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7" r:id="rId5"/>
  </p:sldMasterIdLst>
  <p:notesMasterIdLst>
    <p:notesMasterId r:id="rId22"/>
  </p:notesMasterIdLst>
  <p:handoutMasterIdLst>
    <p:handoutMasterId r:id="rId23"/>
  </p:handoutMasterIdLst>
  <p:sldIdLst>
    <p:sldId id="2379" r:id="rId6"/>
    <p:sldId id="2381" r:id="rId7"/>
    <p:sldId id="2398" r:id="rId8"/>
    <p:sldId id="2396" r:id="rId9"/>
    <p:sldId id="2399" r:id="rId10"/>
    <p:sldId id="2400" r:id="rId11"/>
    <p:sldId id="2401" r:id="rId12"/>
    <p:sldId id="2397" r:id="rId13"/>
    <p:sldId id="2402" r:id="rId14"/>
    <p:sldId id="2403" r:id="rId15"/>
    <p:sldId id="2404" r:id="rId16"/>
    <p:sldId id="2405" r:id="rId17"/>
    <p:sldId id="2406" r:id="rId18"/>
    <p:sldId id="2407" r:id="rId19"/>
    <p:sldId id="2408" r:id="rId20"/>
    <p:sldId id="23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0" userDrawn="1">
          <p15:clr>
            <a:srgbClr val="A4A3A4"/>
          </p15:clr>
        </p15:guide>
        <p15:guide id="2" pos="456" userDrawn="1">
          <p15:clr>
            <a:srgbClr val="A4A3A4"/>
          </p15:clr>
        </p15:guide>
        <p15:guide id="3" orient="horz" pos="3840" userDrawn="1">
          <p15:clr>
            <a:srgbClr val="A4A3A4"/>
          </p15:clr>
        </p15:guide>
        <p15:guide id="4" pos="720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38CA49-ADF8-951E-88B2-DDAE4906492C}" name="Fred Martins" initials="FM" userId="S::fmartins@discoverasg.com::18b38f81-ca96-41ce-a464-9d5d9ed6e065" providerId="AD"/>
  <p188:author id="{BA587090-36AE-D88C-C14B-1D3568D3844F}" name="Mafe Della Porta" initials="MP" userId="S::MDellaPorta@discoverasg.com::26b8a7e8-0152-47a3-a130-010c6d04d88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enerous Art" initials="GA" lastIdx="1" clrIdx="0">
    <p:extLst>
      <p:ext uri="{19B8F6BF-5375-455C-9EA6-DF929625EA0E}">
        <p15:presenceInfo xmlns:p15="http://schemas.microsoft.com/office/powerpoint/2012/main" userId="74acd13c187467fd" providerId="Windows Live"/>
      </p:ext>
    </p:extLst>
  </p:cmAuthor>
  <p:cmAuthor id="2" name="generous art" initials="ga" lastIdx="2" clrIdx="1">
    <p:extLst>
      <p:ext uri="{19B8F6BF-5375-455C-9EA6-DF929625EA0E}">
        <p15:presenceInfo xmlns:p15="http://schemas.microsoft.com/office/powerpoint/2012/main" userId="3478c8d77a1723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6FEF"/>
    <a:srgbClr val="2C3B90"/>
    <a:srgbClr val="8491D9"/>
    <a:srgbClr val="8419D9"/>
    <a:srgbClr val="3567B1"/>
    <a:srgbClr val="2E3690"/>
    <a:srgbClr val="F6C31F"/>
    <a:srgbClr val="FEF168"/>
    <a:srgbClr val="A5C939"/>
    <a:srgbClr val="2CB3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8D2F47-D8EF-44C6-802B-5423BEC417B2}" v="8" dt="2025-05-28T14:32:28.9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98" autoAdjust="0"/>
    <p:restoredTop sz="94626" autoAdjust="0"/>
  </p:normalViewPr>
  <p:slideViewPr>
    <p:cSldViewPr snapToGrid="0">
      <p:cViewPr varScale="1">
        <p:scale>
          <a:sx n="56" d="100"/>
          <a:sy n="56" d="100"/>
        </p:scale>
        <p:origin x="828" y="44"/>
      </p:cViewPr>
      <p:guideLst>
        <p:guide orient="horz" pos="480"/>
        <p:guide pos="456"/>
        <p:guide orient="horz" pos="3840"/>
        <p:guide pos="7200"/>
      </p:guideLst>
    </p:cSldViewPr>
  </p:slideViewPr>
  <p:outlineViewPr>
    <p:cViewPr>
      <p:scale>
        <a:sx n="33" d="100"/>
        <a:sy n="33" d="100"/>
      </p:scale>
      <p:origin x="0" y="-1060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ssam, John (ENE)" userId="24f11bf7-aa6b-490a-89b8-5e0028df45ae" providerId="ADAL" clId="{BF8D2F47-D8EF-44C6-802B-5423BEC417B2}"/>
    <pc:docChg chg="undo custSel addSld delSld modSld sldOrd">
      <pc:chgData name="Wassam, John (ENE)" userId="24f11bf7-aa6b-490a-89b8-5e0028df45ae" providerId="ADAL" clId="{BF8D2F47-D8EF-44C6-802B-5423BEC417B2}" dt="2025-05-29T16:15:52.475" v="4047" actId="6549"/>
      <pc:docMkLst>
        <pc:docMk/>
      </pc:docMkLst>
      <pc:sldChg chg="del">
        <pc:chgData name="Wassam, John (ENE)" userId="24f11bf7-aa6b-490a-89b8-5e0028df45ae" providerId="ADAL" clId="{BF8D2F47-D8EF-44C6-802B-5423BEC417B2}" dt="2025-05-27T14:37:50.850" v="308" actId="2696"/>
        <pc:sldMkLst>
          <pc:docMk/>
          <pc:sldMk cId="813088999" sldId="785"/>
        </pc:sldMkLst>
      </pc:sldChg>
      <pc:sldChg chg="del">
        <pc:chgData name="Wassam, John (ENE)" userId="24f11bf7-aa6b-490a-89b8-5e0028df45ae" providerId="ADAL" clId="{BF8D2F47-D8EF-44C6-802B-5423BEC417B2}" dt="2025-05-27T14:38:16.617" v="310" actId="2696"/>
        <pc:sldMkLst>
          <pc:docMk/>
          <pc:sldMk cId="2877172322" sldId="791"/>
        </pc:sldMkLst>
      </pc:sldChg>
      <pc:sldChg chg="del">
        <pc:chgData name="Wassam, John (ENE)" userId="24f11bf7-aa6b-490a-89b8-5e0028df45ae" providerId="ADAL" clId="{BF8D2F47-D8EF-44C6-802B-5423BEC417B2}" dt="2025-05-27T15:11:53.563" v="538" actId="2696"/>
        <pc:sldMkLst>
          <pc:docMk/>
          <pc:sldMk cId="2899661494" sldId="817"/>
        </pc:sldMkLst>
      </pc:sldChg>
      <pc:sldChg chg="del">
        <pc:chgData name="Wassam, John (ENE)" userId="24f11bf7-aa6b-490a-89b8-5e0028df45ae" providerId="ADAL" clId="{BF8D2F47-D8EF-44C6-802B-5423BEC417B2}" dt="2025-05-27T14:30:35.576" v="0" actId="2696"/>
        <pc:sldMkLst>
          <pc:docMk/>
          <pc:sldMk cId="3008269865" sldId="2376"/>
        </pc:sldMkLst>
      </pc:sldChg>
      <pc:sldChg chg="del">
        <pc:chgData name="Wassam, John (ENE)" userId="24f11bf7-aa6b-490a-89b8-5e0028df45ae" providerId="ADAL" clId="{BF8D2F47-D8EF-44C6-802B-5423BEC417B2}" dt="2025-05-27T14:37:39.120" v="306" actId="2696"/>
        <pc:sldMkLst>
          <pc:docMk/>
          <pc:sldMk cId="3991800264" sldId="2377"/>
        </pc:sldMkLst>
      </pc:sldChg>
      <pc:sldChg chg="modSp mod">
        <pc:chgData name="Wassam, John (ENE)" userId="24f11bf7-aa6b-490a-89b8-5e0028df45ae" providerId="ADAL" clId="{BF8D2F47-D8EF-44C6-802B-5423BEC417B2}" dt="2025-05-29T16:15:21.586" v="4046" actId="20577"/>
        <pc:sldMkLst>
          <pc:docMk/>
          <pc:sldMk cId="2149915128" sldId="2379"/>
        </pc:sldMkLst>
        <pc:spChg chg="mod">
          <ac:chgData name="Wassam, John (ENE)" userId="24f11bf7-aa6b-490a-89b8-5e0028df45ae" providerId="ADAL" clId="{BF8D2F47-D8EF-44C6-802B-5423BEC417B2}" dt="2025-05-29T16:15:21.586" v="4046" actId="20577"/>
          <ac:spMkLst>
            <pc:docMk/>
            <pc:sldMk cId="2149915128" sldId="2379"/>
            <ac:spMk id="11" creationId="{032EF36D-E62D-079B-4276-8E9051A3F4A2}"/>
          </ac:spMkLst>
        </pc:spChg>
        <pc:spChg chg="mod">
          <ac:chgData name="Wassam, John (ENE)" userId="24f11bf7-aa6b-490a-89b8-5e0028df45ae" providerId="ADAL" clId="{BF8D2F47-D8EF-44C6-802B-5423BEC417B2}" dt="2025-05-27T14:33:38.904" v="81" actId="1076"/>
          <ac:spMkLst>
            <pc:docMk/>
            <pc:sldMk cId="2149915128" sldId="2379"/>
            <ac:spMk id="12" creationId="{84E0E704-D451-A83C-06DE-2CDF1A7046A8}"/>
          </ac:spMkLst>
        </pc:spChg>
        <pc:spChg chg="mod">
          <ac:chgData name="Wassam, John (ENE)" userId="24f11bf7-aa6b-490a-89b8-5e0028df45ae" providerId="ADAL" clId="{BF8D2F47-D8EF-44C6-802B-5423BEC417B2}" dt="2025-05-27T14:34:13.871" v="105" actId="20577"/>
          <ac:spMkLst>
            <pc:docMk/>
            <pc:sldMk cId="2149915128" sldId="2379"/>
            <ac:spMk id="75" creationId="{20C4D2A7-57A2-BD4E-9481-13EDE6A8FEF1}"/>
          </ac:spMkLst>
        </pc:spChg>
        <pc:spChg chg="mod">
          <ac:chgData name="Wassam, John (ENE)" userId="24f11bf7-aa6b-490a-89b8-5e0028df45ae" providerId="ADAL" clId="{BF8D2F47-D8EF-44C6-802B-5423BEC417B2}" dt="2025-05-27T17:56:12.720" v="1824" actId="6549"/>
          <ac:spMkLst>
            <pc:docMk/>
            <pc:sldMk cId="2149915128" sldId="2379"/>
            <ac:spMk id="76" creationId="{BC18464C-4385-75BE-524A-C4D91FCE6A2D}"/>
          </ac:spMkLst>
        </pc:spChg>
        <pc:spChg chg="mod">
          <ac:chgData name="Wassam, John (ENE)" userId="24f11bf7-aa6b-490a-89b8-5e0028df45ae" providerId="ADAL" clId="{BF8D2F47-D8EF-44C6-802B-5423BEC417B2}" dt="2025-05-27T17:56:37.488" v="1826" actId="20577"/>
          <ac:spMkLst>
            <pc:docMk/>
            <pc:sldMk cId="2149915128" sldId="2379"/>
            <ac:spMk id="77" creationId="{D572FA2B-F9FE-7B15-36D8-D3E5A04C75C3}"/>
          </ac:spMkLst>
        </pc:spChg>
        <pc:spChg chg="mod">
          <ac:chgData name="Wassam, John (ENE)" userId="24f11bf7-aa6b-490a-89b8-5e0028df45ae" providerId="ADAL" clId="{BF8D2F47-D8EF-44C6-802B-5423BEC417B2}" dt="2025-05-29T14:02:32.973" v="3948" actId="6549"/>
          <ac:spMkLst>
            <pc:docMk/>
            <pc:sldMk cId="2149915128" sldId="2379"/>
            <ac:spMk id="87" creationId="{CDF4BCFA-8724-F919-55BC-493D2A6AD721}"/>
          </ac:spMkLst>
        </pc:spChg>
        <pc:picChg chg="mod">
          <ac:chgData name="Wassam, John (ENE)" userId="24f11bf7-aa6b-490a-89b8-5e0028df45ae" providerId="ADAL" clId="{BF8D2F47-D8EF-44C6-802B-5423BEC417B2}" dt="2025-05-27T14:36:24.902" v="246" actId="1076"/>
          <ac:picMkLst>
            <pc:docMk/>
            <pc:sldMk cId="2149915128" sldId="2379"/>
            <ac:picMk id="15" creationId="{DC4ABA1C-FC69-F4D6-C9E1-6DC26B0AE525}"/>
          </ac:picMkLst>
        </pc:picChg>
      </pc:sldChg>
      <pc:sldChg chg="del">
        <pc:chgData name="Wassam, John (ENE)" userId="24f11bf7-aa6b-490a-89b8-5e0028df45ae" providerId="ADAL" clId="{BF8D2F47-D8EF-44C6-802B-5423BEC417B2}" dt="2025-05-27T14:37:33.604" v="305" actId="2696"/>
        <pc:sldMkLst>
          <pc:docMk/>
          <pc:sldMk cId="3128949858" sldId="2380"/>
        </pc:sldMkLst>
      </pc:sldChg>
      <pc:sldChg chg="modSp mod setBg">
        <pc:chgData name="Wassam, John (ENE)" userId="24f11bf7-aa6b-490a-89b8-5e0028df45ae" providerId="ADAL" clId="{BF8D2F47-D8EF-44C6-802B-5423BEC417B2}" dt="2025-05-29T16:14:52.914" v="4024" actId="6549"/>
        <pc:sldMkLst>
          <pc:docMk/>
          <pc:sldMk cId="4234649861" sldId="2381"/>
        </pc:sldMkLst>
        <pc:spChg chg="mod">
          <ac:chgData name="Wassam, John (ENE)" userId="24f11bf7-aa6b-490a-89b8-5e0028df45ae" providerId="ADAL" clId="{BF8D2F47-D8EF-44C6-802B-5423BEC417B2}" dt="2025-05-29T16:14:52.914" v="4024" actId="6549"/>
          <ac:spMkLst>
            <pc:docMk/>
            <pc:sldMk cId="4234649861" sldId="2381"/>
            <ac:spMk id="5" creationId="{1B67593D-D260-E2C3-B7E5-7329F861C951}"/>
          </ac:spMkLst>
        </pc:spChg>
        <pc:spChg chg="mod">
          <ac:chgData name="Wassam, John (ENE)" userId="24f11bf7-aa6b-490a-89b8-5e0028df45ae" providerId="ADAL" clId="{BF8D2F47-D8EF-44C6-802B-5423BEC417B2}" dt="2025-05-28T14:48:35.759" v="3595" actId="6549"/>
          <ac:spMkLst>
            <pc:docMk/>
            <pc:sldMk cId="4234649861" sldId="2381"/>
            <ac:spMk id="6" creationId="{D018A0B3-1846-22CC-6831-FECCE5667E15}"/>
          </ac:spMkLst>
        </pc:spChg>
        <pc:spChg chg="mod">
          <ac:chgData name="Wassam, John (ENE)" userId="24f11bf7-aa6b-490a-89b8-5e0028df45ae" providerId="ADAL" clId="{BF8D2F47-D8EF-44C6-802B-5423BEC417B2}" dt="2025-05-27T18:01:30.311" v="1862" actId="14100"/>
          <ac:spMkLst>
            <pc:docMk/>
            <pc:sldMk cId="4234649861" sldId="2381"/>
            <ac:spMk id="7" creationId="{42ABEB8C-5CA6-41A0-B249-6D6F25970F5B}"/>
          </ac:spMkLst>
        </pc:spChg>
      </pc:sldChg>
      <pc:sldChg chg="del">
        <pc:chgData name="Wassam, John (ENE)" userId="24f11bf7-aa6b-490a-89b8-5e0028df45ae" providerId="ADAL" clId="{BF8D2F47-D8EF-44C6-802B-5423BEC417B2}" dt="2025-05-27T14:37:47.132" v="307" actId="2696"/>
        <pc:sldMkLst>
          <pc:docMk/>
          <pc:sldMk cId="2804569408" sldId="2387"/>
        </pc:sldMkLst>
      </pc:sldChg>
      <pc:sldChg chg="del">
        <pc:chgData name="Wassam, John (ENE)" userId="24f11bf7-aa6b-490a-89b8-5e0028df45ae" providerId="ADAL" clId="{BF8D2F47-D8EF-44C6-802B-5423BEC417B2}" dt="2025-05-27T14:38:24.247" v="312" actId="2696"/>
        <pc:sldMkLst>
          <pc:docMk/>
          <pc:sldMk cId="2252186122" sldId="2388"/>
        </pc:sldMkLst>
      </pc:sldChg>
      <pc:sldChg chg="del">
        <pc:chgData name="Wassam, John (ENE)" userId="24f11bf7-aa6b-490a-89b8-5e0028df45ae" providerId="ADAL" clId="{BF8D2F47-D8EF-44C6-802B-5423BEC417B2}" dt="2025-05-27T14:37:56.074" v="309" actId="2696"/>
        <pc:sldMkLst>
          <pc:docMk/>
          <pc:sldMk cId="3274060785" sldId="2389"/>
        </pc:sldMkLst>
      </pc:sldChg>
      <pc:sldChg chg="del">
        <pc:chgData name="Wassam, John (ENE)" userId="24f11bf7-aa6b-490a-89b8-5e0028df45ae" providerId="ADAL" clId="{BF8D2F47-D8EF-44C6-802B-5423BEC417B2}" dt="2025-05-27T14:38:20.270" v="311" actId="2696"/>
        <pc:sldMkLst>
          <pc:docMk/>
          <pc:sldMk cId="4146776560" sldId="2390"/>
        </pc:sldMkLst>
      </pc:sldChg>
      <pc:sldChg chg="del">
        <pc:chgData name="Wassam, John (ENE)" userId="24f11bf7-aa6b-490a-89b8-5e0028df45ae" providerId="ADAL" clId="{BF8D2F47-D8EF-44C6-802B-5423BEC417B2}" dt="2025-05-27T14:30:40.845" v="1" actId="2696"/>
        <pc:sldMkLst>
          <pc:docMk/>
          <pc:sldMk cId="322505759" sldId="2391"/>
        </pc:sldMkLst>
      </pc:sldChg>
      <pc:sldChg chg="del">
        <pc:chgData name="Wassam, John (ENE)" userId="24f11bf7-aa6b-490a-89b8-5e0028df45ae" providerId="ADAL" clId="{BF8D2F47-D8EF-44C6-802B-5423BEC417B2}" dt="2025-05-27T15:11:23.853" v="534" actId="2696"/>
        <pc:sldMkLst>
          <pc:docMk/>
          <pc:sldMk cId="2437676135" sldId="2394"/>
        </pc:sldMkLst>
      </pc:sldChg>
      <pc:sldChg chg="del">
        <pc:chgData name="Wassam, John (ENE)" userId="24f11bf7-aa6b-490a-89b8-5e0028df45ae" providerId="ADAL" clId="{BF8D2F47-D8EF-44C6-802B-5423BEC417B2}" dt="2025-05-27T15:11:30.614" v="535" actId="2696"/>
        <pc:sldMkLst>
          <pc:docMk/>
          <pc:sldMk cId="2465039174" sldId="2395"/>
        </pc:sldMkLst>
      </pc:sldChg>
      <pc:sldChg chg="modSp add mod">
        <pc:chgData name="Wassam, John (ENE)" userId="24f11bf7-aa6b-490a-89b8-5e0028df45ae" providerId="ADAL" clId="{BF8D2F47-D8EF-44C6-802B-5423BEC417B2}" dt="2025-05-28T14:40:54.430" v="3506" actId="1076"/>
        <pc:sldMkLst>
          <pc:docMk/>
          <pc:sldMk cId="2336917406" sldId="2396"/>
        </pc:sldMkLst>
        <pc:spChg chg="mod">
          <ac:chgData name="Wassam, John (ENE)" userId="24f11bf7-aa6b-490a-89b8-5e0028df45ae" providerId="ADAL" clId="{BF8D2F47-D8EF-44C6-802B-5423BEC417B2}" dt="2025-05-27T15:10:51.089" v="531" actId="6549"/>
          <ac:spMkLst>
            <pc:docMk/>
            <pc:sldMk cId="2336917406" sldId="2396"/>
            <ac:spMk id="5" creationId="{50CF1283-76C0-FFAD-79C9-151EEB9CBEDE}"/>
          </ac:spMkLst>
        </pc:spChg>
        <pc:spChg chg="mod">
          <ac:chgData name="Wassam, John (ENE)" userId="24f11bf7-aa6b-490a-89b8-5e0028df45ae" providerId="ADAL" clId="{BF8D2F47-D8EF-44C6-802B-5423BEC417B2}" dt="2025-05-28T14:40:54.430" v="3506" actId="1076"/>
          <ac:spMkLst>
            <pc:docMk/>
            <pc:sldMk cId="2336917406" sldId="2396"/>
            <ac:spMk id="6" creationId="{F152D789-37B1-E646-2385-9F110E5FF73A}"/>
          </ac:spMkLst>
        </pc:spChg>
        <pc:spChg chg="mod">
          <ac:chgData name="Wassam, John (ENE)" userId="24f11bf7-aa6b-490a-89b8-5e0028df45ae" providerId="ADAL" clId="{BF8D2F47-D8EF-44C6-802B-5423BEC417B2}" dt="2025-05-27T15:02:22.041" v="468" actId="20577"/>
          <ac:spMkLst>
            <pc:docMk/>
            <pc:sldMk cId="2336917406" sldId="2396"/>
            <ac:spMk id="7" creationId="{BFD8174E-D83D-5614-BB70-130BBEB6979F}"/>
          </ac:spMkLst>
        </pc:spChg>
      </pc:sldChg>
      <pc:sldChg chg="del">
        <pc:chgData name="Wassam, John (ENE)" userId="24f11bf7-aa6b-490a-89b8-5e0028df45ae" providerId="ADAL" clId="{BF8D2F47-D8EF-44C6-802B-5423BEC417B2}" dt="2025-05-27T14:30:46.207" v="2" actId="2696"/>
        <pc:sldMkLst>
          <pc:docMk/>
          <pc:sldMk cId="3616438959" sldId="2396"/>
        </pc:sldMkLst>
      </pc:sldChg>
      <pc:sldChg chg="modSp add del mod ord">
        <pc:chgData name="Wassam, John (ENE)" userId="24f11bf7-aa6b-490a-89b8-5e0028df45ae" providerId="ADAL" clId="{BF8D2F47-D8EF-44C6-802B-5423BEC417B2}" dt="2025-05-28T14:40:17.072" v="3498" actId="1076"/>
        <pc:sldMkLst>
          <pc:docMk/>
          <pc:sldMk cId="3421643928" sldId="2397"/>
        </pc:sldMkLst>
        <pc:spChg chg="mod">
          <ac:chgData name="Wassam, John (ENE)" userId="24f11bf7-aa6b-490a-89b8-5e0028df45ae" providerId="ADAL" clId="{BF8D2F47-D8EF-44C6-802B-5423BEC417B2}" dt="2025-05-27T15:10:39.441" v="529" actId="6549"/>
          <ac:spMkLst>
            <pc:docMk/>
            <pc:sldMk cId="3421643928" sldId="2397"/>
            <ac:spMk id="5" creationId="{746AA937-8F63-B086-B0CE-8A26DC99490F}"/>
          </ac:spMkLst>
        </pc:spChg>
        <pc:spChg chg="mod">
          <ac:chgData name="Wassam, John (ENE)" userId="24f11bf7-aa6b-490a-89b8-5e0028df45ae" providerId="ADAL" clId="{BF8D2F47-D8EF-44C6-802B-5423BEC417B2}" dt="2025-05-28T14:40:17.072" v="3498" actId="1076"/>
          <ac:spMkLst>
            <pc:docMk/>
            <pc:sldMk cId="3421643928" sldId="2397"/>
            <ac:spMk id="6" creationId="{2EFAB56E-B52F-730D-F349-E51B6115C1AC}"/>
          </ac:spMkLst>
        </pc:spChg>
        <pc:spChg chg="mod">
          <ac:chgData name="Wassam, John (ENE)" userId="24f11bf7-aa6b-490a-89b8-5e0028df45ae" providerId="ADAL" clId="{BF8D2F47-D8EF-44C6-802B-5423BEC417B2}" dt="2025-05-27T20:43:19.743" v="2628" actId="6549"/>
          <ac:spMkLst>
            <pc:docMk/>
            <pc:sldMk cId="3421643928" sldId="2397"/>
            <ac:spMk id="7" creationId="{6869E82F-0896-1320-22EA-2E0502754910}"/>
          </ac:spMkLst>
        </pc:spChg>
      </pc:sldChg>
      <pc:sldChg chg="modSp add mod">
        <pc:chgData name="Wassam, John (ENE)" userId="24f11bf7-aa6b-490a-89b8-5e0028df45ae" providerId="ADAL" clId="{BF8D2F47-D8EF-44C6-802B-5423BEC417B2}" dt="2025-05-28T14:51:29.183" v="3658" actId="6549"/>
        <pc:sldMkLst>
          <pc:docMk/>
          <pc:sldMk cId="2423348279" sldId="2398"/>
        </pc:sldMkLst>
        <pc:spChg chg="mod">
          <ac:chgData name="Wassam, John (ENE)" userId="24f11bf7-aa6b-490a-89b8-5e0028df45ae" providerId="ADAL" clId="{BF8D2F47-D8EF-44C6-802B-5423BEC417B2}" dt="2025-05-27T18:02:38.370" v="1894" actId="122"/>
          <ac:spMkLst>
            <pc:docMk/>
            <pc:sldMk cId="2423348279" sldId="2398"/>
            <ac:spMk id="5" creationId="{63722433-063F-A228-BA33-C8D99F070ACF}"/>
          </ac:spMkLst>
        </pc:spChg>
        <pc:spChg chg="mod">
          <ac:chgData name="Wassam, John (ENE)" userId="24f11bf7-aa6b-490a-89b8-5e0028df45ae" providerId="ADAL" clId="{BF8D2F47-D8EF-44C6-802B-5423BEC417B2}" dt="2025-05-28T14:51:29.183" v="3658" actId="6549"/>
          <ac:spMkLst>
            <pc:docMk/>
            <pc:sldMk cId="2423348279" sldId="2398"/>
            <ac:spMk id="6" creationId="{D3326174-C0A9-545A-C5EF-8B3F0FCA2EF7}"/>
          </ac:spMkLst>
        </pc:spChg>
        <pc:spChg chg="mod">
          <ac:chgData name="Wassam, John (ENE)" userId="24f11bf7-aa6b-490a-89b8-5e0028df45ae" providerId="ADAL" clId="{BF8D2F47-D8EF-44C6-802B-5423BEC417B2}" dt="2025-05-27T18:01:58.300" v="1891" actId="27636"/>
          <ac:spMkLst>
            <pc:docMk/>
            <pc:sldMk cId="2423348279" sldId="2398"/>
            <ac:spMk id="7" creationId="{2FCD4AE3-B865-D639-37AB-51532296DC11}"/>
          </ac:spMkLst>
        </pc:spChg>
      </pc:sldChg>
      <pc:sldChg chg="modSp add mod">
        <pc:chgData name="Wassam, John (ENE)" userId="24f11bf7-aa6b-490a-89b8-5e0028df45ae" providerId="ADAL" clId="{BF8D2F47-D8EF-44C6-802B-5423BEC417B2}" dt="2025-05-28T14:53:21.762" v="3695" actId="255"/>
        <pc:sldMkLst>
          <pc:docMk/>
          <pc:sldMk cId="419886632" sldId="2399"/>
        </pc:sldMkLst>
        <pc:spChg chg="mod">
          <ac:chgData name="Wassam, John (ENE)" userId="24f11bf7-aa6b-490a-89b8-5e0028df45ae" providerId="ADAL" clId="{BF8D2F47-D8EF-44C6-802B-5423BEC417B2}" dt="2025-05-28T14:53:21.762" v="3695" actId="255"/>
          <ac:spMkLst>
            <pc:docMk/>
            <pc:sldMk cId="419886632" sldId="2399"/>
            <ac:spMk id="6" creationId="{C1B25BA5-EDF4-BB6F-8D7D-4B43B1F9E239}"/>
          </ac:spMkLst>
        </pc:spChg>
        <pc:spChg chg="mod">
          <ac:chgData name="Wassam, John (ENE)" userId="24f11bf7-aa6b-490a-89b8-5e0028df45ae" providerId="ADAL" clId="{BF8D2F47-D8EF-44C6-802B-5423BEC417B2}" dt="2025-05-27T20:40:46.116" v="2507" actId="20577"/>
          <ac:spMkLst>
            <pc:docMk/>
            <pc:sldMk cId="419886632" sldId="2399"/>
            <ac:spMk id="7" creationId="{8F50E1D2-767A-A00A-0CDD-42E7AA14F4C3}"/>
          </ac:spMkLst>
        </pc:spChg>
      </pc:sldChg>
      <pc:sldChg chg="modSp add mod">
        <pc:chgData name="Wassam, John (ENE)" userId="24f11bf7-aa6b-490a-89b8-5e0028df45ae" providerId="ADAL" clId="{BF8D2F47-D8EF-44C6-802B-5423BEC417B2}" dt="2025-05-28T14:56:50.712" v="3819" actId="20577"/>
        <pc:sldMkLst>
          <pc:docMk/>
          <pc:sldMk cId="1902274709" sldId="2400"/>
        </pc:sldMkLst>
        <pc:spChg chg="mod">
          <ac:chgData name="Wassam, John (ENE)" userId="24f11bf7-aa6b-490a-89b8-5e0028df45ae" providerId="ADAL" clId="{BF8D2F47-D8EF-44C6-802B-5423BEC417B2}" dt="2025-05-28T14:56:50.712" v="3819" actId="20577"/>
          <ac:spMkLst>
            <pc:docMk/>
            <pc:sldMk cId="1902274709" sldId="2400"/>
            <ac:spMk id="6" creationId="{32C90FC7-1B53-BBFE-EB8F-3652C5C46BB7}"/>
          </ac:spMkLst>
        </pc:spChg>
        <pc:spChg chg="mod">
          <ac:chgData name="Wassam, John (ENE)" userId="24f11bf7-aa6b-490a-89b8-5e0028df45ae" providerId="ADAL" clId="{BF8D2F47-D8EF-44C6-802B-5423BEC417B2}" dt="2025-05-27T20:40:17.739" v="2411" actId="6549"/>
          <ac:spMkLst>
            <pc:docMk/>
            <pc:sldMk cId="1902274709" sldId="2400"/>
            <ac:spMk id="7" creationId="{386392C0-E4A0-875B-9EA5-705280B877DB}"/>
          </ac:spMkLst>
        </pc:spChg>
      </pc:sldChg>
      <pc:sldChg chg="modSp add mod">
        <pc:chgData name="Wassam, John (ENE)" userId="24f11bf7-aa6b-490a-89b8-5e0028df45ae" providerId="ADAL" clId="{BF8D2F47-D8EF-44C6-802B-5423BEC417B2}" dt="2025-05-28T14:57:47.165" v="3820" actId="255"/>
        <pc:sldMkLst>
          <pc:docMk/>
          <pc:sldMk cId="158471277" sldId="2401"/>
        </pc:sldMkLst>
        <pc:spChg chg="mod">
          <ac:chgData name="Wassam, John (ENE)" userId="24f11bf7-aa6b-490a-89b8-5e0028df45ae" providerId="ADAL" clId="{BF8D2F47-D8EF-44C6-802B-5423BEC417B2}" dt="2025-05-28T14:57:47.165" v="3820" actId="255"/>
          <ac:spMkLst>
            <pc:docMk/>
            <pc:sldMk cId="158471277" sldId="2401"/>
            <ac:spMk id="6" creationId="{965BF73D-DABB-9B2B-98DC-829ECB0CAC06}"/>
          </ac:spMkLst>
        </pc:spChg>
        <pc:spChg chg="mod">
          <ac:chgData name="Wassam, John (ENE)" userId="24f11bf7-aa6b-490a-89b8-5e0028df45ae" providerId="ADAL" clId="{BF8D2F47-D8EF-44C6-802B-5423BEC417B2}" dt="2025-05-27T20:40:08.860" v="2392" actId="6549"/>
          <ac:spMkLst>
            <pc:docMk/>
            <pc:sldMk cId="158471277" sldId="2401"/>
            <ac:spMk id="7" creationId="{E265BC23-95B4-BFB9-11CE-902705A44E92}"/>
          </ac:spMkLst>
        </pc:spChg>
      </pc:sldChg>
      <pc:sldChg chg="modSp add mod ord">
        <pc:chgData name="Wassam, John (ENE)" userId="24f11bf7-aa6b-490a-89b8-5e0028df45ae" providerId="ADAL" clId="{BF8D2F47-D8EF-44C6-802B-5423BEC417B2}" dt="2025-05-28T14:59:41.228" v="3833" actId="27636"/>
        <pc:sldMkLst>
          <pc:docMk/>
          <pc:sldMk cId="182903846" sldId="2402"/>
        </pc:sldMkLst>
        <pc:spChg chg="mod">
          <ac:chgData name="Wassam, John (ENE)" userId="24f11bf7-aa6b-490a-89b8-5e0028df45ae" providerId="ADAL" clId="{BF8D2F47-D8EF-44C6-802B-5423BEC417B2}" dt="2025-05-28T14:59:41.228" v="3833" actId="27636"/>
          <ac:spMkLst>
            <pc:docMk/>
            <pc:sldMk cId="182903846" sldId="2402"/>
            <ac:spMk id="6" creationId="{FD3D950A-4AA6-6EF4-39ED-CBE36B98A79D}"/>
          </ac:spMkLst>
        </pc:spChg>
        <pc:spChg chg="mod">
          <ac:chgData name="Wassam, John (ENE)" userId="24f11bf7-aa6b-490a-89b8-5e0028df45ae" providerId="ADAL" clId="{BF8D2F47-D8EF-44C6-802B-5423BEC417B2}" dt="2025-05-28T14:40:29.706" v="3502" actId="1076"/>
          <ac:spMkLst>
            <pc:docMk/>
            <pc:sldMk cId="182903846" sldId="2402"/>
            <ac:spMk id="7" creationId="{3A74049E-1A71-9682-2C58-A12E7FD1C9C8}"/>
          </ac:spMkLst>
        </pc:spChg>
      </pc:sldChg>
      <pc:sldChg chg="modSp add mod">
        <pc:chgData name="Wassam, John (ENE)" userId="24f11bf7-aa6b-490a-89b8-5e0028df45ae" providerId="ADAL" clId="{BF8D2F47-D8EF-44C6-802B-5423BEC417B2}" dt="2025-05-28T15:00:11.590" v="3841" actId="20577"/>
        <pc:sldMkLst>
          <pc:docMk/>
          <pc:sldMk cId="435768392" sldId="2403"/>
        </pc:sldMkLst>
        <pc:spChg chg="mod">
          <ac:chgData name="Wassam, John (ENE)" userId="24f11bf7-aa6b-490a-89b8-5e0028df45ae" providerId="ADAL" clId="{BF8D2F47-D8EF-44C6-802B-5423BEC417B2}" dt="2025-05-28T15:00:11.590" v="3841" actId="20577"/>
          <ac:spMkLst>
            <pc:docMk/>
            <pc:sldMk cId="435768392" sldId="2403"/>
            <ac:spMk id="6" creationId="{D48D7CA2-6D33-7B82-7753-CE7BE03A64AE}"/>
          </ac:spMkLst>
        </pc:spChg>
        <pc:spChg chg="mod">
          <ac:chgData name="Wassam, John (ENE)" userId="24f11bf7-aa6b-490a-89b8-5e0028df45ae" providerId="ADAL" clId="{BF8D2F47-D8EF-44C6-802B-5423BEC417B2}" dt="2025-05-28T14:40:02.278" v="3496" actId="1076"/>
          <ac:spMkLst>
            <pc:docMk/>
            <pc:sldMk cId="435768392" sldId="2403"/>
            <ac:spMk id="7" creationId="{6633485B-69E7-C324-B0B2-93D413E14317}"/>
          </ac:spMkLst>
        </pc:spChg>
      </pc:sldChg>
      <pc:sldChg chg="modSp add mod">
        <pc:chgData name="Wassam, John (ENE)" userId="24f11bf7-aa6b-490a-89b8-5e0028df45ae" providerId="ADAL" clId="{BF8D2F47-D8EF-44C6-802B-5423BEC417B2}" dt="2025-05-29T16:13:30.354" v="4012" actId="6549"/>
        <pc:sldMkLst>
          <pc:docMk/>
          <pc:sldMk cId="1466522275" sldId="2404"/>
        </pc:sldMkLst>
        <pc:spChg chg="mod">
          <ac:chgData name="Wassam, John (ENE)" userId="24f11bf7-aa6b-490a-89b8-5e0028df45ae" providerId="ADAL" clId="{BF8D2F47-D8EF-44C6-802B-5423BEC417B2}" dt="2025-05-28T15:01:49.204" v="3923" actId="20577"/>
          <ac:spMkLst>
            <pc:docMk/>
            <pc:sldMk cId="1466522275" sldId="2404"/>
            <ac:spMk id="6" creationId="{A711BC8D-8893-3BD4-688B-D581BF820149}"/>
          </ac:spMkLst>
        </pc:spChg>
        <pc:spChg chg="mod">
          <ac:chgData name="Wassam, John (ENE)" userId="24f11bf7-aa6b-490a-89b8-5e0028df45ae" providerId="ADAL" clId="{BF8D2F47-D8EF-44C6-802B-5423BEC417B2}" dt="2025-05-29T16:13:30.354" v="4012" actId="6549"/>
          <ac:spMkLst>
            <pc:docMk/>
            <pc:sldMk cId="1466522275" sldId="2404"/>
            <ac:spMk id="7" creationId="{23C3E3D9-CD30-C2E6-B644-3CD0CCA875E3}"/>
          </ac:spMkLst>
        </pc:spChg>
      </pc:sldChg>
      <pc:sldChg chg="modSp add mod">
        <pc:chgData name="Wassam, John (ENE)" userId="24f11bf7-aa6b-490a-89b8-5e0028df45ae" providerId="ADAL" clId="{BF8D2F47-D8EF-44C6-802B-5423BEC417B2}" dt="2025-05-29T16:15:52.475" v="4047" actId="6549"/>
        <pc:sldMkLst>
          <pc:docMk/>
          <pc:sldMk cId="3828698107" sldId="2405"/>
        </pc:sldMkLst>
        <pc:spChg chg="mod">
          <ac:chgData name="Wassam, John (ENE)" userId="24f11bf7-aa6b-490a-89b8-5e0028df45ae" providerId="ADAL" clId="{BF8D2F47-D8EF-44C6-802B-5423BEC417B2}" dt="2025-05-29T16:15:52.475" v="4047" actId="6549"/>
          <ac:spMkLst>
            <pc:docMk/>
            <pc:sldMk cId="3828698107" sldId="2405"/>
            <ac:spMk id="6" creationId="{5D825B8B-A1BA-2FE4-FEA7-79CF10306F87}"/>
          </ac:spMkLst>
        </pc:spChg>
        <pc:spChg chg="mod">
          <ac:chgData name="Wassam, John (ENE)" userId="24f11bf7-aa6b-490a-89b8-5e0028df45ae" providerId="ADAL" clId="{BF8D2F47-D8EF-44C6-802B-5423BEC417B2}" dt="2025-05-28T14:17:09.037" v="3215" actId="6549"/>
          <ac:spMkLst>
            <pc:docMk/>
            <pc:sldMk cId="3828698107" sldId="2405"/>
            <ac:spMk id="7" creationId="{E99BE3FC-D55F-082D-0F1E-19938FDC6553}"/>
          </ac:spMkLst>
        </pc:spChg>
      </pc:sldChg>
      <pc:sldChg chg="modSp add mod">
        <pc:chgData name="Wassam, John (ENE)" userId="24f11bf7-aa6b-490a-89b8-5e0028df45ae" providerId="ADAL" clId="{BF8D2F47-D8EF-44C6-802B-5423BEC417B2}" dt="2025-05-29T16:08:36.058" v="3998" actId="6549"/>
        <pc:sldMkLst>
          <pc:docMk/>
          <pc:sldMk cId="3838163853" sldId="2406"/>
        </pc:sldMkLst>
        <pc:spChg chg="mod">
          <ac:chgData name="Wassam, John (ENE)" userId="24f11bf7-aa6b-490a-89b8-5e0028df45ae" providerId="ADAL" clId="{BF8D2F47-D8EF-44C6-802B-5423BEC417B2}" dt="2025-05-28T14:39:28.371" v="3488" actId="1076"/>
          <ac:spMkLst>
            <pc:docMk/>
            <pc:sldMk cId="3838163853" sldId="2406"/>
            <ac:spMk id="6" creationId="{4EBB338D-60FB-A889-1D27-7D8CBEC3F000}"/>
          </ac:spMkLst>
        </pc:spChg>
        <pc:spChg chg="mod">
          <ac:chgData name="Wassam, John (ENE)" userId="24f11bf7-aa6b-490a-89b8-5e0028df45ae" providerId="ADAL" clId="{BF8D2F47-D8EF-44C6-802B-5423BEC417B2}" dt="2025-05-29T16:08:36.058" v="3998" actId="6549"/>
          <ac:spMkLst>
            <pc:docMk/>
            <pc:sldMk cId="3838163853" sldId="2406"/>
            <ac:spMk id="7" creationId="{72751006-57A5-A499-12E7-91CE856D9901}"/>
          </ac:spMkLst>
        </pc:spChg>
      </pc:sldChg>
      <pc:sldChg chg="modSp add mod">
        <pc:chgData name="Wassam, John (ENE)" userId="24f11bf7-aa6b-490a-89b8-5e0028df45ae" providerId="ADAL" clId="{BF8D2F47-D8EF-44C6-802B-5423BEC417B2}" dt="2025-05-29T16:08:51.163" v="4005" actId="6549"/>
        <pc:sldMkLst>
          <pc:docMk/>
          <pc:sldMk cId="1273284031" sldId="2407"/>
        </pc:sldMkLst>
        <pc:spChg chg="mod">
          <ac:chgData name="Wassam, John (ENE)" userId="24f11bf7-aa6b-490a-89b8-5e0028df45ae" providerId="ADAL" clId="{BF8D2F47-D8EF-44C6-802B-5423BEC417B2}" dt="2025-05-29T16:08:51.163" v="4005" actId="6549"/>
          <ac:spMkLst>
            <pc:docMk/>
            <pc:sldMk cId="1273284031" sldId="2407"/>
            <ac:spMk id="6" creationId="{0646D24E-F323-F384-AD24-9E8A3609509D}"/>
          </ac:spMkLst>
        </pc:spChg>
        <pc:spChg chg="mod">
          <ac:chgData name="Wassam, John (ENE)" userId="24f11bf7-aa6b-490a-89b8-5e0028df45ae" providerId="ADAL" clId="{BF8D2F47-D8EF-44C6-802B-5423BEC417B2}" dt="2025-05-28T14:26:12.469" v="3401" actId="6549"/>
          <ac:spMkLst>
            <pc:docMk/>
            <pc:sldMk cId="1273284031" sldId="2407"/>
            <ac:spMk id="7" creationId="{0B3DD006-D054-4C78-9B69-8CD1298FBE6D}"/>
          </ac:spMkLst>
        </pc:spChg>
      </pc:sldChg>
      <pc:sldChg chg="modSp add mod">
        <pc:chgData name="Wassam, John (ENE)" userId="24f11bf7-aa6b-490a-89b8-5e0028df45ae" providerId="ADAL" clId="{BF8D2F47-D8EF-44C6-802B-5423BEC417B2}" dt="2025-05-29T14:02:51.771" v="3969" actId="20577"/>
        <pc:sldMkLst>
          <pc:docMk/>
          <pc:sldMk cId="4046216637" sldId="2408"/>
        </pc:sldMkLst>
        <pc:spChg chg="mod">
          <ac:chgData name="Wassam, John (ENE)" userId="24f11bf7-aa6b-490a-89b8-5e0028df45ae" providerId="ADAL" clId="{BF8D2F47-D8EF-44C6-802B-5423BEC417B2}" dt="2025-05-29T14:02:51.771" v="3969" actId="20577"/>
          <ac:spMkLst>
            <pc:docMk/>
            <pc:sldMk cId="4046216637" sldId="2408"/>
            <ac:spMk id="6" creationId="{69999395-04F8-046B-3300-D266863BF128}"/>
          </ac:spMkLst>
        </pc:spChg>
        <pc:spChg chg="mod">
          <ac:chgData name="Wassam, John (ENE)" userId="24f11bf7-aa6b-490a-89b8-5e0028df45ae" providerId="ADAL" clId="{BF8D2F47-D8EF-44C6-802B-5423BEC417B2}" dt="2025-05-28T14:41:32.720" v="3556" actId="20577"/>
          <ac:spMkLst>
            <pc:docMk/>
            <pc:sldMk cId="4046216637" sldId="2408"/>
            <ac:spMk id="7" creationId="{6FDCDB8D-7A66-23EE-B0EF-FB8619D685D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996EEF-566E-7A88-F308-3D4015628D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7DBD38-A3EA-998C-B5B7-F0D7645121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73912D-7C6A-43A1-BD4F-844544856533}" type="datetimeFigureOut">
              <a:rPr lang="en-US" smtClean="0"/>
              <a:t>5/29/2025</a:t>
            </a:fld>
            <a:endParaRPr lang="en-US"/>
          </a:p>
        </p:txBody>
      </p:sp>
      <p:sp>
        <p:nvSpPr>
          <p:cNvPr id="4" name="Footer Placeholder 3">
            <a:extLst>
              <a:ext uri="{FF2B5EF4-FFF2-40B4-BE49-F238E27FC236}">
                <a16:creationId xmlns:a16="http://schemas.microsoft.com/office/drawing/2014/main" id="{6E8E6501-4663-6A70-ADCD-586B90C8C4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asd</a:t>
            </a:r>
          </a:p>
        </p:txBody>
      </p:sp>
      <p:sp>
        <p:nvSpPr>
          <p:cNvPr id="5" name="Slide Number Placeholder 4">
            <a:extLst>
              <a:ext uri="{FF2B5EF4-FFF2-40B4-BE49-F238E27FC236}">
                <a16:creationId xmlns:a16="http://schemas.microsoft.com/office/drawing/2014/main" id="{2BB7DFDC-48CD-9984-5DE0-373B2C55F4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673D9B-926C-4BC4-9140-1F67C9ADB123}" type="slidenum">
              <a:rPr lang="en-US" smtClean="0"/>
              <a:t>‹#›</a:t>
            </a:fld>
            <a:endParaRPr lang="en-US"/>
          </a:p>
        </p:txBody>
      </p:sp>
    </p:spTree>
    <p:extLst>
      <p:ext uri="{BB962C8B-B14F-4D97-AF65-F5344CB8AC3E}">
        <p14:creationId xmlns:p14="http://schemas.microsoft.com/office/powerpoint/2010/main" val="3624622697"/>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4FE013-DFAD-47F3-8033-9665BED8131A}" type="datetimeFigureOut">
              <a:rPr lang="en-US" smtClean="0"/>
              <a:t>5/29/2025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asd</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2C89D-BD90-4BEA-9FEE-1597522CD497}" type="slidenum">
              <a:rPr lang="en-US" smtClean="0"/>
              <a:t>‹#›</a:t>
            </a:fld>
            <a:endParaRPr lang="en-US"/>
          </a:p>
        </p:txBody>
      </p:sp>
    </p:spTree>
    <p:extLst>
      <p:ext uri="{BB962C8B-B14F-4D97-AF65-F5344CB8AC3E}">
        <p14:creationId xmlns:p14="http://schemas.microsoft.com/office/powerpoint/2010/main" val="132465272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asd</a:t>
            </a:r>
          </a:p>
        </p:txBody>
      </p:sp>
      <p:sp>
        <p:nvSpPr>
          <p:cNvPr id="5" name="Slide Number Placeholder 4"/>
          <p:cNvSpPr>
            <a:spLocks noGrp="1"/>
          </p:cNvSpPr>
          <p:nvPr>
            <p:ph type="sldNum" sz="quarter" idx="5"/>
          </p:nvPr>
        </p:nvSpPr>
        <p:spPr/>
        <p:txBody>
          <a:bodyPr/>
          <a:lstStyle/>
          <a:p>
            <a:fld id="{1D92C89D-BD90-4BEA-9FEE-1597522CD497}" type="slidenum">
              <a:rPr lang="en-US" smtClean="0"/>
              <a:t>2</a:t>
            </a:fld>
            <a:endParaRPr lang="en-US"/>
          </a:p>
        </p:txBody>
      </p:sp>
    </p:spTree>
    <p:extLst>
      <p:ext uri="{BB962C8B-B14F-4D97-AF65-F5344CB8AC3E}">
        <p14:creationId xmlns:p14="http://schemas.microsoft.com/office/powerpoint/2010/main" val="1651767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D62A3-45B9-15B8-4E37-09BD9E196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720ACD-DD9C-97B5-83B5-2CC5C0F08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ADBB6C-1C29-E33D-B38A-C38D20F897BC}"/>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73168ED8-D5BF-94FA-8910-D96A3B5D3C6D}"/>
              </a:ext>
            </a:extLst>
          </p:cNvPr>
          <p:cNvSpPr>
            <a:spLocks noGrp="1"/>
          </p:cNvSpPr>
          <p:nvPr>
            <p:ph type="ftr" sz="quarter" idx="4"/>
          </p:nvPr>
        </p:nvSpPr>
        <p:spPr/>
        <p:txBody>
          <a:bodyPr/>
          <a:lstStyle/>
          <a:p>
            <a:r>
              <a:rPr lang="en-US"/>
              <a:t>asd</a:t>
            </a:r>
          </a:p>
        </p:txBody>
      </p:sp>
      <p:sp>
        <p:nvSpPr>
          <p:cNvPr id="5" name="Slide Number Placeholder 4">
            <a:extLst>
              <a:ext uri="{FF2B5EF4-FFF2-40B4-BE49-F238E27FC236}">
                <a16:creationId xmlns:a16="http://schemas.microsoft.com/office/drawing/2014/main" id="{4D673845-716D-038A-874E-2E6A6B1BB422}"/>
              </a:ext>
            </a:extLst>
          </p:cNvPr>
          <p:cNvSpPr>
            <a:spLocks noGrp="1"/>
          </p:cNvSpPr>
          <p:nvPr>
            <p:ph type="sldNum" sz="quarter" idx="5"/>
          </p:nvPr>
        </p:nvSpPr>
        <p:spPr/>
        <p:txBody>
          <a:bodyPr/>
          <a:lstStyle/>
          <a:p>
            <a:fld id="{1D92C89D-BD90-4BEA-9FEE-1597522CD497}" type="slidenum">
              <a:rPr lang="en-US" smtClean="0"/>
              <a:t>11</a:t>
            </a:fld>
            <a:endParaRPr lang="en-US"/>
          </a:p>
        </p:txBody>
      </p:sp>
    </p:spTree>
    <p:extLst>
      <p:ext uri="{BB962C8B-B14F-4D97-AF65-F5344CB8AC3E}">
        <p14:creationId xmlns:p14="http://schemas.microsoft.com/office/powerpoint/2010/main" val="777417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52BFD-A4A6-D927-F2AD-2783C3CDED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55C2D5-3BD8-DC77-C9AC-0A1A3212B0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C061F0-CD27-7B59-E2CE-80D51D1A795F}"/>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AC5C8A78-47C8-E1B9-3EC5-AEE80C389D40}"/>
              </a:ext>
            </a:extLst>
          </p:cNvPr>
          <p:cNvSpPr>
            <a:spLocks noGrp="1"/>
          </p:cNvSpPr>
          <p:nvPr>
            <p:ph type="ftr" sz="quarter" idx="4"/>
          </p:nvPr>
        </p:nvSpPr>
        <p:spPr/>
        <p:txBody>
          <a:bodyPr/>
          <a:lstStyle/>
          <a:p>
            <a:r>
              <a:rPr lang="en-US"/>
              <a:t>asd</a:t>
            </a:r>
          </a:p>
        </p:txBody>
      </p:sp>
      <p:sp>
        <p:nvSpPr>
          <p:cNvPr id="5" name="Slide Number Placeholder 4">
            <a:extLst>
              <a:ext uri="{FF2B5EF4-FFF2-40B4-BE49-F238E27FC236}">
                <a16:creationId xmlns:a16="http://schemas.microsoft.com/office/drawing/2014/main" id="{A81F4ACA-327F-7C47-E096-1B745C012B6C}"/>
              </a:ext>
            </a:extLst>
          </p:cNvPr>
          <p:cNvSpPr>
            <a:spLocks noGrp="1"/>
          </p:cNvSpPr>
          <p:nvPr>
            <p:ph type="sldNum" sz="quarter" idx="5"/>
          </p:nvPr>
        </p:nvSpPr>
        <p:spPr/>
        <p:txBody>
          <a:bodyPr/>
          <a:lstStyle/>
          <a:p>
            <a:fld id="{1D92C89D-BD90-4BEA-9FEE-1597522CD497}" type="slidenum">
              <a:rPr lang="en-US" smtClean="0"/>
              <a:t>12</a:t>
            </a:fld>
            <a:endParaRPr lang="en-US"/>
          </a:p>
        </p:txBody>
      </p:sp>
    </p:spTree>
    <p:extLst>
      <p:ext uri="{BB962C8B-B14F-4D97-AF65-F5344CB8AC3E}">
        <p14:creationId xmlns:p14="http://schemas.microsoft.com/office/powerpoint/2010/main" val="3224626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5DB26-E8CB-413A-F3AC-8E90210C0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62E21F-74F9-F869-B970-60027726F4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C04DA5-2CB1-6066-11D9-ACD80C96512B}"/>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9FEFF225-66B8-3A22-50DE-DEF93A8B6B10}"/>
              </a:ext>
            </a:extLst>
          </p:cNvPr>
          <p:cNvSpPr>
            <a:spLocks noGrp="1"/>
          </p:cNvSpPr>
          <p:nvPr>
            <p:ph type="ftr" sz="quarter" idx="4"/>
          </p:nvPr>
        </p:nvSpPr>
        <p:spPr/>
        <p:txBody>
          <a:bodyPr/>
          <a:lstStyle/>
          <a:p>
            <a:r>
              <a:rPr lang="en-US"/>
              <a:t>asd</a:t>
            </a:r>
          </a:p>
        </p:txBody>
      </p:sp>
      <p:sp>
        <p:nvSpPr>
          <p:cNvPr id="5" name="Slide Number Placeholder 4">
            <a:extLst>
              <a:ext uri="{FF2B5EF4-FFF2-40B4-BE49-F238E27FC236}">
                <a16:creationId xmlns:a16="http://schemas.microsoft.com/office/drawing/2014/main" id="{CCB8F424-026D-C8B7-5E1C-1FEDEF13C20C}"/>
              </a:ext>
            </a:extLst>
          </p:cNvPr>
          <p:cNvSpPr>
            <a:spLocks noGrp="1"/>
          </p:cNvSpPr>
          <p:nvPr>
            <p:ph type="sldNum" sz="quarter" idx="5"/>
          </p:nvPr>
        </p:nvSpPr>
        <p:spPr/>
        <p:txBody>
          <a:bodyPr/>
          <a:lstStyle/>
          <a:p>
            <a:fld id="{1D92C89D-BD90-4BEA-9FEE-1597522CD497}" type="slidenum">
              <a:rPr lang="en-US" smtClean="0"/>
              <a:t>13</a:t>
            </a:fld>
            <a:endParaRPr lang="en-US"/>
          </a:p>
        </p:txBody>
      </p:sp>
    </p:spTree>
    <p:extLst>
      <p:ext uri="{BB962C8B-B14F-4D97-AF65-F5344CB8AC3E}">
        <p14:creationId xmlns:p14="http://schemas.microsoft.com/office/powerpoint/2010/main" val="614009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AF3B8-1841-3B66-F972-238B3D676F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F2BE5E-FC1B-AB3B-7081-C423C80DC8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ADFF76-D0C0-23B6-621E-B1F11FF6088C}"/>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2E49E2EB-C3C7-6B59-72FA-776FBE44BFDF}"/>
              </a:ext>
            </a:extLst>
          </p:cNvPr>
          <p:cNvSpPr>
            <a:spLocks noGrp="1"/>
          </p:cNvSpPr>
          <p:nvPr>
            <p:ph type="ftr" sz="quarter" idx="4"/>
          </p:nvPr>
        </p:nvSpPr>
        <p:spPr/>
        <p:txBody>
          <a:bodyPr/>
          <a:lstStyle/>
          <a:p>
            <a:r>
              <a:rPr lang="en-US"/>
              <a:t>asd</a:t>
            </a:r>
          </a:p>
        </p:txBody>
      </p:sp>
      <p:sp>
        <p:nvSpPr>
          <p:cNvPr id="5" name="Slide Number Placeholder 4">
            <a:extLst>
              <a:ext uri="{FF2B5EF4-FFF2-40B4-BE49-F238E27FC236}">
                <a16:creationId xmlns:a16="http://schemas.microsoft.com/office/drawing/2014/main" id="{B9F7E8C8-D17C-170F-EED5-9A953C140438}"/>
              </a:ext>
            </a:extLst>
          </p:cNvPr>
          <p:cNvSpPr>
            <a:spLocks noGrp="1"/>
          </p:cNvSpPr>
          <p:nvPr>
            <p:ph type="sldNum" sz="quarter" idx="5"/>
          </p:nvPr>
        </p:nvSpPr>
        <p:spPr/>
        <p:txBody>
          <a:bodyPr/>
          <a:lstStyle/>
          <a:p>
            <a:fld id="{1D92C89D-BD90-4BEA-9FEE-1597522CD497}" type="slidenum">
              <a:rPr lang="en-US" smtClean="0"/>
              <a:t>14</a:t>
            </a:fld>
            <a:endParaRPr lang="en-US"/>
          </a:p>
        </p:txBody>
      </p:sp>
    </p:spTree>
    <p:extLst>
      <p:ext uri="{BB962C8B-B14F-4D97-AF65-F5344CB8AC3E}">
        <p14:creationId xmlns:p14="http://schemas.microsoft.com/office/powerpoint/2010/main" val="4271369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B1013-B170-7F40-774F-CB125E838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56FE13-33C0-48FC-DC98-F0CF8942BF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39EAA3-E9E8-8646-6D08-8AD4E2803EE6}"/>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D7FC296A-7B26-AD1E-E9F3-9D90BCB8AE7C}"/>
              </a:ext>
            </a:extLst>
          </p:cNvPr>
          <p:cNvSpPr>
            <a:spLocks noGrp="1"/>
          </p:cNvSpPr>
          <p:nvPr>
            <p:ph type="ftr" sz="quarter" idx="4"/>
          </p:nvPr>
        </p:nvSpPr>
        <p:spPr/>
        <p:txBody>
          <a:bodyPr/>
          <a:lstStyle/>
          <a:p>
            <a:r>
              <a:rPr lang="en-US"/>
              <a:t>asd</a:t>
            </a:r>
          </a:p>
        </p:txBody>
      </p:sp>
      <p:sp>
        <p:nvSpPr>
          <p:cNvPr id="5" name="Slide Number Placeholder 4">
            <a:extLst>
              <a:ext uri="{FF2B5EF4-FFF2-40B4-BE49-F238E27FC236}">
                <a16:creationId xmlns:a16="http://schemas.microsoft.com/office/drawing/2014/main" id="{2B2AE165-5417-575C-9805-5FAAA5BED34F}"/>
              </a:ext>
            </a:extLst>
          </p:cNvPr>
          <p:cNvSpPr>
            <a:spLocks noGrp="1"/>
          </p:cNvSpPr>
          <p:nvPr>
            <p:ph type="sldNum" sz="quarter" idx="5"/>
          </p:nvPr>
        </p:nvSpPr>
        <p:spPr/>
        <p:txBody>
          <a:bodyPr/>
          <a:lstStyle/>
          <a:p>
            <a:fld id="{1D92C89D-BD90-4BEA-9FEE-1597522CD497}" type="slidenum">
              <a:rPr lang="en-US" smtClean="0"/>
              <a:t>15</a:t>
            </a:fld>
            <a:endParaRPr lang="en-US"/>
          </a:p>
        </p:txBody>
      </p:sp>
    </p:spTree>
    <p:extLst>
      <p:ext uri="{BB962C8B-B14F-4D97-AF65-F5344CB8AC3E}">
        <p14:creationId xmlns:p14="http://schemas.microsoft.com/office/powerpoint/2010/main" val="2683356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C848C-4026-6DF0-DA09-40F8741B0D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06CC5A-1DC3-925C-7B1C-BF4646349C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C10F1C-5C45-D571-B3F6-869D4137B4D1}"/>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9F615F20-2F13-15F1-FE31-DE5C040191AD}"/>
              </a:ext>
            </a:extLst>
          </p:cNvPr>
          <p:cNvSpPr>
            <a:spLocks noGrp="1"/>
          </p:cNvSpPr>
          <p:nvPr>
            <p:ph type="ftr" sz="quarter" idx="4"/>
          </p:nvPr>
        </p:nvSpPr>
        <p:spPr/>
        <p:txBody>
          <a:bodyPr/>
          <a:lstStyle/>
          <a:p>
            <a:r>
              <a:rPr lang="en-US"/>
              <a:t>asd</a:t>
            </a:r>
          </a:p>
        </p:txBody>
      </p:sp>
      <p:sp>
        <p:nvSpPr>
          <p:cNvPr id="5" name="Slide Number Placeholder 4">
            <a:extLst>
              <a:ext uri="{FF2B5EF4-FFF2-40B4-BE49-F238E27FC236}">
                <a16:creationId xmlns:a16="http://schemas.microsoft.com/office/drawing/2014/main" id="{2121ACA3-74F4-7CB6-C30A-9E2C537DBA22}"/>
              </a:ext>
            </a:extLst>
          </p:cNvPr>
          <p:cNvSpPr>
            <a:spLocks noGrp="1"/>
          </p:cNvSpPr>
          <p:nvPr>
            <p:ph type="sldNum" sz="quarter" idx="5"/>
          </p:nvPr>
        </p:nvSpPr>
        <p:spPr/>
        <p:txBody>
          <a:bodyPr/>
          <a:lstStyle/>
          <a:p>
            <a:fld id="{1D92C89D-BD90-4BEA-9FEE-1597522CD497}" type="slidenum">
              <a:rPr lang="en-US" smtClean="0"/>
              <a:t>3</a:t>
            </a:fld>
            <a:endParaRPr lang="en-US"/>
          </a:p>
        </p:txBody>
      </p:sp>
    </p:spTree>
    <p:extLst>
      <p:ext uri="{BB962C8B-B14F-4D97-AF65-F5344CB8AC3E}">
        <p14:creationId xmlns:p14="http://schemas.microsoft.com/office/powerpoint/2010/main" val="94111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37BA7-CD2A-48B1-B801-C24F605983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E87CBF-BBFA-E489-8171-1E383D379C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8D609A-3C7C-0610-F8E0-0DB11A78ACF5}"/>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3E02F679-260E-0854-82E1-D2B32EF32AB6}"/>
              </a:ext>
            </a:extLst>
          </p:cNvPr>
          <p:cNvSpPr>
            <a:spLocks noGrp="1"/>
          </p:cNvSpPr>
          <p:nvPr>
            <p:ph type="ftr" sz="quarter" idx="4"/>
          </p:nvPr>
        </p:nvSpPr>
        <p:spPr/>
        <p:txBody>
          <a:bodyPr/>
          <a:lstStyle/>
          <a:p>
            <a:r>
              <a:rPr lang="en-US"/>
              <a:t>asd</a:t>
            </a:r>
          </a:p>
        </p:txBody>
      </p:sp>
      <p:sp>
        <p:nvSpPr>
          <p:cNvPr id="5" name="Slide Number Placeholder 4">
            <a:extLst>
              <a:ext uri="{FF2B5EF4-FFF2-40B4-BE49-F238E27FC236}">
                <a16:creationId xmlns:a16="http://schemas.microsoft.com/office/drawing/2014/main" id="{2FD207FE-16EF-26F1-DCD8-43AE5823C580}"/>
              </a:ext>
            </a:extLst>
          </p:cNvPr>
          <p:cNvSpPr>
            <a:spLocks noGrp="1"/>
          </p:cNvSpPr>
          <p:nvPr>
            <p:ph type="sldNum" sz="quarter" idx="5"/>
          </p:nvPr>
        </p:nvSpPr>
        <p:spPr/>
        <p:txBody>
          <a:bodyPr/>
          <a:lstStyle/>
          <a:p>
            <a:fld id="{1D92C89D-BD90-4BEA-9FEE-1597522CD497}" type="slidenum">
              <a:rPr lang="en-US" smtClean="0"/>
              <a:t>4</a:t>
            </a:fld>
            <a:endParaRPr lang="en-US"/>
          </a:p>
        </p:txBody>
      </p:sp>
    </p:spTree>
    <p:extLst>
      <p:ext uri="{BB962C8B-B14F-4D97-AF65-F5344CB8AC3E}">
        <p14:creationId xmlns:p14="http://schemas.microsoft.com/office/powerpoint/2010/main" val="2751465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CC59D-9827-B2DF-45C2-5B08ED6047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E9176-5758-5D23-791F-41E563BC9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B6B944-ABCF-3E43-DB8D-7B7F0A165129}"/>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8F302621-2F21-A664-96C7-15FF96B8143B}"/>
              </a:ext>
            </a:extLst>
          </p:cNvPr>
          <p:cNvSpPr>
            <a:spLocks noGrp="1"/>
          </p:cNvSpPr>
          <p:nvPr>
            <p:ph type="ftr" sz="quarter" idx="4"/>
          </p:nvPr>
        </p:nvSpPr>
        <p:spPr/>
        <p:txBody>
          <a:bodyPr/>
          <a:lstStyle/>
          <a:p>
            <a:r>
              <a:rPr lang="en-US"/>
              <a:t>asd</a:t>
            </a:r>
          </a:p>
        </p:txBody>
      </p:sp>
      <p:sp>
        <p:nvSpPr>
          <p:cNvPr id="5" name="Slide Number Placeholder 4">
            <a:extLst>
              <a:ext uri="{FF2B5EF4-FFF2-40B4-BE49-F238E27FC236}">
                <a16:creationId xmlns:a16="http://schemas.microsoft.com/office/drawing/2014/main" id="{B08C1094-D34F-2740-57A7-F79DC166DB9D}"/>
              </a:ext>
            </a:extLst>
          </p:cNvPr>
          <p:cNvSpPr>
            <a:spLocks noGrp="1"/>
          </p:cNvSpPr>
          <p:nvPr>
            <p:ph type="sldNum" sz="quarter" idx="5"/>
          </p:nvPr>
        </p:nvSpPr>
        <p:spPr/>
        <p:txBody>
          <a:bodyPr/>
          <a:lstStyle/>
          <a:p>
            <a:fld id="{1D92C89D-BD90-4BEA-9FEE-1597522CD497}" type="slidenum">
              <a:rPr lang="en-US" smtClean="0"/>
              <a:t>5</a:t>
            </a:fld>
            <a:endParaRPr lang="en-US"/>
          </a:p>
        </p:txBody>
      </p:sp>
    </p:spTree>
    <p:extLst>
      <p:ext uri="{BB962C8B-B14F-4D97-AF65-F5344CB8AC3E}">
        <p14:creationId xmlns:p14="http://schemas.microsoft.com/office/powerpoint/2010/main" val="339840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67B73-A87C-5D96-10AE-C20730A13C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45120-2092-E38F-ACD8-BD5D73EC84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5EEC51-9D6B-703D-66BA-7DA7257BA0D2}"/>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E595223E-5715-DC0D-64DA-0E9D7205D844}"/>
              </a:ext>
            </a:extLst>
          </p:cNvPr>
          <p:cNvSpPr>
            <a:spLocks noGrp="1"/>
          </p:cNvSpPr>
          <p:nvPr>
            <p:ph type="ftr" sz="quarter" idx="4"/>
          </p:nvPr>
        </p:nvSpPr>
        <p:spPr/>
        <p:txBody>
          <a:bodyPr/>
          <a:lstStyle/>
          <a:p>
            <a:r>
              <a:rPr lang="en-US"/>
              <a:t>asd</a:t>
            </a:r>
          </a:p>
        </p:txBody>
      </p:sp>
      <p:sp>
        <p:nvSpPr>
          <p:cNvPr id="5" name="Slide Number Placeholder 4">
            <a:extLst>
              <a:ext uri="{FF2B5EF4-FFF2-40B4-BE49-F238E27FC236}">
                <a16:creationId xmlns:a16="http://schemas.microsoft.com/office/drawing/2014/main" id="{B7CC94C4-AB4C-AF04-53A5-6A689F62EA76}"/>
              </a:ext>
            </a:extLst>
          </p:cNvPr>
          <p:cNvSpPr>
            <a:spLocks noGrp="1"/>
          </p:cNvSpPr>
          <p:nvPr>
            <p:ph type="sldNum" sz="quarter" idx="5"/>
          </p:nvPr>
        </p:nvSpPr>
        <p:spPr/>
        <p:txBody>
          <a:bodyPr/>
          <a:lstStyle/>
          <a:p>
            <a:fld id="{1D92C89D-BD90-4BEA-9FEE-1597522CD497}" type="slidenum">
              <a:rPr lang="en-US" smtClean="0"/>
              <a:t>6</a:t>
            </a:fld>
            <a:endParaRPr lang="en-US"/>
          </a:p>
        </p:txBody>
      </p:sp>
    </p:spTree>
    <p:extLst>
      <p:ext uri="{BB962C8B-B14F-4D97-AF65-F5344CB8AC3E}">
        <p14:creationId xmlns:p14="http://schemas.microsoft.com/office/powerpoint/2010/main" val="128947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9AD6-1719-D312-EE87-292E69E1B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0429CF-878F-6CFC-B019-2B860068C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B22531-D60F-CC9F-56F9-618E1386E8B8}"/>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FF393927-DB22-E467-8175-BD26EDFEC43C}"/>
              </a:ext>
            </a:extLst>
          </p:cNvPr>
          <p:cNvSpPr>
            <a:spLocks noGrp="1"/>
          </p:cNvSpPr>
          <p:nvPr>
            <p:ph type="ftr" sz="quarter" idx="4"/>
          </p:nvPr>
        </p:nvSpPr>
        <p:spPr/>
        <p:txBody>
          <a:bodyPr/>
          <a:lstStyle/>
          <a:p>
            <a:r>
              <a:rPr lang="en-US"/>
              <a:t>asd</a:t>
            </a:r>
          </a:p>
        </p:txBody>
      </p:sp>
      <p:sp>
        <p:nvSpPr>
          <p:cNvPr id="5" name="Slide Number Placeholder 4">
            <a:extLst>
              <a:ext uri="{FF2B5EF4-FFF2-40B4-BE49-F238E27FC236}">
                <a16:creationId xmlns:a16="http://schemas.microsoft.com/office/drawing/2014/main" id="{3B9C8213-38BA-0DC9-464D-AE89F2588D84}"/>
              </a:ext>
            </a:extLst>
          </p:cNvPr>
          <p:cNvSpPr>
            <a:spLocks noGrp="1"/>
          </p:cNvSpPr>
          <p:nvPr>
            <p:ph type="sldNum" sz="quarter" idx="5"/>
          </p:nvPr>
        </p:nvSpPr>
        <p:spPr/>
        <p:txBody>
          <a:bodyPr/>
          <a:lstStyle/>
          <a:p>
            <a:fld id="{1D92C89D-BD90-4BEA-9FEE-1597522CD497}" type="slidenum">
              <a:rPr lang="en-US" smtClean="0"/>
              <a:t>7</a:t>
            </a:fld>
            <a:endParaRPr lang="en-US"/>
          </a:p>
        </p:txBody>
      </p:sp>
    </p:spTree>
    <p:extLst>
      <p:ext uri="{BB962C8B-B14F-4D97-AF65-F5344CB8AC3E}">
        <p14:creationId xmlns:p14="http://schemas.microsoft.com/office/powerpoint/2010/main" val="2901971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50EC5-91F3-E2E7-8691-78D9B1F036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89B5C0-93D8-6A86-DDFC-B2C03D69A7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9DADA-4D9B-1770-CF9D-27F94A936ACC}"/>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694D577A-A049-58EF-FB65-0759C03688E2}"/>
              </a:ext>
            </a:extLst>
          </p:cNvPr>
          <p:cNvSpPr>
            <a:spLocks noGrp="1"/>
          </p:cNvSpPr>
          <p:nvPr>
            <p:ph type="ftr" sz="quarter" idx="4"/>
          </p:nvPr>
        </p:nvSpPr>
        <p:spPr/>
        <p:txBody>
          <a:bodyPr/>
          <a:lstStyle/>
          <a:p>
            <a:r>
              <a:rPr lang="en-US"/>
              <a:t>asd</a:t>
            </a:r>
          </a:p>
        </p:txBody>
      </p:sp>
      <p:sp>
        <p:nvSpPr>
          <p:cNvPr id="5" name="Slide Number Placeholder 4">
            <a:extLst>
              <a:ext uri="{FF2B5EF4-FFF2-40B4-BE49-F238E27FC236}">
                <a16:creationId xmlns:a16="http://schemas.microsoft.com/office/drawing/2014/main" id="{F3D1F102-D926-20D9-12E5-7A9E3DFC860F}"/>
              </a:ext>
            </a:extLst>
          </p:cNvPr>
          <p:cNvSpPr>
            <a:spLocks noGrp="1"/>
          </p:cNvSpPr>
          <p:nvPr>
            <p:ph type="sldNum" sz="quarter" idx="5"/>
          </p:nvPr>
        </p:nvSpPr>
        <p:spPr/>
        <p:txBody>
          <a:bodyPr/>
          <a:lstStyle/>
          <a:p>
            <a:fld id="{1D92C89D-BD90-4BEA-9FEE-1597522CD497}" type="slidenum">
              <a:rPr lang="en-US" smtClean="0"/>
              <a:t>8</a:t>
            </a:fld>
            <a:endParaRPr lang="en-US"/>
          </a:p>
        </p:txBody>
      </p:sp>
    </p:spTree>
    <p:extLst>
      <p:ext uri="{BB962C8B-B14F-4D97-AF65-F5344CB8AC3E}">
        <p14:creationId xmlns:p14="http://schemas.microsoft.com/office/powerpoint/2010/main" val="2989002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04E22-56EA-F29A-9108-CF037FF5F6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CA87AE-E19B-F87B-83EB-B88A61CD3D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2A5AA1-852E-88C1-A46F-2682DBF0FD44}"/>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1E622A83-3517-660B-4208-159DC0071261}"/>
              </a:ext>
            </a:extLst>
          </p:cNvPr>
          <p:cNvSpPr>
            <a:spLocks noGrp="1"/>
          </p:cNvSpPr>
          <p:nvPr>
            <p:ph type="ftr" sz="quarter" idx="4"/>
          </p:nvPr>
        </p:nvSpPr>
        <p:spPr/>
        <p:txBody>
          <a:bodyPr/>
          <a:lstStyle/>
          <a:p>
            <a:r>
              <a:rPr lang="en-US"/>
              <a:t>asd</a:t>
            </a:r>
          </a:p>
        </p:txBody>
      </p:sp>
      <p:sp>
        <p:nvSpPr>
          <p:cNvPr id="5" name="Slide Number Placeholder 4">
            <a:extLst>
              <a:ext uri="{FF2B5EF4-FFF2-40B4-BE49-F238E27FC236}">
                <a16:creationId xmlns:a16="http://schemas.microsoft.com/office/drawing/2014/main" id="{7EBCEDEA-9533-9EE1-AFA1-25E01426953A}"/>
              </a:ext>
            </a:extLst>
          </p:cNvPr>
          <p:cNvSpPr>
            <a:spLocks noGrp="1"/>
          </p:cNvSpPr>
          <p:nvPr>
            <p:ph type="sldNum" sz="quarter" idx="5"/>
          </p:nvPr>
        </p:nvSpPr>
        <p:spPr/>
        <p:txBody>
          <a:bodyPr/>
          <a:lstStyle/>
          <a:p>
            <a:fld id="{1D92C89D-BD90-4BEA-9FEE-1597522CD497}" type="slidenum">
              <a:rPr lang="en-US" smtClean="0"/>
              <a:t>9</a:t>
            </a:fld>
            <a:endParaRPr lang="en-US"/>
          </a:p>
        </p:txBody>
      </p:sp>
    </p:spTree>
    <p:extLst>
      <p:ext uri="{BB962C8B-B14F-4D97-AF65-F5344CB8AC3E}">
        <p14:creationId xmlns:p14="http://schemas.microsoft.com/office/powerpoint/2010/main" val="2229395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AC197-504B-533B-6F84-33CB69A1FE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D4614E-4B19-B20E-E849-620F899263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BF2E8C-42F9-D8D6-F88F-3C5B5982AF3C}"/>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93673B47-3387-5630-9F8C-F98DD3B80EC1}"/>
              </a:ext>
            </a:extLst>
          </p:cNvPr>
          <p:cNvSpPr>
            <a:spLocks noGrp="1"/>
          </p:cNvSpPr>
          <p:nvPr>
            <p:ph type="ftr" sz="quarter" idx="4"/>
          </p:nvPr>
        </p:nvSpPr>
        <p:spPr/>
        <p:txBody>
          <a:bodyPr/>
          <a:lstStyle/>
          <a:p>
            <a:r>
              <a:rPr lang="en-US"/>
              <a:t>asd</a:t>
            </a:r>
          </a:p>
        </p:txBody>
      </p:sp>
      <p:sp>
        <p:nvSpPr>
          <p:cNvPr id="5" name="Slide Number Placeholder 4">
            <a:extLst>
              <a:ext uri="{FF2B5EF4-FFF2-40B4-BE49-F238E27FC236}">
                <a16:creationId xmlns:a16="http://schemas.microsoft.com/office/drawing/2014/main" id="{859BE993-4E76-1559-EB75-B6AD3074E62C}"/>
              </a:ext>
            </a:extLst>
          </p:cNvPr>
          <p:cNvSpPr>
            <a:spLocks noGrp="1"/>
          </p:cNvSpPr>
          <p:nvPr>
            <p:ph type="sldNum" sz="quarter" idx="5"/>
          </p:nvPr>
        </p:nvSpPr>
        <p:spPr/>
        <p:txBody>
          <a:bodyPr/>
          <a:lstStyle/>
          <a:p>
            <a:fld id="{1D92C89D-BD90-4BEA-9FEE-1597522CD497}" type="slidenum">
              <a:rPr lang="en-US" smtClean="0"/>
              <a:t>10</a:t>
            </a:fld>
            <a:endParaRPr lang="en-US"/>
          </a:p>
        </p:txBody>
      </p:sp>
    </p:spTree>
    <p:extLst>
      <p:ext uri="{BB962C8B-B14F-4D97-AF65-F5344CB8AC3E}">
        <p14:creationId xmlns:p14="http://schemas.microsoft.com/office/powerpoint/2010/main" val="4075944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E6A8AA7-D4A2-C24B-F475-F55EC0C647C2}"/>
              </a:ext>
            </a:extLst>
          </p:cNvPr>
          <p:cNvCxnSpPr>
            <a:cxnSpLocks/>
          </p:cNvCxnSpPr>
          <p:nvPr userDrawn="1"/>
        </p:nvCxnSpPr>
        <p:spPr>
          <a:xfrm>
            <a:off x="1763706" y="3576540"/>
            <a:ext cx="423794" cy="0"/>
          </a:xfrm>
          <a:prstGeom prst="line">
            <a:avLst/>
          </a:prstGeom>
          <a:ln w="31750">
            <a:solidFill>
              <a:srgbClr val="3567B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5E90727B-7C31-043F-18A2-4A7700AF2BF9}"/>
              </a:ext>
            </a:extLst>
          </p:cNvPr>
          <p:cNvSpPr>
            <a:spLocks noGrp="1"/>
          </p:cNvSpPr>
          <p:nvPr>
            <p:ph type="body" sz="quarter" idx="10" hasCustomPrompt="1"/>
          </p:nvPr>
        </p:nvSpPr>
        <p:spPr>
          <a:xfrm>
            <a:off x="1666535" y="2184410"/>
            <a:ext cx="5956377" cy="607100"/>
          </a:xfrm>
          <a:prstGeom prst="rect">
            <a:avLst/>
          </a:prstGeom>
        </p:spPr>
        <p:txBody>
          <a:bodyPr>
            <a:normAutofit/>
          </a:bodyPr>
          <a:lstStyle>
            <a:lvl1pPr marL="0" indent="0">
              <a:buFontTx/>
              <a:buNone/>
              <a:defRPr sz="4000" b="1">
                <a:solidFill>
                  <a:srgbClr val="2E3690"/>
                </a:solidFill>
                <a:latin typeface="Avenir Next" panose="020B0503020202020204" pitchFamily="34" charset="0"/>
              </a:defRPr>
            </a:lvl1pPr>
            <a:lvl2pPr marL="457200" indent="0">
              <a:buNone/>
              <a:defRPr/>
            </a:lvl2pPr>
          </a:lstStyle>
          <a:p>
            <a:pPr lvl="0"/>
            <a:r>
              <a:rPr lang="en-US" dirty="0"/>
              <a:t>Click to edit Headline</a:t>
            </a:r>
          </a:p>
        </p:txBody>
      </p:sp>
      <p:sp>
        <p:nvSpPr>
          <p:cNvPr id="11" name="Text Placeholder 9">
            <a:extLst>
              <a:ext uri="{FF2B5EF4-FFF2-40B4-BE49-F238E27FC236}">
                <a16:creationId xmlns:a16="http://schemas.microsoft.com/office/drawing/2014/main" id="{55922968-0027-8B8D-415B-9A33156F3B25}"/>
              </a:ext>
            </a:extLst>
          </p:cNvPr>
          <p:cNvSpPr>
            <a:spLocks noGrp="1"/>
          </p:cNvSpPr>
          <p:nvPr>
            <p:ph type="body" sz="quarter" idx="11"/>
          </p:nvPr>
        </p:nvSpPr>
        <p:spPr>
          <a:xfrm>
            <a:off x="1693568" y="2856968"/>
            <a:ext cx="5924607" cy="280572"/>
          </a:xfrm>
          <a:prstGeom prst="rect">
            <a:avLst/>
          </a:prstGeom>
        </p:spPr>
        <p:txBody>
          <a:bodyPr>
            <a:normAutofit/>
          </a:bodyPr>
          <a:lstStyle>
            <a:lvl1pPr marL="0" indent="0">
              <a:buFontTx/>
              <a:buNone/>
              <a:defRPr sz="2000" b="1">
                <a:solidFill>
                  <a:srgbClr val="A5C939"/>
                </a:solidFill>
                <a:latin typeface="Avenir Next" panose="020B0503020202020204" pitchFamily="34" charset="0"/>
              </a:defRPr>
            </a:lvl1pPr>
            <a:lvl2pPr marL="457200" indent="0">
              <a:buNone/>
              <a:defRPr/>
            </a:lvl2pPr>
          </a:lstStyle>
          <a:p>
            <a:pPr lvl="0"/>
            <a:r>
              <a:rPr lang="en-US"/>
              <a:t>Click to edit Master text styles</a:t>
            </a:r>
          </a:p>
        </p:txBody>
      </p:sp>
      <p:sp>
        <p:nvSpPr>
          <p:cNvPr id="12" name="Text Placeholder 9">
            <a:extLst>
              <a:ext uri="{FF2B5EF4-FFF2-40B4-BE49-F238E27FC236}">
                <a16:creationId xmlns:a16="http://schemas.microsoft.com/office/drawing/2014/main" id="{1AFA61F2-4CEF-45EC-BF49-7EC8ACE63624}"/>
              </a:ext>
            </a:extLst>
          </p:cNvPr>
          <p:cNvSpPr>
            <a:spLocks noGrp="1"/>
          </p:cNvSpPr>
          <p:nvPr>
            <p:ph type="body" sz="quarter" idx="12"/>
          </p:nvPr>
        </p:nvSpPr>
        <p:spPr>
          <a:xfrm>
            <a:off x="1683943" y="3676245"/>
            <a:ext cx="5924607" cy="1466123"/>
          </a:xfrm>
          <a:prstGeom prst="rect">
            <a:avLst/>
          </a:prstGeom>
        </p:spPr>
        <p:txBody>
          <a:bodyPr/>
          <a:lstStyle>
            <a:lvl1pPr marL="0" indent="0">
              <a:buFontTx/>
              <a:buNone/>
              <a:defRPr sz="1400" b="0">
                <a:solidFill>
                  <a:schemeClr val="tx1">
                    <a:lumMod val="50000"/>
                    <a:lumOff val="50000"/>
                  </a:schemeClr>
                </a:solidFill>
              </a:defRPr>
            </a:lvl1pPr>
            <a:lvl2pPr marL="457200" indent="0">
              <a:buNone/>
              <a:defRPr/>
            </a:lvl2pPr>
          </a:lstStyle>
          <a:p>
            <a:pPr lvl="0"/>
            <a:r>
              <a:rPr lang="en-US"/>
              <a:t>Click to edit Master text styles</a:t>
            </a:r>
          </a:p>
        </p:txBody>
      </p:sp>
      <p:sp>
        <p:nvSpPr>
          <p:cNvPr id="13" name="Text Placeholder 9">
            <a:extLst>
              <a:ext uri="{FF2B5EF4-FFF2-40B4-BE49-F238E27FC236}">
                <a16:creationId xmlns:a16="http://schemas.microsoft.com/office/drawing/2014/main" id="{477F348C-CFEF-3F1C-2EDB-CDF05681CD4E}"/>
              </a:ext>
            </a:extLst>
          </p:cNvPr>
          <p:cNvSpPr>
            <a:spLocks noGrp="1"/>
          </p:cNvSpPr>
          <p:nvPr>
            <p:ph type="body" sz="quarter" idx="13"/>
          </p:nvPr>
        </p:nvSpPr>
        <p:spPr>
          <a:xfrm>
            <a:off x="1686136" y="5568144"/>
            <a:ext cx="4037858" cy="207960"/>
          </a:xfrm>
          <a:prstGeom prst="rect">
            <a:avLst/>
          </a:prstGeom>
        </p:spPr>
        <p:txBody>
          <a:bodyPr/>
          <a:lstStyle>
            <a:lvl1pPr marL="0" indent="0">
              <a:buFontTx/>
              <a:buNone/>
              <a:defRPr sz="1200" b="0">
                <a:solidFill>
                  <a:schemeClr val="tx1">
                    <a:lumMod val="50000"/>
                    <a:lumOff val="50000"/>
                  </a:schemeClr>
                </a:solidFill>
              </a:defRPr>
            </a:lvl1pPr>
            <a:lvl2pPr marL="457200" indent="0">
              <a:buNone/>
              <a:defRPr/>
            </a:lvl2pPr>
          </a:lstStyle>
          <a:p>
            <a:pPr lvl="0"/>
            <a:r>
              <a:rPr lang="en-US"/>
              <a:t>Click to edit Master text styles</a:t>
            </a:r>
          </a:p>
        </p:txBody>
      </p:sp>
      <p:sp>
        <p:nvSpPr>
          <p:cNvPr id="14" name="Text Placeholder 9">
            <a:extLst>
              <a:ext uri="{FF2B5EF4-FFF2-40B4-BE49-F238E27FC236}">
                <a16:creationId xmlns:a16="http://schemas.microsoft.com/office/drawing/2014/main" id="{12DCF026-FB49-1E15-6F9F-D012EC414D42}"/>
              </a:ext>
            </a:extLst>
          </p:cNvPr>
          <p:cNvSpPr>
            <a:spLocks noGrp="1"/>
          </p:cNvSpPr>
          <p:nvPr>
            <p:ph type="body" sz="quarter" idx="14"/>
          </p:nvPr>
        </p:nvSpPr>
        <p:spPr>
          <a:xfrm>
            <a:off x="1686136" y="5769392"/>
            <a:ext cx="4037858" cy="207960"/>
          </a:xfrm>
          <a:prstGeom prst="rect">
            <a:avLst/>
          </a:prstGeom>
        </p:spPr>
        <p:txBody>
          <a:bodyPr/>
          <a:lstStyle>
            <a:lvl1pPr marL="0" indent="0">
              <a:buFontTx/>
              <a:buNone/>
              <a:defRPr sz="1600" b="1">
                <a:solidFill>
                  <a:srgbClr val="2E3690"/>
                </a:solidFill>
              </a:defRPr>
            </a:lvl1pPr>
            <a:lvl2pPr marL="457200" indent="0">
              <a:buNone/>
              <a:defRPr/>
            </a:lvl2pPr>
          </a:lstStyle>
          <a:p>
            <a:pPr lvl="0"/>
            <a:r>
              <a:rPr lang="en-US"/>
              <a:t>Click to edit Master text styles</a:t>
            </a:r>
          </a:p>
        </p:txBody>
      </p:sp>
      <p:sp>
        <p:nvSpPr>
          <p:cNvPr id="18" name="Picture Placeholder 17">
            <a:extLst>
              <a:ext uri="{FF2B5EF4-FFF2-40B4-BE49-F238E27FC236}">
                <a16:creationId xmlns:a16="http://schemas.microsoft.com/office/drawing/2014/main" id="{5C513051-0591-5F92-674C-96A626B890B3}"/>
              </a:ext>
            </a:extLst>
          </p:cNvPr>
          <p:cNvSpPr>
            <a:spLocks noGrp="1"/>
          </p:cNvSpPr>
          <p:nvPr>
            <p:ph type="pic" sz="quarter" idx="15" hasCustomPrompt="1"/>
          </p:nvPr>
        </p:nvSpPr>
        <p:spPr>
          <a:xfrm>
            <a:off x="7795300" y="5"/>
            <a:ext cx="4396700" cy="6857995"/>
          </a:xfrm>
          <a:prstGeom prst="rect">
            <a:avLst/>
          </a:prstGeom>
          <a:solidFill>
            <a:srgbClr val="39B54A"/>
          </a:solidFill>
        </p:spPr>
        <p:txBody>
          <a:bodyPr anchor="ctr"/>
          <a:lstStyle>
            <a:lvl1pPr marL="0" indent="0" algn="ctr">
              <a:buFontTx/>
              <a:buNone/>
              <a:defRPr b="0">
                <a:solidFill>
                  <a:schemeClr val="bg1"/>
                </a:solidFill>
              </a:defRPr>
            </a:lvl1pPr>
          </a:lstStyle>
          <a:p>
            <a:r>
              <a:rPr lang="en-US"/>
              <a:t>Image Holder</a:t>
            </a:r>
          </a:p>
        </p:txBody>
      </p:sp>
      <p:pic>
        <p:nvPicPr>
          <p:cNvPr id="8" name="Graphic 7">
            <a:extLst>
              <a:ext uri="{FF2B5EF4-FFF2-40B4-BE49-F238E27FC236}">
                <a16:creationId xmlns:a16="http://schemas.microsoft.com/office/drawing/2014/main" id="{7DD5ECDE-C8DE-FBE9-22E2-1FF7540074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5672" y="1133990"/>
            <a:ext cx="3646712" cy="1010773"/>
          </a:xfrm>
          <a:prstGeom prst="rect">
            <a:avLst/>
          </a:prstGeom>
        </p:spPr>
      </p:pic>
    </p:spTree>
    <p:extLst>
      <p:ext uri="{BB962C8B-B14F-4D97-AF65-F5344CB8AC3E}">
        <p14:creationId xmlns:p14="http://schemas.microsoft.com/office/powerpoint/2010/main" val="29040974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General Text 1 (two column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A862B-DDD2-8399-C385-663199C36722}"/>
              </a:ext>
            </a:extLst>
          </p:cNvPr>
          <p:cNvSpPr>
            <a:spLocks noGrp="1"/>
          </p:cNvSpPr>
          <p:nvPr>
            <p:ph type="body" sz="quarter" idx="11" hasCustomPrompt="1"/>
          </p:nvPr>
        </p:nvSpPr>
        <p:spPr>
          <a:xfrm>
            <a:off x="482025" y="576987"/>
            <a:ext cx="10367486" cy="607100"/>
          </a:xfrm>
          <a:prstGeom prst="rect">
            <a:avLst/>
          </a:prstGeom>
        </p:spPr>
        <p:txBody>
          <a:bodyPr>
            <a:normAutofit/>
          </a:bodyPr>
          <a:lstStyle>
            <a:lvl1pPr marL="0" indent="0">
              <a:buFontTx/>
              <a:buNone/>
              <a:defRPr sz="4000" b="1">
                <a:solidFill>
                  <a:srgbClr val="2E3690"/>
                </a:solidFill>
              </a:defRPr>
            </a:lvl1pPr>
            <a:lvl2pPr marL="457200" indent="0">
              <a:buNone/>
              <a:defRPr/>
            </a:lvl2pPr>
          </a:lstStyle>
          <a:p>
            <a:pPr lvl="0"/>
            <a:r>
              <a:rPr lang="en-US" dirty="0"/>
              <a:t>Click to edit Headline</a:t>
            </a:r>
          </a:p>
        </p:txBody>
      </p:sp>
      <p:sp>
        <p:nvSpPr>
          <p:cNvPr id="7" name="Text Placeholder 9">
            <a:extLst>
              <a:ext uri="{FF2B5EF4-FFF2-40B4-BE49-F238E27FC236}">
                <a16:creationId xmlns:a16="http://schemas.microsoft.com/office/drawing/2014/main" id="{91BA389E-BA6E-B4EA-C546-586920044D51}"/>
              </a:ext>
            </a:extLst>
          </p:cNvPr>
          <p:cNvSpPr>
            <a:spLocks noGrp="1"/>
          </p:cNvSpPr>
          <p:nvPr>
            <p:ph type="body" sz="quarter" idx="13"/>
          </p:nvPr>
        </p:nvSpPr>
        <p:spPr>
          <a:xfrm>
            <a:off x="508612" y="2040674"/>
            <a:ext cx="5004948" cy="4014439"/>
          </a:xfrm>
          <a:prstGeom prst="rect">
            <a:avLst/>
          </a:prstGeom>
        </p:spPr>
        <p:txBody>
          <a:bodyPr numCol="1" spcCol="548640">
            <a:normAutofit/>
          </a:bodyPr>
          <a:lstStyle>
            <a:lvl1pPr marL="0" indent="0">
              <a:lnSpc>
                <a:spcPct val="100000"/>
              </a:lnSpc>
              <a:buFontTx/>
              <a:buNone/>
              <a:defRPr sz="14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8" name="Text Placeholder 9">
            <a:extLst>
              <a:ext uri="{FF2B5EF4-FFF2-40B4-BE49-F238E27FC236}">
                <a16:creationId xmlns:a16="http://schemas.microsoft.com/office/drawing/2014/main" id="{C07119CF-64DB-52A8-28F1-9D0FA7457CE3}"/>
              </a:ext>
            </a:extLst>
          </p:cNvPr>
          <p:cNvSpPr>
            <a:spLocks noGrp="1"/>
          </p:cNvSpPr>
          <p:nvPr>
            <p:ph type="body" sz="quarter" idx="12"/>
          </p:nvPr>
        </p:nvSpPr>
        <p:spPr>
          <a:xfrm>
            <a:off x="500131" y="1533377"/>
            <a:ext cx="5017816" cy="328878"/>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pic>
        <p:nvPicPr>
          <p:cNvPr id="2" name="Graphic 1">
            <a:extLst>
              <a:ext uri="{FF2B5EF4-FFF2-40B4-BE49-F238E27FC236}">
                <a16:creationId xmlns:a16="http://schemas.microsoft.com/office/drawing/2014/main" id="{C2424B57-0AC2-4AEA-068E-E1C1F169BA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2" y="1533376"/>
            <a:ext cx="190552" cy="4521737"/>
          </a:xfrm>
          <a:prstGeom prst="rect">
            <a:avLst/>
          </a:prstGeom>
        </p:spPr>
      </p:pic>
      <p:cxnSp>
        <p:nvCxnSpPr>
          <p:cNvPr id="9" name="Straight Connector 8">
            <a:extLst>
              <a:ext uri="{FF2B5EF4-FFF2-40B4-BE49-F238E27FC236}">
                <a16:creationId xmlns:a16="http://schemas.microsoft.com/office/drawing/2014/main" id="{3C9C4ACE-F069-1D3A-79D4-1C218D1713A3}"/>
              </a:ext>
            </a:extLst>
          </p:cNvPr>
          <p:cNvCxnSpPr/>
          <p:nvPr userDrawn="1"/>
        </p:nvCxnSpPr>
        <p:spPr>
          <a:xfrm>
            <a:off x="5694629" y="1533376"/>
            <a:ext cx="0" cy="4521737"/>
          </a:xfrm>
          <a:prstGeom prst="line">
            <a:avLst/>
          </a:prstGeom>
          <a:ln w="9525">
            <a:solidFill>
              <a:srgbClr val="2E3690"/>
            </a:solidFill>
          </a:ln>
        </p:spPr>
        <p:style>
          <a:lnRef idx="1">
            <a:schemeClr val="dk1"/>
          </a:lnRef>
          <a:fillRef idx="0">
            <a:schemeClr val="dk1"/>
          </a:fillRef>
          <a:effectRef idx="0">
            <a:schemeClr val="dk1"/>
          </a:effectRef>
          <a:fontRef idx="minor">
            <a:schemeClr val="tx1"/>
          </a:fontRef>
        </p:style>
      </p:cxnSp>
      <p:sp>
        <p:nvSpPr>
          <p:cNvPr id="10" name="Text Placeholder 9">
            <a:extLst>
              <a:ext uri="{FF2B5EF4-FFF2-40B4-BE49-F238E27FC236}">
                <a16:creationId xmlns:a16="http://schemas.microsoft.com/office/drawing/2014/main" id="{711AED32-3497-6194-0155-12D818669DB6}"/>
              </a:ext>
            </a:extLst>
          </p:cNvPr>
          <p:cNvSpPr>
            <a:spLocks noGrp="1"/>
          </p:cNvSpPr>
          <p:nvPr>
            <p:ph type="body" sz="quarter" idx="14"/>
          </p:nvPr>
        </p:nvSpPr>
        <p:spPr>
          <a:xfrm>
            <a:off x="5844563" y="2040674"/>
            <a:ext cx="5004948" cy="4014439"/>
          </a:xfrm>
          <a:prstGeom prst="rect">
            <a:avLst/>
          </a:prstGeom>
        </p:spPr>
        <p:txBody>
          <a:bodyPr numCol="1" spcCol="548640">
            <a:normAutofit/>
          </a:bodyPr>
          <a:lstStyle>
            <a:lvl1pPr marL="0" indent="0">
              <a:lnSpc>
                <a:spcPct val="100000"/>
              </a:lnSpc>
              <a:buFontTx/>
              <a:buNone/>
              <a:defRPr sz="14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11" name="Text Placeholder 9">
            <a:extLst>
              <a:ext uri="{FF2B5EF4-FFF2-40B4-BE49-F238E27FC236}">
                <a16:creationId xmlns:a16="http://schemas.microsoft.com/office/drawing/2014/main" id="{59A8B7CA-8679-DAEB-D5BB-A41270259E6D}"/>
              </a:ext>
            </a:extLst>
          </p:cNvPr>
          <p:cNvSpPr>
            <a:spLocks noGrp="1"/>
          </p:cNvSpPr>
          <p:nvPr>
            <p:ph type="body" sz="quarter" idx="15"/>
          </p:nvPr>
        </p:nvSpPr>
        <p:spPr>
          <a:xfrm>
            <a:off x="5836082" y="1533377"/>
            <a:ext cx="5017816" cy="328878"/>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spTree>
    <p:extLst>
      <p:ext uri="{BB962C8B-B14F-4D97-AF65-F5344CB8AC3E}">
        <p14:creationId xmlns:p14="http://schemas.microsoft.com/office/powerpoint/2010/main" val="37377324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Text 3 (two column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A862B-DDD2-8399-C385-663199C36722}"/>
              </a:ext>
            </a:extLst>
          </p:cNvPr>
          <p:cNvSpPr>
            <a:spLocks noGrp="1"/>
          </p:cNvSpPr>
          <p:nvPr>
            <p:ph type="body" sz="quarter" idx="11" hasCustomPrompt="1"/>
          </p:nvPr>
        </p:nvSpPr>
        <p:spPr>
          <a:xfrm>
            <a:off x="482025" y="576987"/>
            <a:ext cx="10367486" cy="607100"/>
          </a:xfrm>
          <a:prstGeom prst="rect">
            <a:avLst/>
          </a:prstGeom>
        </p:spPr>
        <p:txBody>
          <a:bodyPr>
            <a:normAutofit/>
          </a:bodyPr>
          <a:lstStyle>
            <a:lvl1pPr marL="0" indent="0">
              <a:buFontTx/>
              <a:buNone/>
              <a:defRPr sz="4000" b="1">
                <a:solidFill>
                  <a:srgbClr val="2E3690"/>
                </a:solidFill>
              </a:defRPr>
            </a:lvl1pPr>
            <a:lvl2pPr marL="457200" indent="0">
              <a:buNone/>
              <a:defRPr/>
            </a:lvl2pPr>
          </a:lstStyle>
          <a:p>
            <a:pPr lvl="0"/>
            <a:r>
              <a:rPr lang="en-US" dirty="0"/>
              <a:t>Click to edit Headline</a:t>
            </a:r>
          </a:p>
        </p:txBody>
      </p:sp>
      <p:sp>
        <p:nvSpPr>
          <p:cNvPr id="7" name="Text Placeholder 9">
            <a:extLst>
              <a:ext uri="{FF2B5EF4-FFF2-40B4-BE49-F238E27FC236}">
                <a16:creationId xmlns:a16="http://schemas.microsoft.com/office/drawing/2014/main" id="{91BA389E-BA6E-B4EA-C546-586920044D51}"/>
              </a:ext>
            </a:extLst>
          </p:cNvPr>
          <p:cNvSpPr>
            <a:spLocks noGrp="1"/>
          </p:cNvSpPr>
          <p:nvPr>
            <p:ph type="body" sz="quarter" idx="13"/>
          </p:nvPr>
        </p:nvSpPr>
        <p:spPr>
          <a:xfrm>
            <a:off x="508612" y="2040674"/>
            <a:ext cx="5004948" cy="4014439"/>
          </a:xfrm>
          <a:prstGeom prst="rect">
            <a:avLst/>
          </a:prstGeom>
        </p:spPr>
        <p:txBody>
          <a:bodyPr numCol="1" spcCol="548640">
            <a:normAutofit/>
          </a:bodyPr>
          <a:lstStyle>
            <a:lvl1pPr marL="0" indent="0">
              <a:lnSpc>
                <a:spcPct val="100000"/>
              </a:lnSpc>
              <a:buFontTx/>
              <a:buNone/>
              <a:defRPr sz="14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8" name="Text Placeholder 9">
            <a:extLst>
              <a:ext uri="{FF2B5EF4-FFF2-40B4-BE49-F238E27FC236}">
                <a16:creationId xmlns:a16="http://schemas.microsoft.com/office/drawing/2014/main" id="{C07119CF-64DB-52A8-28F1-9D0FA7457CE3}"/>
              </a:ext>
            </a:extLst>
          </p:cNvPr>
          <p:cNvSpPr>
            <a:spLocks noGrp="1"/>
          </p:cNvSpPr>
          <p:nvPr>
            <p:ph type="body" sz="quarter" idx="12"/>
          </p:nvPr>
        </p:nvSpPr>
        <p:spPr>
          <a:xfrm>
            <a:off x="500131" y="1533377"/>
            <a:ext cx="5017816" cy="328878"/>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cxnSp>
        <p:nvCxnSpPr>
          <p:cNvPr id="9" name="Straight Connector 8">
            <a:extLst>
              <a:ext uri="{FF2B5EF4-FFF2-40B4-BE49-F238E27FC236}">
                <a16:creationId xmlns:a16="http://schemas.microsoft.com/office/drawing/2014/main" id="{3C9C4ACE-F069-1D3A-79D4-1C218D1713A3}"/>
              </a:ext>
            </a:extLst>
          </p:cNvPr>
          <p:cNvCxnSpPr/>
          <p:nvPr userDrawn="1"/>
        </p:nvCxnSpPr>
        <p:spPr>
          <a:xfrm>
            <a:off x="5694629" y="1533376"/>
            <a:ext cx="0" cy="4521737"/>
          </a:xfrm>
          <a:prstGeom prst="line">
            <a:avLst/>
          </a:prstGeom>
          <a:ln w="9525">
            <a:solidFill>
              <a:srgbClr val="F6C31F"/>
            </a:solidFill>
          </a:ln>
        </p:spPr>
        <p:style>
          <a:lnRef idx="1">
            <a:schemeClr val="dk1"/>
          </a:lnRef>
          <a:fillRef idx="0">
            <a:schemeClr val="dk1"/>
          </a:fillRef>
          <a:effectRef idx="0">
            <a:schemeClr val="dk1"/>
          </a:effectRef>
          <a:fontRef idx="minor">
            <a:schemeClr val="tx1"/>
          </a:fontRef>
        </p:style>
      </p:cxnSp>
      <p:sp>
        <p:nvSpPr>
          <p:cNvPr id="10" name="Text Placeholder 9">
            <a:extLst>
              <a:ext uri="{FF2B5EF4-FFF2-40B4-BE49-F238E27FC236}">
                <a16:creationId xmlns:a16="http://schemas.microsoft.com/office/drawing/2014/main" id="{711AED32-3497-6194-0155-12D818669DB6}"/>
              </a:ext>
            </a:extLst>
          </p:cNvPr>
          <p:cNvSpPr>
            <a:spLocks noGrp="1"/>
          </p:cNvSpPr>
          <p:nvPr>
            <p:ph type="body" sz="quarter" idx="14"/>
          </p:nvPr>
        </p:nvSpPr>
        <p:spPr>
          <a:xfrm>
            <a:off x="5844563" y="2040674"/>
            <a:ext cx="5004948" cy="4014439"/>
          </a:xfrm>
          <a:prstGeom prst="rect">
            <a:avLst/>
          </a:prstGeom>
        </p:spPr>
        <p:txBody>
          <a:bodyPr numCol="1" spcCol="548640">
            <a:normAutofit/>
          </a:bodyPr>
          <a:lstStyle>
            <a:lvl1pPr marL="0" indent="0">
              <a:lnSpc>
                <a:spcPct val="100000"/>
              </a:lnSpc>
              <a:buFontTx/>
              <a:buNone/>
              <a:defRPr sz="14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11" name="Text Placeholder 9">
            <a:extLst>
              <a:ext uri="{FF2B5EF4-FFF2-40B4-BE49-F238E27FC236}">
                <a16:creationId xmlns:a16="http://schemas.microsoft.com/office/drawing/2014/main" id="{59A8B7CA-8679-DAEB-D5BB-A41270259E6D}"/>
              </a:ext>
            </a:extLst>
          </p:cNvPr>
          <p:cNvSpPr>
            <a:spLocks noGrp="1"/>
          </p:cNvSpPr>
          <p:nvPr>
            <p:ph type="body" sz="quarter" idx="15"/>
          </p:nvPr>
        </p:nvSpPr>
        <p:spPr>
          <a:xfrm>
            <a:off x="5836082" y="1533377"/>
            <a:ext cx="5017816" cy="328878"/>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pic>
        <p:nvPicPr>
          <p:cNvPr id="3" name="Graphic 2">
            <a:extLst>
              <a:ext uri="{FF2B5EF4-FFF2-40B4-BE49-F238E27FC236}">
                <a16:creationId xmlns:a16="http://schemas.microsoft.com/office/drawing/2014/main" id="{2B93558A-56C8-A04C-A238-07B3CC5BFB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2" y="1533376"/>
            <a:ext cx="190552" cy="4521737"/>
          </a:xfrm>
          <a:prstGeom prst="rect">
            <a:avLst/>
          </a:prstGeom>
        </p:spPr>
      </p:pic>
    </p:spTree>
    <p:extLst>
      <p:ext uri="{BB962C8B-B14F-4D97-AF65-F5344CB8AC3E}">
        <p14:creationId xmlns:p14="http://schemas.microsoft.com/office/powerpoint/2010/main" val="134963993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Text 1 (three column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A862B-DDD2-8399-C385-663199C36722}"/>
              </a:ext>
            </a:extLst>
          </p:cNvPr>
          <p:cNvSpPr>
            <a:spLocks noGrp="1"/>
          </p:cNvSpPr>
          <p:nvPr>
            <p:ph type="body" sz="quarter" idx="11" hasCustomPrompt="1"/>
          </p:nvPr>
        </p:nvSpPr>
        <p:spPr>
          <a:xfrm>
            <a:off x="482025" y="576987"/>
            <a:ext cx="10367486" cy="607100"/>
          </a:xfrm>
          <a:prstGeom prst="rect">
            <a:avLst/>
          </a:prstGeom>
        </p:spPr>
        <p:txBody>
          <a:bodyPr>
            <a:normAutofit/>
          </a:bodyPr>
          <a:lstStyle>
            <a:lvl1pPr marL="0" indent="0">
              <a:buFontTx/>
              <a:buNone/>
              <a:defRPr sz="4000" b="1">
                <a:solidFill>
                  <a:srgbClr val="2E3690"/>
                </a:solidFill>
              </a:defRPr>
            </a:lvl1pPr>
            <a:lvl2pPr marL="457200" indent="0">
              <a:buNone/>
              <a:defRPr/>
            </a:lvl2pPr>
          </a:lstStyle>
          <a:p>
            <a:pPr lvl="0"/>
            <a:r>
              <a:rPr lang="en-US" dirty="0"/>
              <a:t>Click to edit Headline</a:t>
            </a:r>
          </a:p>
        </p:txBody>
      </p:sp>
      <p:sp>
        <p:nvSpPr>
          <p:cNvPr id="7" name="Text Placeholder 9">
            <a:extLst>
              <a:ext uri="{FF2B5EF4-FFF2-40B4-BE49-F238E27FC236}">
                <a16:creationId xmlns:a16="http://schemas.microsoft.com/office/drawing/2014/main" id="{91BA389E-BA6E-B4EA-C546-586920044D51}"/>
              </a:ext>
            </a:extLst>
          </p:cNvPr>
          <p:cNvSpPr>
            <a:spLocks noGrp="1"/>
          </p:cNvSpPr>
          <p:nvPr>
            <p:ph type="body" sz="quarter" idx="13"/>
          </p:nvPr>
        </p:nvSpPr>
        <p:spPr>
          <a:xfrm>
            <a:off x="508612" y="2040674"/>
            <a:ext cx="5004948" cy="4014439"/>
          </a:xfrm>
          <a:prstGeom prst="rect">
            <a:avLst/>
          </a:prstGeom>
        </p:spPr>
        <p:txBody>
          <a:bodyPr numCol="1" spcCol="548640">
            <a:normAutofit/>
          </a:bodyPr>
          <a:lstStyle>
            <a:lvl1pPr marL="0" indent="0">
              <a:lnSpc>
                <a:spcPct val="100000"/>
              </a:lnSpc>
              <a:buFontTx/>
              <a:buNone/>
              <a:defRPr sz="14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8" name="Text Placeholder 9">
            <a:extLst>
              <a:ext uri="{FF2B5EF4-FFF2-40B4-BE49-F238E27FC236}">
                <a16:creationId xmlns:a16="http://schemas.microsoft.com/office/drawing/2014/main" id="{C07119CF-64DB-52A8-28F1-9D0FA7457CE3}"/>
              </a:ext>
            </a:extLst>
          </p:cNvPr>
          <p:cNvSpPr>
            <a:spLocks noGrp="1"/>
          </p:cNvSpPr>
          <p:nvPr>
            <p:ph type="body" sz="quarter" idx="12"/>
          </p:nvPr>
        </p:nvSpPr>
        <p:spPr>
          <a:xfrm>
            <a:off x="500131" y="1533377"/>
            <a:ext cx="5017816" cy="328878"/>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pic>
        <p:nvPicPr>
          <p:cNvPr id="2" name="Graphic 1">
            <a:extLst>
              <a:ext uri="{FF2B5EF4-FFF2-40B4-BE49-F238E27FC236}">
                <a16:creationId xmlns:a16="http://schemas.microsoft.com/office/drawing/2014/main" id="{C2424B57-0AC2-4AEA-068E-E1C1F169BA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2" y="1533376"/>
            <a:ext cx="190552" cy="4521737"/>
          </a:xfrm>
          <a:prstGeom prst="rect">
            <a:avLst/>
          </a:prstGeom>
        </p:spPr>
      </p:pic>
      <p:cxnSp>
        <p:nvCxnSpPr>
          <p:cNvPr id="9" name="Straight Connector 8">
            <a:extLst>
              <a:ext uri="{FF2B5EF4-FFF2-40B4-BE49-F238E27FC236}">
                <a16:creationId xmlns:a16="http://schemas.microsoft.com/office/drawing/2014/main" id="{3C9C4ACE-F069-1D3A-79D4-1C218D1713A3}"/>
              </a:ext>
            </a:extLst>
          </p:cNvPr>
          <p:cNvCxnSpPr/>
          <p:nvPr userDrawn="1"/>
        </p:nvCxnSpPr>
        <p:spPr>
          <a:xfrm>
            <a:off x="5695974" y="1533376"/>
            <a:ext cx="0" cy="4521737"/>
          </a:xfrm>
          <a:prstGeom prst="line">
            <a:avLst/>
          </a:prstGeom>
          <a:ln w="9525">
            <a:solidFill>
              <a:srgbClr val="2CB34B"/>
            </a:solidFill>
          </a:ln>
        </p:spPr>
        <p:style>
          <a:lnRef idx="1">
            <a:schemeClr val="dk1"/>
          </a:lnRef>
          <a:fillRef idx="0">
            <a:schemeClr val="dk1"/>
          </a:fillRef>
          <a:effectRef idx="0">
            <a:schemeClr val="dk1"/>
          </a:effectRef>
          <a:fontRef idx="minor">
            <a:schemeClr val="tx1"/>
          </a:fontRef>
        </p:style>
      </p:cxnSp>
      <p:sp>
        <p:nvSpPr>
          <p:cNvPr id="3" name="Text Placeholder 9">
            <a:extLst>
              <a:ext uri="{FF2B5EF4-FFF2-40B4-BE49-F238E27FC236}">
                <a16:creationId xmlns:a16="http://schemas.microsoft.com/office/drawing/2014/main" id="{B0DDA0F7-003D-44CF-27F5-73ACB70FC957}"/>
              </a:ext>
            </a:extLst>
          </p:cNvPr>
          <p:cNvSpPr>
            <a:spLocks noGrp="1"/>
          </p:cNvSpPr>
          <p:nvPr>
            <p:ph type="body" sz="quarter" idx="14"/>
          </p:nvPr>
        </p:nvSpPr>
        <p:spPr>
          <a:xfrm>
            <a:off x="5844563" y="2040674"/>
            <a:ext cx="5004948" cy="1523877"/>
          </a:xfrm>
          <a:prstGeom prst="rect">
            <a:avLst/>
          </a:prstGeom>
        </p:spPr>
        <p:txBody>
          <a:bodyPr numCol="1" spcCol="548640">
            <a:normAutofit/>
          </a:bodyPr>
          <a:lstStyle>
            <a:lvl1pPr marL="0" indent="0">
              <a:lnSpc>
                <a:spcPct val="100000"/>
              </a:lnSpc>
              <a:buFontTx/>
              <a:buNone/>
              <a:defRPr sz="14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4" name="Text Placeholder 9">
            <a:extLst>
              <a:ext uri="{FF2B5EF4-FFF2-40B4-BE49-F238E27FC236}">
                <a16:creationId xmlns:a16="http://schemas.microsoft.com/office/drawing/2014/main" id="{F4CB22AB-306C-7C33-3E76-2B9DF78E8AD1}"/>
              </a:ext>
            </a:extLst>
          </p:cNvPr>
          <p:cNvSpPr>
            <a:spLocks noGrp="1"/>
          </p:cNvSpPr>
          <p:nvPr>
            <p:ph type="body" sz="quarter" idx="15"/>
          </p:nvPr>
        </p:nvSpPr>
        <p:spPr>
          <a:xfrm>
            <a:off x="5836082" y="1533377"/>
            <a:ext cx="5017816" cy="328878"/>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cxnSp>
        <p:nvCxnSpPr>
          <p:cNvPr id="6" name="Straight Connector 5">
            <a:extLst>
              <a:ext uri="{FF2B5EF4-FFF2-40B4-BE49-F238E27FC236}">
                <a16:creationId xmlns:a16="http://schemas.microsoft.com/office/drawing/2014/main" id="{89A16E8F-8C1E-F37C-F17F-BCDF0057D8B0}"/>
              </a:ext>
            </a:extLst>
          </p:cNvPr>
          <p:cNvCxnSpPr>
            <a:cxnSpLocks/>
          </p:cNvCxnSpPr>
          <p:nvPr userDrawn="1"/>
        </p:nvCxnSpPr>
        <p:spPr>
          <a:xfrm flipH="1" flipV="1">
            <a:off x="5695975" y="3792643"/>
            <a:ext cx="5174131" cy="2"/>
          </a:xfrm>
          <a:prstGeom prst="line">
            <a:avLst/>
          </a:prstGeom>
          <a:ln w="9525">
            <a:solidFill>
              <a:srgbClr val="2CB34B"/>
            </a:solidFill>
          </a:ln>
        </p:spPr>
        <p:style>
          <a:lnRef idx="1">
            <a:schemeClr val="dk1"/>
          </a:lnRef>
          <a:fillRef idx="0">
            <a:schemeClr val="dk1"/>
          </a:fillRef>
          <a:effectRef idx="0">
            <a:schemeClr val="dk1"/>
          </a:effectRef>
          <a:fontRef idx="minor">
            <a:schemeClr val="tx1"/>
          </a:fontRef>
        </p:style>
      </p:cxnSp>
      <p:sp>
        <p:nvSpPr>
          <p:cNvPr id="12" name="Text Placeholder 9">
            <a:extLst>
              <a:ext uri="{FF2B5EF4-FFF2-40B4-BE49-F238E27FC236}">
                <a16:creationId xmlns:a16="http://schemas.microsoft.com/office/drawing/2014/main" id="{DF354E26-E844-3BEA-1392-69919DB3433D}"/>
              </a:ext>
            </a:extLst>
          </p:cNvPr>
          <p:cNvSpPr>
            <a:spLocks noGrp="1"/>
          </p:cNvSpPr>
          <p:nvPr>
            <p:ph type="body" sz="quarter" idx="16"/>
          </p:nvPr>
        </p:nvSpPr>
        <p:spPr>
          <a:xfrm>
            <a:off x="5853044" y="4531236"/>
            <a:ext cx="5004948" cy="1523877"/>
          </a:xfrm>
          <a:prstGeom prst="rect">
            <a:avLst/>
          </a:prstGeom>
        </p:spPr>
        <p:txBody>
          <a:bodyPr numCol="1" spcCol="548640">
            <a:normAutofit/>
          </a:bodyPr>
          <a:lstStyle>
            <a:lvl1pPr marL="0" indent="0">
              <a:lnSpc>
                <a:spcPct val="100000"/>
              </a:lnSpc>
              <a:buFontTx/>
              <a:buNone/>
              <a:defRPr sz="14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13" name="Text Placeholder 9">
            <a:extLst>
              <a:ext uri="{FF2B5EF4-FFF2-40B4-BE49-F238E27FC236}">
                <a16:creationId xmlns:a16="http://schemas.microsoft.com/office/drawing/2014/main" id="{4B51F0DA-9B33-334B-5BA1-225A33DB55B2}"/>
              </a:ext>
            </a:extLst>
          </p:cNvPr>
          <p:cNvSpPr>
            <a:spLocks noGrp="1"/>
          </p:cNvSpPr>
          <p:nvPr>
            <p:ph type="body" sz="quarter" idx="17"/>
          </p:nvPr>
        </p:nvSpPr>
        <p:spPr>
          <a:xfrm>
            <a:off x="5844563" y="4023939"/>
            <a:ext cx="5017816" cy="328878"/>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spTree>
    <p:extLst>
      <p:ext uri="{BB962C8B-B14F-4D97-AF65-F5344CB8AC3E}">
        <p14:creationId xmlns:p14="http://schemas.microsoft.com/office/powerpoint/2010/main" val="396399603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Text 2 (three column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A862B-DDD2-8399-C385-663199C36722}"/>
              </a:ext>
            </a:extLst>
          </p:cNvPr>
          <p:cNvSpPr>
            <a:spLocks noGrp="1"/>
          </p:cNvSpPr>
          <p:nvPr>
            <p:ph type="body" sz="quarter" idx="11" hasCustomPrompt="1"/>
          </p:nvPr>
        </p:nvSpPr>
        <p:spPr>
          <a:xfrm>
            <a:off x="482025" y="576987"/>
            <a:ext cx="10367486" cy="607100"/>
          </a:xfrm>
          <a:prstGeom prst="rect">
            <a:avLst/>
          </a:prstGeom>
        </p:spPr>
        <p:txBody>
          <a:bodyPr>
            <a:normAutofit/>
          </a:bodyPr>
          <a:lstStyle>
            <a:lvl1pPr marL="0" indent="0">
              <a:buFontTx/>
              <a:buNone/>
              <a:defRPr sz="4000" b="1">
                <a:solidFill>
                  <a:srgbClr val="2E3690"/>
                </a:solidFill>
              </a:defRPr>
            </a:lvl1pPr>
            <a:lvl2pPr marL="457200" indent="0">
              <a:buNone/>
              <a:defRPr/>
            </a:lvl2pPr>
          </a:lstStyle>
          <a:p>
            <a:pPr lvl="0"/>
            <a:r>
              <a:rPr lang="en-US" dirty="0"/>
              <a:t>Click to edit Headline</a:t>
            </a:r>
          </a:p>
        </p:txBody>
      </p:sp>
      <p:sp>
        <p:nvSpPr>
          <p:cNvPr id="7" name="Text Placeholder 9">
            <a:extLst>
              <a:ext uri="{FF2B5EF4-FFF2-40B4-BE49-F238E27FC236}">
                <a16:creationId xmlns:a16="http://schemas.microsoft.com/office/drawing/2014/main" id="{91BA389E-BA6E-B4EA-C546-586920044D51}"/>
              </a:ext>
            </a:extLst>
          </p:cNvPr>
          <p:cNvSpPr>
            <a:spLocks noGrp="1"/>
          </p:cNvSpPr>
          <p:nvPr>
            <p:ph type="body" sz="quarter" idx="13"/>
          </p:nvPr>
        </p:nvSpPr>
        <p:spPr>
          <a:xfrm>
            <a:off x="508612" y="2040674"/>
            <a:ext cx="5004948" cy="4014439"/>
          </a:xfrm>
          <a:prstGeom prst="rect">
            <a:avLst/>
          </a:prstGeom>
        </p:spPr>
        <p:txBody>
          <a:bodyPr numCol="1" spcCol="548640">
            <a:normAutofit/>
          </a:bodyPr>
          <a:lstStyle>
            <a:lvl1pPr marL="0" indent="0">
              <a:lnSpc>
                <a:spcPct val="100000"/>
              </a:lnSpc>
              <a:buFontTx/>
              <a:buNone/>
              <a:defRPr sz="14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8" name="Text Placeholder 9">
            <a:extLst>
              <a:ext uri="{FF2B5EF4-FFF2-40B4-BE49-F238E27FC236}">
                <a16:creationId xmlns:a16="http://schemas.microsoft.com/office/drawing/2014/main" id="{C07119CF-64DB-52A8-28F1-9D0FA7457CE3}"/>
              </a:ext>
            </a:extLst>
          </p:cNvPr>
          <p:cNvSpPr>
            <a:spLocks noGrp="1"/>
          </p:cNvSpPr>
          <p:nvPr>
            <p:ph type="body" sz="quarter" idx="12"/>
          </p:nvPr>
        </p:nvSpPr>
        <p:spPr>
          <a:xfrm>
            <a:off x="500131" y="1533377"/>
            <a:ext cx="5017816" cy="328878"/>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pic>
        <p:nvPicPr>
          <p:cNvPr id="2" name="Graphic 1">
            <a:extLst>
              <a:ext uri="{FF2B5EF4-FFF2-40B4-BE49-F238E27FC236}">
                <a16:creationId xmlns:a16="http://schemas.microsoft.com/office/drawing/2014/main" id="{C2424B57-0AC2-4AEA-068E-E1C1F169BA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2" y="1533376"/>
            <a:ext cx="190552" cy="4521737"/>
          </a:xfrm>
          <a:prstGeom prst="rect">
            <a:avLst/>
          </a:prstGeom>
        </p:spPr>
      </p:pic>
      <p:cxnSp>
        <p:nvCxnSpPr>
          <p:cNvPr id="9" name="Straight Connector 8">
            <a:extLst>
              <a:ext uri="{FF2B5EF4-FFF2-40B4-BE49-F238E27FC236}">
                <a16:creationId xmlns:a16="http://schemas.microsoft.com/office/drawing/2014/main" id="{3C9C4ACE-F069-1D3A-79D4-1C218D1713A3}"/>
              </a:ext>
            </a:extLst>
          </p:cNvPr>
          <p:cNvCxnSpPr/>
          <p:nvPr userDrawn="1"/>
        </p:nvCxnSpPr>
        <p:spPr>
          <a:xfrm>
            <a:off x="5694629" y="1533376"/>
            <a:ext cx="0" cy="4521737"/>
          </a:xfrm>
          <a:prstGeom prst="line">
            <a:avLst/>
          </a:prstGeom>
          <a:ln w="9525">
            <a:solidFill>
              <a:srgbClr val="2E3690"/>
            </a:solidFill>
          </a:ln>
        </p:spPr>
        <p:style>
          <a:lnRef idx="1">
            <a:schemeClr val="dk1"/>
          </a:lnRef>
          <a:fillRef idx="0">
            <a:schemeClr val="dk1"/>
          </a:fillRef>
          <a:effectRef idx="0">
            <a:schemeClr val="dk1"/>
          </a:effectRef>
          <a:fontRef idx="minor">
            <a:schemeClr val="tx1"/>
          </a:fontRef>
        </p:style>
      </p:cxnSp>
      <p:sp>
        <p:nvSpPr>
          <p:cNvPr id="3" name="Text Placeholder 9">
            <a:extLst>
              <a:ext uri="{FF2B5EF4-FFF2-40B4-BE49-F238E27FC236}">
                <a16:creationId xmlns:a16="http://schemas.microsoft.com/office/drawing/2014/main" id="{EEA7E523-5FFF-21FA-45AE-939BAA17DC26}"/>
              </a:ext>
            </a:extLst>
          </p:cNvPr>
          <p:cNvSpPr>
            <a:spLocks noGrp="1"/>
          </p:cNvSpPr>
          <p:nvPr>
            <p:ph type="body" sz="quarter" idx="14"/>
          </p:nvPr>
        </p:nvSpPr>
        <p:spPr>
          <a:xfrm>
            <a:off x="5844563" y="2040674"/>
            <a:ext cx="5004948" cy="1523877"/>
          </a:xfrm>
          <a:prstGeom prst="rect">
            <a:avLst/>
          </a:prstGeom>
        </p:spPr>
        <p:txBody>
          <a:bodyPr numCol="1" spcCol="548640">
            <a:normAutofit/>
          </a:bodyPr>
          <a:lstStyle>
            <a:lvl1pPr marL="0" indent="0">
              <a:lnSpc>
                <a:spcPct val="100000"/>
              </a:lnSpc>
              <a:buFontTx/>
              <a:buNone/>
              <a:defRPr sz="14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4" name="Text Placeholder 9">
            <a:extLst>
              <a:ext uri="{FF2B5EF4-FFF2-40B4-BE49-F238E27FC236}">
                <a16:creationId xmlns:a16="http://schemas.microsoft.com/office/drawing/2014/main" id="{81150548-76D2-E98E-4F65-D185C5FFBECB}"/>
              </a:ext>
            </a:extLst>
          </p:cNvPr>
          <p:cNvSpPr>
            <a:spLocks noGrp="1"/>
          </p:cNvSpPr>
          <p:nvPr>
            <p:ph type="body" sz="quarter" idx="15"/>
          </p:nvPr>
        </p:nvSpPr>
        <p:spPr>
          <a:xfrm>
            <a:off x="5836082" y="1533377"/>
            <a:ext cx="5017816" cy="328878"/>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cxnSp>
        <p:nvCxnSpPr>
          <p:cNvPr id="6" name="Straight Connector 5">
            <a:extLst>
              <a:ext uri="{FF2B5EF4-FFF2-40B4-BE49-F238E27FC236}">
                <a16:creationId xmlns:a16="http://schemas.microsoft.com/office/drawing/2014/main" id="{DFCDEDCE-C345-73A3-0578-2CFB2804C45A}"/>
              </a:ext>
            </a:extLst>
          </p:cNvPr>
          <p:cNvCxnSpPr>
            <a:cxnSpLocks/>
          </p:cNvCxnSpPr>
          <p:nvPr userDrawn="1"/>
        </p:nvCxnSpPr>
        <p:spPr>
          <a:xfrm flipH="1">
            <a:off x="5694629" y="3792645"/>
            <a:ext cx="5154882" cy="0"/>
          </a:xfrm>
          <a:prstGeom prst="line">
            <a:avLst/>
          </a:prstGeom>
          <a:ln w="9525">
            <a:solidFill>
              <a:srgbClr val="2E3690"/>
            </a:solidFill>
          </a:ln>
        </p:spPr>
        <p:style>
          <a:lnRef idx="1">
            <a:schemeClr val="dk1"/>
          </a:lnRef>
          <a:fillRef idx="0">
            <a:schemeClr val="dk1"/>
          </a:fillRef>
          <a:effectRef idx="0">
            <a:schemeClr val="dk1"/>
          </a:effectRef>
          <a:fontRef idx="minor">
            <a:schemeClr val="tx1"/>
          </a:fontRef>
        </p:style>
      </p:cxnSp>
      <p:sp>
        <p:nvSpPr>
          <p:cNvPr id="12" name="Text Placeholder 9">
            <a:extLst>
              <a:ext uri="{FF2B5EF4-FFF2-40B4-BE49-F238E27FC236}">
                <a16:creationId xmlns:a16="http://schemas.microsoft.com/office/drawing/2014/main" id="{432FF203-5E20-79DB-F508-A41F9791CFA5}"/>
              </a:ext>
            </a:extLst>
          </p:cNvPr>
          <p:cNvSpPr>
            <a:spLocks noGrp="1"/>
          </p:cNvSpPr>
          <p:nvPr>
            <p:ph type="body" sz="quarter" idx="16"/>
          </p:nvPr>
        </p:nvSpPr>
        <p:spPr>
          <a:xfrm>
            <a:off x="5853044" y="4531236"/>
            <a:ext cx="5004948" cy="1523877"/>
          </a:xfrm>
          <a:prstGeom prst="rect">
            <a:avLst/>
          </a:prstGeom>
        </p:spPr>
        <p:txBody>
          <a:bodyPr numCol="1" spcCol="548640">
            <a:normAutofit/>
          </a:bodyPr>
          <a:lstStyle>
            <a:lvl1pPr marL="0" indent="0">
              <a:lnSpc>
                <a:spcPct val="100000"/>
              </a:lnSpc>
              <a:buFontTx/>
              <a:buNone/>
              <a:defRPr sz="14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13" name="Text Placeholder 9">
            <a:extLst>
              <a:ext uri="{FF2B5EF4-FFF2-40B4-BE49-F238E27FC236}">
                <a16:creationId xmlns:a16="http://schemas.microsoft.com/office/drawing/2014/main" id="{C2D4B695-5BDF-0A4E-DE6E-81DBE53CE0A5}"/>
              </a:ext>
            </a:extLst>
          </p:cNvPr>
          <p:cNvSpPr>
            <a:spLocks noGrp="1"/>
          </p:cNvSpPr>
          <p:nvPr>
            <p:ph type="body" sz="quarter" idx="17"/>
          </p:nvPr>
        </p:nvSpPr>
        <p:spPr>
          <a:xfrm>
            <a:off x="5844563" y="4023939"/>
            <a:ext cx="5017816" cy="328878"/>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spTree>
    <p:extLst>
      <p:ext uri="{BB962C8B-B14F-4D97-AF65-F5344CB8AC3E}">
        <p14:creationId xmlns:p14="http://schemas.microsoft.com/office/powerpoint/2010/main" val="130183279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al Text 3 (three column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A862B-DDD2-8399-C385-663199C36722}"/>
              </a:ext>
            </a:extLst>
          </p:cNvPr>
          <p:cNvSpPr>
            <a:spLocks noGrp="1"/>
          </p:cNvSpPr>
          <p:nvPr>
            <p:ph type="body" sz="quarter" idx="11" hasCustomPrompt="1"/>
          </p:nvPr>
        </p:nvSpPr>
        <p:spPr>
          <a:xfrm>
            <a:off x="482025" y="576987"/>
            <a:ext cx="10367486" cy="607100"/>
          </a:xfrm>
          <a:prstGeom prst="rect">
            <a:avLst/>
          </a:prstGeom>
        </p:spPr>
        <p:txBody>
          <a:bodyPr>
            <a:normAutofit/>
          </a:bodyPr>
          <a:lstStyle>
            <a:lvl1pPr marL="0" indent="0">
              <a:buFontTx/>
              <a:buNone/>
              <a:defRPr sz="4000" b="1">
                <a:solidFill>
                  <a:srgbClr val="2E3690"/>
                </a:solidFill>
              </a:defRPr>
            </a:lvl1pPr>
            <a:lvl2pPr marL="457200" indent="0">
              <a:buNone/>
              <a:defRPr/>
            </a:lvl2pPr>
          </a:lstStyle>
          <a:p>
            <a:pPr lvl="0"/>
            <a:r>
              <a:rPr lang="en-US" dirty="0"/>
              <a:t>Click to edit Headline</a:t>
            </a:r>
          </a:p>
        </p:txBody>
      </p:sp>
      <p:sp>
        <p:nvSpPr>
          <p:cNvPr id="7" name="Text Placeholder 9">
            <a:extLst>
              <a:ext uri="{FF2B5EF4-FFF2-40B4-BE49-F238E27FC236}">
                <a16:creationId xmlns:a16="http://schemas.microsoft.com/office/drawing/2014/main" id="{91BA389E-BA6E-B4EA-C546-586920044D51}"/>
              </a:ext>
            </a:extLst>
          </p:cNvPr>
          <p:cNvSpPr>
            <a:spLocks noGrp="1"/>
          </p:cNvSpPr>
          <p:nvPr>
            <p:ph type="body" sz="quarter" idx="13"/>
          </p:nvPr>
        </p:nvSpPr>
        <p:spPr>
          <a:xfrm>
            <a:off x="508612" y="2040674"/>
            <a:ext cx="5004948" cy="4014439"/>
          </a:xfrm>
          <a:prstGeom prst="rect">
            <a:avLst/>
          </a:prstGeom>
        </p:spPr>
        <p:txBody>
          <a:bodyPr numCol="1" spcCol="548640">
            <a:normAutofit/>
          </a:bodyPr>
          <a:lstStyle>
            <a:lvl1pPr marL="0" indent="0">
              <a:lnSpc>
                <a:spcPct val="100000"/>
              </a:lnSpc>
              <a:buFontTx/>
              <a:buNone/>
              <a:defRPr sz="14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8" name="Text Placeholder 9">
            <a:extLst>
              <a:ext uri="{FF2B5EF4-FFF2-40B4-BE49-F238E27FC236}">
                <a16:creationId xmlns:a16="http://schemas.microsoft.com/office/drawing/2014/main" id="{C07119CF-64DB-52A8-28F1-9D0FA7457CE3}"/>
              </a:ext>
            </a:extLst>
          </p:cNvPr>
          <p:cNvSpPr>
            <a:spLocks noGrp="1"/>
          </p:cNvSpPr>
          <p:nvPr>
            <p:ph type="body" sz="quarter" idx="12"/>
          </p:nvPr>
        </p:nvSpPr>
        <p:spPr>
          <a:xfrm>
            <a:off x="500131" y="1533377"/>
            <a:ext cx="5017816" cy="328878"/>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cxnSp>
        <p:nvCxnSpPr>
          <p:cNvPr id="9" name="Straight Connector 8">
            <a:extLst>
              <a:ext uri="{FF2B5EF4-FFF2-40B4-BE49-F238E27FC236}">
                <a16:creationId xmlns:a16="http://schemas.microsoft.com/office/drawing/2014/main" id="{3C9C4ACE-F069-1D3A-79D4-1C218D1713A3}"/>
              </a:ext>
            </a:extLst>
          </p:cNvPr>
          <p:cNvCxnSpPr/>
          <p:nvPr userDrawn="1"/>
        </p:nvCxnSpPr>
        <p:spPr>
          <a:xfrm>
            <a:off x="5694629" y="1533376"/>
            <a:ext cx="0" cy="4521737"/>
          </a:xfrm>
          <a:prstGeom prst="line">
            <a:avLst/>
          </a:prstGeom>
          <a:ln w="9525">
            <a:solidFill>
              <a:srgbClr val="F6C31F"/>
            </a:solidFill>
          </a:ln>
        </p:spPr>
        <p:style>
          <a:lnRef idx="1">
            <a:schemeClr val="dk1"/>
          </a:lnRef>
          <a:fillRef idx="0">
            <a:schemeClr val="dk1"/>
          </a:fillRef>
          <a:effectRef idx="0">
            <a:schemeClr val="dk1"/>
          </a:effectRef>
          <a:fontRef idx="minor">
            <a:schemeClr val="tx1"/>
          </a:fontRef>
        </p:style>
      </p:cxnSp>
      <p:pic>
        <p:nvPicPr>
          <p:cNvPr id="3" name="Graphic 2">
            <a:extLst>
              <a:ext uri="{FF2B5EF4-FFF2-40B4-BE49-F238E27FC236}">
                <a16:creationId xmlns:a16="http://schemas.microsoft.com/office/drawing/2014/main" id="{2B93558A-56C8-A04C-A238-07B3CC5BFB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2" y="1533376"/>
            <a:ext cx="190552" cy="4521737"/>
          </a:xfrm>
          <a:prstGeom prst="rect">
            <a:avLst/>
          </a:prstGeom>
        </p:spPr>
      </p:pic>
      <p:sp>
        <p:nvSpPr>
          <p:cNvPr id="2" name="Text Placeholder 9">
            <a:extLst>
              <a:ext uri="{FF2B5EF4-FFF2-40B4-BE49-F238E27FC236}">
                <a16:creationId xmlns:a16="http://schemas.microsoft.com/office/drawing/2014/main" id="{109ABCF2-5518-ABE9-5758-E062694EABA7}"/>
              </a:ext>
            </a:extLst>
          </p:cNvPr>
          <p:cNvSpPr>
            <a:spLocks noGrp="1"/>
          </p:cNvSpPr>
          <p:nvPr>
            <p:ph type="body" sz="quarter" idx="14"/>
          </p:nvPr>
        </p:nvSpPr>
        <p:spPr>
          <a:xfrm>
            <a:off x="5844563" y="2040674"/>
            <a:ext cx="5004948" cy="1523877"/>
          </a:xfrm>
          <a:prstGeom prst="rect">
            <a:avLst/>
          </a:prstGeom>
        </p:spPr>
        <p:txBody>
          <a:bodyPr numCol="1" spcCol="548640">
            <a:normAutofit/>
          </a:bodyPr>
          <a:lstStyle>
            <a:lvl1pPr marL="0" indent="0">
              <a:lnSpc>
                <a:spcPct val="100000"/>
              </a:lnSpc>
              <a:buFontTx/>
              <a:buNone/>
              <a:defRPr sz="14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4" name="Text Placeholder 9">
            <a:extLst>
              <a:ext uri="{FF2B5EF4-FFF2-40B4-BE49-F238E27FC236}">
                <a16:creationId xmlns:a16="http://schemas.microsoft.com/office/drawing/2014/main" id="{D21CE111-F8BD-13D4-9B82-C722F9EBF599}"/>
              </a:ext>
            </a:extLst>
          </p:cNvPr>
          <p:cNvSpPr>
            <a:spLocks noGrp="1"/>
          </p:cNvSpPr>
          <p:nvPr>
            <p:ph type="body" sz="quarter" idx="15"/>
          </p:nvPr>
        </p:nvSpPr>
        <p:spPr>
          <a:xfrm>
            <a:off x="5836082" y="1533377"/>
            <a:ext cx="5017816" cy="328878"/>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cxnSp>
        <p:nvCxnSpPr>
          <p:cNvPr id="6" name="Straight Connector 5">
            <a:extLst>
              <a:ext uri="{FF2B5EF4-FFF2-40B4-BE49-F238E27FC236}">
                <a16:creationId xmlns:a16="http://schemas.microsoft.com/office/drawing/2014/main" id="{5C627F1F-F584-A1CE-EEBB-28421FDDC5BC}"/>
              </a:ext>
            </a:extLst>
          </p:cNvPr>
          <p:cNvCxnSpPr>
            <a:cxnSpLocks/>
          </p:cNvCxnSpPr>
          <p:nvPr userDrawn="1"/>
        </p:nvCxnSpPr>
        <p:spPr>
          <a:xfrm flipH="1">
            <a:off x="5694629" y="3792645"/>
            <a:ext cx="5154882" cy="0"/>
          </a:xfrm>
          <a:prstGeom prst="line">
            <a:avLst/>
          </a:prstGeom>
          <a:ln w="9525">
            <a:solidFill>
              <a:srgbClr val="F6C31F"/>
            </a:solidFill>
          </a:ln>
        </p:spPr>
        <p:style>
          <a:lnRef idx="1">
            <a:schemeClr val="dk1"/>
          </a:lnRef>
          <a:fillRef idx="0">
            <a:schemeClr val="dk1"/>
          </a:fillRef>
          <a:effectRef idx="0">
            <a:schemeClr val="dk1"/>
          </a:effectRef>
          <a:fontRef idx="minor">
            <a:schemeClr val="tx1"/>
          </a:fontRef>
        </p:style>
      </p:cxnSp>
      <p:sp>
        <p:nvSpPr>
          <p:cNvPr id="12" name="Text Placeholder 9">
            <a:extLst>
              <a:ext uri="{FF2B5EF4-FFF2-40B4-BE49-F238E27FC236}">
                <a16:creationId xmlns:a16="http://schemas.microsoft.com/office/drawing/2014/main" id="{0F8D840C-DD7B-FF7B-E0D5-ACA05B63CAF9}"/>
              </a:ext>
            </a:extLst>
          </p:cNvPr>
          <p:cNvSpPr>
            <a:spLocks noGrp="1"/>
          </p:cNvSpPr>
          <p:nvPr>
            <p:ph type="body" sz="quarter" idx="16"/>
          </p:nvPr>
        </p:nvSpPr>
        <p:spPr>
          <a:xfrm>
            <a:off x="5853044" y="4531236"/>
            <a:ext cx="5004948" cy="1523877"/>
          </a:xfrm>
          <a:prstGeom prst="rect">
            <a:avLst/>
          </a:prstGeom>
        </p:spPr>
        <p:txBody>
          <a:bodyPr numCol="1" spcCol="548640">
            <a:normAutofit/>
          </a:bodyPr>
          <a:lstStyle>
            <a:lvl1pPr marL="0" indent="0">
              <a:lnSpc>
                <a:spcPct val="100000"/>
              </a:lnSpc>
              <a:buFontTx/>
              <a:buNone/>
              <a:defRPr sz="14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13" name="Text Placeholder 9">
            <a:extLst>
              <a:ext uri="{FF2B5EF4-FFF2-40B4-BE49-F238E27FC236}">
                <a16:creationId xmlns:a16="http://schemas.microsoft.com/office/drawing/2014/main" id="{FBB8E481-BBAF-9212-0291-AF268D9D4808}"/>
              </a:ext>
            </a:extLst>
          </p:cNvPr>
          <p:cNvSpPr>
            <a:spLocks noGrp="1"/>
          </p:cNvSpPr>
          <p:nvPr>
            <p:ph type="body" sz="quarter" idx="17"/>
          </p:nvPr>
        </p:nvSpPr>
        <p:spPr>
          <a:xfrm>
            <a:off x="5844563" y="4023939"/>
            <a:ext cx="5017816" cy="328878"/>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spTree>
    <p:extLst>
      <p:ext uri="{BB962C8B-B14F-4D97-AF65-F5344CB8AC3E}">
        <p14:creationId xmlns:p14="http://schemas.microsoft.com/office/powerpoint/2010/main" val="158244326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o We Serv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7F06CA3-FACE-5329-00EB-A7E3B666D640}"/>
              </a:ext>
            </a:extLst>
          </p:cNvPr>
          <p:cNvSpPr>
            <a:spLocks noGrp="1"/>
          </p:cNvSpPr>
          <p:nvPr>
            <p:ph type="pic" sz="quarter" idx="10" hasCustomPrompt="1"/>
          </p:nvPr>
        </p:nvSpPr>
        <p:spPr>
          <a:xfrm>
            <a:off x="7709791" y="1533377"/>
            <a:ext cx="4013750" cy="4669120"/>
          </a:xfrm>
          <a:custGeom>
            <a:avLst/>
            <a:gdLst>
              <a:gd name="connsiteX0" fmla="*/ 0 w 3581284"/>
              <a:gd name="connsiteY0" fmla="*/ 0 h 2970770"/>
              <a:gd name="connsiteX1" fmla="*/ 3581284 w 3581284"/>
              <a:gd name="connsiteY1" fmla="*/ 0 h 2970770"/>
              <a:gd name="connsiteX2" fmla="*/ 3581284 w 3581284"/>
              <a:gd name="connsiteY2" fmla="*/ 2970770 h 2970770"/>
              <a:gd name="connsiteX3" fmla="*/ 0 w 3581284"/>
              <a:gd name="connsiteY3" fmla="*/ 2970770 h 2970770"/>
            </a:gdLst>
            <a:ahLst/>
            <a:cxnLst>
              <a:cxn ang="0">
                <a:pos x="connsiteX0" y="connsiteY0"/>
              </a:cxn>
              <a:cxn ang="0">
                <a:pos x="connsiteX1" y="connsiteY1"/>
              </a:cxn>
              <a:cxn ang="0">
                <a:pos x="connsiteX2" y="connsiteY2"/>
              </a:cxn>
              <a:cxn ang="0">
                <a:pos x="connsiteX3" y="connsiteY3"/>
              </a:cxn>
            </a:cxnLst>
            <a:rect l="l" t="t" r="r" b="b"/>
            <a:pathLst>
              <a:path w="3581284" h="2970770">
                <a:moveTo>
                  <a:pt x="0" y="0"/>
                </a:moveTo>
                <a:lnTo>
                  <a:pt x="3581284" y="0"/>
                </a:lnTo>
                <a:lnTo>
                  <a:pt x="3581284" y="2970770"/>
                </a:lnTo>
                <a:lnTo>
                  <a:pt x="0" y="2970770"/>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6" name="Text Placeholder 9">
            <a:extLst>
              <a:ext uri="{FF2B5EF4-FFF2-40B4-BE49-F238E27FC236}">
                <a16:creationId xmlns:a16="http://schemas.microsoft.com/office/drawing/2014/main" id="{1FDF5503-36FA-E638-F7FF-EE1ED0A2BF42}"/>
              </a:ext>
            </a:extLst>
          </p:cNvPr>
          <p:cNvSpPr>
            <a:spLocks noGrp="1"/>
          </p:cNvSpPr>
          <p:nvPr>
            <p:ph type="body" sz="quarter" idx="14" hasCustomPrompt="1"/>
          </p:nvPr>
        </p:nvSpPr>
        <p:spPr>
          <a:xfrm>
            <a:off x="482025" y="576987"/>
            <a:ext cx="5524139" cy="607100"/>
          </a:xfrm>
          <a:prstGeom prst="rect">
            <a:avLst/>
          </a:prstGeom>
        </p:spPr>
        <p:txBody>
          <a:bodyPr>
            <a:normAutofit/>
          </a:bodyPr>
          <a:lstStyle>
            <a:lvl1pPr marL="0" indent="0">
              <a:buFontTx/>
              <a:buNone/>
              <a:defRPr sz="4000" b="1">
                <a:solidFill>
                  <a:srgbClr val="2E3690"/>
                </a:solidFill>
              </a:defRPr>
            </a:lvl1pPr>
            <a:lvl2pPr marL="457200" indent="0">
              <a:buNone/>
              <a:defRPr/>
            </a:lvl2pPr>
          </a:lstStyle>
          <a:p>
            <a:pPr lvl="0"/>
            <a:r>
              <a:rPr lang="en-US"/>
              <a:t>Click to edit Headline</a:t>
            </a:r>
          </a:p>
        </p:txBody>
      </p:sp>
      <p:sp>
        <p:nvSpPr>
          <p:cNvPr id="7" name="Text Placeholder 9">
            <a:extLst>
              <a:ext uri="{FF2B5EF4-FFF2-40B4-BE49-F238E27FC236}">
                <a16:creationId xmlns:a16="http://schemas.microsoft.com/office/drawing/2014/main" id="{E0FC9C73-CF30-CC6F-9080-4C43EF08AFC8}"/>
              </a:ext>
            </a:extLst>
          </p:cNvPr>
          <p:cNvSpPr>
            <a:spLocks noGrp="1"/>
          </p:cNvSpPr>
          <p:nvPr>
            <p:ph type="body" sz="quarter" idx="15"/>
          </p:nvPr>
        </p:nvSpPr>
        <p:spPr>
          <a:xfrm>
            <a:off x="508612" y="2050880"/>
            <a:ext cx="5497552" cy="3544162"/>
          </a:xfrm>
          <a:prstGeom prst="rect">
            <a:avLst/>
          </a:prstGeom>
        </p:spPr>
        <p:txBody>
          <a:bodyPr numCol="1" spcCol="548640">
            <a:normAutofit/>
          </a:bodyPr>
          <a:lstStyle>
            <a:lvl1pPr marL="0" indent="0">
              <a:lnSpc>
                <a:spcPct val="100000"/>
              </a:lnSpc>
              <a:buFontTx/>
              <a:buNone/>
              <a:defRPr sz="16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11" name="Text Placeholder 9">
            <a:extLst>
              <a:ext uri="{FF2B5EF4-FFF2-40B4-BE49-F238E27FC236}">
                <a16:creationId xmlns:a16="http://schemas.microsoft.com/office/drawing/2014/main" id="{576E6DB6-7ABF-98C6-D291-BE33BB1B0EA2}"/>
              </a:ext>
            </a:extLst>
          </p:cNvPr>
          <p:cNvSpPr>
            <a:spLocks noGrp="1"/>
          </p:cNvSpPr>
          <p:nvPr>
            <p:ph type="body" sz="quarter" idx="16"/>
          </p:nvPr>
        </p:nvSpPr>
        <p:spPr>
          <a:xfrm>
            <a:off x="482025" y="1533377"/>
            <a:ext cx="5524138" cy="349212"/>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spTree>
    <p:extLst>
      <p:ext uri="{BB962C8B-B14F-4D97-AF65-F5344CB8AC3E}">
        <p14:creationId xmlns:p14="http://schemas.microsoft.com/office/powerpoint/2010/main" val="367113768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ur Mission">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6904E765-9148-694E-21DC-679A0B9AD2CF}"/>
              </a:ext>
            </a:extLst>
          </p:cNvPr>
          <p:cNvSpPr>
            <a:spLocks noGrp="1"/>
          </p:cNvSpPr>
          <p:nvPr>
            <p:ph type="body" sz="quarter" idx="11" hasCustomPrompt="1"/>
          </p:nvPr>
        </p:nvSpPr>
        <p:spPr>
          <a:xfrm>
            <a:off x="482025" y="576987"/>
            <a:ext cx="5524139" cy="607100"/>
          </a:xfrm>
          <a:prstGeom prst="rect">
            <a:avLst/>
          </a:prstGeom>
        </p:spPr>
        <p:txBody>
          <a:bodyPr>
            <a:normAutofit/>
          </a:bodyPr>
          <a:lstStyle>
            <a:lvl1pPr marL="0" indent="0">
              <a:buFontTx/>
              <a:buNone/>
              <a:defRPr sz="4000" b="1">
                <a:solidFill>
                  <a:srgbClr val="2E3690"/>
                </a:solidFill>
              </a:defRPr>
            </a:lvl1pPr>
            <a:lvl2pPr marL="457200" indent="0">
              <a:buNone/>
              <a:defRPr/>
            </a:lvl2pPr>
          </a:lstStyle>
          <a:p>
            <a:pPr lvl="0"/>
            <a:r>
              <a:rPr lang="en-US"/>
              <a:t>Click to edit Headline</a:t>
            </a:r>
          </a:p>
        </p:txBody>
      </p:sp>
      <p:sp>
        <p:nvSpPr>
          <p:cNvPr id="2" name="Picture Placeholder 4">
            <a:extLst>
              <a:ext uri="{FF2B5EF4-FFF2-40B4-BE49-F238E27FC236}">
                <a16:creationId xmlns:a16="http://schemas.microsoft.com/office/drawing/2014/main" id="{6AE4AB37-2176-A3EF-D6C1-7F915D3A8049}"/>
              </a:ext>
            </a:extLst>
          </p:cNvPr>
          <p:cNvSpPr>
            <a:spLocks noGrp="1"/>
          </p:cNvSpPr>
          <p:nvPr>
            <p:ph type="pic" sz="quarter" idx="10" hasCustomPrompt="1"/>
          </p:nvPr>
        </p:nvSpPr>
        <p:spPr>
          <a:xfrm>
            <a:off x="508611" y="3821656"/>
            <a:ext cx="11214931" cy="2328004"/>
          </a:xfrm>
          <a:custGeom>
            <a:avLst/>
            <a:gdLst>
              <a:gd name="connsiteX0" fmla="*/ 0 w 3581284"/>
              <a:gd name="connsiteY0" fmla="*/ 0 h 2970770"/>
              <a:gd name="connsiteX1" fmla="*/ 3581284 w 3581284"/>
              <a:gd name="connsiteY1" fmla="*/ 0 h 2970770"/>
              <a:gd name="connsiteX2" fmla="*/ 3581284 w 3581284"/>
              <a:gd name="connsiteY2" fmla="*/ 2970770 h 2970770"/>
              <a:gd name="connsiteX3" fmla="*/ 0 w 3581284"/>
              <a:gd name="connsiteY3" fmla="*/ 2970770 h 2970770"/>
            </a:gdLst>
            <a:ahLst/>
            <a:cxnLst>
              <a:cxn ang="0">
                <a:pos x="connsiteX0" y="connsiteY0"/>
              </a:cxn>
              <a:cxn ang="0">
                <a:pos x="connsiteX1" y="connsiteY1"/>
              </a:cxn>
              <a:cxn ang="0">
                <a:pos x="connsiteX2" y="connsiteY2"/>
              </a:cxn>
              <a:cxn ang="0">
                <a:pos x="connsiteX3" y="connsiteY3"/>
              </a:cxn>
            </a:cxnLst>
            <a:rect l="l" t="t" r="r" b="b"/>
            <a:pathLst>
              <a:path w="3581284" h="2970770">
                <a:moveTo>
                  <a:pt x="0" y="0"/>
                </a:moveTo>
                <a:lnTo>
                  <a:pt x="3581284" y="0"/>
                </a:lnTo>
                <a:lnTo>
                  <a:pt x="3581284" y="2970770"/>
                </a:lnTo>
                <a:lnTo>
                  <a:pt x="0" y="2970770"/>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3" name="Text Placeholder 9">
            <a:extLst>
              <a:ext uri="{FF2B5EF4-FFF2-40B4-BE49-F238E27FC236}">
                <a16:creationId xmlns:a16="http://schemas.microsoft.com/office/drawing/2014/main" id="{10688FF5-4F49-5722-5E61-9C9EF91C4FCB}"/>
              </a:ext>
            </a:extLst>
          </p:cNvPr>
          <p:cNvSpPr>
            <a:spLocks noGrp="1"/>
          </p:cNvSpPr>
          <p:nvPr>
            <p:ph type="body" sz="quarter" idx="13"/>
          </p:nvPr>
        </p:nvSpPr>
        <p:spPr>
          <a:xfrm>
            <a:off x="6199405" y="1533376"/>
            <a:ext cx="5524137" cy="1938990"/>
          </a:xfrm>
          <a:prstGeom prst="rect">
            <a:avLst/>
          </a:prstGeom>
        </p:spPr>
        <p:txBody>
          <a:bodyPr numCol="1" spcCol="548640">
            <a:normAutofit/>
          </a:bodyPr>
          <a:lstStyle>
            <a:lvl1pPr marL="0" indent="0">
              <a:lnSpc>
                <a:spcPct val="100000"/>
              </a:lnSpc>
              <a:buFontTx/>
              <a:buNone/>
              <a:defRPr sz="14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4" name="Text Placeholder 9">
            <a:extLst>
              <a:ext uri="{FF2B5EF4-FFF2-40B4-BE49-F238E27FC236}">
                <a16:creationId xmlns:a16="http://schemas.microsoft.com/office/drawing/2014/main" id="{39294167-D311-66A0-1442-31D58F629FBD}"/>
              </a:ext>
            </a:extLst>
          </p:cNvPr>
          <p:cNvSpPr>
            <a:spLocks noGrp="1"/>
          </p:cNvSpPr>
          <p:nvPr>
            <p:ph type="body" sz="quarter" idx="12"/>
          </p:nvPr>
        </p:nvSpPr>
        <p:spPr>
          <a:xfrm>
            <a:off x="482025" y="1533376"/>
            <a:ext cx="5524138" cy="1938990"/>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spTree>
    <p:extLst>
      <p:ext uri="{BB962C8B-B14F-4D97-AF65-F5344CB8AC3E}">
        <p14:creationId xmlns:p14="http://schemas.microsoft.com/office/powerpoint/2010/main" val="196175089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r Goal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E49501-6D8C-269F-AA91-02395569FA8D}"/>
              </a:ext>
            </a:extLst>
          </p:cNvPr>
          <p:cNvSpPr>
            <a:spLocks noGrp="1"/>
          </p:cNvSpPr>
          <p:nvPr>
            <p:ph type="pic" sz="quarter" idx="10" hasCustomPrompt="1"/>
          </p:nvPr>
        </p:nvSpPr>
        <p:spPr>
          <a:xfrm>
            <a:off x="7828393" y="689752"/>
            <a:ext cx="3895147" cy="5512745"/>
          </a:xfrm>
          <a:custGeom>
            <a:avLst/>
            <a:gdLst>
              <a:gd name="connsiteX0" fmla="*/ 0 w 3429000"/>
              <a:gd name="connsiteY0" fmla="*/ 0 h 5334000"/>
              <a:gd name="connsiteX1" fmla="*/ 3429000 w 3429000"/>
              <a:gd name="connsiteY1" fmla="*/ 0 h 5334000"/>
              <a:gd name="connsiteX2" fmla="*/ 3429000 w 3429000"/>
              <a:gd name="connsiteY2" fmla="*/ 5334000 h 5334000"/>
              <a:gd name="connsiteX3" fmla="*/ 0 w 3429000"/>
              <a:gd name="connsiteY3" fmla="*/ 5334000 h 5334000"/>
            </a:gdLst>
            <a:ahLst/>
            <a:cxnLst>
              <a:cxn ang="0">
                <a:pos x="connsiteX0" y="connsiteY0"/>
              </a:cxn>
              <a:cxn ang="0">
                <a:pos x="connsiteX1" y="connsiteY1"/>
              </a:cxn>
              <a:cxn ang="0">
                <a:pos x="connsiteX2" y="connsiteY2"/>
              </a:cxn>
              <a:cxn ang="0">
                <a:pos x="connsiteX3" y="connsiteY3"/>
              </a:cxn>
            </a:cxnLst>
            <a:rect l="l" t="t" r="r" b="b"/>
            <a:pathLst>
              <a:path w="3429000" h="5334000">
                <a:moveTo>
                  <a:pt x="0" y="0"/>
                </a:moveTo>
                <a:lnTo>
                  <a:pt x="3429000" y="0"/>
                </a:lnTo>
                <a:lnTo>
                  <a:pt x="3429000" y="5334000"/>
                </a:lnTo>
                <a:lnTo>
                  <a:pt x="0" y="5334000"/>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22" name="Text Placeholder 9">
            <a:extLst>
              <a:ext uri="{FF2B5EF4-FFF2-40B4-BE49-F238E27FC236}">
                <a16:creationId xmlns:a16="http://schemas.microsoft.com/office/drawing/2014/main" id="{56AC46AC-B6CA-2CB1-DC92-BE736B50E0AB}"/>
              </a:ext>
            </a:extLst>
          </p:cNvPr>
          <p:cNvSpPr>
            <a:spLocks noGrp="1"/>
          </p:cNvSpPr>
          <p:nvPr>
            <p:ph type="body" sz="quarter" idx="11" hasCustomPrompt="1"/>
          </p:nvPr>
        </p:nvSpPr>
        <p:spPr>
          <a:xfrm>
            <a:off x="482025" y="576987"/>
            <a:ext cx="5522168" cy="607100"/>
          </a:xfrm>
          <a:prstGeom prst="rect">
            <a:avLst/>
          </a:prstGeom>
        </p:spPr>
        <p:txBody>
          <a:bodyPr>
            <a:normAutofit/>
          </a:bodyPr>
          <a:lstStyle>
            <a:lvl1pPr marL="0" indent="0">
              <a:buFontTx/>
              <a:buNone/>
              <a:defRPr sz="4000" b="1">
                <a:solidFill>
                  <a:srgbClr val="2E3690"/>
                </a:solidFill>
              </a:defRPr>
            </a:lvl1pPr>
            <a:lvl2pPr marL="457200" indent="0">
              <a:buNone/>
              <a:defRPr/>
            </a:lvl2pPr>
          </a:lstStyle>
          <a:p>
            <a:pPr lvl="0"/>
            <a:r>
              <a:rPr lang="en-US"/>
              <a:t>Click to edit Headline</a:t>
            </a:r>
          </a:p>
        </p:txBody>
      </p:sp>
      <p:sp>
        <p:nvSpPr>
          <p:cNvPr id="23" name="Text Placeholder 9">
            <a:extLst>
              <a:ext uri="{FF2B5EF4-FFF2-40B4-BE49-F238E27FC236}">
                <a16:creationId xmlns:a16="http://schemas.microsoft.com/office/drawing/2014/main" id="{56BD3EE7-A1DB-44AA-7D07-E870E540997F}"/>
              </a:ext>
            </a:extLst>
          </p:cNvPr>
          <p:cNvSpPr>
            <a:spLocks noGrp="1"/>
          </p:cNvSpPr>
          <p:nvPr>
            <p:ph type="body" sz="quarter" idx="13"/>
          </p:nvPr>
        </p:nvSpPr>
        <p:spPr>
          <a:xfrm>
            <a:off x="508612" y="1597185"/>
            <a:ext cx="5495582" cy="2137417"/>
          </a:xfrm>
          <a:prstGeom prst="rect">
            <a:avLst/>
          </a:prstGeom>
        </p:spPr>
        <p:txBody>
          <a:bodyPr>
            <a:normAutofit/>
          </a:bodyPr>
          <a:lstStyle>
            <a:lvl1pPr marL="0" indent="0">
              <a:lnSpc>
                <a:spcPct val="100000"/>
              </a:lnSpc>
              <a:buFontTx/>
              <a:buNone/>
              <a:defRPr sz="1600" b="0">
                <a:solidFill>
                  <a:schemeClr val="tx1">
                    <a:lumMod val="50000"/>
                    <a:lumOff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482445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ur Values">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332A4A5-1D4D-0838-C091-51CBC3039B82}"/>
              </a:ext>
            </a:extLst>
          </p:cNvPr>
          <p:cNvSpPr>
            <a:spLocks noGrp="1"/>
          </p:cNvSpPr>
          <p:nvPr>
            <p:ph type="pic" sz="quarter" idx="10" hasCustomPrompt="1"/>
          </p:nvPr>
        </p:nvSpPr>
        <p:spPr>
          <a:xfrm>
            <a:off x="0" y="0"/>
            <a:ext cx="12192000" cy="6858000"/>
          </a:xfrm>
          <a:custGeom>
            <a:avLst/>
            <a:gdLst>
              <a:gd name="connsiteX0" fmla="*/ 0 w 3581284"/>
              <a:gd name="connsiteY0" fmla="*/ 0 h 2970770"/>
              <a:gd name="connsiteX1" fmla="*/ 3581284 w 3581284"/>
              <a:gd name="connsiteY1" fmla="*/ 0 h 2970770"/>
              <a:gd name="connsiteX2" fmla="*/ 3581284 w 3581284"/>
              <a:gd name="connsiteY2" fmla="*/ 2970770 h 2970770"/>
              <a:gd name="connsiteX3" fmla="*/ 0 w 3581284"/>
              <a:gd name="connsiteY3" fmla="*/ 2970770 h 2970770"/>
            </a:gdLst>
            <a:ahLst/>
            <a:cxnLst>
              <a:cxn ang="0">
                <a:pos x="connsiteX0" y="connsiteY0"/>
              </a:cxn>
              <a:cxn ang="0">
                <a:pos x="connsiteX1" y="connsiteY1"/>
              </a:cxn>
              <a:cxn ang="0">
                <a:pos x="connsiteX2" y="connsiteY2"/>
              </a:cxn>
              <a:cxn ang="0">
                <a:pos x="connsiteX3" y="connsiteY3"/>
              </a:cxn>
            </a:cxnLst>
            <a:rect l="l" t="t" r="r" b="b"/>
            <a:pathLst>
              <a:path w="3581284" h="2970770">
                <a:moveTo>
                  <a:pt x="0" y="0"/>
                </a:moveTo>
                <a:lnTo>
                  <a:pt x="3581284" y="0"/>
                </a:lnTo>
                <a:lnTo>
                  <a:pt x="3581284" y="2970770"/>
                </a:lnTo>
                <a:lnTo>
                  <a:pt x="0" y="2970770"/>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8" name="Text Placeholder 9">
            <a:extLst>
              <a:ext uri="{FF2B5EF4-FFF2-40B4-BE49-F238E27FC236}">
                <a16:creationId xmlns:a16="http://schemas.microsoft.com/office/drawing/2014/main" id="{D3346290-44D6-81D1-6E4E-7D03BED56F21}"/>
              </a:ext>
            </a:extLst>
          </p:cNvPr>
          <p:cNvSpPr>
            <a:spLocks noGrp="1"/>
          </p:cNvSpPr>
          <p:nvPr>
            <p:ph type="body" sz="quarter" idx="11" hasCustomPrompt="1"/>
          </p:nvPr>
        </p:nvSpPr>
        <p:spPr>
          <a:xfrm>
            <a:off x="482025" y="1580840"/>
            <a:ext cx="5524139" cy="607100"/>
          </a:xfrm>
          <a:prstGeom prst="rect">
            <a:avLst/>
          </a:prstGeom>
        </p:spPr>
        <p:txBody>
          <a:bodyPr>
            <a:normAutofit/>
          </a:bodyPr>
          <a:lstStyle>
            <a:lvl1pPr marL="0" indent="0">
              <a:buFontTx/>
              <a:buNone/>
              <a:defRPr sz="4000" b="1">
                <a:solidFill>
                  <a:srgbClr val="21409A"/>
                </a:solidFill>
              </a:defRPr>
            </a:lvl1pPr>
            <a:lvl2pPr marL="457200" indent="0">
              <a:buNone/>
              <a:defRPr/>
            </a:lvl2pPr>
          </a:lstStyle>
          <a:p>
            <a:pPr lvl="0"/>
            <a:r>
              <a:rPr lang="en-US"/>
              <a:t>Click to edit Headline</a:t>
            </a:r>
          </a:p>
        </p:txBody>
      </p:sp>
      <p:sp>
        <p:nvSpPr>
          <p:cNvPr id="9" name="Text Placeholder 9">
            <a:extLst>
              <a:ext uri="{FF2B5EF4-FFF2-40B4-BE49-F238E27FC236}">
                <a16:creationId xmlns:a16="http://schemas.microsoft.com/office/drawing/2014/main" id="{9475B8CE-2778-0C65-D88B-32598EB48CF2}"/>
              </a:ext>
            </a:extLst>
          </p:cNvPr>
          <p:cNvSpPr>
            <a:spLocks noGrp="1"/>
          </p:cNvSpPr>
          <p:nvPr>
            <p:ph type="body" sz="quarter" idx="13"/>
          </p:nvPr>
        </p:nvSpPr>
        <p:spPr>
          <a:xfrm>
            <a:off x="482025" y="3768780"/>
            <a:ext cx="5524139" cy="1844340"/>
          </a:xfrm>
          <a:prstGeom prst="rect">
            <a:avLst/>
          </a:prstGeom>
        </p:spPr>
        <p:txBody>
          <a:bodyPr numCol="1" spcCol="548640">
            <a:normAutofit/>
          </a:bodyPr>
          <a:lstStyle>
            <a:lvl1pPr marL="0" indent="0">
              <a:lnSpc>
                <a:spcPct val="100000"/>
              </a:lnSpc>
              <a:buFontTx/>
              <a:buNone/>
              <a:defRPr sz="16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10" name="Text Placeholder 9">
            <a:extLst>
              <a:ext uri="{FF2B5EF4-FFF2-40B4-BE49-F238E27FC236}">
                <a16:creationId xmlns:a16="http://schemas.microsoft.com/office/drawing/2014/main" id="{926B596A-82E4-5294-2843-519A81DC042E}"/>
              </a:ext>
            </a:extLst>
          </p:cNvPr>
          <p:cNvSpPr>
            <a:spLocks noGrp="1"/>
          </p:cNvSpPr>
          <p:nvPr>
            <p:ph type="body" sz="quarter" idx="12"/>
          </p:nvPr>
        </p:nvSpPr>
        <p:spPr>
          <a:xfrm>
            <a:off x="482025" y="2320833"/>
            <a:ext cx="5524138" cy="1282446"/>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spTree>
    <p:extLst>
      <p:ext uri="{BB962C8B-B14F-4D97-AF65-F5344CB8AC3E}">
        <p14:creationId xmlns:p14="http://schemas.microsoft.com/office/powerpoint/2010/main" val="11520987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r Team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D89A1F-ED08-7361-77C5-6EBC01554681}"/>
              </a:ext>
            </a:extLst>
          </p:cNvPr>
          <p:cNvSpPr/>
          <p:nvPr userDrawn="1"/>
        </p:nvSpPr>
        <p:spPr>
          <a:xfrm>
            <a:off x="589875" y="3047999"/>
            <a:ext cx="2438400" cy="2873829"/>
          </a:xfrm>
          <a:prstGeom prst="rect">
            <a:avLst/>
          </a:prstGeom>
          <a:solidFill>
            <a:srgbClr val="F6C3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DA6EC14-BEBE-56BA-3C71-331CC7819566}"/>
              </a:ext>
            </a:extLst>
          </p:cNvPr>
          <p:cNvSpPr/>
          <p:nvPr userDrawn="1"/>
        </p:nvSpPr>
        <p:spPr>
          <a:xfrm>
            <a:off x="3135101" y="3047999"/>
            <a:ext cx="2438400" cy="2873829"/>
          </a:xfrm>
          <a:prstGeom prst="rect">
            <a:avLst/>
          </a:prstGeom>
          <a:solidFill>
            <a:srgbClr val="2CB3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53F8C1A-9196-D7B3-C1CA-9EC87D107511}"/>
              </a:ext>
            </a:extLst>
          </p:cNvPr>
          <p:cNvSpPr/>
          <p:nvPr userDrawn="1"/>
        </p:nvSpPr>
        <p:spPr>
          <a:xfrm>
            <a:off x="5680327" y="3047999"/>
            <a:ext cx="2438400" cy="2873829"/>
          </a:xfrm>
          <a:prstGeom prst="rect">
            <a:avLst/>
          </a:prstGeom>
          <a:solidFill>
            <a:srgbClr val="3941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821F5FDC-597D-E56B-D88C-F1CEF4294DE3}"/>
              </a:ext>
            </a:extLst>
          </p:cNvPr>
          <p:cNvSpPr>
            <a:spLocks noGrp="1"/>
          </p:cNvSpPr>
          <p:nvPr>
            <p:ph type="pic" sz="quarter" idx="13" hasCustomPrompt="1"/>
          </p:nvPr>
        </p:nvSpPr>
        <p:spPr>
          <a:xfrm>
            <a:off x="8866881" y="1756688"/>
            <a:ext cx="2563119" cy="3181537"/>
          </a:xfrm>
          <a:custGeom>
            <a:avLst/>
            <a:gdLst>
              <a:gd name="connsiteX0" fmla="*/ 0 w 2563119"/>
              <a:gd name="connsiteY0" fmla="*/ 0 h 3181537"/>
              <a:gd name="connsiteX1" fmla="*/ 2563119 w 2563119"/>
              <a:gd name="connsiteY1" fmla="*/ 0 h 3181537"/>
              <a:gd name="connsiteX2" fmla="*/ 2563119 w 2563119"/>
              <a:gd name="connsiteY2" fmla="*/ 3181537 h 3181537"/>
              <a:gd name="connsiteX3" fmla="*/ 0 w 2563119"/>
              <a:gd name="connsiteY3" fmla="*/ 3181537 h 3181537"/>
            </a:gdLst>
            <a:ahLst/>
            <a:cxnLst>
              <a:cxn ang="0">
                <a:pos x="connsiteX0" y="connsiteY0"/>
              </a:cxn>
              <a:cxn ang="0">
                <a:pos x="connsiteX1" y="connsiteY1"/>
              </a:cxn>
              <a:cxn ang="0">
                <a:pos x="connsiteX2" y="connsiteY2"/>
              </a:cxn>
              <a:cxn ang="0">
                <a:pos x="connsiteX3" y="connsiteY3"/>
              </a:cxn>
            </a:cxnLst>
            <a:rect l="l" t="t" r="r" b="b"/>
            <a:pathLst>
              <a:path w="2563119" h="3181537">
                <a:moveTo>
                  <a:pt x="0" y="0"/>
                </a:moveTo>
                <a:lnTo>
                  <a:pt x="2563119" y="0"/>
                </a:lnTo>
                <a:lnTo>
                  <a:pt x="2563119" y="3181537"/>
                </a:lnTo>
                <a:lnTo>
                  <a:pt x="0" y="3181537"/>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11" name="Picture Placeholder 10">
            <a:extLst>
              <a:ext uri="{FF2B5EF4-FFF2-40B4-BE49-F238E27FC236}">
                <a16:creationId xmlns:a16="http://schemas.microsoft.com/office/drawing/2014/main" id="{2101564F-3681-E97E-62DF-5762EC35DE73}"/>
              </a:ext>
            </a:extLst>
          </p:cNvPr>
          <p:cNvSpPr>
            <a:spLocks noGrp="1"/>
          </p:cNvSpPr>
          <p:nvPr>
            <p:ph type="pic" sz="quarter" idx="12" hasCustomPrompt="1"/>
          </p:nvPr>
        </p:nvSpPr>
        <p:spPr>
          <a:xfrm>
            <a:off x="6304375" y="3433541"/>
            <a:ext cx="1193798" cy="1051372"/>
          </a:xfrm>
          <a:custGeom>
            <a:avLst/>
            <a:gdLst>
              <a:gd name="connsiteX0" fmla="*/ 0 w 1193798"/>
              <a:gd name="connsiteY0" fmla="*/ 0 h 1051372"/>
              <a:gd name="connsiteX1" fmla="*/ 1193798 w 1193798"/>
              <a:gd name="connsiteY1" fmla="*/ 0 h 1051372"/>
              <a:gd name="connsiteX2" fmla="*/ 1193798 w 1193798"/>
              <a:gd name="connsiteY2" fmla="*/ 1051372 h 1051372"/>
              <a:gd name="connsiteX3" fmla="*/ 0 w 1193798"/>
              <a:gd name="connsiteY3" fmla="*/ 1051372 h 1051372"/>
            </a:gdLst>
            <a:ahLst/>
            <a:cxnLst>
              <a:cxn ang="0">
                <a:pos x="connsiteX0" y="connsiteY0"/>
              </a:cxn>
              <a:cxn ang="0">
                <a:pos x="connsiteX1" y="connsiteY1"/>
              </a:cxn>
              <a:cxn ang="0">
                <a:pos x="connsiteX2" y="connsiteY2"/>
              </a:cxn>
              <a:cxn ang="0">
                <a:pos x="connsiteX3" y="connsiteY3"/>
              </a:cxn>
            </a:cxnLst>
            <a:rect l="l" t="t" r="r" b="b"/>
            <a:pathLst>
              <a:path w="1193798" h="1051372">
                <a:moveTo>
                  <a:pt x="0" y="0"/>
                </a:moveTo>
                <a:lnTo>
                  <a:pt x="1193798" y="0"/>
                </a:lnTo>
                <a:lnTo>
                  <a:pt x="1193798" y="1051372"/>
                </a:lnTo>
                <a:lnTo>
                  <a:pt x="0" y="1051372"/>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9" name="Picture Placeholder 8">
            <a:extLst>
              <a:ext uri="{FF2B5EF4-FFF2-40B4-BE49-F238E27FC236}">
                <a16:creationId xmlns:a16="http://schemas.microsoft.com/office/drawing/2014/main" id="{DFA8565E-8310-EFE5-5CA8-407BD2F8CAB4}"/>
              </a:ext>
            </a:extLst>
          </p:cNvPr>
          <p:cNvSpPr>
            <a:spLocks noGrp="1"/>
          </p:cNvSpPr>
          <p:nvPr>
            <p:ph type="pic" sz="quarter" idx="11" hasCustomPrompt="1"/>
          </p:nvPr>
        </p:nvSpPr>
        <p:spPr>
          <a:xfrm>
            <a:off x="3740807" y="3433541"/>
            <a:ext cx="1193798" cy="1051372"/>
          </a:xfrm>
          <a:custGeom>
            <a:avLst/>
            <a:gdLst>
              <a:gd name="connsiteX0" fmla="*/ 0 w 1193798"/>
              <a:gd name="connsiteY0" fmla="*/ 0 h 1051372"/>
              <a:gd name="connsiteX1" fmla="*/ 1193798 w 1193798"/>
              <a:gd name="connsiteY1" fmla="*/ 0 h 1051372"/>
              <a:gd name="connsiteX2" fmla="*/ 1193798 w 1193798"/>
              <a:gd name="connsiteY2" fmla="*/ 1051372 h 1051372"/>
              <a:gd name="connsiteX3" fmla="*/ 0 w 1193798"/>
              <a:gd name="connsiteY3" fmla="*/ 1051372 h 1051372"/>
            </a:gdLst>
            <a:ahLst/>
            <a:cxnLst>
              <a:cxn ang="0">
                <a:pos x="connsiteX0" y="connsiteY0"/>
              </a:cxn>
              <a:cxn ang="0">
                <a:pos x="connsiteX1" y="connsiteY1"/>
              </a:cxn>
              <a:cxn ang="0">
                <a:pos x="connsiteX2" y="connsiteY2"/>
              </a:cxn>
              <a:cxn ang="0">
                <a:pos x="connsiteX3" y="connsiteY3"/>
              </a:cxn>
            </a:cxnLst>
            <a:rect l="l" t="t" r="r" b="b"/>
            <a:pathLst>
              <a:path w="1193798" h="1051372">
                <a:moveTo>
                  <a:pt x="0" y="0"/>
                </a:moveTo>
                <a:lnTo>
                  <a:pt x="1193798" y="0"/>
                </a:lnTo>
                <a:lnTo>
                  <a:pt x="1193798" y="1051372"/>
                </a:lnTo>
                <a:lnTo>
                  <a:pt x="0" y="1051372"/>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7" name="Picture Placeholder 6">
            <a:extLst>
              <a:ext uri="{FF2B5EF4-FFF2-40B4-BE49-F238E27FC236}">
                <a16:creationId xmlns:a16="http://schemas.microsoft.com/office/drawing/2014/main" id="{67BC76DA-D289-CB52-F996-F3968CBBF6B1}"/>
              </a:ext>
            </a:extLst>
          </p:cNvPr>
          <p:cNvSpPr>
            <a:spLocks noGrp="1"/>
          </p:cNvSpPr>
          <p:nvPr>
            <p:ph type="pic" sz="quarter" idx="10" hasCustomPrompt="1"/>
          </p:nvPr>
        </p:nvSpPr>
        <p:spPr>
          <a:xfrm>
            <a:off x="1187178" y="3433541"/>
            <a:ext cx="1193798" cy="1051372"/>
          </a:xfrm>
          <a:custGeom>
            <a:avLst/>
            <a:gdLst>
              <a:gd name="connsiteX0" fmla="*/ 0 w 1193798"/>
              <a:gd name="connsiteY0" fmla="*/ 0 h 1051372"/>
              <a:gd name="connsiteX1" fmla="*/ 1193798 w 1193798"/>
              <a:gd name="connsiteY1" fmla="*/ 0 h 1051372"/>
              <a:gd name="connsiteX2" fmla="*/ 1193798 w 1193798"/>
              <a:gd name="connsiteY2" fmla="*/ 1051372 h 1051372"/>
              <a:gd name="connsiteX3" fmla="*/ 0 w 1193798"/>
              <a:gd name="connsiteY3" fmla="*/ 1051372 h 1051372"/>
            </a:gdLst>
            <a:ahLst/>
            <a:cxnLst>
              <a:cxn ang="0">
                <a:pos x="connsiteX0" y="connsiteY0"/>
              </a:cxn>
              <a:cxn ang="0">
                <a:pos x="connsiteX1" y="connsiteY1"/>
              </a:cxn>
              <a:cxn ang="0">
                <a:pos x="connsiteX2" y="connsiteY2"/>
              </a:cxn>
              <a:cxn ang="0">
                <a:pos x="connsiteX3" y="connsiteY3"/>
              </a:cxn>
            </a:cxnLst>
            <a:rect l="l" t="t" r="r" b="b"/>
            <a:pathLst>
              <a:path w="1193798" h="1051372">
                <a:moveTo>
                  <a:pt x="0" y="0"/>
                </a:moveTo>
                <a:lnTo>
                  <a:pt x="1193798" y="0"/>
                </a:lnTo>
                <a:lnTo>
                  <a:pt x="1193798" y="1051372"/>
                </a:lnTo>
                <a:lnTo>
                  <a:pt x="0" y="1051372"/>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2" name="Text Placeholder 9">
            <a:extLst>
              <a:ext uri="{FF2B5EF4-FFF2-40B4-BE49-F238E27FC236}">
                <a16:creationId xmlns:a16="http://schemas.microsoft.com/office/drawing/2014/main" id="{608E1C64-103B-5FF7-1B05-54CBD8C2CD84}"/>
              </a:ext>
            </a:extLst>
          </p:cNvPr>
          <p:cNvSpPr>
            <a:spLocks noGrp="1"/>
          </p:cNvSpPr>
          <p:nvPr>
            <p:ph type="body" sz="quarter" idx="14" hasCustomPrompt="1"/>
          </p:nvPr>
        </p:nvSpPr>
        <p:spPr>
          <a:xfrm>
            <a:off x="482024" y="566059"/>
            <a:ext cx="7636702" cy="607100"/>
          </a:xfrm>
          <a:prstGeom prst="rect">
            <a:avLst/>
          </a:prstGeom>
        </p:spPr>
        <p:txBody>
          <a:bodyPr>
            <a:normAutofit/>
          </a:bodyPr>
          <a:lstStyle>
            <a:lvl1pPr marL="0" indent="0">
              <a:buFontTx/>
              <a:buNone/>
              <a:defRPr sz="4000" b="1">
                <a:solidFill>
                  <a:srgbClr val="394196"/>
                </a:solidFill>
              </a:defRPr>
            </a:lvl1pPr>
            <a:lvl2pPr marL="457200" indent="0">
              <a:buNone/>
              <a:defRPr/>
            </a:lvl2pPr>
          </a:lstStyle>
          <a:p>
            <a:pPr lvl="0"/>
            <a:r>
              <a:rPr lang="en-US" dirty="0"/>
              <a:t>Click to edit Headline</a:t>
            </a:r>
          </a:p>
        </p:txBody>
      </p:sp>
      <p:sp>
        <p:nvSpPr>
          <p:cNvPr id="4" name="Text Placeholder 9">
            <a:extLst>
              <a:ext uri="{FF2B5EF4-FFF2-40B4-BE49-F238E27FC236}">
                <a16:creationId xmlns:a16="http://schemas.microsoft.com/office/drawing/2014/main" id="{0CF5CCBD-0393-E4E9-9D0B-E0597066230A}"/>
              </a:ext>
            </a:extLst>
          </p:cNvPr>
          <p:cNvSpPr>
            <a:spLocks noGrp="1"/>
          </p:cNvSpPr>
          <p:nvPr>
            <p:ph type="body" sz="quarter" idx="16"/>
          </p:nvPr>
        </p:nvSpPr>
        <p:spPr>
          <a:xfrm>
            <a:off x="482025" y="1530139"/>
            <a:ext cx="7636702" cy="722955"/>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spTree>
    <p:extLst>
      <p:ext uri="{BB962C8B-B14F-4D97-AF65-F5344CB8AC3E}">
        <p14:creationId xmlns:p14="http://schemas.microsoft.com/office/powerpoint/2010/main" val="62907636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53B6A3-DEF1-9129-B2AA-6EB306D41641}"/>
              </a:ext>
            </a:extLst>
          </p:cNvPr>
          <p:cNvSpPr/>
          <p:nvPr userDrawn="1"/>
        </p:nvSpPr>
        <p:spPr>
          <a:xfrm>
            <a:off x="0" y="1"/>
            <a:ext cx="12192000" cy="6858000"/>
          </a:xfrm>
          <a:prstGeom prst="rect">
            <a:avLst/>
          </a:prstGeom>
          <a:solidFill>
            <a:srgbClr val="2E369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C482C316-80D0-736E-5C79-330DB6C1334F}"/>
              </a:ext>
            </a:extLst>
          </p:cNvPr>
          <p:cNvCxnSpPr>
            <a:cxnSpLocks/>
          </p:cNvCxnSpPr>
          <p:nvPr userDrawn="1"/>
        </p:nvCxnSpPr>
        <p:spPr>
          <a:xfrm>
            <a:off x="1782125" y="3609591"/>
            <a:ext cx="423794"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9">
            <a:extLst>
              <a:ext uri="{FF2B5EF4-FFF2-40B4-BE49-F238E27FC236}">
                <a16:creationId xmlns:a16="http://schemas.microsoft.com/office/drawing/2014/main" id="{178EF52B-C85E-0A04-4D15-8F7CB39FD72B}"/>
              </a:ext>
            </a:extLst>
          </p:cNvPr>
          <p:cNvSpPr>
            <a:spLocks noGrp="1"/>
          </p:cNvSpPr>
          <p:nvPr>
            <p:ph type="body" sz="quarter" idx="10" hasCustomPrompt="1"/>
          </p:nvPr>
        </p:nvSpPr>
        <p:spPr>
          <a:xfrm>
            <a:off x="1670544" y="2184410"/>
            <a:ext cx="5508906" cy="607100"/>
          </a:xfrm>
          <a:prstGeom prst="rect">
            <a:avLst/>
          </a:prstGeom>
        </p:spPr>
        <p:txBody>
          <a:bodyPr>
            <a:normAutofit/>
          </a:bodyPr>
          <a:lstStyle>
            <a:lvl1pPr marL="0" indent="0">
              <a:buFontTx/>
              <a:buNone/>
              <a:defRPr sz="4000" b="1">
                <a:solidFill>
                  <a:schemeClr val="bg1"/>
                </a:solidFill>
                <a:latin typeface="Avenir Next" panose="020B0503020202020204" pitchFamily="34" charset="0"/>
              </a:defRPr>
            </a:lvl1pPr>
            <a:lvl2pPr marL="457200" indent="0">
              <a:buNone/>
              <a:defRPr/>
            </a:lvl2pPr>
          </a:lstStyle>
          <a:p>
            <a:pPr lvl="0"/>
            <a:r>
              <a:rPr lang="en-US" dirty="0"/>
              <a:t>Click to edit Headline</a:t>
            </a:r>
          </a:p>
        </p:txBody>
      </p:sp>
      <p:sp>
        <p:nvSpPr>
          <p:cNvPr id="22" name="Text Placeholder 9">
            <a:extLst>
              <a:ext uri="{FF2B5EF4-FFF2-40B4-BE49-F238E27FC236}">
                <a16:creationId xmlns:a16="http://schemas.microsoft.com/office/drawing/2014/main" id="{76540332-2BC7-E582-347C-EAB3BEA1DD26}"/>
              </a:ext>
            </a:extLst>
          </p:cNvPr>
          <p:cNvSpPr>
            <a:spLocks noGrp="1"/>
          </p:cNvSpPr>
          <p:nvPr>
            <p:ph type="body" sz="quarter" idx="11"/>
          </p:nvPr>
        </p:nvSpPr>
        <p:spPr>
          <a:xfrm>
            <a:off x="1697702" y="2856968"/>
            <a:ext cx="5479523" cy="280572"/>
          </a:xfrm>
          <a:prstGeom prst="rect">
            <a:avLst/>
          </a:prstGeom>
        </p:spPr>
        <p:txBody>
          <a:bodyPr/>
          <a:lstStyle>
            <a:lvl1pPr marL="0" indent="0">
              <a:buFontTx/>
              <a:buNone/>
              <a:defRPr sz="1800" b="1">
                <a:solidFill>
                  <a:schemeClr val="bg1"/>
                </a:solidFill>
              </a:defRPr>
            </a:lvl1pPr>
            <a:lvl2pPr marL="457200" indent="0">
              <a:buNone/>
              <a:defRPr/>
            </a:lvl2pPr>
          </a:lstStyle>
          <a:p>
            <a:pPr lvl="0"/>
            <a:r>
              <a:rPr lang="en-US"/>
              <a:t>Click to edit Master text styles</a:t>
            </a:r>
          </a:p>
        </p:txBody>
      </p:sp>
      <p:sp>
        <p:nvSpPr>
          <p:cNvPr id="23" name="Text Placeholder 9">
            <a:extLst>
              <a:ext uri="{FF2B5EF4-FFF2-40B4-BE49-F238E27FC236}">
                <a16:creationId xmlns:a16="http://schemas.microsoft.com/office/drawing/2014/main" id="{BE9AC7AA-EE5A-C29E-B809-673931F7CD2C}"/>
              </a:ext>
            </a:extLst>
          </p:cNvPr>
          <p:cNvSpPr>
            <a:spLocks noGrp="1"/>
          </p:cNvSpPr>
          <p:nvPr>
            <p:ph type="body" sz="quarter" idx="12"/>
          </p:nvPr>
        </p:nvSpPr>
        <p:spPr>
          <a:xfrm>
            <a:off x="1688077" y="3676245"/>
            <a:ext cx="5479523" cy="1466123"/>
          </a:xfrm>
          <a:prstGeom prst="rect">
            <a:avLst/>
          </a:prstGeom>
        </p:spPr>
        <p:txBody>
          <a:bodyPr/>
          <a:lstStyle>
            <a:lvl1pPr marL="0" indent="0">
              <a:buFontTx/>
              <a:buNone/>
              <a:defRPr sz="1400" b="0">
                <a:solidFill>
                  <a:schemeClr val="bg1"/>
                </a:solidFill>
              </a:defRPr>
            </a:lvl1pPr>
            <a:lvl2pPr marL="457200" indent="0">
              <a:buNone/>
              <a:defRPr/>
            </a:lvl2pPr>
          </a:lstStyle>
          <a:p>
            <a:pPr lvl="0"/>
            <a:r>
              <a:rPr lang="en-US"/>
              <a:t>Click to edit Master text styles</a:t>
            </a:r>
          </a:p>
        </p:txBody>
      </p:sp>
      <p:sp>
        <p:nvSpPr>
          <p:cNvPr id="24" name="Text Placeholder 9">
            <a:extLst>
              <a:ext uri="{FF2B5EF4-FFF2-40B4-BE49-F238E27FC236}">
                <a16:creationId xmlns:a16="http://schemas.microsoft.com/office/drawing/2014/main" id="{EECA00D2-20E5-0D19-B355-5261F1519C49}"/>
              </a:ext>
            </a:extLst>
          </p:cNvPr>
          <p:cNvSpPr>
            <a:spLocks noGrp="1"/>
          </p:cNvSpPr>
          <p:nvPr>
            <p:ph type="body" sz="quarter" idx="13"/>
          </p:nvPr>
        </p:nvSpPr>
        <p:spPr>
          <a:xfrm>
            <a:off x="1697702" y="5568143"/>
            <a:ext cx="5479522" cy="257711"/>
          </a:xfrm>
          <a:prstGeom prst="rect">
            <a:avLst/>
          </a:prstGeom>
        </p:spPr>
        <p:txBody>
          <a:bodyPr/>
          <a:lstStyle>
            <a:lvl1pPr marL="0" indent="0">
              <a:buFontTx/>
              <a:buNone/>
              <a:defRPr sz="1200" b="0">
                <a:solidFill>
                  <a:schemeClr val="bg1"/>
                </a:solidFill>
              </a:defRPr>
            </a:lvl1pPr>
            <a:lvl2pPr marL="457200" indent="0">
              <a:buNone/>
              <a:defRPr/>
            </a:lvl2pPr>
          </a:lstStyle>
          <a:p>
            <a:pPr lvl="0"/>
            <a:r>
              <a:rPr lang="en-US" dirty="0"/>
              <a:t>Click to edit Master text styles</a:t>
            </a:r>
          </a:p>
        </p:txBody>
      </p:sp>
      <p:sp>
        <p:nvSpPr>
          <p:cNvPr id="25" name="Text Placeholder 9">
            <a:extLst>
              <a:ext uri="{FF2B5EF4-FFF2-40B4-BE49-F238E27FC236}">
                <a16:creationId xmlns:a16="http://schemas.microsoft.com/office/drawing/2014/main" id="{0D9A3C95-CC42-D41E-31F9-81895895D78A}"/>
              </a:ext>
            </a:extLst>
          </p:cNvPr>
          <p:cNvSpPr>
            <a:spLocks noGrp="1"/>
          </p:cNvSpPr>
          <p:nvPr>
            <p:ph type="body" sz="quarter" idx="14"/>
          </p:nvPr>
        </p:nvSpPr>
        <p:spPr>
          <a:xfrm>
            <a:off x="1697702" y="5769391"/>
            <a:ext cx="5479522" cy="257711"/>
          </a:xfrm>
          <a:prstGeom prst="rect">
            <a:avLst/>
          </a:prstGeom>
        </p:spPr>
        <p:txBody>
          <a:bodyPr/>
          <a:lstStyle>
            <a:lvl1pPr marL="0" indent="0">
              <a:buFontTx/>
              <a:buNone/>
              <a:defRPr sz="1600" b="1">
                <a:solidFill>
                  <a:schemeClr val="bg1"/>
                </a:solidFill>
              </a:defRPr>
            </a:lvl1pPr>
            <a:lvl2pPr marL="457200" indent="0">
              <a:buNone/>
              <a:defRPr/>
            </a:lvl2pPr>
          </a:lstStyle>
          <a:p>
            <a:pPr lvl="0"/>
            <a:r>
              <a:rPr lang="en-US" dirty="0"/>
              <a:t>Click to edit Master text styles</a:t>
            </a:r>
          </a:p>
        </p:txBody>
      </p:sp>
      <p:pic>
        <p:nvPicPr>
          <p:cNvPr id="6" name="Graphic 5">
            <a:extLst>
              <a:ext uri="{FF2B5EF4-FFF2-40B4-BE49-F238E27FC236}">
                <a16:creationId xmlns:a16="http://schemas.microsoft.com/office/drawing/2014/main" id="{46E1C7B2-5C32-E23A-B1CC-8BE1971DA6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0714" y="1133990"/>
            <a:ext cx="3646712" cy="1010773"/>
          </a:xfrm>
          <a:prstGeom prst="rect">
            <a:avLst/>
          </a:prstGeom>
        </p:spPr>
      </p:pic>
      <p:pic>
        <p:nvPicPr>
          <p:cNvPr id="7" name="Picture 6" descr="A collage of different types of energy&#10;&#10;Description automatically generated">
            <a:extLst>
              <a:ext uri="{FF2B5EF4-FFF2-40B4-BE49-F238E27FC236}">
                <a16:creationId xmlns:a16="http://schemas.microsoft.com/office/drawing/2014/main" id="{EBDA8D45-0660-15A0-D7B8-B5F1443C34F4}"/>
              </a:ext>
            </a:extLst>
          </p:cNvPr>
          <p:cNvPicPr>
            <a:picLocks noChangeAspect="1"/>
          </p:cNvPicPr>
          <p:nvPr userDrawn="1"/>
        </p:nvPicPr>
        <p:blipFill>
          <a:blip r:embed="rId4">
            <a:extLst>
              <a:ext uri="{28A0092B-C50C-407E-A947-70E740481C1C}">
                <a14:useLocalDpi xmlns:a14="http://schemas.microsoft.com/office/drawing/2010/main" val="0"/>
              </a:ext>
            </a:extLst>
          </a:blip>
          <a:srcRect r="24457" b="22774"/>
          <a:stretch/>
        </p:blipFill>
        <p:spPr>
          <a:xfrm>
            <a:off x="6962117" y="1439500"/>
            <a:ext cx="5229883" cy="5418500"/>
          </a:xfrm>
          <a:prstGeom prst="rect">
            <a:avLst/>
          </a:prstGeom>
        </p:spPr>
      </p:pic>
    </p:spTree>
    <p:extLst>
      <p:ext uri="{BB962C8B-B14F-4D97-AF65-F5344CB8AC3E}">
        <p14:creationId xmlns:p14="http://schemas.microsoft.com/office/powerpoint/2010/main" val="337251005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Goals">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CDEA4ED6-AB47-E414-0880-F3C4BF04A307}"/>
              </a:ext>
            </a:extLst>
          </p:cNvPr>
          <p:cNvSpPr>
            <a:spLocks noGrp="1"/>
          </p:cNvSpPr>
          <p:nvPr>
            <p:ph type="pic" sz="quarter" idx="14" hasCustomPrompt="1"/>
          </p:nvPr>
        </p:nvSpPr>
        <p:spPr>
          <a:xfrm>
            <a:off x="4684135" y="5031366"/>
            <a:ext cx="975362" cy="975362"/>
          </a:xfrm>
          <a:custGeom>
            <a:avLst/>
            <a:gdLst>
              <a:gd name="connsiteX0" fmla="*/ 487681 w 975362"/>
              <a:gd name="connsiteY0" fmla="*/ 0 h 975362"/>
              <a:gd name="connsiteX1" fmla="*/ 975362 w 975362"/>
              <a:gd name="connsiteY1" fmla="*/ 487681 h 975362"/>
              <a:gd name="connsiteX2" fmla="*/ 487681 w 975362"/>
              <a:gd name="connsiteY2" fmla="*/ 975362 h 975362"/>
              <a:gd name="connsiteX3" fmla="*/ 0 w 975362"/>
              <a:gd name="connsiteY3" fmla="*/ 487681 h 975362"/>
              <a:gd name="connsiteX4" fmla="*/ 487681 w 975362"/>
              <a:gd name="connsiteY4" fmla="*/ 0 h 975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362" h="975362">
                <a:moveTo>
                  <a:pt x="487681" y="0"/>
                </a:moveTo>
                <a:cubicBezTo>
                  <a:pt x="757020" y="0"/>
                  <a:pt x="975362" y="218342"/>
                  <a:pt x="975362" y="487681"/>
                </a:cubicBezTo>
                <a:cubicBezTo>
                  <a:pt x="975362" y="757020"/>
                  <a:pt x="757020" y="975362"/>
                  <a:pt x="487681" y="975362"/>
                </a:cubicBezTo>
                <a:cubicBezTo>
                  <a:pt x="218342" y="975362"/>
                  <a:pt x="0" y="757020"/>
                  <a:pt x="0" y="487681"/>
                </a:cubicBezTo>
                <a:cubicBezTo>
                  <a:pt x="0" y="218342"/>
                  <a:pt x="218342" y="0"/>
                  <a:pt x="487681" y="0"/>
                </a:cubicBezTo>
                <a:close/>
              </a:path>
            </a:pathLst>
          </a:custGeom>
          <a:solidFill>
            <a:schemeClr val="bg1">
              <a:lumMod val="95000"/>
            </a:schemeClr>
          </a:solidFill>
        </p:spPr>
        <p:txBody>
          <a:bodyPr wrap="square" anchor="ctr">
            <a:noAutofit/>
          </a:bodyPr>
          <a:lstStyle>
            <a:lvl1pPr marL="0" indent="0" algn="ctr">
              <a:buFontTx/>
              <a:buNone/>
              <a:defRPr sz="1500"/>
            </a:lvl1pPr>
          </a:lstStyle>
          <a:p>
            <a:r>
              <a:rPr lang="en-US" dirty="0"/>
              <a:t>Image Holder</a:t>
            </a:r>
          </a:p>
        </p:txBody>
      </p:sp>
      <p:sp>
        <p:nvSpPr>
          <p:cNvPr id="14" name="Picture Placeholder 13">
            <a:extLst>
              <a:ext uri="{FF2B5EF4-FFF2-40B4-BE49-F238E27FC236}">
                <a16:creationId xmlns:a16="http://schemas.microsoft.com/office/drawing/2014/main" id="{9D4C8E33-3832-3583-E41D-004D7213D3A8}"/>
              </a:ext>
            </a:extLst>
          </p:cNvPr>
          <p:cNvSpPr>
            <a:spLocks noGrp="1"/>
          </p:cNvSpPr>
          <p:nvPr>
            <p:ph type="pic" sz="quarter" idx="13" hasCustomPrompt="1"/>
          </p:nvPr>
        </p:nvSpPr>
        <p:spPr>
          <a:xfrm>
            <a:off x="5311658" y="3712408"/>
            <a:ext cx="975362" cy="975362"/>
          </a:xfrm>
          <a:custGeom>
            <a:avLst/>
            <a:gdLst>
              <a:gd name="connsiteX0" fmla="*/ 487681 w 975362"/>
              <a:gd name="connsiteY0" fmla="*/ 0 h 975362"/>
              <a:gd name="connsiteX1" fmla="*/ 975362 w 975362"/>
              <a:gd name="connsiteY1" fmla="*/ 487681 h 975362"/>
              <a:gd name="connsiteX2" fmla="*/ 487681 w 975362"/>
              <a:gd name="connsiteY2" fmla="*/ 975362 h 975362"/>
              <a:gd name="connsiteX3" fmla="*/ 0 w 975362"/>
              <a:gd name="connsiteY3" fmla="*/ 487681 h 975362"/>
              <a:gd name="connsiteX4" fmla="*/ 487681 w 975362"/>
              <a:gd name="connsiteY4" fmla="*/ 0 h 975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362" h="975362">
                <a:moveTo>
                  <a:pt x="487681" y="0"/>
                </a:moveTo>
                <a:cubicBezTo>
                  <a:pt x="757020" y="0"/>
                  <a:pt x="975362" y="218342"/>
                  <a:pt x="975362" y="487681"/>
                </a:cubicBezTo>
                <a:cubicBezTo>
                  <a:pt x="975362" y="757020"/>
                  <a:pt x="757020" y="975362"/>
                  <a:pt x="487681" y="975362"/>
                </a:cubicBezTo>
                <a:cubicBezTo>
                  <a:pt x="218342" y="975362"/>
                  <a:pt x="0" y="757020"/>
                  <a:pt x="0" y="487681"/>
                </a:cubicBezTo>
                <a:cubicBezTo>
                  <a:pt x="0" y="218342"/>
                  <a:pt x="218342" y="0"/>
                  <a:pt x="487681" y="0"/>
                </a:cubicBezTo>
                <a:close/>
              </a:path>
            </a:pathLst>
          </a:custGeom>
          <a:solidFill>
            <a:schemeClr val="bg1">
              <a:lumMod val="95000"/>
            </a:schemeClr>
          </a:solidFill>
        </p:spPr>
        <p:txBody>
          <a:bodyPr wrap="square" anchor="ctr">
            <a:noAutofit/>
          </a:bodyPr>
          <a:lstStyle>
            <a:lvl1pPr marL="0" indent="0" algn="ctr">
              <a:buFontTx/>
              <a:buNone/>
              <a:defRPr sz="1500"/>
            </a:lvl1pPr>
          </a:lstStyle>
          <a:p>
            <a:r>
              <a:rPr lang="en-US" dirty="0"/>
              <a:t>Image Holder</a:t>
            </a:r>
          </a:p>
        </p:txBody>
      </p:sp>
      <p:sp>
        <p:nvSpPr>
          <p:cNvPr id="12" name="Picture Placeholder 11">
            <a:extLst>
              <a:ext uri="{FF2B5EF4-FFF2-40B4-BE49-F238E27FC236}">
                <a16:creationId xmlns:a16="http://schemas.microsoft.com/office/drawing/2014/main" id="{C9EA7915-5F4F-BCEC-7BF3-345A1DBF2E0B}"/>
              </a:ext>
            </a:extLst>
          </p:cNvPr>
          <p:cNvSpPr>
            <a:spLocks noGrp="1"/>
          </p:cNvSpPr>
          <p:nvPr>
            <p:ph type="pic" sz="quarter" idx="12" hasCustomPrompt="1"/>
          </p:nvPr>
        </p:nvSpPr>
        <p:spPr>
          <a:xfrm>
            <a:off x="1587524" y="2693119"/>
            <a:ext cx="1551148" cy="1551148"/>
          </a:xfrm>
          <a:custGeom>
            <a:avLst/>
            <a:gdLst>
              <a:gd name="connsiteX0" fmla="*/ 611069 w 1222138"/>
              <a:gd name="connsiteY0" fmla="*/ 0 h 1222138"/>
              <a:gd name="connsiteX1" fmla="*/ 1222138 w 1222138"/>
              <a:gd name="connsiteY1" fmla="*/ 611069 h 1222138"/>
              <a:gd name="connsiteX2" fmla="*/ 611069 w 1222138"/>
              <a:gd name="connsiteY2" fmla="*/ 1222138 h 1222138"/>
              <a:gd name="connsiteX3" fmla="*/ 0 w 1222138"/>
              <a:gd name="connsiteY3" fmla="*/ 611069 h 1222138"/>
              <a:gd name="connsiteX4" fmla="*/ 611069 w 1222138"/>
              <a:gd name="connsiteY4" fmla="*/ 0 h 1222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138" h="1222138">
                <a:moveTo>
                  <a:pt x="611069" y="0"/>
                </a:moveTo>
                <a:cubicBezTo>
                  <a:pt x="948553" y="0"/>
                  <a:pt x="1222138" y="273585"/>
                  <a:pt x="1222138" y="611069"/>
                </a:cubicBezTo>
                <a:cubicBezTo>
                  <a:pt x="1222138" y="948553"/>
                  <a:pt x="948553" y="1222138"/>
                  <a:pt x="611069" y="1222138"/>
                </a:cubicBezTo>
                <a:cubicBezTo>
                  <a:pt x="273585" y="1222138"/>
                  <a:pt x="0" y="948553"/>
                  <a:pt x="0" y="611069"/>
                </a:cubicBezTo>
                <a:cubicBezTo>
                  <a:pt x="0" y="273585"/>
                  <a:pt x="273585" y="0"/>
                  <a:pt x="611069" y="0"/>
                </a:cubicBez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10" name="Picture Placeholder 9">
            <a:extLst>
              <a:ext uri="{FF2B5EF4-FFF2-40B4-BE49-F238E27FC236}">
                <a16:creationId xmlns:a16="http://schemas.microsoft.com/office/drawing/2014/main" id="{4ECEE3E3-4D16-F4BB-C2AD-87658A479B33}"/>
              </a:ext>
            </a:extLst>
          </p:cNvPr>
          <p:cNvSpPr>
            <a:spLocks noGrp="1"/>
          </p:cNvSpPr>
          <p:nvPr>
            <p:ph type="pic" sz="quarter" idx="11" hasCustomPrompt="1"/>
          </p:nvPr>
        </p:nvSpPr>
        <p:spPr>
          <a:xfrm>
            <a:off x="5311658" y="2287138"/>
            <a:ext cx="975362" cy="975362"/>
          </a:xfrm>
          <a:custGeom>
            <a:avLst/>
            <a:gdLst>
              <a:gd name="connsiteX0" fmla="*/ 487681 w 975362"/>
              <a:gd name="connsiteY0" fmla="*/ 0 h 975362"/>
              <a:gd name="connsiteX1" fmla="*/ 975362 w 975362"/>
              <a:gd name="connsiteY1" fmla="*/ 487681 h 975362"/>
              <a:gd name="connsiteX2" fmla="*/ 487681 w 975362"/>
              <a:gd name="connsiteY2" fmla="*/ 975362 h 975362"/>
              <a:gd name="connsiteX3" fmla="*/ 0 w 975362"/>
              <a:gd name="connsiteY3" fmla="*/ 487681 h 975362"/>
              <a:gd name="connsiteX4" fmla="*/ 487681 w 975362"/>
              <a:gd name="connsiteY4" fmla="*/ 0 h 975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362" h="975362">
                <a:moveTo>
                  <a:pt x="487681" y="0"/>
                </a:moveTo>
                <a:cubicBezTo>
                  <a:pt x="757020" y="0"/>
                  <a:pt x="975362" y="218342"/>
                  <a:pt x="975362" y="487681"/>
                </a:cubicBezTo>
                <a:cubicBezTo>
                  <a:pt x="975362" y="757020"/>
                  <a:pt x="757020" y="975362"/>
                  <a:pt x="487681" y="975362"/>
                </a:cubicBezTo>
                <a:cubicBezTo>
                  <a:pt x="218342" y="975362"/>
                  <a:pt x="0" y="757020"/>
                  <a:pt x="0" y="487681"/>
                </a:cubicBezTo>
                <a:cubicBezTo>
                  <a:pt x="0" y="218342"/>
                  <a:pt x="218342" y="0"/>
                  <a:pt x="487681" y="0"/>
                </a:cubicBezTo>
                <a:close/>
              </a:path>
            </a:pathLst>
          </a:custGeom>
          <a:solidFill>
            <a:schemeClr val="bg1">
              <a:lumMod val="95000"/>
            </a:schemeClr>
          </a:solidFill>
        </p:spPr>
        <p:txBody>
          <a:bodyPr wrap="square" anchor="ctr">
            <a:noAutofit/>
          </a:bodyPr>
          <a:lstStyle>
            <a:lvl1pPr marL="0" indent="0" algn="ctr">
              <a:buFontTx/>
              <a:buNone/>
              <a:defRPr sz="1500"/>
            </a:lvl1pPr>
          </a:lstStyle>
          <a:p>
            <a:r>
              <a:rPr lang="en-US" dirty="0"/>
              <a:t>Image Holder</a:t>
            </a:r>
          </a:p>
        </p:txBody>
      </p:sp>
      <p:sp>
        <p:nvSpPr>
          <p:cNvPr id="8" name="Picture Placeholder 7">
            <a:extLst>
              <a:ext uri="{FF2B5EF4-FFF2-40B4-BE49-F238E27FC236}">
                <a16:creationId xmlns:a16="http://schemas.microsoft.com/office/drawing/2014/main" id="{B5B46675-CBA0-E4F9-A75A-9EC22036BDD6}"/>
              </a:ext>
            </a:extLst>
          </p:cNvPr>
          <p:cNvSpPr>
            <a:spLocks noGrp="1"/>
          </p:cNvSpPr>
          <p:nvPr>
            <p:ph type="pic" sz="quarter" idx="10" hasCustomPrompt="1"/>
          </p:nvPr>
        </p:nvSpPr>
        <p:spPr>
          <a:xfrm>
            <a:off x="4714282" y="923154"/>
            <a:ext cx="975362" cy="975362"/>
          </a:xfrm>
          <a:custGeom>
            <a:avLst/>
            <a:gdLst>
              <a:gd name="connsiteX0" fmla="*/ 487681 w 975362"/>
              <a:gd name="connsiteY0" fmla="*/ 0 h 975362"/>
              <a:gd name="connsiteX1" fmla="*/ 975362 w 975362"/>
              <a:gd name="connsiteY1" fmla="*/ 487681 h 975362"/>
              <a:gd name="connsiteX2" fmla="*/ 487681 w 975362"/>
              <a:gd name="connsiteY2" fmla="*/ 975362 h 975362"/>
              <a:gd name="connsiteX3" fmla="*/ 0 w 975362"/>
              <a:gd name="connsiteY3" fmla="*/ 487681 h 975362"/>
              <a:gd name="connsiteX4" fmla="*/ 487681 w 975362"/>
              <a:gd name="connsiteY4" fmla="*/ 0 h 975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362" h="975362">
                <a:moveTo>
                  <a:pt x="487681" y="0"/>
                </a:moveTo>
                <a:cubicBezTo>
                  <a:pt x="757020" y="0"/>
                  <a:pt x="975362" y="218342"/>
                  <a:pt x="975362" y="487681"/>
                </a:cubicBezTo>
                <a:cubicBezTo>
                  <a:pt x="975362" y="757020"/>
                  <a:pt x="757020" y="975362"/>
                  <a:pt x="487681" y="975362"/>
                </a:cubicBezTo>
                <a:cubicBezTo>
                  <a:pt x="218342" y="975362"/>
                  <a:pt x="0" y="757020"/>
                  <a:pt x="0" y="487681"/>
                </a:cubicBezTo>
                <a:cubicBezTo>
                  <a:pt x="0" y="218342"/>
                  <a:pt x="218342" y="0"/>
                  <a:pt x="487681" y="0"/>
                </a:cubicBezTo>
                <a:close/>
              </a:path>
            </a:pathLst>
          </a:custGeom>
          <a:solidFill>
            <a:schemeClr val="bg1">
              <a:lumMod val="95000"/>
            </a:schemeClr>
          </a:solidFill>
        </p:spPr>
        <p:txBody>
          <a:bodyPr wrap="square" anchor="ctr">
            <a:noAutofit/>
          </a:bodyPr>
          <a:lstStyle>
            <a:lvl1pPr marL="0" indent="0" algn="ctr">
              <a:buFontTx/>
              <a:buNone/>
              <a:defRPr sz="1500"/>
            </a:lvl1pPr>
          </a:lstStyle>
          <a:p>
            <a:r>
              <a:rPr lang="en-US" dirty="0"/>
              <a:t>Image Holder</a:t>
            </a:r>
          </a:p>
        </p:txBody>
      </p:sp>
    </p:spTree>
    <p:extLst>
      <p:ext uri="{BB962C8B-B14F-4D97-AF65-F5344CB8AC3E}">
        <p14:creationId xmlns:p14="http://schemas.microsoft.com/office/powerpoint/2010/main" val="149250517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ur Projec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F63E530-3C42-E05C-5075-C07E139E5D76}"/>
              </a:ext>
            </a:extLst>
          </p:cNvPr>
          <p:cNvSpPr>
            <a:spLocks noGrp="1"/>
          </p:cNvSpPr>
          <p:nvPr>
            <p:ph type="pic" sz="quarter" idx="13" hasCustomPrompt="1"/>
          </p:nvPr>
        </p:nvSpPr>
        <p:spPr>
          <a:xfrm>
            <a:off x="566530" y="2460992"/>
            <a:ext cx="10863470" cy="2441257"/>
          </a:xfrm>
          <a:custGeom>
            <a:avLst/>
            <a:gdLst>
              <a:gd name="connsiteX0" fmla="*/ 0 w 10706100"/>
              <a:gd name="connsiteY0" fmla="*/ 0 h 2441257"/>
              <a:gd name="connsiteX1" fmla="*/ 10706100 w 10706100"/>
              <a:gd name="connsiteY1" fmla="*/ 0 h 2441257"/>
              <a:gd name="connsiteX2" fmla="*/ 10706100 w 10706100"/>
              <a:gd name="connsiteY2" fmla="*/ 2441257 h 2441257"/>
              <a:gd name="connsiteX3" fmla="*/ 0 w 10706100"/>
              <a:gd name="connsiteY3" fmla="*/ 2441257 h 2441257"/>
            </a:gdLst>
            <a:ahLst/>
            <a:cxnLst>
              <a:cxn ang="0">
                <a:pos x="connsiteX0" y="connsiteY0"/>
              </a:cxn>
              <a:cxn ang="0">
                <a:pos x="connsiteX1" y="connsiteY1"/>
              </a:cxn>
              <a:cxn ang="0">
                <a:pos x="connsiteX2" y="connsiteY2"/>
              </a:cxn>
              <a:cxn ang="0">
                <a:pos x="connsiteX3" y="connsiteY3"/>
              </a:cxn>
            </a:cxnLst>
            <a:rect l="l" t="t" r="r" b="b"/>
            <a:pathLst>
              <a:path w="10706100" h="2441257">
                <a:moveTo>
                  <a:pt x="0" y="0"/>
                </a:moveTo>
                <a:lnTo>
                  <a:pt x="10706100" y="0"/>
                </a:lnTo>
                <a:lnTo>
                  <a:pt x="10706100" y="2441257"/>
                </a:lnTo>
                <a:lnTo>
                  <a:pt x="0" y="2441257"/>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6" name="Text Placeholder 9">
            <a:extLst>
              <a:ext uri="{FF2B5EF4-FFF2-40B4-BE49-F238E27FC236}">
                <a16:creationId xmlns:a16="http://schemas.microsoft.com/office/drawing/2014/main" id="{BA6CB084-5113-416A-6F60-46ABB7C63DBA}"/>
              </a:ext>
            </a:extLst>
          </p:cNvPr>
          <p:cNvSpPr>
            <a:spLocks noGrp="1"/>
          </p:cNvSpPr>
          <p:nvPr>
            <p:ph type="body" sz="quarter" idx="14" hasCustomPrompt="1"/>
          </p:nvPr>
        </p:nvSpPr>
        <p:spPr>
          <a:xfrm>
            <a:off x="482024" y="566059"/>
            <a:ext cx="6689337" cy="607100"/>
          </a:xfrm>
          <a:prstGeom prst="rect">
            <a:avLst/>
          </a:prstGeom>
        </p:spPr>
        <p:txBody>
          <a:bodyPr>
            <a:normAutofit/>
          </a:bodyPr>
          <a:lstStyle>
            <a:lvl1pPr marL="0" indent="0">
              <a:buFontTx/>
              <a:buNone/>
              <a:defRPr sz="4000" b="1">
                <a:solidFill>
                  <a:srgbClr val="2E3690"/>
                </a:solidFill>
              </a:defRPr>
            </a:lvl1pPr>
            <a:lvl2pPr marL="457200" indent="0">
              <a:buNone/>
              <a:defRPr/>
            </a:lvl2pPr>
          </a:lstStyle>
          <a:p>
            <a:pPr lvl="0"/>
            <a:r>
              <a:rPr lang="en-US" dirty="0"/>
              <a:t>Click to edit Headline</a:t>
            </a:r>
          </a:p>
        </p:txBody>
      </p:sp>
      <p:sp>
        <p:nvSpPr>
          <p:cNvPr id="7" name="Text Placeholder 9">
            <a:extLst>
              <a:ext uri="{FF2B5EF4-FFF2-40B4-BE49-F238E27FC236}">
                <a16:creationId xmlns:a16="http://schemas.microsoft.com/office/drawing/2014/main" id="{625CCB44-6C14-0353-BCF5-B82C1A563275}"/>
              </a:ext>
            </a:extLst>
          </p:cNvPr>
          <p:cNvSpPr>
            <a:spLocks noGrp="1"/>
          </p:cNvSpPr>
          <p:nvPr>
            <p:ph type="body" sz="quarter" idx="16"/>
          </p:nvPr>
        </p:nvSpPr>
        <p:spPr>
          <a:xfrm>
            <a:off x="482024" y="1530139"/>
            <a:ext cx="6689337" cy="722955"/>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spTree>
    <p:extLst>
      <p:ext uri="{BB962C8B-B14F-4D97-AF65-F5344CB8AC3E}">
        <p14:creationId xmlns:p14="http://schemas.microsoft.com/office/powerpoint/2010/main" val="216945988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eps to Completion">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0BD86B7-4066-96C1-37DF-A084FE19F580}"/>
              </a:ext>
            </a:extLst>
          </p:cNvPr>
          <p:cNvSpPr/>
          <p:nvPr userDrawn="1"/>
        </p:nvSpPr>
        <p:spPr>
          <a:xfrm>
            <a:off x="2503210" y="2562225"/>
            <a:ext cx="1600200" cy="1600200"/>
          </a:xfrm>
          <a:prstGeom prst="ellipse">
            <a:avLst/>
          </a:prstGeom>
          <a:solidFill>
            <a:srgbClr val="FBB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F719660-18CF-8D65-A82D-5283DCDD5F25}"/>
              </a:ext>
            </a:extLst>
          </p:cNvPr>
          <p:cNvSpPr/>
          <p:nvPr userDrawn="1"/>
        </p:nvSpPr>
        <p:spPr>
          <a:xfrm>
            <a:off x="2904992" y="3858116"/>
            <a:ext cx="796636" cy="796636"/>
          </a:xfrm>
          <a:prstGeom prst="ellipse">
            <a:avLst/>
          </a:prstGeom>
          <a:solidFill>
            <a:schemeClr val="bg1"/>
          </a:solidFill>
          <a:ln>
            <a:noFill/>
          </a:ln>
          <a:effectLst>
            <a:outerShdw blurRad="63500" dist="38100" dir="5400000" algn="t"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4C7D13F-687A-1577-937B-6967847CE735}"/>
              </a:ext>
            </a:extLst>
          </p:cNvPr>
          <p:cNvSpPr/>
          <p:nvPr userDrawn="1"/>
        </p:nvSpPr>
        <p:spPr>
          <a:xfrm>
            <a:off x="5290420" y="2562225"/>
            <a:ext cx="1600200" cy="1600200"/>
          </a:xfrm>
          <a:prstGeom prst="ellipse">
            <a:avLst/>
          </a:prstGeom>
          <a:solidFill>
            <a:srgbClr val="2CB3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50A0520-BE71-B1A4-8927-CA507EA06202}"/>
              </a:ext>
            </a:extLst>
          </p:cNvPr>
          <p:cNvSpPr/>
          <p:nvPr userDrawn="1"/>
        </p:nvSpPr>
        <p:spPr>
          <a:xfrm>
            <a:off x="5692202" y="3858116"/>
            <a:ext cx="796636" cy="796636"/>
          </a:xfrm>
          <a:prstGeom prst="ellipse">
            <a:avLst/>
          </a:prstGeom>
          <a:solidFill>
            <a:schemeClr val="bg1"/>
          </a:solidFill>
          <a:ln>
            <a:noFill/>
          </a:ln>
          <a:effectLst>
            <a:outerShdw blurRad="63500" dist="38100" dir="5400000" algn="t"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A467B9B-10D5-A909-9658-95AD2A72DCC9}"/>
              </a:ext>
            </a:extLst>
          </p:cNvPr>
          <p:cNvSpPr/>
          <p:nvPr userDrawn="1"/>
        </p:nvSpPr>
        <p:spPr>
          <a:xfrm>
            <a:off x="8077630" y="2562225"/>
            <a:ext cx="1600200" cy="1600200"/>
          </a:xfrm>
          <a:prstGeom prst="ellipse">
            <a:avLst/>
          </a:prstGeom>
          <a:solidFill>
            <a:srgbClr val="2E36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1C2A5CB-BCE1-D65E-6FC2-58C1E081D4CE}"/>
              </a:ext>
            </a:extLst>
          </p:cNvPr>
          <p:cNvSpPr/>
          <p:nvPr userDrawn="1"/>
        </p:nvSpPr>
        <p:spPr>
          <a:xfrm>
            <a:off x="8479412" y="3858116"/>
            <a:ext cx="796636" cy="796636"/>
          </a:xfrm>
          <a:prstGeom prst="ellipse">
            <a:avLst/>
          </a:prstGeom>
          <a:solidFill>
            <a:schemeClr val="bg1"/>
          </a:solidFill>
          <a:ln>
            <a:noFill/>
          </a:ln>
          <a:effectLst>
            <a:outerShdw blurRad="63500" dist="38100" dir="5400000" algn="t"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9FB2F49A-849C-9071-35EB-23F101648A2F}"/>
              </a:ext>
            </a:extLst>
          </p:cNvPr>
          <p:cNvSpPr>
            <a:spLocks noEditPoints="1"/>
          </p:cNvSpPr>
          <p:nvPr userDrawn="1"/>
        </p:nvSpPr>
        <p:spPr bwMode="auto">
          <a:xfrm rot="5400000">
            <a:off x="4527052" y="3259931"/>
            <a:ext cx="339725" cy="338138"/>
          </a:xfrm>
          <a:custGeom>
            <a:avLst/>
            <a:gdLst>
              <a:gd name="T0" fmla="*/ 677 w 1639"/>
              <a:gd name="T1" fmla="*/ 13 h 1639"/>
              <a:gd name="T2" fmla="*/ 77 w 1639"/>
              <a:gd name="T3" fmla="*/ 473 h 1639"/>
              <a:gd name="T4" fmla="*/ 3 w 1639"/>
              <a:gd name="T5" fmla="*/ 759 h 1639"/>
              <a:gd name="T6" fmla="*/ 0 w 1639"/>
              <a:gd name="T7" fmla="*/ 771 h 1639"/>
              <a:gd name="T8" fmla="*/ 0 w 1639"/>
              <a:gd name="T9" fmla="*/ 867 h 1639"/>
              <a:gd name="T10" fmla="*/ 13 w 1639"/>
              <a:gd name="T11" fmla="*/ 962 h 1639"/>
              <a:gd name="T12" fmla="*/ 435 w 1639"/>
              <a:gd name="T13" fmla="*/ 1543 h 1639"/>
              <a:gd name="T14" fmla="*/ 758 w 1639"/>
              <a:gd name="T15" fmla="*/ 1636 h 1639"/>
              <a:gd name="T16" fmla="*/ 771 w 1639"/>
              <a:gd name="T17" fmla="*/ 1639 h 1639"/>
              <a:gd name="T18" fmla="*/ 867 w 1639"/>
              <a:gd name="T19" fmla="*/ 1639 h 1639"/>
              <a:gd name="T20" fmla="*/ 962 w 1639"/>
              <a:gd name="T21" fmla="*/ 1626 h 1639"/>
              <a:gd name="T22" fmla="*/ 1561 w 1639"/>
              <a:gd name="T23" fmla="*/ 1167 h 1639"/>
              <a:gd name="T24" fmla="*/ 1636 w 1639"/>
              <a:gd name="T25" fmla="*/ 880 h 1639"/>
              <a:gd name="T26" fmla="*/ 1639 w 1639"/>
              <a:gd name="T27" fmla="*/ 867 h 1639"/>
              <a:gd name="T28" fmla="*/ 1639 w 1639"/>
              <a:gd name="T29" fmla="*/ 771 h 1639"/>
              <a:gd name="T30" fmla="*/ 1626 w 1639"/>
              <a:gd name="T31" fmla="*/ 677 h 1639"/>
              <a:gd name="T32" fmla="*/ 1204 w 1639"/>
              <a:gd name="T33" fmla="*/ 96 h 1639"/>
              <a:gd name="T34" fmla="*/ 881 w 1639"/>
              <a:gd name="T35" fmla="*/ 3 h 1639"/>
              <a:gd name="T36" fmla="*/ 867 w 1639"/>
              <a:gd name="T37" fmla="*/ 0 h 1639"/>
              <a:gd name="T38" fmla="*/ 771 w 1639"/>
              <a:gd name="T39" fmla="*/ 0 h 1639"/>
              <a:gd name="T40" fmla="*/ 677 w 1639"/>
              <a:gd name="T41" fmla="*/ 13 h 1639"/>
              <a:gd name="T42" fmla="*/ 1502 w 1639"/>
              <a:gd name="T43" fmla="*/ 821 h 1639"/>
              <a:gd name="T44" fmla="*/ 819 w 1639"/>
              <a:gd name="T45" fmla="*/ 1502 h 1639"/>
              <a:gd name="T46" fmla="*/ 137 w 1639"/>
              <a:gd name="T47" fmla="*/ 818 h 1639"/>
              <a:gd name="T48" fmla="*/ 821 w 1639"/>
              <a:gd name="T49" fmla="*/ 137 h 1639"/>
              <a:gd name="T50" fmla="*/ 1502 w 1639"/>
              <a:gd name="T51" fmla="*/ 821 h 1639"/>
              <a:gd name="T52" fmla="*/ 439 w 1639"/>
              <a:gd name="T53" fmla="*/ 898 h 1639"/>
              <a:gd name="T54" fmla="*/ 426 w 1639"/>
              <a:gd name="T55" fmla="*/ 912 h 1639"/>
              <a:gd name="T56" fmla="*/ 463 w 1639"/>
              <a:gd name="T57" fmla="*/ 1022 h 1639"/>
              <a:gd name="T58" fmla="*/ 533 w 1639"/>
              <a:gd name="T59" fmla="*/ 998 h 1639"/>
              <a:gd name="T60" fmla="*/ 803 w 1639"/>
              <a:gd name="T61" fmla="*/ 727 h 1639"/>
              <a:gd name="T62" fmla="*/ 820 w 1639"/>
              <a:gd name="T63" fmla="*/ 706 h 1639"/>
              <a:gd name="T64" fmla="*/ 833 w 1639"/>
              <a:gd name="T65" fmla="*/ 725 h 1639"/>
              <a:gd name="T66" fmla="*/ 1104 w 1639"/>
              <a:gd name="T67" fmla="*/ 995 h 1639"/>
              <a:gd name="T68" fmla="*/ 1120 w 1639"/>
              <a:gd name="T69" fmla="*/ 1010 h 1639"/>
              <a:gd name="T70" fmla="*/ 1226 w 1639"/>
              <a:gd name="T71" fmla="*/ 977 h 1639"/>
              <a:gd name="T72" fmla="*/ 1203 w 1639"/>
              <a:gd name="T73" fmla="*/ 902 h 1639"/>
              <a:gd name="T74" fmla="*/ 878 w 1639"/>
              <a:gd name="T75" fmla="*/ 576 h 1639"/>
              <a:gd name="T76" fmla="*/ 762 w 1639"/>
              <a:gd name="T77" fmla="*/ 576 h 1639"/>
              <a:gd name="T78" fmla="*/ 439 w 1639"/>
              <a:gd name="T79" fmla="*/ 898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9" h="1639">
                <a:moveTo>
                  <a:pt x="677" y="13"/>
                </a:moveTo>
                <a:cubicBezTo>
                  <a:pt x="401" y="67"/>
                  <a:pt x="201" y="221"/>
                  <a:pt x="77" y="473"/>
                </a:cubicBezTo>
                <a:cubicBezTo>
                  <a:pt x="33" y="563"/>
                  <a:pt x="9" y="659"/>
                  <a:pt x="3" y="759"/>
                </a:cubicBezTo>
                <a:cubicBezTo>
                  <a:pt x="3" y="763"/>
                  <a:pt x="1" y="767"/>
                  <a:pt x="0" y="771"/>
                </a:cubicBezTo>
                <a:cubicBezTo>
                  <a:pt x="0" y="867"/>
                  <a:pt x="0" y="867"/>
                  <a:pt x="0" y="867"/>
                </a:cubicBezTo>
                <a:cubicBezTo>
                  <a:pt x="4" y="899"/>
                  <a:pt x="7" y="931"/>
                  <a:pt x="13" y="962"/>
                </a:cubicBezTo>
                <a:cubicBezTo>
                  <a:pt x="63" y="1222"/>
                  <a:pt x="204" y="1415"/>
                  <a:pt x="435" y="1543"/>
                </a:cubicBezTo>
                <a:cubicBezTo>
                  <a:pt x="535" y="1598"/>
                  <a:pt x="643" y="1628"/>
                  <a:pt x="758" y="1636"/>
                </a:cubicBezTo>
                <a:cubicBezTo>
                  <a:pt x="762" y="1636"/>
                  <a:pt x="767" y="1638"/>
                  <a:pt x="771" y="1639"/>
                </a:cubicBezTo>
                <a:cubicBezTo>
                  <a:pt x="867" y="1639"/>
                  <a:pt x="867" y="1639"/>
                  <a:pt x="867" y="1639"/>
                </a:cubicBezTo>
                <a:cubicBezTo>
                  <a:pt x="899" y="1635"/>
                  <a:pt x="931" y="1632"/>
                  <a:pt x="962" y="1626"/>
                </a:cubicBezTo>
                <a:cubicBezTo>
                  <a:pt x="1238" y="1572"/>
                  <a:pt x="1437" y="1418"/>
                  <a:pt x="1561" y="1167"/>
                </a:cubicBezTo>
                <a:cubicBezTo>
                  <a:pt x="1606" y="1077"/>
                  <a:pt x="1630" y="980"/>
                  <a:pt x="1636" y="880"/>
                </a:cubicBezTo>
                <a:cubicBezTo>
                  <a:pt x="1636" y="876"/>
                  <a:pt x="1638" y="872"/>
                  <a:pt x="1639" y="867"/>
                </a:cubicBezTo>
                <a:cubicBezTo>
                  <a:pt x="1639" y="771"/>
                  <a:pt x="1639" y="771"/>
                  <a:pt x="1639" y="771"/>
                </a:cubicBezTo>
                <a:cubicBezTo>
                  <a:pt x="1635" y="740"/>
                  <a:pt x="1632" y="708"/>
                  <a:pt x="1626" y="677"/>
                </a:cubicBezTo>
                <a:cubicBezTo>
                  <a:pt x="1576" y="417"/>
                  <a:pt x="1435" y="224"/>
                  <a:pt x="1204" y="96"/>
                </a:cubicBezTo>
                <a:cubicBezTo>
                  <a:pt x="1104" y="41"/>
                  <a:pt x="996" y="11"/>
                  <a:pt x="881" y="3"/>
                </a:cubicBezTo>
                <a:cubicBezTo>
                  <a:pt x="877" y="3"/>
                  <a:pt x="872" y="1"/>
                  <a:pt x="867" y="0"/>
                </a:cubicBezTo>
                <a:cubicBezTo>
                  <a:pt x="771" y="0"/>
                  <a:pt x="771" y="0"/>
                  <a:pt x="771" y="0"/>
                </a:cubicBezTo>
                <a:cubicBezTo>
                  <a:pt x="740" y="4"/>
                  <a:pt x="708" y="7"/>
                  <a:pt x="677" y="13"/>
                </a:cubicBezTo>
                <a:close/>
                <a:moveTo>
                  <a:pt x="1502" y="821"/>
                </a:moveTo>
                <a:cubicBezTo>
                  <a:pt x="1500" y="1199"/>
                  <a:pt x="1195" y="1503"/>
                  <a:pt x="819" y="1502"/>
                </a:cubicBezTo>
                <a:cubicBezTo>
                  <a:pt x="442" y="1501"/>
                  <a:pt x="136" y="1194"/>
                  <a:pt x="137" y="818"/>
                </a:cubicBezTo>
                <a:cubicBezTo>
                  <a:pt x="138" y="441"/>
                  <a:pt x="445" y="135"/>
                  <a:pt x="821" y="137"/>
                </a:cubicBezTo>
                <a:cubicBezTo>
                  <a:pt x="1199" y="139"/>
                  <a:pt x="1504" y="446"/>
                  <a:pt x="1502" y="821"/>
                </a:cubicBezTo>
                <a:close/>
                <a:moveTo>
                  <a:pt x="439" y="898"/>
                </a:moveTo>
                <a:cubicBezTo>
                  <a:pt x="435" y="903"/>
                  <a:pt x="430" y="907"/>
                  <a:pt x="426" y="912"/>
                </a:cubicBezTo>
                <a:cubicBezTo>
                  <a:pt x="393" y="952"/>
                  <a:pt x="413" y="1010"/>
                  <a:pt x="463" y="1022"/>
                </a:cubicBezTo>
                <a:cubicBezTo>
                  <a:pt x="491" y="1029"/>
                  <a:pt x="513" y="1018"/>
                  <a:pt x="533" y="998"/>
                </a:cubicBezTo>
                <a:cubicBezTo>
                  <a:pt x="623" y="907"/>
                  <a:pt x="713" y="818"/>
                  <a:pt x="803" y="727"/>
                </a:cubicBezTo>
                <a:cubicBezTo>
                  <a:pt x="808" y="722"/>
                  <a:pt x="812" y="717"/>
                  <a:pt x="820" y="706"/>
                </a:cubicBezTo>
                <a:cubicBezTo>
                  <a:pt x="826" y="715"/>
                  <a:pt x="829" y="721"/>
                  <a:pt x="833" y="725"/>
                </a:cubicBezTo>
                <a:cubicBezTo>
                  <a:pt x="923" y="815"/>
                  <a:pt x="1013" y="905"/>
                  <a:pt x="1104" y="995"/>
                </a:cubicBezTo>
                <a:cubicBezTo>
                  <a:pt x="1109" y="1001"/>
                  <a:pt x="1114" y="1006"/>
                  <a:pt x="1120" y="1010"/>
                </a:cubicBezTo>
                <a:cubicBezTo>
                  <a:pt x="1157" y="1039"/>
                  <a:pt x="1211" y="1021"/>
                  <a:pt x="1226" y="977"/>
                </a:cubicBezTo>
                <a:cubicBezTo>
                  <a:pt x="1235" y="947"/>
                  <a:pt x="1225" y="923"/>
                  <a:pt x="1203" y="902"/>
                </a:cubicBezTo>
                <a:cubicBezTo>
                  <a:pt x="1095" y="793"/>
                  <a:pt x="986" y="685"/>
                  <a:pt x="878" y="576"/>
                </a:cubicBezTo>
                <a:cubicBezTo>
                  <a:pt x="838" y="536"/>
                  <a:pt x="801" y="536"/>
                  <a:pt x="762" y="576"/>
                </a:cubicBezTo>
                <a:cubicBezTo>
                  <a:pt x="654" y="683"/>
                  <a:pt x="547" y="791"/>
                  <a:pt x="439" y="8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FBA0F1CA-0D86-6764-813E-BE78832ED0DF}"/>
              </a:ext>
            </a:extLst>
          </p:cNvPr>
          <p:cNvSpPr>
            <a:spLocks noEditPoints="1"/>
          </p:cNvSpPr>
          <p:nvPr userDrawn="1"/>
        </p:nvSpPr>
        <p:spPr bwMode="auto">
          <a:xfrm rot="5400000">
            <a:off x="7314262" y="3259932"/>
            <a:ext cx="339725" cy="338138"/>
          </a:xfrm>
          <a:custGeom>
            <a:avLst/>
            <a:gdLst>
              <a:gd name="T0" fmla="*/ 677 w 1639"/>
              <a:gd name="T1" fmla="*/ 13 h 1639"/>
              <a:gd name="T2" fmla="*/ 77 w 1639"/>
              <a:gd name="T3" fmla="*/ 473 h 1639"/>
              <a:gd name="T4" fmla="*/ 3 w 1639"/>
              <a:gd name="T5" fmla="*/ 759 h 1639"/>
              <a:gd name="T6" fmla="*/ 0 w 1639"/>
              <a:gd name="T7" fmla="*/ 771 h 1639"/>
              <a:gd name="T8" fmla="*/ 0 w 1639"/>
              <a:gd name="T9" fmla="*/ 867 h 1639"/>
              <a:gd name="T10" fmla="*/ 13 w 1639"/>
              <a:gd name="T11" fmla="*/ 962 h 1639"/>
              <a:gd name="T12" fmla="*/ 435 w 1639"/>
              <a:gd name="T13" fmla="*/ 1543 h 1639"/>
              <a:gd name="T14" fmla="*/ 758 w 1639"/>
              <a:gd name="T15" fmla="*/ 1636 h 1639"/>
              <a:gd name="T16" fmla="*/ 771 w 1639"/>
              <a:gd name="T17" fmla="*/ 1639 h 1639"/>
              <a:gd name="T18" fmla="*/ 867 w 1639"/>
              <a:gd name="T19" fmla="*/ 1639 h 1639"/>
              <a:gd name="T20" fmla="*/ 962 w 1639"/>
              <a:gd name="T21" fmla="*/ 1626 h 1639"/>
              <a:gd name="T22" fmla="*/ 1561 w 1639"/>
              <a:gd name="T23" fmla="*/ 1167 h 1639"/>
              <a:gd name="T24" fmla="*/ 1636 w 1639"/>
              <a:gd name="T25" fmla="*/ 880 h 1639"/>
              <a:gd name="T26" fmla="*/ 1639 w 1639"/>
              <a:gd name="T27" fmla="*/ 867 h 1639"/>
              <a:gd name="T28" fmla="*/ 1639 w 1639"/>
              <a:gd name="T29" fmla="*/ 771 h 1639"/>
              <a:gd name="T30" fmla="*/ 1626 w 1639"/>
              <a:gd name="T31" fmla="*/ 677 h 1639"/>
              <a:gd name="T32" fmla="*/ 1204 w 1639"/>
              <a:gd name="T33" fmla="*/ 96 h 1639"/>
              <a:gd name="T34" fmla="*/ 881 w 1639"/>
              <a:gd name="T35" fmla="*/ 3 h 1639"/>
              <a:gd name="T36" fmla="*/ 867 w 1639"/>
              <a:gd name="T37" fmla="*/ 0 h 1639"/>
              <a:gd name="T38" fmla="*/ 771 w 1639"/>
              <a:gd name="T39" fmla="*/ 0 h 1639"/>
              <a:gd name="T40" fmla="*/ 677 w 1639"/>
              <a:gd name="T41" fmla="*/ 13 h 1639"/>
              <a:gd name="T42" fmla="*/ 1502 w 1639"/>
              <a:gd name="T43" fmla="*/ 821 h 1639"/>
              <a:gd name="T44" fmla="*/ 819 w 1639"/>
              <a:gd name="T45" fmla="*/ 1502 h 1639"/>
              <a:gd name="T46" fmla="*/ 137 w 1639"/>
              <a:gd name="T47" fmla="*/ 818 h 1639"/>
              <a:gd name="T48" fmla="*/ 821 w 1639"/>
              <a:gd name="T49" fmla="*/ 137 h 1639"/>
              <a:gd name="T50" fmla="*/ 1502 w 1639"/>
              <a:gd name="T51" fmla="*/ 821 h 1639"/>
              <a:gd name="T52" fmla="*/ 439 w 1639"/>
              <a:gd name="T53" fmla="*/ 898 h 1639"/>
              <a:gd name="T54" fmla="*/ 426 w 1639"/>
              <a:gd name="T55" fmla="*/ 912 h 1639"/>
              <a:gd name="T56" fmla="*/ 463 w 1639"/>
              <a:gd name="T57" fmla="*/ 1022 h 1639"/>
              <a:gd name="T58" fmla="*/ 533 w 1639"/>
              <a:gd name="T59" fmla="*/ 998 h 1639"/>
              <a:gd name="T60" fmla="*/ 803 w 1639"/>
              <a:gd name="T61" fmla="*/ 727 h 1639"/>
              <a:gd name="T62" fmla="*/ 820 w 1639"/>
              <a:gd name="T63" fmla="*/ 706 h 1639"/>
              <a:gd name="T64" fmla="*/ 833 w 1639"/>
              <a:gd name="T65" fmla="*/ 725 h 1639"/>
              <a:gd name="T66" fmla="*/ 1104 w 1639"/>
              <a:gd name="T67" fmla="*/ 995 h 1639"/>
              <a:gd name="T68" fmla="*/ 1120 w 1639"/>
              <a:gd name="T69" fmla="*/ 1010 h 1639"/>
              <a:gd name="T70" fmla="*/ 1226 w 1639"/>
              <a:gd name="T71" fmla="*/ 977 h 1639"/>
              <a:gd name="T72" fmla="*/ 1203 w 1639"/>
              <a:gd name="T73" fmla="*/ 902 h 1639"/>
              <a:gd name="T74" fmla="*/ 878 w 1639"/>
              <a:gd name="T75" fmla="*/ 576 h 1639"/>
              <a:gd name="T76" fmla="*/ 762 w 1639"/>
              <a:gd name="T77" fmla="*/ 576 h 1639"/>
              <a:gd name="T78" fmla="*/ 439 w 1639"/>
              <a:gd name="T79" fmla="*/ 898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9" h="1639">
                <a:moveTo>
                  <a:pt x="677" y="13"/>
                </a:moveTo>
                <a:cubicBezTo>
                  <a:pt x="401" y="67"/>
                  <a:pt x="201" y="221"/>
                  <a:pt x="77" y="473"/>
                </a:cubicBezTo>
                <a:cubicBezTo>
                  <a:pt x="33" y="563"/>
                  <a:pt x="9" y="659"/>
                  <a:pt x="3" y="759"/>
                </a:cubicBezTo>
                <a:cubicBezTo>
                  <a:pt x="3" y="763"/>
                  <a:pt x="1" y="767"/>
                  <a:pt x="0" y="771"/>
                </a:cubicBezTo>
                <a:cubicBezTo>
                  <a:pt x="0" y="867"/>
                  <a:pt x="0" y="867"/>
                  <a:pt x="0" y="867"/>
                </a:cubicBezTo>
                <a:cubicBezTo>
                  <a:pt x="4" y="899"/>
                  <a:pt x="7" y="931"/>
                  <a:pt x="13" y="962"/>
                </a:cubicBezTo>
                <a:cubicBezTo>
                  <a:pt x="63" y="1222"/>
                  <a:pt x="204" y="1415"/>
                  <a:pt x="435" y="1543"/>
                </a:cubicBezTo>
                <a:cubicBezTo>
                  <a:pt x="535" y="1598"/>
                  <a:pt x="643" y="1628"/>
                  <a:pt x="758" y="1636"/>
                </a:cubicBezTo>
                <a:cubicBezTo>
                  <a:pt x="762" y="1636"/>
                  <a:pt x="767" y="1638"/>
                  <a:pt x="771" y="1639"/>
                </a:cubicBezTo>
                <a:cubicBezTo>
                  <a:pt x="867" y="1639"/>
                  <a:pt x="867" y="1639"/>
                  <a:pt x="867" y="1639"/>
                </a:cubicBezTo>
                <a:cubicBezTo>
                  <a:pt x="899" y="1635"/>
                  <a:pt x="931" y="1632"/>
                  <a:pt x="962" y="1626"/>
                </a:cubicBezTo>
                <a:cubicBezTo>
                  <a:pt x="1238" y="1572"/>
                  <a:pt x="1437" y="1418"/>
                  <a:pt x="1561" y="1167"/>
                </a:cubicBezTo>
                <a:cubicBezTo>
                  <a:pt x="1606" y="1077"/>
                  <a:pt x="1630" y="980"/>
                  <a:pt x="1636" y="880"/>
                </a:cubicBezTo>
                <a:cubicBezTo>
                  <a:pt x="1636" y="876"/>
                  <a:pt x="1638" y="872"/>
                  <a:pt x="1639" y="867"/>
                </a:cubicBezTo>
                <a:cubicBezTo>
                  <a:pt x="1639" y="771"/>
                  <a:pt x="1639" y="771"/>
                  <a:pt x="1639" y="771"/>
                </a:cubicBezTo>
                <a:cubicBezTo>
                  <a:pt x="1635" y="740"/>
                  <a:pt x="1632" y="708"/>
                  <a:pt x="1626" y="677"/>
                </a:cubicBezTo>
                <a:cubicBezTo>
                  <a:pt x="1576" y="417"/>
                  <a:pt x="1435" y="224"/>
                  <a:pt x="1204" y="96"/>
                </a:cubicBezTo>
                <a:cubicBezTo>
                  <a:pt x="1104" y="41"/>
                  <a:pt x="996" y="11"/>
                  <a:pt x="881" y="3"/>
                </a:cubicBezTo>
                <a:cubicBezTo>
                  <a:pt x="877" y="3"/>
                  <a:pt x="872" y="1"/>
                  <a:pt x="867" y="0"/>
                </a:cubicBezTo>
                <a:cubicBezTo>
                  <a:pt x="771" y="0"/>
                  <a:pt x="771" y="0"/>
                  <a:pt x="771" y="0"/>
                </a:cubicBezTo>
                <a:cubicBezTo>
                  <a:pt x="740" y="4"/>
                  <a:pt x="708" y="7"/>
                  <a:pt x="677" y="13"/>
                </a:cubicBezTo>
                <a:close/>
                <a:moveTo>
                  <a:pt x="1502" y="821"/>
                </a:moveTo>
                <a:cubicBezTo>
                  <a:pt x="1500" y="1199"/>
                  <a:pt x="1195" y="1503"/>
                  <a:pt x="819" y="1502"/>
                </a:cubicBezTo>
                <a:cubicBezTo>
                  <a:pt x="442" y="1501"/>
                  <a:pt x="136" y="1194"/>
                  <a:pt x="137" y="818"/>
                </a:cubicBezTo>
                <a:cubicBezTo>
                  <a:pt x="138" y="441"/>
                  <a:pt x="445" y="135"/>
                  <a:pt x="821" y="137"/>
                </a:cubicBezTo>
                <a:cubicBezTo>
                  <a:pt x="1199" y="139"/>
                  <a:pt x="1504" y="446"/>
                  <a:pt x="1502" y="821"/>
                </a:cubicBezTo>
                <a:close/>
                <a:moveTo>
                  <a:pt x="439" y="898"/>
                </a:moveTo>
                <a:cubicBezTo>
                  <a:pt x="435" y="903"/>
                  <a:pt x="430" y="907"/>
                  <a:pt x="426" y="912"/>
                </a:cubicBezTo>
                <a:cubicBezTo>
                  <a:pt x="393" y="952"/>
                  <a:pt x="413" y="1010"/>
                  <a:pt x="463" y="1022"/>
                </a:cubicBezTo>
                <a:cubicBezTo>
                  <a:pt x="491" y="1029"/>
                  <a:pt x="513" y="1018"/>
                  <a:pt x="533" y="998"/>
                </a:cubicBezTo>
                <a:cubicBezTo>
                  <a:pt x="623" y="907"/>
                  <a:pt x="713" y="818"/>
                  <a:pt x="803" y="727"/>
                </a:cubicBezTo>
                <a:cubicBezTo>
                  <a:pt x="808" y="722"/>
                  <a:pt x="812" y="717"/>
                  <a:pt x="820" y="706"/>
                </a:cubicBezTo>
                <a:cubicBezTo>
                  <a:pt x="826" y="715"/>
                  <a:pt x="829" y="721"/>
                  <a:pt x="833" y="725"/>
                </a:cubicBezTo>
                <a:cubicBezTo>
                  <a:pt x="923" y="815"/>
                  <a:pt x="1013" y="905"/>
                  <a:pt x="1104" y="995"/>
                </a:cubicBezTo>
                <a:cubicBezTo>
                  <a:pt x="1109" y="1001"/>
                  <a:pt x="1114" y="1006"/>
                  <a:pt x="1120" y="1010"/>
                </a:cubicBezTo>
                <a:cubicBezTo>
                  <a:pt x="1157" y="1039"/>
                  <a:pt x="1211" y="1021"/>
                  <a:pt x="1226" y="977"/>
                </a:cubicBezTo>
                <a:cubicBezTo>
                  <a:pt x="1235" y="947"/>
                  <a:pt x="1225" y="923"/>
                  <a:pt x="1203" y="902"/>
                </a:cubicBezTo>
                <a:cubicBezTo>
                  <a:pt x="1095" y="793"/>
                  <a:pt x="986" y="685"/>
                  <a:pt x="878" y="576"/>
                </a:cubicBezTo>
                <a:cubicBezTo>
                  <a:pt x="838" y="536"/>
                  <a:pt x="801" y="536"/>
                  <a:pt x="762" y="576"/>
                </a:cubicBezTo>
                <a:cubicBezTo>
                  <a:pt x="654" y="683"/>
                  <a:pt x="547" y="791"/>
                  <a:pt x="439" y="8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xt Placeholder 9">
            <a:extLst>
              <a:ext uri="{FF2B5EF4-FFF2-40B4-BE49-F238E27FC236}">
                <a16:creationId xmlns:a16="http://schemas.microsoft.com/office/drawing/2014/main" id="{BA46B8C5-C36C-06CD-AF14-4DCB747C846D}"/>
              </a:ext>
            </a:extLst>
          </p:cNvPr>
          <p:cNvSpPr>
            <a:spLocks noGrp="1"/>
          </p:cNvSpPr>
          <p:nvPr>
            <p:ph type="body" sz="quarter" idx="11" hasCustomPrompt="1"/>
          </p:nvPr>
        </p:nvSpPr>
        <p:spPr>
          <a:xfrm>
            <a:off x="1948873" y="839045"/>
            <a:ext cx="8294254" cy="607100"/>
          </a:xfrm>
          <a:prstGeom prst="rect">
            <a:avLst/>
          </a:prstGeom>
        </p:spPr>
        <p:txBody>
          <a:bodyPr>
            <a:normAutofit/>
          </a:bodyPr>
          <a:lstStyle>
            <a:lvl1pPr marL="0" indent="0" algn="ctr">
              <a:buFontTx/>
              <a:buNone/>
              <a:defRPr sz="4000" b="1">
                <a:solidFill>
                  <a:srgbClr val="2E3690"/>
                </a:solidFill>
              </a:defRPr>
            </a:lvl1pPr>
            <a:lvl2pPr marL="457200" indent="0">
              <a:buNone/>
              <a:defRPr/>
            </a:lvl2pPr>
          </a:lstStyle>
          <a:p>
            <a:pPr lvl="0"/>
            <a:r>
              <a:rPr lang="en-US" dirty="0"/>
              <a:t>Click to edit Headline</a:t>
            </a:r>
          </a:p>
        </p:txBody>
      </p:sp>
      <p:sp>
        <p:nvSpPr>
          <p:cNvPr id="30" name="Text Placeholder 9">
            <a:extLst>
              <a:ext uri="{FF2B5EF4-FFF2-40B4-BE49-F238E27FC236}">
                <a16:creationId xmlns:a16="http://schemas.microsoft.com/office/drawing/2014/main" id="{0CDEE555-FFDF-6A5F-D7A9-CE91DC48CE66}"/>
              </a:ext>
            </a:extLst>
          </p:cNvPr>
          <p:cNvSpPr>
            <a:spLocks noGrp="1"/>
          </p:cNvSpPr>
          <p:nvPr>
            <p:ph type="body" sz="quarter" idx="13"/>
          </p:nvPr>
        </p:nvSpPr>
        <p:spPr>
          <a:xfrm>
            <a:off x="1948873" y="1536545"/>
            <a:ext cx="8294254" cy="467643"/>
          </a:xfrm>
          <a:prstGeom prst="rect">
            <a:avLst/>
          </a:prstGeom>
        </p:spPr>
        <p:txBody>
          <a:bodyPr numCol="1" spcCol="548640">
            <a:normAutofit/>
          </a:bodyPr>
          <a:lstStyle>
            <a:lvl1pPr marL="0" indent="0" algn="ctr">
              <a:buFontTx/>
              <a:buNone/>
              <a:defRPr sz="1600" b="0">
                <a:solidFill>
                  <a:schemeClr val="tx1">
                    <a:lumMod val="50000"/>
                    <a:lumOff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992294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portant Statistic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5E4999C-501D-AFFA-55F9-EB42A17FCBCA}"/>
              </a:ext>
            </a:extLst>
          </p:cNvPr>
          <p:cNvSpPr>
            <a:spLocks noGrp="1"/>
          </p:cNvSpPr>
          <p:nvPr>
            <p:ph type="pic" sz="quarter" idx="13" hasCustomPrompt="1"/>
          </p:nvPr>
        </p:nvSpPr>
        <p:spPr>
          <a:xfrm>
            <a:off x="5357962" y="2066925"/>
            <a:ext cx="2682225" cy="4029075"/>
          </a:xfrm>
          <a:custGeom>
            <a:avLst/>
            <a:gdLst>
              <a:gd name="connsiteX0" fmla="*/ 0 w 2682225"/>
              <a:gd name="connsiteY0" fmla="*/ 0 h 4029075"/>
              <a:gd name="connsiteX1" fmla="*/ 2682225 w 2682225"/>
              <a:gd name="connsiteY1" fmla="*/ 0 h 4029075"/>
              <a:gd name="connsiteX2" fmla="*/ 2682225 w 2682225"/>
              <a:gd name="connsiteY2" fmla="*/ 4029075 h 4029075"/>
              <a:gd name="connsiteX3" fmla="*/ 0 w 2682225"/>
              <a:gd name="connsiteY3" fmla="*/ 4029075 h 4029075"/>
            </a:gdLst>
            <a:ahLst/>
            <a:cxnLst>
              <a:cxn ang="0">
                <a:pos x="connsiteX0" y="connsiteY0"/>
              </a:cxn>
              <a:cxn ang="0">
                <a:pos x="connsiteX1" y="connsiteY1"/>
              </a:cxn>
              <a:cxn ang="0">
                <a:pos x="connsiteX2" y="connsiteY2"/>
              </a:cxn>
              <a:cxn ang="0">
                <a:pos x="connsiteX3" y="connsiteY3"/>
              </a:cxn>
            </a:cxnLst>
            <a:rect l="l" t="t" r="r" b="b"/>
            <a:pathLst>
              <a:path w="2682225" h="4029075">
                <a:moveTo>
                  <a:pt x="0" y="0"/>
                </a:moveTo>
                <a:lnTo>
                  <a:pt x="2682225" y="0"/>
                </a:lnTo>
                <a:lnTo>
                  <a:pt x="2682225" y="4029075"/>
                </a:lnTo>
                <a:lnTo>
                  <a:pt x="0" y="4029075"/>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6" name="Text Placeholder 9">
            <a:extLst>
              <a:ext uri="{FF2B5EF4-FFF2-40B4-BE49-F238E27FC236}">
                <a16:creationId xmlns:a16="http://schemas.microsoft.com/office/drawing/2014/main" id="{22A2E512-57DB-CB2A-7A84-68B50F967766}"/>
              </a:ext>
            </a:extLst>
          </p:cNvPr>
          <p:cNvSpPr>
            <a:spLocks noGrp="1"/>
          </p:cNvSpPr>
          <p:nvPr>
            <p:ph type="body" sz="quarter" idx="11" hasCustomPrompt="1"/>
          </p:nvPr>
        </p:nvSpPr>
        <p:spPr>
          <a:xfrm>
            <a:off x="482025" y="570522"/>
            <a:ext cx="7558162" cy="607100"/>
          </a:xfrm>
          <a:prstGeom prst="rect">
            <a:avLst/>
          </a:prstGeom>
        </p:spPr>
        <p:txBody>
          <a:bodyPr>
            <a:normAutofit/>
          </a:bodyPr>
          <a:lstStyle>
            <a:lvl1pPr marL="0" indent="0">
              <a:buFontTx/>
              <a:buNone/>
              <a:defRPr sz="4000" b="1">
                <a:solidFill>
                  <a:srgbClr val="2E3690"/>
                </a:solidFill>
              </a:defRPr>
            </a:lvl1pPr>
            <a:lvl2pPr marL="457200" indent="0">
              <a:buNone/>
              <a:defRPr/>
            </a:lvl2pPr>
          </a:lstStyle>
          <a:p>
            <a:pPr lvl="0"/>
            <a:r>
              <a:rPr lang="en-US" dirty="0"/>
              <a:t>Click to edit Headline</a:t>
            </a:r>
          </a:p>
        </p:txBody>
      </p:sp>
      <p:sp>
        <p:nvSpPr>
          <p:cNvPr id="7" name="Text Placeholder 9">
            <a:extLst>
              <a:ext uri="{FF2B5EF4-FFF2-40B4-BE49-F238E27FC236}">
                <a16:creationId xmlns:a16="http://schemas.microsoft.com/office/drawing/2014/main" id="{C54ED44B-5B58-9444-4625-50BC058F4AF5}"/>
              </a:ext>
            </a:extLst>
          </p:cNvPr>
          <p:cNvSpPr>
            <a:spLocks noGrp="1"/>
          </p:cNvSpPr>
          <p:nvPr>
            <p:ph type="body" sz="quarter" idx="14"/>
          </p:nvPr>
        </p:nvSpPr>
        <p:spPr>
          <a:xfrm>
            <a:off x="508612" y="2561283"/>
            <a:ext cx="4421197" cy="2246769"/>
          </a:xfrm>
          <a:prstGeom prst="rect">
            <a:avLst/>
          </a:prstGeom>
        </p:spPr>
        <p:txBody>
          <a:bodyPr numCol="1" spcCol="548640">
            <a:normAutofit/>
          </a:bodyPr>
          <a:lstStyle>
            <a:lvl1pPr marL="0" indent="0">
              <a:lnSpc>
                <a:spcPct val="100000"/>
              </a:lnSpc>
              <a:buFontTx/>
              <a:buNone/>
              <a:defRPr sz="16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8" name="Text Placeholder 9">
            <a:extLst>
              <a:ext uri="{FF2B5EF4-FFF2-40B4-BE49-F238E27FC236}">
                <a16:creationId xmlns:a16="http://schemas.microsoft.com/office/drawing/2014/main" id="{6E2CF512-C3E4-2F1E-18A6-7D3CC4AD808E}"/>
              </a:ext>
            </a:extLst>
          </p:cNvPr>
          <p:cNvSpPr>
            <a:spLocks noGrp="1"/>
          </p:cNvSpPr>
          <p:nvPr>
            <p:ph type="body" sz="quarter" idx="12"/>
          </p:nvPr>
        </p:nvSpPr>
        <p:spPr>
          <a:xfrm>
            <a:off x="482025" y="1911066"/>
            <a:ext cx="4442578" cy="607101"/>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spTree>
    <p:extLst>
      <p:ext uri="{BB962C8B-B14F-4D97-AF65-F5344CB8AC3E}">
        <p14:creationId xmlns:p14="http://schemas.microsoft.com/office/powerpoint/2010/main" val="398290079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rvice Description">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BA46B8C5-C36C-06CD-AF14-4DCB747C846D}"/>
              </a:ext>
            </a:extLst>
          </p:cNvPr>
          <p:cNvSpPr>
            <a:spLocks noGrp="1"/>
          </p:cNvSpPr>
          <p:nvPr>
            <p:ph type="body" sz="quarter" idx="11" hasCustomPrompt="1"/>
          </p:nvPr>
        </p:nvSpPr>
        <p:spPr>
          <a:xfrm>
            <a:off x="482023" y="568698"/>
            <a:ext cx="5524139" cy="607100"/>
          </a:xfrm>
          <a:prstGeom prst="rect">
            <a:avLst/>
          </a:prstGeom>
        </p:spPr>
        <p:txBody>
          <a:bodyPr>
            <a:normAutofit/>
          </a:bodyPr>
          <a:lstStyle>
            <a:lvl1pPr marL="0" indent="0" algn="l">
              <a:buFontTx/>
              <a:buNone/>
              <a:defRPr sz="4000" b="1">
                <a:solidFill>
                  <a:srgbClr val="2E3690"/>
                </a:solidFill>
              </a:defRPr>
            </a:lvl1pPr>
            <a:lvl2pPr marL="457200" indent="0">
              <a:buNone/>
              <a:defRPr/>
            </a:lvl2pPr>
          </a:lstStyle>
          <a:p>
            <a:pPr lvl="0"/>
            <a:r>
              <a:rPr lang="en-US"/>
              <a:t>Click to edit Headline</a:t>
            </a:r>
          </a:p>
        </p:txBody>
      </p:sp>
      <p:sp>
        <p:nvSpPr>
          <p:cNvPr id="30" name="Text Placeholder 9">
            <a:extLst>
              <a:ext uri="{FF2B5EF4-FFF2-40B4-BE49-F238E27FC236}">
                <a16:creationId xmlns:a16="http://schemas.microsoft.com/office/drawing/2014/main" id="{0CDEE555-FFDF-6A5F-D7A9-CE91DC48CE66}"/>
              </a:ext>
            </a:extLst>
          </p:cNvPr>
          <p:cNvSpPr>
            <a:spLocks noGrp="1"/>
          </p:cNvSpPr>
          <p:nvPr>
            <p:ph type="body" sz="quarter" idx="13"/>
          </p:nvPr>
        </p:nvSpPr>
        <p:spPr>
          <a:xfrm>
            <a:off x="482023" y="2668424"/>
            <a:ext cx="3146653" cy="2407010"/>
          </a:xfrm>
          <a:prstGeom prst="rect">
            <a:avLst/>
          </a:prstGeom>
        </p:spPr>
        <p:txBody>
          <a:bodyPr numCol="1" spcCol="548640">
            <a:normAutofit/>
          </a:bodyPr>
          <a:lstStyle>
            <a:lvl1pPr marL="0" indent="0" algn="l">
              <a:lnSpc>
                <a:spcPct val="100000"/>
              </a:lnSpc>
              <a:buFontTx/>
              <a:buNone/>
              <a:defRPr sz="16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37" name="Text Placeholder 9">
            <a:extLst>
              <a:ext uri="{FF2B5EF4-FFF2-40B4-BE49-F238E27FC236}">
                <a16:creationId xmlns:a16="http://schemas.microsoft.com/office/drawing/2014/main" id="{B62145AB-8FD9-D38E-F51A-507AE3587FAE}"/>
              </a:ext>
            </a:extLst>
          </p:cNvPr>
          <p:cNvSpPr>
            <a:spLocks noGrp="1"/>
          </p:cNvSpPr>
          <p:nvPr>
            <p:ph type="body" sz="quarter" idx="16"/>
          </p:nvPr>
        </p:nvSpPr>
        <p:spPr>
          <a:xfrm>
            <a:off x="482025" y="1904717"/>
            <a:ext cx="5524137" cy="582321"/>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a:t>Click to edit</a:t>
            </a:r>
          </a:p>
        </p:txBody>
      </p:sp>
      <p:sp>
        <p:nvSpPr>
          <p:cNvPr id="38" name="Rectangle: Rounded Corners 37">
            <a:extLst>
              <a:ext uri="{FF2B5EF4-FFF2-40B4-BE49-F238E27FC236}">
                <a16:creationId xmlns:a16="http://schemas.microsoft.com/office/drawing/2014/main" id="{C2C2BC19-0944-9A37-04D9-F54B3EF1DD0C}"/>
              </a:ext>
            </a:extLst>
          </p:cNvPr>
          <p:cNvSpPr/>
          <p:nvPr userDrawn="1"/>
        </p:nvSpPr>
        <p:spPr>
          <a:xfrm>
            <a:off x="3863340" y="2684242"/>
            <a:ext cx="8328660" cy="2391192"/>
          </a:xfrm>
          <a:prstGeom prst="roundRect">
            <a:avLst>
              <a:gd name="adj" fmla="val 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255992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pecific Analysi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C6D9B65-68C7-9181-9918-8E6BBF8C96DE}"/>
              </a:ext>
            </a:extLst>
          </p:cNvPr>
          <p:cNvSpPr/>
          <p:nvPr userDrawn="1"/>
        </p:nvSpPr>
        <p:spPr>
          <a:xfrm>
            <a:off x="0" y="0"/>
            <a:ext cx="5815151" cy="6858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C4903DE-A2C4-01A3-E708-B31E9355798F}"/>
              </a:ext>
            </a:extLst>
          </p:cNvPr>
          <p:cNvSpPr/>
          <p:nvPr userDrawn="1"/>
        </p:nvSpPr>
        <p:spPr>
          <a:xfrm>
            <a:off x="6409264" y="2116998"/>
            <a:ext cx="893206" cy="840357"/>
          </a:xfrm>
          <a:prstGeom prst="roundRect">
            <a:avLst>
              <a:gd name="adj" fmla="val 0"/>
            </a:avLst>
          </a:pr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5">
            <a:extLst>
              <a:ext uri="{FF2B5EF4-FFF2-40B4-BE49-F238E27FC236}">
                <a16:creationId xmlns:a16="http://schemas.microsoft.com/office/drawing/2014/main" id="{51202D67-0F93-C108-8259-E76B216AD217}"/>
              </a:ext>
            </a:extLst>
          </p:cNvPr>
          <p:cNvSpPr>
            <a:spLocks noGrp="1"/>
          </p:cNvSpPr>
          <p:nvPr>
            <p:ph type="pic" sz="quarter" idx="13" hasCustomPrompt="1"/>
          </p:nvPr>
        </p:nvSpPr>
        <p:spPr>
          <a:xfrm>
            <a:off x="882979" y="1406524"/>
            <a:ext cx="4005263" cy="4005263"/>
          </a:xfrm>
          <a:custGeom>
            <a:avLst/>
            <a:gdLst>
              <a:gd name="connsiteX0" fmla="*/ 634245 w 1268490"/>
              <a:gd name="connsiteY0" fmla="*/ 0 h 1268490"/>
              <a:gd name="connsiteX1" fmla="*/ 1268490 w 1268490"/>
              <a:gd name="connsiteY1" fmla="*/ 634245 h 1268490"/>
              <a:gd name="connsiteX2" fmla="*/ 634245 w 1268490"/>
              <a:gd name="connsiteY2" fmla="*/ 1268490 h 1268490"/>
              <a:gd name="connsiteX3" fmla="*/ 0 w 1268490"/>
              <a:gd name="connsiteY3" fmla="*/ 634245 h 1268490"/>
              <a:gd name="connsiteX4" fmla="*/ 634245 w 1268490"/>
              <a:gd name="connsiteY4" fmla="*/ 0 h 126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90" h="1268490">
                <a:moveTo>
                  <a:pt x="634245" y="0"/>
                </a:moveTo>
                <a:cubicBezTo>
                  <a:pt x="984529" y="0"/>
                  <a:pt x="1268490" y="283961"/>
                  <a:pt x="1268490" y="634245"/>
                </a:cubicBezTo>
                <a:cubicBezTo>
                  <a:pt x="1268490" y="984529"/>
                  <a:pt x="984529" y="1268490"/>
                  <a:pt x="634245" y="1268490"/>
                </a:cubicBezTo>
                <a:cubicBezTo>
                  <a:pt x="283961" y="1268490"/>
                  <a:pt x="0" y="984529"/>
                  <a:pt x="0" y="634245"/>
                </a:cubicBezTo>
                <a:cubicBezTo>
                  <a:pt x="0" y="283961"/>
                  <a:pt x="283961" y="0"/>
                  <a:pt x="634245" y="0"/>
                </a:cubicBezTo>
                <a:close/>
              </a:path>
            </a:pathLst>
          </a:custGeom>
          <a:solidFill>
            <a:srgbClr val="A5C939"/>
          </a:solidFill>
        </p:spPr>
        <p:txBody>
          <a:bodyPr wrap="square" anchor="ctr">
            <a:noAutofit/>
          </a:bodyPr>
          <a:lstStyle>
            <a:lvl1pPr marL="0" indent="0" algn="ctr">
              <a:buFontTx/>
              <a:buNone/>
              <a:defRPr sz="1500">
                <a:solidFill>
                  <a:schemeClr val="bg1"/>
                </a:solidFill>
              </a:defRPr>
            </a:lvl1pPr>
          </a:lstStyle>
          <a:p>
            <a:r>
              <a:rPr lang="en-US"/>
              <a:t>Image Holder</a:t>
            </a:r>
          </a:p>
        </p:txBody>
      </p:sp>
      <p:sp>
        <p:nvSpPr>
          <p:cNvPr id="17" name="Text Placeholder 9">
            <a:extLst>
              <a:ext uri="{FF2B5EF4-FFF2-40B4-BE49-F238E27FC236}">
                <a16:creationId xmlns:a16="http://schemas.microsoft.com/office/drawing/2014/main" id="{36681DBB-CF40-0D4C-98EA-0DBBC1B13D90}"/>
              </a:ext>
            </a:extLst>
          </p:cNvPr>
          <p:cNvSpPr>
            <a:spLocks noGrp="1"/>
          </p:cNvSpPr>
          <p:nvPr>
            <p:ph type="body" sz="quarter" idx="11" hasCustomPrompt="1"/>
          </p:nvPr>
        </p:nvSpPr>
        <p:spPr>
          <a:xfrm>
            <a:off x="6296402" y="579715"/>
            <a:ext cx="5524139" cy="607100"/>
          </a:xfrm>
          <a:prstGeom prst="rect">
            <a:avLst/>
          </a:prstGeom>
        </p:spPr>
        <p:txBody>
          <a:bodyPr>
            <a:normAutofit/>
          </a:bodyPr>
          <a:lstStyle>
            <a:lvl1pPr marL="0" indent="0" algn="l">
              <a:buFontTx/>
              <a:buNone/>
              <a:defRPr sz="4000" b="1">
                <a:solidFill>
                  <a:srgbClr val="2E3690"/>
                </a:solidFill>
              </a:defRPr>
            </a:lvl1pPr>
            <a:lvl2pPr marL="457200" indent="0">
              <a:buNone/>
              <a:defRPr/>
            </a:lvl2pPr>
          </a:lstStyle>
          <a:p>
            <a:pPr lvl="0"/>
            <a:r>
              <a:rPr lang="en-US" dirty="0"/>
              <a:t>Click to edit Headline</a:t>
            </a:r>
          </a:p>
        </p:txBody>
      </p:sp>
      <p:sp>
        <p:nvSpPr>
          <p:cNvPr id="18" name="Text Placeholder 9">
            <a:extLst>
              <a:ext uri="{FF2B5EF4-FFF2-40B4-BE49-F238E27FC236}">
                <a16:creationId xmlns:a16="http://schemas.microsoft.com/office/drawing/2014/main" id="{86762DB1-A96F-8BE7-1471-22171E40D8D9}"/>
              </a:ext>
            </a:extLst>
          </p:cNvPr>
          <p:cNvSpPr>
            <a:spLocks noGrp="1"/>
          </p:cNvSpPr>
          <p:nvPr>
            <p:ph type="body" sz="quarter" idx="14"/>
          </p:nvPr>
        </p:nvSpPr>
        <p:spPr>
          <a:xfrm>
            <a:off x="6326218" y="3761428"/>
            <a:ext cx="5516407" cy="731060"/>
          </a:xfrm>
          <a:prstGeom prst="rect">
            <a:avLst/>
          </a:prstGeom>
        </p:spPr>
        <p:txBody>
          <a:bodyPr numCol="1" spcCol="548640">
            <a:normAutofit/>
          </a:bodyPr>
          <a:lstStyle>
            <a:lvl1pPr marL="0" indent="0" algn="l">
              <a:lnSpc>
                <a:spcPct val="100000"/>
              </a:lnSpc>
              <a:buFontTx/>
              <a:buNone/>
              <a:defRPr sz="1600" b="0">
                <a:solidFill>
                  <a:schemeClr val="tx1">
                    <a:lumMod val="50000"/>
                    <a:lumOff val="50000"/>
                  </a:schemeClr>
                </a:solidFill>
              </a:defRPr>
            </a:lvl1pPr>
            <a:lvl2pPr marL="457200" indent="0">
              <a:buNone/>
              <a:defRPr/>
            </a:lvl2pPr>
          </a:lstStyle>
          <a:p>
            <a:pPr lvl="0"/>
            <a:r>
              <a:rPr lang="en-US"/>
              <a:t>Click to edit Master text styles</a:t>
            </a:r>
          </a:p>
        </p:txBody>
      </p:sp>
      <p:sp>
        <p:nvSpPr>
          <p:cNvPr id="19" name="Text Placeholder 9">
            <a:extLst>
              <a:ext uri="{FF2B5EF4-FFF2-40B4-BE49-F238E27FC236}">
                <a16:creationId xmlns:a16="http://schemas.microsoft.com/office/drawing/2014/main" id="{4CCF6A70-62E6-CBD2-5C44-192FD263A95C}"/>
              </a:ext>
            </a:extLst>
          </p:cNvPr>
          <p:cNvSpPr>
            <a:spLocks noGrp="1"/>
          </p:cNvSpPr>
          <p:nvPr>
            <p:ph type="body" sz="quarter" idx="16"/>
          </p:nvPr>
        </p:nvSpPr>
        <p:spPr>
          <a:xfrm>
            <a:off x="6318490" y="3377104"/>
            <a:ext cx="5524137" cy="346709"/>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sp>
        <p:nvSpPr>
          <p:cNvPr id="20" name="Text Placeholder 9">
            <a:extLst>
              <a:ext uri="{FF2B5EF4-FFF2-40B4-BE49-F238E27FC236}">
                <a16:creationId xmlns:a16="http://schemas.microsoft.com/office/drawing/2014/main" id="{5537DDE8-0749-6982-9B98-1B3A57EC50A9}"/>
              </a:ext>
            </a:extLst>
          </p:cNvPr>
          <p:cNvSpPr>
            <a:spLocks noGrp="1"/>
          </p:cNvSpPr>
          <p:nvPr>
            <p:ph type="body" sz="quarter" idx="17"/>
          </p:nvPr>
        </p:nvSpPr>
        <p:spPr>
          <a:xfrm>
            <a:off x="6318489" y="4683122"/>
            <a:ext cx="5524137" cy="346709"/>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a:t>Click to edit</a:t>
            </a:r>
          </a:p>
        </p:txBody>
      </p:sp>
      <p:sp>
        <p:nvSpPr>
          <p:cNvPr id="2" name="Text Placeholder 9">
            <a:extLst>
              <a:ext uri="{FF2B5EF4-FFF2-40B4-BE49-F238E27FC236}">
                <a16:creationId xmlns:a16="http://schemas.microsoft.com/office/drawing/2014/main" id="{3EB39B31-9250-B425-7139-121ECB1384F9}"/>
              </a:ext>
            </a:extLst>
          </p:cNvPr>
          <p:cNvSpPr>
            <a:spLocks noGrp="1"/>
          </p:cNvSpPr>
          <p:nvPr>
            <p:ph type="body" sz="quarter" idx="18"/>
          </p:nvPr>
        </p:nvSpPr>
        <p:spPr>
          <a:xfrm>
            <a:off x="6318489" y="5075993"/>
            <a:ext cx="5516407" cy="731060"/>
          </a:xfrm>
          <a:prstGeom prst="rect">
            <a:avLst/>
          </a:prstGeom>
        </p:spPr>
        <p:txBody>
          <a:bodyPr numCol="1" spcCol="548640">
            <a:normAutofit/>
          </a:bodyPr>
          <a:lstStyle>
            <a:lvl1pPr marL="0" indent="0" algn="l">
              <a:lnSpc>
                <a:spcPct val="100000"/>
              </a:lnSpc>
              <a:buFontTx/>
              <a:buNone/>
              <a:defRPr sz="1600" b="0">
                <a:solidFill>
                  <a:schemeClr val="tx1">
                    <a:lumMod val="50000"/>
                    <a:lumOff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60420299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rvice Showcas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5A760B1-100B-F139-7684-CE9A44DFDC1E}"/>
              </a:ext>
            </a:extLst>
          </p:cNvPr>
          <p:cNvSpPr>
            <a:spLocks noGrp="1"/>
          </p:cNvSpPr>
          <p:nvPr>
            <p:ph type="pic" sz="quarter" idx="18" hasCustomPrompt="1"/>
          </p:nvPr>
        </p:nvSpPr>
        <p:spPr>
          <a:xfrm>
            <a:off x="4682158" y="4702630"/>
            <a:ext cx="1771651" cy="1393371"/>
          </a:xfrm>
          <a:custGeom>
            <a:avLst/>
            <a:gdLst>
              <a:gd name="connsiteX0" fmla="*/ 0 w 1771651"/>
              <a:gd name="connsiteY0" fmla="*/ 0 h 1393371"/>
              <a:gd name="connsiteX1" fmla="*/ 1771651 w 1771651"/>
              <a:gd name="connsiteY1" fmla="*/ 0 h 1393371"/>
              <a:gd name="connsiteX2" fmla="*/ 1771651 w 1771651"/>
              <a:gd name="connsiteY2" fmla="*/ 1393371 h 1393371"/>
              <a:gd name="connsiteX3" fmla="*/ 0 w 1771651"/>
              <a:gd name="connsiteY3" fmla="*/ 1393371 h 1393371"/>
            </a:gdLst>
            <a:ahLst/>
            <a:cxnLst>
              <a:cxn ang="0">
                <a:pos x="connsiteX0" y="connsiteY0"/>
              </a:cxn>
              <a:cxn ang="0">
                <a:pos x="connsiteX1" y="connsiteY1"/>
              </a:cxn>
              <a:cxn ang="0">
                <a:pos x="connsiteX2" y="connsiteY2"/>
              </a:cxn>
              <a:cxn ang="0">
                <a:pos x="connsiteX3" y="connsiteY3"/>
              </a:cxn>
            </a:cxnLst>
            <a:rect l="l" t="t" r="r" b="b"/>
            <a:pathLst>
              <a:path w="1771651" h="1393371">
                <a:moveTo>
                  <a:pt x="0" y="0"/>
                </a:moveTo>
                <a:lnTo>
                  <a:pt x="1771651" y="0"/>
                </a:lnTo>
                <a:lnTo>
                  <a:pt x="1771651" y="1393371"/>
                </a:lnTo>
                <a:lnTo>
                  <a:pt x="0" y="1393371"/>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10" name="Picture Placeholder 9">
            <a:extLst>
              <a:ext uri="{FF2B5EF4-FFF2-40B4-BE49-F238E27FC236}">
                <a16:creationId xmlns:a16="http://schemas.microsoft.com/office/drawing/2014/main" id="{56570BB8-8252-72C0-22E3-962F42D0BC40}"/>
              </a:ext>
            </a:extLst>
          </p:cNvPr>
          <p:cNvSpPr>
            <a:spLocks noGrp="1"/>
          </p:cNvSpPr>
          <p:nvPr>
            <p:ph type="pic" sz="quarter" idx="17" hasCustomPrompt="1"/>
          </p:nvPr>
        </p:nvSpPr>
        <p:spPr>
          <a:xfrm>
            <a:off x="2703028" y="4702630"/>
            <a:ext cx="1771651" cy="1393371"/>
          </a:xfrm>
          <a:custGeom>
            <a:avLst/>
            <a:gdLst>
              <a:gd name="connsiteX0" fmla="*/ 0 w 1771651"/>
              <a:gd name="connsiteY0" fmla="*/ 0 h 1393371"/>
              <a:gd name="connsiteX1" fmla="*/ 1771651 w 1771651"/>
              <a:gd name="connsiteY1" fmla="*/ 0 h 1393371"/>
              <a:gd name="connsiteX2" fmla="*/ 1771651 w 1771651"/>
              <a:gd name="connsiteY2" fmla="*/ 1393371 h 1393371"/>
              <a:gd name="connsiteX3" fmla="*/ 0 w 1771651"/>
              <a:gd name="connsiteY3" fmla="*/ 1393371 h 1393371"/>
            </a:gdLst>
            <a:ahLst/>
            <a:cxnLst>
              <a:cxn ang="0">
                <a:pos x="connsiteX0" y="connsiteY0"/>
              </a:cxn>
              <a:cxn ang="0">
                <a:pos x="connsiteX1" y="connsiteY1"/>
              </a:cxn>
              <a:cxn ang="0">
                <a:pos x="connsiteX2" y="connsiteY2"/>
              </a:cxn>
              <a:cxn ang="0">
                <a:pos x="connsiteX3" y="connsiteY3"/>
              </a:cxn>
            </a:cxnLst>
            <a:rect l="l" t="t" r="r" b="b"/>
            <a:pathLst>
              <a:path w="1771651" h="1393371">
                <a:moveTo>
                  <a:pt x="0" y="0"/>
                </a:moveTo>
                <a:lnTo>
                  <a:pt x="1771651" y="0"/>
                </a:lnTo>
                <a:lnTo>
                  <a:pt x="1771651" y="1393371"/>
                </a:lnTo>
                <a:lnTo>
                  <a:pt x="0" y="1393371"/>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9" name="Picture Placeholder 8">
            <a:extLst>
              <a:ext uri="{FF2B5EF4-FFF2-40B4-BE49-F238E27FC236}">
                <a16:creationId xmlns:a16="http://schemas.microsoft.com/office/drawing/2014/main" id="{482B9DF2-BB83-AC57-5E76-3F7D4BF5D803}"/>
              </a:ext>
            </a:extLst>
          </p:cNvPr>
          <p:cNvSpPr>
            <a:spLocks noGrp="1"/>
          </p:cNvSpPr>
          <p:nvPr>
            <p:ph type="pic" sz="quarter" idx="16" hasCustomPrompt="1"/>
          </p:nvPr>
        </p:nvSpPr>
        <p:spPr>
          <a:xfrm>
            <a:off x="723900" y="4702630"/>
            <a:ext cx="1771651" cy="1393371"/>
          </a:xfrm>
          <a:custGeom>
            <a:avLst/>
            <a:gdLst>
              <a:gd name="connsiteX0" fmla="*/ 0 w 1771651"/>
              <a:gd name="connsiteY0" fmla="*/ 0 h 1393371"/>
              <a:gd name="connsiteX1" fmla="*/ 1771651 w 1771651"/>
              <a:gd name="connsiteY1" fmla="*/ 0 h 1393371"/>
              <a:gd name="connsiteX2" fmla="*/ 1771651 w 1771651"/>
              <a:gd name="connsiteY2" fmla="*/ 1393371 h 1393371"/>
              <a:gd name="connsiteX3" fmla="*/ 0 w 1771651"/>
              <a:gd name="connsiteY3" fmla="*/ 1393371 h 1393371"/>
            </a:gdLst>
            <a:ahLst/>
            <a:cxnLst>
              <a:cxn ang="0">
                <a:pos x="connsiteX0" y="connsiteY0"/>
              </a:cxn>
              <a:cxn ang="0">
                <a:pos x="connsiteX1" y="connsiteY1"/>
              </a:cxn>
              <a:cxn ang="0">
                <a:pos x="connsiteX2" y="connsiteY2"/>
              </a:cxn>
              <a:cxn ang="0">
                <a:pos x="connsiteX3" y="connsiteY3"/>
              </a:cxn>
            </a:cxnLst>
            <a:rect l="l" t="t" r="r" b="b"/>
            <a:pathLst>
              <a:path w="1771651" h="1393371">
                <a:moveTo>
                  <a:pt x="0" y="0"/>
                </a:moveTo>
                <a:lnTo>
                  <a:pt x="1771651" y="0"/>
                </a:lnTo>
                <a:lnTo>
                  <a:pt x="1771651" y="1393371"/>
                </a:lnTo>
                <a:lnTo>
                  <a:pt x="0" y="1393371"/>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7" name="Picture Placeholder 6">
            <a:extLst>
              <a:ext uri="{FF2B5EF4-FFF2-40B4-BE49-F238E27FC236}">
                <a16:creationId xmlns:a16="http://schemas.microsoft.com/office/drawing/2014/main" id="{14EC89DB-A265-1E48-9B67-69DAFF20D2A3}"/>
              </a:ext>
            </a:extLst>
          </p:cNvPr>
          <p:cNvSpPr>
            <a:spLocks noGrp="1"/>
          </p:cNvSpPr>
          <p:nvPr>
            <p:ph type="pic" sz="quarter" idx="15" hasCustomPrompt="1"/>
          </p:nvPr>
        </p:nvSpPr>
        <p:spPr>
          <a:xfrm>
            <a:off x="723899" y="675861"/>
            <a:ext cx="5729910" cy="3858039"/>
          </a:xfrm>
          <a:custGeom>
            <a:avLst/>
            <a:gdLst>
              <a:gd name="connsiteX0" fmla="*/ 0 w 5729910"/>
              <a:gd name="connsiteY0" fmla="*/ 0 h 3771900"/>
              <a:gd name="connsiteX1" fmla="*/ 5729910 w 5729910"/>
              <a:gd name="connsiteY1" fmla="*/ 0 h 3771900"/>
              <a:gd name="connsiteX2" fmla="*/ 5729910 w 5729910"/>
              <a:gd name="connsiteY2" fmla="*/ 3771900 h 3771900"/>
              <a:gd name="connsiteX3" fmla="*/ 0 w 5729910"/>
              <a:gd name="connsiteY3" fmla="*/ 3771900 h 3771900"/>
            </a:gdLst>
            <a:ahLst/>
            <a:cxnLst>
              <a:cxn ang="0">
                <a:pos x="connsiteX0" y="connsiteY0"/>
              </a:cxn>
              <a:cxn ang="0">
                <a:pos x="connsiteX1" y="connsiteY1"/>
              </a:cxn>
              <a:cxn ang="0">
                <a:pos x="connsiteX2" y="connsiteY2"/>
              </a:cxn>
              <a:cxn ang="0">
                <a:pos x="connsiteX3" y="connsiteY3"/>
              </a:cxn>
            </a:cxnLst>
            <a:rect l="l" t="t" r="r" b="b"/>
            <a:pathLst>
              <a:path w="5729910" h="3771900">
                <a:moveTo>
                  <a:pt x="0" y="0"/>
                </a:moveTo>
                <a:lnTo>
                  <a:pt x="5729910" y="0"/>
                </a:lnTo>
                <a:lnTo>
                  <a:pt x="5729910" y="3771900"/>
                </a:lnTo>
                <a:lnTo>
                  <a:pt x="0" y="3771900"/>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15" name="Text Placeholder 9">
            <a:extLst>
              <a:ext uri="{FF2B5EF4-FFF2-40B4-BE49-F238E27FC236}">
                <a16:creationId xmlns:a16="http://schemas.microsoft.com/office/drawing/2014/main" id="{71D10EEC-332C-3D57-ECB2-06A28960BF64}"/>
              </a:ext>
            </a:extLst>
          </p:cNvPr>
          <p:cNvSpPr>
            <a:spLocks noGrp="1"/>
          </p:cNvSpPr>
          <p:nvPr>
            <p:ph type="body" sz="quarter" idx="19"/>
          </p:nvPr>
        </p:nvSpPr>
        <p:spPr>
          <a:xfrm>
            <a:off x="6879612" y="1574998"/>
            <a:ext cx="4906231" cy="551030"/>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a:t>Click to edit</a:t>
            </a:r>
          </a:p>
        </p:txBody>
      </p:sp>
      <p:sp>
        <p:nvSpPr>
          <p:cNvPr id="16" name="Text Placeholder 9">
            <a:extLst>
              <a:ext uri="{FF2B5EF4-FFF2-40B4-BE49-F238E27FC236}">
                <a16:creationId xmlns:a16="http://schemas.microsoft.com/office/drawing/2014/main" id="{8726B3E5-A5A6-87E0-5693-4859CF1EFC55}"/>
              </a:ext>
            </a:extLst>
          </p:cNvPr>
          <p:cNvSpPr>
            <a:spLocks noGrp="1"/>
          </p:cNvSpPr>
          <p:nvPr>
            <p:ph type="body" sz="quarter" idx="20"/>
          </p:nvPr>
        </p:nvSpPr>
        <p:spPr>
          <a:xfrm>
            <a:off x="6879611" y="3120129"/>
            <a:ext cx="4906231" cy="551030"/>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a:t>Click to edit</a:t>
            </a:r>
          </a:p>
        </p:txBody>
      </p:sp>
      <p:sp>
        <p:nvSpPr>
          <p:cNvPr id="17" name="Text Placeholder 9">
            <a:extLst>
              <a:ext uri="{FF2B5EF4-FFF2-40B4-BE49-F238E27FC236}">
                <a16:creationId xmlns:a16="http://schemas.microsoft.com/office/drawing/2014/main" id="{A96AF6E6-1F2B-521C-5908-52B673F762ED}"/>
              </a:ext>
            </a:extLst>
          </p:cNvPr>
          <p:cNvSpPr>
            <a:spLocks noGrp="1"/>
          </p:cNvSpPr>
          <p:nvPr>
            <p:ph type="body" sz="quarter" idx="21"/>
          </p:nvPr>
        </p:nvSpPr>
        <p:spPr>
          <a:xfrm>
            <a:off x="6887585" y="2226076"/>
            <a:ext cx="4898259" cy="588663"/>
          </a:xfrm>
          <a:prstGeom prst="rect">
            <a:avLst/>
          </a:prstGeom>
        </p:spPr>
        <p:txBody>
          <a:bodyPr numCol="1" spcCol="548640">
            <a:normAutofit/>
          </a:bodyPr>
          <a:lstStyle>
            <a:lvl1pPr marL="0" indent="0">
              <a:lnSpc>
                <a:spcPct val="100000"/>
              </a:lnSpc>
              <a:buFontTx/>
              <a:buNone/>
              <a:defRPr sz="16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18" name="Text Placeholder 9">
            <a:extLst>
              <a:ext uri="{FF2B5EF4-FFF2-40B4-BE49-F238E27FC236}">
                <a16:creationId xmlns:a16="http://schemas.microsoft.com/office/drawing/2014/main" id="{A0E54260-FC71-550D-AE6C-0160123DC441}"/>
              </a:ext>
            </a:extLst>
          </p:cNvPr>
          <p:cNvSpPr>
            <a:spLocks noGrp="1"/>
          </p:cNvSpPr>
          <p:nvPr>
            <p:ph type="body" sz="quarter" idx="22"/>
          </p:nvPr>
        </p:nvSpPr>
        <p:spPr>
          <a:xfrm>
            <a:off x="6879612" y="3771610"/>
            <a:ext cx="4898259" cy="588663"/>
          </a:xfrm>
          <a:prstGeom prst="rect">
            <a:avLst/>
          </a:prstGeom>
        </p:spPr>
        <p:txBody>
          <a:bodyPr numCol="1" spcCol="548640">
            <a:normAutofit/>
          </a:bodyPr>
          <a:lstStyle>
            <a:lvl1pPr marL="0" indent="0">
              <a:lnSpc>
                <a:spcPct val="100000"/>
              </a:lnSpc>
              <a:buFontTx/>
              <a:buNone/>
              <a:defRPr sz="1600" b="0">
                <a:solidFill>
                  <a:schemeClr val="tx1">
                    <a:lumMod val="50000"/>
                    <a:lumOff val="50000"/>
                  </a:schemeClr>
                </a:solidFill>
              </a:defRPr>
            </a:lvl1pPr>
            <a:lvl2pPr marL="457200" indent="0">
              <a:buNone/>
              <a:defRPr/>
            </a:lvl2pPr>
          </a:lstStyle>
          <a:p>
            <a:pPr lvl="0"/>
            <a:r>
              <a:rPr lang="en-US"/>
              <a:t>Click to edit Master text styles</a:t>
            </a:r>
          </a:p>
        </p:txBody>
      </p:sp>
      <p:sp>
        <p:nvSpPr>
          <p:cNvPr id="3" name="Text Placeholder 9">
            <a:extLst>
              <a:ext uri="{FF2B5EF4-FFF2-40B4-BE49-F238E27FC236}">
                <a16:creationId xmlns:a16="http://schemas.microsoft.com/office/drawing/2014/main" id="{44BBB6F2-50E2-A21D-9D33-DD8D7F88D34F}"/>
              </a:ext>
            </a:extLst>
          </p:cNvPr>
          <p:cNvSpPr>
            <a:spLocks noGrp="1"/>
          </p:cNvSpPr>
          <p:nvPr>
            <p:ph type="body" sz="quarter" idx="11" hasCustomPrompt="1"/>
          </p:nvPr>
        </p:nvSpPr>
        <p:spPr>
          <a:xfrm>
            <a:off x="6772670" y="570522"/>
            <a:ext cx="5524139" cy="607100"/>
          </a:xfrm>
          <a:prstGeom prst="rect">
            <a:avLst/>
          </a:prstGeom>
        </p:spPr>
        <p:txBody>
          <a:bodyPr>
            <a:normAutofit/>
          </a:bodyPr>
          <a:lstStyle>
            <a:lvl1pPr marL="0" indent="0">
              <a:buFontTx/>
              <a:buNone/>
              <a:defRPr sz="4000" b="1">
                <a:solidFill>
                  <a:srgbClr val="21409A"/>
                </a:solidFill>
              </a:defRPr>
            </a:lvl1pPr>
            <a:lvl2pPr marL="457200" indent="0">
              <a:buNone/>
              <a:defRPr/>
            </a:lvl2pPr>
          </a:lstStyle>
          <a:p>
            <a:pPr lvl="0"/>
            <a:r>
              <a:rPr lang="en-US" dirty="0"/>
              <a:t>Headline</a:t>
            </a:r>
          </a:p>
        </p:txBody>
      </p:sp>
    </p:spTree>
    <p:extLst>
      <p:ext uri="{BB962C8B-B14F-4D97-AF65-F5344CB8AC3E}">
        <p14:creationId xmlns:p14="http://schemas.microsoft.com/office/powerpoint/2010/main" val="83390481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Portfolio1">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6CA062B-2922-4FDB-85CA-512974CBA638}"/>
              </a:ext>
            </a:extLst>
          </p:cNvPr>
          <p:cNvSpPr>
            <a:spLocks noGrp="1"/>
          </p:cNvSpPr>
          <p:nvPr>
            <p:ph type="pic" sz="quarter" idx="18" hasCustomPrompt="1"/>
          </p:nvPr>
        </p:nvSpPr>
        <p:spPr>
          <a:xfrm>
            <a:off x="9554818" y="762001"/>
            <a:ext cx="1875183" cy="5333999"/>
          </a:xfrm>
          <a:custGeom>
            <a:avLst/>
            <a:gdLst>
              <a:gd name="connsiteX0" fmla="*/ 0 w 1875183"/>
              <a:gd name="connsiteY0" fmla="*/ 0 h 5333999"/>
              <a:gd name="connsiteX1" fmla="*/ 1875183 w 1875183"/>
              <a:gd name="connsiteY1" fmla="*/ 0 h 5333999"/>
              <a:gd name="connsiteX2" fmla="*/ 1875183 w 1875183"/>
              <a:gd name="connsiteY2" fmla="*/ 5333999 h 5333999"/>
              <a:gd name="connsiteX3" fmla="*/ 0 w 1875183"/>
              <a:gd name="connsiteY3" fmla="*/ 5333999 h 5333999"/>
            </a:gdLst>
            <a:ahLst/>
            <a:cxnLst>
              <a:cxn ang="0">
                <a:pos x="connsiteX0" y="connsiteY0"/>
              </a:cxn>
              <a:cxn ang="0">
                <a:pos x="connsiteX1" y="connsiteY1"/>
              </a:cxn>
              <a:cxn ang="0">
                <a:pos x="connsiteX2" y="connsiteY2"/>
              </a:cxn>
              <a:cxn ang="0">
                <a:pos x="connsiteX3" y="connsiteY3"/>
              </a:cxn>
            </a:cxnLst>
            <a:rect l="l" t="t" r="r" b="b"/>
            <a:pathLst>
              <a:path w="1875183" h="5333999">
                <a:moveTo>
                  <a:pt x="0" y="0"/>
                </a:moveTo>
                <a:lnTo>
                  <a:pt x="1875183" y="0"/>
                </a:lnTo>
                <a:lnTo>
                  <a:pt x="1875183" y="5333999"/>
                </a:lnTo>
                <a:lnTo>
                  <a:pt x="0" y="5333999"/>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12" name="Picture Placeholder 11">
            <a:extLst>
              <a:ext uri="{FF2B5EF4-FFF2-40B4-BE49-F238E27FC236}">
                <a16:creationId xmlns:a16="http://schemas.microsoft.com/office/drawing/2014/main" id="{EF417333-934D-EC47-1D15-35BD7696A444}"/>
              </a:ext>
            </a:extLst>
          </p:cNvPr>
          <p:cNvSpPr>
            <a:spLocks noGrp="1"/>
          </p:cNvSpPr>
          <p:nvPr>
            <p:ph type="pic" sz="quarter" idx="17" hasCustomPrompt="1"/>
          </p:nvPr>
        </p:nvSpPr>
        <p:spPr>
          <a:xfrm>
            <a:off x="7785653" y="2514601"/>
            <a:ext cx="1583635" cy="3581399"/>
          </a:xfrm>
          <a:custGeom>
            <a:avLst/>
            <a:gdLst>
              <a:gd name="connsiteX0" fmla="*/ 0 w 1583635"/>
              <a:gd name="connsiteY0" fmla="*/ 0 h 3581399"/>
              <a:gd name="connsiteX1" fmla="*/ 1583635 w 1583635"/>
              <a:gd name="connsiteY1" fmla="*/ 0 h 3581399"/>
              <a:gd name="connsiteX2" fmla="*/ 1583635 w 1583635"/>
              <a:gd name="connsiteY2" fmla="*/ 3581399 h 3581399"/>
              <a:gd name="connsiteX3" fmla="*/ 0 w 1583635"/>
              <a:gd name="connsiteY3" fmla="*/ 3581399 h 3581399"/>
            </a:gdLst>
            <a:ahLst/>
            <a:cxnLst>
              <a:cxn ang="0">
                <a:pos x="connsiteX0" y="connsiteY0"/>
              </a:cxn>
              <a:cxn ang="0">
                <a:pos x="connsiteX1" y="connsiteY1"/>
              </a:cxn>
              <a:cxn ang="0">
                <a:pos x="connsiteX2" y="connsiteY2"/>
              </a:cxn>
              <a:cxn ang="0">
                <a:pos x="connsiteX3" y="connsiteY3"/>
              </a:cxn>
            </a:cxnLst>
            <a:rect l="l" t="t" r="r" b="b"/>
            <a:pathLst>
              <a:path w="1583635" h="3581399">
                <a:moveTo>
                  <a:pt x="0" y="0"/>
                </a:moveTo>
                <a:lnTo>
                  <a:pt x="1583635" y="0"/>
                </a:lnTo>
                <a:lnTo>
                  <a:pt x="1583635" y="3581399"/>
                </a:lnTo>
                <a:lnTo>
                  <a:pt x="0" y="3581399"/>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9" name="Picture Placeholder 8">
            <a:extLst>
              <a:ext uri="{FF2B5EF4-FFF2-40B4-BE49-F238E27FC236}">
                <a16:creationId xmlns:a16="http://schemas.microsoft.com/office/drawing/2014/main" id="{7AAC319B-C12B-54AE-34A7-772F635E09E2}"/>
              </a:ext>
            </a:extLst>
          </p:cNvPr>
          <p:cNvSpPr>
            <a:spLocks noGrp="1"/>
          </p:cNvSpPr>
          <p:nvPr>
            <p:ph type="pic" sz="quarter" idx="16" hasCustomPrompt="1"/>
          </p:nvPr>
        </p:nvSpPr>
        <p:spPr>
          <a:xfrm>
            <a:off x="6096002" y="2514600"/>
            <a:ext cx="1504121" cy="3581399"/>
          </a:xfrm>
          <a:custGeom>
            <a:avLst/>
            <a:gdLst>
              <a:gd name="connsiteX0" fmla="*/ 0 w 1504121"/>
              <a:gd name="connsiteY0" fmla="*/ 0 h 3581399"/>
              <a:gd name="connsiteX1" fmla="*/ 1504121 w 1504121"/>
              <a:gd name="connsiteY1" fmla="*/ 0 h 3581399"/>
              <a:gd name="connsiteX2" fmla="*/ 1504121 w 1504121"/>
              <a:gd name="connsiteY2" fmla="*/ 3581399 h 3581399"/>
              <a:gd name="connsiteX3" fmla="*/ 0 w 1504121"/>
              <a:gd name="connsiteY3" fmla="*/ 3581399 h 3581399"/>
            </a:gdLst>
            <a:ahLst/>
            <a:cxnLst>
              <a:cxn ang="0">
                <a:pos x="connsiteX0" y="connsiteY0"/>
              </a:cxn>
              <a:cxn ang="0">
                <a:pos x="connsiteX1" y="connsiteY1"/>
              </a:cxn>
              <a:cxn ang="0">
                <a:pos x="connsiteX2" y="connsiteY2"/>
              </a:cxn>
              <a:cxn ang="0">
                <a:pos x="connsiteX3" y="connsiteY3"/>
              </a:cxn>
            </a:cxnLst>
            <a:rect l="l" t="t" r="r" b="b"/>
            <a:pathLst>
              <a:path w="1504121" h="3581399">
                <a:moveTo>
                  <a:pt x="0" y="0"/>
                </a:moveTo>
                <a:lnTo>
                  <a:pt x="1504121" y="0"/>
                </a:lnTo>
                <a:lnTo>
                  <a:pt x="1504121" y="3581399"/>
                </a:lnTo>
                <a:lnTo>
                  <a:pt x="0" y="3581399"/>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7" name="Picture Placeholder 6">
            <a:extLst>
              <a:ext uri="{FF2B5EF4-FFF2-40B4-BE49-F238E27FC236}">
                <a16:creationId xmlns:a16="http://schemas.microsoft.com/office/drawing/2014/main" id="{C86193DB-886E-9339-6B7C-FFAEC1D04DAC}"/>
              </a:ext>
            </a:extLst>
          </p:cNvPr>
          <p:cNvSpPr>
            <a:spLocks noGrp="1"/>
          </p:cNvSpPr>
          <p:nvPr>
            <p:ph type="pic" sz="quarter" idx="15" hasCustomPrompt="1"/>
          </p:nvPr>
        </p:nvSpPr>
        <p:spPr>
          <a:xfrm>
            <a:off x="6096001" y="762001"/>
            <a:ext cx="3273286" cy="1583635"/>
          </a:xfrm>
          <a:custGeom>
            <a:avLst/>
            <a:gdLst>
              <a:gd name="connsiteX0" fmla="*/ 0 w 3273286"/>
              <a:gd name="connsiteY0" fmla="*/ 0 h 1583635"/>
              <a:gd name="connsiteX1" fmla="*/ 3273286 w 3273286"/>
              <a:gd name="connsiteY1" fmla="*/ 0 h 1583635"/>
              <a:gd name="connsiteX2" fmla="*/ 3273286 w 3273286"/>
              <a:gd name="connsiteY2" fmla="*/ 1583635 h 1583635"/>
              <a:gd name="connsiteX3" fmla="*/ 0 w 3273286"/>
              <a:gd name="connsiteY3" fmla="*/ 1583635 h 1583635"/>
            </a:gdLst>
            <a:ahLst/>
            <a:cxnLst>
              <a:cxn ang="0">
                <a:pos x="connsiteX0" y="connsiteY0"/>
              </a:cxn>
              <a:cxn ang="0">
                <a:pos x="connsiteX1" y="connsiteY1"/>
              </a:cxn>
              <a:cxn ang="0">
                <a:pos x="connsiteX2" y="connsiteY2"/>
              </a:cxn>
              <a:cxn ang="0">
                <a:pos x="connsiteX3" y="connsiteY3"/>
              </a:cxn>
            </a:cxnLst>
            <a:rect l="l" t="t" r="r" b="b"/>
            <a:pathLst>
              <a:path w="3273286" h="1583635">
                <a:moveTo>
                  <a:pt x="0" y="0"/>
                </a:moveTo>
                <a:lnTo>
                  <a:pt x="3273286" y="0"/>
                </a:lnTo>
                <a:lnTo>
                  <a:pt x="3273286" y="1583635"/>
                </a:lnTo>
                <a:lnTo>
                  <a:pt x="0" y="1583635"/>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5" name="Text Placeholder 9">
            <a:extLst>
              <a:ext uri="{FF2B5EF4-FFF2-40B4-BE49-F238E27FC236}">
                <a16:creationId xmlns:a16="http://schemas.microsoft.com/office/drawing/2014/main" id="{D3F96F88-F848-4923-088D-EF08455D76D1}"/>
              </a:ext>
            </a:extLst>
          </p:cNvPr>
          <p:cNvSpPr>
            <a:spLocks noGrp="1"/>
          </p:cNvSpPr>
          <p:nvPr>
            <p:ph type="body" sz="quarter" idx="19" hasCustomPrompt="1"/>
          </p:nvPr>
        </p:nvSpPr>
        <p:spPr>
          <a:xfrm>
            <a:off x="482026" y="569441"/>
            <a:ext cx="5427984" cy="607100"/>
          </a:xfrm>
          <a:prstGeom prst="rect">
            <a:avLst/>
          </a:prstGeom>
        </p:spPr>
        <p:txBody>
          <a:bodyPr>
            <a:normAutofit/>
          </a:bodyPr>
          <a:lstStyle>
            <a:lvl1pPr marL="0" indent="0">
              <a:buFontTx/>
              <a:buNone/>
              <a:defRPr sz="4000" b="1">
                <a:solidFill>
                  <a:srgbClr val="2E3690"/>
                </a:solidFill>
              </a:defRPr>
            </a:lvl1pPr>
            <a:lvl2pPr marL="457200" indent="0">
              <a:buNone/>
              <a:defRPr/>
            </a:lvl2pPr>
          </a:lstStyle>
          <a:p>
            <a:pPr lvl="0"/>
            <a:r>
              <a:rPr lang="en-US" dirty="0"/>
              <a:t>Headline</a:t>
            </a:r>
          </a:p>
        </p:txBody>
      </p:sp>
      <p:sp>
        <p:nvSpPr>
          <p:cNvPr id="6" name="Text Placeholder 9">
            <a:extLst>
              <a:ext uri="{FF2B5EF4-FFF2-40B4-BE49-F238E27FC236}">
                <a16:creationId xmlns:a16="http://schemas.microsoft.com/office/drawing/2014/main" id="{BBD48DC8-DBF7-98FE-6D7C-F89C9191C5D6}"/>
              </a:ext>
            </a:extLst>
          </p:cNvPr>
          <p:cNvSpPr>
            <a:spLocks noGrp="1"/>
          </p:cNvSpPr>
          <p:nvPr>
            <p:ph type="body" sz="quarter" idx="13"/>
          </p:nvPr>
        </p:nvSpPr>
        <p:spPr>
          <a:xfrm>
            <a:off x="508612" y="2511583"/>
            <a:ext cx="5401860" cy="2246769"/>
          </a:xfrm>
          <a:prstGeom prst="rect">
            <a:avLst/>
          </a:prstGeom>
        </p:spPr>
        <p:txBody>
          <a:bodyPr numCol="1" spcCol="548640">
            <a:normAutofit/>
          </a:bodyPr>
          <a:lstStyle>
            <a:lvl1pPr marL="0" indent="0">
              <a:lnSpc>
                <a:spcPct val="100000"/>
              </a:lnSpc>
              <a:buFontTx/>
              <a:buNone/>
              <a:defRPr sz="1600" b="0">
                <a:solidFill>
                  <a:schemeClr val="tx1">
                    <a:lumMod val="50000"/>
                    <a:lumOff val="50000"/>
                  </a:schemeClr>
                </a:solidFill>
              </a:defRPr>
            </a:lvl1pPr>
            <a:lvl2pPr marL="457200" indent="0">
              <a:buNone/>
              <a:defRPr/>
            </a:lvl2pPr>
          </a:lstStyle>
          <a:p>
            <a:pPr lvl="0"/>
            <a:r>
              <a:rPr lang="en-US"/>
              <a:t>Click to edit Master text styles</a:t>
            </a:r>
          </a:p>
        </p:txBody>
      </p:sp>
      <p:sp>
        <p:nvSpPr>
          <p:cNvPr id="8" name="Text Placeholder 9">
            <a:extLst>
              <a:ext uri="{FF2B5EF4-FFF2-40B4-BE49-F238E27FC236}">
                <a16:creationId xmlns:a16="http://schemas.microsoft.com/office/drawing/2014/main" id="{C78AFD44-1E8B-2AD4-72BC-C46830090754}"/>
              </a:ext>
            </a:extLst>
          </p:cNvPr>
          <p:cNvSpPr>
            <a:spLocks noGrp="1"/>
          </p:cNvSpPr>
          <p:nvPr>
            <p:ph type="body" sz="quarter" idx="20"/>
          </p:nvPr>
        </p:nvSpPr>
        <p:spPr>
          <a:xfrm>
            <a:off x="482025" y="1612888"/>
            <a:ext cx="5427983" cy="722955"/>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spTree>
    <p:extLst>
      <p:ext uri="{BB962C8B-B14F-4D97-AF65-F5344CB8AC3E}">
        <p14:creationId xmlns:p14="http://schemas.microsoft.com/office/powerpoint/2010/main" val="2248138498"/>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ur Portfolio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17AD129-CF59-E1D4-D950-DFCB8698D13C}"/>
              </a:ext>
            </a:extLst>
          </p:cNvPr>
          <p:cNvSpPr>
            <a:spLocks noGrp="1"/>
          </p:cNvSpPr>
          <p:nvPr>
            <p:ph type="pic" sz="quarter" idx="15" hasCustomPrompt="1"/>
          </p:nvPr>
        </p:nvSpPr>
        <p:spPr>
          <a:xfrm>
            <a:off x="482022" y="2325007"/>
            <a:ext cx="5272735" cy="2522765"/>
          </a:xfrm>
          <a:custGeom>
            <a:avLst/>
            <a:gdLst>
              <a:gd name="connsiteX0" fmla="*/ 0 w 4610100"/>
              <a:gd name="connsiteY0" fmla="*/ 0 h 2522765"/>
              <a:gd name="connsiteX1" fmla="*/ 4610100 w 4610100"/>
              <a:gd name="connsiteY1" fmla="*/ 0 h 2522765"/>
              <a:gd name="connsiteX2" fmla="*/ 4610100 w 4610100"/>
              <a:gd name="connsiteY2" fmla="*/ 2522765 h 2522765"/>
              <a:gd name="connsiteX3" fmla="*/ 0 w 4610100"/>
              <a:gd name="connsiteY3" fmla="*/ 2522765 h 2522765"/>
            </a:gdLst>
            <a:ahLst/>
            <a:cxnLst>
              <a:cxn ang="0">
                <a:pos x="connsiteX0" y="connsiteY0"/>
              </a:cxn>
              <a:cxn ang="0">
                <a:pos x="connsiteX1" y="connsiteY1"/>
              </a:cxn>
              <a:cxn ang="0">
                <a:pos x="connsiteX2" y="connsiteY2"/>
              </a:cxn>
              <a:cxn ang="0">
                <a:pos x="connsiteX3" y="connsiteY3"/>
              </a:cxn>
            </a:cxnLst>
            <a:rect l="l" t="t" r="r" b="b"/>
            <a:pathLst>
              <a:path w="4610100" h="2522765">
                <a:moveTo>
                  <a:pt x="0" y="0"/>
                </a:moveTo>
                <a:lnTo>
                  <a:pt x="4610100" y="0"/>
                </a:lnTo>
                <a:lnTo>
                  <a:pt x="4610100" y="2522765"/>
                </a:lnTo>
                <a:lnTo>
                  <a:pt x="0" y="2522765"/>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12" name="Text Placeholder 9">
            <a:extLst>
              <a:ext uri="{FF2B5EF4-FFF2-40B4-BE49-F238E27FC236}">
                <a16:creationId xmlns:a16="http://schemas.microsoft.com/office/drawing/2014/main" id="{E171B3AB-211D-DC09-DCAE-92E0FA2315E5}"/>
              </a:ext>
            </a:extLst>
          </p:cNvPr>
          <p:cNvSpPr>
            <a:spLocks noGrp="1"/>
          </p:cNvSpPr>
          <p:nvPr>
            <p:ph type="body" sz="quarter" idx="11" hasCustomPrompt="1"/>
          </p:nvPr>
        </p:nvSpPr>
        <p:spPr>
          <a:xfrm>
            <a:off x="482024" y="572169"/>
            <a:ext cx="5269114" cy="607100"/>
          </a:xfrm>
          <a:prstGeom prst="rect">
            <a:avLst/>
          </a:prstGeom>
        </p:spPr>
        <p:txBody>
          <a:bodyPr>
            <a:normAutofit/>
          </a:bodyPr>
          <a:lstStyle>
            <a:lvl1pPr marL="0" indent="0" algn="l">
              <a:buFontTx/>
              <a:buNone/>
              <a:defRPr sz="4000" b="1">
                <a:solidFill>
                  <a:srgbClr val="2E3690"/>
                </a:solidFill>
              </a:defRPr>
            </a:lvl1pPr>
            <a:lvl2pPr marL="457200" indent="0">
              <a:buNone/>
              <a:defRPr/>
            </a:lvl2pPr>
          </a:lstStyle>
          <a:p>
            <a:pPr lvl="0"/>
            <a:r>
              <a:rPr lang="en-US" dirty="0"/>
              <a:t>Headline</a:t>
            </a:r>
          </a:p>
        </p:txBody>
      </p:sp>
      <p:sp>
        <p:nvSpPr>
          <p:cNvPr id="13" name="Text Placeholder 9">
            <a:extLst>
              <a:ext uri="{FF2B5EF4-FFF2-40B4-BE49-F238E27FC236}">
                <a16:creationId xmlns:a16="http://schemas.microsoft.com/office/drawing/2014/main" id="{E931FA0D-2DBE-6C01-C922-5B92C8984403}"/>
              </a:ext>
            </a:extLst>
          </p:cNvPr>
          <p:cNvSpPr>
            <a:spLocks noGrp="1"/>
          </p:cNvSpPr>
          <p:nvPr>
            <p:ph type="body" sz="quarter" idx="13"/>
          </p:nvPr>
        </p:nvSpPr>
        <p:spPr>
          <a:xfrm>
            <a:off x="402511" y="5308730"/>
            <a:ext cx="5348627" cy="701033"/>
          </a:xfrm>
          <a:prstGeom prst="rect">
            <a:avLst/>
          </a:prstGeom>
        </p:spPr>
        <p:txBody>
          <a:bodyPr numCol="1" spcCol="548640">
            <a:normAutofit/>
          </a:bodyPr>
          <a:lstStyle>
            <a:lvl1pPr marL="0" indent="0" algn="l">
              <a:lnSpc>
                <a:spcPct val="100000"/>
              </a:lnSpc>
              <a:buFontTx/>
              <a:buNone/>
              <a:defRPr sz="16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14" name="Text Placeholder 9">
            <a:extLst>
              <a:ext uri="{FF2B5EF4-FFF2-40B4-BE49-F238E27FC236}">
                <a16:creationId xmlns:a16="http://schemas.microsoft.com/office/drawing/2014/main" id="{CF6A1C39-8BD8-403D-5EF2-7FCC4BC53371}"/>
              </a:ext>
            </a:extLst>
          </p:cNvPr>
          <p:cNvSpPr>
            <a:spLocks noGrp="1"/>
          </p:cNvSpPr>
          <p:nvPr>
            <p:ph type="body" sz="quarter" idx="17"/>
          </p:nvPr>
        </p:nvSpPr>
        <p:spPr>
          <a:xfrm>
            <a:off x="482025" y="1609651"/>
            <a:ext cx="5269113" cy="582321"/>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sp>
        <p:nvSpPr>
          <p:cNvPr id="15" name="Text Placeholder 9">
            <a:extLst>
              <a:ext uri="{FF2B5EF4-FFF2-40B4-BE49-F238E27FC236}">
                <a16:creationId xmlns:a16="http://schemas.microsoft.com/office/drawing/2014/main" id="{2A7E8552-6D54-1D5A-9D4F-7D7A90B63183}"/>
              </a:ext>
            </a:extLst>
          </p:cNvPr>
          <p:cNvSpPr>
            <a:spLocks noGrp="1"/>
          </p:cNvSpPr>
          <p:nvPr>
            <p:ph type="body" sz="quarter" idx="18"/>
          </p:nvPr>
        </p:nvSpPr>
        <p:spPr>
          <a:xfrm>
            <a:off x="402514" y="4959310"/>
            <a:ext cx="5348626" cy="291161"/>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a:t>Click to edit</a:t>
            </a:r>
          </a:p>
        </p:txBody>
      </p:sp>
      <p:sp>
        <p:nvSpPr>
          <p:cNvPr id="21" name="Picture Placeholder 4">
            <a:extLst>
              <a:ext uri="{FF2B5EF4-FFF2-40B4-BE49-F238E27FC236}">
                <a16:creationId xmlns:a16="http://schemas.microsoft.com/office/drawing/2014/main" id="{9C076CF6-D58D-30E6-0F30-18653CC5A3A7}"/>
              </a:ext>
            </a:extLst>
          </p:cNvPr>
          <p:cNvSpPr>
            <a:spLocks noGrp="1"/>
          </p:cNvSpPr>
          <p:nvPr>
            <p:ph type="pic" sz="quarter" idx="19" hasCustomPrompt="1"/>
          </p:nvPr>
        </p:nvSpPr>
        <p:spPr>
          <a:xfrm>
            <a:off x="6409059" y="2325007"/>
            <a:ext cx="5272735" cy="2522765"/>
          </a:xfrm>
          <a:custGeom>
            <a:avLst/>
            <a:gdLst>
              <a:gd name="connsiteX0" fmla="*/ 0 w 4610100"/>
              <a:gd name="connsiteY0" fmla="*/ 0 h 2522765"/>
              <a:gd name="connsiteX1" fmla="*/ 4610100 w 4610100"/>
              <a:gd name="connsiteY1" fmla="*/ 0 h 2522765"/>
              <a:gd name="connsiteX2" fmla="*/ 4610100 w 4610100"/>
              <a:gd name="connsiteY2" fmla="*/ 2522765 h 2522765"/>
              <a:gd name="connsiteX3" fmla="*/ 0 w 4610100"/>
              <a:gd name="connsiteY3" fmla="*/ 2522765 h 2522765"/>
            </a:gdLst>
            <a:ahLst/>
            <a:cxnLst>
              <a:cxn ang="0">
                <a:pos x="connsiteX0" y="connsiteY0"/>
              </a:cxn>
              <a:cxn ang="0">
                <a:pos x="connsiteX1" y="connsiteY1"/>
              </a:cxn>
              <a:cxn ang="0">
                <a:pos x="connsiteX2" y="connsiteY2"/>
              </a:cxn>
              <a:cxn ang="0">
                <a:pos x="connsiteX3" y="connsiteY3"/>
              </a:cxn>
            </a:cxnLst>
            <a:rect l="l" t="t" r="r" b="b"/>
            <a:pathLst>
              <a:path w="4610100" h="2522765">
                <a:moveTo>
                  <a:pt x="0" y="0"/>
                </a:moveTo>
                <a:lnTo>
                  <a:pt x="4610100" y="0"/>
                </a:lnTo>
                <a:lnTo>
                  <a:pt x="4610100" y="2522765"/>
                </a:lnTo>
                <a:lnTo>
                  <a:pt x="0" y="2522765"/>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22" name="Text Placeholder 9">
            <a:extLst>
              <a:ext uri="{FF2B5EF4-FFF2-40B4-BE49-F238E27FC236}">
                <a16:creationId xmlns:a16="http://schemas.microsoft.com/office/drawing/2014/main" id="{B9E32D7D-E3F5-7780-F0D8-90B55225770B}"/>
              </a:ext>
            </a:extLst>
          </p:cNvPr>
          <p:cNvSpPr>
            <a:spLocks noGrp="1"/>
          </p:cNvSpPr>
          <p:nvPr>
            <p:ph type="body" sz="quarter" idx="20"/>
          </p:nvPr>
        </p:nvSpPr>
        <p:spPr>
          <a:xfrm>
            <a:off x="6329548" y="5308730"/>
            <a:ext cx="5348627" cy="701033"/>
          </a:xfrm>
          <a:prstGeom prst="rect">
            <a:avLst/>
          </a:prstGeom>
        </p:spPr>
        <p:txBody>
          <a:bodyPr numCol="1" spcCol="548640">
            <a:normAutofit/>
          </a:bodyPr>
          <a:lstStyle>
            <a:lvl1pPr marL="0" indent="0" algn="l">
              <a:lnSpc>
                <a:spcPct val="100000"/>
              </a:lnSpc>
              <a:buFontTx/>
              <a:buNone/>
              <a:defRPr sz="1600" b="0">
                <a:solidFill>
                  <a:schemeClr val="tx1">
                    <a:lumMod val="50000"/>
                    <a:lumOff val="50000"/>
                  </a:schemeClr>
                </a:solidFill>
              </a:defRPr>
            </a:lvl1pPr>
            <a:lvl2pPr marL="457200" indent="0">
              <a:buNone/>
              <a:defRPr/>
            </a:lvl2pPr>
          </a:lstStyle>
          <a:p>
            <a:pPr lvl="0"/>
            <a:r>
              <a:rPr lang="en-US"/>
              <a:t>Click to edit Master text styles</a:t>
            </a:r>
          </a:p>
        </p:txBody>
      </p:sp>
      <p:sp>
        <p:nvSpPr>
          <p:cNvPr id="23" name="Text Placeholder 9">
            <a:extLst>
              <a:ext uri="{FF2B5EF4-FFF2-40B4-BE49-F238E27FC236}">
                <a16:creationId xmlns:a16="http://schemas.microsoft.com/office/drawing/2014/main" id="{7D66AE80-9C6E-9997-5F4E-72C1704477F7}"/>
              </a:ext>
            </a:extLst>
          </p:cNvPr>
          <p:cNvSpPr>
            <a:spLocks noGrp="1"/>
          </p:cNvSpPr>
          <p:nvPr>
            <p:ph type="body" sz="quarter" idx="21"/>
          </p:nvPr>
        </p:nvSpPr>
        <p:spPr>
          <a:xfrm>
            <a:off x="6329551" y="4959310"/>
            <a:ext cx="5348626" cy="291161"/>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a:t>Click to edit</a:t>
            </a:r>
          </a:p>
        </p:txBody>
      </p:sp>
    </p:spTree>
    <p:extLst>
      <p:ext uri="{BB962C8B-B14F-4D97-AF65-F5344CB8AC3E}">
        <p14:creationId xmlns:p14="http://schemas.microsoft.com/office/powerpoint/2010/main" val="61522901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ork Exampl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4CEE5341-45F9-5954-BB43-19EE8D7BF300}"/>
              </a:ext>
            </a:extLst>
          </p:cNvPr>
          <p:cNvSpPr>
            <a:spLocks noGrp="1"/>
          </p:cNvSpPr>
          <p:nvPr>
            <p:ph type="pic" sz="quarter" idx="21" hasCustomPrompt="1"/>
          </p:nvPr>
        </p:nvSpPr>
        <p:spPr>
          <a:xfrm>
            <a:off x="6531429" y="3550740"/>
            <a:ext cx="2900806" cy="2297611"/>
          </a:xfrm>
          <a:custGeom>
            <a:avLst/>
            <a:gdLst>
              <a:gd name="connsiteX0" fmla="*/ 0 w 2801257"/>
              <a:gd name="connsiteY0" fmla="*/ 0 h 2297611"/>
              <a:gd name="connsiteX1" fmla="*/ 2801257 w 2801257"/>
              <a:gd name="connsiteY1" fmla="*/ 0 h 2297611"/>
              <a:gd name="connsiteX2" fmla="*/ 2801257 w 2801257"/>
              <a:gd name="connsiteY2" fmla="*/ 2297611 h 2297611"/>
              <a:gd name="connsiteX3" fmla="*/ 0 w 2801257"/>
              <a:gd name="connsiteY3" fmla="*/ 2297611 h 2297611"/>
            </a:gdLst>
            <a:ahLst/>
            <a:cxnLst>
              <a:cxn ang="0">
                <a:pos x="connsiteX0" y="connsiteY0"/>
              </a:cxn>
              <a:cxn ang="0">
                <a:pos x="connsiteX1" y="connsiteY1"/>
              </a:cxn>
              <a:cxn ang="0">
                <a:pos x="connsiteX2" y="connsiteY2"/>
              </a:cxn>
              <a:cxn ang="0">
                <a:pos x="connsiteX3" y="connsiteY3"/>
              </a:cxn>
            </a:cxnLst>
            <a:rect l="l" t="t" r="r" b="b"/>
            <a:pathLst>
              <a:path w="2801257" h="2297611">
                <a:moveTo>
                  <a:pt x="0" y="0"/>
                </a:moveTo>
                <a:lnTo>
                  <a:pt x="2801257" y="0"/>
                </a:lnTo>
                <a:lnTo>
                  <a:pt x="2801257" y="2297611"/>
                </a:lnTo>
                <a:lnTo>
                  <a:pt x="0" y="2297611"/>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20" name="Picture Placeholder 19">
            <a:extLst>
              <a:ext uri="{FF2B5EF4-FFF2-40B4-BE49-F238E27FC236}">
                <a16:creationId xmlns:a16="http://schemas.microsoft.com/office/drawing/2014/main" id="{DAE69B6C-AB30-489D-9819-DCE56A26E5D5}"/>
              </a:ext>
            </a:extLst>
          </p:cNvPr>
          <p:cNvSpPr>
            <a:spLocks noGrp="1"/>
          </p:cNvSpPr>
          <p:nvPr>
            <p:ph type="pic" sz="quarter" idx="20" hasCustomPrompt="1"/>
          </p:nvPr>
        </p:nvSpPr>
        <p:spPr>
          <a:xfrm>
            <a:off x="4651512" y="3550740"/>
            <a:ext cx="1747238" cy="2297611"/>
          </a:xfrm>
          <a:custGeom>
            <a:avLst/>
            <a:gdLst>
              <a:gd name="connsiteX0" fmla="*/ 0 w 1647686"/>
              <a:gd name="connsiteY0" fmla="*/ 0 h 2297611"/>
              <a:gd name="connsiteX1" fmla="*/ 1647686 w 1647686"/>
              <a:gd name="connsiteY1" fmla="*/ 0 h 2297611"/>
              <a:gd name="connsiteX2" fmla="*/ 1647686 w 1647686"/>
              <a:gd name="connsiteY2" fmla="*/ 2297611 h 2297611"/>
              <a:gd name="connsiteX3" fmla="*/ 0 w 1647686"/>
              <a:gd name="connsiteY3" fmla="*/ 2297611 h 2297611"/>
            </a:gdLst>
            <a:ahLst/>
            <a:cxnLst>
              <a:cxn ang="0">
                <a:pos x="connsiteX0" y="connsiteY0"/>
              </a:cxn>
              <a:cxn ang="0">
                <a:pos x="connsiteX1" y="connsiteY1"/>
              </a:cxn>
              <a:cxn ang="0">
                <a:pos x="connsiteX2" y="connsiteY2"/>
              </a:cxn>
              <a:cxn ang="0">
                <a:pos x="connsiteX3" y="connsiteY3"/>
              </a:cxn>
            </a:cxnLst>
            <a:rect l="l" t="t" r="r" b="b"/>
            <a:pathLst>
              <a:path w="1647686" h="2297611">
                <a:moveTo>
                  <a:pt x="0" y="0"/>
                </a:moveTo>
                <a:lnTo>
                  <a:pt x="1647686" y="0"/>
                </a:lnTo>
                <a:lnTo>
                  <a:pt x="1647686" y="2297611"/>
                </a:lnTo>
                <a:lnTo>
                  <a:pt x="0" y="2297611"/>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18" name="Picture Placeholder 17">
            <a:extLst>
              <a:ext uri="{FF2B5EF4-FFF2-40B4-BE49-F238E27FC236}">
                <a16:creationId xmlns:a16="http://schemas.microsoft.com/office/drawing/2014/main" id="{025C0720-A37A-4742-BF1B-2B38511C6E06}"/>
              </a:ext>
            </a:extLst>
          </p:cNvPr>
          <p:cNvSpPr>
            <a:spLocks noGrp="1"/>
          </p:cNvSpPr>
          <p:nvPr>
            <p:ph type="pic" sz="quarter" idx="19" hasCustomPrompt="1"/>
          </p:nvPr>
        </p:nvSpPr>
        <p:spPr>
          <a:xfrm>
            <a:off x="526775" y="3550740"/>
            <a:ext cx="3992058" cy="2297611"/>
          </a:xfrm>
          <a:custGeom>
            <a:avLst/>
            <a:gdLst>
              <a:gd name="connsiteX0" fmla="*/ 0 w 3695384"/>
              <a:gd name="connsiteY0" fmla="*/ 0 h 2297611"/>
              <a:gd name="connsiteX1" fmla="*/ 3695384 w 3695384"/>
              <a:gd name="connsiteY1" fmla="*/ 0 h 2297611"/>
              <a:gd name="connsiteX2" fmla="*/ 3695384 w 3695384"/>
              <a:gd name="connsiteY2" fmla="*/ 2297611 h 2297611"/>
              <a:gd name="connsiteX3" fmla="*/ 0 w 3695384"/>
              <a:gd name="connsiteY3" fmla="*/ 2297611 h 2297611"/>
            </a:gdLst>
            <a:ahLst/>
            <a:cxnLst>
              <a:cxn ang="0">
                <a:pos x="connsiteX0" y="connsiteY0"/>
              </a:cxn>
              <a:cxn ang="0">
                <a:pos x="connsiteX1" y="connsiteY1"/>
              </a:cxn>
              <a:cxn ang="0">
                <a:pos x="connsiteX2" y="connsiteY2"/>
              </a:cxn>
              <a:cxn ang="0">
                <a:pos x="connsiteX3" y="connsiteY3"/>
              </a:cxn>
            </a:cxnLst>
            <a:rect l="l" t="t" r="r" b="b"/>
            <a:pathLst>
              <a:path w="3695384" h="2297611">
                <a:moveTo>
                  <a:pt x="0" y="0"/>
                </a:moveTo>
                <a:lnTo>
                  <a:pt x="3695384" y="0"/>
                </a:lnTo>
                <a:lnTo>
                  <a:pt x="3695384" y="2297611"/>
                </a:lnTo>
                <a:lnTo>
                  <a:pt x="0" y="2297611"/>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16" name="Picture Placeholder 15">
            <a:extLst>
              <a:ext uri="{FF2B5EF4-FFF2-40B4-BE49-F238E27FC236}">
                <a16:creationId xmlns:a16="http://schemas.microsoft.com/office/drawing/2014/main" id="{559206C1-3D26-0495-EA9F-8486E8E6AB62}"/>
              </a:ext>
            </a:extLst>
          </p:cNvPr>
          <p:cNvSpPr>
            <a:spLocks noGrp="1"/>
          </p:cNvSpPr>
          <p:nvPr>
            <p:ph type="pic" sz="quarter" idx="18" hasCustomPrompt="1"/>
          </p:nvPr>
        </p:nvSpPr>
        <p:spPr>
          <a:xfrm>
            <a:off x="9564914" y="1038778"/>
            <a:ext cx="2191656" cy="4809572"/>
          </a:xfrm>
          <a:custGeom>
            <a:avLst/>
            <a:gdLst>
              <a:gd name="connsiteX0" fmla="*/ 0 w 1865086"/>
              <a:gd name="connsiteY0" fmla="*/ 4104721 h 4809572"/>
              <a:gd name="connsiteX1" fmla="*/ 1865086 w 1865086"/>
              <a:gd name="connsiteY1" fmla="*/ 4104721 h 4809572"/>
              <a:gd name="connsiteX2" fmla="*/ 1865086 w 1865086"/>
              <a:gd name="connsiteY2" fmla="*/ 4809572 h 4809572"/>
              <a:gd name="connsiteX3" fmla="*/ 0 w 1865086"/>
              <a:gd name="connsiteY3" fmla="*/ 4809572 h 4809572"/>
              <a:gd name="connsiteX4" fmla="*/ 0 w 1865086"/>
              <a:gd name="connsiteY4" fmla="*/ 0 h 4809572"/>
              <a:gd name="connsiteX5" fmla="*/ 1865086 w 1865086"/>
              <a:gd name="connsiteY5" fmla="*/ 0 h 4809572"/>
              <a:gd name="connsiteX6" fmla="*/ 1865086 w 1865086"/>
              <a:gd name="connsiteY6" fmla="*/ 3967745 h 4809572"/>
              <a:gd name="connsiteX7" fmla="*/ 0 w 1865086"/>
              <a:gd name="connsiteY7" fmla="*/ 3967745 h 480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5086" h="4809572">
                <a:moveTo>
                  <a:pt x="0" y="4104721"/>
                </a:moveTo>
                <a:lnTo>
                  <a:pt x="1865086" y="4104721"/>
                </a:lnTo>
                <a:lnTo>
                  <a:pt x="1865086" y="4809572"/>
                </a:lnTo>
                <a:lnTo>
                  <a:pt x="0" y="4809572"/>
                </a:lnTo>
                <a:close/>
                <a:moveTo>
                  <a:pt x="0" y="0"/>
                </a:moveTo>
                <a:lnTo>
                  <a:pt x="1865086" y="0"/>
                </a:lnTo>
                <a:lnTo>
                  <a:pt x="1865086" y="3967745"/>
                </a:lnTo>
                <a:lnTo>
                  <a:pt x="0" y="3967745"/>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14" name="Picture Placeholder 13">
            <a:extLst>
              <a:ext uri="{FF2B5EF4-FFF2-40B4-BE49-F238E27FC236}">
                <a16:creationId xmlns:a16="http://schemas.microsoft.com/office/drawing/2014/main" id="{99390408-96B7-A7E5-F90B-4DA6E741F8A7}"/>
              </a:ext>
            </a:extLst>
          </p:cNvPr>
          <p:cNvSpPr>
            <a:spLocks noGrp="1"/>
          </p:cNvSpPr>
          <p:nvPr>
            <p:ph type="pic" sz="quarter" idx="17" hasCustomPrompt="1"/>
          </p:nvPr>
        </p:nvSpPr>
        <p:spPr>
          <a:xfrm>
            <a:off x="7141028" y="1038780"/>
            <a:ext cx="2269541" cy="2390220"/>
          </a:xfrm>
          <a:custGeom>
            <a:avLst/>
            <a:gdLst>
              <a:gd name="connsiteX0" fmla="*/ 0 w 2191656"/>
              <a:gd name="connsiteY0" fmla="*/ 0 h 2297611"/>
              <a:gd name="connsiteX1" fmla="*/ 2191656 w 2191656"/>
              <a:gd name="connsiteY1" fmla="*/ 0 h 2297611"/>
              <a:gd name="connsiteX2" fmla="*/ 2191656 w 2191656"/>
              <a:gd name="connsiteY2" fmla="*/ 2297611 h 2297611"/>
              <a:gd name="connsiteX3" fmla="*/ 0 w 2191656"/>
              <a:gd name="connsiteY3" fmla="*/ 2297611 h 2297611"/>
            </a:gdLst>
            <a:ahLst/>
            <a:cxnLst>
              <a:cxn ang="0">
                <a:pos x="connsiteX0" y="connsiteY0"/>
              </a:cxn>
              <a:cxn ang="0">
                <a:pos x="connsiteX1" y="connsiteY1"/>
              </a:cxn>
              <a:cxn ang="0">
                <a:pos x="connsiteX2" y="connsiteY2"/>
              </a:cxn>
              <a:cxn ang="0">
                <a:pos x="connsiteX3" y="connsiteY3"/>
              </a:cxn>
            </a:cxnLst>
            <a:rect l="l" t="t" r="r" b="b"/>
            <a:pathLst>
              <a:path w="2191656" h="2297611">
                <a:moveTo>
                  <a:pt x="0" y="0"/>
                </a:moveTo>
                <a:lnTo>
                  <a:pt x="2191656" y="0"/>
                </a:lnTo>
                <a:lnTo>
                  <a:pt x="2191656" y="2297611"/>
                </a:lnTo>
                <a:lnTo>
                  <a:pt x="0" y="2297611"/>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12" name="Picture Placeholder 11">
            <a:extLst>
              <a:ext uri="{FF2B5EF4-FFF2-40B4-BE49-F238E27FC236}">
                <a16:creationId xmlns:a16="http://schemas.microsoft.com/office/drawing/2014/main" id="{F0BBED3A-5DDF-52C4-1720-C28BEA12C51F}"/>
              </a:ext>
            </a:extLst>
          </p:cNvPr>
          <p:cNvSpPr>
            <a:spLocks noGrp="1"/>
          </p:cNvSpPr>
          <p:nvPr>
            <p:ph type="pic" sz="quarter" idx="16" hasCustomPrompt="1"/>
          </p:nvPr>
        </p:nvSpPr>
        <p:spPr>
          <a:xfrm>
            <a:off x="3875313" y="1038780"/>
            <a:ext cx="3111369" cy="2390220"/>
          </a:xfrm>
          <a:custGeom>
            <a:avLst/>
            <a:gdLst>
              <a:gd name="connsiteX0" fmla="*/ 0 w 3033486"/>
              <a:gd name="connsiteY0" fmla="*/ 0 h 2297611"/>
              <a:gd name="connsiteX1" fmla="*/ 3033486 w 3033486"/>
              <a:gd name="connsiteY1" fmla="*/ 0 h 2297611"/>
              <a:gd name="connsiteX2" fmla="*/ 3033486 w 3033486"/>
              <a:gd name="connsiteY2" fmla="*/ 2297611 h 2297611"/>
              <a:gd name="connsiteX3" fmla="*/ 0 w 3033486"/>
              <a:gd name="connsiteY3" fmla="*/ 2297611 h 2297611"/>
            </a:gdLst>
            <a:ahLst/>
            <a:cxnLst>
              <a:cxn ang="0">
                <a:pos x="connsiteX0" y="connsiteY0"/>
              </a:cxn>
              <a:cxn ang="0">
                <a:pos x="connsiteX1" y="connsiteY1"/>
              </a:cxn>
              <a:cxn ang="0">
                <a:pos x="connsiteX2" y="connsiteY2"/>
              </a:cxn>
              <a:cxn ang="0">
                <a:pos x="connsiteX3" y="connsiteY3"/>
              </a:cxn>
            </a:cxnLst>
            <a:rect l="l" t="t" r="r" b="b"/>
            <a:pathLst>
              <a:path w="3033486" h="2297611">
                <a:moveTo>
                  <a:pt x="0" y="0"/>
                </a:moveTo>
                <a:lnTo>
                  <a:pt x="3033486" y="0"/>
                </a:lnTo>
                <a:lnTo>
                  <a:pt x="3033486" y="2297611"/>
                </a:lnTo>
                <a:lnTo>
                  <a:pt x="0" y="2297611"/>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10" name="Picture Placeholder 9">
            <a:extLst>
              <a:ext uri="{FF2B5EF4-FFF2-40B4-BE49-F238E27FC236}">
                <a16:creationId xmlns:a16="http://schemas.microsoft.com/office/drawing/2014/main" id="{DD506A78-852E-3959-0289-BF991E1AB1B9}"/>
              </a:ext>
            </a:extLst>
          </p:cNvPr>
          <p:cNvSpPr>
            <a:spLocks noGrp="1"/>
          </p:cNvSpPr>
          <p:nvPr>
            <p:ph type="pic" sz="quarter" idx="15" hasCustomPrompt="1"/>
          </p:nvPr>
        </p:nvSpPr>
        <p:spPr>
          <a:xfrm>
            <a:off x="526775" y="1038780"/>
            <a:ext cx="3194192" cy="2390220"/>
          </a:xfrm>
          <a:custGeom>
            <a:avLst/>
            <a:gdLst>
              <a:gd name="connsiteX0" fmla="*/ 0 w 2919186"/>
              <a:gd name="connsiteY0" fmla="*/ 0 h 2297611"/>
              <a:gd name="connsiteX1" fmla="*/ 2919186 w 2919186"/>
              <a:gd name="connsiteY1" fmla="*/ 0 h 2297611"/>
              <a:gd name="connsiteX2" fmla="*/ 2919186 w 2919186"/>
              <a:gd name="connsiteY2" fmla="*/ 2297611 h 2297611"/>
              <a:gd name="connsiteX3" fmla="*/ 0 w 2919186"/>
              <a:gd name="connsiteY3" fmla="*/ 2297611 h 2297611"/>
            </a:gdLst>
            <a:ahLst/>
            <a:cxnLst>
              <a:cxn ang="0">
                <a:pos x="connsiteX0" y="connsiteY0"/>
              </a:cxn>
              <a:cxn ang="0">
                <a:pos x="connsiteX1" y="connsiteY1"/>
              </a:cxn>
              <a:cxn ang="0">
                <a:pos x="connsiteX2" y="connsiteY2"/>
              </a:cxn>
              <a:cxn ang="0">
                <a:pos x="connsiteX3" y="connsiteY3"/>
              </a:cxn>
            </a:cxnLst>
            <a:rect l="l" t="t" r="r" b="b"/>
            <a:pathLst>
              <a:path w="2919186" h="2297611">
                <a:moveTo>
                  <a:pt x="0" y="0"/>
                </a:moveTo>
                <a:lnTo>
                  <a:pt x="2919186" y="0"/>
                </a:lnTo>
                <a:lnTo>
                  <a:pt x="2919186" y="2297611"/>
                </a:lnTo>
                <a:lnTo>
                  <a:pt x="0" y="2297611"/>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Tree>
    <p:extLst>
      <p:ext uri="{BB962C8B-B14F-4D97-AF65-F5344CB8AC3E}">
        <p14:creationId xmlns:p14="http://schemas.microsoft.com/office/powerpoint/2010/main" val="295975630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14413EB-F0DA-8D0D-EEC1-A28A419A778A}"/>
              </a:ext>
            </a:extLst>
          </p:cNvPr>
          <p:cNvCxnSpPr>
            <a:cxnSpLocks/>
          </p:cNvCxnSpPr>
          <p:nvPr userDrawn="1"/>
        </p:nvCxnSpPr>
        <p:spPr>
          <a:xfrm>
            <a:off x="2405270" y="5898524"/>
            <a:ext cx="9322904" cy="0"/>
          </a:xfrm>
          <a:prstGeom prst="line">
            <a:avLst/>
          </a:prstGeom>
          <a:ln w="63500">
            <a:solidFill>
              <a:srgbClr val="FBB042"/>
            </a:solidFill>
          </a:ln>
        </p:spPr>
        <p:style>
          <a:lnRef idx="1">
            <a:schemeClr val="accent1"/>
          </a:lnRef>
          <a:fillRef idx="0">
            <a:schemeClr val="accent1"/>
          </a:fillRef>
          <a:effectRef idx="0">
            <a:schemeClr val="accent1"/>
          </a:effectRef>
          <a:fontRef idx="minor">
            <a:schemeClr val="tx1"/>
          </a:fontRef>
        </p:style>
      </p:cxnSp>
      <p:sp>
        <p:nvSpPr>
          <p:cNvPr id="12" name="Text Placeholder 9">
            <a:extLst>
              <a:ext uri="{FF2B5EF4-FFF2-40B4-BE49-F238E27FC236}">
                <a16:creationId xmlns:a16="http://schemas.microsoft.com/office/drawing/2014/main" id="{609BB05D-757A-3804-D2DB-9CF363858DD4}"/>
              </a:ext>
            </a:extLst>
          </p:cNvPr>
          <p:cNvSpPr>
            <a:spLocks noGrp="1"/>
          </p:cNvSpPr>
          <p:nvPr>
            <p:ph type="body" sz="quarter" idx="10" hasCustomPrompt="1"/>
          </p:nvPr>
        </p:nvSpPr>
        <p:spPr>
          <a:xfrm>
            <a:off x="2826559" y="1227660"/>
            <a:ext cx="6788930" cy="607100"/>
          </a:xfrm>
          <a:prstGeom prst="rect">
            <a:avLst/>
          </a:prstGeom>
        </p:spPr>
        <p:txBody>
          <a:bodyPr>
            <a:normAutofit/>
          </a:bodyPr>
          <a:lstStyle>
            <a:lvl1pPr marL="0" indent="0">
              <a:buFontTx/>
              <a:buNone/>
              <a:defRPr sz="4000" b="1">
                <a:solidFill>
                  <a:srgbClr val="2E3690"/>
                </a:solidFill>
                <a:latin typeface="Avenir Next" panose="020B0503020202020204" pitchFamily="34" charset="0"/>
              </a:defRPr>
            </a:lvl1pPr>
            <a:lvl2pPr marL="457200" indent="0">
              <a:buNone/>
              <a:defRPr/>
            </a:lvl2pPr>
          </a:lstStyle>
          <a:p>
            <a:pPr lvl="0"/>
            <a:r>
              <a:rPr lang="en-US"/>
              <a:t>Click to edit Headline</a:t>
            </a:r>
          </a:p>
        </p:txBody>
      </p:sp>
      <p:sp>
        <p:nvSpPr>
          <p:cNvPr id="13" name="Text Placeholder 9">
            <a:extLst>
              <a:ext uri="{FF2B5EF4-FFF2-40B4-BE49-F238E27FC236}">
                <a16:creationId xmlns:a16="http://schemas.microsoft.com/office/drawing/2014/main" id="{971FEA7D-174E-50AE-0F7A-E1B19853FBE1}"/>
              </a:ext>
            </a:extLst>
          </p:cNvPr>
          <p:cNvSpPr>
            <a:spLocks noGrp="1"/>
          </p:cNvSpPr>
          <p:nvPr>
            <p:ph type="body" sz="quarter" idx="12"/>
          </p:nvPr>
        </p:nvSpPr>
        <p:spPr>
          <a:xfrm>
            <a:off x="2826557" y="2173334"/>
            <a:ext cx="6752719" cy="310341"/>
          </a:xfrm>
          <a:prstGeom prst="rect">
            <a:avLst/>
          </a:prstGeom>
        </p:spPr>
        <p:txBody>
          <a:bodyPr>
            <a:normAutofit/>
          </a:bodyPr>
          <a:lstStyle>
            <a:lvl1pPr marL="0" indent="0">
              <a:buFontTx/>
              <a:buNone/>
              <a:defRPr sz="1400" b="0">
                <a:solidFill>
                  <a:schemeClr val="tx1">
                    <a:lumMod val="50000"/>
                    <a:lumOff val="50000"/>
                  </a:schemeClr>
                </a:solidFill>
              </a:defRPr>
            </a:lvl1pPr>
            <a:lvl2pPr marL="457200" indent="0">
              <a:buNone/>
              <a:defRPr/>
            </a:lvl2pPr>
          </a:lstStyle>
          <a:p>
            <a:pPr lvl="0"/>
            <a:r>
              <a:rPr lang="en-US"/>
              <a:t>Click to edit Master text styles</a:t>
            </a:r>
          </a:p>
        </p:txBody>
      </p:sp>
      <p:sp>
        <p:nvSpPr>
          <p:cNvPr id="14" name="Text Placeholder 9">
            <a:extLst>
              <a:ext uri="{FF2B5EF4-FFF2-40B4-BE49-F238E27FC236}">
                <a16:creationId xmlns:a16="http://schemas.microsoft.com/office/drawing/2014/main" id="{18D93E01-ABB6-8A0A-5AF1-9BA3D1737DAB}"/>
              </a:ext>
            </a:extLst>
          </p:cNvPr>
          <p:cNvSpPr>
            <a:spLocks noGrp="1"/>
          </p:cNvSpPr>
          <p:nvPr>
            <p:ph type="body" sz="quarter" idx="13"/>
          </p:nvPr>
        </p:nvSpPr>
        <p:spPr>
          <a:xfrm>
            <a:off x="2826557" y="2668161"/>
            <a:ext cx="6752719" cy="310341"/>
          </a:xfrm>
          <a:prstGeom prst="rect">
            <a:avLst/>
          </a:prstGeom>
        </p:spPr>
        <p:txBody>
          <a:bodyPr>
            <a:normAutofit/>
          </a:bodyPr>
          <a:lstStyle>
            <a:lvl1pPr marL="0" indent="0">
              <a:buFontTx/>
              <a:buNone/>
              <a:defRPr sz="1400" b="0">
                <a:solidFill>
                  <a:schemeClr val="tx1">
                    <a:lumMod val="50000"/>
                    <a:lumOff val="50000"/>
                  </a:schemeClr>
                </a:solidFill>
              </a:defRPr>
            </a:lvl1pPr>
            <a:lvl2pPr marL="457200" indent="0">
              <a:buNone/>
              <a:defRPr/>
            </a:lvl2pPr>
          </a:lstStyle>
          <a:p>
            <a:pPr lvl="0"/>
            <a:r>
              <a:rPr lang="en-US"/>
              <a:t>Click to edit Master text styles</a:t>
            </a:r>
          </a:p>
        </p:txBody>
      </p:sp>
      <p:sp>
        <p:nvSpPr>
          <p:cNvPr id="15" name="Text Placeholder 9">
            <a:extLst>
              <a:ext uri="{FF2B5EF4-FFF2-40B4-BE49-F238E27FC236}">
                <a16:creationId xmlns:a16="http://schemas.microsoft.com/office/drawing/2014/main" id="{A96ED665-5207-36C9-F501-6358705F15D9}"/>
              </a:ext>
            </a:extLst>
          </p:cNvPr>
          <p:cNvSpPr>
            <a:spLocks noGrp="1"/>
          </p:cNvSpPr>
          <p:nvPr>
            <p:ph type="body" sz="quarter" idx="14"/>
          </p:nvPr>
        </p:nvSpPr>
        <p:spPr>
          <a:xfrm>
            <a:off x="2826557" y="3162988"/>
            <a:ext cx="6752719" cy="310341"/>
          </a:xfrm>
          <a:prstGeom prst="rect">
            <a:avLst/>
          </a:prstGeom>
        </p:spPr>
        <p:txBody>
          <a:bodyPr>
            <a:normAutofit/>
          </a:bodyPr>
          <a:lstStyle>
            <a:lvl1pPr marL="0" indent="0">
              <a:buFontTx/>
              <a:buNone/>
              <a:defRPr sz="1400" b="0">
                <a:solidFill>
                  <a:schemeClr val="tx1">
                    <a:lumMod val="50000"/>
                    <a:lumOff val="50000"/>
                  </a:schemeClr>
                </a:solidFill>
              </a:defRPr>
            </a:lvl1pPr>
            <a:lvl2pPr marL="457200" indent="0">
              <a:buNone/>
              <a:defRPr/>
            </a:lvl2pPr>
          </a:lstStyle>
          <a:p>
            <a:pPr lvl="0"/>
            <a:r>
              <a:rPr lang="en-US"/>
              <a:t>Click to edit Master text styles</a:t>
            </a:r>
          </a:p>
        </p:txBody>
      </p:sp>
      <p:sp>
        <p:nvSpPr>
          <p:cNvPr id="16" name="Text Placeholder 9">
            <a:extLst>
              <a:ext uri="{FF2B5EF4-FFF2-40B4-BE49-F238E27FC236}">
                <a16:creationId xmlns:a16="http://schemas.microsoft.com/office/drawing/2014/main" id="{182D0538-D7D0-0753-5935-19AB6CC73285}"/>
              </a:ext>
            </a:extLst>
          </p:cNvPr>
          <p:cNvSpPr>
            <a:spLocks noGrp="1"/>
          </p:cNvSpPr>
          <p:nvPr>
            <p:ph type="body" sz="quarter" idx="15"/>
          </p:nvPr>
        </p:nvSpPr>
        <p:spPr>
          <a:xfrm>
            <a:off x="2826557" y="3657815"/>
            <a:ext cx="6752719" cy="310341"/>
          </a:xfrm>
          <a:prstGeom prst="rect">
            <a:avLst/>
          </a:prstGeom>
        </p:spPr>
        <p:txBody>
          <a:bodyPr>
            <a:normAutofit/>
          </a:bodyPr>
          <a:lstStyle>
            <a:lvl1pPr marL="0" indent="0">
              <a:buFontTx/>
              <a:buNone/>
              <a:defRPr sz="1400" b="0">
                <a:solidFill>
                  <a:schemeClr val="tx1">
                    <a:lumMod val="50000"/>
                    <a:lumOff val="50000"/>
                  </a:schemeClr>
                </a:solidFill>
              </a:defRPr>
            </a:lvl1pPr>
            <a:lvl2pPr marL="457200" indent="0">
              <a:buNone/>
              <a:defRPr/>
            </a:lvl2pPr>
          </a:lstStyle>
          <a:p>
            <a:pPr lvl="0"/>
            <a:r>
              <a:rPr lang="en-US"/>
              <a:t>Click to edit Master text styles</a:t>
            </a:r>
          </a:p>
        </p:txBody>
      </p:sp>
      <p:sp>
        <p:nvSpPr>
          <p:cNvPr id="17" name="Text Placeholder 9">
            <a:extLst>
              <a:ext uri="{FF2B5EF4-FFF2-40B4-BE49-F238E27FC236}">
                <a16:creationId xmlns:a16="http://schemas.microsoft.com/office/drawing/2014/main" id="{A05D6BA7-93EB-82B7-B602-81B738607BF3}"/>
              </a:ext>
            </a:extLst>
          </p:cNvPr>
          <p:cNvSpPr>
            <a:spLocks noGrp="1"/>
          </p:cNvSpPr>
          <p:nvPr>
            <p:ph type="body" sz="quarter" idx="16"/>
          </p:nvPr>
        </p:nvSpPr>
        <p:spPr>
          <a:xfrm>
            <a:off x="2826557" y="4152642"/>
            <a:ext cx="6752719" cy="310341"/>
          </a:xfrm>
          <a:prstGeom prst="rect">
            <a:avLst/>
          </a:prstGeom>
        </p:spPr>
        <p:txBody>
          <a:bodyPr>
            <a:normAutofit/>
          </a:bodyPr>
          <a:lstStyle>
            <a:lvl1pPr marL="0" indent="0">
              <a:buFontTx/>
              <a:buNone/>
              <a:defRPr sz="1400" b="0">
                <a:solidFill>
                  <a:schemeClr val="tx1">
                    <a:lumMod val="50000"/>
                    <a:lumOff val="50000"/>
                  </a:schemeClr>
                </a:solidFill>
              </a:defRPr>
            </a:lvl1pPr>
            <a:lvl2pPr marL="457200" indent="0">
              <a:buNone/>
              <a:defRPr/>
            </a:lvl2pPr>
          </a:lstStyle>
          <a:p>
            <a:pPr lvl="0"/>
            <a:r>
              <a:rPr lang="en-US"/>
              <a:t>Click to edit Master text styles</a:t>
            </a:r>
          </a:p>
        </p:txBody>
      </p:sp>
      <p:sp>
        <p:nvSpPr>
          <p:cNvPr id="18" name="Text Placeholder 9">
            <a:extLst>
              <a:ext uri="{FF2B5EF4-FFF2-40B4-BE49-F238E27FC236}">
                <a16:creationId xmlns:a16="http://schemas.microsoft.com/office/drawing/2014/main" id="{A3BA6B31-D494-B4F5-85CF-FDF8C6E42917}"/>
              </a:ext>
            </a:extLst>
          </p:cNvPr>
          <p:cNvSpPr>
            <a:spLocks noGrp="1"/>
          </p:cNvSpPr>
          <p:nvPr>
            <p:ph type="body" sz="quarter" idx="17"/>
          </p:nvPr>
        </p:nvSpPr>
        <p:spPr>
          <a:xfrm>
            <a:off x="2826557" y="4647469"/>
            <a:ext cx="6752719" cy="310341"/>
          </a:xfrm>
          <a:prstGeom prst="rect">
            <a:avLst/>
          </a:prstGeom>
        </p:spPr>
        <p:txBody>
          <a:bodyPr>
            <a:normAutofit/>
          </a:bodyPr>
          <a:lstStyle>
            <a:lvl1pPr marL="0" indent="0">
              <a:buFontTx/>
              <a:buNone/>
              <a:defRPr sz="1400" b="0">
                <a:solidFill>
                  <a:schemeClr val="tx1">
                    <a:lumMod val="50000"/>
                    <a:lumOff val="50000"/>
                  </a:schemeClr>
                </a:solidFill>
              </a:defRPr>
            </a:lvl1pPr>
            <a:lvl2pPr marL="457200" indent="0">
              <a:buNone/>
              <a:defRPr/>
            </a:lvl2pPr>
          </a:lstStyle>
          <a:p>
            <a:pPr lvl="0"/>
            <a:r>
              <a:rPr lang="en-US"/>
              <a:t>Click to edit Master text styles</a:t>
            </a:r>
          </a:p>
        </p:txBody>
      </p:sp>
      <p:sp>
        <p:nvSpPr>
          <p:cNvPr id="19" name="Text Placeholder 9">
            <a:extLst>
              <a:ext uri="{FF2B5EF4-FFF2-40B4-BE49-F238E27FC236}">
                <a16:creationId xmlns:a16="http://schemas.microsoft.com/office/drawing/2014/main" id="{0FE9AD4C-A188-E89C-3137-1538C1C410DB}"/>
              </a:ext>
            </a:extLst>
          </p:cNvPr>
          <p:cNvSpPr>
            <a:spLocks noGrp="1"/>
          </p:cNvSpPr>
          <p:nvPr>
            <p:ph type="body" sz="quarter" idx="18"/>
          </p:nvPr>
        </p:nvSpPr>
        <p:spPr>
          <a:xfrm>
            <a:off x="2826557" y="5142294"/>
            <a:ext cx="6752719" cy="310341"/>
          </a:xfrm>
          <a:prstGeom prst="rect">
            <a:avLst/>
          </a:prstGeom>
        </p:spPr>
        <p:txBody>
          <a:bodyPr>
            <a:normAutofit/>
          </a:bodyPr>
          <a:lstStyle>
            <a:lvl1pPr marL="0" indent="0">
              <a:buFontTx/>
              <a:buNone/>
              <a:defRPr sz="1400" b="0">
                <a:solidFill>
                  <a:schemeClr val="tx1">
                    <a:lumMod val="50000"/>
                    <a:lumOff val="50000"/>
                  </a:schemeClr>
                </a:solidFill>
              </a:defRPr>
            </a:lvl1pPr>
            <a:lvl2pPr marL="457200" indent="0">
              <a:buNone/>
              <a:defRPr/>
            </a:lvl2pPr>
          </a:lstStyle>
          <a:p>
            <a:pPr lvl="0"/>
            <a:r>
              <a:rPr lang="en-US"/>
              <a:t>Click to edit Master text styles</a:t>
            </a:r>
          </a:p>
        </p:txBody>
      </p:sp>
      <p:pic>
        <p:nvPicPr>
          <p:cNvPr id="8" name="Graphic 7">
            <a:extLst>
              <a:ext uri="{FF2B5EF4-FFF2-40B4-BE49-F238E27FC236}">
                <a16:creationId xmlns:a16="http://schemas.microsoft.com/office/drawing/2014/main" id="{03088CDB-991F-C5C9-492F-AD29892EC5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2425700" cy="6858001"/>
          </a:xfrm>
          <a:prstGeom prst="rect">
            <a:avLst/>
          </a:prstGeom>
        </p:spPr>
      </p:pic>
      <p:pic>
        <p:nvPicPr>
          <p:cNvPr id="5" name="Graphic 4">
            <a:extLst>
              <a:ext uri="{FF2B5EF4-FFF2-40B4-BE49-F238E27FC236}">
                <a16:creationId xmlns:a16="http://schemas.microsoft.com/office/drawing/2014/main" id="{7D30B4D8-2E5E-37FA-BB8F-61F60CF509B7}"/>
              </a:ext>
            </a:extLst>
          </p:cNvPr>
          <p:cNvPicPr>
            <a:picLocks noChangeAspect="1"/>
          </p:cNvPicPr>
          <p:nvPr userDrawn="1"/>
        </p:nvPicPr>
        <p:blipFill>
          <a:blip r:embed="rId4">
            <a:alphaModFix amt="18000"/>
            <a:extLst>
              <a:ext uri="{96DAC541-7B7A-43D3-8B79-37D633B846F1}">
                <asvg:svgBlip xmlns:asvg="http://schemas.microsoft.com/office/drawing/2016/SVG/main" r:embed="rId5"/>
              </a:ext>
            </a:extLst>
          </a:blip>
          <a:srcRect b="2237"/>
          <a:stretch/>
        </p:blipFill>
        <p:spPr>
          <a:xfrm>
            <a:off x="0" y="0"/>
            <a:ext cx="2430001" cy="6858000"/>
          </a:xfrm>
          <a:prstGeom prst="rect">
            <a:avLst/>
          </a:prstGeom>
        </p:spPr>
      </p:pic>
    </p:spTree>
    <p:extLst>
      <p:ext uri="{BB962C8B-B14F-4D97-AF65-F5344CB8AC3E}">
        <p14:creationId xmlns:p14="http://schemas.microsoft.com/office/powerpoint/2010/main" val="408684091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tebook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EA0F06A-46C2-BBAC-549D-F6B58FF67806}"/>
              </a:ext>
            </a:extLst>
          </p:cNvPr>
          <p:cNvSpPr>
            <a:spLocks noGrp="1"/>
          </p:cNvSpPr>
          <p:nvPr>
            <p:ph type="pic" sz="quarter" idx="15" hasCustomPrompt="1"/>
          </p:nvPr>
        </p:nvSpPr>
        <p:spPr>
          <a:xfrm>
            <a:off x="806824" y="2624393"/>
            <a:ext cx="5063137" cy="3155907"/>
          </a:xfrm>
          <a:custGeom>
            <a:avLst/>
            <a:gdLst>
              <a:gd name="connsiteX0" fmla="*/ 0 w 5097121"/>
              <a:gd name="connsiteY0" fmla="*/ 0 h 3155907"/>
              <a:gd name="connsiteX1" fmla="*/ 5097121 w 5097121"/>
              <a:gd name="connsiteY1" fmla="*/ 0 h 3155907"/>
              <a:gd name="connsiteX2" fmla="*/ 5097121 w 5097121"/>
              <a:gd name="connsiteY2" fmla="*/ 3155907 h 3155907"/>
              <a:gd name="connsiteX3" fmla="*/ 0 w 5097121"/>
              <a:gd name="connsiteY3" fmla="*/ 3155907 h 3155907"/>
            </a:gdLst>
            <a:ahLst/>
            <a:cxnLst>
              <a:cxn ang="0">
                <a:pos x="connsiteX0" y="connsiteY0"/>
              </a:cxn>
              <a:cxn ang="0">
                <a:pos x="connsiteX1" y="connsiteY1"/>
              </a:cxn>
              <a:cxn ang="0">
                <a:pos x="connsiteX2" y="connsiteY2"/>
              </a:cxn>
              <a:cxn ang="0">
                <a:pos x="connsiteX3" y="connsiteY3"/>
              </a:cxn>
            </a:cxnLst>
            <a:rect l="l" t="t" r="r" b="b"/>
            <a:pathLst>
              <a:path w="5097121" h="3155907">
                <a:moveTo>
                  <a:pt x="0" y="0"/>
                </a:moveTo>
                <a:lnTo>
                  <a:pt x="5097121" y="0"/>
                </a:lnTo>
                <a:lnTo>
                  <a:pt x="5097121" y="3155907"/>
                </a:lnTo>
                <a:lnTo>
                  <a:pt x="0" y="3155907"/>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8" name="Picture Placeholder 7">
            <a:extLst>
              <a:ext uri="{FF2B5EF4-FFF2-40B4-BE49-F238E27FC236}">
                <a16:creationId xmlns:a16="http://schemas.microsoft.com/office/drawing/2014/main" id="{68CC084F-5A78-AD11-5231-AA07E93A74F9}"/>
              </a:ext>
            </a:extLst>
          </p:cNvPr>
          <p:cNvSpPr>
            <a:spLocks noGrp="1"/>
          </p:cNvSpPr>
          <p:nvPr>
            <p:ph type="pic" sz="quarter" idx="14" hasCustomPrompt="1"/>
          </p:nvPr>
        </p:nvSpPr>
        <p:spPr>
          <a:xfrm>
            <a:off x="7221606" y="4566250"/>
            <a:ext cx="1268490" cy="1268490"/>
          </a:xfrm>
          <a:custGeom>
            <a:avLst/>
            <a:gdLst>
              <a:gd name="connsiteX0" fmla="*/ 634245 w 1268490"/>
              <a:gd name="connsiteY0" fmla="*/ 0 h 1268490"/>
              <a:gd name="connsiteX1" fmla="*/ 1268490 w 1268490"/>
              <a:gd name="connsiteY1" fmla="*/ 634245 h 1268490"/>
              <a:gd name="connsiteX2" fmla="*/ 634245 w 1268490"/>
              <a:gd name="connsiteY2" fmla="*/ 1268490 h 1268490"/>
              <a:gd name="connsiteX3" fmla="*/ 0 w 1268490"/>
              <a:gd name="connsiteY3" fmla="*/ 634245 h 1268490"/>
              <a:gd name="connsiteX4" fmla="*/ 634245 w 1268490"/>
              <a:gd name="connsiteY4" fmla="*/ 0 h 126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90" h="1268490">
                <a:moveTo>
                  <a:pt x="634245" y="0"/>
                </a:moveTo>
                <a:cubicBezTo>
                  <a:pt x="984529" y="0"/>
                  <a:pt x="1268490" y="283961"/>
                  <a:pt x="1268490" y="634245"/>
                </a:cubicBezTo>
                <a:cubicBezTo>
                  <a:pt x="1268490" y="984529"/>
                  <a:pt x="984529" y="1268490"/>
                  <a:pt x="634245" y="1268490"/>
                </a:cubicBezTo>
                <a:cubicBezTo>
                  <a:pt x="283961" y="1268490"/>
                  <a:pt x="0" y="984529"/>
                  <a:pt x="0" y="634245"/>
                </a:cubicBezTo>
                <a:cubicBezTo>
                  <a:pt x="0" y="283961"/>
                  <a:pt x="283961" y="0"/>
                  <a:pt x="634245" y="0"/>
                </a:cubicBez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6" name="Picture Placeholder 5">
            <a:extLst>
              <a:ext uri="{FF2B5EF4-FFF2-40B4-BE49-F238E27FC236}">
                <a16:creationId xmlns:a16="http://schemas.microsoft.com/office/drawing/2014/main" id="{4848FB01-15AD-167C-CACC-5B98AF1AD480}"/>
              </a:ext>
            </a:extLst>
          </p:cNvPr>
          <p:cNvSpPr>
            <a:spLocks noGrp="1"/>
          </p:cNvSpPr>
          <p:nvPr>
            <p:ph type="pic" sz="quarter" idx="13" hasCustomPrompt="1"/>
          </p:nvPr>
        </p:nvSpPr>
        <p:spPr>
          <a:xfrm>
            <a:off x="7221606" y="2820511"/>
            <a:ext cx="1268490" cy="1268490"/>
          </a:xfrm>
          <a:custGeom>
            <a:avLst/>
            <a:gdLst>
              <a:gd name="connsiteX0" fmla="*/ 634245 w 1268490"/>
              <a:gd name="connsiteY0" fmla="*/ 0 h 1268490"/>
              <a:gd name="connsiteX1" fmla="*/ 1268490 w 1268490"/>
              <a:gd name="connsiteY1" fmla="*/ 634245 h 1268490"/>
              <a:gd name="connsiteX2" fmla="*/ 634245 w 1268490"/>
              <a:gd name="connsiteY2" fmla="*/ 1268490 h 1268490"/>
              <a:gd name="connsiteX3" fmla="*/ 0 w 1268490"/>
              <a:gd name="connsiteY3" fmla="*/ 634245 h 1268490"/>
              <a:gd name="connsiteX4" fmla="*/ 634245 w 1268490"/>
              <a:gd name="connsiteY4" fmla="*/ 0 h 126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90" h="1268490">
                <a:moveTo>
                  <a:pt x="634245" y="0"/>
                </a:moveTo>
                <a:cubicBezTo>
                  <a:pt x="984529" y="0"/>
                  <a:pt x="1268490" y="283961"/>
                  <a:pt x="1268490" y="634245"/>
                </a:cubicBezTo>
                <a:cubicBezTo>
                  <a:pt x="1268490" y="984529"/>
                  <a:pt x="984529" y="1268490"/>
                  <a:pt x="634245" y="1268490"/>
                </a:cubicBezTo>
                <a:cubicBezTo>
                  <a:pt x="283961" y="1268490"/>
                  <a:pt x="0" y="984529"/>
                  <a:pt x="0" y="634245"/>
                </a:cubicBezTo>
                <a:cubicBezTo>
                  <a:pt x="0" y="283961"/>
                  <a:pt x="283961" y="0"/>
                  <a:pt x="634245" y="0"/>
                </a:cubicBez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2" name="Text Placeholder 9">
            <a:extLst>
              <a:ext uri="{FF2B5EF4-FFF2-40B4-BE49-F238E27FC236}">
                <a16:creationId xmlns:a16="http://schemas.microsoft.com/office/drawing/2014/main" id="{9617FD55-150E-4405-6A01-22AEBC69D643}"/>
              </a:ext>
            </a:extLst>
          </p:cNvPr>
          <p:cNvSpPr>
            <a:spLocks noGrp="1"/>
          </p:cNvSpPr>
          <p:nvPr>
            <p:ph type="body" sz="quarter" idx="12" hasCustomPrompt="1"/>
          </p:nvPr>
        </p:nvSpPr>
        <p:spPr>
          <a:xfrm>
            <a:off x="482023" y="568698"/>
            <a:ext cx="5524139" cy="607100"/>
          </a:xfrm>
          <a:prstGeom prst="rect">
            <a:avLst/>
          </a:prstGeom>
        </p:spPr>
        <p:txBody>
          <a:bodyPr>
            <a:normAutofit/>
          </a:bodyPr>
          <a:lstStyle>
            <a:lvl1pPr marL="0" indent="0" algn="l">
              <a:buFontTx/>
              <a:buNone/>
              <a:defRPr sz="4000" b="1">
                <a:solidFill>
                  <a:srgbClr val="2E3690"/>
                </a:solidFill>
              </a:defRPr>
            </a:lvl1pPr>
            <a:lvl2pPr marL="457200" indent="0">
              <a:buNone/>
              <a:defRPr/>
            </a:lvl2pPr>
          </a:lstStyle>
          <a:p>
            <a:pPr lvl="0"/>
            <a:r>
              <a:rPr lang="en-US"/>
              <a:t>Click to edit Headline</a:t>
            </a:r>
          </a:p>
        </p:txBody>
      </p:sp>
      <p:sp>
        <p:nvSpPr>
          <p:cNvPr id="3" name="Text Placeholder 9">
            <a:extLst>
              <a:ext uri="{FF2B5EF4-FFF2-40B4-BE49-F238E27FC236}">
                <a16:creationId xmlns:a16="http://schemas.microsoft.com/office/drawing/2014/main" id="{F50A3A0A-0056-778B-BD37-2C4C704DF4EE}"/>
              </a:ext>
            </a:extLst>
          </p:cNvPr>
          <p:cNvSpPr>
            <a:spLocks noGrp="1"/>
          </p:cNvSpPr>
          <p:nvPr>
            <p:ph type="body" sz="quarter" idx="20"/>
          </p:nvPr>
        </p:nvSpPr>
        <p:spPr>
          <a:xfrm>
            <a:off x="482025" y="1612888"/>
            <a:ext cx="5427983" cy="722955"/>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spTree>
    <p:extLst>
      <p:ext uri="{BB962C8B-B14F-4D97-AF65-F5344CB8AC3E}">
        <p14:creationId xmlns:p14="http://schemas.microsoft.com/office/powerpoint/2010/main" val="313387361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20" name="Text Placeholder 9">
            <a:extLst>
              <a:ext uri="{FF2B5EF4-FFF2-40B4-BE49-F238E27FC236}">
                <a16:creationId xmlns:a16="http://schemas.microsoft.com/office/drawing/2014/main" id="{9BFDB730-2814-84C7-28B4-04BB3AF78A4D}"/>
              </a:ext>
            </a:extLst>
          </p:cNvPr>
          <p:cNvSpPr>
            <a:spLocks noGrp="1"/>
          </p:cNvSpPr>
          <p:nvPr>
            <p:ph type="body" sz="quarter" idx="20"/>
          </p:nvPr>
        </p:nvSpPr>
        <p:spPr>
          <a:xfrm>
            <a:off x="482974" y="2511975"/>
            <a:ext cx="5523188" cy="1248381"/>
          </a:xfrm>
          <a:prstGeom prst="rect">
            <a:avLst/>
          </a:prstGeom>
        </p:spPr>
        <p:txBody>
          <a:bodyPr numCol="1" spcCol="548640">
            <a:normAutofit/>
          </a:bodyPr>
          <a:lstStyle>
            <a:lvl1pPr marL="0" indent="0">
              <a:lnSpc>
                <a:spcPct val="100000"/>
              </a:lnSpc>
              <a:buFontTx/>
              <a:buNone/>
              <a:defRPr sz="1600" b="0">
                <a:solidFill>
                  <a:schemeClr val="tx1">
                    <a:lumMod val="50000"/>
                    <a:lumOff val="50000"/>
                  </a:schemeClr>
                </a:solidFill>
              </a:defRPr>
            </a:lvl1pPr>
            <a:lvl2pPr marL="457200" indent="0">
              <a:buNone/>
              <a:defRPr/>
            </a:lvl2pPr>
          </a:lstStyle>
          <a:p>
            <a:pPr lvl="0"/>
            <a:r>
              <a:rPr lang="en-US"/>
              <a:t>Click to edit Master text styles</a:t>
            </a:r>
          </a:p>
        </p:txBody>
      </p:sp>
      <p:sp>
        <p:nvSpPr>
          <p:cNvPr id="21" name="Text Placeholder 9">
            <a:extLst>
              <a:ext uri="{FF2B5EF4-FFF2-40B4-BE49-F238E27FC236}">
                <a16:creationId xmlns:a16="http://schemas.microsoft.com/office/drawing/2014/main" id="{9FC6D9FF-B068-6476-B026-24AEDD6C7C93}"/>
              </a:ext>
            </a:extLst>
          </p:cNvPr>
          <p:cNvSpPr>
            <a:spLocks noGrp="1"/>
          </p:cNvSpPr>
          <p:nvPr>
            <p:ph type="body" sz="quarter" idx="12"/>
          </p:nvPr>
        </p:nvSpPr>
        <p:spPr>
          <a:xfrm>
            <a:off x="482025" y="1615673"/>
            <a:ext cx="5524137" cy="722955"/>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sp>
        <p:nvSpPr>
          <p:cNvPr id="22" name="Text Placeholder 9">
            <a:extLst>
              <a:ext uri="{FF2B5EF4-FFF2-40B4-BE49-F238E27FC236}">
                <a16:creationId xmlns:a16="http://schemas.microsoft.com/office/drawing/2014/main" id="{08786224-3089-772C-C079-A0FAC7175A7F}"/>
              </a:ext>
            </a:extLst>
          </p:cNvPr>
          <p:cNvSpPr>
            <a:spLocks noGrp="1"/>
          </p:cNvSpPr>
          <p:nvPr>
            <p:ph type="body" sz="quarter" idx="11" hasCustomPrompt="1"/>
          </p:nvPr>
        </p:nvSpPr>
        <p:spPr>
          <a:xfrm>
            <a:off x="482023" y="579715"/>
            <a:ext cx="5524139" cy="607100"/>
          </a:xfrm>
          <a:prstGeom prst="rect">
            <a:avLst/>
          </a:prstGeom>
        </p:spPr>
        <p:txBody>
          <a:bodyPr>
            <a:normAutofit/>
          </a:bodyPr>
          <a:lstStyle>
            <a:lvl1pPr marL="0" indent="0" algn="l">
              <a:buFontTx/>
              <a:buNone/>
              <a:defRPr sz="4000" b="1">
                <a:solidFill>
                  <a:srgbClr val="2E3690"/>
                </a:solidFill>
              </a:defRPr>
            </a:lvl1pPr>
            <a:lvl2pPr marL="457200" indent="0">
              <a:buNone/>
              <a:defRPr/>
            </a:lvl2pPr>
          </a:lstStyle>
          <a:p>
            <a:pPr lvl="0"/>
            <a:r>
              <a:rPr lang="en-US"/>
              <a:t>Click to edit Headline</a:t>
            </a:r>
          </a:p>
        </p:txBody>
      </p:sp>
    </p:spTree>
    <p:extLst>
      <p:ext uri="{BB962C8B-B14F-4D97-AF65-F5344CB8AC3E}">
        <p14:creationId xmlns:p14="http://schemas.microsoft.com/office/powerpoint/2010/main" val="129630790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BF695BD-A591-7827-AF34-11DABF687BC3}"/>
              </a:ext>
            </a:extLst>
          </p:cNvPr>
          <p:cNvSpPr>
            <a:spLocks noGrp="1"/>
          </p:cNvSpPr>
          <p:nvPr>
            <p:ph type="pic" sz="quarter" idx="16" hasCustomPrompt="1"/>
          </p:nvPr>
        </p:nvSpPr>
        <p:spPr>
          <a:xfrm>
            <a:off x="6538040" y="3299792"/>
            <a:ext cx="5162550" cy="2796209"/>
          </a:xfrm>
          <a:custGeom>
            <a:avLst/>
            <a:gdLst>
              <a:gd name="connsiteX0" fmla="*/ 0 w 5162550"/>
              <a:gd name="connsiteY0" fmla="*/ 0 h 2796209"/>
              <a:gd name="connsiteX1" fmla="*/ 5162550 w 5162550"/>
              <a:gd name="connsiteY1" fmla="*/ 0 h 2796209"/>
              <a:gd name="connsiteX2" fmla="*/ 5162550 w 5162550"/>
              <a:gd name="connsiteY2" fmla="*/ 2796209 h 2796209"/>
              <a:gd name="connsiteX3" fmla="*/ 0 w 5162550"/>
              <a:gd name="connsiteY3" fmla="*/ 2796209 h 2796209"/>
            </a:gdLst>
            <a:ahLst/>
            <a:cxnLst>
              <a:cxn ang="0">
                <a:pos x="connsiteX0" y="connsiteY0"/>
              </a:cxn>
              <a:cxn ang="0">
                <a:pos x="connsiteX1" y="connsiteY1"/>
              </a:cxn>
              <a:cxn ang="0">
                <a:pos x="connsiteX2" y="connsiteY2"/>
              </a:cxn>
              <a:cxn ang="0">
                <a:pos x="connsiteX3" y="connsiteY3"/>
              </a:cxn>
            </a:cxnLst>
            <a:rect l="l" t="t" r="r" b="b"/>
            <a:pathLst>
              <a:path w="5162550" h="2796209">
                <a:moveTo>
                  <a:pt x="0" y="0"/>
                </a:moveTo>
                <a:lnTo>
                  <a:pt x="5162550" y="0"/>
                </a:lnTo>
                <a:lnTo>
                  <a:pt x="5162550" y="2796209"/>
                </a:lnTo>
                <a:lnTo>
                  <a:pt x="0" y="2796209"/>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6" name="Text Placeholder 9">
            <a:extLst>
              <a:ext uri="{FF2B5EF4-FFF2-40B4-BE49-F238E27FC236}">
                <a16:creationId xmlns:a16="http://schemas.microsoft.com/office/drawing/2014/main" id="{91E0506C-C80F-D523-8284-7E598C4F9239}"/>
              </a:ext>
            </a:extLst>
          </p:cNvPr>
          <p:cNvSpPr>
            <a:spLocks noGrp="1"/>
          </p:cNvSpPr>
          <p:nvPr>
            <p:ph type="body" sz="quarter" idx="11" hasCustomPrompt="1"/>
          </p:nvPr>
        </p:nvSpPr>
        <p:spPr>
          <a:xfrm>
            <a:off x="482023" y="579715"/>
            <a:ext cx="5524139" cy="607100"/>
          </a:xfrm>
          <a:prstGeom prst="rect">
            <a:avLst/>
          </a:prstGeom>
        </p:spPr>
        <p:txBody>
          <a:bodyPr>
            <a:normAutofit/>
          </a:bodyPr>
          <a:lstStyle>
            <a:lvl1pPr marL="0" indent="0" algn="l">
              <a:buFontTx/>
              <a:buNone/>
              <a:defRPr sz="4000" b="1">
                <a:solidFill>
                  <a:srgbClr val="2E3690"/>
                </a:solidFill>
              </a:defRPr>
            </a:lvl1pPr>
            <a:lvl2pPr marL="457200" indent="0">
              <a:buNone/>
              <a:defRPr/>
            </a:lvl2pPr>
          </a:lstStyle>
          <a:p>
            <a:pPr lvl="0"/>
            <a:r>
              <a:rPr lang="en-US" dirty="0"/>
              <a:t>Click to edit Headline</a:t>
            </a:r>
          </a:p>
        </p:txBody>
      </p:sp>
      <p:sp>
        <p:nvSpPr>
          <p:cNvPr id="7" name="Text Placeholder 9">
            <a:extLst>
              <a:ext uri="{FF2B5EF4-FFF2-40B4-BE49-F238E27FC236}">
                <a16:creationId xmlns:a16="http://schemas.microsoft.com/office/drawing/2014/main" id="{99CDB822-1B61-2A84-50C9-791750A7DD80}"/>
              </a:ext>
            </a:extLst>
          </p:cNvPr>
          <p:cNvSpPr>
            <a:spLocks noGrp="1"/>
          </p:cNvSpPr>
          <p:nvPr>
            <p:ph type="body" sz="quarter" idx="13"/>
          </p:nvPr>
        </p:nvSpPr>
        <p:spPr>
          <a:xfrm>
            <a:off x="482023" y="3897058"/>
            <a:ext cx="5524137" cy="2198943"/>
          </a:xfrm>
          <a:prstGeom prst="rect">
            <a:avLst/>
          </a:prstGeom>
        </p:spPr>
        <p:txBody>
          <a:bodyPr numCol="1" spcCol="548640">
            <a:normAutofit/>
          </a:bodyPr>
          <a:lstStyle>
            <a:lvl1pPr marL="0" indent="0" algn="l">
              <a:lnSpc>
                <a:spcPct val="100000"/>
              </a:lnSpc>
              <a:buFontTx/>
              <a:buNone/>
              <a:defRPr sz="1600" b="0">
                <a:solidFill>
                  <a:schemeClr val="tx1">
                    <a:lumMod val="50000"/>
                    <a:lumOff val="50000"/>
                  </a:schemeClr>
                </a:solidFill>
              </a:defRPr>
            </a:lvl1pPr>
            <a:lvl2pPr marL="457200" indent="0">
              <a:buNone/>
              <a:defRPr/>
            </a:lvl2pPr>
          </a:lstStyle>
          <a:p>
            <a:pPr lvl="0"/>
            <a:r>
              <a:rPr lang="en-US"/>
              <a:t>Click to edit Master text styles</a:t>
            </a:r>
          </a:p>
        </p:txBody>
      </p:sp>
      <p:sp>
        <p:nvSpPr>
          <p:cNvPr id="8" name="Text Placeholder 9">
            <a:extLst>
              <a:ext uri="{FF2B5EF4-FFF2-40B4-BE49-F238E27FC236}">
                <a16:creationId xmlns:a16="http://schemas.microsoft.com/office/drawing/2014/main" id="{4353DCCA-EED5-1659-D971-6CBFFD5211EE}"/>
              </a:ext>
            </a:extLst>
          </p:cNvPr>
          <p:cNvSpPr>
            <a:spLocks noGrp="1"/>
          </p:cNvSpPr>
          <p:nvPr>
            <p:ph type="body" sz="quarter" idx="17"/>
          </p:nvPr>
        </p:nvSpPr>
        <p:spPr>
          <a:xfrm>
            <a:off x="482025" y="3247844"/>
            <a:ext cx="5524137" cy="582321"/>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a:t>Click to edit</a:t>
            </a:r>
          </a:p>
        </p:txBody>
      </p:sp>
    </p:spTree>
    <p:extLst>
      <p:ext uri="{BB962C8B-B14F-4D97-AF65-F5344CB8AC3E}">
        <p14:creationId xmlns:p14="http://schemas.microsoft.com/office/powerpoint/2010/main" val="78913636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mpty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6727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mpty Layout (no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5AAEEB-AA2F-36C5-90EE-DC8EFD904488}"/>
              </a:ext>
            </a:extLst>
          </p:cNvPr>
          <p:cNvSpPr/>
          <p:nvPr userDrawn="1"/>
        </p:nvSpPr>
        <p:spPr>
          <a:xfrm>
            <a:off x="9656956" y="6289288"/>
            <a:ext cx="2535044" cy="5687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51356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BFB0E3-CE00-5BFF-665D-BF68E267FACF}"/>
              </a:ext>
            </a:extLst>
          </p:cNvPr>
          <p:cNvSpPr/>
          <p:nvPr userDrawn="1"/>
        </p:nvSpPr>
        <p:spPr>
          <a:xfrm>
            <a:off x="0" y="0"/>
            <a:ext cx="12192000" cy="6858000"/>
          </a:xfrm>
          <a:prstGeom prst="rect">
            <a:avLst/>
          </a:prstGeom>
          <a:solidFill>
            <a:srgbClr val="2E36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A34E5C8-3C35-8574-7011-42736D0DAB9A}"/>
              </a:ext>
            </a:extLst>
          </p:cNvPr>
          <p:cNvSpPr txBox="1"/>
          <p:nvPr userDrawn="1"/>
        </p:nvSpPr>
        <p:spPr>
          <a:xfrm>
            <a:off x="4706576" y="3896963"/>
            <a:ext cx="3001143" cy="707886"/>
          </a:xfrm>
          <a:prstGeom prst="rect">
            <a:avLst/>
          </a:prstGeom>
          <a:noFill/>
        </p:spPr>
        <p:txBody>
          <a:bodyPr wrap="none" rtlCol="0">
            <a:normAutofit/>
          </a:bodyPr>
          <a:lstStyle/>
          <a:p>
            <a:r>
              <a:rPr lang="en-US" sz="4000" b="1" dirty="0">
                <a:solidFill>
                  <a:schemeClr val="bg1"/>
                </a:solidFill>
                <a:latin typeface="Avenir Next" panose="020B0503020202020204" pitchFamily="34" charset="0"/>
                <a:cs typeface="Poppins" panose="00000500000000000000" pitchFamily="2" charset="0"/>
              </a:rPr>
              <a:t>Thank You!</a:t>
            </a:r>
          </a:p>
        </p:txBody>
      </p:sp>
      <p:pic>
        <p:nvPicPr>
          <p:cNvPr id="96" name="Graphic 95">
            <a:extLst>
              <a:ext uri="{FF2B5EF4-FFF2-40B4-BE49-F238E27FC236}">
                <a16:creationId xmlns:a16="http://schemas.microsoft.com/office/drawing/2014/main" id="{D944158B-AE48-CEC5-211C-675AE4EF3A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36152" y="2362697"/>
            <a:ext cx="5332931" cy="1520247"/>
          </a:xfrm>
          <a:prstGeom prst="rect">
            <a:avLst/>
          </a:prstGeom>
        </p:spPr>
      </p:pic>
    </p:spTree>
    <p:extLst>
      <p:ext uri="{BB962C8B-B14F-4D97-AF65-F5344CB8AC3E}">
        <p14:creationId xmlns:p14="http://schemas.microsoft.com/office/powerpoint/2010/main" val="1198739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6DE4834-6920-77D5-CE6D-AD22A6CF0D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9116" y="689752"/>
            <a:ext cx="2547716" cy="5618683"/>
          </a:xfrm>
          <a:prstGeom prst="rect">
            <a:avLst/>
          </a:prstGeom>
        </p:spPr>
      </p:pic>
      <p:sp>
        <p:nvSpPr>
          <p:cNvPr id="13" name="Text Placeholder 9">
            <a:extLst>
              <a:ext uri="{FF2B5EF4-FFF2-40B4-BE49-F238E27FC236}">
                <a16:creationId xmlns:a16="http://schemas.microsoft.com/office/drawing/2014/main" id="{E14A6D3B-24C0-D63C-09B3-575A65D71B67}"/>
              </a:ext>
            </a:extLst>
          </p:cNvPr>
          <p:cNvSpPr>
            <a:spLocks noGrp="1"/>
          </p:cNvSpPr>
          <p:nvPr>
            <p:ph type="body" sz="quarter" idx="10" hasCustomPrompt="1"/>
          </p:nvPr>
        </p:nvSpPr>
        <p:spPr>
          <a:xfrm>
            <a:off x="3505481" y="2145778"/>
            <a:ext cx="6788930" cy="607100"/>
          </a:xfrm>
          <a:prstGeom prst="rect">
            <a:avLst/>
          </a:prstGeom>
        </p:spPr>
        <p:txBody>
          <a:bodyPr>
            <a:noAutofit/>
          </a:bodyPr>
          <a:lstStyle>
            <a:lvl1pPr marL="0" indent="0">
              <a:buFontTx/>
              <a:buNone/>
              <a:defRPr sz="4000" b="1">
                <a:solidFill>
                  <a:srgbClr val="2E3690"/>
                </a:solidFill>
                <a:latin typeface="Avenir Next" panose="020B0503020202020204" pitchFamily="34" charset="0"/>
                <a:cs typeface="Calibri" panose="020F0502020204030204" pitchFamily="34" charset="0"/>
              </a:defRPr>
            </a:lvl1pPr>
            <a:lvl2pPr marL="457200" indent="0">
              <a:buNone/>
              <a:defRPr/>
            </a:lvl2pPr>
          </a:lstStyle>
          <a:p>
            <a:pPr lvl="0"/>
            <a:r>
              <a:rPr lang="en-US" dirty="0"/>
              <a:t>Click to edit Headline</a:t>
            </a:r>
          </a:p>
        </p:txBody>
      </p:sp>
      <p:sp>
        <p:nvSpPr>
          <p:cNvPr id="14" name="Text Placeholder 9">
            <a:extLst>
              <a:ext uri="{FF2B5EF4-FFF2-40B4-BE49-F238E27FC236}">
                <a16:creationId xmlns:a16="http://schemas.microsoft.com/office/drawing/2014/main" id="{AE241FA8-FD3B-1E8C-73F4-EE42867A107A}"/>
              </a:ext>
            </a:extLst>
          </p:cNvPr>
          <p:cNvSpPr>
            <a:spLocks noGrp="1"/>
          </p:cNvSpPr>
          <p:nvPr>
            <p:ph type="body" sz="quarter" idx="11"/>
          </p:nvPr>
        </p:nvSpPr>
        <p:spPr>
          <a:xfrm>
            <a:off x="3560898" y="3107394"/>
            <a:ext cx="6752719" cy="280572"/>
          </a:xfrm>
          <a:prstGeom prst="rect">
            <a:avLst/>
          </a:prstGeom>
        </p:spPr>
        <p:txBody>
          <a:bodyPr>
            <a:noAutofit/>
          </a:bodyPr>
          <a:lstStyle>
            <a:lvl1pPr marL="0" indent="0">
              <a:buFontTx/>
              <a:buNone/>
              <a:defRPr sz="2000" b="1">
                <a:solidFill>
                  <a:srgbClr val="A5C939"/>
                </a:solidFill>
                <a:latin typeface="Avenir Next" panose="020B0503020202020204" pitchFamily="34" charset="0"/>
                <a:cs typeface="Calibri" panose="020F0502020204030204" pitchFamily="34" charset="0"/>
              </a:defRPr>
            </a:lvl1pPr>
            <a:lvl2pPr marL="457200" indent="0">
              <a:buNone/>
              <a:defRPr/>
            </a:lvl2pPr>
          </a:lstStyle>
          <a:p>
            <a:pPr lvl="0"/>
            <a:r>
              <a:rPr lang="en-US"/>
              <a:t>Click to edit Master text styles</a:t>
            </a:r>
          </a:p>
        </p:txBody>
      </p:sp>
      <p:sp>
        <p:nvSpPr>
          <p:cNvPr id="15" name="Text Placeholder 9">
            <a:extLst>
              <a:ext uri="{FF2B5EF4-FFF2-40B4-BE49-F238E27FC236}">
                <a16:creationId xmlns:a16="http://schemas.microsoft.com/office/drawing/2014/main" id="{8177B138-692E-2C88-0768-AB74BDCEA31A}"/>
              </a:ext>
            </a:extLst>
          </p:cNvPr>
          <p:cNvSpPr>
            <a:spLocks noGrp="1"/>
          </p:cNvSpPr>
          <p:nvPr>
            <p:ph type="body" sz="quarter" idx="12"/>
          </p:nvPr>
        </p:nvSpPr>
        <p:spPr>
          <a:xfrm>
            <a:off x="3560898" y="3669342"/>
            <a:ext cx="3764241" cy="1466123"/>
          </a:xfrm>
          <a:prstGeom prst="rect">
            <a:avLst/>
          </a:prstGeom>
        </p:spPr>
        <p:txBody>
          <a:bodyPr>
            <a:normAutofit/>
          </a:bodyPr>
          <a:lstStyle>
            <a:lvl1pPr marL="0" indent="0">
              <a:lnSpc>
                <a:spcPct val="100000"/>
              </a:lnSpc>
              <a:buFontTx/>
              <a:buNone/>
              <a:defRPr sz="1600" b="0">
                <a:solidFill>
                  <a:schemeClr val="tx1">
                    <a:lumMod val="50000"/>
                    <a:lumOff val="50000"/>
                  </a:schemeClr>
                </a:solidFill>
                <a:latin typeface="Avenir Next" panose="020B0503020202020204" pitchFamily="34" charset="0"/>
                <a:cs typeface="Calibri" panose="020F0502020204030204" pitchFamily="34" charset="0"/>
              </a:defRPr>
            </a:lvl1pPr>
            <a:lvl2pPr marL="457200" indent="0">
              <a:buNone/>
              <a:defRPr/>
            </a:lvl2pPr>
          </a:lstStyle>
          <a:p>
            <a:pPr lvl="0"/>
            <a:r>
              <a:rPr lang="en-US"/>
              <a:t>Click to edit Master text styles</a:t>
            </a:r>
          </a:p>
        </p:txBody>
      </p:sp>
      <p:pic>
        <p:nvPicPr>
          <p:cNvPr id="2" name="Graphic 1">
            <a:extLst>
              <a:ext uri="{FF2B5EF4-FFF2-40B4-BE49-F238E27FC236}">
                <a16:creationId xmlns:a16="http://schemas.microsoft.com/office/drawing/2014/main" id="{3AF9D466-E6D6-8047-63A7-FECB71010E4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55331" y="1839447"/>
            <a:ext cx="1333633" cy="1333633"/>
          </a:xfrm>
          <a:prstGeom prst="rect">
            <a:avLst/>
          </a:prstGeom>
        </p:spPr>
      </p:pic>
    </p:spTree>
    <p:extLst>
      <p:ext uri="{BB962C8B-B14F-4D97-AF65-F5344CB8AC3E}">
        <p14:creationId xmlns:p14="http://schemas.microsoft.com/office/powerpoint/2010/main" val="2563008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6DE4834-6920-77D5-CE6D-AD22A6CF0D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9116" y="689752"/>
            <a:ext cx="2547716" cy="5618683"/>
          </a:xfrm>
          <a:prstGeom prst="rect">
            <a:avLst/>
          </a:prstGeom>
        </p:spPr>
      </p:pic>
      <p:pic>
        <p:nvPicPr>
          <p:cNvPr id="4" name="Graphic 3">
            <a:extLst>
              <a:ext uri="{FF2B5EF4-FFF2-40B4-BE49-F238E27FC236}">
                <a16:creationId xmlns:a16="http://schemas.microsoft.com/office/drawing/2014/main" id="{BBEB6085-C86B-9ABF-9693-DEE4C5CF1A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55331" y="1839447"/>
            <a:ext cx="1333633" cy="1333633"/>
          </a:xfrm>
          <a:prstGeom prst="rect">
            <a:avLst/>
          </a:prstGeom>
        </p:spPr>
      </p:pic>
      <p:sp>
        <p:nvSpPr>
          <p:cNvPr id="2" name="Text Placeholder 9">
            <a:extLst>
              <a:ext uri="{FF2B5EF4-FFF2-40B4-BE49-F238E27FC236}">
                <a16:creationId xmlns:a16="http://schemas.microsoft.com/office/drawing/2014/main" id="{82E4FE9F-6AF8-FC9F-7670-DF49CA872440}"/>
              </a:ext>
            </a:extLst>
          </p:cNvPr>
          <p:cNvSpPr>
            <a:spLocks noGrp="1"/>
          </p:cNvSpPr>
          <p:nvPr>
            <p:ph type="body" sz="quarter" idx="10" hasCustomPrompt="1"/>
          </p:nvPr>
        </p:nvSpPr>
        <p:spPr>
          <a:xfrm>
            <a:off x="3505481" y="2145778"/>
            <a:ext cx="6788930" cy="607100"/>
          </a:xfrm>
          <a:prstGeom prst="rect">
            <a:avLst/>
          </a:prstGeom>
        </p:spPr>
        <p:txBody>
          <a:bodyPr>
            <a:noAutofit/>
          </a:bodyPr>
          <a:lstStyle>
            <a:lvl1pPr marL="0" indent="0">
              <a:buFontTx/>
              <a:buNone/>
              <a:defRPr sz="4000" b="1">
                <a:solidFill>
                  <a:srgbClr val="2E3690"/>
                </a:solidFill>
                <a:latin typeface="Avenir Next" panose="020B0503020202020204" pitchFamily="34" charset="0"/>
                <a:cs typeface="Calibri" panose="020F0502020204030204" pitchFamily="34" charset="0"/>
              </a:defRPr>
            </a:lvl1pPr>
            <a:lvl2pPr marL="457200" indent="0">
              <a:buNone/>
              <a:defRPr/>
            </a:lvl2pPr>
          </a:lstStyle>
          <a:p>
            <a:pPr lvl="0"/>
            <a:r>
              <a:rPr lang="en-US" dirty="0"/>
              <a:t>Click to edit Headline</a:t>
            </a:r>
          </a:p>
        </p:txBody>
      </p:sp>
      <p:sp>
        <p:nvSpPr>
          <p:cNvPr id="3" name="Text Placeholder 9">
            <a:extLst>
              <a:ext uri="{FF2B5EF4-FFF2-40B4-BE49-F238E27FC236}">
                <a16:creationId xmlns:a16="http://schemas.microsoft.com/office/drawing/2014/main" id="{9D450D3A-CEF9-8C3A-F206-0B7212824CEE}"/>
              </a:ext>
            </a:extLst>
          </p:cNvPr>
          <p:cNvSpPr>
            <a:spLocks noGrp="1"/>
          </p:cNvSpPr>
          <p:nvPr>
            <p:ph type="body" sz="quarter" idx="11"/>
          </p:nvPr>
        </p:nvSpPr>
        <p:spPr>
          <a:xfrm>
            <a:off x="3560898" y="3107394"/>
            <a:ext cx="6752719" cy="280572"/>
          </a:xfrm>
          <a:prstGeom prst="rect">
            <a:avLst/>
          </a:prstGeom>
        </p:spPr>
        <p:txBody>
          <a:bodyPr>
            <a:noAutofit/>
          </a:bodyPr>
          <a:lstStyle>
            <a:lvl1pPr marL="0" indent="0">
              <a:buFontTx/>
              <a:buNone/>
              <a:defRPr sz="2000" b="1">
                <a:solidFill>
                  <a:srgbClr val="A5C939"/>
                </a:solidFill>
                <a:latin typeface="Avenir Next" panose="020B0503020202020204" pitchFamily="34" charset="0"/>
                <a:cs typeface="Calibri" panose="020F0502020204030204" pitchFamily="34" charset="0"/>
              </a:defRPr>
            </a:lvl1pPr>
            <a:lvl2pPr marL="457200" indent="0">
              <a:buNone/>
              <a:defRPr/>
            </a:lvl2pPr>
          </a:lstStyle>
          <a:p>
            <a:pPr lvl="0"/>
            <a:r>
              <a:rPr lang="en-US"/>
              <a:t>Click to edit Master text styles</a:t>
            </a:r>
          </a:p>
        </p:txBody>
      </p:sp>
      <p:sp>
        <p:nvSpPr>
          <p:cNvPr id="5" name="Text Placeholder 9">
            <a:extLst>
              <a:ext uri="{FF2B5EF4-FFF2-40B4-BE49-F238E27FC236}">
                <a16:creationId xmlns:a16="http://schemas.microsoft.com/office/drawing/2014/main" id="{6CEF9A0C-890F-E2AE-44C2-61343A9EE3B7}"/>
              </a:ext>
            </a:extLst>
          </p:cNvPr>
          <p:cNvSpPr>
            <a:spLocks noGrp="1"/>
          </p:cNvSpPr>
          <p:nvPr>
            <p:ph type="body" sz="quarter" idx="12"/>
          </p:nvPr>
        </p:nvSpPr>
        <p:spPr>
          <a:xfrm>
            <a:off x="3560898" y="3833726"/>
            <a:ext cx="3764241" cy="1466123"/>
          </a:xfrm>
          <a:prstGeom prst="rect">
            <a:avLst/>
          </a:prstGeom>
        </p:spPr>
        <p:txBody>
          <a:bodyPr>
            <a:normAutofit/>
          </a:bodyPr>
          <a:lstStyle>
            <a:lvl1pPr marL="0" indent="0">
              <a:buFontTx/>
              <a:buNone/>
              <a:defRPr sz="1600" b="0">
                <a:solidFill>
                  <a:schemeClr val="tx1">
                    <a:lumMod val="50000"/>
                    <a:lumOff val="50000"/>
                  </a:schemeClr>
                </a:solidFill>
                <a:latin typeface="Avenir Next" panose="020B0503020202020204" pitchFamily="34" charset="0"/>
                <a:cs typeface="Calibri" panose="020F0502020204030204" pitchFamily="34" charset="0"/>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7310413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6DE4834-6920-77D5-CE6D-AD22A6CF0D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9116" y="689752"/>
            <a:ext cx="2547716" cy="5618683"/>
          </a:xfrm>
          <a:prstGeom prst="rect">
            <a:avLst/>
          </a:prstGeom>
        </p:spPr>
      </p:pic>
      <p:pic>
        <p:nvPicPr>
          <p:cNvPr id="2" name="Graphic 1">
            <a:extLst>
              <a:ext uri="{FF2B5EF4-FFF2-40B4-BE49-F238E27FC236}">
                <a16:creationId xmlns:a16="http://schemas.microsoft.com/office/drawing/2014/main" id="{1E481D63-6385-64D0-4463-CA718BC752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55331" y="1839447"/>
            <a:ext cx="1333633" cy="1333633"/>
          </a:xfrm>
          <a:prstGeom prst="rect">
            <a:avLst/>
          </a:prstGeom>
        </p:spPr>
      </p:pic>
      <p:sp>
        <p:nvSpPr>
          <p:cNvPr id="3" name="Text Placeholder 9">
            <a:extLst>
              <a:ext uri="{FF2B5EF4-FFF2-40B4-BE49-F238E27FC236}">
                <a16:creationId xmlns:a16="http://schemas.microsoft.com/office/drawing/2014/main" id="{CB140F49-E755-5F04-442C-D73866CAE6A7}"/>
              </a:ext>
            </a:extLst>
          </p:cNvPr>
          <p:cNvSpPr>
            <a:spLocks noGrp="1"/>
          </p:cNvSpPr>
          <p:nvPr>
            <p:ph type="body" sz="quarter" idx="10" hasCustomPrompt="1"/>
          </p:nvPr>
        </p:nvSpPr>
        <p:spPr>
          <a:xfrm>
            <a:off x="3505481" y="2145778"/>
            <a:ext cx="6788930" cy="607100"/>
          </a:xfrm>
          <a:prstGeom prst="rect">
            <a:avLst/>
          </a:prstGeom>
        </p:spPr>
        <p:txBody>
          <a:bodyPr>
            <a:noAutofit/>
          </a:bodyPr>
          <a:lstStyle>
            <a:lvl1pPr marL="0" indent="0">
              <a:buFontTx/>
              <a:buNone/>
              <a:defRPr sz="4000" b="1">
                <a:solidFill>
                  <a:srgbClr val="2E3690"/>
                </a:solidFill>
                <a:latin typeface="Avenir Next" panose="020B0503020202020204" pitchFamily="34" charset="0"/>
                <a:cs typeface="Calibri" panose="020F0502020204030204" pitchFamily="34" charset="0"/>
              </a:defRPr>
            </a:lvl1pPr>
            <a:lvl2pPr marL="457200" indent="0">
              <a:buNone/>
              <a:defRPr/>
            </a:lvl2pPr>
          </a:lstStyle>
          <a:p>
            <a:pPr lvl="0"/>
            <a:r>
              <a:rPr lang="en-US" dirty="0"/>
              <a:t>Click to edit Headline</a:t>
            </a:r>
          </a:p>
        </p:txBody>
      </p:sp>
      <p:sp>
        <p:nvSpPr>
          <p:cNvPr id="4" name="Text Placeholder 9">
            <a:extLst>
              <a:ext uri="{FF2B5EF4-FFF2-40B4-BE49-F238E27FC236}">
                <a16:creationId xmlns:a16="http://schemas.microsoft.com/office/drawing/2014/main" id="{64E29D94-0417-F8A6-F24E-5C6A49261A72}"/>
              </a:ext>
            </a:extLst>
          </p:cNvPr>
          <p:cNvSpPr>
            <a:spLocks noGrp="1"/>
          </p:cNvSpPr>
          <p:nvPr>
            <p:ph type="body" sz="quarter" idx="11"/>
          </p:nvPr>
        </p:nvSpPr>
        <p:spPr>
          <a:xfrm>
            <a:off x="3560898" y="3107394"/>
            <a:ext cx="6752719" cy="280572"/>
          </a:xfrm>
          <a:prstGeom prst="rect">
            <a:avLst/>
          </a:prstGeom>
        </p:spPr>
        <p:txBody>
          <a:bodyPr>
            <a:noAutofit/>
          </a:bodyPr>
          <a:lstStyle>
            <a:lvl1pPr marL="0" indent="0">
              <a:buFontTx/>
              <a:buNone/>
              <a:defRPr sz="2000" b="1">
                <a:solidFill>
                  <a:srgbClr val="A5C939"/>
                </a:solidFill>
                <a:latin typeface="Avenir Next" panose="020B0503020202020204" pitchFamily="34" charset="0"/>
                <a:cs typeface="Calibri" panose="020F0502020204030204" pitchFamily="34" charset="0"/>
              </a:defRPr>
            </a:lvl1pPr>
            <a:lvl2pPr marL="457200" indent="0">
              <a:buNone/>
              <a:defRPr/>
            </a:lvl2pPr>
          </a:lstStyle>
          <a:p>
            <a:pPr lvl="0"/>
            <a:r>
              <a:rPr lang="en-US"/>
              <a:t>Click to edit Master text styles</a:t>
            </a:r>
          </a:p>
        </p:txBody>
      </p:sp>
      <p:sp>
        <p:nvSpPr>
          <p:cNvPr id="5" name="Text Placeholder 9">
            <a:extLst>
              <a:ext uri="{FF2B5EF4-FFF2-40B4-BE49-F238E27FC236}">
                <a16:creationId xmlns:a16="http://schemas.microsoft.com/office/drawing/2014/main" id="{D15B62A2-2725-591E-C919-414C285A5545}"/>
              </a:ext>
            </a:extLst>
          </p:cNvPr>
          <p:cNvSpPr>
            <a:spLocks noGrp="1"/>
          </p:cNvSpPr>
          <p:nvPr>
            <p:ph type="body" sz="quarter" idx="12"/>
          </p:nvPr>
        </p:nvSpPr>
        <p:spPr>
          <a:xfrm>
            <a:off x="3560898" y="3669342"/>
            <a:ext cx="3764241" cy="1466123"/>
          </a:xfrm>
          <a:prstGeom prst="rect">
            <a:avLst/>
          </a:prstGeom>
        </p:spPr>
        <p:txBody>
          <a:bodyPr>
            <a:normAutofit/>
          </a:bodyPr>
          <a:lstStyle>
            <a:lvl1pPr marL="0" indent="0">
              <a:buFontTx/>
              <a:buNone/>
              <a:defRPr sz="1600" b="0">
                <a:solidFill>
                  <a:schemeClr val="tx1">
                    <a:lumMod val="50000"/>
                    <a:lumOff val="50000"/>
                  </a:schemeClr>
                </a:solidFill>
                <a:latin typeface="Avenir Next" panose="020B0503020202020204" pitchFamily="34" charset="0"/>
                <a:cs typeface="Calibri" panose="020F0502020204030204" pitchFamily="34" charset="0"/>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64932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05622F16-26B5-0AFE-06FB-DA0F0ECB9DDC}"/>
              </a:ext>
            </a:extLst>
          </p:cNvPr>
          <p:cNvCxnSpPr>
            <a:cxnSpLocks/>
            <a:stCxn id="28" idx="6"/>
          </p:cNvCxnSpPr>
          <p:nvPr userDrawn="1"/>
        </p:nvCxnSpPr>
        <p:spPr>
          <a:xfrm>
            <a:off x="2008760" y="5822077"/>
            <a:ext cx="1317688" cy="0"/>
          </a:xfrm>
          <a:prstGeom prst="straightConnector1">
            <a:avLst/>
          </a:prstGeom>
          <a:ln>
            <a:solidFill>
              <a:srgbClr val="A5C939"/>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F670168E-B408-D406-0EE4-3C7E9DFF0888}"/>
              </a:ext>
            </a:extLst>
          </p:cNvPr>
          <p:cNvCxnSpPr>
            <a:cxnSpLocks/>
            <a:stCxn id="20" idx="6"/>
          </p:cNvCxnSpPr>
          <p:nvPr userDrawn="1"/>
        </p:nvCxnSpPr>
        <p:spPr>
          <a:xfrm>
            <a:off x="1349983" y="5254657"/>
            <a:ext cx="1976465" cy="108"/>
          </a:xfrm>
          <a:prstGeom prst="straightConnector1">
            <a:avLst/>
          </a:prstGeom>
          <a:ln>
            <a:solidFill>
              <a:srgbClr val="A5C939"/>
            </a:solidFill>
            <a:tailEnd type="ova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36E22C4-6861-2A44-DE98-3EBE5254EAF6}"/>
              </a:ext>
            </a:extLst>
          </p:cNvPr>
          <p:cNvCxnSpPr>
            <a:cxnSpLocks/>
            <a:stCxn id="19" idx="6"/>
          </p:cNvCxnSpPr>
          <p:nvPr userDrawn="1"/>
        </p:nvCxnSpPr>
        <p:spPr>
          <a:xfrm flipV="1">
            <a:off x="1350309" y="4067167"/>
            <a:ext cx="1976139" cy="10054"/>
          </a:xfrm>
          <a:prstGeom prst="straightConnector1">
            <a:avLst/>
          </a:prstGeom>
          <a:ln>
            <a:solidFill>
              <a:srgbClr val="A5C939"/>
            </a:solidFill>
            <a:tailEnd type="ova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911A83F-CACD-3CBB-3D78-6982EC47EC7B}"/>
              </a:ext>
            </a:extLst>
          </p:cNvPr>
          <p:cNvCxnSpPr>
            <a:cxnSpLocks/>
            <a:stCxn id="21" idx="6"/>
          </p:cNvCxnSpPr>
          <p:nvPr userDrawn="1"/>
        </p:nvCxnSpPr>
        <p:spPr>
          <a:xfrm>
            <a:off x="2001582" y="4646545"/>
            <a:ext cx="1324866" cy="0"/>
          </a:xfrm>
          <a:prstGeom prst="straightConnector1">
            <a:avLst/>
          </a:prstGeom>
          <a:ln>
            <a:solidFill>
              <a:srgbClr val="A5C939"/>
            </a:solidFill>
            <a:tailEnd type="oval"/>
          </a:ln>
        </p:spPr>
        <p:style>
          <a:lnRef idx="1">
            <a:schemeClr val="accent1"/>
          </a:lnRef>
          <a:fillRef idx="0">
            <a:schemeClr val="accent1"/>
          </a:fillRef>
          <a:effectRef idx="0">
            <a:schemeClr val="accent1"/>
          </a:effectRef>
          <a:fontRef idx="minor">
            <a:schemeClr val="tx1"/>
          </a:fontRef>
        </p:style>
      </p:cxnSp>
      <p:sp>
        <p:nvSpPr>
          <p:cNvPr id="8" name="Picture Placeholder 3">
            <a:extLst>
              <a:ext uri="{FF2B5EF4-FFF2-40B4-BE49-F238E27FC236}">
                <a16:creationId xmlns:a16="http://schemas.microsoft.com/office/drawing/2014/main" id="{CF9F868D-2199-57C5-305D-B4EFF32C2DAD}"/>
              </a:ext>
            </a:extLst>
          </p:cNvPr>
          <p:cNvSpPr>
            <a:spLocks noGrp="1"/>
          </p:cNvSpPr>
          <p:nvPr>
            <p:ph type="pic" sz="quarter" idx="10" hasCustomPrompt="1"/>
          </p:nvPr>
        </p:nvSpPr>
        <p:spPr>
          <a:xfrm>
            <a:off x="6261100" y="2826338"/>
            <a:ext cx="5462442" cy="3353006"/>
          </a:xfrm>
          <a:custGeom>
            <a:avLst/>
            <a:gdLst>
              <a:gd name="connsiteX0" fmla="*/ 0 w 5168900"/>
              <a:gd name="connsiteY0" fmla="*/ 0 h 2971800"/>
              <a:gd name="connsiteX1" fmla="*/ 5168900 w 5168900"/>
              <a:gd name="connsiteY1" fmla="*/ 0 h 2971800"/>
              <a:gd name="connsiteX2" fmla="*/ 5168900 w 5168900"/>
              <a:gd name="connsiteY2" fmla="*/ 2971800 h 2971800"/>
              <a:gd name="connsiteX3" fmla="*/ 0 w 5168900"/>
              <a:gd name="connsiteY3" fmla="*/ 2971800 h 2971800"/>
            </a:gdLst>
            <a:ahLst/>
            <a:cxnLst>
              <a:cxn ang="0">
                <a:pos x="connsiteX0" y="connsiteY0"/>
              </a:cxn>
              <a:cxn ang="0">
                <a:pos x="connsiteX1" y="connsiteY1"/>
              </a:cxn>
              <a:cxn ang="0">
                <a:pos x="connsiteX2" y="connsiteY2"/>
              </a:cxn>
              <a:cxn ang="0">
                <a:pos x="connsiteX3" y="connsiteY3"/>
              </a:cxn>
            </a:cxnLst>
            <a:rect l="l" t="t" r="r" b="b"/>
            <a:pathLst>
              <a:path w="5168900" h="2971800">
                <a:moveTo>
                  <a:pt x="0" y="0"/>
                </a:moveTo>
                <a:lnTo>
                  <a:pt x="5168900" y="0"/>
                </a:lnTo>
                <a:lnTo>
                  <a:pt x="5168900" y="2971800"/>
                </a:lnTo>
                <a:lnTo>
                  <a:pt x="0" y="2971800"/>
                </a:lnTo>
                <a:close/>
              </a:path>
            </a:pathLst>
          </a:custGeom>
          <a:solidFill>
            <a:schemeClr val="bg1">
              <a:lumMod val="95000"/>
            </a:schemeClr>
          </a:solidFill>
        </p:spPr>
        <p:txBody>
          <a:bodyPr wrap="square" anchor="ctr">
            <a:noAutofit/>
          </a:bodyPr>
          <a:lstStyle>
            <a:lvl1pPr marL="0" indent="0" algn="ctr">
              <a:buFontTx/>
              <a:buNone/>
              <a:defRPr sz="1500"/>
            </a:lvl1pPr>
          </a:lstStyle>
          <a:p>
            <a:r>
              <a:rPr lang="en-US"/>
              <a:t>Image Holder</a:t>
            </a:r>
          </a:p>
        </p:txBody>
      </p:sp>
      <p:sp>
        <p:nvSpPr>
          <p:cNvPr id="9" name="Text Placeholder 9">
            <a:extLst>
              <a:ext uri="{FF2B5EF4-FFF2-40B4-BE49-F238E27FC236}">
                <a16:creationId xmlns:a16="http://schemas.microsoft.com/office/drawing/2014/main" id="{08B59DC7-538A-942B-90FD-506973607D2B}"/>
              </a:ext>
            </a:extLst>
          </p:cNvPr>
          <p:cNvSpPr>
            <a:spLocks noGrp="1"/>
          </p:cNvSpPr>
          <p:nvPr>
            <p:ph type="body" sz="quarter" idx="11" hasCustomPrompt="1"/>
          </p:nvPr>
        </p:nvSpPr>
        <p:spPr>
          <a:xfrm>
            <a:off x="482025" y="576987"/>
            <a:ext cx="5524139" cy="607100"/>
          </a:xfrm>
          <a:prstGeom prst="rect">
            <a:avLst/>
          </a:prstGeom>
        </p:spPr>
        <p:txBody>
          <a:bodyPr>
            <a:normAutofit/>
          </a:bodyPr>
          <a:lstStyle>
            <a:lvl1pPr marL="0" indent="0">
              <a:buFontTx/>
              <a:buNone/>
              <a:defRPr sz="4000" b="1">
                <a:solidFill>
                  <a:srgbClr val="2E3690"/>
                </a:solidFill>
                <a:latin typeface="Avenir Next" panose="020B0503020202020204" pitchFamily="34" charset="0"/>
              </a:defRPr>
            </a:lvl1pPr>
            <a:lvl2pPr marL="457200" indent="0">
              <a:buNone/>
              <a:defRPr/>
            </a:lvl2pPr>
          </a:lstStyle>
          <a:p>
            <a:pPr lvl="0"/>
            <a:r>
              <a:rPr lang="en-US"/>
              <a:t>Click to edit Headline</a:t>
            </a:r>
          </a:p>
        </p:txBody>
      </p:sp>
      <p:sp>
        <p:nvSpPr>
          <p:cNvPr id="12" name="Text Placeholder 9">
            <a:extLst>
              <a:ext uri="{FF2B5EF4-FFF2-40B4-BE49-F238E27FC236}">
                <a16:creationId xmlns:a16="http://schemas.microsoft.com/office/drawing/2014/main" id="{E1721CBB-198F-1AA9-3E0D-9950767D1C50}"/>
              </a:ext>
            </a:extLst>
          </p:cNvPr>
          <p:cNvSpPr>
            <a:spLocks noGrp="1"/>
          </p:cNvSpPr>
          <p:nvPr>
            <p:ph type="body" sz="quarter" idx="12"/>
          </p:nvPr>
        </p:nvSpPr>
        <p:spPr>
          <a:xfrm>
            <a:off x="3465334" y="3891963"/>
            <a:ext cx="2540830" cy="264698"/>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sp>
        <p:nvSpPr>
          <p:cNvPr id="13" name="Text Placeholder 9">
            <a:extLst>
              <a:ext uri="{FF2B5EF4-FFF2-40B4-BE49-F238E27FC236}">
                <a16:creationId xmlns:a16="http://schemas.microsoft.com/office/drawing/2014/main" id="{3EA491ED-3790-3EAE-1EAD-B23AFEFD6D63}"/>
              </a:ext>
            </a:extLst>
          </p:cNvPr>
          <p:cNvSpPr>
            <a:spLocks noGrp="1"/>
          </p:cNvSpPr>
          <p:nvPr>
            <p:ph type="body" sz="quarter" idx="13"/>
          </p:nvPr>
        </p:nvSpPr>
        <p:spPr>
          <a:xfrm>
            <a:off x="508611" y="1597185"/>
            <a:ext cx="5497553" cy="891555"/>
          </a:xfrm>
          <a:prstGeom prst="rect">
            <a:avLst/>
          </a:prstGeom>
        </p:spPr>
        <p:txBody>
          <a:bodyPr>
            <a:normAutofit/>
          </a:bodyPr>
          <a:lstStyle>
            <a:lvl1pPr marL="0" indent="0">
              <a:lnSpc>
                <a:spcPct val="100000"/>
              </a:lnSpc>
              <a:buFontTx/>
              <a:buNone/>
              <a:defRPr sz="16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14" name="Text Placeholder 9">
            <a:extLst>
              <a:ext uri="{FF2B5EF4-FFF2-40B4-BE49-F238E27FC236}">
                <a16:creationId xmlns:a16="http://schemas.microsoft.com/office/drawing/2014/main" id="{47B12242-E636-0392-111D-4C478DBA8C0A}"/>
              </a:ext>
            </a:extLst>
          </p:cNvPr>
          <p:cNvSpPr>
            <a:spLocks noGrp="1"/>
          </p:cNvSpPr>
          <p:nvPr>
            <p:ph type="body" sz="quarter" idx="14"/>
          </p:nvPr>
        </p:nvSpPr>
        <p:spPr>
          <a:xfrm>
            <a:off x="3459625" y="4480659"/>
            <a:ext cx="2540830" cy="264698"/>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a:t>Click to edit</a:t>
            </a:r>
          </a:p>
        </p:txBody>
      </p:sp>
      <p:sp>
        <p:nvSpPr>
          <p:cNvPr id="15" name="Text Placeholder 9">
            <a:extLst>
              <a:ext uri="{FF2B5EF4-FFF2-40B4-BE49-F238E27FC236}">
                <a16:creationId xmlns:a16="http://schemas.microsoft.com/office/drawing/2014/main" id="{A2A1FC23-F677-63C6-E6E6-636247F64BDD}"/>
              </a:ext>
            </a:extLst>
          </p:cNvPr>
          <p:cNvSpPr>
            <a:spLocks noGrp="1"/>
          </p:cNvSpPr>
          <p:nvPr>
            <p:ph type="body" sz="quarter" idx="15"/>
          </p:nvPr>
        </p:nvSpPr>
        <p:spPr>
          <a:xfrm>
            <a:off x="3459625" y="5069355"/>
            <a:ext cx="2540830" cy="264698"/>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a:t>Click to edit</a:t>
            </a:r>
          </a:p>
        </p:txBody>
      </p:sp>
      <p:sp>
        <p:nvSpPr>
          <p:cNvPr id="17" name="Text Placeholder 9">
            <a:extLst>
              <a:ext uri="{FF2B5EF4-FFF2-40B4-BE49-F238E27FC236}">
                <a16:creationId xmlns:a16="http://schemas.microsoft.com/office/drawing/2014/main" id="{B47103E4-EF70-F741-F8D0-29EF5210AC2A}"/>
              </a:ext>
            </a:extLst>
          </p:cNvPr>
          <p:cNvSpPr>
            <a:spLocks noGrp="1"/>
          </p:cNvSpPr>
          <p:nvPr>
            <p:ph type="body" sz="quarter" idx="16"/>
          </p:nvPr>
        </p:nvSpPr>
        <p:spPr>
          <a:xfrm>
            <a:off x="3453916" y="5658052"/>
            <a:ext cx="2540830" cy="264698"/>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a:t>Click to edit</a:t>
            </a:r>
          </a:p>
        </p:txBody>
      </p:sp>
      <p:sp>
        <p:nvSpPr>
          <p:cNvPr id="19" name="Picture Placeholder 28">
            <a:extLst>
              <a:ext uri="{FF2B5EF4-FFF2-40B4-BE49-F238E27FC236}">
                <a16:creationId xmlns:a16="http://schemas.microsoft.com/office/drawing/2014/main" id="{11B9B941-C8A1-E93D-681A-22CCAEFAA270}"/>
              </a:ext>
            </a:extLst>
          </p:cNvPr>
          <p:cNvSpPr>
            <a:spLocks noGrp="1"/>
          </p:cNvSpPr>
          <p:nvPr>
            <p:ph type="pic" sz="quarter" idx="17" hasCustomPrompt="1"/>
          </p:nvPr>
        </p:nvSpPr>
        <p:spPr>
          <a:xfrm>
            <a:off x="618606" y="3710588"/>
            <a:ext cx="731703" cy="733266"/>
          </a:xfrm>
          <a:prstGeom prst="ellipse">
            <a:avLst/>
          </a:prstGeom>
          <a:solidFill>
            <a:srgbClr val="D7D9E1"/>
          </a:solidFill>
        </p:spPr>
        <p:txBody>
          <a:bodyPr anchor="ctr"/>
          <a:lstStyle>
            <a:lvl1pPr marL="0" indent="0" algn="ctr">
              <a:buNone/>
              <a:defRPr sz="1200">
                <a:solidFill>
                  <a:schemeClr val="tx1"/>
                </a:solidFill>
              </a:defRPr>
            </a:lvl1pPr>
          </a:lstStyle>
          <a:p>
            <a:r>
              <a:rPr lang="en-US"/>
              <a:t>Image Holder</a:t>
            </a:r>
          </a:p>
        </p:txBody>
      </p:sp>
      <p:sp>
        <p:nvSpPr>
          <p:cNvPr id="20" name="Picture Placeholder 28">
            <a:extLst>
              <a:ext uri="{FF2B5EF4-FFF2-40B4-BE49-F238E27FC236}">
                <a16:creationId xmlns:a16="http://schemas.microsoft.com/office/drawing/2014/main" id="{FFC19914-A43F-C076-9121-279F310CC8C5}"/>
              </a:ext>
            </a:extLst>
          </p:cNvPr>
          <p:cNvSpPr>
            <a:spLocks noGrp="1"/>
          </p:cNvSpPr>
          <p:nvPr>
            <p:ph type="pic" sz="quarter" idx="18" hasCustomPrompt="1"/>
          </p:nvPr>
        </p:nvSpPr>
        <p:spPr>
          <a:xfrm>
            <a:off x="595994" y="4876857"/>
            <a:ext cx="753989" cy="755599"/>
          </a:xfrm>
          <a:prstGeom prst="ellipse">
            <a:avLst/>
          </a:prstGeom>
          <a:solidFill>
            <a:srgbClr val="D7D9E1"/>
          </a:solidFill>
        </p:spPr>
        <p:txBody>
          <a:bodyPr anchor="ctr"/>
          <a:lstStyle>
            <a:lvl1pPr marL="0" indent="0" algn="ctr">
              <a:buNone/>
              <a:defRPr sz="1200">
                <a:solidFill>
                  <a:schemeClr val="tx1"/>
                </a:solidFill>
              </a:defRPr>
            </a:lvl1pPr>
          </a:lstStyle>
          <a:p>
            <a:r>
              <a:rPr lang="en-US" dirty="0"/>
              <a:t>Image Holder</a:t>
            </a:r>
          </a:p>
        </p:txBody>
      </p:sp>
      <p:sp>
        <p:nvSpPr>
          <p:cNvPr id="21" name="Picture Placeholder 28">
            <a:extLst>
              <a:ext uri="{FF2B5EF4-FFF2-40B4-BE49-F238E27FC236}">
                <a16:creationId xmlns:a16="http://schemas.microsoft.com/office/drawing/2014/main" id="{D53F356F-ABD3-320F-1648-799FA5DBA488}"/>
              </a:ext>
            </a:extLst>
          </p:cNvPr>
          <p:cNvSpPr>
            <a:spLocks noGrp="1"/>
          </p:cNvSpPr>
          <p:nvPr>
            <p:ph type="pic" sz="quarter" idx="19" hasCustomPrompt="1"/>
          </p:nvPr>
        </p:nvSpPr>
        <p:spPr>
          <a:xfrm>
            <a:off x="1266616" y="4278277"/>
            <a:ext cx="734966" cy="736536"/>
          </a:xfrm>
          <a:prstGeom prst="ellipse">
            <a:avLst/>
          </a:prstGeom>
          <a:solidFill>
            <a:srgbClr val="D7D9E1"/>
          </a:solidFill>
        </p:spPr>
        <p:txBody>
          <a:bodyPr anchor="ctr"/>
          <a:lstStyle>
            <a:lvl1pPr marL="0" indent="0" algn="ctr">
              <a:buNone/>
              <a:defRPr sz="1200">
                <a:solidFill>
                  <a:schemeClr val="tx1"/>
                </a:solidFill>
              </a:defRPr>
            </a:lvl1pPr>
          </a:lstStyle>
          <a:p>
            <a:r>
              <a:rPr lang="en-US" dirty="0"/>
              <a:t>Image Holder</a:t>
            </a:r>
          </a:p>
        </p:txBody>
      </p:sp>
      <p:sp>
        <p:nvSpPr>
          <p:cNvPr id="28" name="Picture Placeholder 28">
            <a:extLst>
              <a:ext uri="{FF2B5EF4-FFF2-40B4-BE49-F238E27FC236}">
                <a16:creationId xmlns:a16="http://schemas.microsoft.com/office/drawing/2014/main" id="{87C72D05-1D1E-33AF-3E74-9CD428A3D797}"/>
              </a:ext>
            </a:extLst>
          </p:cNvPr>
          <p:cNvSpPr>
            <a:spLocks noGrp="1"/>
          </p:cNvSpPr>
          <p:nvPr>
            <p:ph type="pic" sz="quarter" idx="20" hasCustomPrompt="1"/>
          </p:nvPr>
        </p:nvSpPr>
        <p:spPr>
          <a:xfrm>
            <a:off x="1266615" y="5450212"/>
            <a:ext cx="742145" cy="743730"/>
          </a:xfrm>
          <a:prstGeom prst="ellipse">
            <a:avLst/>
          </a:prstGeom>
          <a:solidFill>
            <a:srgbClr val="D7D9E1"/>
          </a:solidFill>
        </p:spPr>
        <p:txBody>
          <a:bodyPr anchor="ctr"/>
          <a:lstStyle>
            <a:lvl1pPr marL="0" indent="0" algn="ctr">
              <a:buNone/>
              <a:defRPr sz="1200">
                <a:solidFill>
                  <a:schemeClr val="tx1"/>
                </a:solidFill>
              </a:defRPr>
            </a:lvl1pPr>
          </a:lstStyle>
          <a:p>
            <a:r>
              <a:rPr lang="en-US"/>
              <a:t>Image Holder</a:t>
            </a:r>
          </a:p>
        </p:txBody>
      </p:sp>
    </p:spTree>
    <p:extLst>
      <p:ext uri="{BB962C8B-B14F-4D97-AF65-F5344CB8AC3E}">
        <p14:creationId xmlns:p14="http://schemas.microsoft.com/office/powerpoint/2010/main" val="96572772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088E647-65AF-FDFF-380E-A9C8D6A286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1386037"/>
            <a:ext cx="12192000" cy="4786163"/>
          </a:xfrm>
          <a:prstGeom prst="rect">
            <a:avLst/>
          </a:prstGeom>
        </p:spPr>
      </p:pic>
      <p:sp>
        <p:nvSpPr>
          <p:cNvPr id="2" name="Text Placeholder 9">
            <a:extLst>
              <a:ext uri="{FF2B5EF4-FFF2-40B4-BE49-F238E27FC236}">
                <a16:creationId xmlns:a16="http://schemas.microsoft.com/office/drawing/2014/main" id="{46694510-9CE7-62A4-5695-65522DF30DB0}"/>
              </a:ext>
            </a:extLst>
          </p:cNvPr>
          <p:cNvSpPr>
            <a:spLocks noGrp="1"/>
          </p:cNvSpPr>
          <p:nvPr>
            <p:ph type="body" sz="quarter" idx="11" hasCustomPrompt="1"/>
          </p:nvPr>
        </p:nvSpPr>
        <p:spPr>
          <a:xfrm>
            <a:off x="482024" y="576987"/>
            <a:ext cx="11241517" cy="607100"/>
          </a:xfrm>
          <a:prstGeom prst="rect">
            <a:avLst/>
          </a:prstGeom>
        </p:spPr>
        <p:txBody>
          <a:bodyPr>
            <a:normAutofit/>
          </a:bodyPr>
          <a:lstStyle>
            <a:lvl1pPr marL="0" indent="0">
              <a:buFontTx/>
              <a:buNone/>
              <a:defRPr sz="4000" b="1">
                <a:solidFill>
                  <a:srgbClr val="2E3690"/>
                </a:solidFill>
                <a:latin typeface="Avenir Next" panose="020B0503020202020204" pitchFamily="34" charset="0"/>
              </a:defRPr>
            </a:lvl1pPr>
            <a:lvl2pPr marL="457200" indent="0">
              <a:buNone/>
              <a:defRPr/>
            </a:lvl2pPr>
          </a:lstStyle>
          <a:p>
            <a:pPr lvl="0"/>
            <a:r>
              <a:rPr lang="en-US" dirty="0"/>
              <a:t>Click to edit Headline</a:t>
            </a:r>
          </a:p>
        </p:txBody>
      </p:sp>
      <p:sp>
        <p:nvSpPr>
          <p:cNvPr id="3" name="Text Placeholder 9">
            <a:extLst>
              <a:ext uri="{FF2B5EF4-FFF2-40B4-BE49-F238E27FC236}">
                <a16:creationId xmlns:a16="http://schemas.microsoft.com/office/drawing/2014/main" id="{7B787F84-0871-F228-8025-0DD33407120E}"/>
              </a:ext>
            </a:extLst>
          </p:cNvPr>
          <p:cNvSpPr>
            <a:spLocks noGrp="1"/>
          </p:cNvSpPr>
          <p:nvPr>
            <p:ph type="body" sz="quarter" idx="13"/>
          </p:nvPr>
        </p:nvSpPr>
        <p:spPr>
          <a:xfrm>
            <a:off x="508611" y="1612583"/>
            <a:ext cx="11214931" cy="4263116"/>
          </a:xfrm>
          <a:prstGeom prst="rect">
            <a:avLst/>
          </a:prstGeom>
        </p:spPr>
        <p:txBody>
          <a:bodyPr numCol="2" spcCol="548640">
            <a:normAutofit/>
          </a:bodyPr>
          <a:lstStyle>
            <a:lvl1pPr marL="0" indent="0">
              <a:lnSpc>
                <a:spcPct val="100000"/>
              </a:lnSpc>
              <a:buFontTx/>
              <a:buNone/>
              <a:defRPr sz="1400" b="0">
                <a:solidFill>
                  <a:schemeClr val="bg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11084636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Text 1">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A862B-DDD2-8399-C385-663199C36722}"/>
              </a:ext>
            </a:extLst>
          </p:cNvPr>
          <p:cNvSpPr>
            <a:spLocks noGrp="1"/>
          </p:cNvSpPr>
          <p:nvPr>
            <p:ph type="body" sz="quarter" idx="11" hasCustomPrompt="1"/>
          </p:nvPr>
        </p:nvSpPr>
        <p:spPr>
          <a:xfrm>
            <a:off x="482025" y="576987"/>
            <a:ext cx="10367486" cy="607100"/>
          </a:xfrm>
          <a:prstGeom prst="rect">
            <a:avLst/>
          </a:prstGeom>
        </p:spPr>
        <p:txBody>
          <a:bodyPr>
            <a:normAutofit/>
          </a:bodyPr>
          <a:lstStyle>
            <a:lvl1pPr marL="0" indent="0">
              <a:buFontTx/>
              <a:buNone/>
              <a:defRPr sz="4000" b="1">
                <a:solidFill>
                  <a:srgbClr val="2E3690"/>
                </a:solidFill>
              </a:defRPr>
            </a:lvl1pPr>
            <a:lvl2pPr marL="457200" indent="0">
              <a:buNone/>
              <a:defRPr/>
            </a:lvl2pPr>
          </a:lstStyle>
          <a:p>
            <a:pPr lvl="0"/>
            <a:r>
              <a:rPr lang="en-US" dirty="0"/>
              <a:t>Click to edit Headline</a:t>
            </a:r>
          </a:p>
        </p:txBody>
      </p:sp>
      <p:sp>
        <p:nvSpPr>
          <p:cNvPr id="7" name="Text Placeholder 9">
            <a:extLst>
              <a:ext uri="{FF2B5EF4-FFF2-40B4-BE49-F238E27FC236}">
                <a16:creationId xmlns:a16="http://schemas.microsoft.com/office/drawing/2014/main" id="{91BA389E-BA6E-B4EA-C546-586920044D51}"/>
              </a:ext>
            </a:extLst>
          </p:cNvPr>
          <p:cNvSpPr>
            <a:spLocks noGrp="1"/>
          </p:cNvSpPr>
          <p:nvPr>
            <p:ph type="body" sz="quarter" idx="13"/>
          </p:nvPr>
        </p:nvSpPr>
        <p:spPr>
          <a:xfrm>
            <a:off x="508611" y="2040674"/>
            <a:ext cx="10340899" cy="4014439"/>
          </a:xfrm>
          <a:prstGeom prst="rect">
            <a:avLst/>
          </a:prstGeom>
        </p:spPr>
        <p:txBody>
          <a:bodyPr numCol="1" spcCol="548640">
            <a:normAutofit/>
          </a:bodyPr>
          <a:lstStyle>
            <a:lvl1pPr marL="0" indent="0">
              <a:lnSpc>
                <a:spcPct val="100000"/>
              </a:lnSpc>
              <a:buFontTx/>
              <a:buNone/>
              <a:defRPr sz="14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8" name="Text Placeholder 9">
            <a:extLst>
              <a:ext uri="{FF2B5EF4-FFF2-40B4-BE49-F238E27FC236}">
                <a16:creationId xmlns:a16="http://schemas.microsoft.com/office/drawing/2014/main" id="{C07119CF-64DB-52A8-28F1-9D0FA7457CE3}"/>
              </a:ext>
            </a:extLst>
          </p:cNvPr>
          <p:cNvSpPr>
            <a:spLocks noGrp="1"/>
          </p:cNvSpPr>
          <p:nvPr>
            <p:ph type="body" sz="quarter" idx="12"/>
          </p:nvPr>
        </p:nvSpPr>
        <p:spPr>
          <a:xfrm>
            <a:off x="500131" y="1533377"/>
            <a:ext cx="10367486" cy="328878"/>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pic>
        <p:nvPicPr>
          <p:cNvPr id="2" name="Graphic 1">
            <a:extLst>
              <a:ext uri="{FF2B5EF4-FFF2-40B4-BE49-F238E27FC236}">
                <a16:creationId xmlns:a16="http://schemas.microsoft.com/office/drawing/2014/main" id="{C2424B57-0AC2-4AEA-068E-E1C1F169BA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2" y="1533376"/>
            <a:ext cx="190552" cy="4521737"/>
          </a:xfrm>
          <a:prstGeom prst="rect">
            <a:avLst/>
          </a:prstGeom>
        </p:spPr>
      </p:pic>
    </p:spTree>
    <p:extLst>
      <p:ext uri="{BB962C8B-B14F-4D97-AF65-F5344CB8AC3E}">
        <p14:creationId xmlns:p14="http://schemas.microsoft.com/office/powerpoint/2010/main" val="17622626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al Text 2">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B5EC02B-B87D-8B39-75CC-7739F0F7DD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2" y="1533376"/>
            <a:ext cx="190552" cy="4521737"/>
          </a:xfrm>
          <a:prstGeom prst="rect">
            <a:avLst/>
          </a:prstGeom>
        </p:spPr>
      </p:pic>
      <p:sp>
        <p:nvSpPr>
          <p:cNvPr id="5" name="Text Placeholder 9">
            <a:extLst>
              <a:ext uri="{FF2B5EF4-FFF2-40B4-BE49-F238E27FC236}">
                <a16:creationId xmlns:a16="http://schemas.microsoft.com/office/drawing/2014/main" id="{989593E7-81D0-803E-F89C-CE0E38ABF4E5}"/>
              </a:ext>
            </a:extLst>
          </p:cNvPr>
          <p:cNvSpPr>
            <a:spLocks noGrp="1"/>
          </p:cNvSpPr>
          <p:nvPr>
            <p:ph type="body" sz="quarter" idx="11" hasCustomPrompt="1"/>
          </p:nvPr>
        </p:nvSpPr>
        <p:spPr>
          <a:xfrm>
            <a:off x="482025" y="576987"/>
            <a:ext cx="10367486" cy="607100"/>
          </a:xfrm>
          <a:prstGeom prst="rect">
            <a:avLst/>
          </a:prstGeom>
        </p:spPr>
        <p:txBody>
          <a:bodyPr>
            <a:normAutofit/>
          </a:bodyPr>
          <a:lstStyle>
            <a:lvl1pPr marL="0" indent="0">
              <a:buFontTx/>
              <a:buNone/>
              <a:defRPr sz="4000" b="1">
                <a:solidFill>
                  <a:srgbClr val="2E3690"/>
                </a:solidFill>
              </a:defRPr>
            </a:lvl1pPr>
            <a:lvl2pPr marL="457200" indent="0">
              <a:buNone/>
              <a:defRPr/>
            </a:lvl2pPr>
          </a:lstStyle>
          <a:p>
            <a:pPr lvl="0"/>
            <a:r>
              <a:rPr lang="en-US" dirty="0"/>
              <a:t>Click to edit Headline</a:t>
            </a:r>
          </a:p>
        </p:txBody>
      </p:sp>
      <p:sp>
        <p:nvSpPr>
          <p:cNvPr id="6" name="Text Placeholder 9">
            <a:extLst>
              <a:ext uri="{FF2B5EF4-FFF2-40B4-BE49-F238E27FC236}">
                <a16:creationId xmlns:a16="http://schemas.microsoft.com/office/drawing/2014/main" id="{18FD15B7-B30D-DDAB-2896-3909A1E827CE}"/>
              </a:ext>
            </a:extLst>
          </p:cNvPr>
          <p:cNvSpPr>
            <a:spLocks noGrp="1"/>
          </p:cNvSpPr>
          <p:nvPr>
            <p:ph type="body" sz="quarter" idx="13"/>
          </p:nvPr>
        </p:nvSpPr>
        <p:spPr>
          <a:xfrm>
            <a:off x="508611" y="2040674"/>
            <a:ext cx="10340899" cy="4014439"/>
          </a:xfrm>
          <a:prstGeom prst="rect">
            <a:avLst/>
          </a:prstGeom>
        </p:spPr>
        <p:txBody>
          <a:bodyPr numCol="1" spcCol="548640">
            <a:normAutofit/>
          </a:bodyPr>
          <a:lstStyle>
            <a:lvl1pPr marL="0" indent="0">
              <a:lnSpc>
                <a:spcPct val="100000"/>
              </a:lnSpc>
              <a:buFontTx/>
              <a:buNone/>
              <a:defRPr sz="14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7" name="Text Placeholder 9">
            <a:extLst>
              <a:ext uri="{FF2B5EF4-FFF2-40B4-BE49-F238E27FC236}">
                <a16:creationId xmlns:a16="http://schemas.microsoft.com/office/drawing/2014/main" id="{98221126-C02F-C8FC-5FE2-CFB6206BF4F9}"/>
              </a:ext>
            </a:extLst>
          </p:cNvPr>
          <p:cNvSpPr>
            <a:spLocks noGrp="1"/>
          </p:cNvSpPr>
          <p:nvPr>
            <p:ph type="body" sz="quarter" idx="12"/>
          </p:nvPr>
        </p:nvSpPr>
        <p:spPr>
          <a:xfrm>
            <a:off x="500131" y="1533377"/>
            <a:ext cx="10367486" cy="328878"/>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spTree>
    <p:extLst>
      <p:ext uri="{BB962C8B-B14F-4D97-AF65-F5344CB8AC3E}">
        <p14:creationId xmlns:p14="http://schemas.microsoft.com/office/powerpoint/2010/main" val="238120801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Text 3">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088E647-65AF-FDFF-380E-A9C8D6A286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2" y="1533376"/>
            <a:ext cx="190552" cy="4521737"/>
          </a:xfrm>
          <a:prstGeom prst="rect">
            <a:avLst/>
          </a:prstGeom>
        </p:spPr>
      </p:pic>
      <p:sp>
        <p:nvSpPr>
          <p:cNvPr id="2" name="Text Placeholder 9">
            <a:extLst>
              <a:ext uri="{FF2B5EF4-FFF2-40B4-BE49-F238E27FC236}">
                <a16:creationId xmlns:a16="http://schemas.microsoft.com/office/drawing/2014/main" id="{76E82551-7B41-97A0-C5A0-6EB1B200362F}"/>
              </a:ext>
            </a:extLst>
          </p:cNvPr>
          <p:cNvSpPr>
            <a:spLocks noGrp="1"/>
          </p:cNvSpPr>
          <p:nvPr>
            <p:ph type="body" sz="quarter" idx="11" hasCustomPrompt="1"/>
          </p:nvPr>
        </p:nvSpPr>
        <p:spPr>
          <a:xfrm>
            <a:off x="482025" y="576987"/>
            <a:ext cx="10367486" cy="607100"/>
          </a:xfrm>
          <a:prstGeom prst="rect">
            <a:avLst/>
          </a:prstGeom>
        </p:spPr>
        <p:txBody>
          <a:bodyPr>
            <a:normAutofit/>
          </a:bodyPr>
          <a:lstStyle>
            <a:lvl1pPr marL="0" indent="0">
              <a:buFontTx/>
              <a:buNone/>
              <a:defRPr sz="4000" b="1">
                <a:solidFill>
                  <a:srgbClr val="2E3690"/>
                </a:solidFill>
              </a:defRPr>
            </a:lvl1pPr>
            <a:lvl2pPr marL="457200" indent="0">
              <a:buNone/>
              <a:defRPr/>
            </a:lvl2pPr>
          </a:lstStyle>
          <a:p>
            <a:pPr lvl="0"/>
            <a:r>
              <a:rPr lang="en-US" dirty="0"/>
              <a:t>Click to edit Headline</a:t>
            </a:r>
          </a:p>
        </p:txBody>
      </p:sp>
      <p:sp>
        <p:nvSpPr>
          <p:cNvPr id="3" name="Text Placeholder 9">
            <a:extLst>
              <a:ext uri="{FF2B5EF4-FFF2-40B4-BE49-F238E27FC236}">
                <a16:creationId xmlns:a16="http://schemas.microsoft.com/office/drawing/2014/main" id="{B9712F19-CB1A-61CA-D172-363CD863A981}"/>
              </a:ext>
            </a:extLst>
          </p:cNvPr>
          <p:cNvSpPr>
            <a:spLocks noGrp="1"/>
          </p:cNvSpPr>
          <p:nvPr>
            <p:ph type="body" sz="quarter" idx="13"/>
          </p:nvPr>
        </p:nvSpPr>
        <p:spPr>
          <a:xfrm>
            <a:off x="508611" y="2040674"/>
            <a:ext cx="10340899" cy="4014439"/>
          </a:xfrm>
          <a:prstGeom prst="rect">
            <a:avLst/>
          </a:prstGeom>
        </p:spPr>
        <p:txBody>
          <a:bodyPr numCol="1" spcCol="548640">
            <a:normAutofit/>
          </a:bodyPr>
          <a:lstStyle>
            <a:lvl1pPr marL="0" indent="0">
              <a:lnSpc>
                <a:spcPct val="100000"/>
              </a:lnSpc>
              <a:buFontTx/>
              <a:buNone/>
              <a:defRPr sz="14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4" name="Text Placeholder 9">
            <a:extLst>
              <a:ext uri="{FF2B5EF4-FFF2-40B4-BE49-F238E27FC236}">
                <a16:creationId xmlns:a16="http://schemas.microsoft.com/office/drawing/2014/main" id="{AA8BFD7B-E49E-3E90-42CE-464F41616F44}"/>
              </a:ext>
            </a:extLst>
          </p:cNvPr>
          <p:cNvSpPr>
            <a:spLocks noGrp="1"/>
          </p:cNvSpPr>
          <p:nvPr>
            <p:ph type="body" sz="quarter" idx="12"/>
          </p:nvPr>
        </p:nvSpPr>
        <p:spPr>
          <a:xfrm>
            <a:off x="500131" y="1533377"/>
            <a:ext cx="10367486" cy="328878"/>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spTree>
    <p:extLst>
      <p:ext uri="{BB962C8B-B14F-4D97-AF65-F5344CB8AC3E}">
        <p14:creationId xmlns:p14="http://schemas.microsoft.com/office/powerpoint/2010/main" val="231276542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al Text 1 (two column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EDA862B-DDD2-8399-C385-663199C36722}"/>
              </a:ext>
            </a:extLst>
          </p:cNvPr>
          <p:cNvSpPr>
            <a:spLocks noGrp="1"/>
          </p:cNvSpPr>
          <p:nvPr>
            <p:ph type="body" sz="quarter" idx="11" hasCustomPrompt="1"/>
          </p:nvPr>
        </p:nvSpPr>
        <p:spPr>
          <a:xfrm>
            <a:off x="482025" y="576987"/>
            <a:ext cx="10367486" cy="607100"/>
          </a:xfrm>
          <a:prstGeom prst="rect">
            <a:avLst/>
          </a:prstGeom>
        </p:spPr>
        <p:txBody>
          <a:bodyPr>
            <a:normAutofit/>
          </a:bodyPr>
          <a:lstStyle>
            <a:lvl1pPr marL="0" indent="0">
              <a:buFontTx/>
              <a:buNone/>
              <a:defRPr sz="4000" b="1">
                <a:solidFill>
                  <a:srgbClr val="2E3690"/>
                </a:solidFill>
              </a:defRPr>
            </a:lvl1pPr>
            <a:lvl2pPr marL="457200" indent="0">
              <a:buNone/>
              <a:defRPr/>
            </a:lvl2pPr>
          </a:lstStyle>
          <a:p>
            <a:pPr lvl="0"/>
            <a:r>
              <a:rPr lang="en-US" dirty="0"/>
              <a:t>Click to edit Headline</a:t>
            </a:r>
          </a:p>
        </p:txBody>
      </p:sp>
      <p:sp>
        <p:nvSpPr>
          <p:cNvPr id="7" name="Text Placeholder 9">
            <a:extLst>
              <a:ext uri="{FF2B5EF4-FFF2-40B4-BE49-F238E27FC236}">
                <a16:creationId xmlns:a16="http://schemas.microsoft.com/office/drawing/2014/main" id="{91BA389E-BA6E-B4EA-C546-586920044D51}"/>
              </a:ext>
            </a:extLst>
          </p:cNvPr>
          <p:cNvSpPr>
            <a:spLocks noGrp="1"/>
          </p:cNvSpPr>
          <p:nvPr>
            <p:ph type="body" sz="quarter" idx="13"/>
          </p:nvPr>
        </p:nvSpPr>
        <p:spPr>
          <a:xfrm>
            <a:off x="508612" y="2040674"/>
            <a:ext cx="5004948" cy="4014439"/>
          </a:xfrm>
          <a:prstGeom prst="rect">
            <a:avLst/>
          </a:prstGeom>
        </p:spPr>
        <p:txBody>
          <a:bodyPr numCol="1" spcCol="548640">
            <a:normAutofit/>
          </a:bodyPr>
          <a:lstStyle>
            <a:lvl1pPr marL="0" indent="0">
              <a:lnSpc>
                <a:spcPct val="100000"/>
              </a:lnSpc>
              <a:buFontTx/>
              <a:buNone/>
              <a:defRPr sz="14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8" name="Text Placeholder 9">
            <a:extLst>
              <a:ext uri="{FF2B5EF4-FFF2-40B4-BE49-F238E27FC236}">
                <a16:creationId xmlns:a16="http://schemas.microsoft.com/office/drawing/2014/main" id="{C07119CF-64DB-52A8-28F1-9D0FA7457CE3}"/>
              </a:ext>
            </a:extLst>
          </p:cNvPr>
          <p:cNvSpPr>
            <a:spLocks noGrp="1"/>
          </p:cNvSpPr>
          <p:nvPr>
            <p:ph type="body" sz="quarter" idx="12"/>
          </p:nvPr>
        </p:nvSpPr>
        <p:spPr>
          <a:xfrm>
            <a:off x="500131" y="1533377"/>
            <a:ext cx="5017816" cy="328878"/>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pic>
        <p:nvPicPr>
          <p:cNvPr id="2" name="Graphic 1">
            <a:extLst>
              <a:ext uri="{FF2B5EF4-FFF2-40B4-BE49-F238E27FC236}">
                <a16:creationId xmlns:a16="http://schemas.microsoft.com/office/drawing/2014/main" id="{C2424B57-0AC2-4AEA-068E-E1C1F169BA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2" y="1533376"/>
            <a:ext cx="190552" cy="4521737"/>
          </a:xfrm>
          <a:prstGeom prst="rect">
            <a:avLst/>
          </a:prstGeom>
        </p:spPr>
      </p:pic>
      <p:cxnSp>
        <p:nvCxnSpPr>
          <p:cNvPr id="9" name="Straight Connector 8">
            <a:extLst>
              <a:ext uri="{FF2B5EF4-FFF2-40B4-BE49-F238E27FC236}">
                <a16:creationId xmlns:a16="http://schemas.microsoft.com/office/drawing/2014/main" id="{3C9C4ACE-F069-1D3A-79D4-1C218D1713A3}"/>
              </a:ext>
            </a:extLst>
          </p:cNvPr>
          <p:cNvCxnSpPr/>
          <p:nvPr userDrawn="1"/>
        </p:nvCxnSpPr>
        <p:spPr>
          <a:xfrm>
            <a:off x="5675379" y="1533376"/>
            <a:ext cx="0" cy="4521737"/>
          </a:xfrm>
          <a:prstGeom prst="line">
            <a:avLst/>
          </a:prstGeom>
          <a:ln w="9525">
            <a:solidFill>
              <a:srgbClr val="2CB34B"/>
            </a:solidFill>
          </a:ln>
        </p:spPr>
        <p:style>
          <a:lnRef idx="1">
            <a:schemeClr val="dk1"/>
          </a:lnRef>
          <a:fillRef idx="0">
            <a:schemeClr val="dk1"/>
          </a:fillRef>
          <a:effectRef idx="0">
            <a:schemeClr val="dk1"/>
          </a:effectRef>
          <a:fontRef idx="minor">
            <a:schemeClr val="tx1"/>
          </a:fontRef>
        </p:style>
      </p:cxnSp>
      <p:sp>
        <p:nvSpPr>
          <p:cNvPr id="10" name="Text Placeholder 9">
            <a:extLst>
              <a:ext uri="{FF2B5EF4-FFF2-40B4-BE49-F238E27FC236}">
                <a16:creationId xmlns:a16="http://schemas.microsoft.com/office/drawing/2014/main" id="{711AED32-3497-6194-0155-12D818669DB6}"/>
              </a:ext>
            </a:extLst>
          </p:cNvPr>
          <p:cNvSpPr>
            <a:spLocks noGrp="1"/>
          </p:cNvSpPr>
          <p:nvPr>
            <p:ph type="body" sz="quarter" idx="14"/>
          </p:nvPr>
        </p:nvSpPr>
        <p:spPr>
          <a:xfrm>
            <a:off x="5844563" y="2040674"/>
            <a:ext cx="5004948" cy="4014439"/>
          </a:xfrm>
          <a:prstGeom prst="rect">
            <a:avLst/>
          </a:prstGeom>
        </p:spPr>
        <p:txBody>
          <a:bodyPr numCol="1" spcCol="548640">
            <a:normAutofit/>
          </a:bodyPr>
          <a:lstStyle>
            <a:lvl1pPr marL="0" indent="0">
              <a:lnSpc>
                <a:spcPct val="100000"/>
              </a:lnSpc>
              <a:buFontTx/>
              <a:buNone/>
              <a:defRPr sz="1400" b="0">
                <a:solidFill>
                  <a:schemeClr val="tx1">
                    <a:lumMod val="50000"/>
                    <a:lumOff val="50000"/>
                  </a:schemeClr>
                </a:solidFill>
              </a:defRPr>
            </a:lvl1pPr>
            <a:lvl2pPr marL="457200" indent="0">
              <a:buNone/>
              <a:defRPr/>
            </a:lvl2pPr>
          </a:lstStyle>
          <a:p>
            <a:pPr lvl="0"/>
            <a:r>
              <a:rPr lang="en-US" dirty="0"/>
              <a:t>Click to edit Master text styles</a:t>
            </a:r>
          </a:p>
        </p:txBody>
      </p:sp>
      <p:sp>
        <p:nvSpPr>
          <p:cNvPr id="11" name="Text Placeholder 9">
            <a:extLst>
              <a:ext uri="{FF2B5EF4-FFF2-40B4-BE49-F238E27FC236}">
                <a16:creationId xmlns:a16="http://schemas.microsoft.com/office/drawing/2014/main" id="{59A8B7CA-8679-DAEB-D5BB-A41270259E6D}"/>
              </a:ext>
            </a:extLst>
          </p:cNvPr>
          <p:cNvSpPr>
            <a:spLocks noGrp="1"/>
          </p:cNvSpPr>
          <p:nvPr>
            <p:ph type="body" sz="quarter" idx="15"/>
          </p:nvPr>
        </p:nvSpPr>
        <p:spPr>
          <a:xfrm>
            <a:off x="5836082" y="1533377"/>
            <a:ext cx="5017816" cy="328878"/>
          </a:xfrm>
          <a:prstGeom prst="rect">
            <a:avLst/>
          </a:prstGeom>
        </p:spPr>
        <p:txBody>
          <a:bodyPr>
            <a:normAutofit/>
          </a:bodyPr>
          <a:lstStyle>
            <a:lvl1pPr marL="0" indent="0">
              <a:lnSpc>
                <a:spcPct val="100000"/>
              </a:lnSpc>
              <a:buFontTx/>
              <a:buNone/>
              <a:defRPr sz="2000" b="1">
                <a:solidFill>
                  <a:srgbClr val="A5C939"/>
                </a:solidFill>
              </a:defRPr>
            </a:lvl1pPr>
            <a:lvl2pPr marL="457200" indent="0">
              <a:buNone/>
              <a:defRPr/>
            </a:lvl2pPr>
          </a:lstStyle>
          <a:p>
            <a:pPr lvl="0"/>
            <a:r>
              <a:rPr lang="en-US" dirty="0"/>
              <a:t>Click to edit</a:t>
            </a:r>
          </a:p>
        </p:txBody>
      </p:sp>
    </p:spTree>
    <p:extLst>
      <p:ext uri="{BB962C8B-B14F-4D97-AF65-F5344CB8AC3E}">
        <p14:creationId xmlns:p14="http://schemas.microsoft.com/office/powerpoint/2010/main" val="70211141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00CA54-E2BB-FE42-B6FE-4AED4F55AB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2">
            <a:extLst>
              <a:ext uri="{FF2B5EF4-FFF2-40B4-BE49-F238E27FC236}">
                <a16:creationId xmlns:a16="http://schemas.microsoft.com/office/drawing/2014/main" id="{E51F9AB0-3BE9-D361-F3A4-ABE4627016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40B81C52-3A85-9C14-55CF-0BB27F73A890}"/>
              </a:ext>
            </a:extLst>
          </p:cNvPr>
          <p:cNvSpPr txBox="1"/>
          <p:nvPr userDrawn="1"/>
        </p:nvSpPr>
        <p:spPr>
          <a:xfrm>
            <a:off x="9201536" y="6411145"/>
            <a:ext cx="935181" cy="276999"/>
          </a:xfrm>
          <a:prstGeom prst="rect">
            <a:avLst/>
          </a:prstGeom>
          <a:noFill/>
        </p:spPr>
        <p:txBody>
          <a:bodyPr wrap="square" rtlCol="0">
            <a:spAutoFit/>
          </a:bodyPr>
          <a:lstStyle/>
          <a:p>
            <a:pPr algn="r"/>
            <a:fld id="{4695A3ED-D3E2-45AA-93C4-7327F314602E}" type="slidenum">
              <a:rPr lang="en-US" sz="1200" smtClean="0">
                <a:solidFill>
                  <a:srgbClr val="2E3690"/>
                </a:solidFill>
              </a:rPr>
              <a:pPr algn="r"/>
              <a:t>‹#›</a:t>
            </a:fld>
            <a:endParaRPr lang="en-US" sz="1200" dirty="0">
              <a:solidFill>
                <a:srgbClr val="2E3690"/>
              </a:solidFill>
            </a:endParaRPr>
          </a:p>
        </p:txBody>
      </p:sp>
      <p:cxnSp>
        <p:nvCxnSpPr>
          <p:cNvPr id="13" name="Straight Connector 12">
            <a:extLst>
              <a:ext uri="{FF2B5EF4-FFF2-40B4-BE49-F238E27FC236}">
                <a16:creationId xmlns:a16="http://schemas.microsoft.com/office/drawing/2014/main" id="{C7EA6A5A-6C56-E756-4992-00CB02B4BF4E}"/>
              </a:ext>
            </a:extLst>
          </p:cNvPr>
          <p:cNvCxnSpPr>
            <a:cxnSpLocks/>
          </p:cNvCxnSpPr>
          <p:nvPr userDrawn="1"/>
        </p:nvCxnSpPr>
        <p:spPr>
          <a:xfrm>
            <a:off x="10195734" y="6437391"/>
            <a:ext cx="0" cy="227953"/>
          </a:xfrm>
          <a:prstGeom prst="line">
            <a:avLst/>
          </a:prstGeom>
          <a:ln w="9525">
            <a:solidFill>
              <a:srgbClr val="2E3690"/>
            </a:solidFill>
            <a:prstDash val="solid"/>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53A60153-31BC-06AD-7BB2-BBD0E4D56AC0}"/>
              </a:ext>
            </a:extLst>
          </p:cNvPr>
          <p:cNvPicPr>
            <a:picLocks noChangeAspect="1"/>
          </p:cNvPicPr>
          <p:nvPr userDrawn="1"/>
        </p:nvPicPr>
        <p:blipFill>
          <a:blip r:embed="rId37">
            <a:extLst>
              <a:ext uri="{96DAC541-7B7A-43D3-8B79-37D633B846F1}">
                <asvg:svgBlip xmlns:asvg="http://schemas.microsoft.com/office/drawing/2016/SVG/main" r:embed="rId38"/>
              </a:ext>
            </a:extLst>
          </a:blip>
          <a:stretch>
            <a:fillRect/>
          </a:stretch>
        </p:blipFill>
        <p:spPr>
          <a:xfrm>
            <a:off x="10321322" y="6330892"/>
            <a:ext cx="1401524" cy="399529"/>
          </a:xfrm>
          <a:prstGeom prst="rect">
            <a:avLst/>
          </a:prstGeom>
        </p:spPr>
      </p:pic>
    </p:spTree>
    <p:extLst>
      <p:ext uri="{BB962C8B-B14F-4D97-AF65-F5344CB8AC3E}">
        <p14:creationId xmlns:p14="http://schemas.microsoft.com/office/powerpoint/2010/main" val="3090569639"/>
      </p:ext>
    </p:extLst>
  </p:cSld>
  <p:clrMap bg1="lt1" tx1="dk1" bg2="lt2" tx2="dk2" accent1="accent1" accent2="accent2" accent3="accent3" accent4="accent4" accent5="accent5" accent6="accent6" hlink="hlink" folHlink="folHlink"/>
  <p:sldLayoutIdLst>
    <p:sldLayoutId id="2147483649" r:id="rId1"/>
    <p:sldLayoutId id="2147483689" r:id="rId2"/>
    <p:sldLayoutId id="2147483650" r:id="rId3"/>
    <p:sldLayoutId id="2147483654" r:id="rId4"/>
    <p:sldLayoutId id="2147483690" r:id="rId5"/>
    <p:sldLayoutId id="2147483681" r:id="rId6"/>
    <p:sldLayoutId id="2147483685" r:id="rId7"/>
    <p:sldLayoutId id="2147483686" r:id="rId8"/>
    <p:sldLayoutId id="2147483691" r:id="rId9"/>
    <p:sldLayoutId id="2147483692" r:id="rId10"/>
    <p:sldLayoutId id="2147483693" r:id="rId11"/>
    <p:sldLayoutId id="2147483694" r:id="rId12"/>
    <p:sldLayoutId id="2147483695" r:id="rId13"/>
    <p:sldLayoutId id="2147483696" r:id="rId14"/>
    <p:sldLayoutId id="2147483652" r:id="rId15"/>
    <p:sldLayoutId id="2147483655" r:id="rId16"/>
    <p:sldLayoutId id="2147483656" r:id="rId17"/>
    <p:sldLayoutId id="2147483657" r:id="rId18"/>
    <p:sldLayoutId id="2147483660" r:id="rId19"/>
    <p:sldLayoutId id="2147483659" r:id="rId20"/>
    <p:sldLayoutId id="2147483661" r:id="rId21"/>
    <p:sldLayoutId id="2147483675" r:id="rId22"/>
    <p:sldLayoutId id="2147483662" r:id="rId23"/>
    <p:sldLayoutId id="2147483679" r:id="rId24"/>
    <p:sldLayoutId id="2147483663" r:id="rId25"/>
    <p:sldLayoutId id="2147483668" r:id="rId26"/>
    <p:sldLayoutId id="2147483669" r:id="rId27"/>
    <p:sldLayoutId id="2147483670" r:id="rId28"/>
    <p:sldLayoutId id="2147483671" r:id="rId29"/>
    <p:sldLayoutId id="2147483667" r:id="rId30"/>
    <p:sldLayoutId id="2147483673" r:id="rId31"/>
    <p:sldLayoutId id="2147483672" r:id="rId32"/>
    <p:sldLayoutId id="2147483680" r:id="rId33"/>
    <p:sldLayoutId id="2147483697" r:id="rId34"/>
    <p:sldLayoutId id="2147483688" r:id="rId35"/>
  </p:sldLayoutIdLst>
  <p:hf sldNum="0" hdr="0"/>
  <p:txStyles>
    <p:titleStyle>
      <a:lvl1pPr algn="l" defTabSz="914400" rtl="0" eaLnBrk="1" latinLnBrk="0" hangingPunct="1">
        <a:lnSpc>
          <a:spcPct val="90000"/>
        </a:lnSpc>
        <a:spcBef>
          <a:spcPct val="0"/>
        </a:spcBef>
        <a:buNone/>
        <a:defRPr sz="4000" b="1" kern="1200">
          <a:solidFill>
            <a:srgbClr val="2E3690"/>
          </a:solidFill>
          <a:latin typeface="Avenir Next" panose="020B0503020202020204" pitchFamily="34" charset="0"/>
          <a:ea typeface="+mj-ea"/>
          <a:cs typeface="+mj-cs"/>
        </a:defRPr>
      </a:lvl1pPr>
    </p:titleStyle>
    <p:bodyStyle>
      <a:lvl1pPr marL="228600" indent="-182880" algn="l" defTabSz="914400" rtl="0" eaLnBrk="1" latinLnBrk="0" hangingPunct="1">
        <a:lnSpc>
          <a:spcPct val="90000"/>
        </a:lnSpc>
        <a:spcBef>
          <a:spcPts val="1000"/>
        </a:spcBef>
        <a:buFont typeface="Arial" panose="020B0604020202020204" pitchFamily="34" charset="0"/>
        <a:buChar char="•"/>
        <a:defRPr sz="1600" kern="1200">
          <a:solidFill>
            <a:schemeClr val="tx1">
              <a:lumMod val="50000"/>
              <a:lumOff val="50000"/>
            </a:schemeClr>
          </a:solidFill>
          <a:latin typeface="Avenir Next" panose="020B0503020202020204" pitchFamily="34" charset="0"/>
          <a:ea typeface="+mn-ea"/>
          <a:cs typeface="+mn-cs"/>
        </a:defRPr>
      </a:lvl1pPr>
      <a:lvl2pPr marL="685800" indent="-182880" algn="l" defTabSz="914400" rtl="0" eaLnBrk="1" latinLnBrk="0" hangingPunct="1">
        <a:lnSpc>
          <a:spcPct val="90000"/>
        </a:lnSpc>
        <a:spcBef>
          <a:spcPts val="500"/>
        </a:spcBef>
        <a:buFont typeface="Arial" panose="020B0604020202020204" pitchFamily="34" charset="0"/>
        <a:buChar char="•"/>
        <a:defRPr sz="1600" kern="1200">
          <a:solidFill>
            <a:schemeClr val="tx1">
              <a:lumMod val="50000"/>
              <a:lumOff val="50000"/>
            </a:schemeClr>
          </a:solidFill>
          <a:latin typeface="Avenir Next" panose="020B0503020202020204" pitchFamily="34" charset="0"/>
          <a:ea typeface="+mn-ea"/>
          <a:cs typeface="+mn-cs"/>
        </a:defRPr>
      </a:lvl2pPr>
      <a:lvl3pPr marL="1143000" indent="-182880" algn="l" defTabSz="914400" rtl="0" eaLnBrk="1" latinLnBrk="0" hangingPunct="1">
        <a:lnSpc>
          <a:spcPct val="90000"/>
        </a:lnSpc>
        <a:spcBef>
          <a:spcPts val="500"/>
        </a:spcBef>
        <a:buFont typeface="Arial" panose="020B0604020202020204" pitchFamily="34" charset="0"/>
        <a:buChar char="•"/>
        <a:defRPr sz="1600" kern="1200">
          <a:solidFill>
            <a:schemeClr val="tx1">
              <a:lumMod val="50000"/>
              <a:lumOff val="50000"/>
            </a:schemeClr>
          </a:solidFill>
          <a:latin typeface="Avenir Next" panose="020B0503020202020204" pitchFamily="34" charset="0"/>
          <a:ea typeface="+mn-ea"/>
          <a:cs typeface="+mn-cs"/>
        </a:defRPr>
      </a:lvl3pPr>
      <a:lvl4pPr marL="1600200" indent="-182880" algn="l" defTabSz="914400" rtl="0" eaLnBrk="1" latinLnBrk="0" hangingPunct="1">
        <a:lnSpc>
          <a:spcPct val="90000"/>
        </a:lnSpc>
        <a:spcBef>
          <a:spcPts val="500"/>
        </a:spcBef>
        <a:buFont typeface="Arial" panose="020B0604020202020204" pitchFamily="34" charset="0"/>
        <a:buChar char="•"/>
        <a:defRPr sz="1600" kern="1200">
          <a:solidFill>
            <a:schemeClr val="tx1">
              <a:lumMod val="50000"/>
              <a:lumOff val="50000"/>
            </a:schemeClr>
          </a:solidFill>
          <a:latin typeface="Avenir Next" panose="020B0503020202020204" pitchFamily="34" charset="0"/>
          <a:ea typeface="+mn-ea"/>
          <a:cs typeface="+mn-cs"/>
        </a:defRPr>
      </a:lvl4pPr>
      <a:lvl5pPr marL="2057400" indent="-182880" algn="l" defTabSz="914400" rtl="0" eaLnBrk="1" latinLnBrk="0" hangingPunct="1">
        <a:lnSpc>
          <a:spcPct val="90000"/>
        </a:lnSpc>
        <a:spcBef>
          <a:spcPts val="500"/>
        </a:spcBef>
        <a:buFont typeface="Arial" panose="020B0604020202020204" pitchFamily="34" charset="0"/>
        <a:buChar char="•"/>
        <a:defRPr sz="1600" kern="1200">
          <a:solidFill>
            <a:schemeClr val="tx1">
              <a:lumMod val="50000"/>
              <a:lumOff val="50000"/>
            </a:schemeClr>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06E885-FBCB-2A32-B042-C1E731B27B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B9FF7AB-AF0C-75D0-0735-5C62EE838C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8476900"/>
      </p:ext>
    </p:extLst>
  </p:cSld>
  <p:clrMap bg1="lt1" tx1="dk1" bg2="lt2" tx2="dk2" accent1="accent1" accent2="accent2" accent3="accent3" accent4="accent4" accent5="accent5" accent6="accent6" hlink="hlink" folHlink="folHlink"/>
  <p:sldLayoutIdLst>
    <p:sldLayoutId id="2147483683" r:id="rId1"/>
    <p:sldLayoutId id="2147483678" r:id="rId2"/>
    <p:sldLayoutId id="2147483682" r:id="rId3"/>
  </p:sldLayoutIdLst>
  <p:hf sldNum="0" hdr="0"/>
  <p:txStyles>
    <p:titleStyle>
      <a:lvl1pPr algn="l" defTabSz="914400" rtl="0" eaLnBrk="1" latinLnBrk="0" hangingPunct="1">
        <a:lnSpc>
          <a:spcPct val="90000"/>
        </a:lnSpc>
        <a:spcBef>
          <a:spcPct val="0"/>
        </a:spcBef>
        <a:buNone/>
        <a:defRPr sz="3600" b="1" kern="1200">
          <a:solidFill>
            <a:srgbClr val="2E3690"/>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bg1">
              <a:lumMod val="50000"/>
            </a:schemeClr>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50000"/>
            </a:schemeClr>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50000"/>
            </a:schemeClr>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50000"/>
            </a:schemeClr>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50000"/>
            </a:schemeClr>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jpeg"/><Relationship Id="rId1" Type="http://schemas.openxmlformats.org/officeDocument/2006/relationships/slideLayout" Target="../slideLayouts/slideLayout33.xml"/><Relationship Id="rId4" Type="http://schemas.openxmlformats.org/officeDocument/2006/relationships/image" Target="../media/image21.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mailto:Sue.Ann.Richardson@mass.gov"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mailto:sue.ann.richardson@mass.gov"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lose-up of a wind turbine&#10;&#10;Description automatically generated">
            <a:extLst>
              <a:ext uri="{FF2B5EF4-FFF2-40B4-BE49-F238E27FC236}">
                <a16:creationId xmlns:a16="http://schemas.microsoft.com/office/drawing/2014/main" id="{DC4ABA1C-FC69-F4D6-C9E1-6DC26B0AE525}"/>
              </a:ext>
            </a:extLst>
          </p:cNvPr>
          <p:cNvPicPr>
            <a:picLocks noChangeAspect="1"/>
          </p:cNvPicPr>
          <p:nvPr/>
        </p:nvPicPr>
        <p:blipFill>
          <a:blip r:embed="rId2">
            <a:extLst>
              <a:ext uri="{28A0092B-C50C-407E-A947-70E740481C1C}">
                <a14:useLocalDpi xmlns:a14="http://schemas.microsoft.com/office/drawing/2010/main" val="0"/>
              </a:ext>
            </a:extLst>
          </a:blip>
          <a:srcRect l="723" t="6687" r="7274" b="15684"/>
          <a:stretch/>
        </p:blipFill>
        <p:spPr>
          <a:xfrm>
            <a:off x="434007" y="43135"/>
            <a:ext cx="12192001" cy="6858001"/>
          </a:xfrm>
          <a:prstGeom prst="rect">
            <a:avLst/>
          </a:prstGeom>
        </p:spPr>
      </p:pic>
      <p:cxnSp>
        <p:nvCxnSpPr>
          <p:cNvPr id="73" name="Straight Connector 72">
            <a:extLst>
              <a:ext uri="{FF2B5EF4-FFF2-40B4-BE49-F238E27FC236}">
                <a16:creationId xmlns:a16="http://schemas.microsoft.com/office/drawing/2014/main" id="{A2D6B901-1C10-70D2-B5B6-F1E46081C774}"/>
              </a:ext>
            </a:extLst>
          </p:cNvPr>
          <p:cNvCxnSpPr>
            <a:cxnSpLocks/>
          </p:cNvCxnSpPr>
          <p:nvPr/>
        </p:nvCxnSpPr>
        <p:spPr>
          <a:xfrm>
            <a:off x="-19050" y="5898524"/>
            <a:ext cx="11578107" cy="0"/>
          </a:xfrm>
          <a:prstGeom prst="line">
            <a:avLst/>
          </a:prstGeom>
          <a:ln w="57150">
            <a:solidFill>
              <a:srgbClr val="FEF168"/>
            </a:solidFill>
          </a:ln>
        </p:spPr>
        <p:style>
          <a:lnRef idx="1">
            <a:schemeClr val="accent1"/>
          </a:lnRef>
          <a:fillRef idx="0">
            <a:schemeClr val="accent1"/>
          </a:fillRef>
          <a:effectRef idx="0">
            <a:schemeClr val="accent1"/>
          </a:effectRef>
          <a:fontRef idx="minor">
            <a:schemeClr val="tx1"/>
          </a:fontRef>
        </p:style>
      </p:cxnSp>
      <p:sp>
        <p:nvSpPr>
          <p:cNvPr id="75" name="Text Placeholder 14">
            <a:extLst>
              <a:ext uri="{FF2B5EF4-FFF2-40B4-BE49-F238E27FC236}">
                <a16:creationId xmlns:a16="http://schemas.microsoft.com/office/drawing/2014/main" id="{20C4D2A7-57A2-BD4E-9481-13EDE6A8FEF1}"/>
              </a:ext>
            </a:extLst>
          </p:cNvPr>
          <p:cNvSpPr txBox="1">
            <a:spLocks/>
          </p:cNvSpPr>
          <p:nvPr/>
        </p:nvSpPr>
        <p:spPr>
          <a:xfrm>
            <a:off x="1711001" y="6038116"/>
            <a:ext cx="4819007" cy="2030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b="1" dirty="0">
              <a:solidFill>
                <a:schemeClr val="bg1"/>
              </a:solidFill>
              <a:latin typeface="Avenir Next" panose="020B0503020202020204" pitchFamily="34" charset="0"/>
              <a:ea typeface="Open Sans" panose="020B0606030504020204" pitchFamily="34" charset="0"/>
              <a:cs typeface="Sora" pitchFamily="2" charset="0"/>
            </a:endParaRPr>
          </a:p>
        </p:txBody>
      </p:sp>
      <p:sp>
        <p:nvSpPr>
          <p:cNvPr id="76" name="Text Placeholder 14">
            <a:extLst>
              <a:ext uri="{FF2B5EF4-FFF2-40B4-BE49-F238E27FC236}">
                <a16:creationId xmlns:a16="http://schemas.microsoft.com/office/drawing/2014/main" id="{BC18464C-4385-75BE-524A-C4D91FCE6A2D}"/>
              </a:ext>
            </a:extLst>
          </p:cNvPr>
          <p:cNvSpPr txBox="1">
            <a:spLocks/>
          </p:cNvSpPr>
          <p:nvPr/>
        </p:nvSpPr>
        <p:spPr>
          <a:xfrm>
            <a:off x="1711002" y="6275856"/>
            <a:ext cx="3775398" cy="285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b="1" dirty="0">
              <a:solidFill>
                <a:schemeClr val="bg1"/>
              </a:solidFill>
              <a:latin typeface="Avenir Next" panose="020B0503020202020204" pitchFamily="34" charset="0"/>
              <a:ea typeface="Open Sans" panose="020B0606030504020204" pitchFamily="34" charset="0"/>
              <a:cs typeface="Sora" pitchFamily="2" charset="0"/>
            </a:endParaRPr>
          </a:p>
        </p:txBody>
      </p:sp>
      <p:sp>
        <p:nvSpPr>
          <p:cNvPr id="77" name="Text Placeholder 14">
            <a:extLst>
              <a:ext uri="{FF2B5EF4-FFF2-40B4-BE49-F238E27FC236}">
                <a16:creationId xmlns:a16="http://schemas.microsoft.com/office/drawing/2014/main" id="{D572FA2B-F9FE-7B15-36D8-D3E5A04C75C3}"/>
              </a:ext>
            </a:extLst>
          </p:cNvPr>
          <p:cNvSpPr txBox="1">
            <a:spLocks/>
          </p:cNvSpPr>
          <p:nvPr/>
        </p:nvSpPr>
        <p:spPr>
          <a:xfrm>
            <a:off x="9252265" y="6038116"/>
            <a:ext cx="2400974" cy="285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sz="1400" dirty="0">
              <a:solidFill>
                <a:schemeClr val="bg1"/>
              </a:solidFill>
              <a:latin typeface="Avenir Next" panose="020B0503020202020204" pitchFamily="34" charset="0"/>
              <a:ea typeface="Open Sans" panose="020B0606030504020204" pitchFamily="34" charset="0"/>
              <a:cs typeface="Sora" pitchFamily="2" charset="0"/>
            </a:endParaRPr>
          </a:p>
          <a:p>
            <a:pPr marL="0" indent="0" algn="r">
              <a:buNone/>
            </a:pPr>
            <a:endParaRPr lang="en-US" sz="1400" dirty="0">
              <a:solidFill>
                <a:schemeClr val="bg1"/>
              </a:solidFill>
              <a:latin typeface="Avenir Next" panose="020B0503020202020204" pitchFamily="34" charset="0"/>
              <a:ea typeface="Open Sans" panose="020B0606030504020204" pitchFamily="34" charset="0"/>
              <a:cs typeface="Sora" pitchFamily="2" charset="0"/>
            </a:endParaRPr>
          </a:p>
        </p:txBody>
      </p:sp>
      <p:sp>
        <p:nvSpPr>
          <p:cNvPr id="87" name="Text Placeholder 15">
            <a:extLst>
              <a:ext uri="{FF2B5EF4-FFF2-40B4-BE49-F238E27FC236}">
                <a16:creationId xmlns:a16="http://schemas.microsoft.com/office/drawing/2014/main" id="{CDF4BCFA-8724-F919-55BC-493D2A6AD721}"/>
              </a:ext>
            </a:extLst>
          </p:cNvPr>
          <p:cNvSpPr txBox="1">
            <a:spLocks/>
          </p:cNvSpPr>
          <p:nvPr/>
        </p:nvSpPr>
        <p:spPr>
          <a:xfrm>
            <a:off x="1777371" y="3622930"/>
            <a:ext cx="7474894" cy="16587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latin typeface="Avenir Next" panose="020B0503020202020204" pitchFamily="34" charset="0"/>
                <a:ea typeface="Open Sans" panose="020B0606030504020204" pitchFamily="34" charset="0"/>
                <a:cs typeface="Open Sans" panose="020B0606030504020204" pitchFamily="34" charset="0"/>
              </a:rPr>
              <a:t>John Wassam, RPS and APS Program Manager</a:t>
            </a:r>
          </a:p>
          <a:p>
            <a:pPr marL="0" indent="0">
              <a:buNone/>
            </a:pPr>
            <a:r>
              <a:rPr lang="en-US" sz="2400" dirty="0">
                <a:solidFill>
                  <a:schemeClr val="bg1"/>
                </a:solidFill>
                <a:latin typeface="Avenir Next" panose="020B0503020202020204" pitchFamily="34" charset="0"/>
                <a:ea typeface="Open Sans" panose="020B0606030504020204" pitchFamily="34" charset="0"/>
                <a:cs typeface="Open Sans" panose="020B0606030504020204" pitchFamily="34" charset="0"/>
              </a:rPr>
              <a:t>Emily Lamb, Environmental Analyst</a:t>
            </a:r>
          </a:p>
          <a:p>
            <a:pPr marL="0" indent="0">
              <a:buNone/>
            </a:pPr>
            <a:r>
              <a:rPr lang="en-US" sz="2400" dirty="0">
                <a:solidFill>
                  <a:schemeClr val="bg1"/>
                </a:solidFill>
                <a:latin typeface="Avenir Next" panose="020B0503020202020204" pitchFamily="34" charset="0"/>
                <a:ea typeface="Open Sans" panose="020B0606030504020204" pitchFamily="34" charset="0"/>
                <a:cs typeface="Open Sans" panose="020B0606030504020204" pitchFamily="34" charset="0"/>
              </a:rPr>
              <a:t>Sue Ann Richardson, Environmental Analyst</a:t>
            </a:r>
          </a:p>
        </p:txBody>
      </p:sp>
      <p:sp>
        <p:nvSpPr>
          <p:cNvPr id="11" name="Text Placeholder 13">
            <a:extLst>
              <a:ext uri="{FF2B5EF4-FFF2-40B4-BE49-F238E27FC236}">
                <a16:creationId xmlns:a16="http://schemas.microsoft.com/office/drawing/2014/main" id="{032EF36D-E62D-079B-4276-8E9051A3F4A2}"/>
              </a:ext>
            </a:extLst>
          </p:cNvPr>
          <p:cNvSpPr txBox="1">
            <a:spLocks/>
          </p:cNvSpPr>
          <p:nvPr/>
        </p:nvSpPr>
        <p:spPr>
          <a:xfrm>
            <a:off x="1685941" y="2184410"/>
            <a:ext cx="9873116" cy="522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solidFill>
                  <a:schemeClr val="bg1"/>
                </a:solidFill>
                <a:latin typeface="Avenir Next" panose="020B0503020202020204" pitchFamily="34" charset="0"/>
                <a:cs typeface="Sora" pitchFamily="2" charset="0"/>
              </a:rPr>
              <a:t>RPS,APS,CPS and CES Compliance Webinar</a:t>
            </a:r>
          </a:p>
        </p:txBody>
      </p:sp>
      <p:sp>
        <p:nvSpPr>
          <p:cNvPr id="12" name="Text Placeholder 14">
            <a:extLst>
              <a:ext uri="{FF2B5EF4-FFF2-40B4-BE49-F238E27FC236}">
                <a16:creationId xmlns:a16="http://schemas.microsoft.com/office/drawing/2014/main" id="{84E0E704-D451-A83C-06DE-2CDF1A7046A8}"/>
              </a:ext>
            </a:extLst>
          </p:cNvPr>
          <p:cNvSpPr txBox="1">
            <a:spLocks/>
          </p:cNvSpPr>
          <p:nvPr/>
        </p:nvSpPr>
        <p:spPr>
          <a:xfrm>
            <a:off x="4514192" y="2901987"/>
            <a:ext cx="4471035" cy="5701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chemeClr val="bg1"/>
                </a:solidFill>
                <a:latin typeface="Avenir Next" panose="020B0503020202020204" pitchFamily="34" charset="0"/>
                <a:ea typeface="Open Sans" panose="020B0606030504020204" pitchFamily="34" charset="0"/>
                <a:cs typeface="Sora" pitchFamily="2" charset="0"/>
              </a:rPr>
              <a:t>May 29, 2025</a:t>
            </a:r>
          </a:p>
        </p:txBody>
      </p:sp>
      <p:pic>
        <p:nvPicPr>
          <p:cNvPr id="3" name="Graphic 2">
            <a:extLst>
              <a:ext uri="{FF2B5EF4-FFF2-40B4-BE49-F238E27FC236}">
                <a16:creationId xmlns:a16="http://schemas.microsoft.com/office/drawing/2014/main" id="{2455E899-B95D-62CD-833C-BD86A677C9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6138" y="1083216"/>
            <a:ext cx="3754119" cy="1070179"/>
          </a:xfrm>
          <a:prstGeom prst="rect">
            <a:avLst/>
          </a:prstGeom>
        </p:spPr>
      </p:pic>
    </p:spTree>
    <p:extLst>
      <p:ext uri="{BB962C8B-B14F-4D97-AF65-F5344CB8AC3E}">
        <p14:creationId xmlns:p14="http://schemas.microsoft.com/office/powerpoint/2010/main" val="2149915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87328-F123-1183-9929-4E8D64304D2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E05F0D6-7004-302E-8CB3-2D152C115667}"/>
              </a:ext>
            </a:extLst>
          </p:cNvPr>
          <p:cNvSpPr>
            <a:spLocks noGrp="1"/>
          </p:cNvSpPr>
          <p:nvPr>
            <p:ph type="body" sz="quarter" idx="11"/>
          </p:nvPr>
        </p:nvSpPr>
        <p:spPr/>
        <p:txBody>
          <a:bodyPr>
            <a:normAutofit fontScale="25000" lnSpcReduction="20000"/>
          </a:bodyPr>
          <a:lstStyle/>
          <a:p>
            <a:r>
              <a:rPr lang="en-US" sz="4000" b="1" dirty="0">
                <a:solidFill>
                  <a:schemeClr val="bg1"/>
                </a:solidFill>
                <a:latin typeface="Avenir Next" panose="020B0503020202020204" pitchFamily="34" charset="0"/>
                <a:cs typeface="Sora" pitchFamily="2" charset="0"/>
              </a:rPr>
              <a:t>RPS,APS,CPS,CES Compliance Webinar</a:t>
            </a:r>
          </a:p>
          <a:p>
            <a:pPr algn="ctr"/>
            <a:r>
              <a:rPr lang="en-US" sz="4000" b="1" dirty="0">
                <a:solidFill>
                  <a:schemeClr val="bg1"/>
                </a:solidFill>
                <a:latin typeface="Avenir Next" panose="020B0503020202020204" pitchFamily="34" charset="0"/>
                <a:cs typeface="Sora" pitchFamily="2" charset="0"/>
              </a:rPr>
              <a:t>RPS,APS</a:t>
            </a:r>
            <a:r>
              <a:rPr lang="en-US" sz="11200" b="1" dirty="0">
                <a:solidFill>
                  <a:schemeClr val="bg1"/>
                </a:solidFill>
                <a:latin typeface="Avenir Next" panose="020B0503020202020204" pitchFamily="34" charset="0"/>
                <a:cs typeface="Sora" pitchFamily="2" charset="0"/>
              </a:rPr>
              <a:t>,</a:t>
            </a:r>
            <a:r>
              <a:rPr lang="en-US" sz="11200" b="1" dirty="0">
                <a:solidFill>
                  <a:schemeClr val="tx1"/>
                </a:solidFill>
                <a:latin typeface="Avenir Next" panose="020B0503020202020204" pitchFamily="34" charset="0"/>
                <a:cs typeface="Sora" pitchFamily="2" charset="0"/>
              </a:rPr>
              <a:t>RPS, APS, CPS AND CES COMPLIANCE W</a:t>
            </a:r>
            <a:r>
              <a:rPr lang="en-US" sz="11200" dirty="0">
                <a:solidFill>
                  <a:schemeClr val="tx1"/>
                </a:solidFill>
                <a:cs typeface="Sora" pitchFamily="2" charset="0"/>
              </a:rPr>
              <a:t>E</a:t>
            </a:r>
            <a:r>
              <a:rPr lang="en-US" sz="11200" b="1" dirty="0">
                <a:solidFill>
                  <a:schemeClr val="tx1"/>
                </a:solidFill>
                <a:latin typeface="Avenir Next" panose="020B0503020202020204" pitchFamily="34" charset="0"/>
                <a:cs typeface="Sora" pitchFamily="2" charset="0"/>
              </a:rPr>
              <a:t>BINAR</a:t>
            </a:r>
            <a:r>
              <a:rPr lang="en-US" sz="9600" b="1" dirty="0">
                <a:solidFill>
                  <a:schemeClr val="bg1"/>
                </a:solidFill>
                <a:latin typeface="Avenir Next" panose="020B0503020202020204" pitchFamily="34" charset="0"/>
                <a:cs typeface="Sora" pitchFamily="2" charset="0"/>
              </a:rPr>
              <a:t>,C</a:t>
            </a:r>
            <a:r>
              <a:rPr lang="en-US" sz="4000" b="1" dirty="0">
                <a:solidFill>
                  <a:schemeClr val="bg1"/>
                </a:solidFill>
                <a:latin typeface="Avenir Next" panose="020B0503020202020204" pitchFamily="34" charset="0"/>
                <a:cs typeface="Sora" pitchFamily="2" charset="0"/>
              </a:rPr>
              <a:t>ES Compliance Webinar</a:t>
            </a:r>
          </a:p>
          <a:p>
            <a:endParaRPr lang="en-US" dirty="0">
              <a:solidFill>
                <a:srgbClr val="2E3690"/>
              </a:solidFill>
            </a:endParaRPr>
          </a:p>
        </p:txBody>
      </p:sp>
      <p:sp>
        <p:nvSpPr>
          <p:cNvPr id="6" name="Text Placeholder 5">
            <a:extLst>
              <a:ext uri="{FF2B5EF4-FFF2-40B4-BE49-F238E27FC236}">
                <a16:creationId xmlns:a16="http://schemas.microsoft.com/office/drawing/2014/main" id="{D48D7CA2-6D33-7B82-7753-CE7BE03A64AE}"/>
              </a:ext>
            </a:extLst>
          </p:cNvPr>
          <p:cNvSpPr>
            <a:spLocks noGrp="1"/>
          </p:cNvSpPr>
          <p:nvPr>
            <p:ph type="body" sz="quarter" idx="13"/>
          </p:nvPr>
        </p:nvSpPr>
        <p:spPr>
          <a:xfrm>
            <a:off x="992332" y="2040674"/>
            <a:ext cx="10207335" cy="4014439"/>
          </a:xfrm>
          <a:ln>
            <a:solidFill>
              <a:srgbClr val="8491D9"/>
            </a:solidFill>
          </a:ln>
        </p:spPr>
        <p:txBody>
          <a:bodyPr>
            <a:normAutofit/>
          </a:bodyPr>
          <a:lstStyle/>
          <a:p>
            <a:pPr marL="914400" lvl="2" indent="-447675">
              <a:spcBef>
                <a:spcPts val="0"/>
              </a:spcBef>
              <a:spcAft>
                <a:spcPts val="600"/>
              </a:spcAft>
              <a:buFont typeface="Wingdings" panose="05000000000000000000" pitchFamily="2" charset="2"/>
              <a:buChar char="Ø"/>
            </a:pPr>
            <a:endParaRPr lang="en-US" sz="2400" b="1" dirty="0">
              <a:solidFill>
                <a:srgbClr val="726FEF"/>
              </a:solidFill>
            </a:endParaRPr>
          </a:p>
          <a:p>
            <a:pPr marL="914400" lvl="2" indent="-447675">
              <a:spcBef>
                <a:spcPts val="0"/>
              </a:spcBef>
              <a:spcAft>
                <a:spcPts val="600"/>
              </a:spcAft>
              <a:buFont typeface="Wingdings" panose="05000000000000000000" pitchFamily="2" charset="2"/>
              <a:buChar char="Ø"/>
            </a:pPr>
            <a:r>
              <a:rPr lang="en-US" sz="2800" b="1" dirty="0">
                <a:solidFill>
                  <a:srgbClr val="726FEF"/>
                </a:solidFill>
              </a:rPr>
              <a:t>All 2024 RPS Class I RECs also represent CES certificates (CECs) and can be used for CES compliance</a:t>
            </a:r>
          </a:p>
          <a:p>
            <a:pPr marL="914400" indent="-447675">
              <a:spcBef>
                <a:spcPts val="0"/>
              </a:spcBef>
              <a:spcAft>
                <a:spcPts val="600"/>
              </a:spcAft>
              <a:buFont typeface="Wingdings" panose="05000000000000000000" pitchFamily="2" charset="2"/>
              <a:buChar char="Ø"/>
            </a:pPr>
            <a:r>
              <a:rPr lang="en-US" sz="2800" b="1" dirty="0">
                <a:solidFill>
                  <a:srgbClr val="726FEF"/>
                </a:solidFill>
              </a:rPr>
              <a:t>Banked RPS Class I RECs cannot be used for CES compliance and vice versa</a:t>
            </a:r>
          </a:p>
          <a:p>
            <a:pPr marL="914400" indent="-447675">
              <a:spcBef>
                <a:spcPts val="0"/>
              </a:spcBef>
              <a:spcAft>
                <a:spcPts val="600"/>
              </a:spcAft>
              <a:buFont typeface="Wingdings" panose="05000000000000000000" pitchFamily="2" charset="2"/>
              <a:buChar char="Ø"/>
            </a:pPr>
            <a:r>
              <a:rPr lang="en-US" sz="2800" b="1" dirty="0">
                <a:solidFill>
                  <a:srgbClr val="726FEF"/>
                </a:solidFill>
              </a:rPr>
              <a:t>The banking limit for CES is only applied to the incremental CES obligation (i.e., over and above the RPS Class I obligation and not the overall CES obligation)</a:t>
            </a:r>
          </a:p>
          <a:p>
            <a:pPr marL="685800" indent="-685800">
              <a:spcBef>
                <a:spcPts val="0"/>
              </a:spcBef>
              <a:spcAft>
                <a:spcPts val="600"/>
              </a:spcAft>
              <a:buSzPct val="60000"/>
              <a:buFont typeface="Wingdings" panose="05000000000000000000" pitchFamily="2" charset="2"/>
              <a:buChar char="Ø"/>
            </a:pPr>
            <a:endParaRPr lang="en-US" sz="3200" b="1" dirty="0">
              <a:solidFill>
                <a:srgbClr val="726FEF"/>
              </a:solidFill>
            </a:endParaRPr>
          </a:p>
          <a:p>
            <a:pPr>
              <a:spcBef>
                <a:spcPts val="0"/>
              </a:spcBef>
              <a:spcAft>
                <a:spcPts val="600"/>
              </a:spcAft>
              <a:buSzPct val="60000"/>
              <a:buFont typeface="Wingdings" panose="05000000000000000000" pitchFamily="2" charset="2"/>
              <a:buChar char="Ø"/>
            </a:pPr>
            <a:endParaRPr lang="en-US" sz="2800" b="1" i="1" u="sng" dirty="0"/>
          </a:p>
        </p:txBody>
      </p:sp>
      <p:sp>
        <p:nvSpPr>
          <p:cNvPr id="7" name="Text Placeholder 6">
            <a:extLst>
              <a:ext uri="{FF2B5EF4-FFF2-40B4-BE49-F238E27FC236}">
                <a16:creationId xmlns:a16="http://schemas.microsoft.com/office/drawing/2014/main" id="{6633485B-69E7-C324-B0B2-93D413E14317}"/>
              </a:ext>
            </a:extLst>
          </p:cNvPr>
          <p:cNvSpPr>
            <a:spLocks noGrp="1"/>
          </p:cNvSpPr>
          <p:nvPr>
            <p:ph type="body" sz="quarter" idx="12"/>
          </p:nvPr>
        </p:nvSpPr>
        <p:spPr>
          <a:xfrm>
            <a:off x="500131" y="1533377"/>
            <a:ext cx="10215815" cy="743658"/>
          </a:xfrm>
        </p:spPr>
        <p:txBody>
          <a:bodyPr>
            <a:normAutofit/>
          </a:bodyPr>
          <a:lstStyle/>
          <a:p>
            <a:pPr algn="ctr">
              <a:lnSpc>
                <a:spcPct val="100000"/>
              </a:lnSpc>
            </a:pPr>
            <a:r>
              <a:rPr lang="en-US" sz="3200" dirty="0"/>
              <a:t>CLEAN ENERGY STANDARD (MASSDEP)</a:t>
            </a:r>
          </a:p>
        </p:txBody>
      </p:sp>
    </p:spTree>
    <p:extLst>
      <p:ext uri="{BB962C8B-B14F-4D97-AF65-F5344CB8AC3E}">
        <p14:creationId xmlns:p14="http://schemas.microsoft.com/office/powerpoint/2010/main" val="435768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731D8-3CAC-6060-C72B-3F82AFA8FA5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3E4107B-DF22-242F-E003-0D12F60246A4}"/>
              </a:ext>
            </a:extLst>
          </p:cNvPr>
          <p:cNvSpPr>
            <a:spLocks noGrp="1"/>
          </p:cNvSpPr>
          <p:nvPr>
            <p:ph type="body" sz="quarter" idx="11"/>
          </p:nvPr>
        </p:nvSpPr>
        <p:spPr/>
        <p:txBody>
          <a:bodyPr>
            <a:normAutofit fontScale="25000" lnSpcReduction="20000"/>
          </a:bodyPr>
          <a:lstStyle/>
          <a:p>
            <a:r>
              <a:rPr lang="en-US" sz="4000" b="1" dirty="0">
                <a:solidFill>
                  <a:schemeClr val="bg1"/>
                </a:solidFill>
                <a:latin typeface="Avenir Next" panose="020B0503020202020204" pitchFamily="34" charset="0"/>
                <a:cs typeface="Sora" pitchFamily="2" charset="0"/>
              </a:rPr>
              <a:t>RPS,APS,CPS,CES Compliance Webinar</a:t>
            </a:r>
          </a:p>
          <a:p>
            <a:pPr algn="ctr"/>
            <a:r>
              <a:rPr lang="en-US" sz="4000" b="1" dirty="0">
                <a:solidFill>
                  <a:schemeClr val="bg1"/>
                </a:solidFill>
                <a:latin typeface="Avenir Next" panose="020B0503020202020204" pitchFamily="34" charset="0"/>
                <a:cs typeface="Sora" pitchFamily="2" charset="0"/>
              </a:rPr>
              <a:t>RPS,APS</a:t>
            </a:r>
            <a:r>
              <a:rPr lang="en-US" sz="11200" b="1" dirty="0">
                <a:solidFill>
                  <a:schemeClr val="bg1"/>
                </a:solidFill>
                <a:latin typeface="Avenir Next" panose="020B0503020202020204" pitchFamily="34" charset="0"/>
                <a:cs typeface="Sora" pitchFamily="2" charset="0"/>
              </a:rPr>
              <a:t>,</a:t>
            </a:r>
            <a:r>
              <a:rPr lang="en-US" sz="11200" b="1" dirty="0">
                <a:solidFill>
                  <a:schemeClr val="tx1"/>
                </a:solidFill>
                <a:latin typeface="Avenir Next" panose="020B0503020202020204" pitchFamily="34" charset="0"/>
                <a:cs typeface="Sora" pitchFamily="2" charset="0"/>
              </a:rPr>
              <a:t>RPS, APS, CPS AND CES COMPLIANCE W</a:t>
            </a:r>
            <a:r>
              <a:rPr lang="en-US" sz="11200" dirty="0">
                <a:solidFill>
                  <a:schemeClr val="tx1"/>
                </a:solidFill>
                <a:cs typeface="Sora" pitchFamily="2" charset="0"/>
              </a:rPr>
              <a:t>E</a:t>
            </a:r>
            <a:r>
              <a:rPr lang="en-US" sz="11200" b="1" dirty="0">
                <a:solidFill>
                  <a:schemeClr val="tx1"/>
                </a:solidFill>
                <a:latin typeface="Avenir Next" panose="020B0503020202020204" pitchFamily="34" charset="0"/>
                <a:cs typeface="Sora" pitchFamily="2" charset="0"/>
              </a:rPr>
              <a:t>BINAR</a:t>
            </a:r>
            <a:r>
              <a:rPr lang="en-US" sz="9600" b="1" dirty="0">
                <a:solidFill>
                  <a:schemeClr val="bg1"/>
                </a:solidFill>
                <a:latin typeface="Avenir Next" panose="020B0503020202020204" pitchFamily="34" charset="0"/>
                <a:cs typeface="Sora" pitchFamily="2" charset="0"/>
              </a:rPr>
              <a:t>,C</a:t>
            </a:r>
            <a:r>
              <a:rPr lang="en-US" sz="4000" b="1" dirty="0">
                <a:solidFill>
                  <a:schemeClr val="bg1"/>
                </a:solidFill>
                <a:latin typeface="Avenir Next" panose="020B0503020202020204" pitchFamily="34" charset="0"/>
                <a:cs typeface="Sora" pitchFamily="2" charset="0"/>
              </a:rPr>
              <a:t>ES Compliance Webinar</a:t>
            </a:r>
          </a:p>
          <a:p>
            <a:endParaRPr lang="en-US" dirty="0">
              <a:solidFill>
                <a:srgbClr val="2E3690"/>
              </a:solidFill>
            </a:endParaRPr>
          </a:p>
        </p:txBody>
      </p:sp>
      <p:sp>
        <p:nvSpPr>
          <p:cNvPr id="6" name="Text Placeholder 5">
            <a:extLst>
              <a:ext uri="{FF2B5EF4-FFF2-40B4-BE49-F238E27FC236}">
                <a16:creationId xmlns:a16="http://schemas.microsoft.com/office/drawing/2014/main" id="{A711BC8D-8893-3BD4-688B-D581BF820149}"/>
              </a:ext>
            </a:extLst>
          </p:cNvPr>
          <p:cNvSpPr>
            <a:spLocks noGrp="1"/>
          </p:cNvSpPr>
          <p:nvPr>
            <p:ph type="body" sz="quarter" idx="13"/>
          </p:nvPr>
        </p:nvSpPr>
        <p:spPr>
          <a:xfrm>
            <a:off x="992332" y="2145756"/>
            <a:ext cx="10207335" cy="4014439"/>
          </a:xfrm>
          <a:ln>
            <a:solidFill>
              <a:srgbClr val="8491D9"/>
            </a:solidFill>
          </a:ln>
        </p:spPr>
        <p:txBody>
          <a:bodyPr>
            <a:normAutofit lnSpcReduction="10000"/>
          </a:bodyPr>
          <a:lstStyle/>
          <a:p>
            <a:pPr marL="914400" marR="0" lvl="0" indent="-627063">
              <a:spcBef>
                <a:spcPts val="0"/>
              </a:spcBef>
              <a:spcAft>
                <a:spcPts val="600"/>
              </a:spcAft>
              <a:buFont typeface="Wingdings" panose="05000000000000000000" pitchFamily="2" charset="2"/>
              <a:buChar char="Ø"/>
            </a:pPr>
            <a:endParaRPr lang="en-US" sz="3000" b="1" dirty="0">
              <a:solidFill>
                <a:srgbClr val="726FEF"/>
              </a:solidFill>
            </a:endParaRPr>
          </a:p>
          <a:p>
            <a:pPr marL="914400" marR="0" lvl="0" indent="-627063">
              <a:spcBef>
                <a:spcPts val="0"/>
              </a:spcBef>
              <a:spcAft>
                <a:spcPts val="600"/>
              </a:spcAft>
              <a:buFont typeface="Wingdings" panose="05000000000000000000" pitchFamily="2" charset="2"/>
              <a:buChar char="Ø"/>
            </a:pPr>
            <a:r>
              <a:rPr lang="en-US" sz="3000" b="1" dirty="0">
                <a:solidFill>
                  <a:srgbClr val="726FEF"/>
                </a:solidFill>
              </a:rPr>
              <a:t>Generates CES-E generation certificates from existing clean generation units.</a:t>
            </a:r>
          </a:p>
          <a:p>
            <a:pPr marL="914400" marR="0" lvl="0" indent="-627063">
              <a:spcBef>
                <a:spcPts val="0"/>
              </a:spcBef>
              <a:spcAft>
                <a:spcPts val="600"/>
              </a:spcAft>
              <a:buFont typeface="Wingdings" panose="05000000000000000000" pitchFamily="2" charset="2"/>
              <a:buChar char="Ø"/>
            </a:pPr>
            <a:r>
              <a:rPr lang="en-US" sz="3000" b="1" dirty="0">
                <a:solidFill>
                  <a:srgbClr val="726FEF"/>
                </a:solidFill>
              </a:rPr>
              <a:t>Minimum Standard in CY2024 is 27%. </a:t>
            </a:r>
          </a:p>
          <a:p>
            <a:pPr marL="914400" marR="0" lvl="0" indent="-627063">
              <a:spcBef>
                <a:spcPts val="0"/>
              </a:spcBef>
              <a:spcAft>
                <a:spcPts val="600"/>
              </a:spcAft>
              <a:buFont typeface="Wingdings" panose="05000000000000000000" pitchFamily="2" charset="2"/>
              <a:buChar char="Ø"/>
            </a:pPr>
            <a:r>
              <a:rPr lang="en-US" sz="3000" b="1" dirty="0">
                <a:solidFill>
                  <a:srgbClr val="726FEF"/>
                </a:solidFill>
              </a:rPr>
              <a:t>Must obtain CES-E certificates (or pay ACP).  Cannot use CES certificates (or RPS Class I) for CES-E compliance</a:t>
            </a:r>
          </a:p>
          <a:p>
            <a:pPr marL="914400" marR="0" lvl="0" indent="-627063">
              <a:spcBef>
                <a:spcPts val="0"/>
              </a:spcBef>
              <a:spcAft>
                <a:spcPts val="600"/>
              </a:spcAft>
              <a:buFont typeface="Wingdings" panose="05000000000000000000" pitchFamily="2" charset="2"/>
              <a:buChar char="Ø"/>
            </a:pPr>
            <a:r>
              <a:rPr lang="en-US" sz="3000" b="1" dirty="0">
                <a:solidFill>
                  <a:srgbClr val="726FEF"/>
                </a:solidFill>
              </a:rPr>
              <a:t>ACP is $10/MWh.</a:t>
            </a:r>
          </a:p>
          <a:p>
            <a:pPr marL="914400" marR="0" lvl="0" indent="-627063">
              <a:spcBef>
                <a:spcPts val="0"/>
              </a:spcBef>
              <a:spcAft>
                <a:spcPts val="600"/>
              </a:spcAft>
              <a:buFont typeface="Wingdings" panose="05000000000000000000" pitchFamily="2" charset="2"/>
              <a:buChar char="Ø"/>
            </a:pPr>
            <a:r>
              <a:rPr lang="en-US" sz="3000" b="1" dirty="0">
                <a:solidFill>
                  <a:srgbClr val="726FEF"/>
                </a:solidFill>
              </a:rPr>
              <a:t>No banking</a:t>
            </a:r>
          </a:p>
          <a:p>
            <a:pPr marL="685800" indent="-685800">
              <a:spcBef>
                <a:spcPts val="0"/>
              </a:spcBef>
              <a:spcAft>
                <a:spcPts val="600"/>
              </a:spcAft>
              <a:buSzPct val="60000"/>
              <a:buFont typeface="Wingdings" panose="05000000000000000000" pitchFamily="2" charset="2"/>
              <a:buChar char="Ø"/>
            </a:pPr>
            <a:endParaRPr lang="en-US" sz="3200" b="1" dirty="0">
              <a:solidFill>
                <a:srgbClr val="726FEF"/>
              </a:solidFill>
            </a:endParaRPr>
          </a:p>
          <a:p>
            <a:pPr>
              <a:spcBef>
                <a:spcPts val="0"/>
              </a:spcBef>
              <a:spcAft>
                <a:spcPts val="600"/>
              </a:spcAft>
              <a:buSzPct val="60000"/>
              <a:buFont typeface="Wingdings" panose="05000000000000000000" pitchFamily="2" charset="2"/>
              <a:buChar char="Ø"/>
            </a:pPr>
            <a:endParaRPr lang="en-US" sz="2800" b="1" i="1" u="sng" dirty="0"/>
          </a:p>
        </p:txBody>
      </p:sp>
      <p:sp>
        <p:nvSpPr>
          <p:cNvPr id="7" name="Text Placeholder 6">
            <a:extLst>
              <a:ext uri="{FF2B5EF4-FFF2-40B4-BE49-F238E27FC236}">
                <a16:creationId xmlns:a16="http://schemas.microsoft.com/office/drawing/2014/main" id="{23C3E3D9-CD30-C2E6-B644-3CD0CCA875E3}"/>
              </a:ext>
            </a:extLst>
          </p:cNvPr>
          <p:cNvSpPr>
            <a:spLocks noGrp="1"/>
          </p:cNvSpPr>
          <p:nvPr>
            <p:ph type="body" sz="quarter" idx="12"/>
          </p:nvPr>
        </p:nvSpPr>
        <p:spPr>
          <a:xfrm>
            <a:off x="500131" y="1533377"/>
            <a:ext cx="10215815" cy="743658"/>
          </a:xfrm>
        </p:spPr>
        <p:txBody>
          <a:bodyPr>
            <a:normAutofit/>
          </a:bodyPr>
          <a:lstStyle/>
          <a:p>
            <a:pPr algn="ctr">
              <a:lnSpc>
                <a:spcPct val="100000"/>
              </a:lnSpc>
            </a:pPr>
            <a:r>
              <a:rPr lang="en-US" sz="3200" dirty="0"/>
              <a:t>CLEAN ENERGY STANDARD – EXISTING (MASSDEP)</a:t>
            </a:r>
          </a:p>
        </p:txBody>
      </p:sp>
    </p:spTree>
    <p:extLst>
      <p:ext uri="{BB962C8B-B14F-4D97-AF65-F5344CB8AC3E}">
        <p14:creationId xmlns:p14="http://schemas.microsoft.com/office/powerpoint/2010/main" val="1466522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94412-59D6-C074-4162-9200B910DB7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F105208-D2CD-179A-D743-2BC111316157}"/>
              </a:ext>
            </a:extLst>
          </p:cNvPr>
          <p:cNvSpPr>
            <a:spLocks noGrp="1"/>
          </p:cNvSpPr>
          <p:nvPr>
            <p:ph type="body" sz="quarter" idx="11"/>
          </p:nvPr>
        </p:nvSpPr>
        <p:spPr/>
        <p:txBody>
          <a:bodyPr>
            <a:normAutofit fontScale="25000" lnSpcReduction="20000"/>
          </a:bodyPr>
          <a:lstStyle/>
          <a:p>
            <a:r>
              <a:rPr lang="en-US" sz="4000" b="1" dirty="0">
                <a:solidFill>
                  <a:schemeClr val="bg1"/>
                </a:solidFill>
                <a:latin typeface="Avenir Next" panose="020B0503020202020204" pitchFamily="34" charset="0"/>
                <a:cs typeface="Sora" pitchFamily="2" charset="0"/>
              </a:rPr>
              <a:t>RPS,APS,CPS,CES Compliance Webinar</a:t>
            </a:r>
          </a:p>
          <a:p>
            <a:pPr algn="ctr"/>
            <a:r>
              <a:rPr lang="en-US" sz="4000" b="1" dirty="0">
                <a:solidFill>
                  <a:schemeClr val="bg1"/>
                </a:solidFill>
                <a:latin typeface="Avenir Next" panose="020B0503020202020204" pitchFamily="34" charset="0"/>
                <a:cs typeface="Sora" pitchFamily="2" charset="0"/>
              </a:rPr>
              <a:t>RPS,APS</a:t>
            </a:r>
            <a:r>
              <a:rPr lang="en-US" sz="11200" b="1" dirty="0">
                <a:solidFill>
                  <a:schemeClr val="bg1"/>
                </a:solidFill>
                <a:latin typeface="Avenir Next" panose="020B0503020202020204" pitchFamily="34" charset="0"/>
                <a:cs typeface="Sora" pitchFamily="2" charset="0"/>
              </a:rPr>
              <a:t>,</a:t>
            </a:r>
            <a:r>
              <a:rPr lang="en-US" sz="11200" b="1" dirty="0">
                <a:solidFill>
                  <a:schemeClr val="tx1"/>
                </a:solidFill>
                <a:latin typeface="Avenir Next" panose="020B0503020202020204" pitchFamily="34" charset="0"/>
                <a:cs typeface="Sora" pitchFamily="2" charset="0"/>
              </a:rPr>
              <a:t>RPS, APS, CPS AND CES COMPLIANCE W</a:t>
            </a:r>
            <a:r>
              <a:rPr lang="en-US" sz="11200" dirty="0">
                <a:solidFill>
                  <a:schemeClr val="tx1"/>
                </a:solidFill>
                <a:cs typeface="Sora" pitchFamily="2" charset="0"/>
              </a:rPr>
              <a:t>E</a:t>
            </a:r>
            <a:r>
              <a:rPr lang="en-US" sz="11200" b="1" dirty="0">
                <a:solidFill>
                  <a:schemeClr val="tx1"/>
                </a:solidFill>
                <a:latin typeface="Avenir Next" panose="020B0503020202020204" pitchFamily="34" charset="0"/>
                <a:cs typeface="Sora" pitchFamily="2" charset="0"/>
              </a:rPr>
              <a:t>BINAR</a:t>
            </a:r>
            <a:r>
              <a:rPr lang="en-US" sz="9600" b="1" dirty="0">
                <a:solidFill>
                  <a:schemeClr val="bg1"/>
                </a:solidFill>
                <a:latin typeface="Avenir Next" panose="020B0503020202020204" pitchFamily="34" charset="0"/>
                <a:cs typeface="Sora" pitchFamily="2" charset="0"/>
              </a:rPr>
              <a:t>,C</a:t>
            </a:r>
            <a:r>
              <a:rPr lang="en-US" sz="4000" b="1" dirty="0">
                <a:solidFill>
                  <a:schemeClr val="bg1"/>
                </a:solidFill>
                <a:latin typeface="Avenir Next" panose="020B0503020202020204" pitchFamily="34" charset="0"/>
                <a:cs typeface="Sora" pitchFamily="2" charset="0"/>
              </a:rPr>
              <a:t>ES Compliance Webinar</a:t>
            </a:r>
          </a:p>
          <a:p>
            <a:endParaRPr lang="en-US" dirty="0">
              <a:solidFill>
                <a:srgbClr val="2E3690"/>
              </a:solidFill>
            </a:endParaRPr>
          </a:p>
        </p:txBody>
      </p:sp>
      <p:sp>
        <p:nvSpPr>
          <p:cNvPr id="6" name="Text Placeholder 5">
            <a:extLst>
              <a:ext uri="{FF2B5EF4-FFF2-40B4-BE49-F238E27FC236}">
                <a16:creationId xmlns:a16="http://schemas.microsoft.com/office/drawing/2014/main" id="{5D825B8B-A1BA-2FE4-FEA7-79CF10306F87}"/>
              </a:ext>
            </a:extLst>
          </p:cNvPr>
          <p:cNvSpPr>
            <a:spLocks noGrp="1"/>
          </p:cNvSpPr>
          <p:nvPr>
            <p:ph type="body" sz="quarter" idx="13"/>
          </p:nvPr>
        </p:nvSpPr>
        <p:spPr>
          <a:xfrm>
            <a:off x="992332" y="1973645"/>
            <a:ext cx="10207335" cy="4014439"/>
          </a:xfrm>
          <a:ln>
            <a:solidFill>
              <a:srgbClr val="8491D9"/>
            </a:solidFill>
          </a:ln>
        </p:spPr>
        <p:txBody>
          <a:bodyPr>
            <a:normAutofit fontScale="40000" lnSpcReduction="20000"/>
          </a:bodyPr>
          <a:lstStyle/>
          <a:p>
            <a:pPr marL="914400" marR="0" lvl="0" indent="-627063">
              <a:spcBef>
                <a:spcPts val="0"/>
              </a:spcBef>
              <a:spcAft>
                <a:spcPts val="600"/>
              </a:spcAft>
              <a:buFont typeface="Wingdings" panose="05000000000000000000" pitchFamily="2" charset="2"/>
              <a:buChar char="Ø"/>
            </a:pPr>
            <a:endParaRPr lang="en-US" sz="5000" b="1" dirty="0">
              <a:solidFill>
                <a:srgbClr val="726FEF"/>
              </a:solidFill>
            </a:endParaRPr>
          </a:p>
          <a:p>
            <a:pPr marL="457200" indent="-457200">
              <a:spcBef>
                <a:spcPts val="0"/>
              </a:spcBef>
              <a:spcAft>
                <a:spcPts val="1200"/>
              </a:spcAft>
              <a:buFont typeface="Wingdings" panose="05000000000000000000" pitchFamily="2" charset="2"/>
              <a:buChar char="Ø"/>
            </a:pPr>
            <a:r>
              <a:rPr lang="en-US" sz="5000" b="1" dirty="0">
                <a:solidFill>
                  <a:srgbClr val="726FEF"/>
                </a:solidFill>
              </a:rPr>
              <a:t>ACP Payments </a:t>
            </a:r>
            <a:r>
              <a:rPr lang="en-US" sz="5000" b="1">
                <a:solidFill>
                  <a:srgbClr val="726FEF"/>
                </a:solidFill>
              </a:rPr>
              <a:t>for RPS/</a:t>
            </a:r>
            <a:r>
              <a:rPr lang="en-US" sz="5000" b="1" dirty="0">
                <a:solidFill>
                  <a:srgbClr val="726FEF"/>
                </a:solidFill>
              </a:rPr>
              <a:t>APS/CPS should be made to the Massachusetts Clean Energy Center (MassCEC) by Friday, June 27th so that a receipt can be returned in time to include with filing.</a:t>
            </a:r>
          </a:p>
          <a:p>
            <a:pPr marL="457200" indent="-457200">
              <a:spcBef>
                <a:spcPts val="0"/>
              </a:spcBef>
              <a:spcAft>
                <a:spcPts val="1200"/>
              </a:spcAft>
              <a:buFont typeface="Wingdings" panose="05000000000000000000" pitchFamily="2" charset="2"/>
              <a:buChar char="Ø"/>
            </a:pPr>
            <a:r>
              <a:rPr lang="en-US" sz="5000" b="1" dirty="0">
                <a:solidFill>
                  <a:srgbClr val="726FEF"/>
                </a:solidFill>
              </a:rPr>
              <a:t>Wire instructions will be sent separately by encrypted email from MassCEC.</a:t>
            </a:r>
          </a:p>
          <a:p>
            <a:pPr marL="457200" indent="-457200">
              <a:spcBef>
                <a:spcPts val="0"/>
              </a:spcBef>
              <a:spcAft>
                <a:spcPts val="1200"/>
              </a:spcAft>
              <a:buFont typeface="Wingdings" panose="05000000000000000000" pitchFamily="2" charset="2"/>
              <a:buChar char="Ø"/>
            </a:pPr>
            <a:r>
              <a:rPr lang="en-US" sz="5000" b="1" dirty="0">
                <a:solidFill>
                  <a:srgbClr val="726FEF"/>
                </a:solidFill>
              </a:rPr>
              <a:t>Please email a copy of tab N to MassCEC if making a RPS, APS or CPS ACP payment.</a:t>
            </a:r>
          </a:p>
          <a:p>
            <a:pPr marL="457200" indent="-457200">
              <a:spcBef>
                <a:spcPts val="0"/>
              </a:spcBef>
              <a:spcAft>
                <a:spcPts val="1200"/>
              </a:spcAft>
              <a:buFont typeface="Wingdings" panose="05000000000000000000" pitchFamily="2" charset="2"/>
              <a:buChar char="Ø"/>
            </a:pPr>
            <a:r>
              <a:rPr lang="en-US" sz="5000" b="1" dirty="0">
                <a:solidFill>
                  <a:srgbClr val="726FEF"/>
                </a:solidFill>
              </a:rPr>
              <a:t>The MassCEC will return a signed ACP Receipt (tab N) to supplier </a:t>
            </a:r>
          </a:p>
          <a:p>
            <a:pPr marL="457200" indent="-457200">
              <a:spcBef>
                <a:spcPts val="0"/>
              </a:spcBef>
              <a:spcAft>
                <a:spcPts val="1200"/>
              </a:spcAft>
              <a:buFont typeface="Wingdings" panose="05000000000000000000" pitchFamily="2" charset="2"/>
              <a:buChar char="Ø"/>
            </a:pPr>
            <a:r>
              <a:rPr lang="en-US" sz="5000" b="1" dirty="0">
                <a:solidFill>
                  <a:srgbClr val="726FEF"/>
                </a:solidFill>
              </a:rPr>
              <a:t>The ACP Receipt must be included as part of your emailed filing only if you received one (i.e., made an ACP payment)</a:t>
            </a:r>
          </a:p>
          <a:p>
            <a:pPr marL="457200" indent="-457200">
              <a:spcBef>
                <a:spcPts val="0"/>
              </a:spcBef>
              <a:spcAft>
                <a:spcPts val="1200"/>
              </a:spcAft>
              <a:buFont typeface="Wingdings" panose="05000000000000000000" pitchFamily="2" charset="2"/>
              <a:buChar char="Ø"/>
            </a:pPr>
            <a:r>
              <a:rPr lang="en-US" sz="5000" b="1" dirty="0">
                <a:solidFill>
                  <a:srgbClr val="726FEF"/>
                </a:solidFill>
              </a:rPr>
              <a:t>If you have not received ACP receipt by July 1st, you should not delay email submission of your Compliance Filing</a:t>
            </a:r>
          </a:p>
          <a:p>
            <a:pPr marL="685800" indent="-685800">
              <a:spcBef>
                <a:spcPts val="0"/>
              </a:spcBef>
              <a:spcAft>
                <a:spcPts val="600"/>
              </a:spcAft>
              <a:buSzPct val="60000"/>
              <a:buFont typeface="Wingdings" panose="05000000000000000000" pitchFamily="2" charset="2"/>
              <a:buChar char="Ø"/>
            </a:pPr>
            <a:endParaRPr lang="en-US" sz="3200" b="1" dirty="0">
              <a:solidFill>
                <a:srgbClr val="726FEF"/>
              </a:solidFill>
            </a:endParaRPr>
          </a:p>
          <a:p>
            <a:pPr>
              <a:spcBef>
                <a:spcPts val="0"/>
              </a:spcBef>
              <a:spcAft>
                <a:spcPts val="600"/>
              </a:spcAft>
              <a:buSzPct val="60000"/>
              <a:buFont typeface="Wingdings" panose="05000000000000000000" pitchFamily="2" charset="2"/>
              <a:buChar char="Ø"/>
            </a:pPr>
            <a:endParaRPr lang="en-US" sz="2800" b="1" i="1" u="sng" dirty="0"/>
          </a:p>
        </p:txBody>
      </p:sp>
      <p:sp>
        <p:nvSpPr>
          <p:cNvPr id="7" name="Text Placeholder 6">
            <a:extLst>
              <a:ext uri="{FF2B5EF4-FFF2-40B4-BE49-F238E27FC236}">
                <a16:creationId xmlns:a16="http://schemas.microsoft.com/office/drawing/2014/main" id="{E99BE3FC-D55F-082D-0F1E-19938FDC6553}"/>
              </a:ext>
            </a:extLst>
          </p:cNvPr>
          <p:cNvSpPr>
            <a:spLocks noGrp="1"/>
          </p:cNvSpPr>
          <p:nvPr>
            <p:ph type="body" sz="quarter" idx="12"/>
          </p:nvPr>
        </p:nvSpPr>
        <p:spPr>
          <a:xfrm>
            <a:off x="500131" y="1533377"/>
            <a:ext cx="10215815" cy="743658"/>
          </a:xfrm>
        </p:spPr>
        <p:txBody>
          <a:bodyPr>
            <a:normAutofit/>
          </a:bodyPr>
          <a:lstStyle/>
          <a:p>
            <a:pPr algn="ctr">
              <a:lnSpc>
                <a:spcPct val="100000"/>
              </a:lnSpc>
            </a:pPr>
            <a:r>
              <a:rPr lang="en-US" sz="3200" dirty="0"/>
              <a:t>ACP PAYMENTS FOR RPS/APS/CPS ONLY</a:t>
            </a:r>
          </a:p>
        </p:txBody>
      </p:sp>
    </p:spTree>
    <p:extLst>
      <p:ext uri="{BB962C8B-B14F-4D97-AF65-F5344CB8AC3E}">
        <p14:creationId xmlns:p14="http://schemas.microsoft.com/office/powerpoint/2010/main" val="3828698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7CEC4-C7CF-A2A0-2C5B-5A191F6FC00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8619F7D-E82F-54A6-5DF5-69C1EB18C1F5}"/>
              </a:ext>
            </a:extLst>
          </p:cNvPr>
          <p:cNvSpPr>
            <a:spLocks noGrp="1"/>
          </p:cNvSpPr>
          <p:nvPr>
            <p:ph type="body" sz="quarter" idx="11"/>
          </p:nvPr>
        </p:nvSpPr>
        <p:spPr/>
        <p:txBody>
          <a:bodyPr>
            <a:normAutofit fontScale="25000" lnSpcReduction="20000"/>
          </a:bodyPr>
          <a:lstStyle/>
          <a:p>
            <a:r>
              <a:rPr lang="en-US" sz="4000" b="1" dirty="0">
                <a:solidFill>
                  <a:schemeClr val="bg1"/>
                </a:solidFill>
                <a:latin typeface="Avenir Next" panose="020B0503020202020204" pitchFamily="34" charset="0"/>
                <a:cs typeface="Sora" pitchFamily="2" charset="0"/>
              </a:rPr>
              <a:t>RPS,APS,CPS,CES Compliance Webinar</a:t>
            </a:r>
          </a:p>
          <a:p>
            <a:pPr algn="ctr"/>
            <a:r>
              <a:rPr lang="en-US" sz="4000" b="1" dirty="0">
                <a:solidFill>
                  <a:schemeClr val="bg1"/>
                </a:solidFill>
                <a:latin typeface="Avenir Next" panose="020B0503020202020204" pitchFamily="34" charset="0"/>
                <a:cs typeface="Sora" pitchFamily="2" charset="0"/>
              </a:rPr>
              <a:t>RPS,APS</a:t>
            </a:r>
            <a:r>
              <a:rPr lang="en-US" sz="11200" b="1" dirty="0">
                <a:solidFill>
                  <a:schemeClr val="bg1"/>
                </a:solidFill>
                <a:latin typeface="Avenir Next" panose="020B0503020202020204" pitchFamily="34" charset="0"/>
                <a:cs typeface="Sora" pitchFamily="2" charset="0"/>
              </a:rPr>
              <a:t>,</a:t>
            </a:r>
            <a:r>
              <a:rPr lang="en-US" sz="11200" b="1" dirty="0">
                <a:solidFill>
                  <a:schemeClr val="tx1"/>
                </a:solidFill>
                <a:latin typeface="Avenir Next" panose="020B0503020202020204" pitchFamily="34" charset="0"/>
                <a:cs typeface="Sora" pitchFamily="2" charset="0"/>
              </a:rPr>
              <a:t>RPS, APS, CPS AND CES COMPLIANCE W</a:t>
            </a:r>
            <a:r>
              <a:rPr lang="en-US" sz="11200" dirty="0">
                <a:solidFill>
                  <a:schemeClr val="tx1"/>
                </a:solidFill>
                <a:cs typeface="Sora" pitchFamily="2" charset="0"/>
              </a:rPr>
              <a:t>E</a:t>
            </a:r>
            <a:r>
              <a:rPr lang="en-US" sz="11200" b="1" dirty="0">
                <a:solidFill>
                  <a:schemeClr val="tx1"/>
                </a:solidFill>
                <a:latin typeface="Avenir Next" panose="020B0503020202020204" pitchFamily="34" charset="0"/>
                <a:cs typeface="Sora" pitchFamily="2" charset="0"/>
              </a:rPr>
              <a:t>BINAR</a:t>
            </a:r>
            <a:r>
              <a:rPr lang="en-US" sz="9600" b="1" dirty="0">
                <a:solidFill>
                  <a:schemeClr val="bg1"/>
                </a:solidFill>
                <a:latin typeface="Avenir Next" panose="020B0503020202020204" pitchFamily="34" charset="0"/>
                <a:cs typeface="Sora" pitchFamily="2" charset="0"/>
              </a:rPr>
              <a:t>,C</a:t>
            </a:r>
            <a:r>
              <a:rPr lang="en-US" sz="4000" b="1" dirty="0">
                <a:solidFill>
                  <a:schemeClr val="bg1"/>
                </a:solidFill>
                <a:latin typeface="Avenir Next" panose="020B0503020202020204" pitchFamily="34" charset="0"/>
                <a:cs typeface="Sora" pitchFamily="2" charset="0"/>
              </a:rPr>
              <a:t>ES Compliance Webinar</a:t>
            </a:r>
          </a:p>
          <a:p>
            <a:endParaRPr lang="en-US" dirty="0">
              <a:solidFill>
                <a:srgbClr val="2E3690"/>
              </a:solidFill>
            </a:endParaRPr>
          </a:p>
        </p:txBody>
      </p:sp>
      <p:sp>
        <p:nvSpPr>
          <p:cNvPr id="6" name="Text Placeholder 5">
            <a:extLst>
              <a:ext uri="{FF2B5EF4-FFF2-40B4-BE49-F238E27FC236}">
                <a16:creationId xmlns:a16="http://schemas.microsoft.com/office/drawing/2014/main" id="{4EBB338D-60FB-A889-1D27-7D8CBEC3F000}"/>
              </a:ext>
            </a:extLst>
          </p:cNvPr>
          <p:cNvSpPr>
            <a:spLocks noGrp="1"/>
          </p:cNvSpPr>
          <p:nvPr>
            <p:ph type="body" sz="quarter" idx="13"/>
          </p:nvPr>
        </p:nvSpPr>
        <p:spPr>
          <a:xfrm>
            <a:off x="992332" y="2266574"/>
            <a:ext cx="10207335" cy="4014439"/>
          </a:xfrm>
          <a:ln>
            <a:solidFill>
              <a:srgbClr val="8491D9"/>
            </a:solidFill>
          </a:ln>
        </p:spPr>
        <p:txBody>
          <a:bodyPr>
            <a:normAutofit lnSpcReduction="10000"/>
          </a:bodyPr>
          <a:lstStyle/>
          <a:p>
            <a:pPr marL="914400" indent="-914400">
              <a:spcBef>
                <a:spcPts val="300"/>
              </a:spcBef>
              <a:buFont typeface="Wingdings" panose="05000000000000000000" pitchFamily="2" charset="2"/>
              <a:buChar char="Ø"/>
            </a:pPr>
            <a:r>
              <a:rPr lang="en-US" sz="2800" b="1" dirty="0">
                <a:solidFill>
                  <a:srgbClr val="726FEF"/>
                </a:solidFill>
              </a:rPr>
              <a:t>CES and CES-E ACP monies owed must be paid separately from the RPS/APS/CPS ACP monies owed</a:t>
            </a:r>
          </a:p>
          <a:p>
            <a:pPr marL="914400" lvl="1" indent="-914400">
              <a:spcBef>
                <a:spcPts val="300"/>
              </a:spcBef>
              <a:buFont typeface="Wingdings" panose="05000000000000000000" pitchFamily="2" charset="2"/>
              <a:buChar char="Ø"/>
            </a:pPr>
            <a:r>
              <a:rPr lang="en-US" sz="2800" b="1" dirty="0">
                <a:solidFill>
                  <a:srgbClr val="726FEF"/>
                </a:solidFill>
              </a:rPr>
              <a:t>Upon receiving the completed final CY2024 compliance workbooks, MassDEP will then send invoices to all suppliers that required Alternative Compliance Credits for CES and/or CES-E compliance.</a:t>
            </a:r>
          </a:p>
          <a:p>
            <a:pPr marL="914400" lvl="1" indent="-914400">
              <a:spcBef>
                <a:spcPts val="300"/>
              </a:spcBef>
              <a:buFont typeface="Wingdings" panose="05000000000000000000" pitchFamily="2" charset="2"/>
              <a:buChar char="Ø"/>
            </a:pPr>
            <a:r>
              <a:rPr lang="en-US" sz="2800" b="1" dirty="0">
                <a:solidFill>
                  <a:srgbClr val="726FEF"/>
                </a:solidFill>
              </a:rPr>
              <a:t>Table 16B calculates total CES and/or CES-E ACP owed to MassDEP</a:t>
            </a:r>
          </a:p>
          <a:p>
            <a:pPr marL="914400" lvl="1" indent="-914400">
              <a:spcBef>
                <a:spcPts val="300"/>
              </a:spcBef>
              <a:buFont typeface="Wingdings" panose="05000000000000000000" pitchFamily="2" charset="2"/>
              <a:buChar char="Ø"/>
            </a:pPr>
            <a:r>
              <a:rPr lang="en-US" sz="2800" b="1" dirty="0">
                <a:solidFill>
                  <a:srgbClr val="726FEF"/>
                </a:solidFill>
              </a:rPr>
              <a:t>Payment must be made in full within 30 days of receiving the MassDEP invoice</a:t>
            </a:r>
          </a:p>
          <a:p>
            <a:pPr marL="1435100" indent="-574675">
              <a:spcBef>
                <a:spcPts val="0"/>
              </a:spcBef>
              <a:spcAft>
                <a:spcPts val="600"/>
              </a:spcAft>
              <a:buSzPct val="60000"/>
              <a:buFont typeface="Wingdings" panose="05000000000000000000" pitchFamily="2" charset="2"/>
              <a:buChar char="Ø"/>
            </a:pPr>
            <a:endParaRPr lang="en-US" sz="2800" b="1" dirty="0">
              <a:solidFill>
                <a:srgbClr val="726FEF"/>
              </a:solidFill>
            </a:endParaRPr>
          </a:p>
          <a:p>
            <a:pPr>
              <a:spcBef>
                <a:spcPts val="0"/>
              </a:spcBef>
              <a:spcAft>
                <a:spcPts val="600"/>
              </a:spcAft>
              <a:buSzPct val="60000"/>
              <a:buFont typeface="Wingdings" panose="05000000000000000000" pitchFamily="2" charset="2"/>
              <a:buChar char="Ø"/>
            </a:pPr>
            <a:endParaRPr lang="en-US" sz="2800" b="1" i="1" u="sng" dirty="0"/>
          </a:p>
        </p:txBody>
      </p:sp>
      <p:sp>
        <p:nvSpPr>
          <p:cNvPr id="7" name="Text Placeholder 6">
            <a:extLst>
              <a:ext uri="{FF2B5EF4-FFF2-40B4-BE49-F238E27FC236}">
                <a16:creationId xmlns:a16="http://schemas.microsoft.com/office/drawing/2014/main" id="{72751006-57A5-A499-12E7-91CE856D9901}"/>
              </a:ext>
            </a:extLst>
          </p:cNvPr>
          <p:cNvSpPr>
            <a:spLocks noGrp="1"/>
          </p:cNvSpPr>
          <p:nvPr>
            <p:ph type="body" sz="quarter" idx="12"/>
          </p:nvPr>
        </p:nvSpPr>
        <p:spPr>
          <a:xfrm>
            <a:off x="500131" y="1533377"/>
            <a:ext cx="10215815" cy="743658"/>
          </a:xfrm>
        </p:spPr>
        <p:txBody>
          <a:bodyPr>
            <a:normAutofit/>
          </a:bodyPr>
          <a:lstStyle/>
          <a:p>
            <a:pPr algn="ctr">
              <a:lnSpc>
                <a:spcPct val="100000"/>
              </a:lnSpc>
            </a:pPr>
            <a:r>
              <a:rPr lang="en-US" sz="3200" dirty="0"/>
              <a:t>ACP PAYMENTS FOR CES/CES-E ONLY</a:t>
            </a:r>
          </a:p>
        </p:txBody>
      </p:sp>
    </p:spTree>
    <p:extLst>
      <p:ext uri="{BB962C8B-B14F-4D97-AF65-F5344CB8AC3E}">
        <p14:creationId xmlns:p14="http://schemas.microsoft.com/office/powerpoint/2010/main" val="3838163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5FD08-2551-4CDE-AF74-E7BD4BC36EE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7BF763F-F78C-077B-10A0-12FBDA16D296}"/>
              </a:ext>
            </a:extLst>
          </p:cNvPr>
          <p:cNvSpPr>
            <a:spLocks noGrp="1"/>
          </p:cNvSpPr>
          <p:nvPr>
            <p:ph type="body" sz="quarter" idx="11"/>
          </p:nvPr>
        </p:nvSpPr>
        <p:spPr/>
        <p:txBody>
          <a:bodyPr>
            <a:normAutofit fontScale="25000" lnSpcReduction="20000"/>
          </a:bodyPr>
          <a:lstStyle/>
          <a:p>
            <a:r>
              <a:rPr lang="en-US" sz="4000" b="1" dirty="0">
                <a:solidFill>
                  <a:schemeClr val="bg1"/>
                </a:solidFill>
                <a:latin typeface="Avenir Next" panose="020B0503020202020204" pitchFamily="34" charset="0"/>
                <a:cs typeface="Sora" pitchFamily="2" charset="0"/>
              </a:rPr>
              <a:t>RPS,APS,CPS,CES Compliance Webinar</a:t>
            </a:r>
          </a:p>
          <a:p>
            <a:pPr algn="ctr"/>
            <a:r>
              <a:rPr lang="en-US" sz="4000" b="1" dirty="0">
                <a:solidFill>
                  <a:schemeClr val="bg1"/>
                </a:solidFill>
                <a:latin typeface="Avenir Next" panose="020B0503020202020204" pitchFamily="34" charset="0"/>
                <a:cs typeface="Sora" pitchFamily="2" charset="0"/>
              </a:rPr>
              <a:t>RPS,APS</a:t>
            </a:r>
            <a:r>
              <a:rPr lang="en-US" sz="11200" b="1" dirty="0">
                <a:solidFill>
                  <a:schemeClr val="bg1"/>
                </a:solidFill>
                <a:latin typeface="Avenir Next" panose="020B0503020202020204" pitchFamily="34" charset="0"/>
                <a:cs typeface="Sora" pitchFamily="2" charset="0"/>
              </a:rPr>
              <a:t>,</a:t>
            </a:r>
            <a:r>
              <a:rPr lang="en-US" sz="11200" b="1" dirty="0">
                <a:solidFill>
                  <a:schemeClr val="tx1"/>
                </a:solidFill>
                <a:latin typeface="Avenir Next" panose="020B0503020202020204" pitchFamily="34" charset="0"/>
                <a:cs typeface="Sora" pitchFamily="2" charset="0"/>
              </a:rPr>
              <a:t>RPS, APS, CPS AND CES COMPLIANCE W</a:t>
            </a:r>
            <a:r>
              <a:rPr lang="en-US" sz="11200" dirty="0">
                <a:solidFill>
                  <a:schemeClr val="tx1"/>
                </a:solidFill>
                <a:cs typeface="Sora" pitchFamily="2" charset="0"/>
              </a:rPr>
              <a:t>E</a:t>
            </a:r>
            <a:r>
              <a:rPr lang="en-US" sz="11200" b="1" dirty="0">
                <a:solidFill>
                  <a:schemeClr val="tx1"/>
                </a:solidFill>
                <a:latin typeface="Avenir Next" panose="020B0503020202020204" pitchFamily="34" charset="0"/>
                <a:cs typeface="Sora" pitchFamily="2" charset="0"/>
              </a:rPr>
              <a:t>BINAR</a:t>
            </a:r>
            <a:r>
              <a:rPr lang="en-US" sz="9600" b="1" dirty="0">
                <a:solidFill>
                  <a:schemeClr val="bg1"/>
                </a:solidFill>
                <a:latin typeface="Avenir Next" panose="020B0503020202020204" pitchFamily="34" charset="0"/>
                <a:cs typeface="Sora" pitchFamily="2" charset="0"/>
              </a:rPr>
              <a:t>,C</a:t>
            </a:r>
            <a:r>
              <a:rPr lang="en-US" sz="4000" b="1" dirty="0">
                <a:solidFill>
                  <a:schemeClr val="bg1"/>
                </a:solidFill>
                <a:latin typeface="Avenir Next" panose="020B0503020202020204" pitchFamily="34" charset="0"/>
                <a:cs typeface="Sora" pitchFamily="2" charset="0"/>
              </a:rPr>
              <a:t>ES Compliance Webinar</a:t>
            </a:r>
          </a:p>
          <a:p>
            <a:endParaRPr lang="en-US" dirty="0">
              <a:solidFill>
                <a:srgbClr val="2E3690"/>
              </a:solidFill>
            </a:endParaRPr>
          </a:p>
        </p:txBody>
      </p:sp>
      <p:sp>
        <p:nvSpPr>
          <p:cNvPr id="6" name="Text Placeholder 5">
            <a:extLst>
              <a:ext uri="{FF2B5EF4-FFF2-40B4-BE49-F238E27FC236}">
                <a16:creationId xmlns:a16="http://schemas.microsoft.com/office/drawing/2014/main" id="{0646D24E-F323-F384-AD24-9E8A3609509D}"/>
              </a:ext>
            </a:extLst>
          </p:cNvPr>
          <p:cNvSpPr>
            <a:spLocks noGrp="1"/>
          </p:cNvSpPr>
          <p:nvPr>
            <p:ph type="body" sz="quarter" idx="13"/>
          </p:nvPr>
        </p:nvSpPr>
        <p:spPr>
          <a:xfrm>
            <a:off x="992332" y="2112392"/>
            <a:ext cx="10207335" cy="4014439"/>
          </a:xfrm>
          <a:ln>
            <a:solidFill>
              <a:srgbClr val="8491D9"/>
            </a:solidFill>
          </a:ln>
        </p:spPr>
        <p:txBody>
          <a:bodyPr>
            <a:normAutofit fontScale="77500" lnSpcReduction="20000"/>
          </a:bodyPr>
          <a:lstStyle/>
          <a:p>
            <a:pPr marL="914400" indent="-447675">
              <a:spcBef>
                <a:spcPts val="0"/>
              </a:spcBef>
              <a:spcAft>
                <a:spcPts val="600"/>
              </a:spcAft>
              <a:buSzPct val="60000"/>
              <a:buFont typeface="Wingdings" panose="05000000000000000000" pitchFamily="2" charset="2"/>
              <a:buChar char="Ø"/>
            </a:pPr>
            <a:endParaRPr lang="en-US" sz="2600" b="1" dirty="0">
              <a:solidFill>
                <a:srgbClr val="726FEF"/>
              </a:solidFill>
            </a:endParaRPr>
          </a:p>
          <a:p>
            <a:pPr marL="914400" indent="-447675">
              <a:spcBef>
                <a:spcPts val="0"/>
              </a:spcBef>
              <a:spcAft>
                <a:spcPts val="900"/>
              </a:spcAft>
              <a:buFont typeface="Wingdings" panose="05000000000000000000" pitchFamily="2" charset="2"/>
              <a:buChar char="Ø"/>
            </a:pPr>
            <a:r>
              <a:rPr lang="en-US" sz="2600" b="1" dirty="0">
                <a:solidFill>
                  <a:srgbClr val="726FEF"/>
                </a:solidFill>
              </a:rPr>
              <a:t>First Report: 310 CMR 7.75(9)(c)4. requires utilities and competitive suppliers to report their MWh and emissions data.  This requirement is satisfied by the completion and submission of the GHG tab in the Workbook and the NEPOOL-GIS “Settled” certificates report (as submitted with RPS/APS/CES/CPS Workbook).</a:t>
            </a:r>
          </a:p>
          <a:p>
            <a:pPr marL="914400" indent="-447675">
              <a:spcBef>
                <a:spcPts val="0"/>
              </a:spcBef>
              <a:spcAft>
                <a:spcPts val="900"/>
              </a:spcAft>
              <a:buFont typeface="Wingdings" panose="05000000000000000000" pitchFamily="2" charset="2"/>
              <a:buChar char="Ø"/>
            </a:pPr>
            <a:r>
              <a:rPr lang="en-US" sz="2600" b="1" dirty="0">
                <a:solidFill>
                  <a:srgbClr val="726FEF"/>
                </a:solidFill>
              </a:rPr>
              <a:t>Second Report: 310 CMR 7.75(9)(c)3. requires utilities and competitive suppliers to enter their MWh and CO2e from the GHG tab onto the AQ32 spreadsheet that must be submitted to MassDEP by the 15th of the second September following each calendar year (the 2024 report will be due by 9/15/2025).</a:t>
            </a:r>
          </a:p>
          <a:p>
            <a:pPr marL="914400" indent="-447675">
              <a:lnSpc>
                <a:spcPct val="110000"/>
              </a:lnSpc>
              <a:spcBef>
                <a:spcPts val="0"/>
              </a:spcBef>
              <a:buFont typeface="Wingdings" panose="05000000000000000000" pitchFamily="2" charset="2"/>
              <a:buChar char="Ø"/>
            </a:pPr>
            <a:r>
              <a:rPr lang="en-US" sz="2600" b="1" dirty="0">
                <a:solidFill>
                  <a:srgbClr val="726FEF"/>
                </a:solidFill>
              </a:rPr>
              <a:t>If you have any questions regarding the completion or submission of either of these reports, please contact </a:t>
            </a:r>
            <a:r>
              <a:rPr lang="en-US" sz="2600" b="1" dirty="0">
                <a:solidFill>
                  <a:srgbClr val="726FEF"/>
                </a:solidFill>
                <a:hlinkClick r:id="rId3">
                  <a:extLst>
                    <a:ext uri="{A12FA001-AC4F-418D-AE19-62706E023703}">
                      <ahyp:hlinkClr xmlns:ahyp="http://schemas.microsoft.com/office/drawing/2018/hyperlinkcolor" val="tx"/>
                    </a:ext>
                  </a:extLst>
                </a:hlinkClick>
              </a:rPr>
              <a:t>Sue.Ann.Richardson@mass.gov</a:t>
            </a:r>
            <a:r>
              <a:rPr lang="en-US" sz="2600" b="1" dirty="0">
                <a:solidFill>
                  <a:srgbClr val="726FEF"/>
                </a:solidFill>
              </a:rPr>
              <a:t>, or leave a voicemail at              781-686-4237 and your call will be returned.</a:t>
            </a:r>
          </a:p>
          <a:p>
            <a:pPr>
              <a:spcBef>
                <a:spcPts val="0"/>
              </a:spcBef>
              <a:spcAft>
                <a:spcPts val="600"/>
              </a:spcAft>
              <a:buSzPct val="60000"/>
              <a:buFont typeface="Wingdings" panose="05000000000000000000" pitchFamily="2" charset="2"/>
              <a:buChar char="Ø"/>
            </a:pPr>
            <a:endParaRPr lang="en-US" sz="2800" b="1" i="1" u="sng" dirty="0"/>
          </a:p>
        </p:txBody>
      </p:sp>
      <p:sp>
        <p:nvSpPr>
          <p:cNvPr id="7" name="Text Placeholder 6">
            <a:extLst>
              <a:ext uri="{FF2B5EF4-FFF2-40B4-BE49-F238E27FC236}">
                <a16:creationId xmlns:a16="http://schemas.microsoft.com/office/drawing/2014/main" id="{0B3DD006-D054-4C78-9B69-8CD1298FBE6D}"/>
              </a:ext>
            </a:extLst>
          </p:cNvPr>
          <p:cNvSpPr>
            <a:spLocks noGrp="1"/>
          </p:cNvSpPr>
          <p:nvPr>
            <p:ph type="body" sz="quarter" idx="12"/>
          </p:nvPr>
        </p:nvSpPr>
        <p:spPr>
          <a:xfrm>
            <a:off x="500131" y="1533377"/>
            <a:ext cx="10215815" cy="743658"/>
          </a:xfrm>
        </p:spPr>
        <p:txBody>
          <a:bodyPr>
            <a:normAutofit/>
          </a:bodyPr>
          <a:lstStyle/>
          <a:p>
            <a:pPr algn="ctr">
              <a:lnSpc>
                <a:spcPct val="100000"/>
              </a:lnSpc>
            </a:pPr>
            <a:r>
              <a:rPr lang="en-US" sz="3200" dirty="0"/>
              <a:t>GHG REPORTING (MASSDEP) (TAB 14)</a:t>
            </a:r>
          </a:p>
        </p:txBody>
      </p:sp>
    </p:spTree>
    <p:extLst>
      <p:ext uri="{BB962C8B-B14F-4D97-AF65-F5344CB8AC3E}">
        <p14:creationId xmlns:p14="http://schemas.microsoft.com/office/powerpoint/2010/main" val="1273284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DA07B-1577-21C1-E563-0BBC8A1D2BE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DFFD67E-4B37-D461-34FF-B1A11718E287}"/>
              </a:ext>
            </a:extLst>
          </p:cNvPr>
          <p:cNvSpPr>
            <a:spLocks noGrp="1"/>
          </p:cNvSpPr>
          <p:nvPr>
            <p:ph type="body" sz="quarter" idx="11"/>
          </p:nvPr>
        </p:nvSpPr>
        <p:spPr/>
        <p:txBody>
          <a:bodyPr>
            <a:normAutofit fontScale="25000" lnSpcReduction="20000"/>
          </a:bodyPr>
          <a:lstStyle/>
          <a:p>
            <a:r>
              <a:rPr lang="en-US" sz="4000" b="1" dirty="0">
                <a:solidFill>
                  <a:schemeClr val="bg1"/>
                </a:solidFill>
                <a:latin typeface="Avenir Next" panose="020B0503020202020204" pitchFamily="34" charset="0"/>
                <a:cs typeface="Sora" pitchFamily="2" charset="0"/>
              </a:rPr>
              <a:t>RPS,APS,CPS,CES Compliance Webinar</a:t>
            </a:r>
          </a:p>
          <a:p>
            <a:pPr algn="ctr"/>
            <a:r>
              <a:rPr lang="en-US" sz="4000" b="1" dirty="0">
                <a:solidFill>
                  <a:schemeClr val="bg1"/>
                </a:solidFill>
                <a:latin typeface="Avenir Next" panose="020B0503020202020204" pitchFamily="34" charset="0"/>
                <a:cs typeface="Sora" pitchFamily="2" charset="0"/>
              </a:rPr>
              <a:t>RPS,APS</a:t>
            </a:r>
            <a:r>
              <a:rPr lang="en-US" sz="11200" b="1" dirty="0">
                <a:solidFill>
                  <a:schemeClr val="bg1"/>
                </a:solidFill>
                <a:latin typeface="Avenir Next" panose="020B0503020202020204" pitchFamily="34" charset="0"/>
                <a:cs typeface="Sora" pitchFamily="2" charset="0"/>
              </a:rPr>
              <a:t>,</a:t>
            </a:r>
            <a:r>
              <a:rPr lang="en-US" sz="11200" b="1" dirty="0">
                <a:solidFill>
                  <a:schemeClr val="tx1"/>
                </a:solidFill>
                <a:latin typeface="Avenir Next" panose="020B0503020202020204" pitchFamily="34" charset="0"/>
                <a:cs typeface="Sora" pitchFamily="2" charset="0"/>
              </a:rPr>
              <a:t>RPS, APS, CPS AND CES COMPLIANCE W</a:t>
            </a:r>
            <a:r>
              <a:rPr lang="en-US" sz="11200" dirty="0">
                <a:solidFill>
                  <a:schemeClr val="tx1"/>
                </a:solidFill>
                <a:cs typeface="Sora" pitchFamily="2" charset="0"/>
              </a:rPr>
              <a:t>E</a:t>
            </a:r>
            <a:r>
              <a:rPr lang="en-US" sz="11200" b="1" dirty="0">
                <a:solidFill>
                  <a:schemeClr val="tx1"/>
                </a:solidFill>
                <a:latin typeface="Avenir Next" panose="020B0503020202020204" pitchFamily="34" charset="0"/>
                <a:cs typeface="Sora" pitchFamily="2" charset="0"/>
              </a:rPr>
              <a:t>BINAR</a:t>
            </a:r>
            <a:r>
              <a:rPr lang="en-US" sz="9600" b="1" dirty="0">
                <a:solidFill>
                  <a:schemeClr val="bg1"/>
                </a:solidFill>
                <a:latin typeface="Avenir Next" panose="020B0503020202020204" pitchFamily="34" charset="0"/>
                <a:cs typeface="Sora" pitchFamily="2" charset="0"/>
              </a:rPr>
              <a:t>,C</a:t>
            </a:r>
            <a:r>
              <a:rPr lang="en-US" sz="4000" b="1" dirty="0">
                <a:solidFill>
                  <a:schemeClr val="bg1"/>
                </a:solidFill>
                <a:latin typeface="Avenir Next" panose="020B0503020202020204" pitchFamily="34" charset="0"/>
                <a:cs typeface="Sora" pitchFamily="2" charset="0"/>
              </a:rPr>
              <a:t>ES Compliance Webinar</a:t>
            </a:r>
          </a:p>
          <a:p>
            <a:endParaRPr lang="en-US" dirty="0">
              <a:solidFill>
                <a:srgbClr val="2E3690"/>
              </a:solidFill>
            </a:endParaRPr>
          </a:p>
        </p:txBody>
      </p:sp>
      <p:sp>
        <p:nvSpPr>
          <p:cNvPr id="6" name="Text Placeholder 5">
            <a:extLst>
              <a:ext uri="{FF2B5EF4-FFF2-40B4-BE49-F238E27FC236}">
                <a16:creationId xmlns:a16="http://schemas.microsoft.com/office/drawing/2014/main" id="{69999395-04F8-046B-3300-D266863BF128}"/>
              </a:ext>
            </a:extLst>
          </p:cNvPr>
          <p:cNvSpPr>
            <a:spLocks noGrp="1"/>
          </p:cNvSpPr>
          <p:nvPr>
            <p:ph type="body" sz="quarter" idx="13"/>
          </p:nvPr>
        </p:nvSpPr>
        <p:spPr>
          <a:xfrm>
            <a:off x="992332" y="2199545"/>
            <a:ext cx="10207335" cy="4014439"/>
          </a:xfrm>
          <a:ln>
            <a:solidFill>
              <a:srgbClr val="8491D9"/>
            </a:solidFill>
          </a:ln>
        </p:spPr>
        <p:txBody>
          <a:bodyPr>
            <a:normAutofit fontScale="25000" lnSpcReduction="20000"/>
          </a:bodyPr>
          <a:lstStyle/>
          <a:p>
            <a:pPr marL="914400" indent="-447675">
              <a:spcBef>
                <a:spcPts val="0"/>
              </a:spcBef>
              <a:spcAft>
                <a:spcPts val="600"/>
              </a:spcAft>
              <a:buSzPct val="60000"/>
              <a:buFont typeface="Wingdings" panose="05000000000000000000" pitchFamily="2" charset="2"/>
              <a:buChar char="Ø"/>
            </a:pPr>
            <a:endParaRPr lang="en-US" sz="2600" b="1" dirty="0">
              <a:solidFill>
                <a:srgbClr val="726FEF"/>
              </a:solidFill>
            </a:endParaRPr>
          </a:p>
          <a:p>
            <a:pPr marL="914400" lvl="1" indent="-641350">
              <a:lnSpc>
                <a:spcPct val="170000"/>
              </a:lnSpc>
              <a:spcBef>
                <a:spcPts val="0"/>
              </a:spcBef>
              <a:buFont typeface="Wingdings" panose="05000000000000000000" pitchFamily="2" charset="2"/>
              <a:buChar char="Ø"/>
            </a:pPr>
            <a:r>
              <a:rPr lang="en-US" sz="9600" b="1" dirty="0"/>
              <a:t>RPS, APS, CPS and overall questions:</a:t>
            </a:r>
          </a:p>
          <a:p>
            <a:pPr marL="914400">
              <a:lnSpc>
                <a:spcPct val="120000"/>
              </a:lnSpc>
              <a:spcBef>
                <a:spcPts val="0"/>
              </a:spcBef>
              <a:buNone/>
              <a:tabLst>
                <a:tab pos="5432425" algn="l"/>
              </a:tabLst>
            </a:pPr>
            <a:r>
              <a:rPr lang="en-US" sz="9600" dirty="0"/>
              <a:t>John Wassam	</a:t>
            </a:r>
            <a:r>
              <a:rPr lang="en-US" sz="9600" u="sng" dirty="0"/>
              <a:t>doer.rps@mass.gov</a:t>
            </a:r>
          </a:p>
          <a:p>
            <a:pPr marL="914400" lvl="1" indent="-641350">
              <a:lnSpc>
                <a:spcPct val="170000"/>
              </a:lnSpc>
              <a:spcBef>
                <a:spcPts val="0"/>
              </a:spcBef>
              <a:buFont typeface="Wingdings" panose="05000000000000000000" pitchFamily="2" charset="2"/>
              <a:buChar char="Ø"/>
              <a:tabLst>
                <a:tab pos="7315200" algn="r"/>
              </a:tabLst>
            </a:pPr>
            <a:r>
              <a:rPr lang="en-US" sz="9600" b="1" dirty="0"/>
              <a:t>For CES/CES-E and MassDEP ACP questions:</a:t>
            </a:r>
          </a:p>
          <a:p>
            <a:pPr marL="914400" lvl="1">
              <a:lnSpc>
                <a:spcPct val="120000"/>
              </a:lnSpc>
              <a:spcBef>
                <a:spcPts val="0"/>
              </a:spcBef>
              <a:buNone/>
              <a:tabLst>
                <a:tab pos="5432425" algn="l"/>
              </a:tabLst>
            </a:pPr>
            <a:r>
              <a:rPr lang="en-US" sz="9600" dirty="0"/>
              <a:t>Emily Lamb	</a:t>
            </a:r>
            <a:r>
              <a:rPr lang="en-US" sz="9600" u="sng" dirty="0"/>
              <a:t>climate.strategies@mass.gov</a:t>
            </a:r>
            <a:endParaRPr lang="en-US" sz="9600" u="sng" dirty="0">
              <a:highlight>
                <a:srgbClr val="FFFF00"/>
              </a:highlight>
            </a:endParaRPr>
          </a:p>
          <a:p>
            <a:pPr marL="914400" lvl="1" indent="-681038">
              <a:lnSpc>
                <a:spcPct val="170000"/>
              </a:lnSpc>
              <a:spcBef>
                <a:spcPts val="0"/>
              </a:spcBef>
              <a:buFont typeface="Wingdings" panose="05000000000000000000" pitchFamily="2" charset="2"/>
              <a:buChar char="Ø"/>
            </a:pPr>
            <a:r>
              <a:rPr lang="en-US" sz="9600" b="1" dirty="0"/>
              <a:t>For GHG reporting</a:t>
            </a:r>
            <a:r>
              <a:rPr lang="en-US" sz="9600" dirty="0"/>
              <a:t>:</a:t>
            </a:r>
          </a:p>
          <a:p>
            <a:pPr marL="914400" lvl="1" indent="-53975">
              <a:lnSpc>
                <a:spcPct val="120000"/>
              </a:lnSpc>
              <a:spcBef>
                <a:spcPts val="0"/>
              </a:spcBef>
              <a:buNone/>
              <a:tabLst>
                <a:tab pos="5432425" algn="l"/>
                <a:tab pos="7548563" algn="r"/>
              </a:tabLst>
            </a:pPr>
            <a:r>
              <a:rPr lang="en-US" sz="9600" dirty="0"/>
              <a:t>Sue Ann Richardson	</a:t>
            </a:r>
            <a:r>
              <a:rPr lang="en-US" sz="9600" dirty="0">
                <a:hlinkClick r:id="rId3">
                  <a:extLst>
                    <a:ext uri="{A12FA001-AC4F-418D-AE19-62706E023703}">
                      <ahyp:hlinkClr xmlns:ahyp="http://schemas.microsoft.com/office/drawing/2018/hyperlinkcolor" val="tx"/>
                    </a:ext>
                  </a:extLst>
                </a:hlinkClick>
              </a:rPr>
              <a:t>sue.ann.richardson@mass.gov</a:t>
            </a:r>
            <a:endParaRPr lang="en-US" sz="9600" dirty="0"/>
          </a:p>
          <a:p>
            <a:pPr marL="914400" lvl="1" indent="-681038">
              <a:lnSpc>
                <a:spcPct val="170000"/>
              </a:lnSpc>
              <a:spcBef>
                <a:spcPts val="0"/>
              </a:spcBef>
              <a:buFont typeface="Wingdings" panose="05000000000000000000" pitchFamily="2" charset="2"/>
              <a:buChar char="Ø"/>
              <a:tabLst>
                <a:tab pos="7548563" algn="r"/>
              </a:tabLst>
            </a:pPr>
            <a:r>
              <a:rPr lang="en-US" sz="9600" b="1" dirty="0"/>
              <a:t>For MassCEC ACP payment information:</a:t>
            </a:r>
          </a:p>
          <a:p>
            <a:pPr marL="914400" lvl="1" indent="0">
              <a:lnSpc>
                <a:spcPct val="120000"/>
              </a:lnSpc>
              <a:spcBef>
                <a:spcPts val="0"/>
              </a:spcBef>
              <a:buNone/>
              <a:tabLst>
                <a:tab pos="5540375" algn="l"/>
                <a:tab pos="7543800" algn="r"/>
              </a:tabLst>
            </a:pPr>
            <a:r>
              <a:rPr lang="en-US" sz="9600" dirty="0"/>
              <a:t>MassCEC Finance</a:t>
            </a:r>
            <a:r>
              <a:rPr lang="en-US" sz="9600" b="1" dirty="0"/>
              <a:t>	</a:t>
            </a:r>
            <a:r>
              <a:rPr lang="en-US" sz="9600" dirty="0"/>
              <a:t>finance@masscec.com</a:t>
            </a:r>
          </a:p>
        </p:txBody>
      </p:sp>
      <p:sp>
        <p:nvSpPr>
          <p:cNvPr id="7" name="Text Placeholder 6">
            <a:extLst>
              <a:ext uri="{FF2B5EF4-FFF2-40B4-BE49-F238E27FC236}">
                <a16:creationId xmlns:a16="http://schemas.microsoft.com/office/drawing/2014/main" id="{6FDCDB8D-7A66-23EE-B0EF-FB8619D685DB}"/>
              </a:ext>
            </a:extLst>
          </p:cNvPr>
          <p:cNvSpPr>
            <a:spLocks noGrp="1"/>
          </p:cNvSpPr>
          <p:nvPr>
            <p:ph type="body" sz="quarter" idx="12"/>
          </p:nvPr>
        </p:nvSpPr>
        <p:spPr>
          <a:xfrm>
            <a:off x="500131" y="1533377"/>
            <a:ext cx="10215815" cy="743658"/>
          </a:xfrm>
        </p:spPr>
        <p:txBody>
          <a:bodyPr>
            <a:normAutofit/>
          </a:bodyPr>
          <a:lstStyle/>
          <a:p>
            <a:pPr algn="ctr">
              <a:lnSpc>
                <a:spcPct val="100000"/>
              </a:lnSpc>
            </a:pPr>
            <a:r>
              <a:rPr lang="en-US" sz="3200" dirty="0"/>
              <a:t>CONTACTS</a:t>
            </a:r>
          </a:p>
        </p:txBody>
      </p:sp>
    </p:spTree>
    <p:extLst>
      <p:ext uri="{BB962C8B-B14F-4D97-AF65-F5344CB8AC3E}">
        <p14:creationId xmlns:p14="http://schemas.microsoft.com/office/powerpoint/2010/main" val="4046216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889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B67593D-D260-E2C3-B7E5-7329F861C951}"/>
              </a:ext>
            </a:extLst>
          </p:cNvPr>
          <p:cNvSpPr>
            <a:spLocks noGrp="1"/>
          </p:cNvSpPr>
          <p:nvPr>
            <p:ph type="body" sz="quarter" idx="11"/>
          </p:nvPr>
        </p:nvSpPr>
        <p:spPr>
          <a:xfrm>
            <a:off x="482025" y="576986"/>
            <a:ext cx="10367486" cy="726519"/>
          </a:xfrm>
        </p:spPr>
        <p:txBody>
          <a:bodyPr>
            <a:normAutofit fontScale="25000" lnSpcReduction="20000"/>
          </a:bodyPr>
          <a:lstStyle/>
          <a:p>
            <a:r>
              <a:rPr lang="en-US" sz="4000" b="1" dirty="0">
                <a:solidFill>
                  <a:schemeClr val="bg1"/>
                </a:solidFill>
                <a:latin typeface="Avenir Next" panose="020B0503020202020204" pitchFamily="34" charset="0"/>
                <a:cs typeface="Sora" pitchFamily="2" charset="0"/>
              </a:rPr>
              <a:t>RPS,APS,CPS,CES Compliance Webinar</a:t>
            </a:r>
          </a:p>
          <a:p>
            <a:pPr algn="ctr"/>
            <a:r>
              <a:rPr lang="en-US" sz="4000" b="1" dirty="0">
                <a:solidFill>
                  <a:schemeClr val="bg1"/>
                </a:solidFill>
                <a:latin typeface="Avenir Next" panose="020B0503020202020204" pitchFamily="34" charset="0"/>
                <a:cs typeface="Sora" pitchFamily="2" charset="0"/>
              </a:rPr>
              <a:t>RPS,APS,</a:t>
            </a:r>
            <a:r>
              <a:rPr lang="en-US" sz="11200" b="1" dirty="0">
                <a:solidFill>
                  <a:schemeClr val="tx1"/>
                </a:solidFill>
                <a:latin typeface="Avenir Next" panose="020B0503020202020204" pitchFamily="34" charset="0"/>
                <a:cs typeface="Sora" pitchFamily="2" charset="0"/>
              </a:rPr>
              <a:t>RPS, </a:t>
            </a:r>
            <a:r>
              <a:rPr lang="en-US" sz="11200" b="1" dirty="0">
                <a:solidFill>
                  <a:srgbClr val="2C3B90"/>
                </a:solidFill>
                <a:latin typeface="Avenir Next" panose="020B0503020202020204" pitchFamily="34" charset="0"/>
                <a:cs typeface="Sora" pitchFamily="2" charset="0"/>
              </a:rPr>
              <a:t>APS</a:t>
            </a:r>
            <a:r>
              <a:rPr lang="en-US" sz="11200" b="1" dirty="0">
                <a:solidFill>
                  <a:schemeClr val="tx1"/>
                </a:solidFill>
                <a:latin typeface="Avenir Next" panose="020B0503020202020204" pitchFamily="34" charset="0"/>
                <a:cs typeface="Sora" pitchFamily="2" charset="0"/>
              </a:rPr>
              <a:t>, CPS AND CES COMPLIANCE WEBINAR</a:t>
            </a:r>
            <a:r>
              <a:rPr lang="en-US" sz="8000" b="1" dirty="0">
                <a:solidFill>
                  <a:schemeClr val="bg1"/>
                </a:solidFill>
                <a:latin typeface="Avenir Next" panose="020B0503020202020204" pitchFamily="34" charset="0"/>
                <a:cs typeface="Sora" pitchFamily="2" charset="0"/>
              </a:rPr>
              <a:t>,</a:t>
            </a:r>
            <a:r>
              <a:rPr lang="en-US" sz="4000" b="1" dirty="0">
                <a:solidFill>
                  <a:schemeClr val="bg1"/>
                </a:solidFill>
                <a:latin typeface="Avenir Next" panose="020B0503020202020204" pitchFamily="34" charset="0"/>
                <a:cs typeface="Sora" pitchFamily="2" charset="0"/>
              </a:rPr>
              <a:t>CES Compliance Webinar</a:t>
            </a:r>
          </a:p>
          <a:p>
            <a:endParaRPr lang="en-US" dirty="0">
              <a:solidFill>
                <a:srgbClr val="2E3690"/>
              </a:solidFill>
            </a:endParaRPr>
          </a:p>
        </p:txBody>
      </p:sp>
      <p:sp>
        <p:nvSpPr>
          <p:cNvPr id="6" name="Text Placeholder 5">
            <a:extLst>
              <a:ext uri="{FF2B5EF4-FFF2-40B4-BE49-F238E27FC236}">
                <a16:creationId xmlns:a16="http://schemas.microsoft.com/office/drawing/2014/main" id="{D018A0B3-1846-22CC-6831-FECCE5667E15}"/>
              </a:ext>
            </a:extLst>
          </p:cNvPr>
          <p:cNvSpPr>
            <a:spLocks noGrp="1"/>
          </p:cNvSpPr>
          <p:nvPr>
            <p:ph type="body" sz="quarter" idx="13"/>
          </p:nvPr>
        </p:nvSpPr>
        <p:spPr>
          <a:xfrm>
            <a:off x="992332" y="2027433"/>
            <a:ext cx="10207335" cy="4014439"/>
          </a:xfrm>
          <a:ln>
            <a:solidFill>
              <a:srgbClr val="8491D9"/>
            </a:solidFill>
          </a:ln>
        </p:spPr>
        <p:txBody>
          <a:bodyPr>
            <a:normAutofit/>
          </a:bodyPr>
          <a:lstStyle/>
          <a:p>
            <a:pPr marL="457200" indent="-457200">
              <a:lnSpc>
                <a:spcPct val="120000"/>
              </a:lnSpc>
              <a:spcBef>
                <a:spcPts val="0"/>
              </a:spcBef>
              <a:spcAft>
                <a:spcPts val="600"/>
              </a:spcAft>
              <a:buSzPct val="60000"/>
              <a:buFont typeface="Wingdings" panose="05000000000000000000" pitchFamily="2" charset="2"/>
              <a:buChar char="Ø"/>
            </a:pPr>
            <a:r>
              <a:rPr lang="en-US" sz="2800" b="1" dirty="0">
                <a:solidFill>
                  <a:srgbClr val="726FEF"/>
                </a:solidFill>
              </a:rPr>
              <a:t>Available 2022 and 2023 banked certificates for 2024 compliance provided in April</a:t>
            </a:r>
          </a:p>
          <a:p>
            <a:pPr marL="457200" indent="-457200">
              <a:lnSpc>
                <a:spcPct val="120000"/>
              </a:lnSpc>
              <a:spcBef>
                <a:spcPts val="0"/>
              </a:spcBef>
              <a:spcAft>
                <a:spcPts val="600"/>
              </a:spcAft>
              <a:buSzPct val="60000"/>
              <a:buFont typeface="Wingdings" panose="05000000000000000000" pitchFamily="2" charset="2"/>
              <a:buChar char="Ø"/>
            </a:pPr>
            <a:r>
              <a:rPr lang="en-US" sz="2800" b="1" dirty="0">
                <a:solidFill>
                  <a:srgbClr val="726FEF"/>
                </a:solidFill>
              </a:rPr>
              <a:t>Retail Load Obligation provided in mid-May.  Revised Load Obligation may be forthcoming (see next slide)</a:t>
            </a:r>
          </a:p>
          <a:p>
            <a:pPr marL="457200" indent="-457200">
              <a:lnSpc>
                <a:spcPct val="120000"/>
              </a:lnSpc>
              <a:spcBef>
                <a:spcPts val="0"/>
              </a:spcBef>
              <a:spcAft>
                <a:spcPts val="600"/>
              </a:spcAft>
              <a:buSzPct val="60000"/>
              <a:buFont typeface="Wingdings" panose="05000000000000000000" pitchFamily="2" charset="2"/>
              <a:buChar char="Ø"/>
            </a:pPr>
            <a:r>
              <a:rPr lang="en-US" sz="2800" b="1" dirty="0">
                <a:solidFill>
                  <a:srgbClr val="726FEF"/>
                </a:solidFill>
              </a:rPr>
              <a:t>MassCEC wire instructions will be emailed encrypted separately</a:t>
            </a:r>
          </a:p>
          <a:p>
            <a:pPr marL="457200" indent="-457200">
              <a:lnSpc>
                <a:spcPct val="120000"/>
              </a:lnSpc>
              <a:spcBef>
                <a:spcPts val="0"/>
              </a:spcBef>
              <a:spcAft>
                <a:spcPts val="600"/>
              </a:spcAft>
              <a:buSzPct val="60000"/>
              <a:buFont typeface="Wingdings" panose="05000000000000000000" pitchFamily="2" charset="2"/>
              <a:buChar char="Ø"/>
            </a:pPr>
            <a:r>
              <a:rPr lang="en-US" sz="2800" b="1" dirty="0">
                <a:solidFill>
                  <a:srgbClr val="726FEF"/>
                </a:solidFill>
              </a:rPr>
              <a:t>Don’t forget to fill out GHG tab (Tab 14)!  Required to complete CY2025 AQ32 filing.</a:t>
            </a:r>
          </a:p>
        </p:txBody>
      </p:sp>
      <p:sp>
        <p:nvSpPr>
          <p:cNvPr id="7" name="Text Placeholder 6">
            <a:extLst>
              <a:ext uri="{FF2B5EF4-FFF2-40B4-BE49-F238E27FC236}">
                <a16:creationId xmlns:a16="http://schemas.microsoft.com/office/drawing/2014/main" id="{42ABEB8C-5CA6-41A0-B249-6D6F25970F5B}"/>
              </a:ext>
            </a:extLst>
          </p:cNvPr>
          <p:cNvSpPr>
            <a:spLocks noGrp="1"/>
          </p:cNvSpPr>
          <p:nvPr>
            <p:ph type="body" sz="quarter" idx="12"/>
          </p:nvPr>
        </p:nvSpPr>
        <p:spPr>
          <a:xfrm>
            <a:off x="500131" y="1533377"/>
            <a:ext cx="10215815" cy="743658"/>
          </a:xfrm>
        </p:spPr>
        <p:txBody>
          <a:bodyPr>
            <a:normAutofit/>
          </a:bodyPr>
          <a:lstStyle/>
          <a:p>
            <a:pPr algn="ctr">
              <a:lnSpc>
                <a:spcPct val="100000"/>
              </a:lnSpc>
            </a:pPr>
            <a:r>
              <a:rPr lang="en-US" sz="3200" dirty="0"/>
              <a:t>	2024 Compliance Filing Process</a:t>
            </a:r>
          </a:p>
        </p:txBody>
      </p:sp>
    </p:spTree>
    <p:extLst>
      <p:ext uri="{BB962C8B-B14F-4D97-AF65-F5344CB8AC3E}">
        <p14:creationId xmlns:p14="http://schemas.microsoft.com/office/powerpoint/2010/main" val="4234649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36190-5979-B597-43C6-18912D3A38E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3722433-063F-A228-BA33-C8D99F070ACF}"/>
              </a:ext>
            </a:extLst>
          </p:cNvPr>
          <p:cNvSpPr>
            <a:spLocks noGrp="1"/>
          </p:cNvSpPr>
          <p:nvPr>
            <p:ph type="body" sz="quarter" idx="11"/>
          </p:nvPr>
        </p:nvSpPr>
        <p:spPr>
          <a:xfrm>
            <a:off x="482025" y="576986"/>
            <a:ext cx="10367486" cy="726519"/>
          </a:xfrm>
        </p:spPr>
        <p:txBody>
          <a:bodyPr>
            <a:normAutofit fontScale="25000" lnSpcReduction="20000"/>
          </a:bodyPr>
          <a:lstStyle/>
          <a:p>
            <a:r>
              <a:rPr lang="en-US" sz="4000" b="1" dirty="0">
                <a:solidFill>
                  <a:schemeClr val="bg1"/>
                </a:solidFill>
                <a:latin typeface="Avenir Next" panose="020B0503020202020204" pitchFamily="34" charset="0"/>
                <a:cs typeface="Sora" pitchFamily="2" charset="0"/>
              </a:rPr>
              <a:t>RPS,APS,CPS,CES Compliance Webinar</a:t>
            </a:r>
          </a:p>
          <a:p>
            <a:pPr algn="ctr"/>
            <a:r>
              <a:rPr lang="en-US" sz="4000" b="1" dirty="0">
                <a:solidFill>
                  <a:schemeClr val="bg1"/>
                </a:solidFill>
                <a:latin typeface="Avenir Next" panose="020B0503020202020204" pitchFamily="34" charset="0"/>
                <a:cs typeface="Sora" pitchFamily="2" charset="0"/>
              </a:rPr>
              <a:t>RPS,APS,</a:t>
            </a:r>
            <a:r>
              <a:rPr lang="en-US" sz="11200" b="1" dirty="0">
                <a:solidFill>
                  <a:schemeClr val="tx1"/>
                </a:solidFill>
                <a:latin typeface="Avenir Next" panose="020B0503020202020204" pitchFamily="34" charset="0"/>
                <a:cs typeface="Sora" pitchFamily="2" charset="0"/>
              </a:rPr>
              <a:t>RPS, </a:t>
            </a:r>
            <a:r>
              <a:rPr lang="en-US" sz="11200" b="1" dirty="0">
                <a:solidFill>
                  <a:srgbClr val="2C3B90"/>
                </a:solidFill>
                <a:latin typeface="Avenir Next" panose="020B0503020202020204" pitchFamily="34" charset="0"/>
                <a:cs typeface="Sora" pitchFamily="2" charset="0"/>
              </a:rPr>
              <a:t>APS</a:t>
            </a:r>
            <a:r>
              <a:rPr lang="en-US" sz="11200" b="1" dirty="0">
                <a:solidFill>
                  <a:schemeClr val="tx1"/>
                </a:solidFill>
                <a:latin typeface="Avenir Next" panose="020B0503020202020204" pitchFamily="34" charset="0"/>
                <a:cs typeface="Sora" pitchFamily="2" charset="0"/>
              </a:rPr>
              <a:t>, CPS AND CES COMPLIANCE WEBINAR</a:t>
            </a:r>
            <a:r>
              <a:rPr lang="en-US" sz="8000" b="1" dirty="0">
                <a:solidFill>
                  <a:schemeClr val="bg1"/>
                </a:solidFill>
                <a:latin typeface="Avenir Next" panose="020B0503020202020204" pitchFamily="34" charset="0"/>
                <a:cs typeface="Sora" pitchFamily="2" charset="0"/>
              </a:rPr>
              <a:t>,</a:t>
            </a:r>
            <a:r>
              <a:rPr lang="en-US" sz="4000" b="1" dirty="0">
                <a:solidFill>
                  <a:schemeClr val="bg1"/>
                </a:solidFill>
                <a:latin typeface="Avenir Next" panose="020B0503020202020204" pitchFamily="34" charset="0"/>
                <a:cs typeface="Sora" pitchFamily="2" charset="0"/>
              </a:rPr>
              <a:t>CES Compliance Webinar</a:t>
            </a:r>
          </a:p>
          <a:p>
            <a:endParaRPr lang="en-US" dirty="0">
              <a:solidFill>
                <a:srgbClr val="2E3690"/>
              </a:solidFill>
            </a:endParaRPr>
          </a:p>
        </p:txBody>
      </p:sp>
      <p:sp>
        <p:nvSpPr>
          <p:cNvPr id="6" name="Text Placeholder 5">
            <a:extLst>
              <a:ext uri="{FF2B5EF4-FFF2-40B4-BE49-F238E27FC236}">
                <a16:creationId xmlns:a16="http://schemas.microsoft.com/office/drawing/2014/main" id="{D3326174-C0A9-545A-C5EF-8B3F0FCA2EF7}"/>
              </a:ext>
            </a:extLst>
          </p:cNvPr>
          <p:cNvSpPr>
            <a:spLocks noGrp="1"/>
          </p:cNvSpPr>
          <p:nvPr>
            <p:ph type="body" sz="quarter" idx="13"/>
          </p:nvPr>
        </p:nvSpPr>
        <p:spPr>
          <a:xfrm>
            <a:off x="992332" y="2040674"/>
            <a:ext cx="10207335" cy="4240340"/>
          </a:xfrm>
          <a:ln>
            <a:solidFill>
              <a:srgbClr val="8491D9"/>
            </a:solidFill>
          </a:ln>
        </p:spPr>
        <p:txBody>
          <a:bodyPr>
            <a:noAutofit/>
          </a:bodyPr>
          <a:lstStyle/>
          <a:p>
            <a:pPr marL="457200" indent="-457200">
              <a:lnSpc>
                <a:spcPct val="120000"/>
              </a:lnSpc>
              <a:spcBef>
                <a:spcPts val="0"/>
              </a:spcBef>
              <a:spcAft>
                <a:spcPts val="600"/>
              </a:spcAft>
              <a:buSzPct val="60000"/>
              <a:buFont typeface="Wingdings" panose="05000000000000000000" pitchFamily="2" charset="2"/>
              <a:buChar char="Ø"/>
            </a:pPr>
            <a:r>
              <a:rPr lang="en-US" sz="2000" b="1" dirty="0">
                <a:solidFill>
                  <a:srgbClr val="726FEF"/>
                </a:solidFill>
              </a:rPr>
              <a:t>Issues with Eversource East load may cause changes to initial compliance filings on July 1</a:t>
            </a:r>
          </a:p>
          <a:p>
            <a:pPr marL="457200" indent="-457200">
              <a:lnSpc>
                <a:spcPct val="120000"/>
              </a:lnSpc>
              <a:spcBef>
                <a:spcPts val="0"/>
              </a:spcBef>
              <a:spcAft>
                <a:spcPts val="600"/>
              </a:spcAft>
              <a:buSzPct val="60000"/>
              <a:buFont typeface="Wingdings" panose="05000000000000000000" pitchFamily="2" charset="2"/>
              <a:buChar char="Ø"/>
            </a:pPr>
            <a:r>
              <a:rPr lang="en-US" sz="2000" b="1" dirty="0">
                <a:solidFill>
                  <a:srgbClr val="726FEF"/>
                </a:solidFill>
              </a:rPr>
              <a:t>Eversource East may have RBA adjusted loads through August 2024 available before trading deadline. Current Load Obligation has RBA adjusted loads through June 2024</a:t>
            </a:r>
          </a:p>
          <a:p>
            <a:pPr marL="457200" indent="-457200">
              <a:lnSpc>
                <a:spcPct val="120000"/>
              </a:lnSpc>
              <a:spcBef>
                <a:spcPts val="0"/>
              </a:spcBef>
              <a:spcAft>
                <a:spcPts val="600"/>
              </a:spcAft>
              <a:buSzPct val="60000"/>
              <a:buFont typeface="Wingdings" panose="05000000000000000000" pitchFamily="2" charset="2"/>
              <a:buChar char="Ø"/>
            </a:pPr>
            <a:r>
              <a:rPr lang="en-US" sz="2000" b="1" dirty="0">
                <a:solidFill>
                  <a:srgbClr val="726FEF"/>
                </a:solidFill>
              </a:rPr>
              <a:t>DOER may issue Revised Load Obligations by June 10 which suppliers would base compliance upon by July 1.</a:t>
            </a:r>
          </a:p>
          <a:p>
            <a:pPr marL="457200" indent="-457200">
              <a:lnSpc>
                <a:spcPct val="120000"/>
              </a:lnSpc>
              <a:spcBef>
                <a:spcPts val="0"/>
              </a:spcBef>
              <a:spcAft>
                <a:spcPts val="600"/>
              </a:spcAft>
              <a:buSzPct val="60000"/>
              <a:buFont typeface="Wingdings" panose="05000000000000000000" pitchFamily="2" charset="2"/>
              <a:buChar char="Ø"/>
            </a:pPr>
            <a:r>
              <a:rPr lang="en-US" sz="2000" b="1" dirty="0">
                <a:solidFill>
                  <a:srgbClr val="726FEF"/>
                </a:solidFill>
              </a:rPr>
              <a:t>Eversource will have complete RBA adjusted loads available no later than September 2025</a:t>
            </a:r>
          </a:p>
          <a:p>
            <a:pPr marL="457200" indent="-457200">
              <a:lnSpc>
                <a:spcPct val="120000"/>
              </a:lnSpc>
              <a:spcBef>
                <a:spcPts val="0"/>
              </a:spcBef>
              <a:spcAft>
                <a:spcPts val="600"/>
              </a:spcAft>
              <a:buSzPct val="60000"/>
              <a:buFont typeface="Wingdings" panose="05000000000000000000" pitchFamily="2" charset="2"/>
              <a:buChar char="Ø"/>
            </a:pPr>
            <a:r>
              <a:rPr lang="en-US" sz="2000" b="1" dirty="0">
                <a:solidFill>
                  <a:srgbClr val="726FEF"/>
                </a:solidFill>
              </a:rPr>
              <a:t>DOER will send a final Revised Load Obligation after it receives load data from Eversource</a:t>
            </a:r>
          </a:p>
          <a:p>
            <a:pPr marL="457200" indent="-457200">
              <a:lnSpc>
                <a:spcPct val="120000"/>
              </a:lnSpc>
              <a:spcBef>
                <a:spcPts val="0"/>
              </a:spcBef>
              <a:spcAft>
                <a:spcPts val="600"/>
              </a:spcAft>
              <a:buSzPct val="60000"/>
              <a:buFont typeface="Wingdings" panose="05000000000000000000" pitchFamily="2" charset="2"/>
              <a:buChar char="Ø"/>
            </a:pPr>
            <a:r>
              <a:rPr lang="en-US" sz="2000" b="1" dirty="0">
                <a:solidFill>
                  <a:srgbClr val="726FEF"/>
                </a:solidFill>
              </a:rPr>
              <a:t>DOER will set a final Compliance Filing date based upon this final Revised Load Obligation</a:t>
            </a:r>
          </a:p>
          <a:p>
            <a:pPr marL="457200" indent="-457200">
              <a:lnSpc>
                <a:spcPct val="120000"/>
              </a:lnSpc>
              <a:spcBef>
                <a:spcPts val="0"/>
              </a:spcBef>
              <a:spcAft>
                <a:spcPts val="600"/>
              </a:spcAft>
              <a:buSzPct val="60000"/>
              <a:buFont typeface="Wingdings" panose="05000000000000000000" pitchFamily="2" charset="2"/>
              <a:buChar char="Ø"/>
            </a:pPr>
            <a:r>
              <a:rPr lang="en-US" sz="2000" b="1" dirty="0">
                <a:solidFill>
                  <a:srgbClr val="726FEF"/>
                </a:solidFill>
              </a:rPr>
              <a:t>DOER urges suppliers to use banking mechanism to hedge against changes in compliance. (CES-E certificates cannot be banked)</a:t>
            </a:r>
          </a:p>
        </p:txBody>
      </p:sp>
      <p:sp>
        <p:nvSpPr>
          <p:cNvPr id="7" name="Text Placeholder 6">
            <a:extLst>
              <a:ext uri="{FF2B5EF4-FFF2-40B4-BE49-F238E27FC236}">
                <a16:creationId xmlns:a16="http://schemas.microsoft.com/office/drawing/2014/main" id="{2FCD4AE3-B865-D639-37AB-51532296DC11}"/>
              </a:ext>
            </a:extLst>
          </p:cNvPr>
          <p:cNvSpPr>
            <a:spLocks noGrp="1"/>
          </p:cNvSpPr>
          <p:nvPr>
            <p:ph type="body" sz="quarter" idx="12"/>
          </p:nvPr>
        </p:nvSpPr>
        <p:spPr>
          <a:xfrm>
            <a:off x="500131" y="1533377"/>
            <a:ext cx="10215815" cy="743658"/>
          </a:xfrm>
        </p:spPr>
        <p:txBody>
          <a:bodyPr>
            <a:normAutofit fontScale="85000" lnSpcReduction="10000"/>
          </a:bodyPr>
          <a:lstStyle/>
          <a:p>
            <a:pPr algn="ctr">
              <a:lnSpc>
                <a:spcPct val="100000"/>
              </a:lnSpc>
            </a:pPr>
            <a:r>
              <a:rPr lang="en-US" sz="3200" dirty="0"/>
              <a:t>	2024 Revised Compliance Filing Process due to Eversource</a:t>
            </a:r>
          </a:p>
        </p:txBody>
      </p:sp>
    </p:spTree>
    <p:extLst>
      <p:ext uri="{BB962C8B-B14F-4D97-AF65-F5344CB8AC3E}">
        <p14:creationId xmlns:p14="http://schemas.microsoft.com/office/powerpoint/2010/main" val="2423348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58F47-6BA5-E563-69D8-3B3C978FFB0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0CF1283-76C0-FFAD-79C9-151EEB9CBEDE}"/>
              </a:ext>
            </a:extLst>
          </p:cNvPr>
          <p:cNvSpPr>
            <a:spLocks noGrp="1"/>
          </p:cNvSpPr>
          <p:nvPr>
            <p:ph type="body" sz="quarter" idx="11"/>
          </p:nvPr>
        </p:nvSpPr>
        <p:spPr/>
        <p:txBody>
          <a:bodyPr>
            <a:normAutofit fontScale="25000" lnSpcReduction="20000"/>
          </a:bodyPr>
          <a:lstStyle/>
          <a:p>
            <a:r>
              <a:rPr lang="en-US" sz="4000" b="1" dirty="0">
                <a:solidFill>
                  <a:schemeClr val="bg1"/>
                </a:solidFill>
                <a:latin typeface="Avenir Next" panose="020B0503020202020204" pitchFamily="34" charset="0"/>
                <a:cs typeface="Sora" pitchFamily="2" charset="0"/>
              </a:rPr>
              <a:t>RPS,APS,CPS,CES Compliance Webinar</a:t>
            </a:r>
          </a:p>
          <a:p>
            <a:pPr algn="ctr"/>
            <a:r>
              <a:rPr lang="en-US" sz="4000" b="1" dirty="0">
                <a:solidFill>
                  <a:schemeClr val="bg1"/>
                </a:solidFill>
                <a:latin typeface="Avenir Next" panose="020B0503020202020204" pitchFamily="34" charset="0"/>
                <a:cs typeface="Sora" pitchFamily="2" charset="0"/>
              </a:rPr>
              <a:t>RPS,APS</a:t>
            </a:r>
            <a:r>
              <a:rPr lang="en-US" sz="11200" b="1" dirty="0">
                <a:solidFill>
                  <a:schemeClr val="bg1"/>
                </a:solidFill>
                <a:latin typeface="Avenir Next" panose="020B0503020202020204" pitchFamily="34" charset="0"/>
                <a:cs typeface="Sora" pitchFamily="2" charset="0"/>
              </a:rPr>
              <a:t>,</a:t>
            </a:r>
            <a:r>
              <a:rPr lang="en-US" sz="11200" b="1" dirty="0">
                <a:solidFill>
                  <a:schemeClr val="tx1"/>
                </a:solidFill>
                <a:latin typeface="Avenir Next" panose="020B0503020202020204" pitchFamily="34" charset="0"/>
                <a:cs typeface="Sora" pitchFamily="2" charset="0"/>
              </a:rPr>
              <a:t>RPS, APS, CPS AND CES COMPLIANCE WEBINAR</a:t>
            </a:r>
            <a:r>
              <a:rPr lang="en-US" sz="9600" b="1" dirty="0">
                <a:solidFill>
                  <a:schemeClr val="bg1"/>
                </a:solidFill>
                <a:latin typeface="Avenir Next" panose="020B0503020202020204" pitchFamily="34" charset="0"/>
                <a:cs typeface="Sora" pitchFamily="2" charset="0"/>
              </a:rPr>
              <a:t>,C</a:t>
            </a:r>
            <a:r>
              <a:rPr lang="en-US" sz="4000" b="1" dirty="0">
                <a:solidFill>
                  <a:schemeClr val="bg1"/>
                </a:solidFill>
                <a:latin typeface="Avenir Next" panose="020B0503020202020204" pitchFamily="34" charset="0"/>
                <a:cs typeface="Sora" pitchFamily="2" charset="0"/>
              </a:rPr>
              <a:t>ES Compliance Webinar</a:t>
            </a:r>
          </a:p>
          <a:p>
            <a:endParaRPr lang="en-US" dirty="0">
              <a:solidFill>
                <a:srgbClr val="2E3690"/>
              </a:solidFill>
            </a:endParaRPr>
          </a:p>
        </p:txBody>
      </p:sp>
      <p:sp>
        <p:nvSpPr>
          <p:cNvPr id="6" name="Text Placeholder 5">
            <a:extLst>
              <a:ext uri="{FF2B5EF4-FFF2-40B4-BE49-F238E27FC236}">
                <a16:creationId xmlns:a16="http://schemas.microsoft.com/office/drawing/2014/main" id="{F152D789-37B1-E646-2385-9F110E5FF73A}"/>
              </a:ext>
            </a:extLst>
          </p:cNvPr>
          <p:cNvSpPr>
            <a:spLocks noGrp="1"/>
          </p:cNvSpPr>
          <p:nvPr>
            <p:ph type="body" sz="quarter" idx="13"/>
          </p:nvPr>
        </p:nvSpPr>
        <p:spPr>
          <a:xfrm>
            <a:off x="992332" y="2094462"/>
            <a:ext cx="10207335" cy="4014439"/>
          </a:xfrm>
          <a:ln>
            <a:solidFill>
              <a:srgbClr val="8491D9"/>
            </a:solidFill>
          </a:ln>
        </p:spPr>
        <p:txBody>
          <a:bodyPr>
            <a:normAutofit lnSpcReduction="10000"/>
          </a:bodyPr>
          <a:lstStyle/>
          <a:p>
            <a:pPr marL="457200" indent="-457200">
              <a:lnSpc>
                <a:spcPct val="120000"/>
              </a:lnSpc>
              <a:spcBef>
                <a:spcPts val="0"/>
              </a:spcBef>
              <a:spcAft>
                <a:spcPts val="600"/>
              </a:spcAft>
              <a:buSzPct val="60000"/>
              <a:buFont typeface="Wingdings" panose="05000000000000000000" pitchFamily="2" charset="2"/>
              <a:buChar char="Ø"/>
            </a:pPr>
            <a:endParaRPr lang="en-US" sz="2400" b="1" dirty="0">
              <a:solidFill>
                <a:srgbClr val="726FEF"/>
              </a:solidFill>
            </a:endParaRPr>
          </a:p>
          <a:p>
            <a:pPr marL="457200" indent="-457200">
              <a:lnSpc>
                <a:spcPct val="120000"/>
              </a:lnSpc>
              <a:spcBef>
                <a:spcPts val="0"/>
              </a:spcBef>
              <a:spcAft>
                <a:spcPts val="600"/>
              </a:spcAft>
              <a:buSzPct val="60000"/>
              <a:buFont typeface="Wingdings" panose="05000000000000000000" pitchFamily="2" charset="2"/>
              <a:buChar char="Ø"/>
            </a:pPr>
            <a:r>
              <a:rPr lang="en-US" sz="2400" b="1" dirty="0">
                <a:solidFill>
                  <a:srgbClr val="726FEF"/>
                </a:solidFill>
              </a:rPr>
              <a:t>End of 2024 trading year is midnight, June 15th (Sunday)</a:t>
            </a:r>
          </a:p>
          <a:p>
            <a:pPr marL="457200" indent="-457200">
              <a:lnSpc>
                <a:spcPct val="120000"/>
              </a:lnSpc>
              <a:spcBef>
                <a:spcPts val="0"/>
              </a:spcBef>
              <a:spcAft>
                <a:spcPts val="600"/>
              </a:spcAft>
              <a:buSzPct val="60000"/>
              <a:buFont typeface="Wingdings" panose="05000000000000000000" pitchFamily="2" charset="2"/>
              <a:buChar char="Ø"/>
            </a:pPr>
            <a:r>
              <a:rPr lang="en-US" sz="2400" b="1" dirty="0">
                <a:solidFill>
                  <a:srgbClr val="726FEF"/>
                </a:solidFill>
              </a:rPr>
              <a:t>ACPs for RPS, APS and CPS must be submitted to the MassCEC by Friday, June 27th so ACP receipt returned in time to file with Workbook.</a:t>
            </a:r>
          </a:p>
          <a:p>
            <a:pPr marL="457200" indent="-457200">
              <a:lnSpc>
                <a:spcPct val="120000"/>
              </a:lnSpc>
              <a:spcBef>
                <a:spcPts val="0"/>
              </a:spcBef>
              <a:spcAft>
                <a:spcPts val="600"/>
              </a:spcAft>
              <a:buSzPct val="60000"/>
              <a:buFont typeface="Wingdings" panose="05000000000000000000" pitchFamily="2" charset="2"/>
              <a:buChar char="Ø"/>
            </a:pPr>
            <a:r>
              <a:rPr lang="en-US" sz="2400" b="1" dirty="0">
                <a:solidFill>
                  <a:srgbClr val="726FEF"/>
                </a:solidFill>
              </a:rPr>
              <a:t>ACPs for CES and CES-E must be submitted to the MassDEP within 30 days of separate invoice sent by MassDEP after July 1.</a:t>
            </a:r>
          </a:p>
          <a:p>
            <a:pPr marL="457200" indent="-457200">
              <a:lnSpc>
                <a:spcPct val="120000"/>
              </a:lnSpc>
              <a:spcBef>
                <a:spcPts val="0"/>
              </a:spcBef>
              <a:spcAft>
                <a:spcPts val="600"/>
              </a:spcAft>
              <a:buSzPct val="60000"/>
              <a:buFont typeface="Wingdings" panose="05000000000000000000" pitchFamily="2" charset="2"/>
              <a:buChar char="Ø"/>
            </a:pPr>
            <a:r>
              <a:rPr lang="en-US" sz="2400" b="1" dirty="0">
                <a:solidFill>
                  <a:srgbClr val="726FEF"/>
                </a:solidFill>
              </a:rPr>
              <a:t>First compliance filing due no later than COB Monday, July 1</a:t>
            </a:r>
            <a:r>
              <a:rPr lang="en-US" sz="2400" b="1" baseline="30000" dirty="0">
                <a:solidFill>
                  <a:srgbClr val="726FEF"/>
                </a:solidFill>
              </a:rPr>
              <a:t>st</a:t>
            </a:r>
            <a:endParaRPr lang="en-US" sz="2400" b="1" dirty="0">
              <a:solidFill>
                <a:srgbClr val="726FEF"/>
              </a:solidFill>
            </a:endParaRPr>
          </a:p>
          <a:p>
            <a:pPr marL="457200" indent="-457200">
              <a:lnSpc>
                <a:spcPct val="120000"/>
              </a:lnSpc>
              <a:spcBef>
                <a:spcPts val="0"/>
              </a:spcBef>
              <a:spcAft>
                <a:spcPts val="600"/>
              </a:spcAft>
              <a:buSzPct val="60000"/>
              <a:buFont typeface="Wingdings" panose="05000000000000000000" pitchFamily="2" charset="2"/>
              <a:buChar char="Ø"/>
            </a:pPr>
            <a:r>
              <a:rPr lang="en-US" sz="2400" b="1" dirty="0">
                <a:solidFill>
                  <a:srgbClr val="726FEF"/>
                </a:solidFill>
              </a:rPr>
              <a:t>Final compliance filing after Eversource releases final RBA adjusted load</a:t>
            </a:r>
          </a:p>
          <a:p>
            <a:pPr>
              <a:spcBef>
                <a:spcPts val="0"/>
              </a:spcBef>
              <a:spcAft>
                <a:spcPts val="600"/>
              </a:spcAft>
              <a:buSzPct val="60000"/>
              <a:buFont typeface="Wingdings" panose="05000000000000000000" pitchFamily="2" charset="2"/>
              <a:buChar char="Ø"/>
            </a:pPr>
            <a:endParaRPr lang="en-US" sz="2800" b="1" i="1" u="sng" dirty="0"/>
          </a:p>
        </p:txBody>
      </p:sp>
      <p:sp>
        <p:nvSpPr>
          <p:cNvPr id="7" name="Text Placeholder 6">
            <a:extLst>
              <a:ext uri="{FF2B5EF4-FFF2-40B4-BE49-F238E27FC236}">
                <a16:creationId xmlns:a16="http://schemas.microsoft.com/office/drawing/2014/main" id="{BFD8174E-D83D-5614-BB70-130BBEB6979F}"/>
              </a:ext>
            </a:extLst>
          </p:cNvPr>
          <p:cNvSpPr>
            <a:spLocks noGrp="1"/>
          </p:cNvSpPr>
          <p:nvPr>
            <p:ph type="body" sz="quarter" idx="12"/>
          </p:nvPr>
        </p:nvSpPr>
        <p:spPr>
          <a:xfrm>
            <a:off x="500131" y="1533377"/>
            <a:ext cx="10215815" cy="743658"/>
          </a:xfrm>
        </p:spPr>
        <p:txBody>
          <a:bodyPr>
            <a:normAutofit/>
          </a:bodyPr>
          <a:lstStyle/>
          <a:p>
            <a:pPr algn="ctr">
              <a:lnSpc>
                <a:spcPct val="100000"/>
              </a:lnSpc>
            </a:pPr>
            <a:r>
              <a:rPr lang="en-US" sz="3200" dirty="0"/>
              <a:t>2024 Compliance Filing Deadlines</a:t>
            </a:r>
          </a:p>
        </p:txBody>
      </p:sp>
    </p:spTree>
    <p:extLst>
      <p:ext uri="{BB962C8B-B14F-4D97-AF65-F5344CB8AC3E}">
        <p14:creationId xmlns:p14="http://schemas.microsoft.com/office/powerpoint/2010/main" val="233691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6CF48-2BDB-4062-5B5C-2D8915D1AF6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362104C-A30E-5928-609A-4C025AC20E1A}"/>
              </a:ext>
            </a:extLst>
          </p:cNvPr>
          <p:cNvSpPr>
            <a:spLocks noGrp="1"/>
          </p:cNvSpPr>
          <p:nvPr>
            <p:ph type="body" sz="quarter" idx="11"/>
          </p:nvPr>
        </p:nvSpPr>
        <p:spPr/>
        <p:txBody>
          <a:bodyPr>
            <a:normAutofit fontScale="25000" lnSpcReduction="20000"/>
          </a:bodyPr>
          <a:lstStyle/>
          <a:p>
            <a:r>
              <a:rPr lang="en-US" sz="4000" b="1" dirty="0">
                <a:solidFill>
                  <a:schemeClr val="bg1"/>
                </a:solidFill>
                <a:latin typeface="Avenir Next" panose="020B0503020202020204" pitchFamily="34" charset="0"/>
                <a:cs typeface="Sora" pitchFamily="2" charset="0"/>
              </a:rPr>
              <a:t>RPS,APS,CPS,CES Compliance Webinar</a:t>
            </a:r>
          </a:p>
          <a:p>
            <a:pPr algn="ctr"/>
            <a:r>
              <a:rPr lang="en-US" sz="4000" b="1" dirty="0">
                <a:solidFill>
                  <a:schemeClr val="bg1"/>
                </a:solidFill>
                <a:latin typeface="Avenir Next" panose="020B0503020202020204" pitchFamily="34" charset="0"/>
                <a:cs typeface="Sora" pitchFamily="2" charset="0"/>
              </a:rPr>
              <a:t>RPS,APS</a:t>
            </a:r>
            <a:r>
              <a:rPr lang="en-US" sz="11200" b="1" dirty="0">
                <a:solidFill>
                  <a:schemeClr val="bg1"/>
                </a:solidFill>
                <a:latin typeface="Avenir Next" panose="020B0503020202020204" pitchFamily="34" charset="0"/>
                <a:cs typeface="Sora" pitchFamily="2" charset="0"/>
              </a:rPr>
              <a:t>,</a:t>
            </a:r>
            <a:r>
              <a:rPr lang="en-US" sz="11200" b="1" dirty="0">
                <a:solidFill>
                  <a:schemeClr val="tx1"/>
                </a:solidFill>
                <a:latin typeface="Avenir Next" panose="020B0503020202020204" pitchFamily="34" charset="0"/>
                <a:cs typeface="Sora" pitchFamily="2" charset="0"/>
              </a:rPr>
              <a:t>RPS, APS, CPS AND CES COMPLIANCE W</a:t>
            </a:r>
            <a:r>
              <a:rPr lang="en-US" sz="11200" dirty="0">
                <a:solidFill>
                  <a:schemeClr val="tx1"/>
                </a:solidFill>
                <a:cs typeface="Sora" pitchFamily="2" charset="0"/>
              </a:rPr>
              <a:t>E</a:t>
            </a:r>
            <a:r>
              <a:rPr lang="en-US" sz="11200" b="1" dirty="0">
                <a:solidFill>
                  <a:schemeClr val="tx1"/>
                </a:solidFill>
                <a:latin typeface="Avenir Next" panose="020B0503020202020204" pitchFamily="34" charset="0"/>
                <a:cs typeface="Sora" pitchFamily="2" charset="0"/>
              </a:rPr>
              <a:t>BINAR</a:t>
            </a:r>
            <a:r>
              <a:rPr lang="en-US" sz="9600" b="1" dirty="0">
                <a:solidFill>
                  <a:schemeClr val="bg1"/>
                </a:solidFill>
                <a:latin typeface="Avenir Next" panose="020B0503020202020204" pitchFamily="34" charset="0"/>
                <a:cs typeface="Sora" pitchFamily="2" charset="0"/>
              </a:rPr>
              <a:t>,C</a:t>
            </a:r>
            <a:r>
              <a:rPr lang="en-US" sz="4000" b="1" dirty="0">
                <a:solidFill>
                  <a:schemeClr val="bg1"/>
                </a:solidFill>
                <a:latin typeface="Avenir Next" panose="020B0503020202020204" pitchFamily="34" charset="0"/>
                <a:cs typeface="Sora" pitchFamily="2" charset="0"/>
              </a:rPr>
              <a:t>ES Compliance Webinar</a:t>
            </a:r>
          </a:p>
          <a:p>
            <a:endParaRPr lang="en-US" dirty="0">
              <a:solidFill>
                <a:srgbClr val="2E3690"/>
              </a:solidFill>
            </a:endParaRPr>
          </a:p>
        </p:txBody>
      </p:sp>
      <p:sp>
        <p:nvSpPr>
          <p:cNvPr id="6" name="Text Placeholder 5">
            <a:extLst>
              <a:ext uri="{FF2B5EF4-FFF2-40B4-BE49-F238E27FC236}">
                <a16:creationId xmlns:a16="http://schemas.microsoft.com/office/drawing/2014/main" id="{C1B25BA5-EDF4-BB6F-8D7D-4B43B1F9E239}"/>
              </a:ext>
            </a:extLst>
          </p:cNvPr>
          <p:cNvSpPr>
            <a:spLocks noGrp="1"/>
          </p:cNvSpPr>
          <p:nvPr>
            <p:ph type="body" sz="quarter" idx="13"/>
          </p:nvPr>
        </p:nvSpPr>
        <p:spPr>
          <a:xfrm>
            <a:off x="508611" y="2040674"/>
            <a:ext cx="10207335" cy="4014439"/>
          </a:xfrm>
          <a:ln>
            <a:solidFill>
              <a:srgbClr val="8491D9"/>
            </a:solidFill>
          </a:ln>
        </p:spPr>
        <p:txBody>
          <a:bodyPr>
            <a:normAutofit fontScale="40000" lnSpcReduction="20000"/>
          </a:bodyPr>
          <a:lstStyle/>
          <a:p>
            <a:pPr marL="514350" indent="-514350">
              <a:buFont typeface="+mj-lt"/>
              <a:buAutoNum type="arabicPeriod"/>
            </a:pPr>
            <a:endParaRPr lang="en-US" sz="6000" b="1" dirty="0">
              <a:solidFill>
                <a:srgbClr val="726FEF"/>
              </a:solidFill>
            </a:endParaRPr>
          </a:p>
          <a:p>
            <a:pPr marL="914400" indent="-685800">
              <a:buFont typeface="+mj-lt"/>
              <a:buAutoNum type="arabicPeriod"/>
            </a:pPr>
            <a:r>
              <a:rPr lang="en-US" sz="6000" b="1" dirty="0">
                <a:solidFill>
                  <a:srgbClr val="726FEF"/>
                </a:solidFill>
              </a:rPr>
              <a:t>Completed Compliance Workbook in Excel format</a:t>
            </a:r>
          </a:p>
          <a:p>
            <a:pPr marL="914400" indent="-685800">
              <a:buFont typeface="+mj-lt"/>
              <a:buAutoNum type="arabicPeriod"/>
            </a:pPr>
            <a:r>
              <a:rPr lang="en-US" sz="6000" b="1" dirty="0">
                <a:solidFill>
                  <a:srgbClr val="726FEF"/>
                </a:solidFill>
              </a:rPr>
              <a:t>Okay to send electronically signed or scanned signed tabs separately</a:t>
            </a:r>
          </a:p>
          <a:p>
            <a:pPr marL="914400" indent="-685800">
              <a:buNone/>
            </a:pPr>
            <a:r>
              <a:rPr lang="en-US" sz="6000" b="1" dirty="0">
                <a:solidFill>
                  <a:srgbClr val="726FEF"/>
                </a:solidFill>
              </a:rPr>
              <a:t>	(Tabs A and C).</a:t>
            </a:r>
          </a:p>
          <a:p>
            <a:pPr marL="914400" indent="-685800">
              <a:buFont typeface="+mj-lt"/>
              <a:buAutoNum type="arabicPeriod" startAt="3"/>
            </a:pPr>
            <a:r>
              <a:rPr lang="en-US" sz="6000" b="1" dirty="0">
                <a:solidFill>
                  <a:srgbClr val="726FEF"/>
                </a:solidFill>
              </a:rPr>
              <a:t>GIS settlement report</a:t>
            </a:r>
          </a:p>
          <a:p>
            <a:pPr marL="914400" indent="-685800">
              <a:buFont typeface="+mj-lt"/>
              <a:buAutoNum type="arabicPeriod" startAt="3"/>
            </a:pPr>
            <a:r>
              <a:rPr lang="en-US" sz="6000" b="1" dirty="0">
                <a:solidFill>
                  <a:srgbClr val="726FEF"/>
                </a:solidFill>
              </a:rPr>
              <a:t>GIS CPEC settlement report, if CPECs used</a:t>
            </a:r>
          </a:p>
          <a:p>
            <a:pPr marL="914400" indent="-685800">
              <a:buFont typeface="+mj-lt"/>
              <a:buAutoNum type="arabicPeriod" startAt="3"/>
            </a:pPr>
            <a:r>
              <a:rPr lang="en-US" sz="6000" b="1" dirty="0">
                <a:solidFill>
                  <a:srgbClr val="726FEF"/>
                </a:solidFill>
              </a:rPr>
              <a:t>ACP receipt from MassCEC, if provided</a:t>
            </a:r>
          </a:p>
          <a:p>
            <a:pPr marL="514350" indent="-514350">
              <a:buFont typeface="+mj-lt"/>
              <a:buAutoNum type="arabicPeriod" startAt="3"/>
            </a:pPr>
            <a:endParaRPr lang="en-US" sz="6000" b="1" dirty="0">
              <a:solidFill>
                <a:srgbClr val="726FEF"/>
              </a:solidFill>
            </a:endParaRPr>
          </a:p>
          <a:p>
            <a:pPr algn="ctr"/>
            <a:r>
              <a:rPr lang="en-US" sz="8000" b="1" i="1" dirty="0">
                <a:solidFill>
                  <a:srgbClr val="726FEF"/>
                </a:solidFill>
              </a:rPr>
              <a:t>Filings should be emailed to: doer.rps@mass.gov</a:t>
            </a:r>
          </a:p>
          <a:p>
            <a:pPr>
              <a:spcBef>
                <a:spcPts val="0"/>
              </a:spcBef>
              <a:spcAft>
                <a:spcPts val="600"/>
              </a:spcAft>
              <a:buSzPct val="60000"/>
              <a:buFont typeface="Wingdings" panose="05000000000000000000" pitchFamily="2" charset="2"/>
              <a:buChar char="Ø"/>
            </a:pPr>
            <a:endParaRPr lang="en-US" sz="2800" b="1" i="1" u="sng" dirty="0"/>
          </a:p>
        </p:txBody>
      </p:sp>
      <p:sp>
        <p:nvSpPr>
          <p:cNvPr id="7" name="Text Placeholder 6">
            <a:extLst>
              <a:ext uri="{FF2B5EF4-FFF2-40B4-BE49-F238E27FC236}">
                <a16:creationId xmlns:a16="http://schemas.microsoft.com/office/drawing/2014/main" id="{8F50E1D2-767A-A00A-0CDD-42E7AA14F4C3}"/>
              </a:ext>
            </a:extLst>
          </p:cNvPr>
          <p:cNvSpPr>
            <a:spLocks noGrp="1"/>
          </p:cNvSpPr>
          <p:nvPr>
            <p:ph type="body" sz="quarter" idx="12"/>
          </p:nvPr>
        </p:nvSpPr>
        <p:spPr>
          <a:xfrm>
            <a:off x="500131" y="1533377"/>
            <a:ext cx="10215815" cy="743658"/>
          </a:xfrm>
        </p:spPr>
        <p:txBody>
          <a:bodyPr>
            <a:normAutofit/>
          </a:bodyPr>
          <a:lstStyle/>
          <a:p>
            <a:pPr algn="ctr">
              <a:lnSpc>
                <a:spcPct val="100000"/>
              </a:lnSpc>
            </a:pPr>
            <a:r>
              <a:rPr lang="en-US" sz="3200" dirty="0"/>
              <a:t>WHAT SUPPLIERS NEED TO PROVIDE WHEN FILING</a:t>
            </a:r>
          </a:p>
        </p:txBody>
      </p:sp>
    </p:spTree>
    <p:extLst>
      <p:ext uri="{BB962C8B-B14F-4D97-AF65-F5344CB8AC3E}">
        <p14:creationId xmlns:p14="http://schemas.microsoft.com/office/powerpoint/2010/main" val="419886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A5F5B-B177-FB95-71CF-DD8ADB57AC4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F65C7B9-2355-7E33-1A09-50C1B26E89BC}"/>
              </a:ext>
            </a:extLst>
          </p:cNvPr>
          <p:cNvSpPr>
            <a:spLocks noGrp="1"/>
          </p:cNvSpPr>
          <p:nvPr>
            <p:ph type="body" sz="quarter" idx="11"/>
          </p:nvPr>
        </p:nvSpPr>
        <p:spPr/>
        <p:txBody>
          <a:bodyPr>
            <a:normAutofit fontScale="25000" lnSpcReduction="20000"/>
          </a:bodyPr>
          <a:lstStyle/>
          <a:p>
            <a:r>
              <a:rPr lang="en-US" sz="4000" b="1" dirty="0">
                <a:solidFill>
                  <a:schemeClr val="bg1"/>
                </a:solidFill>
                <a:latin typeface="Avenir Next" panose="020B0503020202020204" pitchFamily="34" charset="0"/>
                <a:cs typeface="Sora" pitchFamily="2" charset="0"/>
              </a:rPr>
              <a:t>RPS,APS,CPS,CES Compliance Webinar</a:t>
            </a:r>
          </a:p>
          <a:p>
            <a:pPr algn="ctr"/>
            <a:r>
              <a:rPr lang="en-US" sz="4000" b="1" dirty="0">
                <a:solidFill>
                  <a:schemeClr val="bg1"/>
                </a:solidFill>
                <a:latin typeface="Avenir Next" panose="020B0503020202020204" pitchFamily="34" charset="0"/>
                <a:cs typeface="Sora" pitchFamily="2" charset="0"/>
              </a:rPr>
              <a:t>RPS,APS</a:t>
            </a:r>
            <a:r>
              <a:rPr lang="en-US" sz="11200" b="1" dirty="0">
                <a:solidFill>
                  <a:schemeClr val="bg1"/>
                </a:solidFill>
                <a:latin typeface="Avenir Next" panose="020B0503020202020204" pitchFamily="34" charset="0"/>
                <a:cs typeface="Sora" pitchFamily="2" charset="0"/>
              </a:rPr>
              <a:t>,</a:t>
            </a:r>
            <a:r>
              <a:rPr lang="en-US" sz="11200" b="1" dirty="0">
                <a:solidFill>
                  <a:schemeClr val="tx1"/>
                </a:solidFill>
                <a:latin typeface="Avenir Next" panose="020B0503020202020204" pitchFamily="34" charset="0"/>
                <a:cs typeface="Sora" pitchFamily="2" charset="0"/>
              </a:rPr>
              <a:t>RPS, APS, CPS AND CES COMPLIANCE W</a:t>
            </a:r>
            <a:r>
              <a:rPr lang="en-US" sz="11200" dirty="0">
                <a:solidFill>
                  <a:schemeClr val="tx1"/>
                </a:solidFill>
                <a:cs typeface="Sora" pitchFamily="2" charset="0"/>
              </a:rPr>
              <a:t>E</a:t>
            </a:r>
            <a:r>
              <a:rPr lang="en-US" sz="11200" b="1" dirty="0">
                <a:solidFill>
                  <a:schemeClr val="tx1"/>
                </a:solidFill>
                <a:latin typeface="Avenir Next" panose="020B0503020202020204" pitchFamily="34" charset="0"/>
                <a:cs typeface="Sora" pitchFamily="2" charset="0"/>
              </a:rPr>
              <a:t>BINAR</a:t>
            </a:r>
            <a:r>
              <a:rPr lang="en-US" sz="9600" b="1" dirty="0">
                <a:solidFill>
                  <a:schemeClr val="bg1"/>
                </a:solidFill>
                <a:latin typeface="Avenir Next" panose="020B0503020202020204" pitchFamily="34" charset="0"/>
                <a:cs typeface="Sora" pitchFamily="2" charset="0"/>
              </a:rPr>
              <a:t>,C</a:t>
            </a:r>
            <a:r>
              <a:rPr lang="en-US" sz="4000" b="1" dirty="0">
                <a:solidFill>
                  <a:schemeClr val="bg1"/>
                </a:solidFill>
                <a:latin typeface="Avenir Next" panose="020B0503020202020204" pitchFamily="34" charset="0"/>
                <a:cs typeface="Sora" pitchFamily="2" charset="0"/>
              </a:rPr>
              <a:t>ES Compliance Webinar</a:t>
            </a:r>
          </a:p>
          <a:p>
            <a:endParaRPr lang="en-US" dirty="0">
              <a:solidFill>
                <a:srgbClr val="2E3690"/>
              </a:solidFill>
            </a:endParaRPr>
          </a:p>
        </p:txBody>
      </p:sp>
      <p:sp>
        <p:nvSpPr>
          <p:cNvPr id="6" name="Text Placeholder 5">
            <a:extLst>
              <a:ext uri="{FF2B5EF4-FFF2-40B4-BE49-F238E27FC236}">
                <a16:creationId xmlns:a16="http://schemas.microsoft.com/office/drawing/2014/main" id="{32C90FC7-1B53-BBFE-EB8F-3652C5C46BB7}"/>
              </a:ext>
            </a:extLst>
          </p:cNvPr>
          <p:cNvSpPr>
            <a:spLocks noGrp="1"/>
          </p:cNvSpPr>
          <p:nvPr>
            <p:ph type="body" sz="quarter" idx="13"/>
          </p:nvPr>
        </p:nvSpPr>
        <p:spPr>
          <a:xfrm>
            <a:off x="992332" y="2040674"/>
            <a:ext cx="10207335" cy="4014439"/>
          </a:xfrm>
          <a:ln>
            <a:solidFill>
              <a:srgbClr val="8491D9"/>
            </a:solidFill>
          </a:ln>
        </p:spPr>
        <p:txBody>
          <a:bodyPr>
            <a:normAutofit lnSpcReduction="10000"/>
          </a:bodyPr>
          <a:lstStyle/>
          <a:p>
            <a:pPr marL="685800" indent="-685800">
              <a:spcBef>
                <a:spcPts val="0"/>
              </a:spcBef>
              <a:spcAft>
                <a:spcPts val="600"/>
              </a:spcAft>
              <a:buSzPct val="60000"/>
              <a:buFont typeface="Wingdings" panose="05000000000000000000" pitchFamily="2" charset="2"/>
              <a:buChar char="Ø"/>
            </a:pPr>
            <a:r>
              <a:rPr lang="en-US" sz="3200" b="1" dirty="0">
                <a:solidFill>
                  <a:srgbClr val="726FEF"/>
                </a:solidFill>
              </a:rPr>
              <a:t>Last compliance year for Solar Carve-out (SCO)</a:t>
            </a:r>
          </a:p>
          <a:p>
            <a:pPr marL="685800" indent="-685800">
              <a:spcBef>
                <a:spcPts val="0"/>
              </a:spcBef>
              <a:spcAft>
                <a:spcPts val="600"/>
              </a:spcAft>
              <a:buSzPct val="60000"/>
              <a:buFont typeface="Wingdings" panose="05000000000000000000" pitchFamily="2" charset="2"/>
              <a:buChar char="Ø"/>
            </a:pPr>
            <a:r>
              <a:rPr lang="en-US" sz="3200" b="1" dirty="0">
                <a:solidFill>
                  <a:srgbClr val="726FEF"/>
                </a:solidFill>
              </a:rPr>
              <a:t>Excess SCO banked attributes may be used for Class I</a:t>
            </a:r>
          </a:p>
          <a:p>
            <a:pPr marL="685800" indent="-685800">
              <a:spcBef>
                <a:spcPts val="0"/>
              </a:spcBef>
              <a:spcAft>
                <a:spcPts val="600"/>
              </a:spcAft>
              <a:buSzPct val="60000"/>
              <a:buFont typeface="Wingdings" panose="05000000000000000000" pitchFamily="2" charset="2"/>
              <a:buChar char="Ø"/>
            </a:pPr>
            <a:r>
              <a:rPr lang="en-US" sz="3200" b="1" dirty="0">
                <a:solidFill>
                  <a:srgbClr val="726FEF"/>
                </a:solidFill>
              </a:rPr>
              <a:t>Clean Peak Energy Standard’s (CPS) Minimum Standard for 2024 was changed downward last year from what was originally published (now 4%).</a:t>
            </a:r>
          </a:p>
          <a:p>
            <a:pPr marL="685800" indent="-685800">
              <a:spcBef>
                <a:spcPts val="0"/>
              </a:spcBef>
              <a:spcAft>
                <a:spcPts val="600"/>
              </a:spcAft>
              <a:buSzPct val="60000"/>
              <a:buFont typeface="Wingdings" panose="05000000000000000000" pitchFamily="2" charset="2"/>
              <a:buChar char="Ø"/>
            </a:pPr>
            <a:r>
              <a:rPr lang="en-US" sz="3200" b="1" dirty="0">
                <a:solidFill>
                  <a:srgbClr val="726FEF"/>
                </a:solidFill>
              </a:rPr>
              <a:t>Will be more than one compliance filing.</a:t>
            </a:r>
          </a:p>
          <a:p>
            <a:pPr marL="685800" indent="-685800">
              <a:spcBef>
                <a:spcPts val="0"/>
              </a:spcBef>
              <a:spcAft>
                <a:spcPts val="600"/>
              </a:spcAft>
              <a:buSzPct val="60000"/>
              <a:buFont typeface="Wingdings" panose="05000000000000000000" pitchFamily="2" charset="2"/>
              <a:buChar char="Ø"/>
            </a:pPr>
            <a:r>
              <a:rPr lang="en-US" sz="3200" b="1" dirty="0">
                <a:solidFill>
                  <a:srgbClr val="726FEF"/>
                </a:solidFill>
              </a:rPr>
              <a:t>Banking limits will be based on highest Load Obligation reported</a:t>
            </a:r>
          </a:p>
          <a:p>
            <a:pPr marL="685800" indent="-685800">
              <a:spcBef>
                <a:spcPts val="0"/>
              </a:spcBef>
              <a:spcAft>
                <a:spcPts val="600"/>
              </a:spcAft>
              <a:buSzPct val="60000"/>
              <a:buFont typeface="Wingdings" panose="05000000000000000000" pitchFamily="2" charset="2"/>
              <a:buChar char="Ø"/>
            </a:pPr>
            <a:endParaRPr lang="en-US" sz="3200" b="1" dirty="0">
              <a:solidFill>
                <a:srgbClr val="726FEF"/>
              </a:solidFill>
            </a:endParaRPr>
          </a:p>
          <a:p>
            <a:pPr>
              <a:spcBef>
                <a:spcPts val="0"/>
              </a:spcBef>
              <a:spcAft>
                <a:spcPts val="600"/>
              </a:spcAft>
              <a:buSzPct val="60000"/>
              <a:buFont typeface="Wingdings" panose="05000000000000000000" pitchFamily="2" charset="2"/>
              <a:buChar char="Ø"/>
            </a:pPr>
            <a:endParaRPr lang="en-US" sz="2800" b="1" i="1" u="sng" dirty="0"/>
          </a:p>
        </p:txBody>
      </p:sp>
      <p:sp>
        <p:nvSpPr>
          <p:cNvPr id="7" name="Text Placeholder 6">
            <a:extLst>
              <a:ext uri="{FF2B5EF4-FFF2-40B4-BE49-F238E27FC236}">
                <a16:creationId xmlns:a16="http://schemas.microsoft.com/office/drawing/2014/main" id="{386392C0-E4A0-875B-9EA5-705280B877DB}"/>
              </a:ext>
            </a:extLst>
          </p:cNvPr>
          <p:cNvSpPr>
            <a:spLocks noGrp="1"/>
          </p:cNvSpPr>
          <p:nvPr>
            <p:ph type="body" sz="quarter" idx="12"/>
          </p:nvPr>
        </p:nvSpPr>
        <p:spPr>
          <a:xfrm>
            <a:off x="500131" y="1533377"/>
            <a:ext cx="10215815" cy="743658"/>
          </a:xfrm>
        </p:spPr>
        <p:txBody>
          <a:bodyPr>
            <a:normAutofit/>
          </a:bodyPr>
          <a:lstStyle/>
          <a:p>
            <a:pPr algn="ctr">
              <a:lnSpc>
                <a:spcPct val="100000"/>
              </a:lnSpc>
            </a:pPr>
            <a:r>
              <a:rPr lang="en-US" sz="3200" dirty="0"/>
              <a:t>WHAT’S NEW</a:t>
            </a:r>
          </a:p>
        </p:txBody>
      </p:sp>
    </p:spTree>
    <p:extLst>
      <p:ext uri="{BB962C8B-B14F-4D97-AF65-F5344CB8AC3E}">
        <p14:creationId xmlns:p14="http://schemas.microsoft.com/office/powerpoint/2010/main" val="1902274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049D9-9F3E-7F2C-A9B8-4DE4D62837F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5B3F78A-F0DF-B079-4A02-BF2DD17C8E66}"/>
              </a:ext>
            </a:extLst>
          </p:cNvPr>
          <p:cNvSpPr>
            <a:spLocks noGrp="1"/>
          </p:cNvSpPr>
          <p:nvPr>
            <p:ph type="body" sz="quarter" idx="11"/>
          </p:nvPr>
        </p:nvSpPr>
        <p:spPr/>
        <p:txBody>
          <a:bodyPr>
            <a:normAutofit fontScale="25000" lnSpcReduction="20000"/>
          </a:bodyPr>
          <a:lstStyle/>
          <a:p>
            <a:r>
              <a:rPr lang="en-US" sz="4000" b="1" dirty="0">
                <a:solidFill>
                  <a:schemeClr val="bg1"/>
                </a:solidFill>
                <a:latin typeface="Avenir Next" panose="020B0503020202020204" pitchFamily="34" charset="0"/>
                <a:cs typeface="Sora" pitchFamily="2" charset="0"/>
              </a:rPr>
              <a:t>RPS,APS,CPS,CES Compliance Webinar</a:t>
            </a:r>
          </a:p>
          <a:p>
            <a:pPr algn="ctr"/>
            <a:r>
              <a:rPr lang="en-US" sz="4000" b="1" dirty="0">
                <a:solidFill>
                  <a:schemeClr val="bg1"/>
                </a:solidFill>
                <a:latin typeface="Avenir Next" panose="020B0503020202020204" pitchFamily="34" charset="0"/>
                <a:cs typeface="Sora" pitchFamily="2" charset="0"/>
              </a:rPr>
              <a:t>RPS,APS</a:t>
            </a:r>
            <a:r>
              <a:rPr lang="en-US" sz="11200" b="1" dirty="0">
                <a:solidFill>
                  <a:schemeClr val="bg1"/>
                </a:solidFill>
                <a:latin typeface="Avenir Next" panose="020B0503020202020204" pitchFamily="34" charset="0"/>
                <a:cs typeface="Sora" pitchFamily="2" charset="0"/>
              </a:rPr>
              <a:t>,</a:t>
            </a:r>
            <a:r>
              <a:rPr lang="en-US" sz="11200" b="1" dirty="0">
                <a:solidFill>
                  <a:schemeClr val="tx1"/>
                </a:solidFill>
                <a:latin typeface="Avenir Next" panose="020B0503020202020204" pitchFamily="34" charset="0"/>
                <a:cs typeface="Sora" pitchFamily="2" charset="0"/>
              </a:rPr>
              <a:t>RPS, APS, CPS AND CES COMPLIANCE W</a:t>
            </a:r>
            <a:r>
              <a:rPr lang="en-US" sz="11200" dirty="0">
                <a:solidFill>
                  <a:schemeClr val="tx1"/>
                </a:solidFill>
                <a:cs typeface="Sora" pitchFamily="2" charset="0"/>
              </a:rPr>
              <a:t>E</a:t>
            </a:r>
            <a:r>
              <a:rPr lang="en-US" sz="11200" b="1" dirty="0">
                <a:solidFill>
                  <a:schemeClr val="tx1"/>
                </a:solidFill>
                <a:latin typeface="Avenir Next" panose="020B0503020202020204" pitchFamily="34" charset="0"/>
                <a:cs typeface="Sora" pitchFamily="2" charset="0"/>
              </a:rPr>
              <a:t>BINAR</a:t>
            </a:r>
            <a:r>
              <a:rPr lang="en-US" sz="9600" b="1" dirty="0">
                <a:solidFill>
                  <a:schemeClr val="bg1"/>
                </a:solidFill>
                <a:latin typeface="Avenir Next" panose="020B0503020202020204" pitchFamily="34" charset="0"/>
                <a:cs typeface="Sora" pitchFamily="2" charset="0"/>
              </a:rPr>
              <a:t>,C</a:t>
            </a:r>
            <a:r>
              <a:rPr lang="en-US" sz="4000" b="1" dirty="0">
                <a:solidFill>
                  <a:schemeClr val="bg1"/>
                </a:solidFill>
                <a:latin typeface="Avenir Next" panose="020B0503020202020204" pitchFamily="34" charset="0"/>
                <a:cs typeface="Sora" pitchFamily="2" charset="0"/>
              </a:rPr>
              <a:t>ES Compliance Webinar</a:t>
            </a:r>
          </a:p>
          <a:p>
            <a:endParaRPr lang="en-US" dirty="0">
              <a:solidFill>
                <a:srgbClr val="2E3690"/>
              </a:solidFill>
            </a:endParaRPr>
          </a:p>
        </p:txBody>
      </p:sp>
      <p:sp>
        <p:nvSpPr>
          <p:cNvPr id="6" name="Text Placeholder 5">
            <a:extLst>
              <a:ext uri="{FF2B5EF4-FFF2-40B4-BE49-F238E27FC236}">
                <a16:creationId xmlns:a16="http://schemas.microsoft.com/office/drawing/2014/main" id="{965BF73D-DABB-9B2B-98DC-829ECB0CAC06}"/>
              </a:ext>
            </a:extLst>
          </p:cNvPr>
          <p:cNvSpPr>
            <a:spLocks noGrp="1"/>
          </p:cNvSpPr>
          <p:nvPr>
            <p:ph type="body" sz="quarter" idx="13"/>
          </p:nvPr>
        </p:nvSpPr>
        <p:spPr>
          <a:xfrm>
            <a:off x="992332" y="2040674"/>
            <a:ext cx="10207335" cy="4014439"/>
          </a:xfrm>
          <a:ln>
            <a:solidFill>
              <a:srgbClr val="8491D9"/>
            </a:solidFill>
          </a:ln>
        </p:spPr>
        <p:txBody>
          <a:bodyPr>
            <a:normAutofit fontScale="40000" lnSpcReduction="20000"/>
          </a:bodyPr>
          <a:lstStyle/>
          <a:p>
            <a:pPr marL="685800" indent="-685800">
              <a:spcBef>
                <a:spcPts val="0"/>
              </a:spcBef>
              <a:spcAft>
                <a:spcPts val="600"/>
              </a:spcAft>
              <a:buSzPct val="60000"/>
              <a:buFont typeface="Wingdings" panose="05000000000000000000" pitchFamily="2" charset="2"/>
              <a:buChar char="Ø"/>
            </a:pPr>
            <a:endParaRPr lang="en-US" sz="3200" b="1" dirty="0">
              <a:solidFill>
                <a:srgbClr val="726FEF"/>
              </a:solidFill>
            </a:endParaRPr>
          </a:p>
          <a:p>
            <a:pPr marL="457200" indent="-457200">
              <a:spcBef>
                <a:spcPts val="0"/>
              </a:spcBef>
              <a:spcAft>
                <a:spcPts val="1200"/>
              </a:spcAft>
              <a:buFont typeface="Wingdings" panose="05000000000000000000" pitchFamily="2" charset="2"/>
              <a:buChar char="Ø"/>
            </a:pPr>
            <a:r>
              <a:rPr lang="en-US" sz="7000" b="1" dirty="0">
                <a:solidFill>
                  <a:srgbClr val="726FEF"/>
                </a:solidFill>
              </a:rPr>
              <a:t>Notarization not required on Authorization Form (Tab A. </a:t>
            </a:r>
            <a:r>
              <a:rPr lang="en-US" sz="7000" b="1" dirty="0" err="1">
                <a:solidFill>
                  <a:srgbClr val="726FEF"/>
                </a:solidFill>
              </a:rPr>
              <a:t>Authztn</a:t>
            </a:r>
            <a:r>
              <a:rPr lang="en-US" sz="7000" b="1" dirty="0">
                <a:solidFill>
                  <a:srgbClr val="726FEF"/>
                </a:solidFill>
              </a:rPr>
              <a:t>)</a:t>
            </a:r>
          </a:p>
          <a:p>
            <a:pPr marL="457200" indent="-457200">
              <a:spcBef>
                <a:spcPts val="0"/>
              </a:spcBef>
              <a:spcAft>
                <a:spcPts val="1200"/>
              </a:spcAft>
              <a:buFont typeface="Wingdings" panose="05000000000000000000" pitchFamily="2" charset="2"/>
              <a:buChar char="Ø"/>
            </a:pPr>
            <a:r>
              <a:rPr lang="en-US" sz="7000" b="1" dirty="0">
                <a:solidFill>
                  <a:srgbClr val="726FEF"/>
                </a:solidFill>
              </a:rPr>
              <a:t>Not necessary to send hard copy!</a:t>
            </a:r>
          </a:p>
          <a:p>
            <a:pPr marL="457200" indent="-457200">
              <a:spcBef>
                <a:spcPts val="0"/>
              </a:spcBef>
              <a:spcAft>
                <a:spcPts val="1200"/>
              </a:spcAft>
              <a:buFont typeface="Wingdings" panose="05000000000000000000" pitchFamily="2" charset="2"/>
              <a:buChar char="Ø"/>
            </a:pPr>
            <a:r>
              <a:rPr lang="en-US" sz="7000" b="1" dirty="0">
                <a:solidFill>
                  <a:srgbClr val="726FEF"/>
                </a:solidFill>
              </a:rPr>
              <a:t>E-signature acceptable</a:t>
            </a:r>
          </a:p>
          <a:p>
            <a:pPr marL="457200" indent="-457200">
              <a:spcBef>
                <a:spcPts val="0"/>
              </a:spcBef>
              <a:spcAft>
                <a:spcPts val="1200"/>
              </a:spcAft>
              <a:buFont typeface="Wingdings" panose="05000000000000000000" pitchFamily="2" charset="2"/>
              <a:buChar char="Ø"/>
            </a:pPr>
            <a:r>
              <a:rPr lang="en-US" sz="7000" b="1" dirty="0">
                <a:solidFill>
                  <a:srgbClr val="726FEF"/>
                </a:solidFill>
              </a:rPr>
              <a:t>Alternative is to have Certification and Authorization printed, signed, scanned and saved as pdf and emailed with filing.</a:t>
            </a:r>
          </a:p>
          <a:p>
            <a:pPr marL="457200" indent="-457200">
              <a:spcBef>
                <a:spcPts val="0"/>
              </a:spcBef>
              <a:spcAft>
                <a:spcPts val="1200"/>
              </a:spcAft>
              <a:buFont typeface="Wingdings" panose="05000000000000000000" pitchFamily="2" charset="2"/>
              <a:buChar char="Ø"/>
            </a:pPr>
            <a:r>
              <a:rPr lang="en-US" sz="7000" b="1" dirty="0">
                <a:solidFill>
                  <a:srgbClr val="726FEF"/>
                </a:solidFill>
              </a:rPr>
              <a:t>Please run GIS reports a few days after June 15th so all transactions get reported</a:t>
            </a:r>
          </a:p>
          <a:p>
            <a:pPr marL="685800" indent="-685800">
              <a:spcBef>
                <a:spcPts val="0"/>
              </a:spcBef>
              <a:spcAft>
                <a:spcPts val="600"/>
              </a:spcAft>
              <a:buSzPct val="60000"/>
              <a:buFont typeface="Wingdings" panose="05000000000000000000" pitchFamily="2" charset="2"/>
              <a:buChar char="Ø"/>
            </a:pPr>
            <a:endParaRPr lang="en-US" sz="3200" b="1" dirty="0">
              <a:solidFill>
                <a:srgbClr val="726FEF"/>
              </a:solidFill>
            </a:endParaRPr>
          </a:p>
          <a:p>
            <a:pPr>
              <a:spcBef>
                <a:spcPts val="0"/>
              </a:spcBef>
              <a:spcAft>
                <a:spcPts val="600"/>
              </a:spcAft>
              <a:buSzPct val="60000"/>
              <a:buFont typeface="Wingdings" panose="05000000000000000000" pitchFamily="2" charset="2"/>
              <a:buChar char="Ø"/>
            </a:pPr>
            <a:endParaRPr lang="en-US" sz="2800" b="1" i="1" u="sng" dirty="0"/>
          </a:p>
        </p:txBody>
      </p:sp>
      <p:sp>
        <p:nvSpPr>
          <p:cNvPr id="7" name="Text Placeholder 6">
            <a:extLst>
              <a:ext uri="{FF2B5EF4-FFF2-40B4-BE49-F238E27FC236}">
                <a16:creationId xmlns:a16="http://schemas.microsoft.com/office/drawing/2014/main" id="{E265BC23-95B4-BFB9-11CE-902705A44E92}"/>
              </a:ext>
            </a:extLst>
          </p:cNvPr>
          <p:cNvSpPr>
            <a:spLocks noGrp="1"/>
          </p:cNvSpPr>
          <p:nvPr>
            <p:ph type="body" sz="quarter" idx="12"/>
          </p:nvPr>
        </p:nvSpPr>
        <p:spPr>
          <a:xfrm>
            <a:off x="500131" y="1533377"/>
            <a:ext cx="10215815" cy="743658"/>
          </a:xfrm>
        </p:spPr>
        <p:txBody>
          <a:bodyPr>
            <a:normAutofit/>
          </a:bodyPr>
          <a:lstStyle/>
          <a:p>
            <a:pPr algn="ctr">
              <a:lnSpc>
                <a:spcPct val="100000"/>
              </a:lnSpc>
            </a:pPr>
            <a:r>
              <a:rPr lang="en-US" sz="3200" dirty="0"/>
              <a:t>REMINDERS</a:t>
            </a:r>
          </a:p>
        </p:txBody>
      </p:sp>
    </p:spTree>
    <p:extLst>
      <p:ext uri="{BB962C8B-B14F-4D97-AF65-F5344CB8AC3E}">
        <p14:creationId xmlns:p14="http://schemas.microsoft.com/office/powerpoint/2010/main" val="158471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E60FB-513F-DCA7-D242-E1729A2C095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46AA937-8F63-B086-B0CE-8A26DC99490F}"/>
              </a:ext>
            </a:extLst>
          </p:cNvPr>
          <p:cNvSpPr>
            <a:spLocks noGrp="1"/>
          </p:cNvSpPr>
          <p:nvPr>
            <p:ph type="body" sz="quarter" idx="11"/>
          </p:nvPr>
        </p:nvSpPr>
        <p:spPr/>
        <p:txBody>
          <a:bodyPr>
            <a:normAutofit fontScale="25000" lnSpcReduction="20000"/>
          </a:bodyPr>
          <a:lstStyle/>
          <a:p>
            <a:r>
              <a:rPr lang="en-US" sz="4000" b="1" dirty="0">
                <a:solidFill>
                  <a:schemeClr val="bg1"/>
                </a:solidFill>
                <a:latin typeface="Avenir Next" panose="020B0503020202020204" pitchFamily="34" charset="0"/>
                <a:cs typeface="Sora" pitchFamily="2" charset="0"/>
              </a:rPr>
              <a:t>RPS,APS,CPS,CES Compliance Webinar</a:t>
            </a:r>
          </a:p>
          <a:p>
            <a:pPr algn="ctr"/>
            <a:r>
              <a:rPr lang="en-US" sz="4000" b="1" dirty="0">
                <a:solidFill>
                  <a:schemeClr val="bg1"/>
                </a:solidFill>
                <a:latin typeface="Avenir Next" panose="020B0503020202020204" pitchFamily="34" charset="0"/>
                <a:cs typeface="Sora" pitchFamily="2" charset="0"/>
              </a:rPr>
              <a:t>RPS,APS</a:t>
            </a:r>
            <a:r>
              <a:rPr lang="en-US" sz="11200" b="1" dirty="0">
                <a:solidFill>
                  <a:schemeClr val="bg1"/>
                </a:solidFill>
                <a:latin typeface="Avenir Next" panose="020B0503020202020204" pitchFamily="34" charset="0"/>
                <a:cs typeface="Sora" pitchFamily="2" charset="0"/>
              </a:rPr>
              <a:t>,</a:t>
            </a:r>
            <a:r>
              <a:rPr lang="en-US" sz="11200" b="1" dirty="0">
                <a:solidFill>
                  <a:schemeClr val="tx1"/>
                </a:solidFill>
                <a:latin typeface="Avenir Next" panose="020B0503020202020204" pitchFamily="34" charset="0"/>
                <a:cs typeface="Sora" pitchFamily="2" charset="0"/>
              </a:rPr>
              <a:t>RPS, APS, CPS AND CES COMPLIANCE W</a:t>
            </a:r>
            <a:r>
              <a:rPr lang="en-US" sz="11200" dirty="0">
                <a:solidFill>
                  <a:schemeClr val="tx1"/>
                </a:solidFill>
                <a:cs typeface="Sora" pitchFamily="2" charset="0"/>
              </a:rPr>
              <a:t>E</a:t>
            </a:r>
            <a:r>
              <a:rPr lang="en-US" sz="11200" b="1" dirty="0">
                <a:solidFill>
                  <a:schemeClr val="tx1"/>
                </a:solidFill>
                <a:latin typeface="Avenir Next" panose="020B0503020202020204" pitchFamily="34" charset="0"/>
                <a:cs typeface="Sora" pitchFamily="2" charset="0"/>
              </a:rPr>
              <a:t>BINAR</a:t>
            </a:r>
            <a:r>
              <a:rPr lang="en-US" sz="9600" b="1" dirty="0">
                <a:solidFill>
                  <a:schemeClr val="bg1"/>
                </a:solidFill>
                <a:latin typeface="Avenir Next" panose="020B0503020202020204" pitchFamily="34" charset="0"/>
                <a:cs typeface="Sora" pitchFamily="2" charset="0"/>
              </a:rPr>
              <a:t>,C</a:t>
            </a:r>
            <a:r>
              <a:rPr lang="en-US" sz="4000" b="1" dirty="0">
                <a:solidFill>
                  <a:schemeClr val="bg1"/>
                </a:solidFill>
                <a:latin typeface="Avenir Next" panose="020B0503020202020204" pitchFamily="34" charset="0"/>
                <a:cs typeface="Sora" pitchFamily="2" charset="0"/>
              </a:rPr>
              <a:t>ES Compliance Webinar</a:t>
            </a:r>
          </a:p>
          <a:p>
            <a:endParaRPr lang="en-US" dirty="0">
              <a:solidFill>
                <a:srgbClr val="2E3690"/>
              </a:solidFill>
            </a:endParaRPr>
          </a:p>
        </p:txBody>
      </p:sp>
      <p:sp>
        <p:nvSpPr>
          <p:cNvPr id="6" name="Text Placeholder 5">
            <a:extLst>
              <a:ext uri="{FF2B5EF4-FFF2-40B4-BE49-F238E27FC236}">
                <a16:creationId xmlns:a16="http://schemas.microsoft.com/office/drawing/2014/main" id="{2EFAB56E-B52F-730D-F349-E51B6115C1AC}"/>
              </a:ext>
            </a:extLst>
          </p:cNvPr>
          <p:cNvSpPr>
            <a:spLocks noGrp="1"/>
          </p:cNvSpPr>
          <p:nvPr>
            <p:ph type="body" sz="quarter" idx="13"/>
          </p:nvPr>
        </p:nvSpPr>
        <p:spPr>
          <a:xfrm>
            <a:off x="1118211" y="2009504"/>
            <a:ext cx="10207335" cy="4014439"/>
          </a:xfrm>
          <a:ln>
            <a:solidFill>
              <a:srgbClr val="8491D9"/>
            </a:solidFill>
          </a:ln>
        </p:spPr>
        <p:txBody>
          <a:bodyPr>
            <a:normAutofit fontScale="25000" lnSpcReduction="20000"/>
          </a:bodyPr>
          <a:lstStyle/>
          <a:p>
            <a:pPr marL="457200" indent="-457200">
              <a:lnSpc>
                <a:spcPct val="130000"/>
              </a:lnSpc>
              <a:spcBef>
                <a:spcPts val="0"/>
              </a:spcBef>
              <a:spcAft>
                <a:spcPts val="600"/>
              </a:spcAft>
              <a:buSzPct val="60000"/>
              <a:buFont typeface="Wingdings" panose="05000000000000000000" pitchFamily="2" charset="2"/>
              <a:buChar char="Ø"/>
            </a:pPr>
            <a:endParaRPr lang="en-US" sz="2600" b="1" dirty="0">
              <a:solidFill>
                <a:srgbClr val="726FEF"/>
              </a:solidFill>
            </a:endParaRPr>
          </a:p>
          <a:p>
            <a:pPr lvl="1">
              <a:lnSpc>
                <a:spcPct val="120000"/>
              </a:lnSpc>
              <a:spcBef>
                <a:spcPts val="0"/>
              </a:spcBef>
              <a:spcAft>
                <a:spcPts val="600"/>
              </a:spcAft>
            </a:pPr>
            <a:r>
              <a:rPr lang="en-US" sz="6400" b="1" dirty="0">
                <a:solidFill>
                  <a:srgbClr val="726FEF"/>
                </a:solidFill>
              </a:rPr>
              <a:t>Banking limits are expressed as a percentage of a Supplier’s 2024 compliance obligation by class.</a:t>
            </a:r>
          </a:p>
          <a:p>
            <a:pPr lvl="1">
              <a:lnSpc>
                <a:spcPct val="120000"/>
              </a:lnSpc>
              <a:spcBef>
                <a:spcPts val="0"/>
              </a:spcBef>
              <a:spcAft>
                <a:spcPts val="600"/>
              </a:spcAft>
            </a:pPr>
            <a:r>
              <a:rPr lang="en-US" sz="6400" b="1" dirty="0">
                <a:solidFill>
                  <a:srgbClr val="726FEF"/>
                </a:solidFill>
              </a:rPr>
              <a:t>Banked certificates can be used in either of the two subsequent compliance years.</a:t>
            </a:r>
          </a:p>
          <a:p>
            <a:pPr lvl="1">
              <a:lnSpc>
                <a:spcPct val="120000"/>
              </a:lnSpc>
              <a:spcBef>
                <a:spcPts val="0"/>
              </a:spcBef>
              <a:spcAft>
                <a:spcPts val="600"/>
              </a:spcAft>
            </a:pPr>
            <a:r>
              <a:rPr lang="en-US" sz="6400" b="1" dirty="0">
                <a:solidFill>
                  <a:srgbClr val="726FEF"/>
                </a:solidFill>
              </a:rPr>
              <a:t>Banked RPS and CES certificates are not interchangeable.  They can only be used for their respective class.</a:t>
            </a:r>
          </a:p>
          <a:p>
            <a:pPr lvl="1">
              <a:lnSpc>
                <a:spcPct val="120000"/>
              </a:lnSpc>
              <a:spcBef>
                <a:spcPts val="0"/>
              </a:spcBef>
              <a:spcAft>
                <a:spcPts val="600"/>
              </a:spcAft>
            </a:pPr>
            <a:r>
              <a:rPr lang="en-US" sz="6400" b="1" dirty="0">
                <a:solidFill>
                  <a:srgbClr val="726FEF"/>
                </a:solidFill>
              </a:rPr>
              <a:t>Banking limits for each class are:</a:t>
            </a:r>
          </a:p>
          <a:p>
            <a:pPr marL="1206500" lvl="3" indent="-411163">
              <a:lnSpc>
                <a:spcPct val="110000"/>
              </a:lnSpc>
              <a:spcBef>
                <a:spcPts val="0"/>
              </a:spcBef>
              <a:spcAft>
                <a:spcPts val="600"/>
              </a:spcAft>
              <a:buSzPct val="70000"/>
              <a:buFont typeface="Arial" panose="020B0604020202020204" pitchFamily="34" charset="0"/>
              <a:buChar char="•"/>
              <a:tabLst>
                <a:tab pos="5486400" algn="dec"/>
              </a:tabLst>
            </a:pPr>
            <a:r>
              <a:rPr lang="en-US" sz="5600" b="1" dirty="0">
                <a:solidFill>
                  <a:srgbClr val="726FEF"/>
                </a:solidFill>
              </a:rPr>
              <a:t>RPS Class I  	30%</a:t>
            </a:r>
          </a:p>
          <a:p>
            <a:pPr marL="1206500" lvl="3" indent="-411163">
              <a:lnSpc>
                <a:spcPct val="110000"/>
              </a:lnSpc>
              <a:spcBef>
                <a:spcPts val="0"/>
              </a:spcBef>
              <a:spcAft>
                <a:spcPts val="600"/>
              </a:spcAft>
              <a:buSzPct val="70000"/>
              <a:buFont typeface="Arial" panose="020B0604020202020204" pitchFamily="34" charset="0"/>
              <a:buChar char="•"/>
              <a:tabLst>
                <a:tab pos="5486400" algn="dec"/>
              </a:tabLst>
            </a:pPr>
            <a:r>
              <a:rPr lang="en-US" sz="5600" b="1" dirty="0">
                <a:solidFill>
                  <a:srgbClr val="726FEF"/>
                </a:solidFill>
              </a:rPr>
              <a:t>SREC I and SREC II 	10%</a:t>
            </a:r>
          </a:p>
          <a:p>
            <a:pPr marL="1206500" lvl="3" indent="-411163">
              <a:lnSpc>
                <a:spcPct val="110000"/>
              </a:lnSpc>
              <a:spcBef>
                <a:spcPts val="0"/>
              </a:spcBef>
              <a:spcAft>
                <a:spcPts val="600"/>
              </a:spcAft>
              <a:buSzPct val="70000"/>
              <a:buFont typeface="Arial" panose="020B0604020202020204" pitchFamily="34" charset="0"/>
              <a:buChar char="•"/>
              <a:tabLst>
                <a:tab pos="5486400" algn="dec"/>
              </a:tabLst>
            </a:pPr>
            <a:r>
              <a:rPr lang="en-US" sz="5600" b="1" dirty="0">
                <a:solidFill>
                  <a:srgbClr val="726FEF"/>
                </a:solidFill>
              </a:rPr>
              <a:t>RPS Class II Renewable	30%</a:t>
            </a:r>
          </a:p>
          <a:p>
            <a:pPr marL="1206500" lvl="3" indent="-411163">
              <a:lnSpc>
                <a:spcPct val="110000"/>
              </a:lnSpc>
              <a:spcBef>
                <a:spcPts val="0"/>
              </a:spcBef>
              <a:spcAft>
                <a:spcPts val="600"/>
              </a:spcAft>
              <a:buSzPct val="70000"/>
              <a:buFont typeface="Arial" panose="020B0604020202020204" pitchFamily="34" charset="0"/>
              <a:buChar char="•"/>
              <a:tabLst>
                <a:tab pos="5486400" algn="dec"/>
              </a:tabLst>
            </a:pPr>
            <a:r>
              <a:rPr lang="en-US" sz="5600" b="1" dirty="0">
                <a:solidFill>
                  <a:srgbClr val="726FEF"/>
                </a:solidFill>
              </a:rPr>
              <a:t>RPS Class II Waste-to-Energy	5%</a:t>
            </a:r>
          </a:p>
          <a:p>
            <a:pPr marL="1206500" lvl="3" indent="-411163">
              <a:lnSpc>
                <a:spcPct val="110000"/>
              </a:lnSpc>
              <a:spcBef>
                <a:spcPts val="0"/>
              </a:spcBef>
              <a:spcAft>
                <a:spcPts val="600"/>
              </a:spcAft>
              <a:buSzPct val="70000"/>
              <a:buFont typeface="Arial" panose="020B0604020202020204" pitchFamily="34" charset="0"/>
              <a:buChar char="•"/>
              <a:tabLst>
                <a:tab pos="5486400" algn="dec"/>
              </a:tabLst>
            </a:pPr>
            <a:r>
              <a:rPr lang="en-US" sz="5600" b="1" dirty="0">
                <a:solidFill>
                  <a:srgbClr val="726FEF"/>
                </a:solidFill>
              </a:rPr>
              <a:t>APS	30%</a:t>
            </a:r>
          </a:p>
          <a:p>
            <a:pPr marL="1206500" lvl="3" indent="-411163">
              <a:lnSpc>
                <a:spcPct val="110000"/>
              </a:lnSpc>
              <a:spcBef>
                <a:spcPts val="0"/>
              </a:spcBef>
              <a:spcAft>
                <a:spcPts val="600"/>
              </a:spcAft>
              <a:buSzPct val="70000"/>
              <a:buFont typeface="Arial" panose="020B0604020202020204" pitchFamily="34" charset="0"/>
              <a:buChar char="•"/>
              <a:tabLst>
                <a:tab pos="5486400" algn="dec"/>
              </a:tabLst>
            </a:pPr>
            <a:r>
              <a:rPr lang="en-US" sz="5600" b="1" dirty="0">
                <a:solidFill>
                  <a:srgbClr val="726FEF"/>
                </a:solidFill>
              </a:rPr>
              <a:t>CPS	30%</a:t>
            </a:r>
          </a:p>
          <a:p>
            <a:pPr marL="1206500" lvl="3" indent="-411163">
              <a:lnSpc>
                <a:spcPct val="110000"/>
              </a:lnSpc>
              <a:spcBef>
                <a:spcPts val="0"/>
              </a:spcBef>
              <a:spcAft>
                <a:spcPts val="600"/>
              </a:spcAft>
              <a:buSzPct val="70000"/>
              <a:buFont typeface="Arial" panose="020B0604020202020204" pitchFamily="34" charset="0"/>
              <a:buChar char="•"/>
              <a:tabLst>
                <a:tab pos="5486400" algn="dec"/>
              </a:tabLst>
            </a:pPr>
            <a:r>
              <a:rPr lang="en-US" sz="5600" b="1" dirty="0">
                <a:solidFill>
                  <a:srgbClr val="726FEF"/>
                </a:solidFill>
              </a:rPr>
              <a:t>CES	30%*</a:t>
            </a:r>
          </a:p>
          <a:p>
            <a:pPr marL="1206500" lvl="3" indent="-411163">
              <a:lnSpc>
                <a:spcPct val="110000"/>
              </a:lnSpc>
              <a:spcBef>
                <a:spcPts val="0"/>
              </a:spcBef>
              <a:spcAft>
                <a:spcPts val="600"/>
              </a:spcAft>
              <a:buSzPct val="70000"/>
              <a:buFont typeface="Arial" panose="020B0604020202020204" pitchFamily="34" charset="0"/>
              <a:buChar char="•"/>
              <a:tabLst>
                <a:tab pos="5486400" algn="dec"/>
              </a:tabLst>
            </a:pPr>
            <a:r>
              <a:rPr lang="en-US" sz="5600" b="1" dirty="0">
                <a:solidFill>
                  <a:srgbClr val="726FEF"/>
                </a:solidFill>
              </a:rPr>
              <a:t>CES-E	0%</a:t>
            </a:r>
          </a:p>
          <a:p>
            <a:pPr marL="795337" lvl="3" indent="0">
              <a:spcBef>
                <a:spcPts val="0"/>
              </a:spcBef>
              <a:spcAft>
                <a:spcPts val="600"/>
              </a:spcAft>
              <a:buSzPct val="70000"/>
              <a:buNone/>
              <a:tabLst>
                <a:tab pos="5035550" algn="dec"/>
              </a:tabLst>
            </a:pPr>
            <a:r>
              <a:rPr lang="en-US" sz="5600" b="1" dirty="0">
                <a:solidFill>
                  <a:srgbClr val="726FEF"/>
                </a:solidFill>
              </a:rPr>
              <a:t>* CES banking limit is 30% of the obligation that is in excess of the RPS Class I obligation                    </a:t>
            </a:r>
            <a:r>
              <a:rPr lang="en-US" sz="6400" b="1" dirty="0">
                <a:solidFill>
                  <a:srgbClr val="726FEF"/>
                </a:solidFill>
              </a:rPr>
              <a:t>	      </a:t>
            </a:r>
          </a:p>
          <a:p>
            <a:pPr>
              <a:spcBef>
                <a:spcPts val="0"/>
              </a:spcBef>
              <a:spcAft>
                <a:spcPts val="600"/>
              </a:spcAft>
              <a:buSzPct val="60000"/>
              <a:buFont typeface="Wingdings" panose="05000000000000000000" pitchFamily="2" charset="2"/>
              <a:buChar char="Ø"/>
            </a:pPr>
            <a:endParaRPr lang="en-US" sz="2800" b="1" i="1" u="sng" dirty="0"/>
          </a:p>
        </p:txBody>
      </p:sp>
      <p:sp>
        <p:nvSpPr>
          <p:cNvPr id="7" name="Text Placeholder 6">
            <a:extLst>
              <a:ext uri="{FF2B5EF4-FFF2-40B4-BE49-F238E27FC236}">
                <a16:creationId xmlns:a16="http://schemas.microsoft.com/office/drawing/2014/main" id="{6869E82F-0896-1320-22EA-2E0502754910}"/>
              </a:ext>
            </a:extLst>
          </p:cNvPr>
          <p:cNvSpPr>
            <a:spLocks noGrp="1"/>
          </p:cNvSpPr>
          <p:nvPr>
            <p:ph type="body" sz="quarter" idx="12"/>
          </p:nvPr>
        </p:nvSpPr>
        <p:spPr>
          <a:xfrm>
            <a:off x="500131" y="1533377"/>
            <a:ext cx="10215815" cy="743658"/>
          </a:xfrm>
        </p:spPr>
        <p:txBody>
          <a:bodyPr>
            <a:normAutofit/>
          </a:bodyPr>
          <a:lstStyle/>
          <a:p>
            <a:pPr algn="ctr">
              <a:lnSpc>
                <a:spcPct val="100000"/>
              </a:lnSpc>
            </a:pPr>
            <a:r>
              <a:rPr lang="en-US" sz="3200" dirty="0"/>
              <a:t>BANKED CERTIFICATES</a:t>
            </a:r>
          </a:p>
        </p:txBody>
      </p:sp>
    </p:spTree>
    <p:extLst>
      <p:ext uri="{BB962C8B-B14F-4D97-AF65-F5344CB8AC3E}">
        <p14:creationId xmlns:p14="http://schemas.microsoft.com/office/powerpoint/2010/main" val="3421643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B0DD6-66EE-F3DC-034E-92BD52F3110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3ED7709-C098-A91B-E327-6297472C7587}"/>
              </a:ext>
            </a:extLst>
          </p:cNvPr>
          <p:cNvSpPr>
            <a:spLocks noGrp="1"/>
          </p:cNvSpPr>
          <p:nvPr>
            <p:ph type="body" sz="quarter" idx="11"/>
          </p:nvPr>
        </p:nvSpPr>
        <p:spPr/>
        <p:txBody>
          <a:bodyPr>
            <a:normAutofit fontScale="25000" lnSpcReduction="20000"/>
          </a:bodyPr>
          <a:lstStyle/>
          <a:p>
            <a:r>
              <a:rPr lang="en-US" sz="4000" b="1" dirty="0">
                <a:solidFill>
                  <a:schemeClr val="bg1"/>
                </a:solidFill>
                <a:latin typeface="Avenir Next" panose="020B0503020202020204" pitchFamily="34" charset="0"/>
                <a:cs typeface="Sora" pitchFamily="2" charset="0"/>
              </a:rPr>
              <a:t>RPS,APS,CPS,CES Compliance Webinar</a:t>
            </a:r>
          </a:p>
          <a:p>
            <a:pPr algn="ctr"/>
            <a:r>
              <a:rPr lang="en-US" sz="4000" b="1" dirty="0">
                <a:solidFill>
                  <a:schemeClr val="bg1"/>
                </a:solidFill>
                <a:latin typeface="Avenir Next" panose="020B0503020202020204" pitchFamily="34" charset="0"/>
                <a:cs typeface="Sora" pitchFamily="2" charset="0"/>
              </a:rPr>
              <a:t>RPS,APS</a:t>
            </a:r>
            <a:r>
              <a:rPr lang="en-US" sz="11200" b="1" dirty="0">
                <a:solidFill>
                  <a:schemeClr val="bg1"/>
                </a:solidFill>
                <a:latin typeface="Avenir Next" panose="020B0503020202020204" pitchFamily="34" charset="0"/>
                <a:cs typeface="Sora" pitchFamily="2" charset="0"/>
              </a:rPr>
              <a:t>,</a:t>
            </a:r>
            <a:r>
              <a:rPr lang="en-US" sz="11200" b="1" dirty="0">
                <a:solidFill>
                  <a:schemeClr val="tx1"/>
                </a:solidFill>
                <a:latin typeface="Avenir Next" panose="020B0503020202020204" pitchFamily="34" charset="0"/>
                <a:cs typeface="Sora" pitchFamily="2" charset="0"/>
              </a:rPr>
              <a:t>RPS, APS, CPS AND CES COMPLIANCE W</a:t>
            </a:r>
            <a:r>
              <a:rPr lang="en-US" sz="11200" dirty="0">
                <a:solidFill>
                  <a:schemeClr val="tx1"/>
                </a:solidFill>
                <a:cs typeface="Sora" pitchFamily="2" charset="0"/>
              </a:rPr>
              <a:t>E</a:t>
            </a:r>
            <a:r>
              <a:rPr lang="en-US" sz="11200" b="1" dirty="0">
                <a:solidFill>
                  <a:schemeClr val="tx1"/>
                </a:solidFill>
                <a:latin typeface="Avenir Next" panose="020B0503020202020204" pitchFamily="34" charset="0"/>
                <a:cs typeface="Sora" pitchFamily="2" charset="0"/>
              </a:rPr>
              <a:t>BINAR</a:t>
            </a:r>
            <a:r>
              <a:rPr lang="en-US" sz="9600" b="1" dirty="0">
                <a:solidFill>
                  <a:schemeClr val="bg1"/>
                </a:solidFill>
                <a:latin typeface="Avenir Next" panose="020B0503020202020204" pitchFamily="34" charset="0"/>
                <a:cs typeface="Sora" pitchFamily="2" charset="0"/>
              </a:rPr>
              <a:t>,C</a:t>
            </a:r>
            <a:r>
              <a:rPr lang="en-US" sz="4000" b="1" dirty="0">
                <a:solidFill>
                  <a:schemeClr val="bg1"/>
                </a:solidFill>
                <a:latin typeface="Avenir Next" panose="020B0503020202020204" pitchFamily="34" charset="0"/>
                <a:cs typeface="Sora" pitchFamily="2" charset="0"/>
              </a:rPr>
              <a:t>ES Compliance Webinar</a:t>
            </a:r>
          </a:p>
          <a:p>
            <a:endParaRPr lang="en-US" dirty="0">
              <a:solidFill>
                <a:srgbClr val="2E3690"/>
              </a:solidFill>
            </a:endParaRPr>
          </a:p>
        </p:txBody>
      </p:sp>
      <p:sp>
        <p:nvSpPr>
          <p:cNvPr id="6" name="Text Placeholder 5">
            <a:extLst>
              <a:ext uri="{FF2B5EF4-FFF2-40B4-BE49-F238E27FC236}">
                <a16:creationId xmlns:a16="http://schemas.microsoft.com/office/drawing/2014/main" id="{FD3D950A-4AA6-6EF4-39ED-CBE36B98A79D}"/>
              </a:ext>
            </a:extLst>
          </p:cNvPr>
          <p:cNvSpPr>
            <a:spLocks noGrp="1"/>
          </p:cNvSpPr>
          <p:nvPr>
            <p:ph type="body" sz="quarter" idx="13"/>
          </p:nvPr>
        </p:nvSpPr>
        <p:spPr>
          <a:xfrm>
            <a:off x="1136140" y="2094463"/>
            <a:ext cx="10207335" cy="4014439"/>
          </a:xfrm>
          <a:ln>
            <a:solidFill>
              <a:srgbClr val="8491D9"/>
            </a:solidFill>
          </a:ln>
        </p:spPr>
        <p:txBody>
          <a:bodyPr>
            <a:normAutofit fontScale="92500"/>
          </a:bodyPr>
          <a:lstStyle/>
          <a:p>
            <a:pPr marL="0" lvl="1" indent="0">
              <a:lnSpc>
                <a:spcPct val="150000"/>
              </a:lnSpc>
              <a:spcBef>
                <a:spcPts val="0"/>
              </a:spcBef>
              <a:buNone/>
            </a:pPr>
            <a:r>
              <a:rPr lang="en-US" sz="1800" b="1" dirty="0">
                <a:solidFill>
                  <a:srgbClr val="726FEF"/>
                </a:solidFill>
              </a:rPr>
              <a:t>Auction [Re-minted] SRECs</a:t>
            </a:r>
          </a:p>
          <a:p>
            <a:pPr marL="860425" indent="-393700">
              <a:lnSpc>
                <a:spcPct val="160000"/>
              </a:lnSpc>
              <a:spcBef>
                <a:spcPts val="0"/>
              </a:spcBef>
              <a:buFont typeface="Wingdings" panose="05000000000000000000" pitchFamily="2" charset="2"/>
              <a:buChar char="Ø"/>
            </a:pPr>
            <a:r>
              <a:rPr lang="en-US" sz="1800" b="1" dirty="0">
                <a:solidFill>
                  <a:srgbClr val="726FEF"/>
                </a:solidFill>
              </a:rPr>
              <a:t>	</a:t>
            </a:r>
            <a:r>
              <a:rPr lang="en-US" sz="2000" b="1" dirty="0">
                <a:solidFill>
                  <a:srgbClr val="726FEF"/>
                </a:solidFill>
              </a:rPr>
              <a:t>There will be no auction for SRECs this year.</a:t>
            </a:r>
          </a:p>
          <a:p>
            <a:pPr marL="860425" indent="-393700">
              <a:lnSpc>
                <a:spcPct val="150000"/>
              </a:lnSpc>
              <a:spcBef>
                <a:spcPts val="0"/>
              </a:spcBef>
              <a:buFont typeface="Wingdings" panose="05000000000000000000" pitchFamily="2" charset="2"/>
              <a:buChar char="Ø"/>
            </a:pPr>
            <a:r>
              <a:rPr lang="en-US" sz="2000" b="1" dirty="0">
                <a:solidFill>
                  <a:srgbClr val="726FEF"/>
                </a:solidFill>
              </a:rPr>
              <a:t>	CY2024 will be the last time to use any remaining auction SRECs</a:t>
            </a:r>
          </a:p>
          <a:p>
            <a:pPr marL="860425" indent="-393700">
              <a:lnSpc>
                <a:spcPct val="150000"/>
              </a:lnSpc>
              <a:spcBef>
                <a:spcPts val="0"/>
              </a:spcBef>
              <a:buFont typeface="Wingdings" panose="05000000000000000000" pitchFamily="2" charset="2"/>
              <a:buChar char="Ø"/>
            </a:pPr>
            <a:r>
              <a:rPr lang="en-US" sz="2000" b="1" dirty="0">
                <a:solidFill>
                  <a:srgbClr val="726FEF"/>
                </a:solidFill>
              </a:rPr>
              <a:t>	There will be no SCO Minimum Standard in CY2025</a:t>
            </a:r>
          </a:p>
          <a:p>
            <a:pPr marL="0" indent="0">
              <a:lnSpc>
                <a:spcPct val="150000"/>
              </a:lnSpc>
              <a:spcBef>
                <a:spcPts val="0"/>
              </a:spcBef>
              <a:buNone/>
            </a:pPr>
            <a:r>
              <a:rPr lang="en-US" sz="2000" b="1" dirty="0">
                <a:solidFill>
                  <a:srgbClr val="726FEF"/>
                </a:solidFill>
              </a:rPr>
              <a:t>Auction [Re-minted] SREC IIs</a:t>
            </a:r>
          </a:p>
          <a:p>
            <a:pPr marL="914400" indent="-447675">
              <a:lnSpc>
                <a:spcPct val="150000"/>
              </a:lnSpc>
              <a:spcBef>
                <a:spcPts val="0"/>
              </a:spcBef>
              <a:buFont typeface="Wingdings" panose="05000000000000000000" pitchFamily="2" charset="2"/>
              <a:buChar char="Ø"/>
            </a:pPr>
            <a:r>
              <a:rPr lang="en-US" sz="2000" b="1" dirty="0">
                <a:solidFill>
                  <a:srgbClr val="726FEF"/>
                </a:solidFill>
              </a:rPr>
              <a:t>There will be an auction for SRECIIs this year. That will take place on July 29 AT 10:00 a.m.</a:t>
            </a:r>
          </a:p>
          <a:p>
            <a:pPr marL="914400" indent="-447675">
              <a:lnSpc>
                <a:spcPct val="110000"/>
              </a:lnSpc>
              <a:spcBef>
                <a:spcPts val="0"/>
              </a:spcBef>
              <a:buFont typeface="Wingdings" panose="05000000000000000000" pitchFamily="2" charset="2"/>
              <a:buChar char="Ø"/>
            </a:pPr>
            <a:r>
              <a:rPr lang="en-US" sz="2000" b="1" dirty="0">
                <a:solidFill>
                  <a:srgbClr val="726FEF"/>
                </a:solidFill>
              </a:rPr>
              <a:t>All Auction SRECs intended for compliance BEYOND 2024 should remain in your main GIS account, not in your Massachusetts sub-account (THEY WILL BE CONSIDERED SETTLED)</a:t>
            </a:r>
          </a:p>
          <a:p>
            <a:pPr marL="914400" indent="-447675">
              <a:lnSpc>
                <a:spcPct val="150000"/>
              </a:lnSpc>
              <a:spcBef>
                <a:spcPts val="0"/>
              </a:spcBef>
              <a:spcAft>
                <a:spcPts val="1200"/>
              </a:spcAft>
              <a:buFont typeface="Wingdings" panose="05000000000000000000" pitchFamily="2" charset="2"/>
              <a:buChar char="Ø"/>
            </a:pPr>
            <a:r>
              <a:rPr lang="en-US" sz="2000" b="1" dirty="0">
                <a:solidFill>
                  <a:srgbClr val="726FEF"/>
                </a:solidFill>
              </a:rPr>
              <a:t>DO NOT list Auction [Re-minted] SRECs or SREC IIs in the Banked columns!</a:t>
            </a:r>
          </a:p>
          <a:p>
            <a:pPr marL="914400" indent="-447675">
              <a:spcBef>
                <a:spcPts val="0"/>
              </a:spcBef>
              <a:spcAft>
                <a:spcPts val="600"/>
              </a:spcAft>
              <a:buSzPct val="60000"/>
              <a:buFont typeface="Wingdings" panose="05000000000000000000" pitchFamily="2" charset="2"/>
              <a:buChar char="Ø"/>
            </a:pPr>
            <a:endParaRPr lang="en-US" sz="3200" b="1" dirty="0">
              <a:solidFill>
                <a:srgbClr val="726FEF"/>
              </a:solidFill>
            </a:endParaRPr>
          </a:p>
          <a:p>
            <a:pPr>
              <a:spcBef>
                <a:spcPts val="0"/>
              </a:spcBef>
              <a:spcAft>
                <a:spcPts val="600"/>
              </a:spcAft>
              <a:buSzPct val="60000"/>
              <a:buFont typeface="Wingdings" panose="05000000000000000000" pitchFamily="2" charset="2"/>
              <a:buChar char="Ø"/>
            </a:pPr>
            <a:endParaRPr lang="en-US" sz="2800" b="1" i="1" u="sng" dirty="0"/>
          </a:p>
        </p:txBody>
      </p:sp>
      <p:sp>
        <p:nvSpPr>
          <p:cNvPr id="7" name="Text Placeholder 6">
            <a:extLst>
              <a:ext uri="{FF2B5EF4-FFF2-40B4-BE49-F238E27FC236}">
                <a16:creationId xmlns:a16="http://schemas.microsoft.com/office/drawing/2014/main" id="{3A74049E-1A71-9682-2C58-A12E7FD1C9C8}"/>
              </a:ext>
            </a:extLst>
          </p:cNvPr>
          <p:cNvSpPr>
            <a:spLocks noGrp="1"/>
          </p:cNvSpPr>
          <p:nvPr>
            <p:ph type="body" sz="quarter" idx="12"/>
          </p:nvPr>
        </p:nvSpPr>
        <p:spPr>
          <a:xfrm>
            <a:off x="500131" y="1533377"/>
            <a:ext cx="10215815" cy="743658"/>
          </a:xfrm>
        </p:spPr>
        <p:txBody>
          <a:bodyPr>
            <a:normAutofit/>
          </a:bodyPr>
          <a:lstStyle/>
          <a:p>
            <a:pPr algn="ctr">
              <a:lnSpc>
                <a:spcPct val="100000"/>
              </a:lnSpc>
            </a:pPr>
            <a:r>
              <a:rPr lang="en-US" sz="3200" dirty="0"/>
              <a:t>AUCTION REMINDERS</a:t>
            </a:r>
          </a:p>
        </p:txBody>
      </p:sp>
    </p:spTree>
    <p:extLst>
      <p:ext uri="{BB962C8B-B14F-4D97-AF65-F5344CB8AC3E}">
        <p14:creationId xmlns:p14="http://schemas.microsoft.com/office/powerpoint/2010/main" val="182903846"/>
      </p:ext>
    </p:extLst>
  </p:cSld>
  <p:clrMapOvr>
    <a:masterClrMapping/>
  </p:clrMapOvr>
</p:sld>
</file>

<file path=ppt/theme/theme1.xml><?xml version="1.0" encoding="utf-8"?>
<a:theme xmlns:a="http://schemas.openxmlformats.org/drawingml/2006/main" name="Office Theme">
  <a:themeElements>
    <a:clrScheme name="DOER">
      <a:dk1>
        <a:srgbClr val="2C3B90"/>
      </a:dk1>
      <a:lt1>
        <a:srgbClr val="FFFFFF"/>
      </a:lt1>
      <a:dk2>
        <a:srgbClr val="6E87C4"/>
      </a:dk2>
      <a:lt2>
        <a:srgbClr val="FFFFFF"/>
      </a:lt2>
      <a:accent1>
        <a:srgbClr val="2C3B90"/>
      </a:accent1>
      <a:accent2>
        <a:srgbClr val="2CB34B"/>
      </a:accent2>
      <a:accent3>
        <a:srgbClr val="D7D955"/>
      </a:accent3>
      <a:accent4>
        <a:srgbClr val="705DA8"/>
      </a:accent4>
      <a:accent5>
        <a:srgbClr val="A5C939"/>
      </a:accent5>
      <a:accent6>
        <a:srgbClr val="A5A5A5"/>
      </a:accent6>
      <a:hlink>
        <a:srgbClr val="FFFFFF"/>
      </a:hlink>
      <a:folHlink>
        <a:srgbClr val="FFFFFF"/>
      </a:folHlink>
    </a:clrScheme>
    <a:fontScheme name="Doer">
      <a:majorFont>
        <a:latin typeface="Avenir Next"/>
        <a:ea typeface=""/>
        <a:cs typeface=""/>
      </a:majorFont>
      <a:minorFont>
        <a:latin typeface="Avenir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9ba65420-7720-41ed-bcad-c2a55fef165f">Waiting</Status>
    <RequiredforApplication xmlns="9ba65420-7720-41ed-bcad-c2a55fef165f">true</RequiredforApplication>
    <Input_x002f_SubmissionStage xmlns="9ba65420-7720-41ed-bcad-c2a55fef165f" xsi:nil="true"/>
    <lcf76f155ced4ddcb4097134ff3c332f xmlns="9ba65420-7720-41ed-bcad-c2a55fef165f">
      <Terms xmlns="http://schemas.microsoft.com/office/infopath/2007/PartnerControls"/>
    </lcf76f155ced4ddcb4097134ff3c332f>
    <TaxCatchAll xmlns="025e7347-02b9-4ccf-9345-e3928028332f" xsi:nil="true"/>
    <DOERPointPerson xmlns="9ba65420-7720-41ed-bcad-c2a55fef165f">
      <UserInfo>
        <DisplayName/>
        <AccountId xsi:nil="true"/>
        <AccountType/>
      </UserInfo>
    </DOERPointPerson>
    <StatusforSubmission xmlns="9ba65420-7720-41ed-bcad-c2a55fef165f" xsi:nil="true"/>
    <Dateapp_x002e_teamcompleteddoc_x002e_ xmlns="9ba65420-7720-41ed-bcad-c2a55fef165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502BEF9A943549BD33FB23CBFBFEC8" ma:contentTypeVersion="25" ma:contentTypeDescription="Create a new document." ma:contentTypeScope="" ma:versionID="27f8a9ed6ada0dd6de51e6f8b06cf202">
  <xsd:schema xmlns:xsd="http://www.w3.org/2001/XMLSchema" xmlns:xs="http://www.w3.org/2001/XMLSchema" xmlns:p="http://schemas.microsoft.com/office/2006/metadata/properties" xmlns:ns2="9ba65420-7720-41ed-bcad-c2a55fef165f" xmlns:ns3="025e7347-02b9-4ccf-9345-e3928028332f" targetNamespace="http://schemas.microsoft.com/office/2006/metadata/properties" ma:root="true" ma:fieldsID="5842bb9275b5145a121448962ba18cf9" ns2:_="" ns3:_="">
    <xsd:import namespace="9ba65420-7720-41ed-bcad-c2a55fef165f"/>
    <xsd:import namespace="025e7347-02b9-4ccf-9345-e3928028332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Input_x002f_SubmissionStage" minOccurs="0"/>
                <xsd:element ref="ns2:Dateapp_x002e_teamcompleteddoc_x002e_" minOccurs="0"/>
                <xsd:element ref="ns2:DOERPointPerson" minOccurs="0"/>
                <xsd:element ref="ns2:MediaServiceSearchProperties" minOccurs="0"/>
                <xsd:element ref="ns2:Status" minOccurs="0"/>
                <xsd:element ref="ns2:StatusforSubmission" minOccurs="0"/>
                <xsd:element ref="ns2:MediaServiceDateTaken" minOccurs="0"/>
                <xsd:element ref="ns2:MediaLengthInSeconds" minOccurs="0"/>
                <xsd:element ref="ns2:RequiredforApplicatio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a65420-7720-41ed-bcad-c2a55fef16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Input_x002f_SubmissionStage" ma:index="19" nillable="true" ma:displayName="Input/Submission Stage" ma:description="CME will enter in the basic info located in the first section of the worksheet, then once it is marked as filled out, the appropriate DOER division managing the application will fill out the remaining part of the worksheet. &#10;After app. team inputs the rest of the worksheet answers, they should mark it as 'ready for OCIR'." ma:format="Dropdown" ma:internalName="Input_x002f_SubmissionStage">
      <xsd:simpleType>
        <xsd:restriction base="dms:Choice">
          <xsd:enumeration value="With CME"/>
          <xsd:enumeration value="Submitted to OCIR"/>
          <xsd:enumeration value="Waiting"/>
          <xsd:enumeration value="Sent to Program Point Person(s) for Completion"/>
          <xsd:enumeration value="Ready to Submit"/>
        </xsd:restriction>
      </xsd:simpleType>
    </xsd:element>
    <xsd:element name="Dateapp_x002e_teamcompleteddoc_x002e_" ma:index="20" nillable="true" ma:displayName="Date app. team completed doc." ma:description="When the DOER app. team for that specific federal application completed the rest of the worksheet questions" ma:format="DateOnly" ma:internalName="Dateapp_x002e_teamcompleteddoc_x002e_">
      <xsd:simpleType>
        <xsd:restriction base="dms:DateTime"/>
      </xsd:simpleType>
    </xsd:element>
    <xsd:element name="DOERPointPerson" ma:index="21" nillable="true" ma:displayName="DOER Point Person" ma:description="DOER point person for the program - will likely be the person to ask to fill out the questions (after the first basic info questions) for the worksheet. " ma:format="Dropdown" ma:list="UserInfo" ma:SharePointGroup="0" ma:internalName="DOERPointPerson">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Status" ma:index="23" nillable="true" ma:displayName="Status" ma:default="Waiting" ma:format="Dropdown" ma:internalName="Status">
      <xsd:simpleType>
        <xsd:restriction base="dms:Choice">
          <xsd:enumeration value="Waiting"/>
          <xsd:enumeration value="With DL"/>
          <xsd:enumeration value="Sent to Point Person"/>
          <xsd:enumeration value="Sent to CPR"/>
        </xsd:restriction>
      </xsd:simpleType>
    </xsd:element>
    <xsd:element name="StatusforSubmission" ma:index="24" nillable="true" ma:displayName="Status for Submission" ma:format="Dropdown" ma:internalName="StatusforSubmission">
      <xsd:complexType>
        <xsd:complexContent>
          <xsd:extension base="dms:MultiChoice">
            <xsd:sequence>
              <xsd:element name="Value" maxOccurs="unbounded" minOccurs="0" nillable="true">
                <xsd:simpleType>
                  <xsd:restriction base="dms:Choice">
                    <xsd:enumeration value="Not Started"/>
                    <xsd:enumeration value="Draft"/>
                    <xsd:enumeration value="Needs Signature"/>
                    <xsd:enumeration value="Ready to Submit"/>
                    <xsd:enumeration value="Not for Submission"/>
                    <xsd:enumeration value="Needs Renaming"/>
                    <xsd:enumeration value="Needs File Type Change"/>
                    <xsd:enumeration value="Needs to be Combined w. Other File"/>
                  </xsd:restriction>
                </xsd:simpleType>
              </xsd:element>
            </xsd:sequence>
          </xsd:extension>
        </xsd:complexContent>
      </xsd:complexType>
    </xsd:element>
    <xsd:element name="MediaServiceDateTaken" ma:index="25" nillable="true" ma:displayName="MediaServiceDateTaken" ma:hidden="true" ma:indexed="true" ma:internalName="MediaServiceDateTaken"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RequiredforApplication" ma:index="27" nillable="true" ma:displayName="Required for Application" ma:default="1" ma:format="Dropdown" ma:internalName="RequiredforApplication">
      <xsd:simpleType>
        <xsd:restriction base="dms:Boolean"/>
      </xsd:simpleType>
    </xsd:element>
    <xsd:element name="MediaServiceLocation" ma:index="2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5e7347-02b9-4ccf-9345-e3928028332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7ff03c6e-2d7e-463b-a2db-8f4845512aa4}" ma:internalName="TaxCatchAll" ma:showField="CatchAllData" ma:web="025e7347-02b9-4ccf-9345-e392802833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57026C-AEF3-418E-92C4-D4567699F553}">
  <ds:schemaRefs>
    <ds:schemaRef ds:uri="http://purl.org/dc/terms/"/>
    <ds:schemaRef ds:uri="9ba65420-7720-41ed-bcad-c2a55fef165f"/>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www.w3.org/XML/1998/namespace"/>
    <ds:schemaRef ds:uri="025e7347-02b9-4ccf-9345-e3928028332f"/>
    <ds:schemaRef ds:uri="http://purl.org/dc/dcmitype/"/>
  </ds:schemaRefs>
</ds:datastoreItem>
</file>

<file path=customXml/itemProps2.xml><?xml version="1.0" encoding="utf-8"?>
<ds:datastoreItem xmlns:ds="http://schemas.openxmlformats.org/officeDocument/2006/customXml" ds:itemID="{207CB4BF-A87F-471B-8690-B6447927C2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a65420-7720-41ed-bcad-c2a55fef165f"/>
    <ds:schemaRef ds:uri="025e7347-02b9-4ccf-9345-e392802833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DBB70A-F03B-41E0-911A-0FD6B0AD1988}">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5315</TotalTime>
  <Words>1723</Words>
  <Application>Microsoft Office PowerPoint</Application>
  <PresentationFormat>Widescreen</PresentationFormat>
  <Paragraphs>168</Paragraphs>
  <Slides>16</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Avenir Next</vt:lpstr>
      <vt:lpstr>Calibri</vt:lpstr>
      <vt:lpstr>Sora</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Generous Art</dc:creator>
  <cp:lastModifiedBy>Wassam, John (ENE)</cp:lastModifiedBy>
  <cp:revision>146</cp:revision>
  <dcterms:created xsi:type="dcterms:W3CDTF">2022-11-15T11:17:26Z</dcterms:created>
  <dcterms:modified xsi:type="dcterms:W3CDTF">2025-05-29T16:16:02Z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0x0101000D502BEF9A943549BD33FB23CBFBFEC8</vt:lpwstr>
  </property>
  <property fmtid="{D5CDD505-2E9C-101B-9397-08002B2CF9AE}" pid="3" name="MediaServiceImageTags">
    <vt:lpwstr/>
  </property>
</Properties>
</file>