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Lst>
  <p:notesMasterIdLst>
    <p:notesMasterId r:id="rId15"/>
  </p:notesMasterIdLst>
  <p:sldIdLst>
    <p:sldId id="270" r:id="rId5"/>
    <p:sldId id="275" r:id="rId6"/>
    <p:sldId id="262" r:id="rId7"/>
    <p:sldId id="274" r:id="rId8"/>
    <p:sldId id="276" r:id="rId9"/>
    <p:sldId id="272" r:id="rId10"/>
    <p:sldId id="269" r:id="rId11"/>
    <p:sldId id="273" r:id="rId12"/>
    <p:sldId id="278" r:id="rId13"/>
    <p:sldId id="279"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7A2867-884C-47C5-B383-D9490CFDE4A2}" v="8" dt="2024-12-02T16:54:16.8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86437" autoAdjust="0"/>
  </p:normalViewPr>
  <p:slideViewPr>
    <p:cSldViewPr>
      <p:cViewPr varScale="1">
        <p:scale>
          <a:sx n="83" d="100"/>
          <a:sy n="83" d="100"/>
        </p:scale>
        <p:origin x="473" y="8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nderlee, Susan (DOT)" userId="011ed699-df0d-4311-ab08-ef57f79c648a" providerId="ADAL" clId="{D27A2867-884C-47C5-B383-D9490CFDE4A2}"/>
    <pc:docChg chg="undo custSel addSld delSld modSld sldOrd">
      <pc:chgData name="Wunderlee, Susan (DOT)" userId="011ed699-df0d-4311-ab08-ef57f79c648a" providerId="ADAL" clId="{D27A2867-884C-47C5-B383-D9490CFDE4A2}" dt="2024-12-06T19:46:53.799" v="1598" actId="33524"/>
      <pc:docMkLst>
        <pc:docMk/>
      </pc:docMkLst>
      <pc:sldChg chg="del">
        <pc:chgData name="Wunderlee, Susan (DOT)" userId="011ed699-df0d-4311-ab08-ef57f79c648a" providerId="ADAL" clId="{D27A2867-884C-47C5-B383-D9490CFDE4A2}" dt="2024-11-27T22:19:28.244" v="0" actId="2696"/>
        <pc:sldMkLst>
          <pc:docMk/>
          <pc:sldMk cId="0" sldId="256"/>
        </pc:sldMkLst>
      </pc:sldChg>
      <pc:sldChg chg="del">
        <pc:chgData name="Wunderlee, Susan (DOT)" userId="011ed699-df0d-4311-ab08-ef57f79c648a" providerId="ADAL" clId="{D27A2867-884C-47C5-B383-D9490CFDE4A2}" dt="2024-11-27T22:19:31.127" v="1" actId="2696"/>
        <pc:sldMkLst>
          <pc:docMk/>
          <pc:sldMk cId="0" sldId="257"/>
        </pc:sldMkLst>
      </pc:sldChg>
      <pc:sldChg chg="add">
        <pc:chgData name="Wunderlee, Susan (DOT)" userId="011ed699-df0d-4311-ab08-ef57f79c648a" providerId="ADAL" clId="{D27A2867-884C-47C5-B383-D9490CFDE4A2}" dt="2024-11-27T22:45:18.883" v="155"/>
        <pc:sldMkLst>
          <pc:docMk/>
          <pc:sldMk cId="2778989915" sldId="262"/>
        </pc:sldMkLst>
      </pc:sldChg>
      <pc:sldChg chg="del">
        <pc:chgData name="Wunderlee, Susan (DOT)" userId="011ed699-df0d-4311-ab08-ef57f79c648a" providerId="ADAL" clId="{D27A2867-884C-47C5-B383-D9490CFDE4A2}" dt="2024-11-27T22:19:41.554" v="4" actId="2696"/>
        <pc:sldMkLst>
          <pc:docMk/>
          <pc:sldMk cId="0" sldId="265"/>
        </pc:sldMkLst>
      </pc:sldChg>
      <pc:sldChg chg="del">
        <pc:chgData name="Wunderlee, Susan (DOT)" userId="011ed699-df0d-4311-ab08-ef57f79c648a" providerId="ADAL" clId="{D27A2867-884C-47C5-B383-D9490CFDE4A2}" dt="2024-11-27T22:19:45.121" v="5" actId="2696"/>
        <pc:sldMkLst>
          <pc:docMk/>
          <pc:sldMk cId="0" sldId="266"/>
        </pc:sldMkLst>
      </pc:sldChg>
      <pc:sldChg chg="del">
        <pc:chgData name="Wunderlee, Susan (DOT)" userId="011ed699-df0d-4311-ab08-ef57f79c648a" providerId="ADAL" clId="{D27A2867-884C-47C5-B383-D9490CFDE4A2}" dt="2024-11-27T22:19:47.815" v="6" actId="2696"/>
        <pc:sldMkLst>
          <pc:docMk/>
          <pc:sldMk cId="0" sldId="267"/>
        </pc:sldMkLst>
      </pc:sldChg>
      <pc:sldChg chg="addSp delSp modSp del mod ord">
        <pc:chgData name="Wunderlee, Susan (DOT)" userId="011ed699-df0d-4311-ab08-ef57f79c648a" providerId="ADAL" clId="{D27A2867-884C-47C5-B383-D9490CFDE4A2}" dt="2024-12-02T21:17:06.112" v="1479" actId="2696"/>
        <pc:sldMkLst>
          <pc:docMk/>
          <pc:sldMk cId="924498506" sldId="268"/>
        </pc:sldMkLst>
        <pc:spChg chg="add del mod">
          <ac:chgData name="Wunderlee, Susan (DOT)" userId="011ed699-df0d-4311-ab08-ef57f79c648a" providerId="ADAL" clId="{D27A2867-884C-47C5-B383-D9490CFDE4A2}" dt="2024-12-02T16:45:22.137" v="1434" actId="20577"/>
          <ac:spMkLst>
            <pc:docMk/>
            <pc:sldMk cId="924498506" sldId="268"/>
            <ac:spMk id="3" creationId="{00000000-0000-0000-0000-000000000000}"/>
          </ac:spMkLst>
        </pc:spChg>
        <pc:spChg chg="mod">
          <ac:chgData name="Wunderlee, Susan (DOT)" userId="011ed699-df0d-4311-ab08-ef57f79c648a" providerId="ADAL" clId="{D27A2867-884C-47C5-B383-D9490CFDE4A2}" dt="2024-11-27T22:21:53.096" v="43" actId="1076"/>
          <ac:spMkLst>
            <pc:docMk/>
            <pc:sldMk cId="924498506" sldId="268"/>
            <ac:spMk id="5" creationId="{00000000-0000-0000-0000-000000000000}"/>
          </ac:spMkLst>
        </pc:spChg>
      </pc:sldChg>
      <pc:sldChg chg="delSp modSp add mod">
        <pc:chgData name="Wunderlee, Susan (DOT)" userId="011ed699-df0d-4311-ab08-ef57f79c648a" providerId="ADAL" clId="{D27A2867-884C-47C5-B383-D9490CFDE4A2}" dt="2024-12-06T19:46:53.799" v="1598" actId="33524"/>
        <pc:sldMkLst>
          <pc:docMk/>
          <pc:sldMk cId="2184203102" sldId="269"/>
        </pc:sldMkLst>
        <pc:spChg chg="mod">
          <ac:chgData name="Wunderlee, Susan (DOT)" userId="011ed699-df0d-4311-ab08-ef57f79c648a" providerId="ADAL" clId="{D27A2867-884C-47C5-B383-D9490CFDE4A2}" dt="2024-12-06T19:46:53.799" v="1598" actId="33524"/>
          <ac:spMkLst>
            <pc:docMk/>
            <pc:sldMk cId="2184203102" sldId="269"/>
            <ac:spMk id="3" creationId="{285F9E36-C9CF-266F-E611-418A1BDFA6D8}"/>
          </ac:spMkLst>
        </pc:spChg>
        <pc:spChg chg="mod">
          <ac:chgData name="Wunderlee, Susan (DOT)" userId="011ed699-df0d-4311-ab08-ef57f79c648a" providerId="ADAL" clId="{D27A2867-884C-47C5-B383-D9490CFDE4A2}" dt="2024-12-02T15:59:23.152" v="208" actId="20577"/>
          <ac:spMkLst>
            <pc:docMk/>
            <pc:sldMk cId="2184203102" sldId="269"/>
            <ac:spMk id="5" creationId="{028F24D2-8486-FFB6-52B3-2C2FEF346BB1}"/>
          </ac:spMkLst>
        </pc:spChg>
        <pc:picChg chg="del">
          <ac:chgData name="Wunderlee, Susan (DOT)" userId="011ed699-df0d-4311-ab08-ef57f79c648a" providerId="ADAL" clId="{D27A2867-884C-47C5-B383-D9490CFDE4A2}" dt="2024-11-27T22:32:26.440" v="110" actId="478"/>
          <ac:picMkLst>
            <pc:docMk/>
            <pc:sldMk cId="2184203102" sldId="269"/>
            <ac:picMk id="7" creationId="{D014517E-82F8-04E3-6C58-7607EA8472DD}"/>
          </ac:picMkLst>
        </pc:picChg>
      </pc:sldChg>
      <pc:sldChg chg="del">
        <pc:chgData name="Wunderlee, Susan (DOT)" userId="011ed699-df0d-4311-ab08-ef57f79c648a" providerId="ADAL" clId="{D27A2867-884C-47C5-B383-D9490CFDE4A2}" dt="2024-11-27T22:19:35.919" v="2" actId="2696"/>
        <pc:sldMkLst>
          <pc:docMk/>
          <pc:sldMk cId="2341434155" sldId="269"/>
        </pc:sldMkLst>
      </pc:sldChg>
      <pc:sldChg chg="modSp add mod ord">
        <pc:chgData name="Wunderlee, Susan (DOT)" userId="011ed699-df0d-4311-ab08-ef57f79c648a" providerId="ADAL" clId="{D27A2867-884C-47C5-B383-D9490CFDE4A2}" dt="2024-12-06T18:49:21.788" v="1578" actId="20577"/>
        <pc:sldMkLst>
          <pc:docMk/>
          <pc:sldMk cId="1803769356" sldId="270"/>
        </pc:sldMkLst>
        <pc:spChg chg="mod">
          <ac:chgData name="Wunderlee, Susan (DOT)" userId="011ed699-df0d-4311-ab08-ef57f79c648a" providerId="ADAL" clId="{D27A2867-884C-47C5-B383-D9490CFDE4A2}" dt="2024-12-06T18:49:21.788" v="1578" actId="20577"/>
          <ac:spMkLst>
            <pc:docMk/>
            <pc:sldMk cId="1803769356" sldId="270"/>
            <ac:spMk id="3" creationId="{A5C192D9-274D-316C-E547-18D05A6D4BC8}"/>
          </ac:spMkLst>
        </pc:spChg>
        <pc:spChg chg="mod">
          <ac:chgData name="Wunderlee, Susan (DOT)" userId="011ed699-df0d-4311-ab08-ef57f79c648a" providerId="ADAL" clId="{D27A2867-884C-47C5-B383-D9490CFDE4A2}" dt="2024-12-02T16:09:42.992" v="523" actId="6549"/>
          <ac:spMkLst>
            <pc:docMk/>
            <pc:sldMk cId="1803769356" sldId="270"/>
            <ac:spMk id="5" creationId="{3B01820C-E05D-CE6D-26C0-8C817C6EBA59}"/>
          </ac:spMkLst>
        </pc:spChg>
      </pc:sldChg>
      <pc:sldChg chg="del">
        <pc:chgData name="Wunderlee, Susan (DOT)" userId="011ed699-df0d-4311-ab08-ef57f79c648a" providerId="ADAL" clId="{D27A2867-884C-47C5-B383-D9490CFDE4A2}" dt="2024-11-27T22:19:38.683" v="3" actId="2696"/>
        <pc:sldMkLst>
          <pc:docMk/>
          <pc:sldMk cId="4037987327" sldId="270"/>
        </pc:sldMkLst>
      </pc:sldChg>
      <pc:sldChg chg="add del">
        <pc:chgData name="Wunderlee, Susan (DOT)" userId="011ed699-df0d-4311-ab08-ef57f79c648a" providerId="ADAL" clId="{D27A2867-884C-47C5-B383-D9490CFDE4A2}" dt="2024-12-02T16:44:35.965" v="1413" actId="2696"/>
        <pc:sldMkLst>
          <pc:docMk/>
          <pc:sldMk cId="1471448260" sldId="271"/>
        </pc:sldMkLst>
      </pc:sldChg>
      <pc:sldChg chg="delSp modSp add mod ord">
        <pc:chgData name="Wunderlee, Susan (DOT)" userId="011ed699-df0d-4311-ab08-ef57f79c648a" providerId="ADAL" clId="{D27A2867-884C-47C5-B383-D9490CFDE4A2}" dt="2024-12-02T17:03:42.055" v="1478" actId="33524"/>
        <pc:sldMkLst>
          <pc:docMk/>
          <pc:sldMk cId="906395414" sldId="272"/>
        </pc:sldMkLst>
        <pc:spChg chg="mod">
          <ac:chgData name="Wunderlee, Susan (DOT)" userId="011ed699-df0d-4311-ab08-ef57f79c648a" providerId="ADAL" clId="{D27A2867-884C-47C5-B383-D9490CFDE4A2}" dt="2024-12-02T17:03:42.055" v="1478" actId="33524"/>
          <ac:spMkLst>
            <pc:docMk/>
            <pc:sldMk cId="906395414" sldId="272"/>
            <ac:spMk id="3" creationId="{FD92A26D-2940-EDAB-DB34-B35FC74B4195}"/>
          </ac:spMkLst>
        </pc:spChg>
        <pc:spChg chg="mod">
          <ac:chgData name="Wunderlee, Susan (DOT)" userId="011ed699-df0d-4311-ab08-ef57f79c648a" providerId="ADAL" clId="{D27A2867-884C-47C5-B383-D9490CFDE4A2}" dt="2024-12-02T15:59:04.804" v="188" actId="20577"/>
          <ac:spMkLst>
            <pc:docMk/>
            <pc:sldMk cId="906395414" sldId="272"/>
            <ac:spMk id="5" creationId="{BBDB3AEC-93BD-BC93-60D9-6D7FABA5DCED}"/>
          </ac:spMkLst>
        </pc:spChg>
        <pc:picChg chg="del">
          <ac:chgData name="Wunderlee, Susan (DOT)" userId="011ed699-df0d-4311-ab08-ef57f79c648a" providerId="ADAL" clId="{D27A2867-884C-47C5-B383-D9490CFDE4A2}" dt="2024-11-27T22:31:44.999" v="109" actId="478"/>
          <ac:picMkLst>
            <pc:docMk/>
            <pc:sldMk cId="906395414" sldId="272"/>
            <ac:picMk id="7" creationId="{2C584B80-3940-EDBC-654C-B493EDC8EF20}"/>
          </ac:picMkLst>
        </pc:picChg>
      </pc:sldChg>
      <pc:sldChg chg="modSp add mod">
        <pc:chgData name="Wunderlee, Susan (DOT)" userId="011ed699-df0d-4311-ab08-ef57f79c648a" providerId="ADAL" clId="{D27A2867-884C-47C5-B383-D9490CFDE4A2}" dt="2024-12-02T17:03:00.529" v="1471" actId="5793"/>
        <pc:sldMkLst>
          <pc:docMk/>
          <pc:sldMk cId="1591217359" sldId="273"/>
        </pc:sldMkLst>
        <pc:spChg chg="mod">
          <ac:chgData name="Wunderlee, Susan (DOT)" userId="011ed699-df0d-4311-ab08-ef57f79c648a" providerId="ADAL" clId="{D27A2867-884C-47C5-B383-D9490CFDE4A2}" dt="2024-12-02T17:03:00.529" v="1471" actId="5793"/>
          <ac:spMkLst>
            <pc:docMk/>
            <pc:sldMk cId="1591217359" sldId="273"/>
            <ac:spMk id="3" creationId="{6FFB7114-77BE-83CA-0E7F-F1EA832B2A01}"/>
          </ac:spMkLst>
        </pc:spChg>
        <pc:spChg chg="mod">
          <ac:chgData name="Wunderlee, Susan (DOT)" userId="011ed699-df0d-4311-ab08-ef57f79c648a" providerId="ADAL" clId="{D27A2867-884C-47C5-B383-D9490CFDE4A2}" dt="2024-12-02T15:59:58.895" v="236" actId="20577"/>
          <ac:spMkLst>
            <pc:docMk/>
            <pc:sldMk cId="1591217359" sldId="273"/>
            <ac:spMk id="5" creationId="{AB73E3B4-B56F-C0C0-6B1C-CF21A09AAEC4}"/>
          </ac:spMkLst>
        </pc:spChg>
      </pc:sldChg>
      <pc:sldChg chg="addSp delSp modSp add mod ord">
        <pc:chgData name="Wunderlee, Susan (DOT)" userId="011ed699-df0d-4311-ab08-ef57f79c648a" providerId="ADAL" clId="{D27A2867-884C-47C5-B383-D9490CFDE4A2}" dt="2024-12-06T18:53:00.964" v="1595" actId="20577"/>
        <pc:sldMkLst>
          <pc:docMk/>
          <pc:sldMk cId="330290497" sldId="274"/>
        </pc:sldMkLst>
        <pc:spChg chg="del mod">
          <ac:chgData name="Wunderlee, Susan (DOT)" userId="011ed699-df0d-4311-ab08-ef57f79c648a" providerId="ADAL" clId="{D27A2867-884C-47C5-B383-D9490CFDE4A2}" dt="2024-11-27T22:50:35.956" v="161"/>
          <ac:spMkLst>
            <pc:docMk/>
            <pc:sldMk cId="330290497" sldId="274"/>
            <ac:spMk id="3" creationId="{209F50C9-59DA-4662-AD04-3F5B5AA5BA61}"/>
          </ac:spMkLst>
        </pc:spChg>
        <pc:spChg chg="mod">
          <ac:chgData name="Wunderlee, Susan (DOT)" userId="011ed699-df0d-4311-ab08-ef57f79c648a" providerId="ADAL" clId="{D27A2867-884C-47C5-B383-D9490CFDE4A2}" dt="2024-12-06T18:53:00.964" v="1595" actId="20577"/>
          <ac:spMkLst>
            <pc:docMk/>
            <pc:sldMk cId="330290497" sldId="274"/>
            <ac:spMk id="5" creationId="{B1BDAD45-B30F-3198-43DC-53B7556E22D8}"/>
          </ac:spMkLst>
        </pc:spChg>
        <pc:picChg chg="add mod">
          <ac:chgData name="Wunderlee, Susan (DOT)" userId="011ed699-df0d-4311-ab08-ef57f79c648a" providerId="ADAL" clId="{D27A2867-884C-47C5-B383-D9490CFDE4A2}" dt="2024-12-02T16:01:49.036" v="426" actId="962"/>
          <ac:picMkLst>
            <pc:docMk/>
            <pc:sldMk cId="330290497" sldId="274"/>
            <ac:picMk id="4" creationId="{A63BE11A-75B1-ABB7-CB66-7391DCE36A14}"/>
          </ac:picMkLst>
        </pc:picChg>
      </pc:sldChg>
      <pc:sldChg chg="add">
        <pc:chgData name="Wunderlee, Susan (DOT)" userId="011ed699-df0d-4311-ab08-ef57f79c648a" providerId="ADAL" clId="{D27A2867-884C-47C5-B383-D9490CFDE4A2}" dt="2024-11-27T22:44:59.570" v="154"/>
        <pc:sldMkLst>
          <pc:docMk/>
          <pc:sldMk cId="3903674144" sldId="275"/>
        </pc:sldMkLst>
      </pc:sldChg>
      <pc:sldChg chg="add">
        <pc:chgData name="Wunderlee, Susan (DOT)" userId="011ed699-df0d-4311-ab08-ef57f79c648a" providerId="ADAL" clId="{D27A2867-884C-47C5-B383-D9490CFDE4A2}" dt="2024-11-27T22:48:57.776" v="156"/>
        <pc:sldMkLst>
          <pc:docMk/>
          <pc:sldMk cId="1531084662" sldId="276"/>
        </pc:sldMkLst>
      </pc:sldChg>
      <pc:sldChg chg="modSp add del mod">
        <pc:chgData name="Wunderlee, Susan (DOT)" userId="011ed699-df0d-4311-ab08-ef57f79c648a" providerId="ADAL" clId="{D27A2867-884C-47C5-B383-D9490CFDE4A2}" dt="2024-12-02T21:17:09.954" v="1480" actId="2696"/>
        <pc:sldMkLst>
          <pc:docMk/>
          <pc:sldMk cId="3165599417" sldId="277"/>
        </pc:sldMkLst>
        <pc:spChg chg="mod">
          <ac:chgData name="Wunderlee, Susan (DOT)" userId="011ed699-df0d-4311-ab08-ef57f79c648a" providerId="ADAL" clId="{D27A2867-884C-47C5-B383-D9490CFDE4A2}" dt="2024-12-02T16:45:35.501" v="1435" actId="113"/>
          <ac:spMkLst>
            <pc:docMk/>
            <pc:sldMk cId="3165599417" sldId="277"/>
            <ac:spMk id="3" creationId="{2DFD1969-D88B-0CC8-D141-97F48BA2C03B}"/>
          </ac:spMkLst>
        </pc:spChg>
        <pc:spChg chg="mod">
          <ac:chgData name="Wunderlee, Susan (DOT)" userId="011ed699-df0d-4311-ab08-ef57f79c648a" providerId="ADAL" clId="{D27A2867-884C-47C5-B383-D9490CFDE4A2}" dt="2024-12-02T16:45:52.628" v="1443" actId="20577"/>
          <ac:spMkLst>
            <pc:docMk/>
            <pc:sldMk cId="3165599417" sldId="277"/>
            <ac:spMk id="5" creationId="{7FB55296-88E5-8315-4676-EAEF4A96FBE9}"/>
          </ac:spMkLst>
        </pc:spChg>
      </pc:sldChg>
      <pc:sldChg chg="addSp delSp modSp add mod">
        <pc:chgData name="Wunderlee, Susan (DOT)" userId="011ed699-df0d-4311-ab08-ef57f79c648a" providerId="ADAL" clId="{D27A2867-884C-47C5-B383-D9490CFDE4A2}" dt="2024-12-02T16:54:16.857" v="1460"/>
        <pc:sldMkLst>
          <pc:docMk/>
          <pc:sldMk cId="3067973452" sldId="278"/>
        </pc:sldMkLst>
        <pc:spChg chg="del mod">
          <ac:chgData name="Wunderlee, Susan (DOT)" userId="011ed699-df0d-4311-ab08-ef57f79c648a" providerId="ADAL" clId="{D27A2867-884C-47C5-B383-D9490CFDE4A2}" dt="2024-12-02T16:49:47.160" v="1453"/>
          <ac:spMkLst>
            <pc:docMk/>
            <pc:sldMk cId="3067973452" sldId="278"/>
            <ac:spMk id="3" creationId="{9A3C1870-5B5A-BC6B-8E2E-24DB7C9AFB17}"/>
          </ac:spMkLst>
        </pc:spChg>
        <pc:spChg chg="add del mod">
          <ac:chgData name="Wunderlee, Susan (DOT)" userId="011ed699-df0d-4311-ab08-ef57f79c648a" providerId="ADAL" clId="{D27A2867-884C-47C5-B383-D9490CFDE4A2}" dt="2024-12-02T16:51:56.368" v="1456"/>
          <ac:spMkLst>
            <pc:docMk/>
            <pc:sldMk cId="3067973452" sldId="278"/>
            <ac:spMk id="4" creationId="{55D47074-9414-33D5-F065-5F9512350991}"/>
          </ac:spMkLst>
        </pc:spChg>
        <pc:spChg chg="mod">
          <ac:chgData name="Wunderlee, Susan (DOT)" userId="011ed699-df0d-4311-ab08-ef57f79c648a" providerId="ADAL" clId="{D27A2867-884C-47C5-B383-D9490CFDE4A2}" dt="2024-12-02T16:48:11.085" v="1450" actId="20577"/>
          <ac:spMkLst>
            <pc:docMk/>
            <pc:sldMk cId="3067973452" sldId="278"/>
            <ac:spMk id="5" creationId="{11ADC10C-DF0E-F33E-408E-F20866037A83}"/>
          </ac:spMkLst>
        </pc:spChg>
        <pc:graphicFrameChg chg="add mod">
          <ac:chgData name="Wunderlee, Susan (DOT)" userId="011ed699-df0d-4311-ab08-ef57f79c648a" providerId="ADAL" clId="{D27A2867-884C-47C5-B383-D9490CFDE4A2}" dt="2024-12-02T16:54:16.857" v="1460"/>
          <ac:graphicFrameMkLst>
            <pc:docMk/>
            <pc:sldMk cId="3067973452" sldId="278"/>
            <ac:graphicFrameMk id="6" creationId="{4B868324-7ABD-E0AB-7C90-A21AB033B85B}"/>
          </ac:graphicFrameMkLst>
        </pc:graphicFrameChg>
      </pc:sldChg>
      <pc:sldChg chg="addSp delSp modSp add mod">
        <pc:chgData name="Wunderlee, Susan (DOT)" userId="011ed699-df0d-4311-ab08-ef57f79c648a" providerId="ADAL" clId="{D27A2867-884C-47C5-B383-D9490CFDE4A2}" dt="2024-12-02T16:56:12.261" v="1469" actId="14100"/>
        <pc:sldMkLst>
          <pc:docMk/>
          <pc:sldMk cId="617725436" sldId="279"/>
        </pc:sldMkLst>
        <pc:graphicFrameChg chg="del">
          <ac:chgData name="Wunderlee, Susan (DOT)" userId="011ed699-df0d-4311-ab08-ef57f79c648a" providerId="ADAL" clId="{D27A2867-884C-47C5-B383-D9490CFDE4A2}" dt="2024-12-02T16:55:27.056" v="1462" actId="478"/>
          <ac:graphicFrameMkLst>
            <pc:docMk/>
            <pc:sldMk cId="617725436" sldId="279"/>
            <ac:graphicFrameMk id="6" creationId="{22FC55F7-8C14-F985-467A-9E961BD43BBF}"/>
          </ac:graphicFrameMkLst>
        </pc:graphicFrameChg>
        <pc:picChg chg="add mod modCrop">
          <ac:chgData name="Wunderlee, Susan (DOT)" userId="011ed699-df0d-4311-ab08-ef57f79c648a" providerId="ADAL" clId="{D27A2867-884C-47C5-B383-D9490CFDE4A2}" dt="2024-12-02T16:56:12.261" v="1469" actId="14100"/>
          <ac:picMkLst>
            <pc:docMk/>
            <pc:sldMk cId="617725436" sldId="279"/>
            <ac:picMk id="4" creationId="{10BDF35E-3979-85FC-E7AD-0B04F9E2FD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1E8AF4C-B5C3-49C9-99ED-9A29550DE00F}" type="datetimeFigureOut">
              <a:rPr lang="en-US" smtClean="0"/>
              <a:t>12/6/2024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A0C2C59-2378-4B0C-9397-BF9D0BCEF8DF}" type="slidenum">
              <a:rPr lang="en-US" smtClean="0"/>
              <a:t>‹#›</a:t>
            </a:fld>
            <a:endParaRPr lang="en-US"/>
          </a:p>
        </p:txBody>
      </p:sp>
    </p:spTree>
    <p:extLst>
      <p:ext uri="{BB962C8B-B14F-4D97-AF65-F5344CB8AC3E}">
        <p14:creationId xmlns:p14="http://schemas.microsoft.com/office/powerpoint/2010/main" val="15333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43D4-7D62-B1FE-9E2D-5E88C2274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DAD19-B072-FBB5-5AE4-51DB0FE3E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12AAB-2FBD-9881-9201-11DA02CA3E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E72894-9BAA-B4EF-D34E-7873B5E19348}"/>
              </a:ext>
            </a:extLst>
          </p:cNvPr>
          <p:cNvSpPr>
            <a:spLocks noGrp="1"/>
          </p:cNvSpPr>
          <p:nvPr>
            <p:ph type="sldNum" idx="12"/>
          </p:nvPr>
        </p:nvSpPr>
        <p:spPr/>
        <p:txBody>
          <a:bodyPr/>
          <a:lstStyle/>
          <a:p>
            <a:pPr algn="r"/>
            <a:fld id="{00000000-1234-1234-1234-123412341234}" type="slidenum">
              <a:rPr lang="en-US" sz="1200" smtClean="0">
                <a:solidFill>
                  <a:schemeClr val="dk1"/>
                </a:solidFill>
              </a:rPr>
              <a:pPr algn="r"/>
              <a:t>2</a:t>
            </a:fld>
            <a:endParaRPr lang="en-US" sz="1200">
              <a:solidFill>
                <a:schemeClr val="dk1"/>
              </a:solidFill>
            </a:endParaRPr>
          </a:p>
        </p:txBody>
      </p:sp>
    </p:spTree>
    <p:extLst>
      <p:ext uri="{BB962C8B-B14F-4D97-AF65-F5344CB8AC3E}">
        <p14:creationId xmlns:p14="http://schemas.microsoft.com/office/powerpoint/2010/main" val="258291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rPr>
              <a:pPr algn="r"/>
              <a:t>3</a:t>
            </a:fld>
            <a:endParaRPr lang="en-US" sz="1200" dirty="0">
              <a:solidFill>
                <a:schemeClr val="dk1"/>
              </a:solidFill>
            </a:endParaRPr>
          </a:p>
        </p:txBody>
      </p:sp>
    </p:spTree>
    <p:extLst>
      <p:ext uri="{BB962C8B-B14F-4D97-AF65-F5344CB8AC3E}">
        <p14:creationId xmlns:p14="http://schemas.microsoft.com/office/powerpoint/2010/main" val="332713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5</a:t>
            </a:fld>
            <a:endParaRPr lang="en-US" sz="1200">
              <a:solidFill>
                <a:schemeClr val="dk1"/>
              </a:solidFill>
            </a:endParaRPr>
          </a:p>
        </p:txBody>
      </p:sp>
    </p:spTree>
    <p:extLst>
      <p:ext uri="{BB962C8B-B14F-4D97-AF65-F5344CB8AC3E}">
        <p14:creationId xmlns:p14="http://schemas.microsoft.com/office/powerpoint/2010/main" val="165957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Pr>
        <a:solidFill>
          <a:schemeClr val="bg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6701B9-59D9-241D-F7F5-1E8A558B1112}"/>
              </a:ext>
              <a:ext uri="{C183D7F6-B498-43B3-948B-1728B52AA6E4}">
                <adec:decorative xmlns:adec="http://schemas.microsoft.com/office/drawing/2017/decorative" val="1"/>
              </a:ext>
            </a:extLst>
          </p:cNvPr>
          <p:cNvSpPr/>
          <p:nvPr userDrawn="1"/>
        </p:nvSpPr>
        <p:spPr>
          <a:xfrm>
            <a:off x="229870" y="228600"/>
            <a:ext cx="11732260" cy="6400800"/>
          </a:xfrm>
          <a:custGeom>
            <a:avLst/>
            <a:gdLst/>
            <a:ahLst/>
            <a:cxnLst/>
            <a:rect l="l" t="t" r="r" b="b"/>
            <a:pathLst>
              <a:path w="11732260" h="6400800">
                <a:moveTo>
                  <a:pt x="11731752" y="0"/>
                </a:moveTo>
                <a:lnTo>
                  <a:pt x="0" y="0"/>
                </a:lnTo>
                <a:lnTo>
                  <a:pt x="0" y="6400800"/>
                </a:lnTo>
                <a:lnTo>
                  <a:pt x="11731752" y="6400800"/>
                </a:lnTo>
                <a:lnTo>
                  <a:pt x="11731752" y="0"/>
                </a:lnTo>
                <a:close/>
              </a:path>
            </a:pathLst>
          </a:custGeom>
          <a:solidFill>
            <a:srgbClr val="005295"/>
          </a:solidFill>
        </p:spPr>
        <p:txBody>
          <a:bodyPr wrap="square" lIns="0" tIns="0" rIns="0" bIns="0" rtlCol="0"/>
          <a:lstStyle/>
          <a:p>
            <a:endParaRPr/>
          </a:p>
        </p:txBody>
      </p:sp>
      <p:sp>
        <p:nvSpPr>
          <p:cNvPr id="4" name="object 3">
            <a:extLst>
              <a:ext uri="{FF2B5EF4-FFF2-40B4-BE49-F238E27FC236}">
                <a16:creationId xmlns:a16="http://schemas.microsoft.com/office/drawing/2014/main" id="{DAF467DB-6942-0500-3F1B-E23DDEE2AC15}"/>
              </a:ext>
            </a:extLst>
          </p:cNvPr>
          <p:cNvSpPr txBox="1">
            <a:spLocks noGrp="1"/>
          </p:cNvSpPr>
          <p:nvPr>
            <p:ph type="title"/>
          </p:nvPr>
        </p:nvSpPr>
        <p:spPr>
          <a:xfrm>
            <a:off x="4809707" y="2949900"/>
            <a:ext cx="2810293" cy="536044"/>
          </a:xfrm>
          <a:prstGeom prst="rect">
            <a:avLst/>
          </a:prstGeom>
        </p:spPr>
        <p:txBody>
          <a:bodyPr vert="horz" wrap="square" lIns="0" tIns="12700" rIns="0" bIns="0" rtlCol="0">
            <a:spAutoFit/>
          </a:bodyPr>
          <a:lstStyle/>
          <a:p>
            <a:pPr marL="12700">
              <a:lnSpc>
                <a:spcPct val="100000"/>
              </a:lnSpc>
              <a:spcBef>
                <a:spcPts val="100"/>
              </a:spcBef>
            </a:pPr>
            <a:r>
              <a:rPr sz="3400" b="0" i="0" dirty="0">
                <a:solidFill>
                  <a:srgbClr val="FFFFFF"/>
                </a:solidFill>
                <a:latin typeface="Poppins" panose="00000500000000000000" pitchFamily="2" charset="0"/>
                <a:cs typeface="Poppins" panose="00000500000000000000" pitchFamily="2" charset="0"/>
              </a:rPr>
              <a:t>Divider </a:t>
            </a:r>
            <a:r>
              <a:rPr sz="3400" b="0" i="0" spc="-20" dirty="0">
                <a:solidFill>
                  <a:srgbClr val="FFFFFF"/>
                </a:solidFill>
                <a:latin typeface="Poppins" panose="00000500000000000000" pitchFamily="2" charset="0"/>
                <a:cs typeface="Poppins" panose="00000500000000000000" pitchFamily="2" charset="0"/>
              </a:rPr>
              <a:t>Page</a:t>
            </a:r>
            <a:endParaRPr sz="3400" dirty="0">
              <a:latin typeface="Poppins" panose="00000500000000000000" pitchFamily="2" charset="0"/>
              <a:cs typeface="Poppins" panose="00000500000000000000" pitchFamily="2"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47300" cy="744221"/>
          </a:xfrm>
        </p:spPr>
        <p:txBody>
          <a:bodyPr lIns="0" tIns="0" rIns="0" bIns="0"/>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dirty="0">
                <a:latin typeface="Poppins" pitchFamily="2" charset="77"/>
                <a:cs typeface="Poppins" pitchFamily="2" charset="77"/>
              </a:rPr>
              <a:t>Title</a:t>
            </a:r>
            <a:r>
              <a:rPr lang="en-US" sz="3200" i="0" spc="-180" dirty="0">
                <a:latin typeface="Poppins" pitchFamily="2" charset="77"/>
                <a:cs typeface="Poppins" pitchFamily="2" charset="77"/>
              </a:rPr>
              <a:t> </a:t>
            </a:r>
            <a:r>
              <a:rPr lang="en-US" sz="3200" i="0" dirty="0">
                <a:latin typeface="Poppins" pitchFamily="2" charset="77"/>
                <a:cs typeface="Poppins" pitchFamily="2" charset="77"/>
              </a:rPr>
              <a:t>Goes</a:t>
            </a:r>
            <a:r>
              <a:rPr lang="en-US" sz="3200" i="0" spc="-175" dirty="0">
                <a:latin typeface="Poppins" pitchFamily="2" charset="77"/>
                <a:cs typeface="Poppins" pitchFamily="2" charset="77"/>
              </a:rPr>
              <a:t> </a:t>
            </a:r>
            <a:r>
              <a:rPr lang="en-US" sz="3200" i="0" spc="-40" dirty="0">
                <a:latin typeface="Poppins" pitchFamily="2" charset="77"/>
                <a:cs typeface="Poppins" pitchFamily="2" charset="77"/>
              </a:rPr>
              <a:t>Here</a:t>
            </a:r>
            <a:br>
              <a:rPr lang="en-US" sz="3200" i="0" spc="-40" dirty="0">
                <a:latin typeface="Poppins" pitchFamily="2" charset="77"/>
                <a:cs typeface="Poppins" pitchFamily="2" charset="77"/>
              </a:rPr>
            </a:br>
            <a:r>
              <a:rPr lang="en-US" sz="2000" b="0" i="0" spc="-10" dirty="0">
                <a:latin typeface="Poppins" pitchFamily="2" charset="77"/>
                <a:cs typeface="Poppins" pitchFamily="2" charset="77"/>
              </a:rPr>
              <a:t>Subtitle</a:t>
            </a:r>
            <a:endParaRPr dirty="0"/>
          </a:p>
        </p:txBody>
      </p:sp>
      <p:sp>
        <p:nvSpPr>
          <p:cNvPr id="5" name="Holder 5">
            <a:extLst>
              <a:ext uri="{FF2B5EF4-FFF2-40B4-BE49-F238E27FC236}">
                <a16:creationId xmlns:a16="http://schemas.microsoft.com/office/drawing/2014/main" id="{DECF9B3F-75C0-8F6B-AEA8-DD20C3134515}"/>
              </a:ext>
            </a:extLst>
          </p:cNvPr>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Holder 3">
            <a:extLst>
              <a:ext uri="{FF2B5EF4-FFF2-40B4-BE49-F238E27FC236}">
                <a16:creationId xmlns:a16="http://schemas.microsoft.com/office/drawing/2014/main" id="{6962396F-9465-BEA5-7DBF-E925965D7879}"/>
              </a:ext>
            </a:extLst>
          </p:cNvPr>
          <p:cNvSpPr>
            <a:spLocks noGrp="1"/>
          </p:cNvSpPr>
          <p:nvPr>
            <p:ph idx="1"/>
          </p:nvPr>
        </p:nvSpPr>
        <p:spPr>
          <a:xfrm>
            <a:off x="901700" y="1959367"/>
            <a:ext cx="10199370" cy="2069797"/>
          </a:xfrm>
          <a:prstGeom prst="rect">
            <a:avLst/>
          </a:prstGeom>
        </p:spPr>
        <p:txBody>
          <a:bodyPr wrap="square" lIns="0" tIns="0" rIns="0" bIns="0">
            <a:spAutoFit/>
          </a:bodyPr>
          <a:lstStyle>
            <a:lvl1pPr>
              <a:defRPr sz="16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For accessibility and usability, use Poppins font with the smallest size being 14pt font on all slides.</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Remember to run the accessibility checker! It’s built into all Microsoft products. To run, go to the ribbon and select Review &gt; Check Accessibility. OR go to File &gt; Info &gt; Inspect Presentation drop down &gt; Select Check Accessibility.  It will show the results in a pane on the right side. By selecting each item listed, it will jump you to the issue. There is information about the error and support for fixing it. </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Always start your presentation with a new template. Do not reuse a previous presentation.</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Make sure each slide has a unique title. Use ‘Part 1’ and ‘Part 2’ if you have more than one slide for the same topic.</a:t>
            </a:r>
          </a:p>
        </p:txBody>
      </p:sp>
      <p:sp>
        <p:nvSpPr>
          <p:cNvPr id="4" name="bg object 18">
            <a:extLst>
              <a:ext uri="{FF2B5EF4-FFF2-40B4-BE49-F238E27FC236}">
                <a16:creationId xmlns:a16="http://schemas.microsoft.com/office/drawing/2014/main" id="{2DD23F18-BACB-51E5-D986-AF468DA0BBE6}"/>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9" name="bg object 16">
            <a:extLst>
              <a:ext uri="{FF2B5EF4-FFF2-40B4-BE49-F238E27FC236}">
                <a16:creationId xmlns:a16="http://schemas.microsoft.com/office/drawing/2014/main" id="{2AC8AB4D-6CCA-9C10-4439-1845DC24E5AD}"/>
              </a:ext>
              <a:ext uri="{C183D7F6-B498-43B3-948B-1728B52AA6E4}">
                <adec:decorative xmlns:adec="http://schemas.microsoft.com/office/drawing/2017/decorative" val="1"/>
              </a:ext>
            </a:extLst>
          </p:cNvPr>
          <p:cNvSpPr/>
          <p:nvPr userDrawn="1"/>
        </p:nvSpPr>
        <p:spPr>
          <a:xfrm>
            <a:off x="5029199" y="228600"/>
            <a:ext cx="6931659" cy="6400800"/>
          </a:xfrm>
          <a:custGeom>
            <a:avLst/>
            <a:gdLst/>
            <a:ahLst/>
            <a:cxnLst/>
            <a:rect l="l" t="t" r="r" b="b"/>
            <a:pathLst>
              <a:path w="6931659" h="6400800">
                <a:moveTo>
                  <a:pt x="6931152" y="0"/>
                </a:moveTo>
                <a:lnTo>
                  <a:pt x="0" y="0"/>
                </a:lnTo>
                <a:lnTo>
                  <a:pt x="0" y="6400800"/>
                </a:lnTo>
                <a:lnTo>
                  <a:pt x="6931152" y="6400800"/>
                </a:lnTo>
                <a:lnTo>
                  <a:pt x="6931152" y="0"/>
                </a:lnTo>
                <a:close/>
              </a:path>
            </a:pathLst>
          </a:custGeom>
          <a:solidFill>
            <a:srgbClr val="005295"/>
          </a:solidFill>
        </p:spPr>
        <p:txBody>
          <a:bodyPr wrap="square" lIns="0" tIns="0" rIns="0" bIns="0" rtlCol="0"/>
          <a:lstStyle/>
          <a:p>
            <a:endParaRPr/>
          </a:p>
        </p:txBody>
      </p:sp>
      <p:sp>
        <p:nvSpPr>
          <p:cNvPr id="20" name="bg object 17">
            <a:extLst>
              <a:ext uri="{FF2B5EF4-FFF2-40B4-BE49-F238E27FC236}">
                <a16:creationId xmlns:a16="http://schemas.microsoft.com/office/drawing/2014/main" id="{306F9929-309B-AE0A-0801-DEA2FA8780F7}"/>
              </a:ext>
              <a:ext uri="{C183D7F6-B498-43B3-948B-1728B52AA6E4}">
                <adec:decorative xmlns:adec="http://schemas.microsoft.com/office/drawing/2017/decorative" val="1"/>
              </a:ext>
            </a:extLst>
          </p:cNvPr>
          <p:cNvSpPr/>
          <p:nvPr userDrawn="1"/>
        </p:nvSpPr>
        <p:spPr>
          <a:xfrm>
            <a:off x="4594859" y="228600"/>
            <a:ext cx="219710" cy="6400800"/>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21" name="bg object 18">
            <a:extLst>
              <a:ext uri="{FF2B5EF4-FFF2-40B4-BE49-F238E27FC236}">
                <a16:creationId xmlns:a16="http://schemas.microsoft.com/office/drawing/2014/main" id="{013F3A6A-D126-C795-AE9C-EDBE980AC27D}"/>
              </a:ext>
              <a:ext uri="{C183D7F6-B498-43B3-948B-1728B52AA6E4}">
                <adec:decorative xmlns:adec="http://schemas.microsoft.com/office/drawing/2017/decorative" val="1"/>
              </a:ext>
            </a:extLst>
          </p:cNvPr>
          <p:cNvSpPr/>
          <p:nvPr userDrawn="1"/>
        </p:nvSpPr>
        <p:spPr>
          <a:xfrm>
            <a:off x="4813299" y="228600"/>
            <a:ext cx="219710" cy="6400800"/>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sp>
        <p:nvSpPr>
          <p:cNvPr id="22" name="object 2">
            <a:extLst>
              <a:ext uri="{FF2B5EF4-FFF2-40B4-BE49-F238E27FC236}">
                <a16:creationId xmlns:a16="http://schemas.microsoft.com/office/drawing/2014/main" id="{DCEC600F-3810-77DA-CB9B-79BE090A57F9}"/>
              </a:ext>
            </a:extLst>
          </p:cNvPr>
          <p:cNvSpPr txBox="1">
            <a:spLocks noGrp="1"/>
          </p:cNvSpPr>
          <p:nvPr>
            <p:ph type="title" idx="4294967295"/>
          </p:nvPr>
        </p:nvSpPr>
        <p:spPr>
          <a:xfrm>
            <a:off x="444500" y="2787736"/>
            <a:ext cx="2280920" cy="1213794"/>
          </a:xfrm>
          <a:prstGeom prst="rect">
            <a:avLst/>
          </a:prstGeom>
          <a:noFill/>
          <a:ln>
            <a:noFill/>
            <a:prstDash/>
          </a:ln>
          <a:effectLst/>
        </p:spPr>
        <p:txBody>
          <a:bodyPr rot="0" spcFirstLastPara="0" vertOverflow="overflow" horzOverflow="overflow" vert="horz" wrap="square" lIns="0" tIns="109220" rIns="0" bIns="0" numCol="1" spcCol="0" rtlCol="0" fromWordArt="0" anchor="t" anchorCtr="0" forceAA="0" compatLnSpc="1">
            <a:prstTxWarp prst="textNoShape">
              <a:avLst/>
            </a:prstTxWarp>
            <a:spAutoFit/>
          </a:bodyPr>
          <a:lstStyle/>
          <a:p>
            <a:pPr marL="12700" marR="5080" lvl="0" indent="0" defTabSz="914400" eaLnBrk="1" fontAlgn="auto" latinLnBrk="0" hangingPunct="1">
              <a:lnSpc>
                <a:spcPts val="4300"/>
              </a:lnSpc>
              <a:spcBef>
                <a:spcPts val="860"/>
              </a:spcBef>
              <a:spcAft>
                <a:spcPts val="0"/>
              </a:spcAft>
              <a:buClrTx/>
              <a:buSzTx/>
              <a:buFontTx/>
              <a:buNone/>
              <a:tabLst/>
              <a:defRPr/>
            </a:pPr>
            <a:r>
              <a:rPr kumimoji="0" lang="en-US" sz="3600" b="1" i="0" u="none" strike="noStrike" kern="0" cap="none" spc="-70" normalizeH="0" baseline="0" noProof="0" dirty="0">
                <a:ln>
                  <a:noFill/>
                </a:ln>
                <a:solidFill>
                  <a:srgbClr val="005295"/>
                </a:solidFill>
                <a:effectLst/>
                <a:uLnTx/>
                <a:uFillTx/>
                <a:latin typeface="Poppins" pitchFamily="2" charset="77"/>
                <a:cs typeface="Poppins" pitchFamily="2" charset="77"/>
              </a:rPr>
              <a:t>Table</a:t>
            </a:r>
            <a:r>
              <a:rPr kumimoji="0" lang="en-US" sz="3600" b="1" i="0" u="none" strike="noStrike" kern="0" cap="none" spc="-260" normalizeH="0" baseline="0" noProof="0" dirty="0">
                <a:ln>
                  <a:noFill/>
                </a:ln>
                <a:solidFill>
                  <a:srgbClr val="005295"/>
                </a:solidFill>
                <a:effectLst/>
                <a:uLnTx/>
                <a:uFillTx/>
                <a:latin typeface="Poppins" pitchFamily="2" charset="77"/>
                <a:cs typeface="Poppins" pitchFamily="2" charset="77"/>
              </a:rPr>
              <a:t> </a:t>
            </a:r>
            <a:r>
              <a:rPr kumimoji="0" lang="en-US" sz="3600" b="1" i="0" u="none" strike="noStrike" kern="0" cap="none" spc="-25" normalizeH="0" baseline="0" noProof="0" dirty="0">
                <a:ln>
                  <a:noFill/>
                </a:ln>
                <a:solidFill>
                  <a:srgbClr val="005295"/>
                </a:solidFill>
                <a:effectLst/>
                <a:uLnTx/>
                <a:uFillTx/>
                <a:latin typeface="Poppins" pitchFamily="2" charset="77"/>
                <a:cs typeface="Poppins" pitchFamily="2" charset="77"/>
              </a:rPr>
              <a:t>of </a:t>
            </a:r>
            <a:r>
              <a:rPr kumimoji="0" lang="en-US" sz="3600" b="1" i="0" u="none" strike="noStrike" kern="0" cap="none" spc="-55" normalizeH="0" baseline="0" noProof="0" dirty="0">
                <a:ln>
                  <a:noFill/>
                </a:ln>
                <a:solidFill>
                  <a:srgbClr val="005295"/>
                </a:solidFill>
                <a:effectLst/>
                <a:uLnTx/>
                <a:uFillTx/>
                <a:latin typeface="Poppins" pitchFamily="2" charset="77"/>
                <a:cs typeface="Poppins" pitchFamily="2" charset="77"/>
              </a:rPr>
              <a:t>Contents</a:t>
            </a:r>
            <a:endParaRPr kumimoji="0" lang="en-US" sz="3600" b="0" i="0" u="none" strike="noStrike" kern="0" cap="none" spc="0" normalizeH="0" baseline="0" noProof="0" dirty="0">
              <a:ln>
                <a:noFill/>
              </a:ln>
              <a:solidFill>
                <a:sysClr val="windowText" lastClr="000000"/>
              </a:solidFill>
              <a:effectLst/>
              <a:uLnTx/>
              <a:uFillTx/>
              <a:latin typeface="Poppins" pitchFamily="2" charset="77"/>
              <a:cs typeface="Poppins" pitchFamily="2" charset="7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901700" y="474979"/>
            <a:ext cx="10199370" cy="707886"/>
          </a:xfrm>
        </p:spPr>
        <p:txBody>
          <a:bodyPr lIns="0" tIns="0" rIns="0" bIns="0"/>
          <a:lstStyle>
            <a:lvl1pPr>
              <a:defRPr sz="3000" b="1" i="1">
                <a:solidFill>
                  <a:srgbClr val="005295"/>
                </a:solidFill>
                <a:latin typeface="ITCErasStd-Demi"/>
                <a:cs typeface="ITCErasStd-Demi"/>
              </a:defRPr>
            </a:lvl1pPr>
          </a:lstStyle>
          <a:p>
            <a:r>
              <a:rPr lang="en-US" sz="2800" i="0" spc="-10" dirty="0">
                <a:latin typeface="Poppins" pitchFamily="2" charset="77"/>
                <a:cs typeface="Poppins" pitchFamily="2" charset="77"/>
              </a:rPr>
              <a:t>Title</a:t>
            </a:r>
            <a:r>
              <a:rPr lang="en-US" sz="2800" i="0" spc="-180" dirty="0">
                <a:latin typeface="Poppins" pitchFamily="2" charset="77"/>
                <a:cs typeface="Poppins" pitchFamily="2" charset="77"/>
              </a:rPr>
              <a:t> </a:t>
            </a:r>
            <a:r>
              <a:rPr lang="en-US" sz="2800" i="0" dirty="0">
                <a:latin typeface="Poppins" pitchFamily="2" charset="77"/>
                <a:cs typeface="Poppins" pitchFamily="2" charset="77"/>
              </a:rPr>
              <a:t>Goes</a:t>
            </a:r>
            <a:r>
              <a:rPr lang="en-US" sz="2800" i="0" spc="-175" dirty="0">
                <a:latin typeface="Poppins" pitchFamily="2" charset="77"/>
                <a:cs typeface="Poppins" pitchFamily="2" charset="77"/>
              </a:rPr>
              <a:t> </a:t>
            </a:r>
            <a:r>
              <a:rPr lang="en-US" sz="2800" i="0" spc="-40" dirty="0">
                <a:latin typeface="Poppins" pitchFamily="2" charset="77"/>
                <a:cs typeface="Poppins" pitchFamily="2" charset="77"/>
              </a:rPr>
              <a:t>Here</a:t>
            </a:r>
            <a:br>
              <a:rPr lang="en-US" sz="2800" i="0" spc="-40" dirty="0">
                <a:latin typeface="Poppins" pitchFamily="2" charset="77"/>
                <a:cs typeface="Poppins" pitchFamily="2" charset="77"/>
              </a:rPr>
            </a:br>
            <a:r>
              <a:rPr lang="en-US" sz="1800" b="0" i="0" spc="-10" dirty="0">
                <a:latin typeface="Poppins" pitchFamily="2" charset="77"/>
                <a:cs typeface="Poppins" pitchFamily="2" charset="77"/>
              </a:rPr>
              <a:t>Subtitle</a:t>
            </a:r>
            <a:endParaRPr dirty="0"/>
          </a:p>
        </p:txBody>
      </p:sp>
      <p:sp>
        <p:nvSpPr>
          <p:cNvPr id="5" name="Holder 5"/>
          <p:cNvSpPr>
            <a:spLocks noGrp="1"/>
          </p:cNvSpPr>
          <p:nvPr>
            <p:ph type="sldNum" sz="quarter" idx="7"/>
          </p:nvPr>
        </p:nvSpPr>
        <p:spPr>
          <a:xfrm>
            <a:off x="8740140" y="9031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 name="bg object 17">
            <a:extLst>
              <a:ext uri="{FF2B5EF4-FFF2-40B4-BE49-F238E27FC236}">
                <a16:creationId xmlns:a16="http://schemas.microsoft.com/office/drawing/2014/main" id="{E9FD20BA-76F9-B031-0B79-3F63B4ACFE75}"/>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7" name="bg object 18">
            <a:extLst>
              <a:ext uri="{FF2B5EF4-FFF2-40B4-BE49-F238E27FC236}">
                <a16:creationId xmlns:a16="http://schemas.microsoft.com/office/drawing/2014/main" id="{59C7F3AD-CABD-3374-7597-CE359F051C10}"/>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9" name="object 7" descr="MassDOT Logo">
            <a:extLst>
              <a:ext uri="{FF2B5EF4-FFF2-40B4-BE49-F238E27FC236}">
                <a16:creationId xmlns:a16="http://schemas.microsoft.com/office/drawing/2014/main" id="{E83F4B9E-CC08-E107-C5C1-CC2F1C2A9EBF}"/>
              </a:ext>
              <a:ext uri="{C183D7F6-B498-43B3-948B-1728B52AA6E4}">
                <adec:decorative xmlns:adec="http://schemas.microsoft.com/office/drawing/2017/decorative" val="0"/>
              </a:ext>
            </a:extLst>
          </p:cNvPr>
          <p:cNvPicPr/>
          <p:nvPr userDrawn="1"/>
        </p:nvPicPr>
        <p:blipFill>
          <a:blip r:embed="rId2" cstate="print"/>
          <a:stretch>
            <a:fillRect/>
          </a:stretch>
        </p:blipFill>
        <p:spPr>
          <a:xfrm>
            <a:off x="9345193" y="6083300"/>
            <a:ext cx="2199100" cy="44449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6880C750-AB3C-9851-A6E3-E0E2F0194127}"/>
              </a:ext>
            </a:extLst>
          </p:cNvPr>
          <p:cNvSpPr txBox="1">
            <a:spLocks/>
          </p:cNvSpPr>
          <p:nvPr userDrawn="1"/>
        </p:nvSpPr>
        <p:spPr>
          <a:xfrm>
            <a:off x="8740140" y="903141"/>
            <a:ext cx="2804160" cy="342900"/>
          </a:xfrm>
          <a:prstGeom prst="rect">
            <a:avLst/>
          </a:prstGeom>
        </p:spPr>
        <p:txBody>
          <a:bodyPr lIns="0" tIns="0" rIns="0" bIns="0"/>
          <a:lstStyle>
            <a:defPPr>
              <a:defRPr kern="0"/>
            </a:defPPr>
            <a:lvl1pPr algn="r">
              <a:defRPr>
                <a:solidFill>
                  <a:schemeClr val="tx1">
                    <a:tint val="75000"/>
                  </a:schemeClr>
                </a:solidFill>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407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474979"/>
            <a:ext cx="10199370" cy="856325"/>
          </a:xfrm>
          <a:prstGeom prst="rect">
            <a:avLst/>
          </a:prstGeom>
        </p:spPr>
        <p:txBody>
          <a:bodyPr wrap="square" lIns="0" tIns="0" rIns="0" bIns="0">
            <a:spAutoFit/>
          </a:bodyPr>
          <a:lstStyle>
            <a:lvl1pPr>
              <a:defRPr sz="3000" b="1" i="1">
                <a:solidFill>
                  <a:srgbClr val="005295"/>
                </a:solidFill>
                <a:latin typeface="ITCErasStd-Demi"/>
                <a:cs typeface="ITCErasStd-Demi"/>
              </a:defRPr>
            </a:lvl1pPr>
          </a:lstStyle>
          <a:p>
            <a:pPr marL="12700">
              <a:lnSpc>
                <a:spcPts val="3479"/>
              </a:lnSpc>
              <a:spcBef>
                <a:spcPts val="100"/>
              </a:spcBef>
            </a:pPr>
            <a:r>
              <a:rPr lang="en-US" sz="3200" i="0" spc="-10" dirty="0">
                <a:latin typeface="Poppins" pitchFamily="2" charset="77"/>
                <a:cs typeface="Poppins" pitchFamily="2" charset="77"/>
              </a:rPr>
              <a:t>Title</a:t>
            </a:r>
            <a:r>
              <a:rPr lang="en-US" sz="3200" i="0" spc="-180" dirty="0">
                <a:latin typeface="Poppins" pitchFamily="2" charset="77"/>
                <a:cs typeface="Poppins" pitchFamily="2" charset="77"/>
              </a:rPr>
              <a:t> </a:t>
            </a:r>
            <a:r>
              <a:rPr lang="en-US" sz="3200" i="0" dirty="0">
                <a:latin typeface="Poppins" pitchFamily="2" charset="77"/>
                <a:cs typeface="Poppins" pitchFamily="2" charset="77"/>
              </a:rPr>
              <a:t>Goes</a:t>
            </a:r>
            <a:r>
              <a:rPr lang="en-US" sz="3200" i="0" spc="-175" dirty="0">
                <a:latin typeface="Poppins" pitchFamily="2" charset="77"/>
                <a:cs typeface="Poppins" pitchFamily="2" charset="77"/>
              </a:rPr>
              <a:t> </a:t>
            </a:r>
            <a:r>
              <a:rPr lang="en-US" sz="3200" i="0" spc="-40" dirty="0">
                <a:latin typeface="Poppins" pitchFamily="2" charset="77"/>
                <a:cs typeface="Poppins" pitchFamily="2" charset="77"/>
              </a:rPr>
              <a:t>Here</a:t>
            </a:r>
            <a:br>
              <a:rPr lang="en-US" sz="3200" i="0" spc="-40" dirty="0">
                <a:latin typeface="Poppins" pitchFamily="2" charset="77"/>
                <a:cs typeface="Poppins" pitchFamily="2" charset="77"/>
              </a:rPr>
            </a:br>
            <a:r>
              <a:rPr lang="en-US" sz="2000" b="0" i="0" spc="-10" dirty="0">
                <a:latin typeface="Poppins" pitchFamily="2" charset="77"/>
                <a:cs typeface="Poppins" pitchFamily="2" charset="77"/>
              </a:rPr>
              <a:t>Subtitle</a:t>
            </a:r>
            <a:endParaRPr dirty="0"/>
          </a:p>
        </p:txBody>
      </p:sp>
      <p:sp>
        <p:nvSpPr>
          <p:cNvPr id="3" name="Holder 3"/>
          <p:cNvSpPr>
            <a:spLocks noGrp="1"/>
          </p:cNvSpPr>
          <p:nvPr>
            <p:ph type="body" idx="1"/>
          </p:nvPr>
        </p:nvSpPr>
        <p:spPr>
          <a:xfrm>
            <a:off x="901700" y="1959367"/>
            <a:ext cx="10199370" cy="2069797"/>
          </a:xfrm>
          <a:prstGeom prst="rect">
            <a:avLst/>
          </a:prstGeom>
        </p:spPr>
        <p:txBody>
          <a:bodyPr wrap="square" lIns="0" tIns="0" rIns="0" bIns="0">
            <a:spAutoFit/>
          </a:bodyPr>
          <a:lstStyle>
            <a:lvl1pPr>
              <a:defRPr sz="1800" b="1" i="0">
                <a:solidFill>
                  <a:srgbClr val="231F20"/>
                </a:solidFill>
                <a:latin typeface="HelveticaNeueLT Std"/>
                <a:cs typeface="HelveticaNeueLT Std"/>
              </a:defRPr>
            </a:lvl1pPr>
          </a:lstStyle>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For accessibility and usability, use Poppins font with the smallest size being 14pt font on all slides.</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Remember to run the accessibility checker! It’s built into all Microsoft products. To run, go to the ribbon and select Review &gt; Check Accessibility. OR go to File &gt; Info &gt; Inspect Presentation drop down &gt; Select Check Accessibility.  It will show the results in a pane on the right side. By selecting each item listed, it will jump you to the issue. There is information about the error and support for fixing it. </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Always start your presentation with a new template. Do not reuse a previous presentation.</a:t>
            </a:r>
          </a:p>
          <a:p>
            <a:pPr marL="241300" marR="5080" lvl="0" indent="-228600" algn="just" defTabSz="914400" eaLnBrk="1" fontAlgn="auto" latinLnBrk="0" hangingPunct="1">
              <a:lnSpc>
                <a:spcPct val="100000"/>
              </a:lnSpc>
              <a:spcBef>
                <a:spcPts val="900"/>
              </a:spcBef>
              <a:spcAft>
                <a:spcPts val="0"/>
              </a:spcAft>
              <a:buClrTx/>
              <a:buSzTx/>
              <a:buFontTx/>
              <a:buChar char="•"/>
              <a:tabLst>
                <a:tab pos="241300" algn="l"/>
              </a:tabLst>
              <a:defRPr/>
            </a:pPr>
            <a:r>
              <a:rPr kumimoji="0" lang="en-US" sz="1400" b="0" i="0" u="none" strike="noStrike" kern="0" cap="none" spc="0" normalizeH="0" baseline="0" noProof="0" dirty="0">
                <a:ln>
                  <a:noFill/>
                </a:ln>
                <a:solidFill>
                  <a:srgbClr val="231F20"/>
                </a:solidFill>
                <a:effectLst/>
                <a:uLnTx/>
                <a:uFillTx/>
                <a:latin typeface="Poppins" panose="00000500000000000000" pitchFamily="2" charset="0"/>
                <a:cs typeface="Poppins" panose="00000500000000000000" pitchFamily="2" charset="0"/>
              </a:rPr>
              <a:t>Make sure each slide has a unique title. Use ‘Part 1’ and ‘Part 2’ if you have more than one slide for the same topic.</a:t>
            </a:r>
          </a:p>
        </p:txBody>
      </p:sp>
      <p:sp>
        <p:nvSpPr>
          <p:cNvPr id="7" name="bg object 17">
            <a:extLst>
              <a:ext uri="{FF2B5EF4-FFF2-40B4-BE49-F238E27FC236}">
                <a16:creationId xmlns:a16="http://schemas.microsoft.com/office/drawing/2014/main" id="{5104C654-EB52-AD93-04AC-CB454DD5F31F}"/>
              </a:ext>
              <a:ext uri="{C183D7F6-B498-43B3-948B-1728B52AA6E4}">
                <adec:decorative xmlns:adec="http://schemas.microsoft.com/office/drawing/2017/decorative" val="1"/>
              </a:ext>
            </a:extLst>
          </p:cNvPr>
          <p:cNvSpPr/>
          <p:nvPr userDrawn="1"/>
        </p:nvSpPr>
        <p:spPr>
          <a:xfrm rot="16200000">
            <a:off x="6206492" y="-3990649"/>
            <a:ext cx="45720" cy="10629902"/>
          </a:xfrm>
          <a:custGeom>
            <a:avLst/>
            <a:gdLst/>
            <a:ahLst/>
            <a:cxnLst/>
            <a:rect l="l" t="t" r="r" b="b"/>
            <a:pathLst>
              <a:path w="219710" h="6400800">
                <a:moveTo>
                  <a:pt x="219456" y="0"/>
                </a:moveTo>
                <a:lnTo>
                  <a:pt x="0" y="0"/>
                </a:lnTo>
                <a:lnTo>
                  <a:pt x="0" y="6400800"/>
                </a:lnTo>
                <a:lnTo>
                  <a:pt x="219456" y="6400800"/>
                </a:lnTo>
                <a:lnTo>
                  <a:pt x="219456" y="0"/>
                </a:lnTo>
                <a:close/>
              </a:path>
            </a:pathLst>
          </a:custGeom>
          <a:solidFill>
            <a:srgbClr val="49A942"/>
          </a:solidFill>
        </p:spPr>
        <p:txBody>
          <a:bodyPr wrap="square" lIns="0" tIns="0" rIns="0" bIns="0" rtlCol="0"/>
          <a:lstStyle/>
          <a:p>
            <a:endParaRPr/>
          </a:p>
        </p:txBody>
      </p:sp>
      <p:sp>
        <p:nvSpPr>
          <p:cNvPr id="8" name="bg object 18">
            <a:extLst>
              <a:ext uri="{FF2B5EF4-FFF2-40B4-BE49-F238E27FC236}">
                <a16:creationId xmlns:a16="http://schemas.microsoft.com/office/drawing/2014/main" id="{6154190B-DFD1-6D3D-E16D-4BA473BE13E3}"/>
              </a:ext>
              <a:ext uri="{C183D7F6-B498-43B3-948B-1728B52AA6E4}">
                <adec:decorative xmlns:adec="http://schemas.microsoft.com/office/drawing/2017/decorative" val="1"/>
              </a:ext>
            </a:extLst>
          </p:cNvPr>
          <p:cNvSpPr/>
          <p:nvPr userDrawn="1"/>
        </p:nvSpPr>
        <p:spPr>
          <a:xfrm rot="16200000">
            <a:off x="6206490" y="-4036487"/>
            <a:ext cx="45720" cy="10629899"/>
          </a:xfrm>
          <a:custGeom>
            <a:avLst/>
            <a:gdLst/>
            <a:ahLst/>
            <a:cxnLst/>
            <a:rect l="l" t="t" r="r" b="b"/>
            <a:pathLst>
              <a:path w="219710" h="6400800">
                <a:moveTo>
                  <a:pt x="219455" y="0"/>
                </a:moveTo>
                <a:lnTo>
                  <a:pt x="0" y="0"/>
                </a:lnTo>
                <a:lnTo>
                  <a:pt x="0" y="6400800"/>
                </a:lnTo>
                <a:lnTo>
                  <a:pt x="219455" y="6400800"/>
                </a:lnTo>
                <a:lnTo>
                  <a:pt x="219455" y="0"/>
                </a:lnTo>
                <a:close/>
              </a:path>
            </a:pathLst>
          </a:custGeom>
          <a:solidFill>
            <a:srgbClr val="007DC3"/>
          </a:solidFill>
        </p:spPr>
        <p:txBody>
          <a:bodyPr wrap="square" lIns="0" tIns="0" rIns="0" bIns="0" rtlCol="0"/>
          <a:lstStyle/>
          <a:p>
            <a:endParaRPr/>
          </a:p>
        </p:txBody>
      </p:sp>
      <p:pic>
        <p:nvPicPr>
          <p:cNvPr id="9" name="object 7" descr="MassDOT Logo">
            <a:extLst>
              <a:ext uri="{FF2B5EF4-FFF2-40B4-BE49-F238E27FC236}">
                <a16:creationId xmlns:a16="http://schemas.microsoft.com/office/drawing/2014/main" id="{443BEFB0-71BD-4149-0537-7447E565E401}"/>
              </a:ext>
              <a:ext uri="{C183D7F6-B498-43B3-948B-1728B52AA6E4}">
                <adec:decorative xmlns:adec="http://schemas.microsoft.com/office/drawing/2017/decorative" val="0"/>
              </a:ext>
            </a:extLst>
          </p:cNvPr>
          <p:cNvPicPr/>
          <p:nvPr userDrawn="1"/>
        </p:nvPicPr>
        <p:blipFill>
          <a:blip r:embed="rId8" cstate="print"/>
          <a:stretch>
            <a:fillRect/>
          </a:stretch>
        </p:blipFill>
        <p:spPr>
          <a:xfrm>
            <a:off x="9345193" y="6083300"/>
            <a:ext cx="2199100" cy="44449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12700" indent="0">
        <a:buNone/>
        <a:defRPr lang="en-US" sz="1600" b="0" baseline="0" dirty="0" smtClean="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assets.section508.gov/files/reports/2023%20Spring%20Section%20508%20Program%20Maturity%20Report%20-%20Executive%20Summary.pdf" TargetMode="Externa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0033-AD2D-9202-F88F-D3A9223B3445}"/>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3B01820C-E05D-CE6D-26C0-8C817C6EBA59}"/>
              </a:ext>
            </a:extLst>
          </p:cNvPr>
          <p:cNvSpPr txBox="1">
            <a:spLocks noGrp="1"/>
          </p:cNvSpPr>
          <p:nvPr>
            <p:ph type="title"/>
          </p:nvPr>
        </p:nvSpPr>
        <p:spPr>
          <a:xfrm>
            <a:off x="864914" y="381000"/>
            <a:ext cx="10299700" cy="912686"/>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Federal Intelligence Community IT Accessibility Maturity Model Overview</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75CC452C-11D7-40A1-6DB1-AD0653AD4A24}"/>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1</a:t>
            </a:fld>
            <a:endParaRPr sz="1200" dirty="0">
              <a:latin typeface="HelveticaNeueLTStd-Roman"/>
              <a:cs typeface="HelveticaNeueLTStd-Roman"/>
            </a:endParaRPr>
          </a:p>
        </p:txBody>
      </p:sp>
      <p:sp>
        <p:nvSpPr>
          <p:cNvPr id="3" name="object 3">
            <a:extLst>
              <a:ext uri="{FF2B5EF4-FFF2-40B4-BE49-F238E27FC236}">
                <a16:creationId xmlns:a16="http://schemas.microsoft.com/office/drawing/2014/main" id="{A5C192D9-274D-316C-E547-18D05A6D4BC8}"/>
              </a:ext>
            </a:extLst>
          </p:cNvPr>
          <p:cNvSpPr txBox="1"/>
          <p:nvPr/>
        </p:nvSpPr>
        <p:spPr>
          <a:xfrm>
            <a:off x="901700" y="1524000"/>
            <a:ext cx="10598150" cy="4252446"/>
          </a:xfrm>
          <a:prstGeom prst="rect">
            <a:avLst/>
          </a:prstGeom>
        </p:spPr>
        <p:txBody>
          <a:bodyPr vert="horz" wrap="square" lIns="0" tIns="12700" rIns="0" bIns="0" rtlCol="0" anchor="t">
            <a:spAutoFit/>
          </a:bodyPr>
          <a:lstStyle/>
          <a:p>
            <a:pPr marL="241300" marR="5080" indent="-228600" algn="just">
              <a:lnSpc>
                <a:spcPct val="100000"/>
              </a:lnSpc>
              <a:spcBef>
                <a:spcPts val="900"/>
              </a:spcBef>
              <a:buChar char="•"/>
              <a:tabLst>
                <a:tab pos="241300" algn="l"/>
              </a:tabLst>
            </a:pPr>
            <a:r>
              <a:rPr lang="en-US" sz="1600" dirty="0">
                <a:solidFill>
                  <a:srgbClr val="231F20"/>
                </a:solidFill>
                <a:latin typeface="Poppins"/>
                <a:cs typeface="Poppins"/>
              </a:rPr>
              <a:t>Their maturity model includes a detailed document with:</a:t>
            </a:r>
          </a:p>
          <a:p>
            <a:pPr marL="12700" marR="5080" lvl="6" algn="l">
              <a:spcBef>
                <a:spcPts val="900"/>
              </a:spcBef>
              <a:tabLst>
                <a:tab pos="241300" algn="l"/>
              </a:tabLst>
            </a:pPr>
            <a:r>
              <a:rPr lang="en-US" sz="1600" dirty="0">
                <a:solidFill>
                  <a:srgbClr val="231F20"/>
                </a:solidFill>
                <a:latin typeface="Poppins"/>
                <a:cs typeface="Poppins"/>
              </a:rPr>
              <a:t>		An Overview of the program</a:t>
            </a:r>
          </a:p>
          <a:p>
            <a:pPr marL="12700" marR="5080" lvl="6" algn="l">
              <a:spcBef>
                <a:spcPts val="900"/>
              </a:spcBef>
              <a:tabLst>
                <a:tab pos="241300" algn="l"/>
              </a:tabLst>
            </a:pPr>
            <a:r>
              <a:rPr lang="en-US" sz="1600" dirty="0">
                <a:solidFill>
                  <a:srgbClr val="231F20"/>
                </a:solidFill>
                <a:latin typeface="Poppins"/>
                <a:cs typeface="Poppins"/>
              </a:rPr>
              <a:t>		Descriptions of maturity levels and core dimensions</a:t>
            </a:r>
          </a:p>
          <a:p>
            <a:pPr marL="12700" marR="5080" lvl="6" algn="l">
              <a:spcBef>
                <a:spcPts val="900"/>
              </a:spcBef>
              <a:tabLst>
                <a:tab pos="241300" algn="l"/>
              </a:tabLst>
            </a:pPr>
            <a:r>
              <a:rPr lang="en-US" sz="1600" dirty="0">
                <a:solidFill>
                  <a:srgbClr val="231F20"/>
                </a:solidFill>
                <a:latin typeface="Poppins"/>
                <a:cs typeface="Poppins"/>
              </a:rPr>
              <a:t>		Tables with checklists for the core dimensions</a:t>
            </a:r>
          </a:p>
          <a:p>
            <a:pPr marL="12700" marR="5080" lvl="6" algn="l">
              <a:spcBef>
                <a:spcPts val="900"/>
              </a:spcBef>
              <a:tabLst>
                <a:tab pos="241300" algn="l"/>
              </a:tabLst>
            </a:pPr>
            <a:r>
              <a:rPr lang="en-US" sz="1600" dirty="0">
                <a:solidFill>
                  <a:srgbClr val="231F20"/>
                </a:solidFill>
                <a:latin typeface="Poppins"/>
                <a:cs typeface="Poppins"/>
              </a:rPr>
              <a:t>		List of acronyms and glossary with definitions of terms</a:t>
            </a:r>
            <a:br>
              <a:rPr lang="en-US" sz="1600" dirty="0">
                <a:solidFill>
                  <a:srgbClr val="231F20"/>
                </a:solidFill>
                <a:latin typeface="Poppins"/>
                <a:cs typeface="Poppins"/>
              </a:rPr>
            </a:br>
            <a:endParaRPr lang="en-US" sz="1600" dirty="0">
              <a:solidFill>
                <a:srgbClr val="231F20"/>
              </a:solidFill>
              <a:latin typeface="Poppins"/>
              <a:cs typeface="Poppins"/>
            </a:endParaRPr>
          </a:p>
          <a:p>
            <a:pPr marL="298450" marR="5080" lvl="6" indent="-285750" algn="l">
              <a:spcBef>
                <a:spcPts val="900"/>
              </a:spcBef>
              <a:buFont typeface="Arial" panose="020B0604020202020204" pitchFamily="34" charset="0"/>
              <a:buChar char="•"/>
              <a:tabLst>
                <a:tab pos="241300" algn="l"/>
              </a:tabLst>
            </a:pPr>
            <a:r>
              <a:rPr lang="en-US" sz="1600" dirty="0">
                <a:solidFill>
                  <a:srgbClr val="231F20"/>
                </a:solidFill>
                <a:latin typeface="Poppins"/>
                <a:cs typeface="Poppins"/>
              </a:rPr>
              <a:t>Initially it was decided that, to achieve a specific level of maturity, all the items for that level must be completed. Later, the group used half-scores for partially completed levels.</a:t>
            </a:r>
          </a:p>
          <a:p>
            <a:pPr marL="298450" marR="5080" lvl="6" indent="-285750" algn="l">
              <a:spcBef>
                <a:spcPts val="900"/>
              </a:spcBef>
              <a:buFont typeface="Arial" panose="020B0604020202020204" pitchFamily="34" charset="0"/>
              <a:buChar char="•"/>
              <a:tabLst>
                <a:tab pos="241300" algn="l"/>
              </a:tabLst>
            </a:pPr>
            <a:endParaRPr lang="en-US" sz="1600" dirty="0">
              <a:solidFill>
                <a:srgbClr val="231F20"/>
              </a:solidFill>
              <a:latin typeface="Poppins"/>
              <a:cs typeface="Poppins"/>
            </a:endParaRPr>
          </a:p>
          <a:p>
            <a:pPr marL="298450" marR="5080" lvl="6" indent="-285750" algn="l">
              <a:spcBef>
                <a:spcPts val="900"/>
              </a:spcBef>
              <a:buFont typeface="Arial" panose="020B0604020202020204" pitchFamily="34" charset="0"/>
              <a:buChar char="•"/>
              <a:tabLst>
                <a:tab pos="241300" algn="l"/>
              </a:tabLst>
            </a:pPr>
            <a:r>
              <a:rPr lang="en-US" sz="1600" dirty="0">
                <a:solidFill>
                  <a:srgbClr val="231F20"/>
                </a:solidFill>
                <a:latin typeface="Poppins"/>
                <a:cs typeface="Poppins"/>
              </a:rPr>
              <a:t>This model has five Levels of Maturity and ten Core Dimensions (metrics). </a:t>
            </a:r>
          </a:p>
          <a:p>
            <a:pPr marL="298450" marR="5080" lvl="6" indent="-285750" algn="l">
              <a:spcBef>
                <a:spcPts val="900"/>
              </a:spcBef>
              <a:buFont typeface="Arial" panose="020B0604020202020204" pitchFamily="34" charset="0"/>
              <a:buChar char="•"/>
              <a:tabLst>
                <a:tab pos="241300" algn="l"/>
              </a:tabLst>
            </a:pPr>
            <a:endParaRPr lang="en-US" sz="1600" dirty="0">
              <a:solidFill>
                <a:srgbClr val="231F20"/>
              </a:solidFill>
              <a:latin typeface="Poppins"/>
              <a:cs typeface="Poppins"/>
            </a:endParaRPr>
          </a:p>
          <a:p>
            <a:pPr marL="298450" marR="5080" lvl="6" indent="-285750" algn="l">
              <a:spcBef>
                <a:spcPts val="900"/>
              </a:spcBef>
              <a:buFont typeface="Arial" panose="020B0604020202020204" pitchFamily="34" charset="0"/>
              <a:buChar char="•"/>
              <a:tabLst>
                <a:tab pos="241300" algn="l"/>
              </a:tabLst>
            </a:pPr>
            <a:r>
              <a:rPr lang="en-US" sz="1600" dirty="0">
                <a:solidFill>
                  <a:srgbClr val="231F20"/>
                </a:solidFill>
                <a:latin typeface="Poppins"/>
                <a:cs typeface="Poppins"/>
              </a:rPr>
              <a:t>The Department of Labor has a presentation detailing their role out of the Federal model, if we want another example to review</a:t>
            </a:r>
          </a:p>
        </p:txBody>
      </p:sp>
      <p:pic>
        <p:nvPicPr>
          <p:cNvPr id="7" name="object 7">
            <a:extLst>
              <a:ext uri="{FF2B5EF4-FFF2-40B4-BE49-F238E27FC236}">
                <a16:creationId xmlns:a16="http://schemas.microsoft.com/office/drawing/2014/main" id="{DE1E9EEF-A739-34CE-937A-DF221304C7C9}"/>
              </a:ext>
              <a:ext uri="{C183D7F6-B498-43B3-948B-1728B52AA6E4}">
                <adec:decorative xmlns:adec="http://schemas.microsoft.com/office/drawing/2017/decorative" val="1"/>
              </a:ext>
            </a:extLst>
          </p:cNvPr>
          <p:cNvPicPr/>
          <p:nvPr/>
        </p:nvPicPr>
        <p:blipFill>
          <a:blip r:embed="rId2" cstate="print"/>
          <a:stretch>
            <a:fillRect/>
          </a:stretch>
        </p:blipFill>
        <p:spPr>
          <a:xfrm>
            <a:off x="9345193" y="6083300"/>
            <a:ext cx="2199100" cy="444494"/>
          </a:xfrm>
          <a:prstGeom prst="rect">
            <a:avLst/>
          </a:prstGeom>
        </p:spPr>
      </p:pic>
    </p:spTree>
    <p:extLst>
      <p:ext uri="{BB962C8B-B14F-4D97-AF65-F5344CB8AC3E}">
        <p14:creationId xmlns:p14="http://schemas.microsoft.com/office/powerpoint/2010/main" val="18037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57197-F4F2-1871-D1A6-4F8EA634F68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6CDBA32D-170A-1FF1-55E7-8BA6EF554D86}"/>
              </a:ext>
            </a:extLst>
          </p:cNvPr>
          <p:cNvSpPr txBox="1">
            <a:spLocks noGrp="1"/>
          </p:cNvSpPr>
          <p:nvPr>
            <p:ph type="title"/>
          </p:nvPr>
        </p:nvSpPr>
        <p:spPr>
          <a:xfrm>
            <a:off x="901700" y="474979"/>
            <a:ext cx="10299700" cy="455959"/>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Section 508 Group Maturity Model </a:t>
            </a:r>
            <a:r>
              <a:rPr lang="en-US" sz="2800" i="0" spc="-10" dirty="0">
                <a:latin typeface="Poppins" pitchFamily="2" charset="77"/>
                <a:cs typeface="Poppins" pitchFamily="2" charset="77"/>
              </a:rPr>
              <a:t>– Report</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B6EDB05A-7D53-46C6-6E1C-F276A1CCE030}"/>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10</a:t>
            </a:fld>
            <a:endParaRPr sz="1200" dirty="0">
              <a:latin typeface="HelveticaNeueLTStd-Roman"/>
              <a:cs typeface="HelveticaNeueLTStd-Roman"/>
            </a:endParaRPr>
          </a:p>
        </p:txBody>
      </p:sp>
      <p:pic>
        <p:nvPicPr>
          <p:cNvPr id="4" name="Picture 3">
            <a:extLst>
              <a:ext uri="{FF2B5EF4-FFF2-40B4-BE49-F238E27FC236}">
                <a16:creationId xmlns:a16="http://schemas.microsoft.com/office/drawing/2014/main" id="{10BDF35E-3979-85FC-E7AD-0B04F9E2FD6F}"/>
              </a:ext>
            </a:extLst>
          </p:cNvPr>
          <p:cNvPicPr>
            <a:picLocks noChangeAspect="1"/>
          </p:cNvPicPr>
          <p:nvPr/>
        </p:nvPicPr>
        <p:blipFill>
          <a:blip r:embed="rId2"/>
          <a:srcRect l="11250" t="17000" r="11875" b="6744"/>
          <a:stretch/>
        </p:blipFill>
        <p:spPr>
          <a:xfrm>
            <a:off x="901700" y="1371600"/>
            <a:ext cx="10654360" cy="5207631"/>
          </a:xfrm>
          <a:prstGeom prst="rect">
            <a:avLst/>
          </a:prstGeom>
        </p:spPr>
      </p:pic>
    </p:spTree>
    <p:extLst>
      <p:ext uri="{BB962C8B-B14F-4D97-AF65-F5344CB8AC3E}">
        <p14:creationId xmlns:p14="http://schemas.microsoft.com/office/powerpoint/2010/main" val="61772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440C1-3D29-CF09-0BE0-21C2B1441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1E02B-D6E0-F630-59FE-D385E2C443CC}"/>
              </a:ext>
            </a:extLst>
          </p:cNvPr>
          <p:cNvSpPr>
            <a:spLocks noGrp="1"/>
          </p:cNvSpPr>
          <p:nvPr>
            <p:ph type="title"/>
          </p:nvPr>
        </p:nvSpPr>
        <p:spPr/>
        <p:txBody>
          <a:bodyPr/>
          <a:lstStyle/>
          <a:p>
            <a:r>
              <a:rPr lang="en-US" dirty="0"/>
              <a:t>Maturity Levels 1-5</a:t>
            </a:r>
          </a:p>
        </p:txBody>
      </p:sp>
      <p:sp>
        <p:nvSpPr>
          <p:cNvPr id="3" name="Text Placeholder 2">
            <a:extLst>
              <a:ext uri="{FF2B5EF4-FFF2-40B4-BE49-F238E27FC236}">
                <a16:creationId xmlns:a16="http://schemas.microsoft.com/office/drawing/2014/main" id="{985AD837-38BC-D2D8-93EC-4411A8BEA6E7}"/>
              </a:ext>
            </a:extLst>
          </p:cNvPr>
          <p:cNvSpPr>
            <a:spLocks noGrp="1"/>
          </p:cNvSpPr>
          <p:nvPr>
            <p:ph type="body" idx="1"/>
          </p:nvPr>
        </p:nvSpPr>
        <p:spPr>
          <a:xfrm>
            <a:off x="457200" y="1371600"/>
            <a:ext cx="11277600" cy="836023"/>
          </a:xfrm>
        </p:spPr>
        <p:txBody>
          <a:bodyPr/>
          <a:lstStyle/>
          <a:p>
            <a:r>
              <a:rPr lang="en-US" sz="2600" dirty="0"/>
              <a:t>The IC IT Accessibility Program Maturity Model has five maturity levels:</a:t>
            </a:r>
          </a:p>
        </p:txBody>
      </p:sp>
      <p:pic>
        <p:nvPicPr>
          <p:cNvPr id="5" name="Picture 4" descr="Icons for the five levels of the IC IT Accessibility Program Maturity Model. &#10;Level 1 is Initial&#10;Level 2 is Emergent&#10;Level 3 is Structured&#10;Level 4 is Integrated and Sustainable&#10;Level 5 is Optimized">
            <a:extLst>
              <a:ext uri="{FF2B5EF4-FFF2-40B4-BE49-F238E27FC236}">
                <a16:creationId xmlns:a16="http://schemas.microsoft.com/office/drawing/2014/main" id="{E253CA1D-0F57-BC46-F319-669D15BDC1E2}"/>
              </a:ext>
            </a:extLst>
          </p:cNvPr>
          <p:cNvPicPr>
            <a:picLocks noChangeAspect="1"/>
          </p:cNvPicPr>
          <p:nvPr/>
        </p:nvPicPr>
        <p:blipFill>
          <a:blip r:embed="rId3"/>
          <a:stretch>
            <a:fillRect/>
          </a:stretch>
        </p:blipFill>
        <p:spPr>
          <a:xfrm>
            <a:off x="246737" y="2806175"/>
            <a:ext cx="11638273" cy="2828789"/>
          </a:xfrm>
          <a:prstGeom prst="rect">
            <a:avLst/>
          </a:prstGeom>
        </p:spPr>
      </p:pic>
      <p:sp>
        <p:nvSpPr>
          <p:cNvPr id="4" name="Slide Number Placeholder 3">
            <a:extLst>
              <a:ext uri="{FF2B5EF4-FFF2-40B4-BE49-F238E27FC236}">
                <a16:creationId xmlns:a16="http://schemas.microsoft.com/office/drawing/2014/main" id="{9EDCF86A-4BD8-3206-690A-D3F31C736A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90367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Dimensions</a:t>
            </a:r>
          </a:p>
        </p:txBody>
      </p:sp>
      <p:sp>
        <p:nvSpPr>
          <p:cNvPr id="3" name="Text Placeholder 2"/>
          <p:cNvSpPr>
            <a:spLocks noGrp="1"/>
          </p:cNvSpPr>
          <p:nvPr>
            <p:ph type="body" idx="1"/>
          </p:nvPr>
        </p:nvSpPr>
        <p:spPr>
          <a:xfrm>
            <a:off x="457200" y="1371600"/>
            <a:ext cx="11277600" cy="865724"/>
          </a:xfrm>
        </p:spPr>
        <p:txBody>
          <a:bodyPr/>
          <a:lstStyle/>
          <a:p>
            <a:r>
              <a:rPr lang="en-US" dirty="0"/>
              <a:t>The maturity levels are assessed across ten core dimensions:</a:t>
            </a:r>
          </a:p>
        </p:txBody>
      </p:sp>
      <p:pic>
        <p:nvPicPr>
          <p:cNvPr id="5" name="Picture 4" descr="Icons for the ten core dimensions of the IC IT Accessibility Program Maturity Model.&#10;1. Accessibility Program Office&#10;2. Policies, Procedures, and Standards&#10;3. Acquisition and Procurement&#10;4. Technology Lifecycle Activities&#10;5. Testing and Validation&#10;6. Communications&#10;7. Document Accessibility&#10;8. Training&#10;9. Culture and Leadership&#10;10. IC Collaboration"/>
          <p:cNvPicPr>
            <a:picLocks noChangeAspect="1"/>
          </p:cNvPicPr>
          <p:nvPr/>
        </p:nvPicPr>
        <p:blipFill>
          <a:blip r:embed="rId3"/>
          <a:stretch>
            <a:fillRect/>
          </a:stretch>
        </p:blipFill>
        <p:spPr>
          <a:xfrm>
            <a:off x="161645" y="2501210"/>
            <a:ext cx="12001013" cy="3727144"/>
          </a:xfrm>
          <a:prstGeom prst="rect">
            <a:avLst/>
          </a:prstGeom>
        </p:spPr>
      </p:pic>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77898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C17B5-141F-7623-3426-C532CC421F08}"/>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1BDAD45-B30F-3198-43DC-53B7556E22D8}"/>
              </a:ext>
            </a:extLst>
          </p:cNvPr>
          <p:cNvSpPr txBox="1">
            <a:spLocks noGrp="1"/>
          </p:cNvSpPr>
          <p:nvPr>
            <p:ph type="title"/>
          </p:nvPr>
        </p:nvSpPr>
        <p:spPr>
          <a:xfrm>
            <a:off x="901700" y="474979"/>
            <a:ext cx="10299700" cy="455959"/>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FBI Maturity Model – Levels for Core Dimension Training</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92941790-C760-08AF-0896-E4B622A13D09}"/>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4</a:t>
            </a:fld>
            <a:endParaRPr sz="1200" dirty="0">
              <a:latin typeface="HelveticaNeueLTStd-Roman"/>
              <a:cs typeface="HelveticaNeueLTStd-Roman"/>
            </a:endParaRPr>
          </a:p>
        </p:txBody>
      </p:sp>
      <p:pic>
        <p:nvPicPr>
          <p:cNvPr id="7" name="object 7">
            <a:extLst>
              <a:ext uri="{FF2B5EF4-FFF2-40B4-BE49-F238E27FC236}">
                <a16:creationId xmlns:a16="http://schemas.microsoft.com/office/drawing/2014/main" id="{E5EBA3AF-5E03-A6BD-30B0-916AB46C2230}"/>
              </a:ext>
              <a:ext uri="{C183D7F6-B498-43B3-948B-1728B52AA6E4}">
                <adec:decorative xmlns:adec="http://schemas.microsoft.com/office/drawing/2017/decorative" val="1"/>
              </a:ext>
            </a:extLst>
          </p:cNvPr>
          <p:cNvPicPr/>
          <p:nvPr/>
        </p:nvPicPr>
        <p:blipFill>
          <a:blip r:embed="rId2" cstate="print"/>
          <a:stretch>
            <a:fillRect/>
          </a:stretch>
        </p:blipFill>
        <p:spPr>
          <a:xfrm>
            <a:off x="9345193" y="6083300"/>
            <a:ext cx="2199100" cy="444494"/>
          </a:xfrm>
          <a:prstGeom prst="rect">
            <a:avLst/>
          </a:prstGeom>
        </p:spPr>
      </p:pic>
      <p:pic>
        <p:nvPicPr>
          <p:cNvPr id="4" name="Picture 3" descr="Table showing Training, the Core Dimension #8 with the details for the five maturity levels">
            <a:extLst>
              <a:ext uri="{FF2B5EF4-FFF2-40B4-BE49-F238E27FC236}">
                <a16:creationId xmlns:a16="http://schemas.microsoft.com/office/drawing/2014/main" id="{A63BE11A-75B1-ABB7-CB66-7391DCE36A14}"/>
              </a:ext>
            </a:extLst>
          </p:cNvPr>
          <p:cNvPicPr>
            <a:picLocks noChangeAspect="1"/>
          </p:cNvPicPr>
          <p:nvPr/>
        </p:nvPicPr>
        <p:blipFill>
          <a:blip r:embed="rId3"/>
          <a:stretch>
            <a:fillRect/>
          </a:stretch>
        </p:blipFill>
        <p:spPr>
          <a:xfrm>
            <a:off x="2514600" y="1579060"/>
            <a:ext cx="6029467" cy="4822354"/>
          </a:xfrm>
          <a:prstGeom prst="rect">
            <a:avLst/>
          </a:prstGeom>
        </p:spPr>
      </p:pic>
    </p:spTree>
    <p:extLst>
      <p:ext uri="{BB962C8B-B14F-4D97-AF65-F5344CB8AC3E}">
        <p14:creationId xmlns:p14="http://schemas.microsoft.com/office/powerpoint/2010/main" val="33029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5879B4-C06E-41F4-A515-C0D051D55E6F}"/>
              </a:ext>
            </a:extLst>
          </p:cNvPr>
          <p:cNvSpPr>
            <a:spLocks noGrp="1"/>
          </p:cNvSpPr>
          <p:nvPr>
            <p:ph type="title"/>
          </p:nvPr>
        </p:nvSpPr>
        <p:spPr/>
        <p:txBody>
          <a:bodyPr/>
          <a:lstStyle/>
          <a:p>
            <a:r>
              <a:rPr lang="en-US" dirty="0"/>
              <a:t>FBI Maturity Model </a:t>
            </a:r>
          </a:p>
        </p:txBody>
      </p:sp>
      <p:pic>
        <p:nvPicPr>
          <p:cNvPr id="3" name="Picture 2" descr="Screenshot of the maturity model portion of the dashboard developed by the FBI Accessibility Program Office. This image shows scores for the ten core dimensions of the maturity model and a checklist for one of those dimensions.  ">
            <a:extLst>
              <a:ext uri="{FF2B5EF4-FFF2-40B4-BE49-F238E27FC236}">
                <a16:creationId xmlns:a16="http://schemas.microsoft.com/office/drawing/2014/main" id="{864CFC10-DCFB-4AD2-A0DD-78F938D23297}"/>
              </a:ext>
            </a:extLst>
          </p:cNvPr>
          <p:cNvPicPr>
            <a:picLocks noChangeAspect="1"/>
          </p:cNvPicPr>
          <p:nvPr/>
        </p:nvPicPr>
        <p:blipFill>
          <a:blip r:embed="rId3"/>
          <a:stretch>
            <a:fillRect/>
          </a:stretch>
        </p:blipFill>
        <p:spPr>
          <a:xfrm>
            <a:off x="0" y="991888"/>
            <a:ext cx="12192000" cy="5476382"/>
          </a:xfrm>
          <a:prstGeom prst="rect">
            <a:avLst/>
          </a:prstGeom>
        </p:spPr>
      </p:pic>
      <p:sp>
        <p:nvSpPr>
          <p:cNvPr id="5" name="Slide Number Placeholder 4">
            <a:extLst>
              <a:ext uri="{FF2B5EF4-FFF2-40B4-BE49-F238E27FC236}">
                <a16:creationId xmlns:a16="http://schemas.microsoft.com/office/drawing/2014/main" id="{6823143B-E369-4CE4-8538-96094967AB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53108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97E89-5570-0C5D-F4F2-3A71C3BDB3D0}"/>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BBDB3AEC-93BD-BC93-60D9-6D7FABA5DCED}"/>
              </a:ext>
            </a:extLst>
          </p:cNvPr>
          <p:cNvSpPr txBox="1">
            <a:spLocks noGrp="1"/>
          </p:cNvSpPr>
          <p:nvPr>
            <p:ph type="title"/>
          </p:nvPr>
        </p:nvSpPr>
        <p:spPr>
          <a:xfrm>
            <a:off x="901700" y="474979"/>
            <a:ext cx="10299700" cy="455959"/>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Section 508 Group Maturity Model </a:t>
            </a:r>
            <a:r>
              <a:rPr lang="en-US" sz="2800" i="0" spc="-10" dirty="0">
                <a:latin typeface="Poppins" pitchFamily="2" charset="77"/>
                <a:cs typeface="Poppins" pitchFamily="2" charset="77"/>
              </a:rPr>
              <a:t>Metrics - Levels</a:t>
            </a:r>
            <a:r>
              <a:rPr lang="en-US" sz="2800" i="0" spc="-10" noProof="0" dirty="0">
                <a:latin typeface="Poppins" pitchFamily="2" charset="77"/>
                <a:cs typeface="Poppins" pitchFamily="2" charset="77"/>
              </a:rPr>
              <a:t> </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64EDD5F0-1CBF-078E-B56E-EC40BCF5B895}"/>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6</a:t>
            </a:fld>
            <a:endParaRPr sz="1200" dirty="0">
              <a:latin typeface="HelveticaNeueLTStd-Roman"/>
              <a:cs typeface="HelveticaNeueLTStd-Roman"/>
            </a:endParaRPr>
          </a:p>
        </p:txBody>
      </p:sp>
      <p:sp>
        <p:nvSpPr>
          <p:cNvPr id="3" name="object 3">
            <a:extLst>
              <a:ext uri="{FF2B5EF4-FFF2-40B4-BE49-F238E27FC236}">
                <a16:creationId xmlns:a16="http://schemas.microsoft.com/office/drawing/2014/main" id="{FD92A26D-2940-EDAB-DB34-B35FC74B4195}"/>
              </a:ext>
            </a:extLst>
          </p:cNvPr>
          <p:cNvSpPr txBox="1"/>
          <p:nvPr/>
        </p:nvSpPr>
        <p:spPr>
          <a:xfrm>
            <a:off x="885934" y="1371600"/>
            <a:ext cx="10598150" cy="5252720"/>
          </a:xfrm>
          <a:prstGeom prst="rect">
            <a:avLst/>
          </a:prstGeom>
        </p:spPr>
        <p:txBody>
          <a:bodyPr vert="horz" wrap="square" lIns="0" tIns="12700" rIns="0" bIns="0" rtlCol="0" anchor="t">
            <a:spAutoFit/>
          </a:bodyPr>
          <a:lstStyle/>
          <a:p>
            <a:r>
              <a:rPr lang="en-US" sz="1600" b="1" dirty="0">
                <a:latin typeface="+mn-lt"/>
              </a:rPr>
              <a:t>Four Maturity Levels</a:t>
            </a:r>
          </a:p>
          <a:p>
            <a:endParaRPr lang="en-US" sz="1600" b="1" dirty="0">
              <a:latin typeface="+mn-lt"/>
            </a:endParaRPr>
          </a:p>
          <a:p>
            <a:r>
              <a:rPr lang="en-US" sz="1500" b="1" dirty="0">
                <a:latin typeface="+mn-lt"/>
              </a:rPr>
              <a:t>Ad Hoc</a:t>
            </a:r>
            <a:r>
              <a:rPr lang="en-US" sz="1500" dirty="0">
                <a:latin typeface="+mn-lt"/>
              </a:rPr>
              <a:t>: No formal policies, processes, or procedures defined. Your agency has not established a framework for the consistent management of Section 508 compliance requirements for the technology it buys, builds maintains and uses.</a:t>
            </a:r>
            <a:br>
              <a:rPr lang="en-US" sz="1500" dirty="0">
                <a:latin typeface="+mn-lt"/>
              </a:rPr>
            </a:br>
            <a:endParaRPr lang="en-US" sz="1500" dirty="0">
              <a:latin typeface="+mn-lt"/>
            </a:endParaRPr>
          </a:p>
          <a:p>
            <a:r>
              <a:rPr lang="en-US" sz="1500" b="1" dirty="0">
                <a:latin typeface="+mn-lt"/>
              </a:rPr>
              <a:t>Planned</a:t>
            </a:r>
            <a:r>
              <a:rPr lang="en-US" sz="1500" dirty="0">
                <a:latin typeface="+mn-lt"/>
              </a:rPr>
              <a:t>: Policies, processes, and procedures defined and communicated. Your agency’s approach to ensuring technology is Section 508 compliant is defined and integrated into its policies and procedures. Section 508 policies and procedures sufficiently address all technology your agency buys, builds maintains and uses, as scoped by the Section 508 standards.</a:t>
            </a:r>
            <a:br>
              <a:rPr lang="en-US" sz="1500" dirty="0">
                <a:latin typeface="+mn-lt"/>
              </a:rPr>
            </a:br>
            <a:endParaRPr lang="en-US" sz="1500" dirty="0">
              <a:latin typeface="+mn-lt"/>
            </a:endParaRPr>
          </a:p>
          <a:p>
            <a:r>
              <a:rPr lang="en-US" sz="1500" b="1" dirty="0">
                <a:latin typeface="+mn-lt"/>
              </a:rPr>
              <a:t>Resourced</a:t>
            </a:r>
            <a:r>
              <a:rPr lang="en-US" sz="1500" dirty="0">
                <a:latin typeface="+mn-lt"/>
              </a:rPr>
              <a:t>: Resources committed and/or staff trained to implement policies, processes, and procedures. Your agency’s leadership and staff understand and support the Section 508 policies and procedures and know how to implement them. Your agency has dedicated sufficient resources to implement your Section 508 policies and procedures.</a:t>
            </a:r>
            <a:br>
              <a:rPr lang="en-US" sz="1500" dirty="0">
                <a:latin typeface="+mn-lt"/>
              </a:rPr>
            </a:br>
            <a:endParaRPr lang="en-US" sz="1500" dirty="0">
              <a:latin typeface="+mn-lt"/>
            </a:endParaRPr>
          </a:p>
          <a:p>
            <a:r>
              <a:rPr lang="en-US" sz="1500" b="1" dirty="0">
                <a:latin typeface="+mn-lt"/>
              </a:rPr>
              <a:t>Measured</a:t>
            </a:r>
            <a:r>
              <a:rPr lang="en-US" sz="1500" dirty="0">
                <a:latin typeface="+mn-lt"/>
              </a:rPr>
              <a:t>: Validation is performed; results are measured and tracked. Your agency tests and validates agency digital services and technology solutions to ensure they conform to the Section 508 standards. You are able to determine whether your policies and procedures are actually being followed. You measure the effectiveness of your Section 508 policies and procedures and are able to use your measures to manage risk and prioritize opportunities for improving your compliance program.</a:t>
            </a:r>
          </a:p>
          <a:p>
            <a:pPr marL="241300" marR="5080" indent="-228600" algn="just">
              <a:lnSpc>
                <a:spcPct val="100000"/>
              </a:lnSpc>
              <a:spcBef>
                <a:spcPts val="900"/>
              </a:spcBef>
              <a:buChar char="•"/>
              <a:tabLst>
                <a:tab pos="241300" algn="l"/>
              </a:tabLst>
            </a:pPr>
            <a:endParaRPr lang="en-US" sz="1600" dirty="0">
              <a:solidFill>
                <a:srgbClr val="231F20"/>
              </a:solidFill>
              <a:latin typeface="Poppins"/>
              <a:cs typeface="Poppins"/>
            </a:endParaRPr>
          </a:p>
        </p:txBody>
      </p:sp>
    </p:spTree>
    <p:extLst>
      <p:ext uri="{BB962C8B-B14F-4D97-AF65-F5344CB8AC3E}">
        <p14:creationId xmlns:p14="http://schemas.microsoft.com/office/powerpoint/2010/main" val="90639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4167-6F4E-00AF-9562-6366DE7290C3}"/>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028F24D2-8486-FFB6-52B3-2C2FEF346BB1}"/>
              </a:ext>
            </a:extLst>
          </p:cNvPr>
          <p:cNvSpPr txBox="1">
            <a:spLocks noGrp="1"/>
          </p:cNvSpPr>
          <p:nvPr>
            <p:ph type="title"/>
          </p:nvPr>
        </p:nvSpPr>
        <p:spPr>
          <a:xfrm>
            <a:off x="901700" y="474979"/>
            <a:ext cx="10299700" cy="455959"/>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Section 508 Group Maturity Model Metrics – Categories</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4E69C83B-E980-6470-5227-A2374D244E7B}"/>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7</a:t>
            </a:fld>
            <a:endParaRPr sz="1200" dirty="0">
              <a:latin typeface="HelveticaNeueLTStd-Roman"/>
              <a:cs typeface="HelveticaNeueLTStd-Roman"/>
            </a:endParaRPr>
          </a:p>
        </p:txBody>
      </p:sp>
      <p:sp>
        <p:nvSpPr>
          <p:cNvPr id="3" name="object 3">
            <a:extLst>
              <a:ext uri="{FF2B5EF4-FFF2-40B4-BE49-F238E27FC236}">
                <a16:creationId xmlns:a16="http://schemas.microsoft.com/office/drawing/2014/main" id="{285F9E36-C9CF-266F-E611-418A1BDFA6D8}"/>
              </a:ext>
            </a:extLst>
          </p:cNvPr>
          <p:cNvSpPr txBox="1"/>
          <p:nvPr/>
        </p:nvSpPr>
        <p:spPr>
          <a:xfrm>
            <a:off x="872217" y="1471703"/>
            <a:ext cx="10598150" cy="4444807"/>
          </a:xfrm>
          <a:prstGeom prst="rect">
            <a:avLst/>
          </a:prstGeom>
        </p:spPr>
        <p:txBody>
          <a:bodyPr vert="horz" wrap="square" lIns="0" tIns="12700" rIns="0" bIns="0" rtlCol="0" anchor="t">
            <a:spAutoFit/>
          </a:bodyPr>
          <a:lstStyle/>
          <a:p>
            <a:r>
              <a:rPr lang="en-US" sz="1600" b="1" dirty="0">
                <a:latin typeface="Poppins" panose="00000500000000000000" pitchFamily="2" charset="0"/>
                <a:cs typeface="Poppins" panose="00000500000000000000" pitchFamily="2" charset="0"/>
              </a:rPr>
              <a:t>Five Maturity Categories</a:t>
            </a:r>
            <a:br>
              <a:rPr lang="en-US" sz="1600" b="1" dirty="0">
                <a:latin typeface="Poppins" panose="00000500000000000000" pitchFamily="2" charset="0"/>
                <a:cs typeface="Poppins" panose="00000500000000000000" pitchFamily="2" charset="0"/>
              </a:rPr>
            </a:br>
            <a:endParaRPr lang="en-US" sz="1600" b="1" dirty="0">
              <a:latin typeface="Poppins" panose="00000500000000000000" pitchFamily="2" charset="0"/>
              <a:cs typeface="Poppins" panose="00000500000000000000" pitchFamily="2" charset="0"/>
            </a:endParaRPr>
          </a:p>
          <a:p>
            <a:r>
              <a:rPr lang="en-US" sz="1600" b="1" dirty="0">
                <a:latin typeface="Poppins" panose="00000500000000000000" pitchFamily="2" charset="0"/>
                <a:cs typeface="Poppins" panose="00000500000000000000" pitchFamily="2" charset="0"/>
              </a:rPr>
              <a:t>Acquisition</a:t>
            </a:r>
            <a:r>
              <a:rPr lang="en-US" sz="1600" dirty="0">
                <a:latin typeface="Poppins" panose="00000500000000000000" pitchFamily="2" charset="0"/>
                <a:cs typeface="Poppins" panose="00000500000000000000" pitchFamily="2" charset="0"/>
              </a:rPr>
              <a:t>: Review procurement solicitations to ensure Section 508 contract language is incorporated into Statements of Work and Performance Work Statements. When purchasing technology, you must ensure the acquisition process addresses Section 508 requirements.  Solicitation language must clearly state what standards apply to the digital service or technology solution and require potential vendors to demonstrate they can meet the requirements.</a:t>
            </a:r>
            <a:br>
              <a:rPr lang="en-US" sz="1600" dirty="0">
                <a:latin typeface="Poppins" panose="00000500000000000000" pitchFamily="2" charset="0"/>
                <a:cs typeface="Poppins" panose="00000500000000000000" pitchFamily="2" charset="0"/>
              </a:rPr>
            </a:br>
            <a:endParaRPr lang="en-US" sz="1600" dirty="0">
              <a:latin typeface="Poppins" panose="00000500000000000000" pitchFamily="2" charset="0"/>
              <a:cs typeface="Poppins" panose="00000500000000000000" pitchFamily="2" charset="0"/>
            </a:endParaRPr>
          </a:p>
          <a:p>
            <a:r>
              <a:rPr lang="en-US" sz="1600" b="1" dirty="0">
                <a:latin typeface="Poppins" panose="00000500000000000000" pitchFamily="2" charset="0"/>
                <a:cs typeface="Poppins" panose="00000500000000000000" pitchFamily="2" charset="0"/>
              </a:rPr>
              <a:t>Technology Lifecycle Activities</a:t>
            </a:r>
            <a:r>
              <a:rPr lang="en-US" sz="1600" dirty="0">
                <a:latin typeface="Poppins" panose="00000500000000000000" pitchFamily="2" charset="0"/>
                <a:cs typeface="Poppins" panose="00000500000000000000" pitchFamily="2" charset="0"/>
              </a:rPr>
              <a:t>: Ensure 508 requirements are incorporated into technology lifecycle activities, including enterprise architecture, design, development, testing, deployment, and ongoing maintenance activities. Enterprise life cycles are used to define the end-to-end approach to approving, building, deploying, and supporting agency technology. The least effective and most expensive approach to supporting compliance is to treat Section 508 requirements as an afterthought in response to test results, or worse in response to complaints from people with disabilities. The most effective and least expensive approach is to consider Section 508 requirements at all stages of the enterprise life cycle. This is analogous to the saying “it’s cheaper and easier to use an eraser to modify an architectural drawing than a sledgehammer to tear down a wall.”</a:t>
            </a:r>
            <a:br>
              <a:rPr lang="en-US" sz="1600" dirty="0">
                <a:latin typeface="Poppins" panose="00000500000000000000" pitchFamily="2" charset="0"/>
                <a:cs typeface="Poppins" panose="00000500000000000000" pitchFamily="2" charset="0"/>
              </a:rPr>
            </a:br>
            <a:endParaRPr lang="en-US"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8420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B8D69-6426-AAFC-A143-BB241B44C8B7}"/>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AB73E3B4-B56F-C0C0-6B1C-CF21A09AAEC4}"/>
              </a:ext>
            </a:extLst>
          </p:cNvPr>
          <p:cNvSpPr txBox="1">
            <a:spLocks noGrp="1"/>
          </p:cNvSpPr>
          <p:nvPr>
            <p:ph type="title"/>
          </p:nvPr>
        </p:nvSpPr>
        <p:spPr>
          <a:xfrm>
            <a:off x="901700" y="474979"/>
            <a:ext cx="10299700" cy="455959"/>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Section 508 Group Maturity Model </a:t>
            </a:r>
            <a:r>
              <a:rPr lang="en-US" sz="2800" i="0" spc="-10" dirty="0">
                <a:latin typeface="Poppins" pitchFamily="2" charset="77"/>
                <a:cs typeface="Poppins" pitchFamily="2" charset="77"/>
              </a:rPr>
              <a:t>– Categories (Pt. 2)</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B1D776DE-B938-C919-3533-D6D9D97F4FF5}"/>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8</a:t>
            </a:fld>
            <a:endParaRPr sz="1200" dirty="0">
              <a:latin typeface="HelveticaNeueLTStd-Roman"/>
              <a:cs typeface="HelveticaNeueLTStd-Roman"/>
            </a:endParaRPr>
          </a:p>
        </p:txBody>
      </p:sp>
      <p:sp>
        <p:nvSpPr>
          <p:cNvPr id="3" name="object 3">
            <a:extLst>
              <a:ext uri="{FF2B5EF4-FFF2-40B4-BE49-F238E27FC236}">
                <a16:creationId xmlns:a16="http://schemas.microsoft.com/office/drawing/2014/main" id="{6FFB7114-77BE-83CA-0E7F-F1EA832B2A01}"/>
              </a:ext>
            </a:extLst>
          </p:cNvPr>
          <p:cNvSpPr txBox="1"/>
          <p:nvPr/>
        </p:nvSpPr>
        <p:spPr>
          <a:xfrm>
            <a:off x="872217" y="1471703"/>
            <a:ext cx="10598150" cy="5298886"/>
          </a:xfrm>
          <a:prstGeom prst="rect">
            <a:avLst/>
          </a:prstGeom>
        </p:spPr>
        <p:txBody>
          <a:bodyPr vert="horz" wrap="square" lIns="0" tIns="12700" rIns="0" bIns="0" rtlCol="0" anchor="t">
            <a:spAutoFit/>
          </a:bodyPr>
          <a:lstStyle/>
          <a:p>
            <a:r>
              <a:rPr lang="en-US" sz="1600" b="1" dirty="0">
                <a:latin typeface="Poppins" panose="00000500000000000000" pitchFamily="2" charset="0"/>
                <a:cs typeface="Poppins" panose="00000500000000000000" pitchFamily="2" charset="0"/>
              </a:rPr>
              <a:t>Maturity Categories (</a:t>
            </a:r>
            <a:r>
              <a:rPr lang="en-US" sz="1600" b="1" dirty="0" err="1">
                <a:latin typeface="Poppins" panose="00000500000000000000" pitchFamily="2" charset="0"/>
                <a:cs typeface="Poppins" panose="00000500000000000000" pitchFamily="2" charset="0"/>
              </a:rPr>
              <a:t>Con’t</a:t>
            </a:r>
            <a:r>
              <a:rPr lang="en-US" sz="1600" b="1" dirty="0">
                <a:latin typeface="Poppins" panose="00000500000000000000" pitchFamily="2" charset="0"/>
                <a:cs typeface="Poppins" panose="00000500000000000000" pitchFamily="2" charset="0"/>
              </a:rPr>
              <a:t>)</a:t>
            </a:r>
            <a:br>
              <a:rPr lang="en-US" sz="1600" dirty="0">
                <a:latin typeface="Poppins" panose="00000500000000000000" pitchFamily="2" charset="0"/>
                <a:cs typeface="Poppins" panose="00000500000000000000" pitchFamily="2" charset="0"/>
              </a:rPr>
            </a:br>
            <a:r>
              <a:rPr lang="en-US" sz="1600" b="1" dirty="0">
                <a:latin typeface="Poppins" panose="00000500000000000000" pitchFamily="2" charset="0"/>
                <a:cs typeface="Poppins" panose="00000500000000000000" pitchFamily="2" charset="0"/>
              </a:rPr>
              <a:t>Testing and Validation</a:t>
            </a:r>
            <a:r>
              <a:rPr lang="en-US" sz="1600" dirty="0">
                <a:latin typeface="Poppins" panose="00000500000000000000" pitchFamily="2" charset="0"/>
                <a:cs typeface="Poppins" panose="00000500000000000000" pitchFamily="2" charset="0"/>
              </a:rPr>
              <a:t>: Test and validate Section 508 conformance claims. While a review of Voluntary Product Accessibility Templates (VPAT®) provided by a vendor or contractor is a starting point, sometimes testing may be required to validate assertions of Section 508 compliance, to inform remediation planning, and to monitor agency progress with achieving Section 508 compliance. In addition, testing may be required on an ongoing basis to validate the technology developed, maintained, and used by an agency is compliant with the applicable 508 standards as components are updated or replaced.</a:t>
            </a:r>
            <a:br>
              <a:rPr lang="en-US" sz="1600" dirty="0">
                <a:latin typeface="Poppins" panose="00000500000000000000" pitchFamily="2" charset="0"/>
                <a:cs typeface="Poppins" panose="00000500000000000000" pitchFamily="2" charset="0"/>
              </a:rPr>
            </a:br>
            <a:endParaRPr lang="en-US" sz="1600" dirty="0">
              <a:latin typeface="Poppins" panose="00000500000000000000" pitchFamily="2" charset="0"/>
              <a:cs typeface="Poppins" panose="00000500000000000000" pitchFamily="2" charset="0"/>
            </a:endParaRPr>
          </a:p>
          <a:p>
            <a:r>
              <a:rPr lang="en-US" sz="1600" b="1" dirty="0">
                <a:latin typeface="Poppins" panose="00000500000000000000" pitchFamily="2" charset="0"/>
                <a:cs typeface="Poppins" panose="00000500000000000000" pitchFamily="2" charset="0"/>
              </a:rPr>
              <a:t>Complaints Process</a:t>
            </a:r>
            <a:r>
              <a:rPr lang="en-US" sz="1600" dirty="0">
                <a:latin typeface="Poppins" panose="00000500000000000000" pitchFamily="2" charset="0"/>
                <a:cs typeface="Poppins" panose="00000500000000000000" pitchFamily="2" charset="0"/>
              </a:rPr>
              <a:t>: Track and resolve incoming Section 508 complaints. A clear process for addressing and tracking Section 508 complaints is necessary to provide for effective communication with complainants, to validate Section 508 non-compliance claims, to support an appropriate agency response aimed at minimizing legal exposure, costs, and loss of administrative time, and to serve as input into decisions related to resource and work planning.</a:t>
            </a:r>
            <a:br>
              <a:rPr lang="en-US" sz="1600" dirty="0">
                <a:latin typeface="Poppins" panose="00000500000000000000" pitchFamily="2" charset="0"/>
                <a:cs typeface="Poppins" panose="00000500000000000000" pitchFamily="2" charset="0"/>
              </a:rPr>
            </a:br>
            <a:endParaRPr lang="en-US" sz="1600" dirty="0">
              <a:latin typeface="Poppins" panose="00000500000000000000" pitchFamily="2" charset="0"/>
              <a:cs typeface="Poppins" panose="00000500000000000000" pitchFamily="2" charset="0"/>
            </a:endParaRPr>
          </a:p>
          <a:p>
            <a:r>
              <a:rPr lang="en-US" sz="1600" b="1" dirty="0">
                <a:latin typeface="Poppins" panose="00000500000000000000" pitchFamily="2" charset="0"/>
                <a:cs typeface="Poppins" panose="00000500000000000000" pitchFamily="2" charset="0"/>
              </a:rPr>
              <a:t>Training</a:t>
            </a:r>
            <a:r>
              <a:rPr lang="en-US" sz="1600" dirty="0">
                <a:latin typeface="Poppins" panose="00000500000000000000" pitchFamily="2" charset="0"/>
                <a:cs typeface="Poppins" panose="00000500000000000000" pitchFamily="2" charset="0"/>
              </a:rPr>
              <a:t>: Train stakeholders on roles and responsibilities related to Section 508 compliance. Successful Section 508 programs rely on personnel with skills and expertise. Relevant resources need to be identified and trained. Mandatory training needs to be established and tracked. This includes, but is not limited to, training for web and software developers, acquisition professionals, human resource employees and communications specialists.</a:t>
            </a:r>
          </a:p>
          <a:p>
            <a:pPr marL="241300" marR="5080" indent="-228600" algn="just">
              <a:lnSpc>
                <a:spcPct val="100000"/>
              </a:lnSpc>
              <a:spcBef>
                <a:spcPts val="900"/>
              </a:spcBef>
              <a:buChar char="•"/>
              <a:tabLst>
                <a:tab pos="241300" algn="l"/>
              </a:tabLst>
            </a:pPr>
            <a:endParaRPr lang="en-US" sz="1600" dirty="0">
              <a:solidFill>
                <a:srgbClr val="231F20"/>
              </a:solidFill>
              <a:latin typeface="Poppins"/>
              <a:cs typeface="Poppins"/>
            </a:endParaRPr>
          </a:p>
        </p:txBody>
      </p:sp>
    </p:spTree>
    <p:extLst>
      <p:ext uri="{BB962C8B-B14F-4D97-AF65-F5344CB8AC3E}">
        <p14:creationId xmlns:p14="http://schemas.microsoft.com/office/powerpoint/2010/main" val="159121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8FA96-41EC-CF39-EA2F-720113FE0CFF}"/>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11ADC10C-DF0E-F33E-408E-F20866037A83}"/>
              </a:ext>
            </a:extLst>
          </p:cNvPr>
          <p:cNvSpPr txBox="1">
            <a:spLocks noGrp="1"/>
          </p:cNvSpPr>
          <p:nvPr>
            <p:ph type="title"/>
          </p:nvPr>
        </p:nvSpPr>
        <p:spPr>
          <a:xfrm>
            <a:off x="901700" y="474979"/>
            <a:ext cx="10299700" cy="455959"/>
          </a:xfrm>
          <a:prstGeom prst="rect">
            <a:avLst/>
          </a:prstGeom>
        </p:spPr>
        <p:txBody>
          <a:bodyPr vert="horz" wrap="square" lIns="0" tIns="12700" rIns="0" bIns="0" rtlCol="0" anchor="t">
            <a:spAutoFit/>
          </a:bodyPr>
          <a:lstStyle/>
          <a:p>
            <a:pPr marL="12700">
              <a:lnSpc>
                <a:spcPct val="106196"/>
              </a:lnSpc>
              <a:spcBef>
                <a:spcPts val="100"/>
              </a:spcBef>
            </a:pPr>
            <a:r>
              <a:rPr lang="en-US" sz="2800" i="0" spc="-10" noProof="0" dirty="0">
                <a:latin typeface="Poppins" pitchFamily="2" charset="77"/>
                <a:cs typeface="Poppins" pitchFamily="2" charset="77"/>
              </a:rPr>
              <a:t>Section 508 Group Maturity Model </a:t>
            </a:r>
            <a:r>
              <a:rPr lang="en-US" sz="2800" i="0" spc="-10" dirty="0">
                <a:latin typeface="Poppins" pitchFamily="2" charset="77"/>
                <a:cs typeface="Poppins" pitchFamily="2" charset="77"/>
              </a:rPr>
              <a:t>– Report</a:t>
            </a:r>
            <a:endParaRPr lang="en-US" sz="1800" i="0" noProof="0" dirty="0">
              <a:latin typeface="Poppins" pitchFamily="2" charset="77"/>
              <a:cs typeface="Poppins" pitchFamily="2" charset="77"/>
            </a:endParaRPr>
          </a:p>
        </p:txBody>
      </p:sp>
      <p:sp>
        <p:nvSpPr>
          <p:cNvPr id="2" name="object 2">
            <a:extLst>
              <a:ext uri="{FF2B5EF4-FFF2-40B4-BE49-F238E27FC236}">
                <a16:creationId xmlns:a16="http://schemas.microsoft.com/office/drawing/2014/main" id="{6A750F24-3EE5-24CE-E261-2352A2A89657}"/>
              </a:ext>
            </a:extLst>
          </p:cNvPr>
          <p:cNvSpPr txBox="1"/>
          <p:nvPr/>
        </p:nvSpPr>
        <p:spPr>
          <a:xfrm>
            <a:off x="11363655" y="977900"/>
            <a:ext cx="192405" cy="197490"/>
          </a:xfrm>
          <a:prstGeom prst="rect">
            <a:avLst/>
          </a:prstGeom>
        </p:spPr>
        <p:txBody>
          <a:bodyPr vert="horz" wrap="square" lIns="0" tIns="12700" rIns="0" bIns="0" rtlCol="0">
            <a:spAutoFit/>
          </a:bodyPr>
          <a:lstStyle/>
          <a:p>
            <a:pPr marL="12700">
              <a:lnSpc>
                <a:spcPct val="100000"/>
              </a:lnSpc>
              <a:spcBef>
                <a:spcPts val="100"/>
              </a:spcBef>
            </a:pPr>
            <a:fld id="{730AF7E8-7E9B-4BC4-936F-49C40B12EF5C}" type="slidenum">
              <a:rPr lang="en-US" sz="1200" spc="-25" smtClean="0">
                <a:solidFill>
                  <a:srgbClr val="808285"/>
                </a:solidFill>
                <a:latin typeface="HelveticaNeueLTStd-Roman"/>
                <a:cs typeface="HelveticaNeueLTStd-Roman"/>
              </a:rPr>
              <a:t>9</a:t>
            </a:fld>
            <a:endParaRPr sz="1200" dirty="0">
              <a:latin typeface="HelveticaNeueLTStd-Roman"/>
              <a:cs typeface="HelveticaNeueLTStd-Roman"/>
            </a:endParaRPr>
          </a:p>
        </p:txBody>
      </p:sp>
      <p:graphicFrame>
        <p:nvGraphicFramePr>
          <p:cNvPr id="6" name="Object 5">
            <a:hlinkClick r:id="rId2"/>
            <a:extLst>
              <a:ext uri="{FF2B5EF4-FFF2-40B4-BE49-F238E27FC236}">
                <a16:creationId xmlns:a16="http://schemas.microsoft.com/office/drawing/2014/main" id="{4B868324-7ABD-E0AB-7C90-A21AB033B85B}"/>
              </a:ext>
            </a:extLst>
          </p:cNvPr>
          <p:cNvGraphicFramePr>
            <a:graphicFrameLocks noChangeAspect="1"/>
          </p:cNvGraphicFramePr>
          <p:nvPr>
            <p:extLst>
              <p:ext uri="{D42A27DB-BD31-4B8C-83A1-F6EECF244321}">
                <p14:modId xmlns:p14="http://schemas.microsoft.com/office/powerpoint/2010/main" val="1875382339"/>
              </p:ext>
            </p:extLst>
          </p:nvPr>
        </p:nvGraphicFramePr>
        <p:xfrm>
          <a:off x="2590800" y="1716881"/>
          <a:ext cx="6210300" cy="3464719"/>
        </p:xfrm>
        <a:graphic>
          <a:graphicData uri="http://schemas.openxmlformats.org/presentationml/2006/ole">
            <mc:AlternateContent xmlns:mc="http://schemas.openxmlformats.org/markup-compatibility/2006">
              <mc:Choice xmlns:v="urn:schemas-microsoft-com:vml" Requires="v">
                <p:oleObj name="Acrobat Document" r:id="rId3" imgW="6210751" imgH="3493698" progId="Acrobat.Document.DC">
                  <p:embed/>
                </p:oleObj>
              </mc:Choice>
              <mc:Fallback>
                <p:oleObj name="Acrobat Document" r:id="rId3" imgW="6210751" imgH="3493698" progId="Acrobat.Document.DC">
                  <p:embed/>
                  <p:pic>
                    <p:nvPicPr>
                      <p:cNvPr id="6" name="Object 5">
                        <a:hlinkClick r:id="rId2"/>
                        <a:extLst>
                          <a:ext uri="{FF2B5EF4-FFF2-40B4-BE49-F238E27FC236}">
                            <a16:creationId xmlns:a16="http://schemas.microsoft.com/office/drawing/2014/main" id="{4B868324-7ABD-E0AB-7C90-A21AB033B85B}"/>
                          </a:ext>
                        </a:extLst>
                      </p:cNvPr>
                      <p:cNvPicPr/>
                      <p:nvPr/>
                    </p:nvPicPr>
                    <p:blipFill>
                      <a:blip r:embed="rId4"/>
                      <a:stretch>
                        <a:fillRect/>
                      </a:stretch>
                    </p:blipFill>
                    <p:spPr>
                      <a:xfrm>
                        <a:off x="2590800" y="1716881"/>
                        <a:ext cx="6210300" cy="3464719"/>
                      </a:xfrm>
                      <a:prstGeom prst="rect">
                        <a:avLst/>
                      </a:prstGeom>
                    </p:spPr>
                  </p:pic>
                </p:oleObj>
              </mc:Fallback>
            </mc:AlternateContent>
          </a:graphicData>
        </a:graphic>
      </p:graphicFrame>
    </p:spTree>
    <p:extLst>
      <p:ext uri="{BB962C8B-B14F-4D97-AF65-F5344CB8AC3E}">
        <p14:creationId xmlns:p14="http://schemas.microsoft.com/office/powerpoint/2010/main" val="3067973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052123-b313-4777-a4ce-16aa7e01e265">
      <Value>32</Value>
      <Value>1</Value>
    </TaxCatchAll>
    <Image_x0020_Tag xmlns="5b12e595-68b3-4127-ab26-63b270641b61" xsi:nil="true"/>
    <l51a298def55463c9737f9b74ef6904e xmlns="5b12e595-68b3-4127-ab26-63b270641b61">
      <Terms xmlns="http://schemas.microsoft.com/office/infopath/2007/PartnerControls">
        <TermInfo xmlns="http://schemas.microsoft.com/office/infopath/2007/PartnerControls">
          <TermName xmlns="http://schemas.microsoft.com/office/infopath/2007/PartnerControls">Information Technology</TermName>
          <TermId xmlns="http://schemas.microsoft.com/office/infopath/2007/PartnerControls">fcf25629-435f-45ab-9d4f-5a1b96da20d8</TermId>
        </TermInfo>
      </Terms>
    </l51a298def55463c9737f9b74ef6904e>
    <OldName xmlns="5b12e595-68b3-4127-ab26-63b270641b61" xsi:nil="true"/>
    <jab6a16089544b4eac4f494a5d00d84b xmlns="5b12e595-68b3-4127-ab26-63b270641b61">
      <Terms xmlns="http://schemas.microsoft.com/office/infopath/2007/PartnerControls">
        <TermInfo xmlns="http://schemas.microsoft.com/office/infopath/2007/PartnerControls">
          <TermName xmlns="http://schemas.microsoft.com/office/infopath/2007/PartnerControls">branding and logos</TermName>
          <TermId xmlns="http://schemas.microsoft.com/office/infopath/2007/PartnerControls">d7da1ff1-1dee-4666-b76b-c83b07880b29</TermId>
        </TermInfo>
      </Terms>
    </jab6a16089544b4eac4f494a5d00d84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292E507EC51A40B9E021F8ED7FCFB8" ma:contentTypeVersion="15" ma:contentTypeDescription="Create a new document." ma:contentTypeScope="" ma:versionID="8a28f7c4d505103025930412ee192f30">
  <xsd:schema xmlns:xsd="http://www.w3.org/2001/XMLSchema" xmlns:xs="http://www.w3.org/2001/XMLSchema" xmlns:p="http://schemas.microsoft.com/office/2006/metadata/properties" xmlns:ns2="5b12e595-68b3-4127-ab26-63b270641b61" xmlns:ns3="44052123-b313-4777-a4ce-16aa7e01e265" targetNamespace="http://schemas.microsoft.com/office/2006/metadata/properties" ma:root="true" ma:fieldsID="df7a9799f5121d3624e0a720b7b086c8" ns2:_="" ns3:_="">
    <xsd:import namespace="5b12e595-68b3-4127-ab26-63b270641b61"/>
    <xsd:import namespace="44052123-b313-4777-a4ce-16aa7e01e265"/>
    <xsd:element name="properties">
      <xsd:complexType>
        <xsd:sequence>
          <xsd:element name="documentManagement">
            <xsd:complexType>
              <xsd:all>
                <xsd:element ref="ns2:Image_x0020_Tag" minOccurs="0"/>
                <xsd:element ref="ns2:MediaServiceMetadata" minOccurs="0"/>
                <xsd:element ref="ns2:MediaServiceFastMetadata" minOccurs="0"/>
                <xsd:element ref="ns2:l51a298def55463c9737f9b74ef6904e" minOccurs="0"/>
                <xsd:element ref="ns3:TaxCatchAll" minOccurs="0"/>
                <xsd:element ref="ns2:jab6a16089544b4eac4f494a5d00d84b" minOccurs="0"/>
                <xsd:element ref="ns2:OldNam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12e595-68b3-4127-ab26-63b270641b61" elementFormDefault="qualified">
    <xsd:import namespace="http://schemas.microsoft.com/office/2006/documentManagement/types"/>
    <xsd:import namespace="http://schemas.microsoft.com/office/infopath/2007/PartnerControls"/>
    <xsd:element name="Image_x0020_Tag" ma:index="8" nillable="true" ma:displayName="Image Tag" ma:internalName="Image_x0020_Tag">
      <xsd:complexType>
        <xsd:complexContent>
          <xsd:extension base="dms:MultiChoice">
            <xsd:sequence>
              <xsd:element name="Value" maxOccurs="unbounded" minOccurs="0" nillable="true">
                <xsd:simpleType>
                  <xsd:restriction base="dms:Choice">
                    <xsd:enumeration value="VMI"/>
                    <xsd:enumeration value="Stock"/>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51a298def55463c9737f9b74ef6904e" ma:index="12" nillable="true" ma:taxonomy="true" ma:internalName="l51a298def55463c9737f9b74ef6904e" ma:taxonomyFieldName="Department" ma:displayName="Department/Group" ma:default="" ma:fieldId="{551a298d-ef55-463c-9737-f9b74ef6904e}" ma:sspId="9f123c60-6d59-4beb-a46f-4c7d903a1f29" ma:termSetId="fa5d1850-35f8-409b-9536-da1cde664df0" ma:anchorId="00000000-0000-0000-0000-000000000000" ma:open="true" ma:isKeyword="false">
      <xsd:complexType>
        <xsd:sequence>
          <xsd:element ref="pc:Terms" minOccurs="0" maxOccurs="1"/>
        </xsd:sequence>
      </xsd:complexType>
    </xsd:element>
    <xsd:element name="jab6a16089544b4eac4f494a5d00d84b" ma:index="15" nillable="true" ma:taxonomy="true" ma:internalName="jab6a16089544b4eac4f494a5d00d84b" ma:taxonomyFieldName="Category" ma:displayName="Category" ma:default="" ma:fieldId="{3ab6a160-8954-4b4e-ac4f-494a5d00d84b}" ma:taxonomyMulti="true" ma:sspId="9f123c60-6d59-4beb-a46f-4c7d903a1f29" ma:termSetId="cdb9aece-0554-4a0d-9f13-9fc47b01fac1" ma:anchorId="00000000-0000-0000-0000-000000000000" ma:open="true" ma:isKeyword="false">
      <xsd:complexType>
        <xsd:sequence>
          <xsd:element ref="pc:Terms" minOccurs="0" maxOccurs="1"/>
        </xsd:sequence>
      </xsd:complexType>
    </xsd:element>
    <xsd:element name="OldName" ma:index="16" nillable="true" ma:displayName="OldName" ma:internalName="OldName">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052123-b313-4777-a4ce-16aa7e01e26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e8fc2a1-6944-4c7c-a0ec-d33f32cd1f2e}" ma:internalName="TaxCatchAll" ma:showField="CatchAllData" ma:web="44052123-b313-4777-a4ce-16aa7e01e26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60A16F-6CD8-4920-B1DD-668FAF8788F6}">
  <ds:schemaRefs>
    <ds:schemaRef ds:uri="http://www.w3.org/XML/1998/namespace"/>
    <ds:schemaRef ds:uri="http://purl.org/dc/elements/1.1/"/>
    <ds:schemaRef ds:uri="d7135841-cb9c-4d73-9451-c90cc3f4fb8d"/>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e44caa2-bf7f-4381-ab91-27c363b805d5"/>
    <ds:schemaRef ds:uri="44052123-b313-4777-a4ce-16aa7e01e265"/>
    <ds:schemaRef ds:uri="5b12e595-68b3-4127-ab26-63b270641b61"/>
  </ds:schemaRefs>
</ds:datastoreItem>
</file>

<file path=customXml/itemProps2.xml><?xml version="1.0" encoding="utf-8"?>
<ds:datastoreItem xmlns:ds="http://schemas.openxmlformats.org/officeDocument/2006/customXml" ds:itemID="{978EB275-3D3C-44A0-91C3-21764E69EF8B}">
  <ds:schemaRefs>
    <ds:schemaRef ds:uri="http://schemas.microsoft.com/sharepoint/v3/contenttype/forms"/>
  </ds:schemaRefs>
</ds:datastoreItem>
</file>

<file path=customXml/itemProps3.xml><?xml version="1.0" encoding="utf-8"?>
<ds:datastoreItem xmlns:ds="http://schemas.openxmlformats.org/officeDocument/2006/customXml" ds:itemID="{526D0E49-6198-43EF-B5FA-483A92AA6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12e595-68b3-4127-ab26-63b270641b61"/>
    <ds:schemaRef ds:uri="44052123-b313-4777-a4ce-16aa7e01e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5045</TotalTime>
  <Words>917</Words>
  <Application>Microsoft Office PowerPoint</Application>
  <PresentationFormat>Widescreen</PresentationFormat>
  <Paragraphs>47</Paragraphs>
  <Slides>10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Arial</vt:lpstr>
      <vt:lpstr>Calibri</vt:lpstr>
      <vt:lpstr>HelveticaNeueLT Std</vt:lpstr>
      <vt:lpstr>HelveticaNeueLTStd-Roman</vt:lpstr>
      <vt:lpstr>ITCErasStd-Demi</vt:lpstr>
      <vt:lpstr>Noto Sans Symbols</vt:lpstr>
      <vt:lpstr>Poppins</vt:lpstr>
      <vt:lpstr>Office Theme</vt:lpstr>
      <vt:lpstr>Acrobat Document</vt:lpstr>
      <vt:lpstr>Federal Intelligence Community IT Accessibility Maturity Model Overview</vt:lpstr>
      <vt:lpstr>Maturity Levels 1-5</vt:lpstr>
      <vt:lpstr>Core Dimensions</vt:lpstr>
      <vt:lpstr>FBI Maturity Model – Levels for Core Dimension Training</vt:lpstr>
      <vt:lpstr>FBI Maturity Model </vt:lpstr>
      <vt:lpstr>Section 508 Group Maturity Model Metrics - Levels </vt:lpstr>
      <vt:lpstr>Section 508 Group Maturity Model Metrics – Categories</vt:lpstr>
      <vt:lpstr>Section 508 Group Maturity Model – Categories (Pt. 2)</vt:lpstr>
      <vt:lpstr>Section 508 Group Maturity Model – Report</vt:lpstr>
      <vt:lpstr>Section 508 Group Maturity Model –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MassDOT PowerPoint Template</dc:title>
  <dc:creator>Radosta, Lisa</dc:creator>
  <cp:lastModifiedBy>Wunderlee, Susan (DOT)</cp:lastModifiedBy>
  <cp:revision>30</cp:revision>
  <dcterms:created xsi:type="dcterms:W3CDTF">2023-10-02T18:29:03Z</dcterms:created>
  <dcterms:modified xsi:type="dcterms:W3CDTF">2024-12-06T19:46:54Z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2023-10-02T00:00:00Z</vt:filetime>
  </property>
  <property fmtid="{D5CDD505-2E9C-101B-9397-08002B2CF9AE}" pid="3" name="Creator">
    <vt:lpwstr>Adobe InDesign 18.5 (Macintosh)</vt:lpwstr>
  </property>
  <property fmtid="{D5CDD505-2E9C-101B-9397-08002B2CF9AE}" pid="4" name="LastSaved">
    <vt:filetime>2023-10-02T00:00:00Z</vt:filetime>
  </property>
  <property fmtid="{D5CDD505-2E9C-101B-9397-08002B2CF9AE}" pid="5" name="Producer">
    <vt:lpwstr>Adobe PDF Library 17.0</vt:lpwstr>
  </property>
  <property fmtid="{D5CDD505-2E9C-101B-9397-08002B2CF9AE}" pid="6" name="ContentTypeId">
    <vt:lpwstr>0x01010017292E507EC51A40B9E021F8ED7FCFB8</vt:lpwstr>
  </property>
  <property fmtid="{D5CDD505-2E9C-101B-9397-08002B2CF9AE}" pid="7" name="MediaServiceImageTags">
    <vt:lpwstr/>
  </property>
  <property fmtid="{D5CDD505-2E9C-101B-9397-08002B2CF9AE}" pid="8" name="Department">
    <vt:lpwstr>1;#Information Technology|fcf25629-435f-45ab-9d4f-5a1b96da20d8</vt:lpwstr>
  </property>
  <property fmtid="{D5CDD505-2E9C-101B-9397-08002B2CF9AE}" pid="9" name="Category">
    <vt:lpwstr>32;#branding and logos|d7da1ff1-1dee-4666-b76b-c83b07880b29</vt:lpwstr>
  </property>
</Properties>
</file>