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7" r:id="rId5"/>
    <p:sldId id="259" r:id="rId6"/>
    <p:sldId id="258"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DC8008A-A0AE-4152-83A8-2A0A49F83C9B}" v="3" dt="2021-02-19T18:31:53.23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9" autoAdjust="0"/>
    <p:restoredTop sz="94660"/>
  </p:normalViewPr>
  <p:slideViewPr>
    <p:cSldViewPr snapToGrid="0">
      <p:cViewPr varScale="1">
        <p:scale>
          <a:sx n="119" d="100"/>
          <a:sy n="119" d="100"/>
        </p:scale>
        <p:origin x="114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own, Catherine (DPH)" userId="4a77f272-69bf-4d4c-a0b7-e8d5503ac332" providerId="ADAL" clId="{69679521-B574-4815-89EC-5550B8165F8F}"/>
    <pc:docChg chg="custSel modSld">
      <pc:chgData name="Brown, Catherine (DPH)" userId="4a77f272-69bf-4d4c-a0b7-e8d5503ac332" providerId="ADAL" clId="{69679521-B574-4815-89EC-5550B8165F8F}" dt="2021-02-18T17:03:08.485" v="22" actId="207"/>
      <pc:docMkLst>
        <pc:docMk/>
      </pc:docMkLst>
      <pc:sldChg chg="modSp">
        <pc:chgData name="Brown, Catherine (DPH)" userId="4a77f272-69bf-4d4c-a0b7-e8d5503ac332" providerId="ADAL" clId="{69679521-B574-4815-89EC-5550B8165F8F}" dt="2021-02-18T17:02:22.610" v="15" actId="20577"/>
        <pc:sldMkLst>
          <pc:docMk/>
          <pc:sldMk cId="2845333626" sldId="257"/>
        </pc:sldMkLst>
        <pc:spChg chg="mod">
          <ac:chgData name="Brown, Catherine (DPH)" userId="4a77f272-69bf-4d4c-a0b7-e8d5503ac332" providerId="ADAL" clId="{69679521-B574-4815-89EC-5550B8165F8F}" dt="2021-02-18T17:02:22.610" v="15" actId="20577"/>
          <ac:spMkLst>
            <pc:docMk/>
            <pc:sldMk cId="2845333626" sldId="257"/>
            <ac:spMk id="2" creationId="{ABC5D569-9406-4C36-B3C8-2609F7B40861}"/>
          </ac:spMkLst>
        </pc:spChg>
      </pc:sldChg>
      <pc:sldChg chg="modSp">
        <pc:chgData name="Brown, Catherine (DPH)" userId="4a77f272-69bf-4d4c-a0b7-e8d5503ac332" providerId="ADAL" clId="{69679521-B574-4815-89EC-5550B8165F8F}" dt="2021-02-18T17:03:08.485" v="22" actId="207"/>
        <pc:sldMkLst>
          <pc:docMk/>
          <pc:sldMk cId="4267708378" sldId="258"/>
        </pc:sldMkLst>
        <pc:spChg chg="mod">
          <ac:chgData name="Brown, Catherine (DPH)" userId="4a77f272-69bf-4d4c-a0b7-e8d5503ac332" providerId="ADAL" clId="{69679521-B574-4815-89EC-5550B8165F8F}" dt="2021-02-18T17:02:41.280" v="17"/>
          <ac:spMkLst>
            <pc:docMk/>
            <pc:sldMk cId="4267708378" sldId="258"/>
            <ac:spMk id="4" creationId="{DB988801-003C-4584-A4A9-E51EE4E939E2}"/>
          </ac:spMkLst>
        </pc:spChg>
        <pc:graphicFrameChg chg="mod modGraphic">
          <ac:chgData name="Brown, Catherine (DPH)" userId="4a77f272-69bf-4d4c-a0b7-e8d5503ac332" providerId="ADAL" clId="{69679521-B574-4815-89EC-5550B8165F8F}" dt="2021-02-18T17:03:08.485" v="22" actId="207"/>
          <ac:graphicFrameMkLst>
            <pc:docMk/>
            <pc:sldMk cId="4267708378" sldId="258"/>
            <ac:graphicFrameMk id="5" creationId="{6E69571C-94E7-4CDE-9D04-56806E8FED3A}"/>
          </ac:graphicFrameMkLst>
        </pc:graphicFrameChg>
      </pc:sldChg>
      <pc:sldChg chg="modSp">
        <pc:chgData name="Brown, Catherine (DPH)" userId="4a77f272-69bf-4d4c-a0b7-e8d5503ac332" providerId="ADAL" clId="{69679521-B574-4815-89EC-5550B8165F8F}" dt="2021-02-18T17:02:34.883" v="16"/>
        <pc:sldMkLst>
          <pc:docMk/>
          <pc:sldMk cId="2239799440" sldId="259"/>
        </pc:sldMkLst>
        <pc:spChg chg="mod">
          <ac:chgData name="Brown, Catherine (DPH)" userId="4a77f272-69bf-4d4c-a0b7-e8d5503ac332" providerId="ADAL" clId="{69679521-B574-4815-89EC-5550B8165F8F}" dt="2021-02-18T17:02:34.883" v="16"/>
          <ac:spMkLst>
            <pc:docMk/>
            <pc:sldMk cId="2239799440" sldId="259"/>
            <ac:spMk id="3" creationId="{4F4F7D38-5190-4D18-896E-A851B47CA2C5}"/>
          </ac:spMkLst>
        </pc:spChg>
      </pc:sldChg>
    </pc:docChg>
  </pc:docChgLst>
  <pc:docChgLst>
    <pc:chgData name="Brown, Catherine (DPH)" userId="4a77f272-69bf-4d4c-a0b7-e8d5503ac332" providerId="ADAL" clId="{19E43B38-830C-4067-BFAC-F951BDA871F8}"/>
    <pc:docChg chg="custSel modSld">
      <pc:chgData name="Brown, Catherine (DPH)" userId="4a77f272-69bf-4d4c-a0b7-e8d5503ac332" providerId="ADAL" clId="{19E43B38-830C-4067-BFAC-F951BDA871F8}" dt="2021-02-14T15:52:00.030" v="23" actId="207"/>
      <pc:docMkLst>
        <pc:docMk/>
      </pc:docMkLst>
      <pc:sldChg chg="modSp">
        <pc:chgData name="Brown, Catherine (DPH)" userId="4a77f272-69bf-4d4c-a0b7-e8d5503ac332" providerId="ADAL" clId="{19E43B38-830C-4067-BFAC-F951BDA871F8}" dt="2021-02-14T15:50:52.245" v="17" actId="20577"/>
        <pc:sldMkLst>
          <pc:docMk/>
          <pc:sldMk cId="2845333626" sldId="257"/>
        </pc:sldMkLst>
        <pc:spChg chg="mod">
          <ac:chgData name="Brown, Catherine (DPH)" userId="4a77f272-69bf-4d4c-a0b7-e8d5503ac332" providerId="ADAL" clId="{19E43B38-830C-4067-BFAC-F951BDA871F8}" dt="2021-02-14T15:50:52.245" v="17" actId="20577"/>
          <ac:spMkLst>
            <pc:docMk/>
            <pc:sldMk cId="2845333626" sldId="257"/>
            <ac:spMk id="2" creationId="{ABC5D569-9406-4C36-B3C8-2609F7B40861}"/>
          </ac:spMkLst>
        </pc:spChg>
      </pc:sldChg>
      <pc:sldChg chg="modSp">
        <pc:chgData name="Brown, Catherine (DPH)" userId="4a77f272-69bf-4d4c-a0b7-e8d5503ac332" providerId="ADAL" clId="{19E43B38-830C-4067-BFAC-F951BDA871F8}" dt="2021-02-14T15:52:00.030" v="23" actId="207"/>
        <pc:sldMkLst>
          <pc:docMk/>
          <pc:sldMk cId="4267708378" sldId="258"/>
        </pc:sldMkLst>
        <pc:spChg chg="mod">
          <ac:chgData name="Brown, Catherine (DPH)" userId="4a77f272-69bf-4d4c-a0b7-e8d5503ac332" providerId="ADAL" clId="{19E43B38-830C-4067-BFAC-F951BDA871F8}" dt="2021-02-14T15:51:21.939" v="19"/>
          <ac:spMkLst>
            <pc:docMk/>
            <pc:sldMk cId="4267708378" sldId="258"/>
            <ac:spMk id="4" creationId="{DB988801-003C-4584-A4A9-E51EE4E939E2}"/>
          </ac:spMkLst>
        </pc:spChg>
        <pc:graphicFrameChg chg="mod modGraphic">
          <ac:chgData name="Brown, Catherine (DPH)" userId="4a77f272-69bf-4d4c-a0b7-e8d5503ac332" providerId="ADAL" clId="{19E43B38-830C-4067-BFAC-F951BDA871F8}" dt="2021-02-14T15:52:00.030" v="23" actId="207"/>
          <ac:graphicFrameMkLst>
            <pc:docMk/>
            <pc:sldMk cId="4267708378" sldId="258"/>
            <ac:graphicFrameMk id="5" creationId="{6E69571C-94E7-4CDE-9D04-56806E8FED3A}"/>
          </ac:graphicFrameMkLst>
        </pc:graphicFrameChg>
      </pc:sldChg>
      <pc:sldChg chg="modSp">
        <pc:chgData name="Brown, Catherine (DPH)" userId="4a77f272-69bf-4d4c-a0b7-e8d5503ac332" providerId="ADAL" clId="{19E43B38-830C-4067-BFAC-F951BDA871F8}" dt="2021-02-14T15:51:13.345" v="18"/>
        <pc:sldMkLst>
          <pc:docMk/>
          <pc:sldMk cId="2239799440" sldId="259"/>
        </pc:sldMkLst>
        <pc:spChg chg="mod">
          <ac:chgData name="Brown, Catherine (DPH)" userId="4a77f272-69bf-4d4c-a0b7-e8d5503ac332" providerId="ADAL" clId="{19E43B38-830C-4067-BFAC-F951BDA871F8}" dt="2021-02-14T15:51:13.345" v="18"/>
          <ac:spMkLst>
            <pc:docMk/>
            <pc:sldMk cId="2239799440" sldId="259"/>
            <ac:spMk id="3" creationId="{4F4F7D38-5190-4D18-896E-A851B47CA2C5}"/>
          </ac:spMkLst>
        </pc:spChg>
      </pc:sldChg>
    </pc:docChg>
  </pc:docChgLst>
  <pc:docChgLst>
    <pc:chgData name="Brown, Catherine (DPH)" userId="4a77f272-69bf-4d4c-a0b7-e8d5503ac332" providerId="ADAL" clId="{B522D36F-722F-4154-BB6C-8565C349CA59}"/>
    <pc:docChg chg="custSel modSld">
      <pc:chgData name="Brown, Catherine (DPH)" userId="4a77f272-69bf-4d4c-a0b7-e8d5503ac332" providerId="ADAL" clId="{B522D36F-722F-4154-BB6C-8565C349CA59}" dt="2021-02-16T20:55:29.836" v="14" actId="207"/>
      <pc:docMkLst>
        <pc:docMk/>
      </pc:docMkLst>
      <pc:sldChg chg="modSp">
        <pc:chgData name="Brown, Catherine (DPH)" userId="4a77f272-69bf-4d4c-a0b7-e8d5503ac332" providerId="ADAL" clId="{B522D36F-722F-4154-BB6C-8565C349CA59}" dt="2021-02-16T20:54:34.089" v="8" actId="20577"/>
        <pc:sldMkLst>
          <pc:docMk/>
          <pc:sldMk cId="2845333626" sldId="257"/>
        </pc:sldMkLst>
        <pc:spChg chg="mod">
          <ac:chgData name="Brown, Catherine (DPH)" userId="4a77f272-69bf-4d4c-a0b7-e8d5503ac332" providerId="ADAL" clId="{B522D36F-722F-4154-BB6C-8565C349CA59}" dt="2021-02-16T20:54:34.089" v="8" actId="20577"/>
          <ac:spMkLst>
            <pc:docMk/>
            <pc:sldMk cId="2845333626" sldId="257"/>
            <ac:spMk id="2" creationId="{ABC5D569-9406-4C36-B3C8-2609F7B40861}"/>
          </ac:spMkLst>
        </pc:spChg>
      </pc:sldChg>
      <pc:sldChg chg="modSp">
        <pc:chgData name="Brown, Catherine (DPH)" userId="4a77f272-69bf-4d4c-a0b7-e8d5503ac332" providerId="ADAL" clId="{B522D36F-722F-4154-BB6C-8565C349CA59}" dt="2021-02-16T20:55:29.836" v="14" actId="207"/>
        <pc:sldMkLst>
          <pc:docMk/>
          <pc:sldMk cId="4267708378" sldId="258"/>
        </pc:sldMkLst>
        <pc:spChg chg="mod">
          <ac:chgData name="Brown, Catherine (DPH)" userId="4a77f272-69bf-4d4c-a0b7-e8d5503ac332" providerId="ADAL" clId="{B522D36F-722F-4154-BB6C-8565C349CA59}" dt="2021-02-16T20:54:53.883" v="10"/>
          <ac:spMkLst>
            <pc:docMk/>
            <pc:sldMk cId="4267708378" sldId="258"/>
            <ac:spMk id="4" creationId="{DB988801-003C-4584-A4A9-E51EE4E939E2}"/>
          </ac:spMkLst>
        </pc:spChg>
        <pc:graphicFrameChg chg="mod modGraphic">
          <ac:chgData name="Brown, Catherine (DPH)" userId="4a77f272-69bf-4d4c-a0b7-e8d5503ac332" providerId="ADAL" clId="{B522D36F-722F-4154-BB6C-8565C349CA59}" dt="2021-02-16T20:55:29.836" v="14" actId="207"/>
          <ac:graphicFrameMkLst>
            <pc:docMk/>
            <pc:sldMk cId="4267708378" sldId="258"/>
            <ac:graphicFrameMk id="5" creationId="{6E69571C-94E7-4CDE-9D04-56806E8FED3A}"/>
          </ac:graphicFrameMkLst>
        </pc:graphicFrameChg>
      </pc:sldChg>
      <pc:sldChg chg="modSp">
        <pc:chgData name="Brown, Catherine (DPH)" userId="4a77f272-69bf-4d4c-a0b7-e8d5503ac332" providerId="ADAL" clId="{B522D36F-722F-4154-BB6C-8565C349CA59}" dt="2021-02-16T20:54:46.785" v="9"/>
        <pc:sldMkLst>
          <pc:docMk/>
          <pc:sldMk cId="2239799440" sldId="259"/>
        </pc:sldMkLst>
        <pc:spChg chg="mod">
          <ac:chgData name="Brown, Catherine (DPH)" userId="4a77f272-69bf-4d4c-a0b7-e8d5503ac332" providerId="ADAL" clId="{B522D36F-722F-4154-BB6C-8565C349CA59}" dt="2021-02-16T20:54:46.785" v="9"/>
          <ac:spMkLst>
            <pc:docMk/>
            <pc:sldMk cId="2239799440" sldId="259"/>
            <ac:spMk id="3" creationId="{4F4F7D38-5190-4D18-896E-A851B47CA2C5}"/>
          </ac:spMkLst>
        </pc:spChg>
      </pc:sldChg>
    </pc:docChg>
  </pc:docChgLst>
  <pc:docChgLst>
    <pc:chgData name="Brown, Catherine (DPH)" userId="4a77f272-69bf-4d4c-a0b7-e8d5503ac332" providerId="ADAL" clId="{E5DC9015-943F-4291-847F-409DEED6DDDD}"/>
    <pc:docChg chg="custSel modSld">
      <pc:chgData name="Brown, Catherine (DPH)" userId="4a77f272-69bf-4d4c-a0b7-e8d5503ac332" providerId="ADAL" clId="{E5DC9015-943F-4291-847F-409DEED6DDDD}" dt="2021-02-12T15:54:03.552" v="99" actId="20577"/>
      <pc:docMkLst>
        <pc:docMk/>
      </pc:docMkLst>
      <pc:sldChg chg="modSp">
        <pc:chgData name="Brown, Catherine (DPH)" userId="4a77f272-69bf-4d4c-a0b7-e8d5503ac332" providerId="ADAL" clId="{E5DC9015-943F-4291-847F-409DEED6DDDD}" dt="2021-02-12T15:51:42.731" v="20" actId="20577"/>
        <pc:sldMkLst>
          <pc:docMk/>
          <pc:sldMk cId="2845333626" sldId="257"/>
        </pc:sldMkLst>
        <pc:spChg chg="mod">
          <ac:chgData name="Brown, Catherine (DPH)" userId="4a77f272-69bf-4d4c-a0b7-e8d5503ac332" providerId="ADAL" clId="{E5DC9015-943F-4291-847F-409DEED6DDDD}" dt="2021-02-12T15:51:42.731" v="20" actId="20577"/>
          <ac:spMkLst>
            <pc:docMk/>
            <pc:sldMk cId="2845333626" sldId="257"/>
            <ac:spMk id="2" creationId="{ABC5D569-9406-4C36-B3C8-2609F7B40861}"/>
          </ac:spMkLst>
        </pc:spChg>
      </pc:sldChg>
      <pc:sldChg chg="modSp">
        <pc:chgData name="Brown, Catherine (DPH)" userId="4a77f272-69bf-4d4c-a0b7-e8d5503ac332" providerId="ADAL" clId="{E5DC9015-943F-4291-847F-409DEED6DDDD}" dt="2021-02-12T15:54:03.552" v="99" actId="20577"/>
        <pc:sldMkLst>
          <pc:docMk/>
          <pc:sldMk cId="4267708378" sldId="258"/>
        </pc:sldMkLst>
        <pc:spChg chg="mod">
          <ac:chgData name="Brown, Catherine (DPH)" userId="4a77f272-69bf-4d4c-a0b7-e8d5503ac332" providerId="ADAL" clId="{E5DC9015-943F-4291-847F-409DEED6DDDD}" dt="2021-02-12T15:52:02.474" v="22"/>
          <ac:spMkLst>
            <pc:docMk/>
            <pc:sldMk cId="4267708378" sldId="258"/>
            <ac:spMk id="4" creationId="{DB988801-003C-4584-A4A9-E51EE4E939E2}"/>
          </ac:spMkLst>
        </pc:spChg>
        <pc:graphicFrameChg chg="mod modGraphic">
          <ac:chgData name="Brown, Catherine (DPH)" userId="4a77f272-69bf-4d4c-a0b7-e8d5503ac332" providerId="ADAL" clId="{E5DC9015-943F-4291-847F-409DEED6DDDD}" dt="2021-02-12T15:54:03.552" v="99" actId="20577"/>
          <ac:graphicFrameMkLst>
            <pc:docMk/>
            <pc:sldMk cId="4267708378" sldId="258"/>
            <ac:graphicFrameMk id="5" creationId="{6E69571C-94E7-4CDE-9D04-56806E8FED3A}"/>
          </ac:graphicFrameMkLst>
        </pc:graphicFrameChg>
      </pc:sldChg>
      <pc:sldChg chg="modSp">
        <pc:chgData name="Brown, Catherine (DPH)" userId="4a77f272-69bf-4d4c-a0b7-e8d5503ac332" providerId="ADAL" clId="{E5DC9015-943F-4291-847F-409DEED6DDDD}" dt="2021-02-12T15:51:56.526" v="21"/>
        <pc:sldMkLst>
          <pc:docMk/>
          <pc:sldMk cId="2239799440" sldId="259"/>
        </pc:sldMkLst>
        <pc:spChg chg="mod">
          <ac:chgData name="Brown, Catherine (DPH)" userId="4a77f272-69bf-4d4c-a0b7-e8d5503ac332" providerId="ADAL" clId="{E5DC9015-943F-4291-847F-409DEED6DDDD}" dt="2021-02-12T15:51:56.526" v="21"/>
          <ac:spMkLst>
            <pc:docMk/>
            <pc:sldMk cId="2239799440" sldId="259"/>
            <ac:spMk id="3" creationId="{4F4F7D38-5190-4D18-896E-A851B47CA2C5}"/>
          </ac:spMkLst>
        </pc:spChg>
      </pc:sldChg>
    </pc:docChg>
  </pc:docChgLst>
  <pc:docChgLst>
    <pc:chgData name="Brown, Catherine (DPH)" userId="4a77f272-69bf-4d4c-a0b7-e8d5503ac332" providerId="ADAL" clId="{E9F8953A-23F7-4CC9-A262-64CD66963657}"/>
    <pc:docChg chg="custSel modSld">
      <pc:chgData name="Brown, Catherine (DPH)" userId="4a77f272-69bf-4d4c-a0b7-e8d5503ac332" providerId="ADAL" clId="{E9F8953A-23F7-4CC9-A262-64CD66963657}" dt="2021-02-11T15:04:26.838" v="15" actId="242"/>
      <pc:docMkLst>
        <pc:docMk/>
      </pc:docMkLst>
      <pc:sldChg chg="modSp">
        <pc:chgData name="Brown, Catherine (DPH)" userId="4a77f272-69bf-4d4c-a0b7-e8d5503ac332" providerId="ADAL" clId="{E9F8953A-23F7-4CC9-A262-64CD66963657}" dt="2021-02-11T15:03:18.582" v="9" actId="20577"/>
        <pc:sldMkLst>
          <pc:docMk/>
          <pc:sldMk cId="2845333626" sldId="257"/>
        </pc:sldMkLst>
        <pc:spChg chg="mod">
          <ac:chgData name="Brown, Catherine (DPH)" userId="4a77f272-69bf-4d4c-a0b7-e8d5503ac332" providerId="ADAL" clId="{E9F8953A-23F7-4CC9-A262-64CD66963657}" dt="2021-02-11T15:03:18.582" v="9" actId="20577"/>
          <ac:spMkLst>
            <pc:docMk/>
            <pc:sldMk cId="2845333626" sldId="257"/>
            <ac:spMk id="2" creationId="{ABC5D569-9406-4C36-B3C8-2609F7B40861}"/>
          </ac:spMkLst>
        </pc:spChg>
      </pc:sldChg>
      <pc:sldChg chg="modSp">
        <pc:chgData name="Brown, Catherine (DPH)" userId="4a77f272-69bf-4d4c-a0b7-e8d5503ac332" providerId="ADAL" clId="{E9F8953A-23F7-4CC9-A262-64CD66963657}" dt="2021-02-11T15:04:26.838" v="15" actId="242"/>
        <pc:sldMkLst>
          <pc:docMk/>
          <pc:sldMk cId="4267708378" sldId="258"/>
        </pc:sldMkLst>
        <pc:spChg chg="mod">
          <ac:chgData name="Brown, Catherine (DPH)" userId="4a77f272-69bf-4d4c-a0b7-e8d5503ac332" providerId="ADAL" clId="{E9F8953A-23F7-4CC9-A262-64CD66963657}" dt="2021-02-11T15:03:38.429" v="11"/>
          <ac:spMkLst>
            <pc:docMk/>
            <pc:sldMk cId="4267708378" sldId="258"/>
            <ac:spMk id="4" creationId="{DB988801-003C-4584-A4A9-E51EE4E939E2}"/>
          </ac:spMkLst>
        </pc:spChg>
        <pc:graphicFrameChg chg="mod modGraphic">
          <ac:chgData name="Brown, Catherine (DPH)" userId="4a77f272-69bf-4d4c-a0b7-e8d5503ac332" providerId="ADAL" clId="{E9F8953A-23F7-4CC9-A262-64CD66963657}" dt="2021-02-11T15:04:26.838" v="15" actId="242"/>
          <ac:graphicFrameMkLst>
            <pc:docMk/>
            <pc:sldMk cId="4267708378" sldId="258"/>
            <ac:graphicFrameMk id="5" creationId="{6E69571C-94E7-4CDE-9D04-56806E8FED3A}"/>
          </ac:graphicFrameMkLst>
        </pc:graphicFrameChg>
      </pc:sldChg>
      <pc:sldChg chg="modSp">
        <pc:chgData name="Brown, Catherine (DPH)" userId="4a77f272-69bf-4d4c-a0b7-e8d5503ac332" providerId="ADAL" clId="{E9F8953A-23F7-4CC9-A262-64CD66963657}" dt="2021-02-11T15:03:31.438" v="10"/>
        <pc:sldMkLst>
          <pc:docMk/>
          <pc:sldMk cId="2239799440" sldId="259"/>
        </pc:sldMkLst>
        <pc:spChg chg="mod">
          <ac:chgData name="Brown, Catherine (DPH)" userId="4a77f272-69bf-4d4c-a0b7-e8d5503ac332" providerId="ADAL" clId="{E9F8953A-23F7-4CC9-A262-64CD66963657}" dt="2021-02-11T15:03:31.438" v="10"/>
          <ac:spMkLst>
            <pc:docMk/>
            <pc:sldMk cId="2239799440" sldId="259"/>
            <ac:spMk id="3" creationId="{4F4F7D38-5190-4D18-896E-A851B47CA2C5}"/>
          </ac:spMkLst>
        </pc:spChg>
      </pc:sldChg>
    </pc:docChg>
  </pc:docChgLst>
  <pc:docChgLst>
    <pc:chgData name="Brown, Catherine (DPH)" userId="4a77f272-69bf-4d4c-a0b7-e8d5503ac332" providerId="ADAL" clId="{628459BA-DD4D-4615-A693-1CB84D7CB05B}"/>
    <pc:docChg chg="custSel modSld">
      <pc:chgData name="Brown, Catherine (DPH)" userId="4a77f272-69bf-4d4c-a0b7-e8d5503ac332" providerId="ADAL" clId="{628459BA-DD4D-4615-A693-1CB84D7CB05B}" dt="2021-02-17T15:54:26.321" v="31" actId="207"/>
      <pc:docMkLst>
        <pc:docMk/>
      </pc:docMkLst>
      <pc:sldChg chg="modSp">
        <pc:chgData name="Brown, Catherine (DPH)" userId="4a77f272-69bf-4d4c-a0b7-e8d5503ac332" providerId="ADAL" clId="{628459BA-DD4D-4615-A693-1CB84D7CB05B}" dt="2021-02-17T15:53:40.985" v="25" actId="20577"/>
        <pc:sldMkLst>
          <pc:docMk/>
          <pc:sldMk cId="2845333626" sldId="257"/>
        </pc:sldMkLst>
        <pc:spChg chg="mod">
          <ac:chgData name="Brown, Catherine (DPH)" userId="4a77f272-69bf-4d4c-a0b7-e8d5503ac332" providerId="ADAL" clId="{628459BA-DD4D-4615-A693-1CB84D7CB05B}" dt="2021-02-17T15:53:40.985" v="25" actId="20577"/>
          <ac:spMkLst>
            <pc:docMk/>
            <pc:sldMk cId="2845333626" sldId="257"/>
            <ac:spMk id="2" creationId="{ABC5D569-9406-4C36-B3C8-2609F7B40861}"/>
          </ac:spMkLst>
        </pc:spChg>
      </pc:sldChg>
      <pc:sldChg chg="modSp">
        <pc:chgData name="Brown, Catherine (DPH)" userId="4a77f272-69bf-4d4c-a0b7-e8d5503ac332" providerId="ADAL" clId="{628459BA-DD4D-4615-A693-1CB84D7CB05B}" dt="2021-02-17T15:54:26.321" v="31" actId="207"/>
        <pc:sldMkLst>
          <pc:docMk/>
          <pc:sldMk cId="4267708378" sldId="258"/>
        </pc:sldMkLst>
        <pc:spChg chg="mod">
          <ac:chgData name="Brown, Catherine (DPH)" userId="4a77f272-69bf-4d4c-a0b7-e8d5503ac332" providerId="ADAL" clId="{628459BA-DD4D-4615-A693-1CB84D7CB05B}" dt="2021-02-17T15:54:01.167" v="27"/>
          <ac:spMkLst>
            <pc:docMk/>
            <pc:sldMk cId="4267708378" sldId="258"/>
            <ac:spMk id="4" creationId="{DB988801-003C-4584-A4A9-E51EE4E939E2}"/>
          </ac:spMkLst>
        </pc:spChg>
        <pc:graphicFrameChg chg="mod modGraphic">
          <ac:chgData name="Brown, Catherine (DPH)" userId="4a77f272-69bf-4d4c-a0b7-e8d5503ac332" providerId="ADAL" clId="{628459BA-DD4D-4615-A693-1CB84D7CB05B}" dt="2021-02-17T15:54:26.321" v="31" actId="207"/>
          <ac:graphicFrameMkLst>
            <pc:docMk/>
            <pc:sldMk cId="4267708378" sldId="258"/>
            <ac:graphicFrameMk id="5" creationId="{6E69571C-94E7-4CDE-9D04-56806E8FED3A}"/>
          </ac:graphicFrameMkLst>
        </pc:graphicFrameChg>
      </pc:sldChg>
      <pc:sldChg chg="modSp">
        <pc:chgData name="Brown, Catherine (DPH)" userId="4a77f272-69bf-4d4c-a0b7-e8d5503ac332" providerId="ADAL" clId="{628459BA-DD4D-4615-A693-1CB84D7CB05B}" dt="2021-02-17T15:53:54.675" v="26"/>
        <pc:sldMkLst>
          <pc:docMk/>
          <pc:sldMk cId="2239799440" sldId="259"/>
        </pc:sldMkLst>
        <pc:spChg chg="mod">
          <ac:chgData name="Brown, Catherine (DPH)" userId="4a77f272-69bf-4d4c-a0b7-e8d5503ac332" providerId="ADAL" clId="{628459BA-DD4D-4615-A693-1CB84D7CB05B}" dt="2021-02-17T15:53:54.675" v="26"/>
          <ac:spMkLst>
            <pc:docMk/>
            <pc:sldMk cId="2239799440" sldId="259"/>
            <ac:spMk id="3" creationId="{4F4F7D38-5190-4D18-896E-A851B47CA2C5}"/>
          </ac:spMkLst>
        </pc:spChg>
      </pc:sldChg>
    </pc:docChg>
  </pc:docChgLst>
  <pc:docChgLst>
    <pc:chgData name="Brown, Catherine (DPH)" userId="4a77f272-69bf-4d4c-a0b7-e8d5503ac332" providerId="ADAL" clId="{2DFE3106-7D42-477D-8908-193C7B783D6E}"/>
    <pc:docChg chg="undo custSel modSld">
      <pc:chgData name="Brown, Catherine (DPH)" userId="4a77f272-69bf-4d4c-a0b7-e8d5503ac332" providerId="ADAL" clId="{2DFE3106-7D42-477D-8908-193C7B783D6E}" dt="2021-02-15T17:40:25.891" v="18" actId="242"/>
      <pc:docMkLst>
        <pc:docMk/>
      </pc:docMkLst>
      <pc:sldChg chg="modSp">
        <pc:chgData name="Brown, Catherine (DPH)" userId="4a77f272-69bf-4d4c-a0b7-e8d5503ac332" providerId="ADAL" clId="{2DFE3106-7D42-477D-8908-193C7B783D6E}" dt="2021-02-15T17:39:14.137" v="7" actId="20577"/>
        <pc:sldMkLst>
          <pc:docMk/>
          <pc:sldMk cId="2845333626" sldId="257"/>
        </pc:sldMkLst>
        <pc:spChg chg="mod">
          <ac:chgData name="Brown, Catherine (DPH)" userId="4a77f272-69bf-4d4c-a0b7-e8d5503ac332" providerId="ADAL" clId="{2DFE3106-7D42-477D-8908-193C7B783D6E}" dt="2021-02-15T17:39:14.137" v="7" actId="20577"/>
          <ac:spMkLst>
            <pc:docMk/>
            <pc:sldMk cId="2845333626" sldId="257"/>
            <ac:spMk id="2" creationId="{ABC5D569-9406-4C36-B3C8-2609F7B40861}"/>
          </ac:spMkLst>
        </pc:spChg>
      </pc:sldChg>
      <pc:sldChg chg="modSp">
        <pc:chgData name="Brown, Catherine (DPH)" userId="4a77f272-69bf-4d4c-a0b7-e8d5503ac332" providerId="ADAL" clId="{2DFE3106-7D42-477D-8908-193C7B783D6E}" dt="2021-02-15T17:40:25.891" v="18" actId="242"/>
        <pc:sldMkLst>
          <pc:docMk/>
          <pc:sldMk cId="4267708378" sldId="258"/>
        </pc:sldMkLst>
        <pc:spChg chg="mod">
          <ac:chgData name="Brown, Catherine (DPH)" userId="4a77f272-69bf-4d4c-a0b7-e8d5503ac332" providerId="ADAL" clId="{2DFE3106-7D42-477D-8908-193C7B783D6E}" dt="2021-02-15T17:39:34.819" v="9"/>
          <ac:spMkLst>
            <pc:docMk/>
            <pc:sldMk cId="4267708378" sldId="258"/>
            <ac:spMk id="4" creationId="{DB988801-003C-4584-A4A9-E51EE4E939E2}"/>
          </ac:spMkLst>
        </pc:spChg>
        <pc:graphicFrameChg chg="mod modGraphic">
          <ac:chgData name="Brown, Catherine (DPH)" userId="4a77f272-69bf-4d4c-a0b7-e8d5503ac332" providerId="ADAL" clId="{2DFE3106-7D42-477D-8908-193C7B783D6E}" dt="2021-02-15T17:40:25.891" v="18" actId="242"/>
          <ac:graphicFrameMkLst>
            <pc:docMk/>
            <pc:sldMk cId="4267708378" sldId="258"/>
            <ac:graphicFrameMk id="5" creationId="{6E69571C-94E7-4CDE-9D04-56806E8FED3A}"/>
          </ac:graphicFrameMkLst>
        </pc:graphicFrameChg>
      </pc:sldChg>
      <pc:sldChg chg="modSp">
        <pc:chgData name="Brown, Catherine (DPH)" userId="4a77f272-69bf-4d4c-a0b7-e8d5503ac332" providerId="ADAL" clId="{2DFE3106-7D42-477D-8908-193C7B783D6E}" dt="2021-02-15T17:39:27.695" v="8"/>
        <pc:sldMkLst>
          <pc:docMk/>
          <pc:sldMk cId="2239799440" sldId="259"/>
        </pc:sldMkLst>
        <pc:spChg chg="mod">
          <ac:chgData name="Brown, Catherine (DPH)" userId="4a77f272-69bf-4d4c-a0b7-e8d5503ac332" providerId="ADAL" clId="{2DFE3106-7D42-477D-8908-193C7B783D6E}" dt="2021-02-15T17:39:27.695" v="8"/>
          <ac:spMkLst>
            <pc:docMk/>
            <pc:sldMk cId="2239799440" sldId="259"/>
            <ac:spMk id="3" creationId="{4F4F7D38-5190-4D18-896E-A851B47CA2C5}"/>
          </ac:spMkLst>
        </pc:spChg>
      </pc:sldChg>
    </pc:docChg>
  </pc:docChgLst>
  <pc:docChgLst>
    <pc:chgData name="Brown, Catherine (DPH)" userId="4a77f272-69bf-4d4c-a0b7-e8d5503ac332" providerId="ADAL" clId="{3335D5E3-57FF-4C76-9615-4B8592640641}"/>
    <pc:docChg chg="custSel modSld">
      <pc:chgData name="Brown, Catherine (DPH)" userId="4a77f272-69bf-4d4c-a0b7-e8d5503ac332" providerId="ADAL" clId="{3335D5E3-57FF-4C76-9615-4B8592640641}" dt="2021-02-13T17:32:12.687" v="26" actId="207"/>
      <pc:docMkLst>
        <pc:docMk/>
      </pc:docMkLst>
      <pc:sldChg chg="modSp">
        <pc:chgData name="Brown, Catherine (DPH)" userId="4a77f272-69bf-4d4c-a0b7-e8d5503ac332" providerId="ADAL" clId="{3335D5E3-57FF-4C76-9615-4B8592640641}" dt="2021-02-13T17:31:04.688" v="20" actId="20577"/>
        <pc:sldMkLst>
          <pc:docMk/>
          <pc:sldMk cId="2845333626" sldId="257"/>
        </pc:sldMkLst>
        <pc:spChg chg="mod">
          <ac:chgData name="Brown, Catherine (DPH)" userId="4a77f272-69bf-4d4c-a0b7-e8d5503ac332" providerId="ADAL" clId="{3335D5E3-57FF-4C76-9615-4B8592640641}" dt="2021-02-13T17:31:04.688" v="20" actId="20577"/>
          <ac:spMkLst>
            <pc:docMk/>
            <pc:sldMk cId="2845333626" sldId="257"/>
            <ac:spMk id="2" creationId="{ABC5D569-9406-4C36-B3C8-2609F7B40861}"/>
          </ac:spMkLst>
        </pc:spChg>
      </pc:sldChg>
      <pc:sldChg chg="modSp">
        <pc:chgData name="Brown, Catherine (DPH)" userId="4a77f272-69bf-4d4c-a0b7-e8d5503ac332" providerId="ADAL" clId="{3335D5E3-57FF-4C76-9615-4B8592640641}" dt="2021-02-13T17:32:12.687" v="26" actId="207"/>
        <pc:sldMkLst>
          <pc:docMk/>
          <pc:sldMk cId="4267708378" sldId="258"/>
        </pc:sldMkLst>
        <pc:spChg chg="mod">
          <ac:chgData name="Brown, Catherine (DPH)" userId="4a77f272-69bf-4d4c-a0b7-e8d5503ac332" providerId="ADAL" clId="{3335D5E3-57FF-4C76-9615-4B8592640641}" dt="2021-02-13T17:31:34.265" v="22"/>
          <ac:spMkLst>
            <pc:docMk/>
            <pc:sldMk cId="4267708378" sldId="258"/>
            <ac:spMk id="4" creationId="{DB988801-003C-4584-A4A9-E51EE4E939E2}"/>
          </ac:spMkLst>
        </pc:spChg>
        <pc:graphicFrameChg chg="mod modGraphic">
          <ac:chgData name="Brown, Catherine (DPH)" userId="4a77f272-69bf-4d4c-a0b7-e8d5503ac332" providerId="ADAL" clId="{3335D5E3-57FF-4C76-9615-4B8592640641}" dt="2021-02-13T17:32:12.687" v="26" actId="207"/>
          <ac:graphicFrameMkLst>
            <pc:docMk/>
            <pc:sldMk cId="4267708378" sldId="258"/>
            <ac:graphicFrameMk id="5" creationId="{6E69571C-94E7-4CDE-9D04-56806E8FED3A}"/>
          </ac:graphicFrameMkLst>
        </pc:graphicFrameChg>
      </pc:sldChg>
      <pc:sldChg chg="modSp">
        <pc:chgData name="Brown, Catherine (DPH)" userId="4a77f272-69bf-4d4c-a0b7-e8d5503ac332" providerId="ADAL" clId="{3335D5E3-57FF-4C76-9615-4B8592640641}" dt="2021-02-13T17:31:25.527" v="21"/>
        <pc:sldMkLst>
          <pc:docMk/>
          <pc:sldMk cId="2239799440" sldId="259"/>
        </pc:sldMkLst>
        <pc:spChg chg="mod">
          <ac:chgData name="Brown, Catherine (DPH)" userId="4a77f272-69bf-4d4c-a0b7-e8d5503ac332" providerId="ADAL" clId="{3335D5E3-57FF-4C76-9615-4B8592640641}" dt="2021-02-13T17:31:25.527" v="21"/>
          <ac:spMkLst>
            <pc:docMk/>
            <pc:sldMk cId="2239799440" sldId="259"/>
            <ac:spMk id="3" creationId="{4F4F7D38-5190-4D18-896E-A851B47CA2C5}"/>
          </ac:spMkLst>
        </pc:spChg>
      </pc:sldChg>
    </pc:docChg>
  </pc:docChgLst>
  <pc:docChgLst>
    <pc:chgData name="Brown, Catherine (DPH)" userId="4a77f272-69bf-4d4c-a0b7-e8d5503ac332" providerId="ADAL" clId="{0DC8008A-A0AE-4152-83A8-2A0A49F83C9B}"/>
    <pc:docChg chg="custSel modSld">
      <pc:chgData name="Brown, Catherine (DPH)" userId="4a77f272-69bf-4d4c-a0b7-e8d5503ac332" providerId="ADAL" clId="{0DC8008A-A0AE-4152-83A8-2A0A49F83C9B}" dt="2021-02-19T18:32:03.159" v="24" actId="207"/>
      <pc:docMkLst>
        <pc:docMk/>
      </pc:docMkLst>
      <pc:sldChg chg="modSp">
        <pc:chgData name="Brown, Catherine (DPH)" userId="4a77f272-69bf-4d4c-a0b7-e8d5503ac332" providerId="ADAL" clId="{0DC8008A-A0AE-4152-83A8-2A0A49F83C9B}" dt="2021-02-19T18:31:15.373" v="18" actId="20577"/>
        <pc:sldMkLst>
          <pc:docMk/>
          <pc:sldMk cId="2845333626" sldId="257"/>
        </pc:sldMkLst>
        <pc:spChg chg="mod">
          <ac:chgData name="Brown, Catherine (DPH)" userId="4a77f272-69bf-4d4c-a0b7-e8d5503ac332" providerId="ADAL" clId="{0DC8008A-A0AE-4152-83A8-2A0A49F83C9B}" dt="2021-02-19T18:31:15.373" v="18" actId="20577"/>
          <ac:spMkLst>
            <pc:docMk/>
            <pc:sldMk cId="2845333626" sldId="257"/>
            <ac:spMk id="2" creationId="{ABC5D569-9406-4C36-B3C8-2609F7B40861}"/>
          </ac:spMkLst>
        </pc:spChg>
      </pc:sldChg>
      <pc:sldChg chg="modSp">
        <pc:chgData name="Brown, Catherine (DPH)" userId="4a77f272-69bf-4d4c-a0b7-e8d5503ac332" providerId="ADAL" clId="{0DC8008A-A0AE-4152-83A8-2A0A49F83C9B}" dt="2021-02-19T18:32:03.159" v="24" actId="207"/>
        <pc:sldMkLst>
          <pc:docMk/>
          <pc:sldMk cId="4267708378" sldId="258"/>
        </pc:sldMkLst>
        <pc:spChg chg="mod">
          <ac:chgData name="Brown, Catherine (DPH)" userId="4a77f272-69bf-4d4c-a0b7-e8d5503ac332" providerId="ADAL" clId="{0DC8008A-A0AE-4152-83A8-2A0A49F83C9B}" dt="2021-02-19T18:31:34.740" v="20"/>
          <ac:spMkLst>
            <pc:docMk/>
            <pc:sldMk cId="4267708378" sldId="258"/>
            <ac:spMk id="4" creationId="{DB988801-003C-4584-A4A9-E51EE4E939E2}"/>
          </ac:spMkLst>
        </pc:spChg>
        <pc:graphicFrameChg chg="mod modGraphic">
          <ac:chgData name="Brown, Catherine (DPH)" userId="4a77f272-69bf-4d4c-a0b7-e8d5503ac332" providerId="ADAL" clId="{0DC8008A-A0AE-4152-83A8-2A0A49F83C9B}" dt="2021-02-19T18:32:03.159" v="24" actId="207"/>
          <ac:graphicFrameMkLst>
            <pc:docMk/>
            <pc:sldMk cId="4267708378" sldId="258"/>
            <ac:graphicFrameMk id="5" creationId="{6E69571C-94E7-4CDE-9D04-56806E8FED3A}"/>
          </ac:graphicFrameMkLst>
        </pc:graphicFrameChg>
      </pc:sldChg>
      <pc:sldChg chg="modSp">
        <pc:chgData name="Brown, Catherine (DPH)" userId="4a77f272-69bf-4d4c-a0b7-e8d5503ac332" providerId="ADAL" clId="{0DC8008A-A0AE-4152-83A8-2A0A49F83C9B}" dt="2021-02-19T18:31:28.540" v="19"/>
        <pc:sldMkLst>
          <pc:docMk/>
          <pc:sldMk cId="2239799440" sldId="259"/>
        </pc:sldMkLst>
        <pc:spChg chg="mod">
          <ac:chgData name="Brown, Catherine (DPH)" userId="4a77f272-69bf-4d4c-a0b7-e8d5503ac332" providerId="ADAL" clId="{0DC8008A-A0AE-4152-83A8-2A0A49F83C9B}" dt="2021-02-19T18:31:28.540" v="19"/>
          <ac:spMkLst>
            <pc:docMk/>
            <pc:sldMk cId="2239799440" sldId="259"/>
            <ac:spMk id="3" creationId="{4F4F7D38-5190-4D18-896E-A851B47CA2C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9623D28-6A1E-4FD6-BF76-460C8E767576}" type="datetimeFigureOut">
              <a:rPr lang="en-US" smtClean="0"/>
              <a:t>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564EF2-3EFA-4B06-B5BC-1855B6598F39}" type="slidenum">
              <a:rPr lang="en-US" smtClean="0"/>
              <a:t>‹#›</a:t>
            </a:fld>
            <a:endParaRPr lang="en-US"/>
          </a:p>
        </p:txBody>
      </p:sp>
    </p:spTree>
    <p:extLst>
      <p:ext uri="{BB962C8B-B14F-4D97-AF65-F5344CB8AC3E}">
        <p14:creationId xmlns:p14="http://schemas.microsoft.com/office/powerpoint/2010/main" val="31238374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623D28-6A1E-4FD6-BF76-460C8E767576}" type="datetimeFigureOut">
              <a:rPr lang="en-US" smtClean="0"/>
              <a:t>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564EF2-3EFA-4B06-B5BC-1855B6598F39}" type="slidenum">
              <a:rPr lang="en-US" smtClean="0"/>
              <a:t>‹#›</a:t>
            </a:fld>
            <a:endParaRPr lang="en-US"/>
          </a:p>
        </p:txBody>
      </p:sp>
    </p:spTree>
    <p:extLst>
      <p:ext uri="{BB962C8B-B14F-4D97-AF65-F5344CB8AC3E}">
        <p14:creationId xmlns:p14="http://schemas.microsoft.com/office/powerpoint/2010/main" val="1535263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623D28-6A1E-4FD6-BF76-460C8E767576}" type="datetimeFigureOut">
              <a:rPr lang="en-US" smtClean="0"/>
              <a:t>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564EF2-3EFA-4B06-B5BC-1855B6598F39}" type="slidenum">
              <a:rPr lang="en-US" smtClean="0"/>
              <a:t>‹#›</a:t>
            </a:fld>
            <a:endParaRPr lang="en-US"/>
          </a:p>
        </p:txBody>
      </p:sp>
    </p:spTree>
    <p:extLst>
      <p:ext uri="{BB962C8B-B14F-4D97-AF65-F5344CB8AC3E}">
        <p14:creationId xmlns:p14="http://schemas.microsoft.com/office/powerpoint/2010/main" val="3598562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623D28-6A1E-4FD6-BF76-460C8E767576}" type="datetimeFigureOut">
              <a:rPr lang="en-US" smtClean="0"/>
              <a:t>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564EF2-3EFA-4B06-B5BC-1855B6598F39}" type="slidenum">
              <a:rPr lang="en-US" smtClean="0"/>
              <a:t>‹#›</a:t>
            </a:fld>
            <a:endParaRPr lang="en-US"/>
          </a:p>
        </p:txBody>
      </p:sp>
    </p:spTree>
    <p:extLst>
      <p:ext uri="{BB962C8B-B14F-4D97-AF65-F5344CB8AC3E}">
        <p14:creationId xmlns:p14="http://schemas.microsoft.com/office/powerpoint/2010/main" val="3848788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623D28-6A1E-4FD6-BF76-460C8E767576}" type="datetimeFigureOut">
              <a:rPr lang="en-US" smtClean="0"/>
              <a:t>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564EF2-3EFA-4B06-B5BC-1855B6598F39}" type="slidenum">
              <a:rPr lang="en-US" smtClean="0"/>
              <a:t>‹#›</a:t>
            </a:fld>
            <a:endParaRPr lang="en-US"/>
          </a:p>
        </p:txBody>
      </p:sp>
    </p:spTree>
    <p:extLst>
      <p:ext uri="{BB962C8B-B14F-4D97-AF65-F5344CB8AC3E}">
        <p14:creationId xmlns:p14="http://schemas.microsoft.com/office/powerpoint/2010/main" val="248738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623D28-6A1E-4FD6-BF76-460C8E767576}" type="datetimeFigureOut">
              <a:rPr lang="en-US" smtClean="0"/>
              <a:t>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564EF2-3EFA-4B06-B5BC-1855B6598F39}" type="slidenum">
              <a:rPr lang="en-US" smtClean="0"/>
              <a:t>‹#›</a:t>
            </a:fld>
            <a:endParaRPr lang="en-US"/>
          </a:p>
        </p:txBody>
      </p:sp>
    </p:spTree>
    <p:extLst>
      <p:ext uri="{BB962C8B-B14F-4D97-AF65-F5344CB8AC3E}">
        <p14:creationId xmlns:p14="http://schemas.microsoft.com/office/powerpoint/2010/main" val="16131113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9623D28-6A1E-4FD6-BF76-460C8E767576}" type="datetimeFigureOut">
              <a:rPr lang="en-US" smtClean="0"/>
              <a:t>2/19/2021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564EF2-3EFA-4B06-B5BC-1855B6598F39}" type="slidenum">
              <a:rPr lang="en-US" smtClean="0"/>
              <a:t>‹#›</a:t>
            </a:fld>
            <a:endParaRPr lang="en-US"/>
          </a:p>
        </p:txBody>
      </p:sp>
    </p:spTree>
    <p:extLst>
      <p:ext uri="{BB962C8B-B14F-4D97-AF65-F5344CB8AC3E}">
        <p14:creationId xmlns:p14="http://schemas.microsoft.com/office/powerpoint/2010/main" val="4260065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9623D28-6A1E-4FD6-BF76-460C8E767576}" type="datetimeFigureOut">
              <a:rPr lang="en-US" smtClean="0"/>
              <a:t>2/19/2021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564EF2-3EFA-4B06-B5BC-1855B6598F39}" type="slidenum">
              <a:rPr lang="en-US" smtClean="0"/>
              <a:t>‹#›</a:t>
            </a:fld>
            <a:endParaRPr lang="en-US"/>
          </a:p>
        </p:txBody>
      </p:sp>
    </p:spTree>
    <p:extLst>
      <p:ext uri="{BB962C8B-B14F-4D97-AF65-F5344CB8AC3E}">
        <p14:creationId xmlns:p14="http://schemas.microsoft.com/office/powerpoint/2010/main" val="2552597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623D28-6A1E-4FD6-BF76-460C8E767576}" type="datetimeFigureOut">
              <a:rPr lang="en-US" smtClean="0"/>
              <a:t>2/19/2021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564EF2-3EFA-4B06-B5BC-1855B6598F39}" type="slidenum">
              <a:rPr lang="en-US" smtClean="0"/>
              <a:t>‹#›</a:t>
            </a:fld>
            <a:endParaRPr lang="en-US"/>
          </a:p>
        </p:txBody>
      </p:sp>
    </p:spTree>
    <p:extLst>
      <p:ext uri="{BB962C8B-B14F-4D97-AF65-F5344CB8AC3E}">
        <p14:creationId xmlns:p14="http://schemas.microsoft.com/office/powerpoint/2010/main" val="1470484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9623D28-6A1E-4FD6-BF76-460C8E767576}" type="datetimeFigureOut">
              <a:rPr lang="en-US" smtClean="0"/>
              <a:t>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564EF2-3EFA-4B06-B5BC-1855B6598F39}" type="slidenum">
              <a:rPr lang="en-US" smtClean="0"/>
              <a:t>‹#›</a:t>
            </a:fld>
            <a:endParaRPr lang="en-US"/>
          </a:p>
        </p:txBody>
      </p:sp>
    </p:spTree>
    <p:extLst>
      <p:ext uri="{BB962C8B-B14F-4D97-AF65-F5344CB8AC3E}">
        <p14:creationId xmlns:p14="http://schemas.microsoft.com/office/powerpoint/2010/main" val="822838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9623D28-6A1E-4FD6-BF76-460C8E767576}" type="datetimeFigureOut">
              <a:rPr lang="en-US" smtClean="0"/>
              <a:t>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564EF2-3EFA-4B06-B5BC-1855B6598F39}" type="slidenum">
              <a:rPr lang="en-US" smtClean="0"/>
              <a:t>‹#›</a:t>
            </a:fld>
            <a:endParaRPr lang="en-US"/>
          </a:p>
        </p:txBody>
      </p:sp>
    </p:spTree>
    <p:extLst>
      <p:ext uri="{BB962C8B-B14F-4D97-AF65-F5344CB8AC3E}">
        <p14:creationId xmlns:p14="http://schemas.microsoft.com/office/powerpoint/2010/main" val="425483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623D28-6A1E-4FD6-BF76-460C8E767576}" type="datetimeFigureOut">
              <a:rPr lang="en-US" smtClean="0"/>
              <a:t>2/19/2021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564EF2-3EFA-4B06-B5BC-1855B6598F39}" type="slidenum">
              <a:rPr lang="en-US" smtClean="0"/>
              <a:t>‹#›</a:t>
            </a:fld>
            <a:endParaRPr lang="en-US"/>
          </a:p>
        </p:txBody>
      </p:sp>
    </p:spTree>
    <p:extLst>
      <p:ext uri="{BB962C8B-B14F-4D97-AF65-F5344CB8AC3E}">
        <p14:creationId xmlns:p14="http://schemas.microsoft.com/office/powerpoint/2010/main" val="10755471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BC5D569-9406-4C36-B3C8-2609F7B40861}"/>
              </a:ext>
            </a:extLst>
          </p:cNvPr>
          <p:cNvSpPr txBox="1"/>
          <p:nvPr/>
        </p:nvSpPr>
        <p:spPr>
          <a:xfrm>
            <a:off x="1466071" y="428672"/>
            <a:ext cx="7501465" cy="276999"/>
          </a:xfrm>
          <a:prstGeom prst="rect">
            <a:avLst/>
          </a:prstGeom>
          <a:noFill/>
        </p:spPr>
        <p:txBody>
          <a:bodyPr wrap="square" rtlCol="0">
            <a:spAutoFit/>
          </a:bodyPr>
          <a:lstStyle/>
          <a:p>
            <a:r>
              <a:rPr lang="en-US" sz="1200" b="1" dirty="0">
                <a:latin typeface="Arial" panose="020B0604020202020204" pitchFamily="34" charset="0"/>
                <a:cs typeface="Arial" panose="020B0604020202020204" pitchFamily="34" charset="0"/>
              </a:rPr>
              <a:t>Massachusetts Department of Public Health COVID-19 Vaccine Data – Friday, February 19, 2021</a:t>
            </a:r>
          </a:p>
        </p:txBody>
      </p:sp>
      <p:sp>
        <p:nvSpPr>
          <p:cNvPr id="7" name="TextBox 6">
            <a:extLst>
              <a:ext uri="{FF2B5EF4-FFF2-40B4-BE49-F238E27FC236}">
                <a16:creationId xmlns:a16="http://schemas.microsoft.com/office/drawing/2014/main" id="{2144265B-5C4B-4F9C-95E3-0981D740D1BE}"/>
              </a:ext>
            </a:extLst>
          </p:cNvPr>
          <p:cNvSpPr txBox="1"/>
          <p:nvPr/>
        </p:nvSpPr>
        <p:spPr>
          <a:xfrm>
            <a:off x="1482113" y="912750"/>
            <a:ext cx="6793832" cy="523220"/>
          </a:xfrm>
          <a:prstGeom prst="rect">
            <a:avLst/>
          </a:prstGeom>
          <a:noFill/>
        </p:spPr>
        <p:txBody>
          <a:bodyPr wrap="square" rtlCol="0">
            <a:spAutoFit/>
          </a:bodyPr>
          <a:lstStyle/>
          <a:p>
            <a:r>
              <a:rPr lang="en-US" sz="2800" b="1" dirty="0">
                <a:latin typeface="Arial" panose="020B0604020202020204" pitchFamily="34" charset="0"/>
                <a:cs typeface="Arial" panose="020B0604020202020204" pitchFamily="34" charset="0"/>
              </a:rPr>
              <a:t>Daily COVID-19 Vaccine Report</a:t>
            </a:r>
          </a:p>
        </p:txBody>
      </p:sp>
      <p:sp>
        <p:nvSpPr>
          <p:cNvPr id="8" name="TextBox 7">
            <a:extLst>
              <a:ext uri="{FF2B5EF4-FFF2-40B4-BE49-F238E27FC236}">
                <a16:creationId xmlns:a16="http://schemas.microsoft.com/office/drawing/2014/main" id="{719C30AC-3F26-4EAC-8364-08A74A895E13}"/>
              </a:ext>
            </a:extLst>
          </p:cNvPr>
          <p:cNvSpPr txBox="1"/>
          <p:nvPr/>
        </p:nvSpPr>
        <p:spPr>
          <a:xfrm>
            <a:off x="1644316" y="1951672"/>
            <a:ext cx="6116700" cy="1754326"/>
          </a:xfrm>
          <a:prstGeom prst="rect">
            <a:avLst/>
          </a:prstGeom>
          <a:noFill/>
        </p:spPr>
        <p:txBody>
          <a:bodyPr wrap="square" rtlCol="0">
            <a:spAutoFit/>
          </a:bodyPr>
          <a:lstStyle/>
          <a:p>
            <a:r>
              <a:rPr lang="en-US" dirty="0"/>
              <a:t>The Daily COVID-19 Vaccine Report includes the most currently available information on vaccine doses shipped, the number of vaccine doses administered, including number of people partially and fully vaccinated, and the percent of total doses administered. Additional data on vaccines are published in the Weekly Vaccination Dashboard posted on Thursday.</a:t>
            </a:r>
            <a:endParaRPr lang="en-US" dirty="0">
              <a:latin typeface="Arial" panose="020B0604020202020204" pitchFamily="34" charset="0"/>
              <a:cs typeface="Arial" panose="020B0604020202020204" pitchFamily="34" charset="0"/>
            </a:endParaRPr>
          </a:p>
        </p:txBody>
      </p:sp>
      <p:pic>
        <p:nvPicPr>
          <p:cNvPr id="10" name="Picture 9">
            <a:extLst>
              <a:ext uri="{FF2B5EF4-FFF2-40B4-BE49-F238E27FC236}">
                <a16:creationId xmlns:a16="http://schemas.microsoft.com/office/drawing/2014/main" id="{F970226D-5414-40F4-AFCB-024CC836DF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59560" y="3982997"/>
            <a:ext cx="1670166" cy="1700643"/>
          </a:xfrm>
          <a:prstGeom prst="rect">
            <a:avLst/>
          </a:prstGeom>
        </p:spPr>
      </p:pic>
      <p:pic>
        <p:nvPicPr>
          <p:cNvPr id="12" name="Picture 11">
            <a:extLst>
              <a:ext uri="{FF2B5EF4-FFF2-40B4-BE49-F238E27FC236}">
                <a16:creationId xmlns:a16="http://schemas.microsoft.com/office/drawing/2014/main" id="{779EC6F1-DCD2-4D7C-946C-A9765403303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4695" y="278687"/>
            <a:ext cx="1201377" cy="1223300"/>
          </a:xfrm>
          <a:prstGeom prst="rect">
            <a:avLst/>
          </a:prstGeom>
        </p:spPr>
      </p:pic>
    </p:spTree>
    <p:extLst>
      <p:ext uri="{BB962C8B-B14F-4D97-AF65-F5344CB8AC3E}">
        <p14:creationId xmlns:p14="http://schemas.microsoft.com/office/powerpoint/2010/main" val="2845333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C989A6E-B229-4AE9-833E-EF9DE251592B}"/>
              </a:ext>
            </a:extLst>
          </p:cNvPr>
          <p:cNvSpPr/>
          <p:nvPr/>
        </p:nvSpPr>
        <p:spPr>
          <a:xfrm>
            <a:off x="457201" y="853034"/>
            <a:ext cx="8373978" cy="5581015"/>
          </a:xfrm>
          <a:prstGeom prst="rect">
            <a:avLst/>
          </a:prstGeom>
        </p:spPr>
        <p:txBody>
          <a:bodyPr wrap="square">
            <a:spAutoFit/>
          </a:bodyPr>
          <a:lstStyle/>
          <a:p>
            <a:pPr>
              <a:spcBef>
                <a:spcPts val="600"/>
              </a:spcBef>
            </a:pPr>
            <a:r>
              <a:rPr lang="en-US" sz="2400" b="1" dirty="0">
                <a:solidFill>
                  <a:srgbClr val="000000"/>
                </a:solidFill>
                <a:latin typeface="Arial" panose="020B0604020202020204" pitchFamily="34" charset="0"/>
                <a:cs typeface="Arial" panose="020B0604020202020204" pitchFamily="34" charset="0"/>
              </a:rPr>
              <a:t>Critical definitions</a:t>
            </a:r>
          </a:p>
          <a:p>
            <a:pPr>
              <a:spcBef>
                <a:spcPts val="600"/>
              </a:spcBef>
            </a:pPr>
            <a:r>
              <a:rPr lang="en-US" sz="1200" i="1" dirty="0">
                <a:solidFill>
                  <a:srgbClr val="000000"/>
                </a:solidFill>
                <a:latin typeface="Arial" panose="020B0604020202020204" pitchFamily="34" charset="0"/>
                <a:cs typeface="Arial" panose="020B0604020202020204" pitchFamily="34" charset="0"/>
              </a:rPr>
              <a:t>Please Note: the following terms and definitions apply to COVID-19 only.</a:t>
            </a:r>
          </a:p>
          <a:p>
            <a:pPr>
              <a:spcBef>
                <a:spcPts val="600"/>
              </a:spcBef>
            </a:pPr>
            <a:endParaRPr lang="en-US" sz="1200" i="1" dirty="0">
              <a:solidFill>
                <a:srgbClr val="000000"/>
              </a:solidFill>
              <a:latin typeface="Arial" panose="020B0604020202020204" pitchFamily="34" charset="0"/>
              <a:cs typeface="Arial" panose="020B0604020202020204" pitchFamily="34" charset="0"/>
            </a:endParaRPr>
          </a:p>
          <a:p>
            <a:pPr>
              <a:spcBef>
                <a:spcPts val="400"/>
              </a:spcBef>
              <a:spcAft>
                <a:spcPts val="400"/>
              </a:spcAft>
            </a:pPr>
            <a:r>
              <a:rPr lang="en-US" sz="1200" b="1" dirty="0">
                <a:solidFill>
                  <a:srgbClr val="000000"/>
                </a:solidFill>
                <a:latin typeface="Arial" panose="020B0604020202020204" pitchFamily="34" charset="0"/>
                <a:cs typeface="Arial" panose="020B0604020202020204" pitchFamily="34" charset="0"/>
              </a:rPr>
              <a:t>Doses administered: </a:t>
            </a:r>
            <a:r>
              <a:rPr lang="en-US" sz="1200" dirty="0">
                <a:solidFill>
                  <a:srgbClr val="000000"/>
                </a:solidFill>
                <a:latin typeface="Arial" panose="020B0604020202020204" pitchFamily="34" charset="0"/>
                <a:cs typeface="Arial" panose="020B0604020202020204" pitchFamily="34" charset="0"/>
              </a:rPr>
              <a:t>Doses of vaccine that have been given to people by providers.</a:t>
            </a:r>
          </a:p>
          <a:p>
            <a:r>
              <a:rPr lang="en-US" sz="1200" b="1" dirty="0">
                <a:solidFill>
                  <a:srgbClr val="000000"/>
                </a:solidFill>
                <a:latin typeface="Arial" panose="020B0604020202020204" pitchFamily="34" charset="0"/>
                <a:cs typeface="Arial" panose="020B0604020202020204" pitchFamily="34" charset="0"/>
              </a:rPr>
              <a:t>First doses administered: </a:t>
            </a:r>
            <a:r>
              <a:rPr lang="en-US" sz="1200" dirty="0">
                <a:solidFill>
                  <a:srgbClr val="000000"/>
                </a:solidFill>
                <a:latin typeface="Arial" panose="020B0604020202020204" pitchFamily="34" charset="0"/>
                <a:cs typeface="Arial" panose="020B0604020202020204" pitchFamily="34" charset="0"/>
              </a:rPr>
              <a:t>Current COVID-19 vaccines require two doses for a person to become fully vaccinated.</a:t>
            </a:r>
          </a:p>
          <a:p>
            <a:r>
              <a:rPr lang="en-US" sz="1200" dirty="0">
                <a:solidFill>
                  <a:srgbClr val="000000"/>
                </a:solidFill>
                <a:latin typeface="Arial" panose="020B0604020202020204" pitchFamily="34" charset="0"/>
                <a:cs typeface="Arial" panose="020B0604020202020204" pitchFamily="34" charset="0"/>
              </a:rPr>
              <a:t>Data on "first doses" administered reflect the first dose of a two-dose vaccine series.</a:t>
            </a:r>
          </a:p>
          <a:p>
            <a:endParaRPr lang="en-US" sz="400" dirty="0">
              <a:solidFill>
                <a:srgbClr val="000000"/>
              </a:solidFill>
              <a:latin typeface="Arial" panose="020B0604020202020204" pitchFamily="34" charset="0"/>
              <a:cs typeface="Arial" panose="020B0604020202020204" pitchFamily="34" charset="0"/>
            </a:endParaRPr>
          </a:p>
          <a:p>
            <a:r>
              <a:rPr lang="en-US" sz="1200" b="1" dirty="0">
                <a:solidFill>
                  <a:srgbClr val="000000"/>
                </a:solidFill>
                <a:latin typeface="Arial" panose="020B0604020202020204" pitchFamily="34" charset="0"/>
                <a:cs typeface="Arial" panose="020B0604020202020204" pitchFamily="34" charset="0"/>
              </a:rPr>
              <a:t>Second doses administered: </a:t>
            </a:r>
            <a:r>
              <a:rPr lang="en-US" sz="1200" dirty="0">
                <a:solidFill>
                  <a:srgbClr val="000000"/>
                </a:solidFill>
                <a:latin typeface="Arial" panose="020B0604020202020204" pitchFamily="34" charset="0"/>
                <a:cs typeface="Arial" panose="020B0604020202020204" pitchFamily="34" charset="0"/>
              </a:rPr>
              <a:t>Data on “second doses” administered reflect the second dose of a two-dose vaccine</a:t>
            </a:r>
          </a:p>
          <a:p>
            <a:r>
              <a:rPr lang="en-US" sz="1200" dirty="0">
                <a:solidFill>
                  <a:srgbClr val="000000"/>
                </a:solidFill>
                <a:latin typeface="Arial" panose="020B0604020202020204" pitchFamily="34" charset="0"/>
                <a:cs typeface="Arial" panose="020B0604020202020204" pitchFamily="34" charset="0"/>
              </a:rPr>
              <a:t>series. A “second dose” results in a person being fully vaccinated.</a:t>
            </a:r>
          </a:p>
          <a:p>
            <a:endParaRPr lang="en-US" sz="400" dirty="0">
              <a:solidFill>
                <a:srgbClr val="000000"/>
              </a:solidFill>
              <a:latin typeface="Arial" panose="020B0604020202020204" pitchFamily="34" charset="0"/>
              <a:cs typeface="Arial" panose="020B0604020202020204" pitchFamily="34" charset="0"/>
            </a:endParaRPr>
          </a:p>
          <a:p>
            <a:r>
              <a:rPr lang="en-US" sz="1200" b="1" dirty="0">
                <a:solidFill>
                  <a:srgbClr val="000000"/>
                </a:solidFill>
                <a:latin typeface="Arial" panose="020B0604020202020204" pitchFamily="34" charset="0"/>
                <a:cs typeface="Arial" panose="020B0604020202020204" pitchFamily="34" charset="0"/>
              </a:rPr>
              <a:t>Total doses administered: </a:t>
            </a:r>
            <a:r>
              <a:rPr lang="en-US" sz="1200" dirty="0">
                <a:solidFill>
                  <a:srgbClr val="000000"/>
                </a:solidFill>
                <a:latin typeface="Arial" panose="020B0604020202020204" pitchFamily="34" charset="0"/>
                <a:cs typeface="Arial" panose="020B0604020202020204" pitchFamily="34" charset="0"/>
              </a:rPr>
              <a:t>“Total doses administered” is the combination of both "first doses" and “second doses”</a:t>
            </a:r>
          </a:p>
          <a:p>
            <a:r>
              <a:rPr lang="en-US" sz="1200" dirty="0">
                <a:solidFill>
                  <a:srgbClr val="000000"/>
                </a:solidFill>
                <a:latin typeface="Arial" panose="020B0604020202020204" pitchFamily="34" charset="0"/>
                <a:cs typeface="Arial" panose="020B0604020202020204" pitchFamily="34" charset="0"/>
              </a:rPr>
              <a:t>administered.</a:t>
            </a:r>
          </a:p>
          <a:p>
            <a:endParaRPr lang="en-US" sz="400" dirty="0">
              <a:solidFill>
                <a:srgbClr val="000000"/>
              </a:solidFill>
              <a:latin typeface="Arial" panose="020B0604020202020204" pitchFamily="34" charset="0"/>
              <a:cs typeface="Arial" panose="020B0604020202020204" pitchFamily="34" charset="0"/>
            </a:endParaRPr>
          </a:p>
          <a:p>
            <a:r>
              <a:rPr lang="en-US" sz="1200" b="1" dirty="0">
                <a:solidFill>
                  <a:srgbClr val="000000"/>
                </a:solidFill>
                <a:latin typeface="Arial" panose="020B0604020202020204" pitchFamily="34" charset="0"/>
                <a:cs typeface="Arial" panose="020B0604020202020204" pitchFamily="34" charset="0"/>
              </a:rPr>
              <a:t>Doses shipped: </a:t>
            </a:r>
            <a:r>
              <a:rPr lang="en-US" sz="1200" dirty="0">
                <a:solidFill>
                  <a:srgbClr val="000000"/>
                </a:solidFill>
                <a:latin typeface="Arial" panose="020B0604020202020204" pitchFamily="34" charset="0"/>
                <a:cs typeface="Arial" panose="020B0604020202020204" pitchFamily="34" charset="0"/>
              </a:rPr>
              <a:t>Confirmed doses of COVID-19 vaccine that have been shipped to providers (e.g., hospitals,</a:t>
            </a:r>
          </a:p>
          <a:p>
            <a:r>
              <a:rPr lang="en-US" sz="1200" dirty="0">
                <a:solidFill>
                  <a:srgbClr val="000000"/>
                </a:solidFill>
                <a:latin typeface="Arial" panose="020B0604020202020204" pitchFamily="34" charset="0"/>
                <a:cs typeface="Arial" panose="020B0604020202020204" pitchFamily="34" charset="0"/>
              </a:rPr>
              <a:t>pharmacies, other providers).</a:t>
            </a:r>
          </a:p>
          <a:p>
            <a:endParaRPr lang="en-US" sz="400" dirty="0">
              <a:solidFill>
                <a:srgbClr val="000000"/>
              </a:solidFill>
              <a:latin typeface="Arial" panose="020B0604020202020204" pitchFamily="34" charset="0"/>
              <a:cs typeface="Arial" panose="020B0604020202020204" pitchFamily="34" charset="0"/>
            </a:endParaRPr>
          </a:p>
          <a:p>
            <a:r>
              <a:rPr lang="en-US" sz="1200" b="1" dirty="0">
                <a:solidFill>
                  <a:srgbClr val="000000"/>
                </a:solidFill>
                <a:latin typeface="Arial" panose="020B0604020202020204" pitchFamily="34" charset="0"/>
                <a:cs typeface="Arial" panose="020B0604020202020204" pitchFamily="34" charset="0"/>
              </a:rPr>
              <a:t>Individuals who received at least one dose: </a:t>
            </a:r>
            <a:r>
              <a:rPr lang="en-US" sz="1200" dirty="0">
                <a:solidFill>
                  <a:srgbClr val="000000"/>
                </a:solidFill>
                <a:latin typeface="Arial" panose="020B0604020202020204" pitchFamily="34" charset="0"/>
                <a:cs typeface="Arial" panose="020B0604020202020204" pitchFamily="34" charset="0"/>
              </a:rPr>
              <a:t>People who have received at least one dose of a COVID-19 vaccine.</a:t>
            </a:r>
          </a:p>
          <a:p>
            <a:endParaRPr lang="en-US" sz="400" b="1" dirty="0">
              <a:solidFill>
                <a:srgbClr val="000000"/>
              </a:solidFill>
              <a:latin typeface="Arial" panose="020B0604020202020204" pitchFamily="34" charset="0"/>
              <a:cs typeface="Arial" panose="020B0604020202020204" pitchFamily="34" charset="0"/>
            </a:endParaRPr>
          </a:p>
          <a:p>
            <a:r>
              <a:rPr lang="en-US" sz="1200" b="1" dirty="0">
                <a:solidFill>
                  <a:srgbClr val="000000"/>
                </a:solidFill>
                <a:latin typeface="Arial" panose="020B0604020202020204" pitchFamily="34" charset="0"/>
                <a:cs typeface="Arial" panose="020B0604020202020204" pitchFamily="34" charset="0"/>
              </a:rPr>
              <a:t>Individuals who are fully vaccinated: </a:t>
            </a:r>
            <a:r>
              <a:rPr lang="en-US" sz="1200" dirty="0">
                <a:solidFill>
                  <a:srgbClr val="000000"/>
                </a:solidFill>
                <a:latin typeface="Arial" panose="020B0604020202020204" pitchFamily="34" charset="0"/>
                <a:cs typeface="Arial" panose="020B0604020202020204" pitchFamily="34" charset="0"/>
              </a:rPr>
              <a:t>A person is counted as fully vaccinated if they have received the number of</a:t>
            </a:r>
          </a:p>
          <a:p>
            <a:r>
              <a:rPr lang="en-US" sz="1200" dirty="0">
                <a:solidFill>
                  <a:srgbClr val="000000"/>
                </a:solidFill>
                <a:latin typeface="Arial" panose="020B0604020202020204" pitchFamily="34" charset="0"/>
                <a:cs typeface="Arial" panose="020B0604020202020204" pitchFamily="34" charset="0"/>
              </a:rPr>
              <a:t>doses required to complete the COVID-19 vaccine series (e.g., </a:t>
            </a:r>
            <a:r>
              <a:rPr lang="en-US" sz="1200" dirty="0" err="1">
                <a:solidFill>
                  <a:srgbClr val="000000"/>
                </a:solidFill>
                <a:latin typeface="Arial" panose="020B0604020202020204" pitchFamily="34" charset="0"/>
                <a:cs typeface="Arial" panose="020B0604020202020204" pitchFamily="34" charset="0"/>
              </a:rPr>
              <a:t>Moderna</a:t>
            </a:r>
            <a:r>
              <a:rPr lang="en-US" sz="1200" dirty="0">
                <a:solidFill>
                  <a:srgbClr val="000000"/>
                </a:solidFill>
                <a:latin typeface="Arial" panose="020B0604020202020204" pitchFamily="34" charset="0"/>
                <a:cs typeface="Arial" panose="020B0604020202020204" pitchFamily="34" charset="0"/>
              </a:rPr>
              <a:t> and Pfizer vaccine require two doses to</a:t>
            </a:r>
          </a:p>
          <a:p>
            <a:r>
              <a:rPr lang="en-US" sz="1200" dirty="0">
                <a:solidFill>
                  <a:srgbClr val="000000"/>
                </a:solidFill>
                <a:latin typeface="Arial" panose="020B0604020202020204" pitchFamily="34" charset="0"/>
                <a:cs typeface="Arial" panose="020B0604020202020204" pitchFamily="34" charset="0"/>
              </a:rPr>
              <a:t>complete the series).</a:t>
            </a:r>
          </a:p>
          <a:p>
            <a:endParaRPr lang="en-US" sz="400" dirty="0">
              <a:solidFill>
                <a:srgbClr val="000000"/>
              </a:solidFill>
              <a:latin typeface="Arial" panose="020B0604020202020204" pitchFamily="34" charset="0"/>
              <a:cs typeface="Arial" panose="020B0604020202020204" pitchFamily="34" charset="0"/>
            </a:endParaRPr>
          </a:p>
          <a:p>
            <a:r>
              <a:rPr lang="en-US" sz="1200" b="1" dirty="0">
                <a:solidFill>
                  <a:srgbClr val="000000"/>
                </a:solidFill>
                <a:latin typeface="Arial" panose="020B0604020202020204" pitchFamily="34" charset="0"/>
                <a:cs typeface="Arial" panose="020B0604020202020204" pitchFamily="34" charset="0"/>
              </a:rPr>
              <a:t>MIIS: </a:t>
            </a:r>
            <a:r>
              <a:rPr lang="en-US" sz="1200" dirty="0">
                <a:solidFill>
                  <a:srgbClr val="000000"/>
                </a:solidFill>
                <a:latin typeface="Arial" panose="020B0604020202020204" pitchFamily="34" charset="0"/>
                <a:cs typeface="Arial" panose="020B0604020202020204" pitchFamily="34" charset="0"/>
              </a:rPr>
              <a:t>Immunization data from most (but not all) providers in Massachusetts are reported into the Massachusetts</a:t>
            </a:r>
          </a:p>
          <a:p>
            <a:r>
              <a:rPr lang="en-US" sz="1200" dirty="0">
                <a:solidFill>
                  <a:srgbClr val="000000"/>
                </a:solidFill>
                <a:latin typeface="Arial" panose="020B0604020202020204" pitchFamily="34" charset="0"/>
                <a:cs typeface="Arial" panose="020B0604020202020204" pitchFamily="34" charset="0"/>
              </a:rPr>
              <a:t>Immunization Information System (MIIS) through direct messages from electronic health records or direct entry by</a:t>
            </a:r>
          </a:p>
          <a:p>
            <a:r>
              <a:rPr lang="en-US" sz="1200" dirty="0">
                <a:solidFill>
                  <a:srgbClr val="000000"/>
                </a:solidFill>
                <a:latin typeface="Arial" panose="020B0604020202020204" pitchFamily="34" charset="0"/>
                <a:cs typeface="Arial" panose="020B0604020202020204" pitchFamily="34" charset="0"/>
              </a:rPr>
              <a:t>users. Due to provider reporting of administration data and data processing, data may be available in MIIS 24-48</a:t>
            </a:r>
          </a:p>
          <a:p>
            <a:r>
              <a:rPr lang="en-US" sz="1200" dirty="0">
                <a:solidFill>
                  <a:srgbClr val="000000"/>
                </a:solidFill>
                <a:latin typeface="Arial" panose="020B0604020202020204" pitchFamily="34" charset="0"/>
                <a:cs typeface="Arial" panose="020B0604020202020204" pitchFamily="34" charset="0"/>
              </a:rPr>
              <a:t>hours or more after administration. Due to time needed for inputting shipment data, shipment data may be available in</a:t>
            </a:r>
          </a:p>
          <a:p>
            <a:r>
              <a:rPr lang="en-US" sz="1200" dirty="0">
                <a:solidFill>
                  <a:srgbClr val="000000"/>
                </a:solidFill>
                <a:latin typeface="Arial" panose="020B0604020202020204" pitchFamily="34" charset="0"/>
                <a:cs typeface="Arial" panose="020B0604020202020204" pitchFamily="34" charset="0"/>
              </a:rPr>
              <a:t>MIIS 24-48 hours or more after shipment. Data are current as of time of publication and may be subject to change in</a:t>
            </a:r>
          </a:p>
          <a:p>
            <a:r>
              <a:rPr lang="en-US" sz="1200" dirty="0">
                <a:solidFill>
                  <a:srgbClr val="000000"/>
                </a:solidFill>
                <a:latin typeface="Arial" panose="020B0604020202020204" pitchFamily="34" charset="0"/>
                <a:cs typeface="Arial" panose="020B0604020202020204" pitchFamily="34" charset="0"/>
              </a:rPr>
              <a:t>future publications as additional data are reported.</a:t>
            </a:r>
          </a:p>
          <a:p>
            <a:endParaRPr lang="en-US" sz="400" dirty="0">
              <a:solidFill>
                <a:srgbClr val="000000"/>
              </a:solidFill>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Federal Pharmacy Partnership for Long-term Care Program (FPPP): </a:t>
            </a:r>
            <a:r>
              <a:rPr lang="en-US" sz="1200" dirty="0">
                <a:latin typeface="Arial" panose="020B0604020202020204" pitchFamily="34" charset="0"/>
                <a:cs typeface="Arial" panose="020B0604020202020204" pitchFamily="34" charset="0"/>
              </a:rPr>
              <a:t>A federal program that provides vaccines directly to pharmacies.</a:t>
            </a:r>
            <a:r>
              <a:rPr lang="en-US" sz="1200" b="1"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Shipments are tracked and reported from the federal data tracking system, Tiberius</a:t>
            </a:r>
            <a:r>
              <a:rPr lang="en-US" sz="1200">
                <a:latin typeface="Arial" panose="020B0604020202020204" pitchFamily="34" charset="0"/>
                <a:cs typeface="Arial" panose="020B0604020202020204" pitchFamily="34" charset="0"/>
              </a:rPr>
              <a:t>​.</a:t>
            </a:r>
            <a:endParaRPr lang="en-US" sz="1200" dirty="0">
              <a:latin typeface="Arial" panose="020B0604020202020204" pitchFamily="34" charset="0"/>
              <a:cs typeface="Arial" panose="020B0604020202020204" pitchFamily="34" charset="0"/>
            </a:endParaRPr>
          </a:p>
          <a:p>
            <a:endParaRPr lang="en-US" sz="1200" dirty="0">
              <a:solidFill>
                <a:srgbClr val="000000"/>
              </a:solidFill>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4F4F7D38-5190-4D18-896E-A851B47CA2C5}"/>
              </a:ext>
            </a:extLst>
          </p:cNvPr>
          <p:cNvSpPr txBox="1"/>
          <p:nvPr/>
        </p:nvSpPr>
        <p:spPr>
          <a:xfrm>
            <a:off x="457201" y="425116"/>
            <a:ext cx="8165431" cy="307777"/>
          </a:xfrm>
          <a:prstGeom prst="rect">
            <a:avLst/>
          </a:prstGeom>
          <a:noFill/>
        </p:spPr>
        <p:txBody>
          <a:bodyPr wrap="square" rtlCol="0">
            <a:spAutoFit/>
          </a:bodyPr>
          <a:lstStyle/>
          <a:p>
            <a:r>
              <a:rPr lang="en-US" sz="1250" b="1" dirty="0">
                <a:latin typeface="Arial" panose="020B0604020202020204" pitchFamily="34" charset="0"/>
                <a:cs typeface="Arial" panose="020B0604020202020204" pitchFamily="34" charset="0"/>
              </a:rPr>
              <a:t>Massachusetts Department of Public Health COVID-19 Vaccine Data – </a:t>
            </a:r>
            <a:r>
              <a:rPr lang="en-US" sz="1400" b="1" dirty="0">
                <a:latin typeface="Arial" panose="020B0604020202020204" pitchFamily="34" charset="0"/>
                <a:cs typeface="Arial" panose="020B0604020202020204" pitchFamily="34" charset="0"/>
              </a:rPr>
              <a:t>Friday, February 19, 2021</a:t>
            </a:r>
            <a:endParaRPr lang="en-US" sz="125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39799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68074BF-E3DB-4910-A604-68CA7EF919A3}"/>
              </a:ext>
            </a:extLst>
          </p:cNvPr>
          <p:cNvSpPr/>
          <p:nvPr/>
        </p:nvSpPr>
        <p:spPr>
          <a:xfrm>
            <a:off x="685800" y="4092425"/>
            <a:ext cx="7647439" cy="261610"/>
          </a:xfrm>
          <a:prstGeom prst="rect">
            <a:avLst/>
          </a:prstGeom>
        </p:spPr>
        <p:txBody>
          <a:bodyPr wrap="square">
            <a:spAutoFit/>
          </a:bodyPr>
          <a:lstStyle/>
          <a:p>
            <a:r>
              <a:rPr lang="en-US" sz="1100" dirty="0">
                <a:solidFill>
                  <a:srgbClr val="000000"/>
                </a:solidFill>
                <a:latin typeface="Calibri" panose="020F0502020204030204" pitchFamily="34" charset="0"/>
                <a:ea typeface="Calibri" panose="020F0502020204030204" pitchFamily="34" charset="0"/>
              </a:rPr>
              <a:t>*Data from the Massachusetts Immunization Information System (MIIS) are as of midnight the night before.</a:t>
            </a:r>
            <a:endParaRPr lang="en-US" sz="1100" dirty="0">
              <a:latin typeface="Calibri" panose="020F0502020204030204" pitchFamily="34" charset="0"/>
              <a:ea typeface="Calibri" panose="020F0502020204030204" pitchFamily="34" charset="0"/>
            </a:endParaRPr>
          </a:p>
        </p:txBody>
      </p:sp>
      <p:graphicFrame>
        <p:nvGraphicFramePr>
          <p:cNvPr id="5" name="Table 4">
            <a:extLst>
              <a:ext uri="{FF2B5EF4-FFF2-40B4-BE49-F238E27FC236}">
                <a16:creationId xmlns:a16="http://schemas.microsoft.com/office/drawing/2014/main" id="{6E69571C-94E7-4CDE-9D04-56806E8FED3A}"/>
              </a:ext>
            </a:extLst>
          </p:cNvPr>
          <p:cNvGraphicFramePr>
            <a:graphicFrameLocks noGrp="1"/>
          </p:cNvGraphicFramePr>
          <p:nvPr>
            <p:extLst>
              <p:ext uri="{D42A27DB-BD31-4B8C-83A1-F6EECF244321}">
                <p14:modId xmlns:p14="http://schemas.microsoft.com/office/powerpoint/2010/main" val="2900840600"/>
              </p:ext>
            </p:extLst>
          </p:nvPr>
        </p:nvGraphicFramePr>
        <p:xfrm>
          <a:off x="685800" y="1797344"/>
          <a:ext cx="7880684" cy="2295081"/>
        </p:xfrm>
        <a:graphic>
          <a:graphicData uri="http://schemas.openxmlformats.org/drawingml/2006/table">
            <a:tbl>
              <a:tblPr firstRow="1" firstCol="1" bandRow="1">
                <a:tableStyleId>{5C22544A-7EE6-4342-B048-85BDC9FD1C3A}</a:tableStyleId>
              </a:tblPr>
              <a:tblGrid>
                <a:gridCol w="2527300">
                  <a:extLst>
                    <a:ext uri="{9D8B030D-6E8A-4147-A177-3AD203B41FA5}">
                      <a16:colId xmlns:a16="http://schemas.microsoft.com/office/drawing/2014/main" val="3476499838"/>
                    </a:ext>
                  </a:extLst>
                </a:gridCol>
                <a:gridCol w="749300">
                  <a:extLst>
                    <a:ext uri="{9D8B030D-6E8A-4147-A177-3AD203B41FA5}">
                      <a16:colId xmlns:a16="http://schemas.microsoft.com/office/drawing/2014/main" val="1722204768"/>
                    </a:ext>
                  </a:extLst>
                </a:gridCol>
                <a:gridCol w="749300">
                  <a:extLst>
                    <a:ext uri="{9D8B030D-6E8A-4147-A177-3AD203B41FA5}">
                      <a16:colId xmlns:a16="http://schemas.microsoft.com/office/drawing/2014/main" val="2546812135"/>
                    </a:ext>
                  </a:extLst>
                </a:gridCol>
                <a:gridCol w="749300">
                  <a:extLst>
                    <a:ext uri="{9D8B030D-6E8A-4147-A177-3AD203B41FA5}">
                      <a16:colId xmlns:a16="http://schemas.microsoft.com/office/drawing/2014/main" val="2074357846"/>
                    </a:ext>
                  </a:extLst>
                </a:gridCol>
                <a:gridCol w="749300">
                  <a:extLst>
                    <a:ext uri="{9D8B030D-6E8A-4147-A177-3AD203B41FA5}">
                      <a16:colId xmlns:a16="http://schemas.microsoft.com/office/drawing/2014/main" val="3834087970"/>
                    </a:ext>
                  </a:extLst>
                </a:gridCol>
                <a:gridCol w="749300">
                  <a:extLst>
                    <a:ext uri="{9D8B030D-6E8A-4147-A177-3AD203B41FA5}">
                      <a16:colId xmlns:a16="http://schemas.microsoft.com/office/drawing/2014/main" val="2219060857"/>
                    </a:ext>
                  </a:extLst>
                </a:gridCol>
                <a:gridCol w="749300">
                  <a:extLst>
                    <a:ext uri="{9D8B030D-6E8A-4147-A177-3AD203B41FA5}">
                      <a16:colId xmlns:a16="http://schemas.microsoft.com/office/drawing/2014/main" val="258895974"/>
                    </a:ext>
                  </a:extLst>
                </a:gridCol>
                <a:gridCol w="857584">
                  <a:extLst>
                    <a:ext uri="{9D8B030D-6E8A-4147-A177-3AD203B41FA5}">
                      <a16:colId xmlns:a16="http://schemas.microsoft.com/office/drawing/2014/main" val="3112124208"/>
                    </a:ext>
                  </a:extLst>
                </a:gridCol>
              </a:tblGrid>
              <a:tr h="184150">
                <a:tc>
                  <a:txBody>
                    <a:bodyPr/>
                    <a:lstStyle/>
                    <a:p>
                      <a:pPr marL="0" marR="0" algn="ctr">
                        <a:lnSpc>
                          <a:spcPct val="107000"/>
                        </a:lnSpc>
                        <a:spcBef>
                          <a:spcPts val="0"/>
                        </a:spcBef>
                        <a:spcAft>
                          <a:spcPts val="0"/>
                        </a:spcAft>
                      </a:pPr>
                      <a:r>
                        <a:rPr lang="en-US" sz="1100" kern="12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b"/>
                </a:tc>
                <a:tc>
                  <a:txBody>
                    <a:bodyPr/>
                    <a:lstStyle/>
                    <a:p>
                      <a:pPr marL="0" marR="0" algn="ctr">
                        <a:lnSpc>
                          <a:spcPct val="105000"/>
                        </a:lnSpc>
                        <a:spcBef>
                          <a:spcPts val="0"/>
                        </a:spcBef>
                        <a:spcAft>
                          <a:spcPts val="0"/>
                        </a:spcAft>
                      </a:pPr>
                      <a:r>
                        <a:rPr lang="en-US" sz="1100" b="1" dirty="0">
                          <a:solidFill>
                            <a:schemeClr val="bg1"/>
                          </a:solidFill>
                          <a:effectLst/>
                          <a:latin typeface="Calibri" panose="020F0502020204030204" pitchFamily="34" charset="0"/>
                          <a:ea typeface="Calibri" panose="020F0502020204030204" pitchFamily="34" charset="0"/>
                        </a:rPr>
                        <a:t>Feb 13</a:t>
                      </a:r>
                      <a:r>
                        <a:rPr lang="en-US" sz="1100" b="1" baseline="30000" dirty="0">
                          <a:solidFill>
                            <a:schemeClr val="bg1"/>
                          </a:solidFill>
                          <a:effectLst/>
                          <a:latin typeface="Calibri" panose="020F0502020204030204" pitchFamily="34" charset="0"/>
                          <a:ea typeface="Calibri" panose="020F0502020204030204" pitchFamily="34" charset="0"/>
                        </a:rPr>
                        <a:t>th</a:t>
                      </a:r>
                      <a:r>
                        <a:rPr lang="en-US" sz="1100" b="1" dirty="0">
                          <a:solidFill>
                            <a:schemeClr val="bg1"/>
                          </a:solidFill>
                          <a:effectLst/>
                          <a:latin typeface="Calibri" panose="020F0502020204030204" pitchFamily="34" charset="0"/>
                          <a:ea typeface="Calibri" panose="020F0502020204030204" pitchFamily="34" charset="0"/>
                        </a:rPr>
                        <a:t> </a:t>
                      </a:r>
                      <a:endParaRPr lang="en-US" sz="1100" dirty="0">
                        <a:solidFill>
                          <a:schemeClr val="bg1"/>
                        </a:solidFill>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5000"/>
                        </a:lnSpc>
                        <a:spcBef>
                          <a:spcPts val="0"/>
                        </a:spcBef>
                        <a:spcAft>
                          <a:spcPts val="0"/>
                        </a:spcAft>
                      </a:pPr>
                      <a:r>
                        <a:rPr lang="en-US" sz="1100" b="1" dirty="0">
                          <a:solidFill>
                            <a:schemeClr val="bg1"/>
                          </a:solidFill>
                          <a:effectLst/>
                          <a:latin typeface="Calibri" panose="020F0502020204030204" pitchFamily="34" charset="0"/>
                          <a:ea typeface="Calibri" panose="020F0502020204030204" pitchFamily="34" charset="0"/>
                        </a:rPr>
                        <a:t>Feb 14</a:t>
                      </a:r>
                      <a:r>
                        <a:rPr lang="en-US" sz="1100" b="1" baseline="30000" dirty="0">
                          <a:solidFill>
                            <a:schemeClr val="bg1"/>
                          </a:solidFill>
                          <a:effectLst/>
                          <a:latin typeface="Calibri" panose="020F0502020204030204" pitchFamily="34" charset="0"/>
                          <a:ea typeface="Calibri" panose="020F0502020204030204" pitchFamily="34" charset="0"/>
                        </a:rPr>
                        <a:t>th</a:t>
                      </a:r>
                      <a:r>
                        <a:rPr lang="en-US" sz="1100" b="1" dirty="0">
                          <a:solidFill>
                            <a:schemeClr val="bg1"/>
                          </a:solidFill>
                          <a:effectLst/>
                          <a:latin typeface="Calibri" panose="020F0502020204030204" pitchFamily="34" charset="0"/>
                          <a:ea typeface="Calibri" panose="020F0502020204030204" pitchFamily="34" charset="0"/>
                        </a:rPr>
                        <a:t> </a:t>
                      </a:r>
                      <a:endParaRPr lang="en-US" sz="1100" dirty="0">
                        <a:solidFill>
                          <a:schemeClr val="bg1"/>
                        </a:solidFill>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5000"/>
                        </a:lnSpc>
                        <a:spcBef>
                          <a:spcPts val="0"/>
                        </a:spcBef>
                        <a:spcAft>
                          <a:spcPts val="0"/>
                        </a:spcAft>
                      </a:pPr>
                      <a:r>
                        <a:rPr lang="en-US" sz="1100" b="1">
                          <a:solidFill>
                            <a:schemeClr val="bg1"/>
                          </a:solidFill>
                          <a:effectLst/>
                          <a:latin typeface="Calibri" panose="020F0502020204030204" pitchFamily="34" charset="0"/>
                          <a:ea typeface="Calibri" panose="020F0502020204030204" pitchFamily="34" charset="0"/>
                        </a:rPr>
                        <a:t>Feb 15</a:t>
                      </a:r>
                      <a:r>
                        <a:rPr lang="en-US" sz="1100" b="1" baseline="30000">
                          <a:solidFill>
                            <a:schemeClr val="bg1"/>
                          </a:solidFill>
                          <a:effectLst/>
                          <a:latin typeface="Calibri" panose="020F0502020204030204" pitchFamily="34" charset="0"/>
                          <a:ea typeface="Calibri" panose="020F0502020204030204" pitchFamily="34" charset="0"/>
                        </a:rPr>
                        <a:t>th</a:t>
                      </a:r>
                      <a:r>
                        <a:rPr lang="en-US" sz="1100" b="1">
                          <a:solidFill>
                            <a:schemeClr val="bg1"/>
                          </a:solidFill>
                          <a:effectLst/>
                          <a:latin typeface="Calibri" panose="020F0502020204030204" pitchFamily="34" charset="0"/>
                          <a:ea typeface="Calibri" panose="020F0502020204030204" pitchFamily="34" charset="0"/>
                        </a:rPr>
                        <a:t> </a:t>
                      </a:r>
                      <a:endParaRPr lang="en-US" sz="1100">
                        <a:solidFill>
                          <a:schemeClr val="bg1"/>
                        </a:solidFill>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5000"/>
                        </a:lnSpc>
                        <a:spcBef>
                          <a:spcPts val="0"/>
                        </a:spcBef>
                        <a:spcAft>
                          <a:spcPts val="0"/>
                        </a:spcAft>
                      </a:pPr>
                      <a:r>
                        <a:rPr lang="en-US" sz="1100" b="1" dirty="0">
                          <a:solidFill>
                            <a:schemeClr val="bg1"/>
                          </a:solidFill>
                          <a:effectLst/>
                          <a:latin typeface="Calibri" panose="020F0502020204030204" pitchFamily="34" charset="0"/>
                          <a:ea typeface="Calibri" panose="020F0502020204030204" pitchFamily="34" charset="0"/>
                        </a:rPr>
                        <a:t>Feb 16</a:t>
                      </a:r>
                      <a:r>
                        <a:rPr lang="en-US" sz="1100" b="1" baseline="30000" dirty="0">
                          <a:solidFill>
                            <a:schemeClr val="bg1"/>
                          </a:solidFill>
                          <a:effectLst/>
                          <a:latin typeface="Calibri" panose="020F0502020204030204" pitchFamily="34" charset="0"/>
                          <a:ea typeface="Calibri" panose="020F0502020204030204" pitchFamily="34" charset="0"/>
                        </a:rPr>
                        <a:t>th</a:t>
                      </a:r>
                      <a:r>
                        <a:rPr lang="en-US" sz="1100" b="1" dirty="0">
                          <a:solidFill>
                            <a:schemeClr val="bg1"/>
                          </a:solidFill>
                          <a:effectLst/>
                          <a:latin typeface="Calibri" panose="020F0502020204030204" pitchFamily="34" charset="0"/>
                          <a:ea typeface="Calibri" panose="020F0502020204030204" pitchFamily="34" charset="0"/>
                        </a:rPr>
                        <a:t> </a:t>
                      </a:r>
                      <a:endParaRPr lang="en-US" sz="1100" dirty="0">
                        <a:solidFill>
                          <a:schemeClr val="bg1"/>
                        </a:solidFill>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5000"/>
                        </a:lnSpc>
                        <a:spcBef>
                          <a:spcPts val="0"/>
                        </a:spcBef>
                        <a:spcAft>
                          <a:spcPts val="0"/>
                        </a:spcAft>
                      </a:pPr>
                      <a:r>
                        <a:rPr lang="en-US" sz="1100" b="1" dirty="0">
                          <a:solidFill>
                            <a:schemeClr val="bg1"/>
                          </a:solidFill>
                          <a:effectLst/>
                          <a:latin typeface="Calibri" panose="020F0502020204030204" pitchFamily="34" charset="0"/>
                          <a:ea typeface="Calibri" panose="020F0502020204030204" pitchFamily="34" charset="0"/>
                        </a:rPr>
                        <a:t>Feb 17</a:t>
                      </a:r>
                      <a:r>
                        <a:rPr lang="en-US" sz="1100" b="1" baseline="30000" dirty="0">
                          <a:solidFill>
                            <a:schemeClr val="bg1"/>
                          </a:solidFill>
                          <a:effectLst/>
                          <a:latin typeface="Calibri" panose="020F0502020204030204" pitchFamily="34" charset="0"/>
                          <a:ea typeface="Calibri" panose="020F0502020204030204" pitchFamily="34" charset="0"/>
                        </a:rPr>
                        <a:t>th</a:t>
                      </a:r>
                      <a:r>
                        <a:rPr lang="en-US" sz="1100" b="1" dirty="0">
                          <a:solidFill>
                            <a:schemeClr val="bg1"/>
                          </a:solidFill>
                          <a:effectLst/>
                          <a:latin typeface="Calibri" panose="020F0502020204030204" pitchFamily="34" charset="0"/>
                          <a:ea typeface="Calibri" panose="020F0502020204030204" pitchFamily="34" charset="0"/>
                        </a:rPr>
                        <a:t> </a:t>
                      </a:r>
                      <a:endParaRPr lang="en-US" sz="1100" dirty="0">
                        <a:solidFill>
                          <a:schemeClr val="bg1"/>
                        </a:solidFill>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5000"/>
                        </a:lnSpc>
                        <a:spcBef>
                          <a:spcPts val="0"/>
                        </a:spcBef>
                        <a:spcAft>
                          <a:spcPts val="0"/>
                        </a:spcAft>
                      </a:pPr>
                      <a:r>
                        <a:rPr lang="en-US" sz="1100" b="1" dirty="0">
                          <a:solidFill>
                            <a:schemeClr val="bg1"/>
                          </a:solidFill>
                          <a:effectLst/>
                          <a:latin typeface="Calibri" panose="020F0502020204030204" pitchFamily="34" charset="0"/>
                          <a:ea typeface="Calibri" panose="020F0502020204030204" pitchFamily="34" charset="0"/>
                        </a:rPr>
                        <a:t>Feb 18</a:t>
                      </a:r>
                      <a:r>
                        <a:rPr lang="en-US" sz="1100" b="1" baseline="30000" dirty="0">
                          <a:solidFill>
                            <a:schemeClr val="bg1"/>
                          </a:solidFill>
                          <a:effectLst/>
                          <a:latin typeface="Calibri" panose="020F0502020204030204" pitchFamily="34" charset="0"/>
                          <a:ea typeface="Calibri" panose="020F0502020204030204" pitchFamily="34" charset="0"/>
                        </a:rPr>
                        <a:t>th</a:t>
                      </a:r>
                      <a:r>
                        <a:rPr lang="en-US" sz="1100" b="1" dirty="0">
                          <a:solidFill>
                            <a:schemeClr val="bg1"/>
                          </a:solidFill>
                          <a:effectLst/>
                          <a:latin typeface="Calibri" panose="020F0502020204030204" pitchFamily="34" charset="0"/>
                          <a:ea typeface="Calibri" panose="020F0502020204030204" pitchFamily="34" charset="0"/>
                        </a:rPr>
                        <a:t> </a:t>
                      </a:r>
                      <a:endParaRPr lang="en-US" sz="1100" dirty="0">
                        <a:solidFill>
                          <a:schemeClr val="bg1"/>
                        </a:solidFill>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5000"/>
                        </a:lnSpc>
                        <a:spcBef>
                          <a:spcPts val="0"/>
                        </a:spcBef>
                        <a:spcAft>
                          <a:spcPts val="0"/>
                        </a:spcAft>
                      </a:pPr>
                      <a:r>
                        <a:rPr lang="en-US" sz="1100" b="1" dirty="0">
                          <a:solidFill>
                            <a:schemeClr val="bg1"/>
                          </a:solidFill>
                          <a:effectLst/>
                          <a:latin typeface="Calibri" panose="020F0502020204030204" pitchFamily="34" charset="0"/>
                          <a:ea typeface="Calibri" panose="020F0502020204030204" pitchFamily="34" charset="0"/>
                        </a:rPr>
                        <a:t>Feb 19</a:t>
                      </a:r>
                      <a:r>
                        <a:rPr lang="en-US" sz="1100" b="1" baseline="30000" dirty="0">
                          <a:solidFill>
                            <a:schemeClr val="bg1"/>
                          </a:solidFill>
                          <a:effectLst/>
                          <a:latin typeface="Calibri" panose="020F0502020204030204" pitchFamily="34" charset="0"/>
                          <a:ea typeface="Calibri" panose="020F0502020204030204" pitchFamily="34" charset="0"/>
                        </a:rPr>
                        <a:t>th</a:t>
                      </a:r>
                      <a:r>
                        <a:rPr lang="en-US" sz="1100" b="1" dirty="0">
                          <a:solidFill>
                            <a:schemeClr val="bg1"/>
                          </a:solidFill>
                          <a:effectLst/>
                          <a:latin typeface="Calibri" panose="020F0502020204030204" pitchFamily="34" charset="0"/>
                          <a:ea typeface="Calibri" panose="020F0502020204030204" pitchFamily="34" charset="0"/>
                        </a:rPr>
                        <a:t> </a:t>
                      </a:r>
                      <a:endParaRPr lang="en-US" sz="1100" dirty="0">
                        <a:solidFill>
                          <a:schemeClr val="bg1"/>
                        </a:solidFill>
                        <a:effectLst/>
                        <a:latin typeface="Calibri" panose="020F0502020204030204" pitchFamily="34" charset="0"/>
                        <a:ea typeface="Calibri" panose="020F0502020204030204" pitchFamily="34" charset="0"/>
                      </a:endParaRPr>
                    </a:p>
                  </a:txBody>
                  <a:tcPr marL="0" marR="0" marT="0" marB="0" anchor="ctr"/>
                </a:tc>
                <a:extLst>
                  <a:ext uri="{0D108BD9-81ED-4DB2-BD59-A6C34878D82A}">
                    <a16:rowId xmlns:a16="http://schemas.microsoft.com/office/drawing/2014/main" val="1663260848"/>
                  </a:ext>
                </a:extLst>
              </a:tr>
              <a:tr h="184150">
                <a:tc>
                  <a:txBody>
                    <a:bodyPr/>
                    <a:lstStyle/>
                    <a:p>
                      <a:pPr marL="0" marR="0">
                        <a:lnSpc>
                          <a:spcPct val="107000"/>
                        </a:lnSpc>
                        <a:spcBef>
                          <a:spcPts val="0"/>
                        </a:spcBef>
                        <a:spcAft>
                          <a:spcPts val="0"/>
                        </a:spcAft>
                      </a:pPr>
                      <a:r>
                        <a:rPr lang="en-US" sz="1100" kern="1200">
                          <a:effectLst/>
                        </a:rPr>
                        <a:t>Doses shipped to MA providers (MIIS)*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tc>
                <a:tc>
                  <a:txBody>
                    <a:bodyPr/>
                    <a:lstStyle/>
                    <a:p>
                      <a:pPr marL="0" marR="0" algn="ctr">
                        <a:lnSpc>
                          <a:spcPct val="105000"/>
                        </a:lnSpc>
                        <a:spcBef>
                          <a:spcPts val="0"/>
                        </a:spcBef>
                        <a:spcAft>
                          <a:spcPts val="0"/>
                        </a:spcAft>
                      </a:pPr>
                      <a:r>
                        <a:rPr lang="en-US" sz="1100">
                          <a:effectLst/>
                          <a:latin typeface="Calibri" panose="020F0502020204030204" pitchFamily="34" charset="0"/>
                          <a:ea typeface="Calibri" panose="020F0502020204030204" pitchFamily="34" charset="0"/>
                        </a:rPr>
                        <a:t>1,150,500</a:t>
                      </a:r>
                    </a:p>
                  </a:txBody>
                  <a:tcPr marL="68580" marR="68580" marT="0" marB="0" anchor="ctr"/>
                </a:tc>
                <a:tc>
                  <a:txBody>
                    <a:bodyPr/>
                    <a:lstStyle/>
                    <a:p>
                      <a:pPr marL="0" marR="0" algn="ctr">
                        <a:lnSpc>
                          <a:spcPct val="105000"/>
                        </a:lnSpc>
                        <a:spcBef>
                          <a:spcPts val="0"/>
                        </a:spcBef>
                        <a:spcAft>
                          <a:spcPts val="0"/>
                        </a:spcAft>
                      </a:pPr>
                      <a:r>
                        <a:rPr lang="en-US" sz="1100">
                          <a:effectLst/>
                          <a:latin typeface="Calibri" panose="020F0502020204030204" pitchFamily="34" charset="0"/>
                          <a:ea typeface="Calibri" panose="020F0502020204030204" pitchFamily="34" charset="0"/>
                        </a:rPr>
                        <a:t>1,150,500</a:t>
                      </a:r>
                    </a:p>
                  </a:txBody>
                  <a:tcPr marL="68580" marR="68580" marT="0" marB="0" anchor="ctr"/>
                </a:tc>
                <a:tc>
                  <a:txBody>
                    <a:bodyPr/>
                    <a:lstStyle/>
                    <a:p>
                      <a:pPr marL="0" marR="0" algn="ctr">
                        <a:lnSpc>
                          <a:spcPct val="105000"/>
                        </a:lnSpc>
                        <a:spcBef>
                          <a:spcPts val="0"/>
                        </a:spcBef>
                        <a:spcAft>
                          <a:spcPts val="0"/>
                        </a:spcAft>
                      </a:pPr>
                      <a:r>
                        <a:rPr lang="en-US" sz="1100">
                          <a:effectLst/>
                          <a:latin typeface="Calibri" panose="020F0502020204030204" pitchFamily="34" charset="0"/>
                          <a:ea typeface="Calibri" panose="020F0502020204030204" pitchFamily="34" charset="0"/>
                        </a:rPr>
                        <a:t>1,150,500</a:t>
                      </a:r>
                    </a:p>
                  </a:txBody>
                  <a:tcPr marL="68580" marR="68580" marT="0" marB="0" anchor="ctr"/>
                </a:tc>
                <a:tc>
                  <a:txBody>
                    <a:bodyPr/>
                    <a:lstStyle/>
                    <a:p>
                      <a:pPr marL="0" marR="0" algn="ctr">
                        <a:lnSpc>
                          <a:spcPct val="105000"/>
                        </a:lnSpc>
                        <a:spcBef>
                          <a:spcPts val="0"/>
                        </a:spcBef>
                        <a:spcAft>
                          <a:spcPts val="0"/>
                        </a:spcAft>
                      </a:pPr>
                      <a:r>
                        <a:rPr lang="en-US" sz="1100">
                          <a:effectLst/>
                          <a:latin typeface="Calibri" panose="020F0502020204030204" pitchFamily="34" charset="0"/>
                          <a:ea typeface="Calibri" panose="020F0502020204030204" pitchFamily="34" charset="0"/>
                        </a:rPr>
                        <a:t>1,158,050</a:t>
                      </a:r>
                    </a:p>
                  </a:txBody>
                  <a:tcPr marL="68580" marR="68580" marT="0" marB="0" anchor="ctr"/>
                </a:tc>
                <a:tc>
                  <a:txBody>
                    <a:bodyPr/>
                    <a:lstStyle/>
                    <a:p>
                      <a:pPr marL="0" marR="0" algn="ctr">
                        <a:lnSpc>
                          <a:spcPct val="105000"/>
                        </a:lnSpc>
                        <a:spcBef>
                          <a:spcPts val="0"/>
                        </a:spcBef>
                        <a:spcAft>
                          <a:spcPts val="0"/>
                        </a:spcAft>
                      </a:pPr>
                      <a:r>
                        <a:rPr lang="en-US" sz="1100">
                          <a:effectLst/>
                          <a:latin typeface="Calibri" panose="020F0502020204030204" pitchFamily="34" charset="0"/>
                          <a:ea typeface="Calibri" panose="020F0502020204030204" pitchFamily="34" charset="0"/>
                        </a:rPr>
                        <a:t>1,158,050</a:t>
                      </a:r>
                    </a:p>
                  </a:txBody>
                  <a:tcPr marL="68580" marR="68580" marT="0" marB="0" anchor="ctr"/>
                </a:tc>
                <a:tc>
                  <a:txBody>
                    <a:bodyPr/>
                    <a:lstStyle/>
                    <a:p>
                      <a:pPr marL="0" marR="0" algn="ctr">
                        <a:lnSpc>
                          <a:spcPct val="105000"/>
                        </a:lnSpc>
                        <a:spcBef>
                          <a:spcPts val="0"/>
                        </a:spcBef>
                        <a:spcAft>
                          <a:spcPts val="0"/>
                        </a:spcAft>
                      </a:pPr>
                      <a:r>
                        <a:rPr lang="en-US" sz="1100">
                          <a:effectLst/>
                          <a:latin typeface="Calibri" panose="020F0502020204030204" pitchFamily="34" charset="0"/>
                          <a:ea typeface="Calibri" panose="020F0502020204030204" pitchFamily="34" charset="0"/>
                        </a:rPr>
                        <a:t>1,158,050</a:t>
                      </a:r>
                    </a:p>
                  </a:txBody>
                  <a:tcPr marL="68580" marR="68580" marT="0" marB="0" anchor="ctr"/>
                </a:tc>
                <a:tc>
                  <a:txBody>
                    <a:bodyPr/>
                    <a:lstStyle/>
                    <a:p>
                      <a:pPr marL="0" marR="0" algn="ctr">
                        <a:lnSpc>
                          <a:spcPct val="105000"/>
                        </a:lnSpc>
                        <a:spcBef>
                          <a:spcPts val="0"/>
                        </a:spcBef>
                        <a:spcAft>
                          <a:spcPts val="0"/>
                        </a:spcAft>
                      </a:pPr>
                      <a:r>
                        <a:rPr lang="en-US" sz="1100">
                          <a:effectLst/>
                          <a:latin typeface="Calibri" panose="020F0502020204030204" pitchFamily="34" charset="0"/>
                          <a:ea typeface="Calibri" panose="020F0502020204030204" pitchFamily="34" charset="0"/>
                        </a:rPr>
                        <a:t>1,158,050</a:t>
                      </a:r>
                    </a:p>
                  </a:txBody>
                  <a:tcPr marL="0" marR="0" marT="0" marB="0" anchor="ctr"/>
                </a:tc>
                <a:extLst>
                  <a:ext uri="{0D108BD9-81ED-4DB2-BD59-A6C34878D82A}">
                    <a16:rowId xmlns:a16="http://schemas.microsoft.com/office/drawing/2014/main" val="2243924088"/>
                  </a:ext>
                </a:extLst>
              </a:tr>
              <a:tr h="184150">
                <a:tc>
                  <a:txBody>
                    <a:bodyPr/>
                    <a:lstStyle/>
                    <a:p>
                      <a:pPr marL="0" marR="0">
                        <a:lnSpc>
                          <a:spcPct val="107000"/>
                        </a:lnSpc>
                        <a:spcBef>
                          <a:spcPts val="0"/>
                        </a:spcBef>
                        <a:spcAft>
                          <a:spcPts val="0"/>
                        </a:spcAft>
                      </a:pPr>
                      <a:r>
                        <a:rPr lang="en-US" sz="1100" kern="1200" dirty="0">
                          <a:effectLst/>
                        </a:rPr>
                        <a:t>Doses shipped to Pharmacies directly </a:t>
                      </a:r>
                      <a:r>
                        <a:rPr lang="en-US" sz="1100" kern="1200">
                          <a:effectLst/>
                        </a:rPr>
                        <a:t>by the federal </a:t>
                      </a:r>
                      <a:r>
                        <a:rPr lang="en-US" sz="1100" kern="1200" dirty="0">
                          <a:effectLst/>
                        </a:rPr>
                        <a:t>government - including FPPP providers (Tiberius)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tc>
                <a:tc>
                  <a:txBody>
                    <a:bodyPr/>
                    <a:lstStyle/>
                    <a:p>
                      <a:pPr marL="0" marR="0" algn="ctr">
                        <a:lnSpc>
                          <a:spcPct val="105000"/>
                        </a:lnSpc>
                        <a:spcBef>
                          <a:spcPts val="0"/>
                        </a:spcBef>
                        <a:spcAft>
                          <a:spcPts val="0"/>
                        </a:spcAft>
                      </a:pPr>
                      <a:r>
                        <a:rPr lang="en-US" sz="1100">
                          <a:effectLst/>
                          <a:latin typeface="Calibri" panose="020F0502020204030204" pitchFamily="34" charset="0"/>
                          <a:ea typeface="Calibri" panose="020F0502020204030204" pitchFamily="34" charset="0"/>
                        </a:rPr>
                        <a:t>366,100</a:t>
                      </a:r>
                    </a:p>
                  </a:txBody>
                  <a:tcPr marL="68580" marR="68580" marT="0" marB="0" anchor="ctr"/>
                </a:tc>
                <a:tc>
                  <a:txBody>
                    <a:bodyPr/>
                    <a:lstStyle/>
                    <a:p>
                      <a:pPr marL="0" marR="0" algn="ctr">
                        <a:lnSpc>
                          <a:spcPct val="105000"/>
                        </a:lnSpc>
                        <a:spcBef>
                          <a:spcPts val="0"/>
                        </a:spcBef>
                        <a:spcAft>
                          <a:spcPts val="0"/>
                        </a:spcAft>
                      </a:pPr>
                      <a:r>
                        <a:rPr lang="en-US" sz="1100" dirty="0">
                          <a:effectLst/>
                          <a:latin typeface="Calibri" panose="020F0502020204030204" pitchFamily="34" charset="0"/>
                          <a:ea typeface="Calibri" panose="020F0502020204030204" pitchFamily="34" charset="0"/>
                        </a:rPr>
                        <a:t>366,800</a:t>
                      </a:r>
                    </a:p>
                  </a:txBody>
                  <a:tcPr marL="68580" marR="68580" marT="0" marB="0" anchor="ctr"/>
                </a:tc>
                <a:tc>
                  <a:txBody>
                    <a:bodyPr/>
                    <a:lstStyle/>
                    <a:p>
                      <a:pPr marL="0" marR="0" algn="ctr">
                        <a:lnSpc>
                          <a:spcPct val="105000"/>
                        </a:lnSpc>
                        <a:spcBef>
                          <a:spcPts val="0"/>
                        </a:spcBef>
                        <a:spcAft>
                          <a:spcPts val="0"/>
                        </a:spcAft>
                      </a:pPr>
                      <a:r>
                        <a:rPr lang="en-US" sz="1100">
                          <a:effectLst/>
                          <a:latin typeface="Calibri" panose="020F0502020204030204" pitchFamily="34" charset="0"/>
                          <a:ea typeface="Calibri" panose="020F0502020204030204" pitchFamily="34" charset="0"/>
                        </a:rPr>
                        <a:t>369,100</a:t>
                      </a:r>
                    </a:p>
                  </a:txBody>
                  <a:tcPr marL="68580" marR="68580" marT="0" marB="0" anchor="ctr"/>
                </a:tc>
                <a:tc>
                  <a:txBody>
                    <a:bodyPr/>
                    <a:lstStyle/>
                    <a:p>
                      <a:pPr marL="0" marR="0" algn="ctr">
                        <a:lnSpc>
                          <a:spcPct val="105000"/>
                        </a:lnSpc>
                        <a:spcBef>
                          <a:spcPts val="0"/>
                        </a:spcBef>
                        <a:spcAft>
                          <a:spcPts val="0"/>
                        </a:spcAft>
                      </a:pPr>
                      <a:r>
                        <a:rPr lang="en-US" sz="1100">
                          <a:effectLst/>
                          <a:latin typeface="Calibri" panose="020F0502020204030204" pitchFamily="34" charset="0"/>
                          <a:ea typeface="Calibri" panose="020F0502020204030204" pitchFamily="34" charset="0"/>
                        </a:rPr>
                        <a:t>369,100</a:t>
                      </a:r>
                    </a:p>
                  </a:txBody>
                  <a:tcPr marL="68580" marR="68580" marT="0" marB="0" anchor="ctr"/>
                </a:tc>
                <a:tc>
                  <a:txBody>
                    <a:bodyPr/>
                    <a:lstStyle/>
                    <a:p>
                      <a:pPr marL="0" marR="0" algn="ctr">
                        <a:lnSpc>
                          <a:spcPct val="105000"/>
                        </a:lnSpc>
                        <a:spcBef>
                          <a:spcPts val="0"/>
                        </a:spcBef>
                        <a:spcAft>
                          <a:spcPts val="0"/>
                        </a:spcAft>
                      </a:pPr>
                      <a:r>
                        <a:rPr lang="en-US" sz="1100">
                          <a:effectLst/>
                          <a:latin typeface="Calibri" panose="020F0502020204030204" pitchFamily="34" charset="0"/>
                          <a:ea typeface="Calibri" panose="020F0502020204030204" pitchFamily="34" charset="0"/>
                        </a:rPr>
                        <a:t>369,100</a:t>
                      </a:r>
                    </a:p>
                  </a:txBody>
                  <a:tcPr marL="68580" marR="68580" marT="0" marB="0" anchor="ctr"/>
                </a:tc>
                <a:tc>
                  <a:txBody>
                    <a:bodyPr/>
                    <a:lstStyle/>
                    <a:p>
                      <a:pPr marL="0" marR="0" algn="ctr">
                        <a:lnSpc>
                          <a:spcPct val="105000"/>
                        </a:lnSpc>
                        <a:spcBef>
                          <a:spcPts val="0"/>
                        </a:spcBef>
                        <a:spcAft>
                          <a:spcPts val="0"/>
                        </a:spcAft>
                      </a:pPr>
                      <a:r>
                        <a:rPr lang="en-US" sz="1100">
                          <a:effectLst/>
                          <a:latin typeface="Calibri" panose="020F0502020204030204" pitchFamily="34" charset="0"/>
                          <a:ea typeface="Calibri" panose="020F0502020204030204" pitchFamily="34" charset="0"/>
                        </a:rPr>
                        <a:t>369,100</a:t>
                      </a:r>
                    </a:p>
                  </a:txBody>
                  <a:tcPr marL="68580" marR="68580" marT="0" marB="0" anchor="ctr"/>
                </a:tc>
                <a:tc>
                  <a:txBody>
                    <a:bodyPr/>
                    <a:lstStyle/>
                    <a:p>
                      <a:pPr marL="0" marR="0" algn="ctr">
                        <a:lnSpc>
                          <a:spcPct val="105000"/>
                        </a:lnSpc>
                        <a:spcBef>
                          <a:spcPts val="0"/>
                        </a:spcBef>
                        <a:spcAft>
                          <a:spcPts val="0"/>
                        </a:spcAft>
                      </a:pPr>
                      <a:r>
                        <a:rPr lang="en-US" sz="1100">
                          <a:effectLst/>
                          <a:latin typeface="Calibri" panose="020F0502020204030204" pitchFamily="34" charset="0"/>
                          <a:ea typeface="Calibri" panose="020F0502020204030204" pitchFamily="34" charset="0"/>
                        </a:rPr>
                        <a:t>390,745</a:t>
                      </a:r>
                    </a:p>
                  </a:txBody>
                  <a:tcPr marL="0" marR="0" marT="0" marB="0" anchor="ctr"/>
                </a:tc>
                <a:extLst>
                  <a:ext uri="{0D108BD9-81ED-4DB2-BD59-A6C34878D82A}">
                    <a16:rowId xmlns:a16="http://schemas.microsoft.com/office/drawing/2014/main" val="3836944995"/>
                  </a:ext>
                </a:extLst>
              </a:tr>
              <a:tr h="184150">
                <a:tc>
                  <a:txBody>
                    <a:bodyPr/>
                    <a:lstStyle/>
                    <a:p>
                      <a:pPr marL="0" marR="0">
                        <a:lnSpc>
                          <a:spcPct val="107000"/>
                        </a:lnSpc>
                        <a:spcBef>
                          <a:spcPts val="0"/>
                        </a:spcBef>
                        <a:spcAft>
                          <a:spcPts val="0"/>
                        </a:spcAft>
                      </a:pPr>
                      <a:r>
                        <a:rPr lang="en-US" sz="1100" kern="1200">
                          <a:effectLst/>
                        </a:rPr>
                        <a:t>Grand Total Shipped to MA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tc>
                <a:tc>
                  <a:txBody>
                    <a:bodyPr/>
                    <a:lstStyle/>
                    <a:p>
                      <a:pPr marL="0" marR="0" algn="ctr">
                        <a:lnSpc>
                          <a:spcPct val="105000"/>
                        </a:lnSpc>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1,516,600</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5000"/>
                        </a:lnSpc>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1,517,300</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5000"/>
                        </a:lnSpc>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1,519,600</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5000"/>
                        </a:lnSpc>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1,527,150</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5000"/>
                        </a:lnSpc>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1,527,150</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5000"/>
                        </a:lnSpc>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1,527,150</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5000"/>
                        </a:lnSpc>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1,548,795</a:t>
                      </a:r>
                      <a:endParaRPr lang="en-US" sz="1100">
                        <a:effectLst/>
                        <a:latin typeface="Calibri" panose="020F0502020204030204" pitchFamily="34" charset="0"/>
                        <a:ea typeface="Calibri" panose="020F0502020204030204" pitchFamily="34" charset="0"/>
                      </a:endParaRPr>
                    </a:p>
                  </a:txBody>
                  <a:tcPr marL="0" marR="0" marT="0" marB="0" anchor="ctr"/>
                </a:tc>
                <a:extLst>
                  <a:ext uri="{0D108BD9-81ED-4DB2-BD59-A6C34878D82A}">
                    <a16:rowId xmlns:a16="http://schemas.microsoft.com/office/drawing/2014/main" val="2462041264"/>
                  </a:ext>
                </a:extLst>
              </a:tr>
              <a:tr h="184150">
                <a:tc>
                  <a:txBody>
                    <a:bodyPr/>
                    <a:lstStyle/>
                    <a:p>
                      <a:pPr marL="0" marR="0">
                        <a:lnSpc>
                          <a:spcPct val="107000"/>
                        </a:lnSpc>
                        <a:spcBef>
                          <a:spcPts val="0"/>
                        </a:spcBef>
                        <a:spcAft>
                          <a:spcPts val="0"/>
                        </a:spcAft>
                      </a:pPr>
                      <a:r>
                        <a:rPr lang="en-US" sz="1100" kern="1200">
                          <a:effectLst/>
                        </a:rPr>
                        <a:t>1st doses Administered (MIIS)*</a:t>
                      </a:r>
                      <a:endParaRPr lang="en-US" sz="1100">
                        <a:effectLst/>
                      </a:endParaRPr>
                    </a:p>
                    <a:p>
                      <a:pPr marL="0" marR="0">
                        <a:lnSpc>
                          <a:spcPct val="107000"/>
                        </a:lnSpc>
                        <a:spcBef>
                          <a:spcPts val="0"/>
                        </a:spcBef>
                        <a:spcAft>
                          <a:spcPts val="0"/>
                        </a:spcAft>
                      </a:pPr>
                      <a:r>
                        <a:rPr lang="en-US" sz="900" kern="1200">
                          <a:effectLst/>
                        </a:rPr>
                        <a:t># of people with at least one dose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tc>
                <a:tc>
                  <a:txBody>
                    <a:bodyPr/>
                    <a:lstStyle/>
                    <a:p>
                      <a:pPr marL="0" marR="0" algn="ctr">
                        <a:lnSpc>
                          <a:spcPct val="105000"/>
                        </a:lnSpc>
                        <a:spcBef>
                          <a:spcPts val="0"/>
                        </a:spcBef>
                        <a:spcAft>
                          <a:spcPts val="0"/>
                        </a:spcAft>
                      </a:pPr>
                      <a:r>
                        <a:rPr lang="en-US" sz="1100">
                          <a:effectLst/>
                          <a:latin typeface="Calibri" panose="020F0502020204030204" pitchFamily="34" charset="0"/>
                          <a:ea typeface="Calibri" panose="020F0502020204030204" pitchFamily="34" charset="0"/>
                        </a:rPr>
                        <a:t>807,998</a:t>
                      </a:r>
                    </a:p>
                  </a:txBody>
                  <a:tcPr marL="68580" marR="68580" marT="0" marB="0" anchor="ctr"/>
                </a:tc>
                <a:tc>
                  <a:txBody>
                    <a:bodyPr/>
                    <a:lstStyle/>
                    <a:p>
                      <a:pPr marL="0" marR="0" algn="ctr">
                        <a:lnSpc>
                          <a:spcPct val="105000"/>
                        </a:lnSpc>
                        <a:spcBef>
                          <a:spcPts val="0"/>
                        </a:spcBef>
                        <a:spcAft>
                          <a:spcPts val="0"/>
                        </a:spcAft>
                      </a:pPr>
                      <a:r>
                        <a:rPr lang="en-US" sz="1100">
                          <a:effectLst/>
                          <a:latin typeface="Calibri" panose="020F0502020204030204" pitchFamily="34" charset="0"/>
                          <a:ea typeface="Calibri" panose="020F0502020204030204" pitchFamily="34" charset="0"/>
                        </a:rPr>
                        <a:t>829,419</a:t>
                      </a:r>
                    </a:p>
                  </a:txBody>
                  <a:tcPr marL="68580" marR="68580" marT="0" marB="0" anchor="ctr"/>
                </a:tc>
                <a:tc>
                  <a:txBody>
                    <a:bodyPr/>
                    <a:lstStyle/>
                    <a:p>
                      <a:pPr marL="0" marR="0" algn="ctr">
                        <a:lnSpc>
                          <a:spcPct val="105000"/>
                        </a:lnSpc>
                        <a:spcBef>
                          <a:spcPts val="0"/>
                        </a:spcBef>
                        <a:spcAft>
                          <a:spcPts val="0"/>
                        </a:spcAft>
                      </a:pPr>
                      <a:r>
                        <a:rPr lang="en-US" sz="1100">
                          <a:effectLst/>
                          <a:latin typeface="Calibri" panose="020F0502020204030204" pitchFamily="34" charset="0"/>
                          <a:ea typeface="Calibri" panose="020F0502020204030204" pitchFamily="34" charset="0"/>
                        </a:rPr>
                        <a:t>846,886</a:t>
                      </a:r>
                    </a:p>
                  </a:txBody>
                  <a:tcPr marL="68580" marR="68580" marT="0" marB="0" anchor="ctr"/>
                </a:tc>
                <a:tc>
                  <a:txBody>
                    <a:bodyPr/>
                    <a:lstStyle/>
                    <a:p>
                      <a:pPr marL="0" marR="0" algn="ctr">
                        <a:lnSpc>
                          <a:spcPct val="105000"/>
                        </a:lnSpc>
                        <a:spcBef>
                          <a:spcPts val="0"/>
                        </a:spcBef>
                        <a:spcAft>
                          <a:spcPts val="0"/>
                        </a:spcAft>
                      </a:pPr>
                      <a:r>
                        <a:rPr lang="en-US" sz="1100">
                          <a:effectLst/>
                          <a:latin typeface="Calibri" panose="020F0502020204030204" pitchFamily="34" charset="0"/>
                          <a:ea typeface="Calibri" panose="020F0502020204030204" pitchFamily="34" charset="0"/>
                        </a:rPr>
                        <a:t>861,859</a:t>
                      </a:r>
                    </a:p>
                  </a:txBody>
                  <a:tcPr marL="68580" marR="68580" marT="0" marB="0" anchor="ctr"/>
                </a:tc>
                <a:tc>
                  <a:txBody>
                    <a:bodyPr/>
                    <a:lstStyle/>
                    <a:p>
                      <a:pPr marL="0" marR="0" algn="ctr">
                        <a:lnSpc>
                          <a:spcPct val="105000"/>
                        </a:lnSpc>
                        <a:spcBef>
                          <a:spcPts val="0"/>
                        </a:spcBef>
                        <a:spcAft>
                          <a:spcPts val="0"/>
                        </a:spcAft>
                      </a:pPr>
                      <a:r>
                        <a:rPr lang="en-US" sz="1100">
                          <a:effectLst/>
                          <a:latin typeface="Calibri" panose="020F0502020204030204" pitchFamily="34" charset="0"/>
                          <a:ea typeface="Calibri" panose="020F0502020204030204" pitchFamily="34" charset="0"/>
                        </a:rPr>
                        <a:t>893,312</a:t>
                      </a:r>
                    </a:p>
                  </a:txBody>
                  <a:tcPr marL="68580" marR="68580" marT="0" marB="0" anchor="ctr"/>
                </a:tc>
                <a:tc>
                  <a:txBody>
                    <a:bodyPr/>
                    <a:lstStyle/>
                    <a:p>
                      <a:pPr marL="0" marR="0" algn="ctr">
                        <a:lnSpc>
                          <a:spcPct val="105000"/>
                        </a:lnSpc>
                        <a:spcBef>
                          <a:spcPts val="0"/>
                        </a:spcBef>
                        <a:spcAft>
                          <a:spcPts val="0"/>
                        </a:spcAft>
                      </a:pPr>
                      <a:r>
                        <a:rPr lang="en-US" sz="1100">
                          <a:effectLst/>
                          <a:latin typeface="Calibri" panose="020F0502020204030204" pitchFamily="34" charset="0"/>
                          <a:ea typeface="Calibri" panose="020F0502020204030204" pitchFamily="34" charset="0"/>
                        </a:rPr>
                        <a:t>937,273</a:t>
                      </a:r>
                    </a:p>
                  </a:txBody>
                  <a:tcPr marL="68580" marR="68580" marT="0" marB="0" anchor="ctr"/>
                </a:tc>
                <a:tc>
                  <a:txBody>
                    <a:bodyPr/>
                    <a:lstStyle/>
                    <a:p>
                      <a:pPr marL="0" marR="0" algn="ctr">
                        <a:lnSpc>
                          <a:spcPct val="105000"/>
                        </a:lnSpc>
                        <a:spcBef>
                          <a:spcPts val="0"/>
                        </a:spcBef>
                        <a:spcAft>
                          <a:spcPts val="0"/>
                        </a:spcAft>
                      </a:pPr>
                      <a:r>
                        <a:rPr lang="en-US" sz="1100">
                          <a:effectLst/>
                          <a:latin typeface="Calibri" panose="020F0502020204030204" pitchFamily="34" charset="0"/>
                          <a:ea typeface="Calibri" panose="020F0502020204030204" pitchFamily="34" charset="0"/>
                        </a:rPr>
                        <a:t>976,033</a:t>
                      </a:r>
                    </a:p>
                  </a:txBody>
                  <a:tcPr marL="0" marR="0" marT="0" marB="0" anchor="ctr"/>
                </a:tc>
                <a:extLst>
                  <a:ext uri="{0D108BD9-81ED-4DB2-BD59-A6C34878D82A}">
                    <a16:rowId xmlns:a16="http://schemas.microsoft.com/office/drawing/2014/main" val="3753825028"/>
                  </a:ext>
                </a:extLst>
              </a:tr>
              <a:tr h="184150">
                <a:tc>
                  <a:txBody>
                    <a:bodyPr/>
                    <a:lstStyle/>
                    <a:p>
                      <a:pPr marL="0" marR="0">
                        <a:lnSpc>
                          <a:spcPct val="107000"/>
                        </a:lnSpc>
                        <a:spcBef>
                          <a:spcPts val="0"/>
                        </a:spcBef>
                        <a:spcAft>
                          <a:spcPts val="0"/>
                        </a:spcAft>
                      </a:pPr>
                      <a:r>
                        <a:rPr lang="en-US" sz="1100" kern="1200">
                          <a:effectLst/>
                        </a:rPr>
                        <a:t>2nd doses Administered (MIIS)*</a:t>
                      </a:r>
                      <a:endParaRPr lang="en-US" sz="1100">
                        <a:effectLst/>
                      </a:endParaRPr>
                    </a:p>
                    <a:p>
                      <a:pPr marL="0" marR="0">
                        <a:lnSpc>
                          <a:spcPct val="107000"/>
                        </a:lnSpc>
                        <a:spcBef>
                          <a:spcPts val="0"/>
                        </a:spcBef>
                        <a:spcAft>
                          <a:spcPts val="0"/>
                        </a:spcAft>
                      </a:pPr>
                      <a:r>
                        <a:rPr lang="en-US" sz="900" kern="1200">
                          <a:effectLst/>
                        </a:rPr>
                        <a:t># of people fully vaccinated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tc>
                <a:tc>
                  <a:txBody>
                    <a:bodyPr/>
                    <a:lstStyle/>
                    <a:p>
                      <a:pPr marL="0" marR="0" algn="ctr">
                        <a:lnSpc>
                          <a:spcPct val="105000"/>
                        </a:lnSpc>
                        <a:spcBef>
                          <a:spcPts val="0"/>
                        </a:spcBef>
                        <a:spcAft>
                          <a:spcPts val="0"/>
                        </a:spcAft>
                      </a:pPr>
                      <a:r>
                        <a:rPr lang="en-US" sz="1100">
                          <a:effectLst/>
                          <a:latin typeface="Calibri" panose="020F0502020204030204" pitchFamily="34" charset="0"/>
                          <a:ea typeface="Calibri" panose="020F0502020204030204" pitchFamily="34" charset="0"/>
                        </a:rPr>
                        <a:t>274,787</a:t>
                      </a:r>
                    </a:p>
                  </a:txBody>
                  <a:tcPr marL="68580" marR="68580" marT="0" marB="0" anchor="ctr"/>
                </a:tc>
                <a:tc>
                  <a:txBody>
                    <a:bodyPr/>
                    <a:lstStyle/>
                    <a:p>
                      <a:pPr marL="0" marR="0" algn="ctr">
                        <a:lnSpc>
                          <a:spcPct val="105000"/>
                        </a:lnSpc>
                        <a:spcBef>
                          <a:spcPts val="0"/>
                        </a:spcBef>
                        <a:spcAft>
                          <a:spcPts val="0"/>
                        </a:spcAft>
                      </a:pPr>
                      <a:r>
                        <a:rPr lang="en-US" sz="1100">
                          <a:effectLst/>
                          <a:latin typeface="Calibri" panose="020F0502020204030204" pitchFamily="34" charset="0"/>
                          <a:ea typeface="Calibri" panose="020F0502020204030204" pitchFamily="34" charset="0"/>
                        </a:rPr>
                        <a:t>288,955</a:t>
                      </a:r>
                    </a:p>
                  </a:txBody>
                  <a:tcPr marL="68580" marR="68580" marT="0" marB="0" anchor="ctr"/>
                </a:tc>
                <a:tc>
                  <a:txBody>
                    <a:bodyPr/>
                    <a:lstStyle/>
                    <a:p>
                      <a:pPr marL="0" marR="0" algn="ctr">
                        <a:lnSpc>
                          <a:spcPct val="105000"/>
                        </a:lnSpc>
                        <a:spcBef>
                          <a:spcPts val="0"/>
                        </a:spcBef>
                        <a:spcAft>
                          <a:spcPts val="0"/>
                        </a:spcAft>
                      </a:pPr>
                      <a:r>
                        <a:rPr lang="en-US" sz="1100">
                          <a:effectLst/>
                          <a:latin typeface="Calibri" panose="020F0502020204030204" pitchFamily="34" charset="0"/>
                          <a:ea typeface="Calibri" panose="020F0502020204030204" pitchFamily="34" charset="0"/>
                        </a:rPr>
                        <a:t>296,544</a:t>
                      </a:r>
                    </a:p>
                  </a:txBody>
                  <a:tcPr marL="68580" marR="68580" marT="0" marB="0" anchor="ctr"/>
                </a:tc>
                <a:tc>
                  <a:txBody>
                    <a:bodyPr/>
                    <a:lstStyle/>
                    <a:p>
                      <a:pPr marL="0" marR="0" algn="ctr">
                        <a:lnSpc>
                          <a:spcPct val="105000"/>
                        </a:lnSpc>
                        <a:spcBef>
                          <a:spcPts val="0"/>
                        </a:spcBef>
                        <a:spcAft>
                          <a:spcPts val="0"/>
                        </a:spcAft>
                      </a:pPr>
                      <a:r>
                        <a:rPr lang="en-US" sz="1100">
                          <a:effectLst/>
                          <a:latin typeface="Calibri" panose="020F0502020204030204" pitchFamily="34" charset="0"/>
                          <a:ea typeface="Calibri" panose="020F0502020204030204" pitchFamily="34" charset="0"/>
                        </a:rPr>
                        <a:t>304,657</a:t>
                      </a:r>
                    </a:p>
                  </a:txBody>
                  <a:tcPr marL="68580" marR="68580" marT="0" marB="0" anchor="ctr"/>
                </a:tc>
                <a:tc>
                  <a:txBody>
                    <a:bodyPr/>
                    <a:lstStyle/>
                    <a:p>
                      <a:pPr marL="0" marR="0" algn="ctr">
                        <a:lnSpc>
                          <a:spcPct val="105000"/>
                        </a:lnSpc>
                        <a:spcBef>
                          <a:spcPts val="0"/>
                        </a:spcBef>
                        <a:spcAft>
                          <a:spcPts val="0"/>
                        </a:spcAft>
                      </a:pPr>
                      <a:r>
                        <a:rPr lang="en-US" sz="1100">
                          <a:effectLst/>
                          <a:latin typeface="Calibri" panose="020F0502020204030204" pitchFamily="34" charset="0"/>
                          <a:ea typeface="Calibri" panose="020F0502020204030204" pitchFamily="34" charset="0"/>
                        </a:rPr>
                        <a:t>316,302</a:t>
                      </a:r>
                    </a:p>
                  </a:txBody>
                  <a:tcPr marL="68580" marR="68580" marT="0" marB="0" anchor="ctr"/>
                </a:tc>
                <a:tc>
                  <a:txBody>
                    <a:bodyPr/>
                    <a:lstStyle/>
                    <a:p>
                      <a:pPr marL="0" marR="0" algn="ctr">
                        <a:lnSpc>
                          <a:spcPct val="105000"/>
                        </a:lnSpc>
                        <a:spcBef>
                          <a:spcPts val="0"/>
                        </a:spcBef>
                        <a:spcAft>
                          <a:spcPts val="0"/>
                        </a:spcAft>
                      </a:pPr>
                      <a:r>
                        <a:rPr lang="en-US" sz="1100">
                          <a:effectLst/>
                          <a:latin typeface="Calibri" panose="020F0502020204030204" pitchFamily="34" charset="0"/>
                          <a:ea typeface="Calibri" panose="020F0502020204030204" pitchFamily="34" charset="0"/>
                        </a:rPr>
                        <a:t>329,989</a:t>
                      </a:r>
                    </a:p>
                  </a:txBody>
                  <a:tcPr marL="68580" marR="68580" marT="0" marB="0" anchor="ctr"/>
                </a:tc>
                <a:tc>
                  <a:txBody>
                    <a:bodyPr/>
                    <a:lstStyle/>
                    <a:p>
                      <a:pPr marL="0" marR="0" algn="ctr">
                        <a:lnSpc>
                          <a:spcPct val="105000"/>
                        </a:lnSpc>
                        <a:spcBef>
                          <a:spcPts val="0"/>
                        </a:spcBef>
                        <a:spcAft>
                          <a:spcPts val="0"/>
                        </a:spcAft>
                      </a:pPr>
                      <a:r>
                        <a:rPr lang="en-US" sz="1100">
                          <a:effectLst/>
                          <a:latin typeface="Calibri" panose="020F0502020204030204" pitchFamily="34" charset="0"/>
                          <a:ea typeface="Calibri" panose="020F0502020204030204" pitchFamily="34" charset="0"/>
                        </a:rPr>
                        <a:t>347,623</a:t>
                      </a:r>
                    </a:p>
                  </a:txBody>
                  <a:tcPr marL="0" marR="0" marT="0" marB="0" anchor="ctr"/>
                </a:tc>
                <a:extLst>
                  <a:ext uri="{0D108BD9-81ED-4DB2-BD59-A6C34878D82A}">
                    <a16:rowId xmlns:a16="http://schemas.microsoft.com/office/drawing/2014/main" val="1674005868"/>
                  </a:ext>
                </a:extLst>
              </a:tr>
              <a:tr h="184150">
                <a:tc>
                  <a:txBody>
                    <a:bodyPr/>
                    <a:lstStyle/>
                    <a:p>
                      <a:pPr marL="0" marR="0">
                        <a:lnSpc>
                          <a:spcPct val="107000"/>
                        </a:lnSpc>
                        <a:spcBef>
                          <a:spcPts val="0"/>
                        </a:spcBef>
                        <a:spcAft>
                          <a:spcPts val="0"/>
                        </a:spcAft>
                      </a:pPr>
                      <a:r>
                        <a:rPr lang="en-US" sz="1100" kern="1200">
                          <a:effectLst/>
                        </a:rPr>
                        <a:t>Grand Total Doses Administered (MIIS)*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tc>
                <a:tc>
                  <a:txBody>
                    <a:bodyPr/>
                    <a:lstStyle/>
                    <a:p>
                      <a:pPr marL="0" marR="0" algn="ctr">
                        <a:lnSpc>
                          <a:spcPct val="105000"/>
                        </a:lnSpc>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1,082,785</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5000"/>
                        </a:lnSpc>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1,118,374</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5000"/>
                        </a:lnSpc>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1,143,430</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5000"/>
                        </a:lnSpc>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1,166,516</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5000"/>
                        </a:lnSpc>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1,209,614</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5000"/>
                        </a:lnSpc>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1,267,262</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5000"/>
                        </a:lnSpc>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1,323,656</a:t>
                      </a:r>
                      <a:endParaRPr lang="en-US" sz="1100">
                        <a:effectLst/>
                        <a:latin typeface="Calibri" panose="020F0502020204030204" pitchFamily="34" charset="0"/>
                        <a:ea typeface="Calibri" panose="020F0502020204030204" pitchFamily="34" charset="0"/>
                      </a:endParaRPr>
                    </a:p>
                  </a:txBody>
                  <a:tcPr marL="0" marR="0" marT="0" marB="0" anchor="ctr"/>
                </a:tc>
                <a:extLst>
                  <a:ext uri="{0D108BD9-81ED-4DB2-BD59-A6C34878D82A}">
                    <a16:rowId xmlns:a16="http://schemas.microsoft.com/office/drawing/2014/main" val="2009552496"/>
                  </a:ext>
                </a:extLst>
              </a:tr>
              <a:tr h="184150">
                <a:tc>
                  <a:txBody>
                    <a:bodyPr/>
                    <a:lstStyle/>
                    <a:p>
                      <a:pPr marL="0" marR="0">
                        <a:lnSpc>
                          <a:spcPct val="107000"/>
                        </a:lnSpc>
                        <a:spcBef>
                          <a:spcPts val="0"/>
                        </a:spcBef>
                        <a:spcAft>
                          <a:spcPts val="0"/>
                        </a:spcAft>
                      </a:pPr>
                      <a:r>
                        <a:rPr lang="en-US" sz="1100" kern="1200">
                          <a:effectLst/>
                        </a:rPr>
                        <a:t>% of total doses shipped that have been reported to MIIS as administered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tc>
                <a:tc>
                  <a:txBody>
                    <a:bodyPr/>
                    <a:lstStyle/>
                    <a:p>
                      <a:pPr marL="0" marR="0" algn="ctr">
                        <a:lnSpc>
                          <a:spcPct val="105000"/>
                        </a:lnSpc>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71.4%</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5000"/>
                        </a:lnSpc>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73.7%</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5000"/>
                        </a:lnSpc>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75.2%</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5000"/>
                        </a:lnSpc>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76.4%</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5000"/>
                        </a:lnSpc>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79.2%</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5000"/>
                        </a:lnSpc>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83.0%</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5000"/>
                        </a:lnSpc>
                        <a:spcBef>
                          <a:spcPts val="0"/>
                        </a:spcBef>
                        <a:spcAft>
                          <a:spcPts val="0"/>
                        </a:spcAft>
                      </a:pPr>
                      <a:r>
                        <a:rPr lang="en-US" sz="1100" b="1" dirty="0">
                          <a:solidFill>
                            <a:srgbClr val="000000"/>
                          </a:solidFill>
                          <a:effectLst/>
                          <a:latin typeface="Calibri" panose="020F0502020204030204" pitchFamily="34" charset="0"/>
                          <a:ea typeface="Calibri" panose="020F0502020204030204" pitchFamily="34" charset="0"/>
                        </a:rPr>
                        <a:t>85.5%</a:t>
                      </a:r>
                      <a:endParaRPr lang="en-US" sz="1100" dirty="0">
                        <a:effectLst/>
                        <a:latin typeface="Calibri" panose="020F0502020204030204" pitchFamily="34" charset="0"/>
                        <a:ea typeface="Calibri" panose="020F0502020204030204" pitchFamily="34" charset="0"/>
                      </a:endParaRPr>
                    </a:p>
                  </a:txBody>
                  <a:tcPr marL="0" marR="0" marT="0" marB="0" anchor="ctr"/>
                </a:tc>
                <a:extLst>
                  <a:ext uri="{0D108BD9-81ED-4DB2-BD59-A6C34878D82A}">
                    <a16:rowId xmlns:a16="http://schemas.microsoft.com/office/drawing/2014/main" val="1914944603"/>
                  </a:ext>
                </a:extLst>
              </a:tr>
            </a:tbl>
          </a:graphicData>
        </a:graphic>
      </p:graphicFrame>
      <p:sp>
        <p:nvSpPr>
          <p:cNvPr id="4" name="TextBox 3">
            <a:extLst>
              <a:ext uri="{FF2B5EF4-FFF2-40B4-BE49-F238E27FC236}">
                <a16:creationId xmlns:a16="http://schemas.microsoft.com/office/drawing/2014/main" id="{DB988801-003C-4584-A4A9-E51EE4E939E2}"/>
              </a:ext>
            </a:extLst>
          </p:cNvPr>
          <p:cNvSpPr txBox="1"/>
          <p:nvPr/>
        </p:nvSpPr>
        <p:spPr>
          <a:xfrm>
            <a:off x="503320" y="457219"/>
            <a:ext cx="8137359" cy="307777"/>
          </a:xfrm>
          <a:prstGeom prst="rect">
            <a:avLst/>
          </a:prstGeom>
          <a:noFill/>
        </p:spPr>
        <p:txBody>
          <a:bodyPr wrap="square" rtlCol="0">
            <a:spAutoFit/>
          </a:bodyPr>
          <a:lstStyle/>
          <a:p>
            <a:r>
              <a:rPr lang="en-US" sz="1250" b="1" dirty="0">
                <a:latin typeface="Arial" panose="020B0604020202020204" pitchFamily="34" charset="0"/>
                <a:cs typeface="Arial" panose="020B0604020202020204" pitchFamily="34" charset="0"/>
              </a:rPr>
              <a:t>Massachusetts Department of Public Health COVID-19 Vaccine Data – </a:t>
            </a:r>
            <a:r>
              <a:rPr lang="en-US" sz="1400" b="1" dirty="0">
                <a:latin typeface="Arial" panose="020B0604020202020204" pitchFamily="34" charset="0"/>
                <a:cs typeface="Arial" panose="020B0604020202020204" pitchFamily="34" charset="0"/>
              </a:rPr>
              <a:t>Friday, February 19, 2021</a:t>
            </a:r>
            <a:endParaRPr lang="en-US" sz="125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6770837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CF6D667DE899443A0E3F0AE56AB0A2B" ma:contentTypeVersion="7" ma:contentTypeDescription="Create a new document." ma:contentTypeScope="" ma:versionID="d522c7ccdec5e61d9ed5b0caa0ede60d">
  <xsd:schema xmlns:xsd="http://www.w3.org/2001/XMLSchema" xmlns:xs="http://www.w3.org/2001/XMLSchema" xmlns:p="http://schemas.microsoft.com/office/2006/metadata/properties" xmlns:ns3="08dbe0c4-748a-4e17-baf4-445a2db175ae" targetNamespace="http://schemas.microsoft.com/office/2006/metadata/properties" ma:root="true" ma:fieldsID="ae042fa778961d017f1b102741e039a2" ns3:_="">
    <xsd:import namespace="08dbe0c4-748a-4e17-baf4-445a2db175ae"/>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dbe0c4-748a-4e17-baf4-445a2db175a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D0C2118-B0E6-491F-AED1-3F9F9F5E6FB1}">
  <ds:schemaRefs>
    <ds:schemaRef ds:uri="http://schemas.microsoft.com/sharepoint/v3/contenttype/forms"/>
  </ds:schemaRefs>
</ds:datastoreItem>
</file>

<file path=customXml/itemProps2.xml><?xml version="1.0" encoding="utf-8"?>
<ds:datastoreItem xmlns:ds="http://schemas.openxmlformats.org/officeDocument/2006/customXml" ds:itemID="{FF68DED8-AD4D-40B4-8DB2-99C203788A00}">
  <ds:schemaRefs>
    <ds:schemaRef ds:uri="http://purl.org/dc/terms/"/>
    <ds:schemaRef ds:uri="http://schemas.openxmlformats.org/package/2006/metadata/core-properties"/>
    <ds:schemaRef ds:uri="http://purl.org/dc/dcmitype/"/>
    <ds:schemaRef ds:uri="http://schemas.microsoft.com/office/infopath/2007/PartnerControls"/>
    <ds:schemaRef ds:uri="08dbe0c4-748a-4e17-baf4-445a2db175ae"/>
    <ds:schemaRef ds:uri="http://schemas.microsoft.com/office/2006/documentManagement/types"/>
    <ds:schemaRef ds:uri="http://schemas.microsoft.com/office/2006/metadata/properties"/>
    <ds:schemaRef ds:uri="http://www.w3.org/XML/1998/namespace"/>
    <ds:schemaRef ds:uri="http://purl.org/dc/elements/1.1/"/>
  </ds:schemaRefs>
</ds:datastoreItem>
</file>

<file path=customXml/itemProps3.xml><?xml version="1.0" encoding="utf-8"?>
<ds:datastoreItem xmlns:ds="http://schemas.openxmlformats.org/officeDocument/2006/customXml" ds:itemID="{F68097EC-B9F2-4086-B662-7B7F654C47D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8dbe0c4-748a-4e17-baf4-445a2db175a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60</TotalTime>
  <Words>618</Words>
  <Application>Microsoft Office PowerPoint</Application>
  <PresentationFormat>On-screen Show (4:3)</PresentationFormat>
  <Paragraphs>102</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Brown, Catherine (DPH)</dc:creator>
  <cp:lastModifiedBy>Brown, Catherine (DPH)</cp:lastModifiedBy>
  <cp:revision>7</cp:revision>
  <dcterms:created xsi:type="dcterms:W3CDTF">2021-02-08T17:06:44Z</dcterms:created>
  <dcterms:modified xsi:type="dcterms:W3CDTF">2021-02-19T18:32:05Z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0x0101005CF6D667DE899443A0E3F0AE56AB0A2B</vt:lpwstr>
  </property>
</Properties>
</file>