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56" r:id="rId5"/>
    <p:sldId id="322" r:id="rId6"/>
    <p:sldId id="288" r:id="rId7"/>
    <p:sldId id="317" r:id="rId8"/>
    <p:sldId id="318" r:id="rId9"/>
    <p:sldId id="289" r:id="rId10"/>
    <p:sldId id="290" r:id="rId11"/>
    <p:sldId id="293" r:id="rId12"/>
    <p:sldId id="295" r:id="rId13"/>
    <p:sldId id="298" r:id="rId14"/>
    <p:sldId id="320" r:id="rId15"/>
    <p:sldId id="297" r:id="rId16"/>
    <p:sldId id="303" r:id="rId17"/>
    <p:sldId id="302" r:id="rId18"/>
    <p:sldId id="321" r:id="rId19"/>
    <p:sldId id="305" r:id="rId20"/>
    <p:sldId id="306" r:id="rId21"/>
    <p:sldId id="309" r:id="rId22"/>
    <p:sldId id="308" r:id="rId23"/>
    <p:sldId id="307" r:id="rId24"/>
    <p:sldId id="312" r:id="rId25"/>
    <p:sldId id="311" r:id="rId26"/>
    <p:sldId id="315" r:id="rId27"/>
    <p:sldId id="314" r:id="rId28"/>
    <p:sldId id="319" r:id="rId29"/>
    <p:sldId id="296" r:id="rId30"/>
    <p:sldId id="301" r:id="rId31"/>
    <p:sldId id="300" r:id="rId32"/>
    <p:sldId id="299" r:id="rId33"/>
    <p:sldId id="294" r:id="rId34"/>
    <p:sldId id="304" r:id="rId35"/>
    <p:sldId id="316" r:id="rId36"/>
    <p:sldId id="32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4CF"/>
    <a:srgbClr val="223651"/>
    <a:srgbClr val="139876"/>
    <a:srgbClr val="7D3379"/>
    <a:srgbClr val="112638"/>
    <a:srgbClr val="45A78E"/>
    <a:srgbClr val="042B4A"/>
    <a:srgbClr val="426480"/>
    <a:srgbClr val="42647F"/>
    <a:srgbClr val="FAA7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dhard, Sacha (DCS)" userId="S::sacha.stadhard@mass.gov::fba5cd91-7722-40f5-88cf-02dbb42025c9" providerId="AD" clId="Web-{6E8207A9-D556-F060-8BD1-2ACC1CFCDFD2}"/>
    <pc:docChg chg="modSld">
      <pc:chgData name="Stadhard, Sacha (DCS)" userId="S::sacha.stadhard@mass.gov::fba5cd91-7722-40f5-88cf-02dbb42025c9" providerId="AD" clId="Web-{6E8207A9-D556-F060-8BD1-2ACC1CFCDFD2}" dt="2025-10-13T22:00:43.685" v="22" actId="20577"/>
      <pc:docMkLst>
        <pc:docMk/>
      </pc:docMkLst>
      <pc:sldChg chg="modSp">
        <pc:chgData name="Stadhard, Sacha (DCS)" userId="S::sacha.stadhard@mass.gov::fba5cd91-7722-40f5-88cf-02dbb42025c9" providerId="AD" clId="Web-{6E8207A9-D556-F060-8BD1-2ACC1CFCDFD2}" dt="2025-10-13T20:42:04.889" v="15" actId="20577"/>
        <pc:sldMkLst>
          <pc:docMk/>
          <pc:sldMk cId="2376923106" sldId="290"/>
        </pc:sldMkLst>
        <pc:graphicFrameChg chg="mod modGraphic">
          <ac:chgData name="Stadhard, Sacha (DCS)" userId="S::sacha.stadhard@mass.gov::fba5cd91-7722-40f5-88cf-02dbb42025c9" providerId="AD" clId="Web-{6E8207A9-D556-F060-8BD1-2ACC1CFCDFD2}" dt="2025-10-13T20:42:04.889" v="15" actId="20577"/>
          <ac:graphicFrameMkLst>
            <pc:docMk/>
            <pc:sldMk cId="2376923106" sldId="290"/>
            <ac:graphicFrameMk id="15" creationId="{ACBE4775-D9C9-8455-4D1C-1F13BBFF43EC}"/>
          </ac:graphicFrameMkLst>
        </pc:graphicFrameChg>
      </pc:sldChg>
      <pc:sldChg chg="modSp">
        <pc:chgData name="Stadhard, Sacha (DCS)" userId="S::sacha.stadhard@mass.gov::fba5cd91-7722-40f5-88cf-02dbb42025c9" providerId="AD" clId="Web-{6E8207A9-D556-F060-8BD1-2ACC1CFCDFD2}" dt="2025-10-13T20:41:31.417" v="8" actId="20577"/>
        <pc:sldMkLst>
          <pc:docMk/>
          <pc:sldMk cId="2390771755" sldId="293"/>
        </pc:sldMkLst>
        <pc:graphicFrameChg chg="modGraphic">
          <ac:chgData name="Stadhard, Sacha (DCS)" userId="S::sacha.stadhard@mass.gov::fba5cd91-7722-40f5-88cf-02dbb42025c9" providerId="AD" clId="Web-{6E8207A9-D556-F060-8BD1-2ACC1CFCDFD2}" dt="2025-10-13T20:41:31.417" v="8" actId="20577"/>
          <ac:graphicFrameMkLst>
            <pc:docMk/>
            <pc:sldMk cId="2390771755" sldId="293"/>
            <ac:graphicFrameMk id="8" creationId="{6E423BAD-47F1-F5FD-21E9-CAD85A636DC0}"/>
          </ac:graphicFrameMkLst>
        </pc:graphicFrameChg>
      </pc:sldChg>
      <pc:sldChg chg="modSp">
        <pc:chgData name="Stadhard, Sacha (DCS)" userId="S::sacha.stadhard@mass.gov::fba5cd91-7722-40f5-88cf-02dbb42025c9" providerId="AD" clId="Web-{6E8207A9-D556-F060-8BD1-2ACC1CFCDFD2}" dt="2025-10-13T20:54:27.643" v="20" actId="20577"/>
        <pc:sldMkLst>
          <pc:docMk/>
          <pc:sldMk cId="631453429" sldId="305"/>
        </pc:sldMkLst>
        <pc:spChg chg="mod">
          <ac:chgData name="Stadhard, Sacha (DCS)" userId="S::sacha.stadhard@mass.gov::fba5cd91-7722-40f5-88cf-02dbb42025c9" providerId="AD" clId="Web-{6E8207A9-D556-F060-8BD1-2ACC1CFCDFD2}" dt="2025-10-13T20:54:27.643" v="20" actId="20577"/>
          <ac:spMkLst>
            <pc:docMk/>
            <pc:sldMk cId="631453429" sldId="305"/>
            <ac:spMk id="4" creationId="{AFBAEA41-5D6F-47CB-46A9-69A62AF0736C}"/>
          </ac:spMkLst>
        </pc:spChg>
      </pc:sldChg>
      <pc:sldChg chg="modSp">
        <pc:chgData name="Stadhard, Sacha (DCS)" userId="S::sacha.stadhard@mass.gov::fba5cd91-7722-40f5-88cf-02dbb42025c9" providerId="AD" clId="Web-{6E8207A9-D556-F060-8BD1-2ACC1CFCDFD2}" dt="2025-10-13T22:00:43.685" v="22" actId="20577"/>
        <pc:sldMkLst>
          <pc:docMk/>
          <pc:sldMk cId="1645360511" sldId="307"/>
        </pc:sldMkLst>
        <pc:spChg chg="mod">
          <ac:chgData name="Stadhard, Sacha (DCS)" userId="S::sacha.stadhard@mass.gov::fba5cd91-7722-40f5-88cf-02dbb42025c9" providerId="AD" clId="Web-{6E8207A9-D556-F060-8BD1-2ACC1CFCDFD2}" dt="2025-10-13T22:00:43.685" v="22" actId="20577"/>
          <ac:spMkLst>
            <pc:docMk/>
            <pc:sldMk cId="1645360511" sldId="307"/>
            <ac:spMk id="4" creationId="{75BC6296-E001-47A5-D6F8-2244169F058E}"/>
          </ac:spMkLst>
        </pc:spChg>
      </pc:sldChg>
      <pc:sldChg chg="modSp">
        <pc:chgData name="Stadhard, Sacha (DCS)" userId="S::sacha.stadhard@mass.gov::fba5cd91-7722-40f5-88cf-02dbb42025c9" providerId="AD" clId="Web-{6E8207A9-D556-F060-8BD1-2ACC1CFCDFD2}" dt="2025-10-13T20:40:24.862" v="1" actId="20577"/>
        <pc:sldMkLst>
          <pc:docMk/>
          <pc:sldMk cId="2071135424" sldId="322"/>
        </pc:sldMkLst>
        <pc:graphicFrameChg chg="modGraphic">
          <ac:chgData name="Stadhard, Sacha (DCS)" userId="S::sacha.stadhard@mass.gov::fba5cd91-7722-40f5-88cf-02dbb42025c9" providerId="AD" clId="Web-{6E8207A9-D556-F060-8BD1-2ACC1CFCDFD2}" dt="2025-10-13T20:40:24.862" v="1" actId="20577"/>
          <ac:graphicFrameMkLst>
            <pc:docMk/>
            <pc:sldMk cId="2071135424" sldId="322"/>
            <ac:graphicFrameMk id="6" creationId="{B23035FE-F5E9-564C-F273-0C344D304396}"/>
          </ac:graphicFrameMkLst>
        </pc:graphicFrameChg>
      </pc:sldChg>
    </pc:docChg>
  </pc:docChgLst>
  <pc:docChgLst>
    <pc:chgData name="Stadhard, Sacha (DCS)" userId="S::sacha.stadhard@mass.gov::fba5cd91-7722-40f5-88cf-02dbb42025c9" providerId="AD" clId="Web-{DC6A02B2-2A6F-849B-20F9-1A3F435AD5B4}"/>
    <pc:docChg chg="modSld">
      <pc:chgData name="Stadhard, Sacha (DCS)" userId="S::sacha.stadhard@mass.gov::fba5cd91-7722-40f5-88cf-02dbb42025c9" providerId="AD" clId="Web-{DC6A02B2-2A6F-849B-20F9-1A3F435AD5B4}" dt="2025-10-20T19:39:00.515" v="3" actId="20577"/>
      <pc:docMkLst>
        <pc:docMk/>
      </pc:docMkLst>
      <pc:sldChg chg="modSp">
        <pc:chgData name="Stadhard, Sacha (DCS)" userId="S::sacha.stadhard@mass.gov::fba5cd91-7722-40f5-88cf-02dbb42025c9" providerId="AD" clId="Web-{DC6A02B2-2A6F-849B-20F9-1A3F435AD5B4}" dt="2025-10-20T19:39:00.515" v="3" actId="20577"/>
        <pc:sldMkLst>
          <pc:docMk/>
          <pc:sldMk cId="4162608399" sldId="309"/>
        </pc:sldMkLst>
        <pc:graphicFrameChg chg="modGraphic">
          <ac:chgData name="Stadhard, Sacha (DCS)" userId="S::sacha.stadhard@mass.gov::fba5cd91-7722-40f5-88cf-02dbb42025c9" providerId="AD" clId="Web-{DC6A02B2-2A6F-849B-20F9-1A3F435AD5B4}" dt="2025-10-20T19:39:00.515" v="3" actId="20577"/>
          <ac:graphicFrameMkLst>
            <pc:docMk/>
            <pc:sldMk cId="4162608399" sldId="309"/>
            <ac:graphicFrameMk id="6" creationId="{B59D25FE-43C3-2FE4-2821-54BF8311AC3C}"/>
          </ac:graphicFrameMkLst>
        </pc:graphicFrameChg>
      </pc:sldChg>
    </pc:docChg>
  </pc:docChgLst>
  <pc:docChgLst>
    <pc:chgData name="Stadhard, Sacha (DCS)" userId="S::sacha.stadhard@mass.gov::fba5cd91-7722-40f5-88cf-02dbb42025c9" providerId="AD" clId="Web-{D82AD5BB-EC69-F5D1-38D9-F544D8145376}"/>
    <pc:docChg chg="modSld">
      <pc:chgData name="Stadhard, Sacha (DCS)" userId="S::sacha.stadhard@mass.gov::fba5cd91-7722-40f5-88cf-02dbb42025c9" providerId="AD" clId="Web-{D82AD5BB-EC69-F5D1-38D9-F544D8145376}" dt="2025-10-10T13:09:38.951" v="65" actId="20577"/>
      <pc:docMkLst>
        <pc:docMk/>
      </pc:docMkLst>
      <pc:sldChg chg="modSp">
        <pc:chgData name="Stadhard, Sacha (DCS)" userId="S::sacha.stadhard@mass.gov::fba5cd91-7722-40f5-88cf-02dbb42025c9" providerId="AD" clId="Web-{D82AD5BB-EC69-F5D1-38D9-F544D8145376}" dt="2025-10-10T13:09:38.951" v="65" actId="20577"/>
        <pc:sldMkLst>
          <pc:docMk/>
          <pc:sldMk cId="4215860989" sldId="296"/>
        </pc:sldMkLst>
        <pc:graphicFrameChg chg="modGraphic">
          <ac:chgData name="Stadhard, Sacha (DCS)" userId="S::sacha.stadhard@mass.gov::fba5cd91-7722-40f5-88cf-02dbb42025c9" providerId="AD" clId="Web-{D82AD5BB-EC69-F5D1-38D9-F544D8145376}" dt="2025-10-10T13:09:38.951" v="65" actId="20577"/>
          <ac:graphicFrameMkLst>
            <pc:docMk/>
            <pc:sldMk cId="4215860989" sldId="296"/>
            <ac:graphicFrameMk id="6" creationId="{69B2A739-0799-218D-EEFE-F9E62E9076B7}"/>
          </ac:graphicFrameMkLst>
        </pc:graphicFrameChg>
      </pc:sldChg>
      <pc:sldChg chg="modSp">
        <pc:chgData name="Stadhard, Sacha (DCS)" userId="S::sacha.stadhard@mass.gov::fba5cd91-7722-40f5-88cf-02dbb42025c9" providerId="AD" clId="Web-{D82AD5BB-EC69-F5D1-38D9-F544D8145376}" dt="2025-10-10T13:05:43.464" v="1" actId="20577"/>
        <pc:sldMkLst>
          <pc:docMk/>
          <pc:sldMk cId="1356935565" sldId="302"/>
        </pc:sldMkLst>
        <pc:spChg chg="mod">
          <ac:chgData name="Stadhard, Sacha (DCS)" userId="S::sacha.stadhard@mass.gov::fba5cd91-7722-40f5-88cf-02dbb42025c9" providerId="AD" clId="Web-{D82AD5BB-EC69-F5D1-38D9-F544D8145376}" dt="2025-10-10T13:05:43.464" v="1" actId="20577"/>
          <ac:spMkLst>
            <pc:docMk/>
            <pc:sldMk cId="1356935565" sldId="302"/>
            <ac:spMk id="4" creationId="{6E141608-62D4-FD20-C80D-9738E53D8F2A}"/>
          </ac:spMkLst>
        </pc:spChg>
      </pc:sldChg>
      <pc:sldChg chg="modSp">
        <pc:chgData name="Stadhard, Sacha (DCS)" userId="S::sacha.stadhard@mass.gov::fba5cd91-7722-40f5-88cf-02dbb42025c9" providerId="AD" clId="Web-{D82AD5BB-EC69-F5D1-38D9-F544D8145376}" dt="2025-10-10T13:08:37.029" v="63" actId="20577"/>
        <pc:sldMkLst>
          <pc:docMk/>
          <pc:sldMk cId="291465412" sldId="306"/>
        </pc:sldMkLst>
        <pc:graphicFrameChg chg="modGraphic">
          <ac:chgData name="Stadhard, Sacha (DCS)" userId="S::sacha.stadhard@mass.gov::fba5cd91-7722-40f5-88cf-02dbb42025c9" providerId="AD" clId="Web-{D82AD5BB-EC69-F5D1-38D9-F544D8145376}" dt="2025-10-10T13:08:37.029" v="63" actId="20577"/>
          <ac:graphicFrameMkLst>
            <pc:docMk/>
            <pc:sldMk cId="291465412" sldId="306"/>
            <ac:graphicFrameMk id="6" creationId="{E045C154-E1B3-397D-8FD9-4F2F58990D47}"/>
          </ac:graphicFrameMkLst>
        </pc:graphicFrameChg>
      </pc:sldChg>
    </pc:docChg>
  </pc:docChgLst>
  <pc:docChgLst>
    <pc:chgData name="Stadhard, Sacha (DCS)" userId="S::sacha.stadhard@mass.gov::fba5cd91-7722-40f5-88cf-02dbb42025c9" providerId="AD" clId="Web-{D4A0EBE6-04D4-CE60-3A66-A767E9198A99}"/>
    <pc:docChg chg="modSld">
      <pc:chgData name="Stadhard, Sacha (DCS)" userId="S::sacha.stadhard@mass.gov::fba5cd91-7722-40f5-88cf-02dbb42025c9" providerId="AD" clId="Web-{D4A0EBE6-04D4-CE60-3A66-A767E9198A99}" dt="2025-10-09T20:53:45.150" v="5" actId="20577"/>
      <pc:docMkLst>
        <pc:docMk/>
      </pc:docMkLst>
      <pc:sldChg chg="modSp">
        <pc:chgData name="Stadhard, Sacha (DCS)" userId="S::sacha.stadhard@mass.gov::fba5cd91-7722-40f5-88cf-02dbb42025c9" providerId="AD" clId="Web-{D4A0EBE6-04D4-CE60-3A66-A767E9198A99}" dt="2025-10-09T20:53:45.150" v="5" actId="20577"/>
        <pc:sldMkLst>
          <pc:docMk/>
          <pc:sldMk cId="2835402444" sldId="288"/>
        </pc:sldMkLst>
        <pc:spChg chg="mod">
          <ac:chgData name="Stadhard, Sacha (DCS)" userId="S::sacha.stadhard@mass.gov::fba5cd91-7722-40f5-88cf-02dbb42025c9" providerId="AD" clId="Web-{D4A0EBE6-04D4-CE60-3A66-A767E9198A99}" dt="2025-10-09T20:53:23.275" v="2" actId="20577"/>
          <ac:spMkLst>
            <pc:docMk/>
            <pc:sldMk cId="2835402444" sldId="288"/>
            <ac:spMk id="7" creationId="{00000000-0000-0000-0000-000000000000}"/>
          </ac:spMkLst>
        </pc:spChg>
        <pc:graphicFrameChg chg="modGraphic">
          <ac:chgData name="Stadhard, Sacha (DCS)" userId="S::sacha.stadhard@mass.gov::fba5cd91-7722-40f5-88cf-02dbb42025c9" providerId="AD" clId="Web-{D4A0EBE6-04D4-CE60-3A66-A767E9198A99}" dt="2025-10-09T20:53:45.150" v="5" actId="20577"/>
          <ac:graphicFrameMkLst>
            <pc:docMk/>
            <pc:sldMk cId="2835402444" sldId="288"/>
            <ac:graphicFrameMk id="9" creationId="{5DE105D0-703D-8076-18E2-FDE973D5BDAC}"/>
          </ac:graphicFrameMkLst>
        </pc:graphicFrameChg>
      </pc:sldChg>
    </pc:docChg>
  </pc:docChgLst>
  <pc:docChgLst>
    <pc:chgData name="Stadhard, Sacha (DCS)" userId="S::sacha.stadhard@mass.gov::fba5cd91-7722-40f5-88cf-02dbb42025c9" providerId="AD" clId="Web-{418ACAAD-FCCA-7B09-A3C5-064E5286F40C}"/>
    <pc:docChg chg="modSld">
      <pc:chgData name="Stadhard, Sacha (DCS)" userId="S::sacha.stadhard@mass.gov::fba5cd91-7722-40f5-88cf-02dbb42025c9" providerId="AD" clId="Web-{418ACAAD-FCCA-7B09-A3C5-064E5286F40C}" dt="2025-10-14T13:46:20.808" v="2" actId="1076"/>
      <pc:docMkLst>
        <pc:docMk/>
      </pc:docMkLst>
      <pc:sldChg chg="modSp">
        <pc:chgData name="Stadhard, Sacha (DCS)" userId="S::sacha.stadhard@mass.gov::fba5cd91-7722-40f5-88cf-02dbb42025c9" providerId="AD" clId="Web-{418ACAAD-FCCA-7B09-A3C5-064E5286F40C}" dt="2025-10-14T13:46:20.808" v="2" actId="1076"/>
        <pc:sldMkLst>
          <pc:docMk/>
          <pc:sldMk cId="832317346" sldId="316"/>
        </pc:sldMkLst>
        <pc:graphicFrameChg chg="mod">
          <ac:chgData name="Stadhard, Sacha (DCS)" userId="S::sacha.stadhard@mass.gov::fba5cd91-7722-40f5-88cf-02dbb42025c9" providerId="AD" clId="Web-{418ACAAD-FCCA-7B09-A3C5-064E5286F40C}" dt="2025-10-14T13:46:20.808" v="2" actId="1076"/>
          <ac:graphicFrameMkLst>
            <pc:docMk/>
            <pc:sldMk cId="832317346" sldId="316"/>
            <ac:graphicFrameMk id="12" creationId="{EF5786A4-0A44-18B9-F8D6-A3EB745CF164}"/>
          </ac:graphicFrameMkLst>
        </pc:graphicFrameChg>
      </pc:sldChg>
    </pc:docChg>
  </pc:docChgLst>
  <pc:docChgLst>
    <pc:chgData name="Stadhard, Sacha (DCS)" userId="S::sacha.stadhard@mass.gov::fba5cd91-7722-40f5-88cf-02dbb42025c9" providerId="AD" clId="Web-{0B1AED78-9116-B7DD-95DF-D73313F6ED1B}"/>
    <pc:docChg chg="modSld">
      <pc:chgData name="Stadhard, Sacha (DCS)" userId="S::sacha.stadhard@mass.gov::fba5cd91-7722-40f5-88cf-02dbb42025c9" providerId="AD" clId="Web-{0B1AED78-9116-B7DD-95DF-D73313F6ED1B}" dt="2025-10-09T14:52:03.647" v="71" actId="20577"/>
      <pc:docMkLst>
        <pc:docMk/>
      </pc:docMkLst>
      <pc:sldChg chg="modSp">
        <pc:chgData name="Stadhard, Sacha (DCS)" userId="S::sacha.stadhard@mass.gov::fba5cd91-7722-40f5-88cf-02dbb42025c9" providerId="AD" clId="Web-{0B1AED78-9116-B7DD-95DF-D73313F6ED1B}" dt="2025-10-09T14:51:21.144" v="5" actId="20577"/>
        <pc:sldMkLst>
          <pc:docMk/>
          <pc:sldMk cId="4265695988" sldId="289"/>
        </pc:sldMkLst>
        <pc:graphicFrameChg chg="mod modGraphic">
          <ac:chgData name="Stadhard, Sacha (DCS)" userId="S::sacha.stadhard@mass.gov::fba5cd91-7722-40f5-88cf-02dbb42025c9" providerId="AD" clId="Web-{0B1AED78-9116-B7DD-95DF-D73313F6ED1B}" dt="2025-10-09T14:51:21.144" v="5" actId="20577"/>
          <ac:graphicFrameMkLst>
            <pc:docMk/>
            <pc:sldMk cId="4265695988" sldId="289"/>
            <ac:graphicFrameMk id="8" creationId="{709B9081-E2FA-DE45-53CE-6D6A81792F60}"/>
          </ac:graphicFrameMkLst>
        </pc:graphicFrameChg>
      </pc:sldChg>
      <pc:sldChg chg="modSp">
        <pc:chgData name="Stadhard, Sacha (DCS)" userId="S::sacha.stadhard@mass.gov::fba5cd91-7722-40f5-88cf-02dbb42025c9" providerId="AD" clId="Web-{0B1AED78-9116-B7DD-95DF-D73313F6ED1B}" dt="2025-10-09T14:52:03.647" v="71" actId="20577"/>
        <pc:sldMkLst>
          <pc:docMk/>
          <pc:sldMk cId="2390771755" sldId="293"/>
        </pc:sldMkLst>
        <pc:graphicFrameChg chg="modGraphic">
          <ac:chgData name="Stadhard, Sacha (DCS)" userId="S::sacha.stadhard@mass.gov::fba5cd91-7722-40f5-88cf-02dbb42025c9" providerId="AD" clId="Web-{0B1AED78-9116-B7DD-95DF-D73313F6ED1B}" dt="2025-10-09T14:52:03.647" v="71" actId="20577"/>
          <ac:graphicFrameMkLst>
            <pc:docMk/>
            <pc:sldMk cId="2390771755" sldId="293"/>
            <ac:graphicFrameMk id="8" creationId="{6E423BAD-47F1-F5FD-21E9-CAD85A636DC0}"/>
          </ac:graphicFrameMkLst>
        </pc:graphicFrameChg>
      </pc:sldChg>
    </pc:docChg>
  </pc:docChgLst>
  <pc:docChgLst>
    <pc:chgData name="Stadhard, Sacha (DCS)" userId="fba5cd91-7722-40f5-88cf-02dbb42025c9" providerId="ADAL" clId="{11411853-D437-4CE2-9496-C7E6AA9D4CC1}"/>
    <pc:docChg chg="undo custSel addSld modSld sldOrd">
      <pc:chgData name="Stadhard, Sacha (DCS)" userId="fba5cd91-7722-40f5-88cf-02dbb42025c9" providerId="ADAL" clId="{11411853-D437-4CE2-9496-C7E6AA9D4CC1}" dt="2025-10-13T22:21:40.391" v="564" actId="1076"/>
      <pc:docMkLst>
        <pc:docMk/>
      </pc:docMkLst>
      <pc:sldChg chg="modSp mod">
        <pc:chgData name="Stadhard, Sacha (DCS)" userId="fba5cd91-7722-40f5-88cf-02dbb42025c9" providerId="ADAL" clId="{11411853-D437-4CE2-9496-C7E6AA9D4CC1}" dt="2025-10-09T14:53:42.962" v="52" actId="207"/>
        <pc:sldMkLst>
          <pc:docMk/>
          <pc:sldMk cId="4265695988" sldId="289"/>
        </pc:sldMkLst>
        <pc:graphicFrameChg chg="modGraphic">
          <ac:chgData name="Stadhard, Sacha (DCS)" userId="fba5cd91-7722-40f5-88cf-02dbb42025c9" providerId="ADAL" clId="{11411853-D437-4CE2-9496-C7E6AA9D4CC1}" dt="2025-10-09T14:53:42.962" v="52" actId="207"/>
          <ac:graphicFrameMkLst>
            <pc:docMk/>
            <pc:sldMk cId="4265695988" sldId="289"/>
            <ac:graphicFrameMk id="8" creationId="{709B9081-E2FA-DE45-53CE-6D6A81792F60}"/>
          </ac:graphicFrameMkLst>
        </pc:graphicFrameChg>
      </pc:sldChg>
      <pc:sldChg chg="modSp mod">
        <pc:chgData name="Stadhard, Sacha (DCS)" userId="fba5cd91-7722-40f5-88cf-02dbb42025c9" providerId="ADAL" clId="{11411853-D437-4CE2-9496-C7E6AA9D4CC1}" dt="2025-10-09T14:54:26.689" v="60" actId="207"/>
        <pc:sldMkLst>
          <pc:docMk/>
          <pc:sldMk cId="2376923106" sldId="290"/>
        </pc:sldMkLst>
        <pc:graphicFrameChg chg="modGraphic">
          <ac:chgData name="Stadhard, Sacha (DCS)" userId="fba5cd91-7722-40f5-88cf-02dbb42025c9" providerId="ADAL" clId="{11411853-D437-4CE2-9496-C7E6AA9D4CC1}" dt="2025-10-09T14:54:26.689" v="60" actId="207"/>
          <ac:graphicFrameMkLst>
            <pc:docMk/>
            <pc:sldMk cId="2376923106" sldId="290"/>
            <ac:graphicFrameMk id="15" creationId="{ACBE4775-D9C9-8455-4D1C-1F13BBFF43EC}"/>
          </ac:graphicFrameMkLst>
        </pc:graphicFrameChg>
      </pc:sldChg>
      <pc:sldChg chg="addSp delSp modSp mod modClrScheme chgLayout">
        <pc:chgData name="Stadhard, Sacha (DCS)" userId="fba5cd91-7722-40f5-88cf-02dbb42025c9" providerId="ADAL" clId="{11411853-D437-4CE2-9496-C7E6AA9D4CC1}" dt="2025-10-09T14:54:20.509" v="57" actId="207"/>
        <pc:sldMkLst>
          <pc:docMk/>
          <pc:sldMk cId="2390771755" sldId="293"/>
        </pc:sldMkLst>
        <pc:spChg chg="mod ord">
          <ac:chgData name="Stadhard, Sacha (DCS)" userId="fba5cd91-7722-40f5-88cf-02dbb42025c9" providerId="ADAL" clId="{11411853-D437-4CE2-9496-C7E6AA9D4CC1}" dt="2025-10-09T14:36:44.244" v="9" actId="26606"/>
          <ac:spMkLst>
            <pc:docMk/>
            <pc:sldMk cId="2390771755" sldId="293"/>
            <ac:spMk id="3" creationId="{00000000-0000-0000-0000-000000000000}"/>
          </ac:spMkLst>
        </pc:spChg>
        <pc:spChg chg="mod">
          <ac:chgData name="Stadhard, Sacha (DCS)" userId="fba5cd91-7722-40f5-88cf-02dbb42025c9" providerId="ADAL" clId="{11411853-D437-4CE2-9496-C7E6AA9D4CC1}" dt="2025-10-09T14:36:44.244" v="9" actId="26606"/>
          <ac:spMkLst>
            <pc:docMk/>
            <pc:sldMk cId="2390771755" sldId="293"/>
            <ac:spMk id="6" creationId="{00000000-0000-0000-0000-000000000000}"/>
          </ac:spMkLst>
        </pc:spChg>
        <pc:graphicFrameChg chg="add mod modGraphic">
          <ac:chgData name="Stadhard, Sacha (DCS)" userId="fba5cd91-7722-40f5-88cf-02dbb42025c9" providerId="ADAL" clId="{11411853-D437-4CE2-9496-C7E6AA9D4CC1}" dt="2025-10-09T14:54:20.509" v="57" actId="207"/>
          <ac:graphicFrameMkLst>
            <pc:docMk/>
            <pc:sldMk cId="2390771755" sldId="293"/>
            <ac:graphicFrameMk id="8" creationId="{6E423BAD-47F1-F5FD-21E9-CAD85A636DC0}"/>
          </ac:graphicFrameMkLst>
        </pc:graphicFrameChg>
      </pc:sldChg>
      <pc:sldChg chg="addSp delSp modSp mod">
        <pc:chgData name="Stadhard, Sacha (DCS)" userId="fba5cd91-7722-40f5-88cf-02dbb42025c9" providerId="ADAL" clId="{11411853-D437-4CE2-9496-C7E6AA9D4CC1}" dt="2025-10-09T14:38:58.849" v="17" actId="207"/>
        <pc:sldMkLst>
          <pc:docMk/>
          <pc:sldMk cId="1354699196" sldId="295"/>
        </pc:sldMkLst>
        <pc:spChg chg="mod">
          <ac:chgData name="Stadhard, Sacha (DCS)" userId="fba5cd91-7722-40f5-88cf-02dbb42025c9" providerId="ADAL" clId="{11411853-D437-4CE2-9496-C7E6AA9D4CC1}" dt="2025-10-09T14:38:21.691" v="15" actId="26606"/>
          <ac:spMkLst>
            <pc:docMk/>
            <pc:sldMk cId="1354699196" sldId="295"/>
            <ac:spMk id="2" creationId="{8DB63AFD-3957-E2C5-D0A2-122D27A57C46}"/>
          </ac:spMkLst>
        </pc:spChg>
        <pc:spChg chg="mod">
          <ac:chgData name="Stadhard, Sacha (DCS)" userId="fba5cd91-7722-40f5-88cf-02dbb42025c9" providerId="ADAL" clId="{11411853-D437-4CE2-9496-C7E6AA9D4CC1}" dt="2025-10-09T14:38:21.691" v="15" actId="26606"/>
          <ac:spMkLst>
            <pc:docMk/>
            <pc:sldMk cId="1354699196" sldId="295"/>
            <ac:spMk id="3" creationId="{4CF6CFAA-5E6D-7065-B381-CB6E1AD1DD36}"/>
          </ac:spMkLst>
        </pc:spChg>
        <pc:graphicFrameChg chg="add mod modGraphic">
          <ac:chgData name="Stadhard, Sacha (DCS)" userId="fba5cd91-7722-40f5-88cf-02dbb42025c9" providerId="ADAL" clId="{11411853-D437-4CE2-9496-C7E6AA9D4CC1}" dt="2025-10-09T14:38:58.849" v="17" actId="207"/>
          <ac:graphicFrameMkLst>
            <pc:docMk/>
            <pc:sldMk cId="1354699196" sldId="295"/>
            <ac:graphicFrameMk id="7" creationId="{C8863ECD-5A0A-9111-19EC-22A0736ABFA1}"/>
          </ac:graphicFrameMkLst>
        </pc:graphicFrameChg>
      </pc:sldChg>
      <pc:sldChg chg="addSp delSp modSp mod">
        <pc:chgData name="Stadhard, Sacha (DCS)" userId="fba5cd91-7722-40f5-88cf-02dbb42025c9" providerId="ADAL" clId="{11411853-D437-4CE2-9496-C7E6AA9D4CC1}" dt="2025-10-09T15:33:25.845" v="477" actId="207"/>
        <pc:sldMkLst>
          <pc:docMk/>
          <pc:sldMk cId="4215860989" sldId="296"/>
        </pc:sldMkLst>
        <pc:spChg chg="mod">
          <ac:chgData name="Stadhard, Sacha (DCS)" userId="fba5cd91-7722-40f5-88cf-02dbb42025c9" providerId="ADAL" clId="{11411853-D437-4CE2-9496-C7E6AA9D4CC1}" dt="2025-10-09T15:32:42.830" v="472" actId="26606"/>
          <ac:spMkLst>
            <pc:docMk/>
            <pc:sldMk cId="4215860989" sldId="296"/>
            <ac:spMk id="2" creationId="{2DCB9DCD-99B0-5536-8DD2-3F15F4BE0EF4}"/>
          </ac:spMkLst>
        </pc:spChg>
        <pc:spChg chg="mod">
          <ac:chgData name="Stadhard, Sacha (DCS)" userId="fba5cd91-7722-40f5-88cf-02dbb42025c9" providerId="ADAL" clId="{11411853-D437-4CE2-9496-C7E6AA9D4CC1}" dt="2025-10-09T15:32:42.830" v="472" actId="26606"/>
          <ac:spMkLst>
            <pc:docMk/>
            <pc:sldMk cId="4215860989" sldId="296"/>
            <ac:spMk id="3" creationId="{08CBBAC0-46BD-657D-5E69-5C1B903BA718}"/>
          </ac:spMkLst>
        </pc:spChg>
        <pc:graphicFrameChg chg="add modGraphic">
          <ac:chgData name="Stadhard, Sacha (DCS)" userId="fba5cd91-7722-40f5-88cf-02dbb42025c9" providerId="ADAL" clId="{11411853-D437-4CE2-9496-C7E6AA9D4CC1}" dt="2025-10-09T15:33:25.845" v="477" actId="207"/>
          <ac:graphicFrameMkLst>
            <pc:docMk/>
            <pc:sldMk cId="4215860989" sldId="296"/>
            <ac:graphicFrameMk id="6" creationId="{69B2A739-0799-218D-EEFE-F9E62E9076B7}"/>
          </ac:graphicFrameMkLst>
        </pc:graphicFrameChg>
      </pc:sldChg>
      <pc:sldChg chg="addSp delSp modSp mod modClrScheme chgLayout">
        <pc:chgData name="Stadhard, Sacha (DCS)" userId="fba5cd91-7722-40f5-88cf-02dbb42025c9" providerId="ADAL" clId="{11411853-D437-4CE2-9496-C7E6AA9D4CC1}" dt="2025-10-09T14:43:37.169" v="48" actId="255"/>
        <pc:sldMkLst>
          <pc:docMk/>
          <pc:sldMk cId="3550274873" sldId="297"/>
        </pc:sldMkLst>
        <pc:spChg chg="mod">
          <ac:chgData name="Stadhard, Sacha (DCS)" userId="fba5cd91-7722-40f5-88cf-02dbb42025c9" providerId="ADAL" clId="{11411853-D437-4CE2-9496-C7E6AA9D4CC1}" dt="2025-10-09T14:42:13.838" v="33" actId="26606"/>
          <ac:spMkLst>
            <pc:docMk/>
            <pc:sldMk cId="3550274873" sldId="297"/>
            <ac:spMk id="2" creationId="{24728491-0FC6-3A8F-8243-DEA5E4F2CD57}"/>
          </ac:spMkLst>
        </pc:spChg>
        <pc:spChg chg="mod">
          <ac:chgData name="Stadhard, Sacha (DCS)" userId="fba5cd91-7722-40f5-88cf-02dbb42025c9" providerId="ADAL" clId="{11411853-D437-4CE2-9496-C7E6AA9D4CC1}" dt="2025-10-09T14:42:13.838" v="33" actId="26606"/>
          <ac:spMkLst>
            <pc:docMk/>
            <pc:sldMk cId="3550274873" sldId="297"/>
            <ac:spMk id="3" creationId="{C4552A79-CA7E-B6FB-8E5D-63148E286B9A}"/>
          </ac:spMkLst>
        </pc:spChg>
        <pc:graphicFrameChg chg="add mod modGraphic">
          <ac:chgData name="Stadhard, Sacha (DCS)" userId="fba5cd91-7722-40f5-88cf-02dbb42025c9" providerId="ADAL" clId="{11411853-D437-4CE2-9496-C7E6AA9D4CC1}" dt="2025-10-09T14:43:37.169" v="48" actId="255"/>
          <ac:graphicFrameMkLst>
            <pc:docMk/>
            <pc:sldMk cId="3550274873" sldId="297"/>
            <ac:graphicFrameMk id="6" creationId="{F6CEE75D-797D-1508-B8A2-0DF8046ABBFA}"/>
          </ac:graphicFrameMkLst>
        </pc:graphicFrameChg>
      </pc:sldChg>
      <pc:sldChg chg="addSp delSp modSp mod modClrScheme chgLayout">
        <pc:chgData name="Stadhard, Sacha (DCS)" userId="fba5cd91-7722-40f5-88cf-02dbb42025c9" providerId="ADAL" clId="{11411853-D437-4CE2-9496-C7E6AA9D4CC1}" dt="2025-10-09T14:41:23.037" v="30" actId="207"/>
        <pc:sldMkLst>
          <pc:docMk/>
          <pc:sldMk cId="1095929363" sldId="298"/>
        </pc:sldMkLst>
        <pc:spChg chg="mod">
          <ac:chgData name="Stadhard, Sacha (DCS)" userId="fba5cd91-7722-40f5-88cf-02dbb42025c9" providerId="ADAL" clId="{11411853-D437-4CE2-9496-C7E6AA9D4CC1}" dt="2025-10-09T14:41:09.161" v="28" actId="26606"/>
          <ac:spMkLst>
            <pc:docMk/>
            <pc:sldMk cId="1095929363" sldId="298"/>
            <ac:spMk id="2" creationId="{E95D194D-E7D7-F86D-862F-0D366058AD02}"/>
          </ac:spMkLst>
        </pc:spChg>
        <pc:spChg chg="mod">
          <ac:chgData name="Stadhard, Sacha (DCS)" userId="fba5cd91-7722-40f5-88cf-02dbb42025c9" providerId="ADAL" clId="{11411853-D437-4CE2-9496-C7E6AA9D4CC1}" dt="2025-10-09T14:41:09.161" v="28" actId="26606"/>
          <ac:spMkLst>
            <pc:docMk/>
            <pc:sldMk cId="1095929363" sldId="298"/>
            <ac:spMk id="3" creationId="{C48C6833-A73D-2D16-12C5-B25E914ECF4C}"/>
          </ac:spMkLst>
        </pc:spChg>
        <pc:graphicFrameChg chg="add mod modGraphic">
          <ac:chgData name="Stadhard, Sacha (DCS)" userId="fba5cd91-7722-40f5-88cf-02dbb42025c9" providerId="ADAL" clId="{11411853-D437-4CE2-9496-C7E6AA9D4CC1}" dt="2025-10-09T14:41:23.037" v="30" actId="207"/>
          <ac:graphicFrameMkLst>
            <pc:docMk/>
            <pc:sldMk cId="1095929363" sldId="298"/>
            <ac:graphicFrameMk id="8" creationId="{203D196C-C6FD-9BEC-C40B-4B638CC9AB1C}"/>
          </ac:graphicFrameMkLst>
        </pc:graphicFrameChg>
      </pc:sldChg>
      <pc:sldChg chg="modSp mod">
        <pc:chgData name="Stadhard, Sacha (DCS)" userId="fba5cd91-7722-40f5-88cf-02dbb42025c9" providerId="ADAL" clId="{11411853-D437-4CE2-9496-C7E6AA9D4CC1}" dt="2025-10-09T15:09:02.700" v="166" actId="113"/>
        <pc:sldMkLst>
          <pc:docMk/>
          <pc:sldMk cId="1356935565" sldId="302"/>
        </pc:sldMkLst>
        <pc:spChg chg="mod">
          <ac:chgData name="Stadhard, Sacha (DCS)" userId="fba5cd91-7722-40f5-88cf-02dbb42025c9" providerId="ADAL" clId="{11411853-D437-4CE2-9496-C7E6AA9D4CC1}" dt="2025-10-09T15:09:02.700" v="166" actId="113"/>
          <ac:spMkLst>
            <pc:docMk/>
            <pc:sldMk cId="1356935565" sldId="302"/>
            <ac:spMk id="4" creationId="{6E141608-62D4-FD20-C80D-9738E53D8F2A}"/>
          </ac:spMkLst>
        </pc:spChg>
      </pc:sldChg>
      <pc:sldChg chg="addSp delSp modSp mod modClrScheme chgLayout">
        <pc:chgData name="Stadhard, Sacha (DCS)" userId="fba5cd91-7722-40f5-88cf-02dbb42025c9" providerId="ADAL" clId="{11411853-D437-4CE2-9496-C7E6AA9D4CC1}" dt="2025-10-09T15:07:16.596" v="160" actId="20577"/>
        <pc:sldMkLst>
          <pc:docMk/>
          <pc:sldMk cId="574036125" sldId="303"/>
        </pc:sldMkLst>
        <pc:spChg chg="mod">
          <ac:chgData name="Stadhard, Sacha (DCS)" userId="fba5cd91-7722-40f5-88cf-02dbb42025c9" providerId="ADAL" clId="{11411853-D437-4CE2-9496-C7E6AA9D4CC1}" dt="2025-10-09T15:03:55.744" v="118" actId="26606"/>
          <ac:spMkLst>
            <pc:docMk/>
            <pc:sldMk cId="574036125" sldId="303"/>
            <ac:spMk id="2" creationId="{EFED416A-3A53-454F-2A4E-A261E8D4D919}"/>
          </ac:spMkLst>
        </pc:spChg>
        <pc:spChg chg="mod">
          <ac:chgData name="Stadhard, Sacha (DCS)" userId="fba5cd91-7722-40f5-88cf-02dbb42025c9" providerId="ADAL" clId="{11411853-D437-4CE2-9496-C7E6AA9D4CC1}" dt="2025-10-09T15:03:55.744" v="118" actId="26606"/>
          <ac:spMkLst>
            <pc:docMk/>
            <pc:sldMk cId="574036125" sldId="303"/>
            <ac:spMk id="3" creationId="{4126D373-0A1C-5C04-F942-F7625BB38B60}"/>
          </ac:spMkLst>
        </pc:spChg>
        <pc:graphicFrameChg chg="add mod modGraphic">
          <ac:chgData name="Stadhard, Sacha (DCS)" userId="fba5cd91-7722-40f5-88cf-02dbb42025c9" providerId="ADAL" clId="{11411853-D437-4CE2-9496-C7E6AA9D4CC1}" dt="2025-10-09T15:07:16.596" v="160" actId="20577"/>
          <ac:graphicFrameMkLst>
            <pc:docMk/>
            <pc:sldMk cId="574036125" sldId="303"/>
            <ac:graphicFrameMk id="6" creationId="{EF262DB5-B8A5-B6B0-35CB-38EAC1887DFD}"/>
          </ac:graphicFrameMkLst>
        </pc:graphicFrameChg>
        <pc:picChg chg="add mod">
          <ac:chgData name="Stadhard, Sacha (DCS)" userId="fba5cd91-7722-40f5-88cf-02dbb42025c9" providerId="ADAL" clId="{11411853-D437-4CE2-9496-C7E6AA9D4CC1}" dt="2025-10-09T15:07:02.481" v="156" actId="1076"/>
          <ac:picMkLst>
            <pc:docMk/>
            <pc:sldMk cId="574036125" sldId="303"/>
            <ac:picMk id="15" creationId="{0D34C4E6-3279-8D83-1DED-0C6D2FC68A89}"/>
          </ac:picMkLst>
        </pc:picChg>
      </pc:sldChg>
      <pc:sldChg chg="addSp delSp modSp mod modClrScheme chgLayout">
        <pc:chgData name="Stadhard, Sacha (DCS)" userId="fba5cd91-7722-40f5-88cf-02dbb42025c9" providerId="ADAL" clId="{11411853-D437-4CE2-9496-C7E6AA9D4CC1}" dt="2025-10-09T15:16:41.119" v="179" actId="20577"/>
        <pc:sldMkLst>
          <pc:docMk/>
          <pc:sldMk cId="631453429" sldId="305"/>
        </pc:sldMkLst>
        <pc:spChg chg="mod">
          <ac:chgData name="Stadhard, Sacha (DCS)" userId="fba5cd91-7722-40f5-88cf-02dbb42025c9" providerId="ADAL" clId="{11411853-D437-4CE2-9496-C7E6AA9D4CC1}" dt="2025-10-09T15:16:19.905" v="175" actId="26606"/>
          <ac:spMkLst>
            <pc:docMk/>
            <pc:sldMk cId="631453429" sldId="305"/>
            <ac:spMk id="2" creationId="{28D6C2D5-8198-D015-AF33-8007A3944142}"/>
          </ac:spMkLst>
        </pc:spChg>
        <pc:spChg chg="mod">
          <ac:chgData name="Stadhard, Sacha (DCS)" userId="fba5cd91-7722-40f5-88cf-02dbb42025c9" providerId="ADAL" clId="{11411853-D437-4CE2-9496-C7E6AA9D4CC1}" dt="2025-10-09T15:16:19.905" v="175" actId="26606"/>
          <ac:spMkLst>
            <pc:docMk/>
            <pc:sldMk cId="631453429" sldId="305"/>
            <ac:spMk id="3" creationId="{EE1AFC2B-74A5-4030-F2F3-4A614E4CF621}"/>
          </ac:spMkLst>
        </pc:spChg>
        <pc:spChg chg="mod">
          <ac:chgData name="Stadhard, Sacha (DCS)" userId="fba5cd91-7722-40f5-88cf-02dbb42025c9" providerId="ADAL" clId="{11411853-D437-4CE2-9496-C7E6AA9D4CC1}" dt="2025-10-09T15:16:41.119" v="179" actId="20577"/>
          <ac:spMkLst>
            <pc:docMk/>
            <pc:sldMk cId="631453429" sldId="305"/>
            <ac:spMk id="4" creationId="{AFBAEA41-5D6F-47CB-46A9-69A62AF0736C}"/>
          </ac:spMkLst>
        </pc:spChg>
      </pc:sldChg>
      <pc:sldChg chg="addSp delSp modSp mod">
        <pc:chgData name="Stadhard, Sacha (DCS)" userId="fba5cd91-7722-40f5-88cf-02dbb42025c9" providerId="ADAL" clId="{11411853-D437-4CE2-9496-C7E6AA9D4CC1}" dt="2025-10-09T15:19:24.012" v="200" actId="207"/>
        <pc:sldMkLst>
          <pc:docMk/>
          <pc:sldMk cId="291465412" sldId="306"/>
        </pc:sldMkLst>
        <pc:spChg chg="mod">
          <ac:chgData name="Stadhard, Sacha (DCS)" userId="fba5cd91-7722-40f5-88cf-02dbb42025c9" providerId="ADAL" clId="{11411853-D437-4CE2-9496-C7E6AA9D4CC1}" dt="2025-10-09T15:17:35.612" v="185" actId="20577"/>
          <ac:spMkLst>
            <pc:docMk/>
            <pc:sldMk cId="291465412" sldId="306"/>
            <ac:spMk id="2" creationId="{B3C9BEAB-D86D-5DE9-9C39-4D265D22E40F}"/>
          </ac:spMkLst>
        </pc:spChg>
        <pc:spChg chg="mod">
          <ac:chgData name="Stadhard, Sacha (DCS)" userId="fba5cd91-7722-40f5-88cf-02dbb42025c9" providerId="ADAL" clId="{11411853-D437-4CE2-9496-C7E6AA9D4CC1}" dt="2025-10-09T15:17:26.387" v="180" actId="26606"/>
          <ac:spMkLst>
            <pc:docMk/>
            <pc:sldMk cId="291465412" sldId="306"/>
            <ac:spMk id="3" creationId="{6A059C00-BE37-9168-8D0A-CB7B653E386A}"/>
          </ac:spMkLst>
        </pc:spChg>
        <pc:graphicFrameChg chg="add mod modGraphic">
          <ac:chgData name="Stadhard, Sacha (DCS)" userId="fba5cd91-7722-40f5-88cf-02dbb42025c9" providerId="ADAL" clId="{11411853-D437-4CE2-9496-C7E6AA9D4CC1}" dt="2025-10-09T15:19:24.012" v="200" actId="207"/>
          <ac:graphicFrameMkLst>
            <pc:docMk/>
            <pc:sldMk cId="291465412" sldId="306"/>
            <ac:graphicFrameMk id="6" creationId="{E045C154-E1B3-397D-8FD9-4F2F58990D47}"/>
          </ac:graphicFrameMkLst>
        </pc:graphicFrameChg>
      </pc:sldChg>
      <pc:sldChg chg="addSp delSp modSp mod">
        <pc:chgData name="Stadhard, Sacha (DCS)" userId="fba5cd91-7722-40f5-88cf-02dbb42025c9" providerId="ADAL" clId="{11411853-D437-4CE2-9496-C7E6AA9D4CC1}" dt="2025-10-09T15:18:58.578" v="197" actId="207"/>
        <pc:sldMkLst>
          <pc:docMk/>
          <pc:sldMk cId="4162608399" sldId="309"/>
        </pc:sldMkLst>
        <pc:spChg chg="mod">
          <ac:chgData name="Stadhard, Sacha (DCS)" userId="fba5cd91-7722-40f5-88cf-02dbb42025c9" providerId="ADAL" clId="{11411853-D437-4CE2-9496-C7E6AA9D4CC1}" dt="2025-10-09T15:18:35.163" v="193" actId="26606"/>
          <ac:spMkLst>
            <pc:docMk/>
            <pc:sldMk cId="4162608399" sldId="309"/>
            <ac:spMk id="2" creationId="{0DC7C62E-84C8-2531-0005-0CA07E970401}"/>
          </ac:spMkLst>
        </pc:spChg>
        <pc:spChg chg="mod">
          <ac:chgData name="Stadhard, Sacha (DCS)" userId="fba5cd91-7722-40f5-88cf-02dbb42025c9" providerId="ADAL" clId="{11411853-D437-4CE2-9496-C7E6AA9D4CC1}" dt="2025-10-09T15:18:35.163" v="193" actId="26606"/>
          <ac:spMkLst>
            <pc:docMk/>
            <pc:sldMk cId="4162608399" sldId="309"/>
            <ac:spMk id="3" creationId="{57A7A163-0545-9F9B-151D-B4AC6E766683}"/>
          </ac:spMkLst>
        </pc:spChg>
        <pc:graphicFrameChg chg="add modGraphic">
          <ac:chgData name="Stadhard, Sacha (DCS)" userId="fba5cd91-7722-40f5-88cf-02dbb42025c9" providerId="ADAL" clId="{11411853-D437-4CE2-9496-C7E6AA9D4CC1}" dt="2025-10-09T15:18:58.578" v="197" actId="207"/>
          <ac:graphicFrameMkLst>
            <pc:docMk/>
            <pc:sldMk cId="4162608399" sldId="309"/>
            <ac:graphicFrameMk id="6" creationId="{B59D25FE-43C3-2FE4-2821-54BF8311AC3C}"/>
          </ac:graphicFrameMkLst>
        </pc:graphicFrameChg>
      </pc:sldChg>
      <pc:sldChg chg="addSp delSp modSp mod ord modClrScheme chgLayout">
        <pc:chgData name="Stadhard, Sacha (DCS)" userId="fba5cd91-7722-40f5-88cf-02dbb42025c9" providerId="ADAL" clId="{11411853-D437-4CE2-9496-C7E6AA9D4CC1}" dt="2025-10-13T22:21:40.391" v="564" actId="1076"/>
        <pc:sldMkLst>
          <pc:docMk/>
          <pc:sldMk cId="3475639261" sldId="311"/>
        </pc:sldMkLst>
        <pc:spChg chg="mod">
          <ac:chgData name="Stadhard, Sacha (DCS)" userId="fba5cd91-7722-40f5-88cf-02dbb42025c9" providerId="ADAL" clId="{11411853-D437-4CE2-9496-C7E6AA9D4CC1}" dt="2025-10-13T22:19:26.924" v="551" actId="26606"/>
          <ac:spMkLst>
            <pc:docMk/>
            <pc:sldMk cId="3475639261" sldId="311"/>
            <ac:spMk id="2" creationId="{5C51FB89-0512-C97D-2360-BAD8ECD31972}"/>
          </ac:spMkLst>
        </pc:spChg>
        <pc:spChg chg="mod">
          <ac:chgData name="Stadhard, Sacha (DCS)" userId="fba5cd91-7722-40f5-88cf-02dbb42025c9" providerId="ADAL" clId="{11411853-D437-4CE2-9496-C7E6AA9D4CC1}" dt="2025-10-13T22:19:26.924" v="551" actId="26606"/>
          <ac:spMkLst>
            <pc:docMk/>
            <pc:sldMk cId="3475639261" sldId="311"/>
            <ac:spMk id="3" creationId="{F81E78AD-A3F1-76CB-0E0D-058085C8B0A8}"/>
          </ac:spMkLst>
        </pc:spChg>
        <pc:spChg chg="mod">
          <ac:chgData name="Stadhard, Sacha (DCS)" userId="fba5cd91-7722-40f5-88cf-02dbb42025c9" providerId="ADAL" clId="{11411853-D437-4CE2-9496-C7E6AA9D4CC1}" dt="2025-10-13T22:21:40.391" v="564" actId="1076"/>
          <ac:spMkLst>
            <pc:docMk/>
            <pc:sldMk cId="3475639261" sldId="311"/>
            <ac:spMk id="4" creationId="{C6850C6D-4E0B-5F23-60ED-865C6C89ADAB}"/>
          </ac:spMkLst>
        </pc:spChg>
      </pc:sldChg>
      <pc:sldChg chg="addSp delSp modSp mod modClrScheme chgLayout">
        <pc:chgData name="Stadhard, Sacha (DCS)" userId="fba5cd91-7722-40f5-88cf-02dbb42025c9" providerId="ADAL" clId="{11411853-D437-4CE2-9496-C7E6AA9D4CC1}" dt="2025-10-13T22:04:11.318" v="541" actId="115"/>
        <pc:sldMkLst>
          <pc:docMk/>
          <pc:sldMk cId="3249009760" sldId="312"/>
        </pc:sldMkLst>
        <pc:spChg chg="mod">
          <ac:chgData name="Stadhard, Sacha (DCS)" userId="fba5cd91-7722-40f5-88cf-02dbb42025c9" providerId="ADAL" clId="{11411853-D437-4CE2-9496-C7E6AA9D4CC1}" dt="2025-10-13T22:01:50.640" v="523" actId="26606"/>
          <ac:spMkLst>
            <pc:docMk/>
            <pc:sldMk cId="3249009760" sldId="312"/>
            <ac:spMk id="2" creationId="{DF512E47-06BA-3E74-78D8-1C6C3A98870F}"/>
          </ac:spMkLst>
        </pc:spChg>
        <pc:spChg chg="mod">
          <ac:chgData name="Stadhard, Sacha (DCS)" userId="fba5cd91-7722-40f5-88cf-02dbb42025c9" providerId="ADAL" clId="{11411853-D437-4CE2-9496-C7E6AA9D4CC1}" dt="2025-10-13T22:01:50.640" v="523" actId="26606"/>
          <ac:spMkLst>
            <pc:docMk/>
            <pc:sldMk cId="3249009760" sldId="312"/>
            <ac:spMk id="3" creationId="{B3B089FB-9FF2-4640-50E3-8ABFCDFCC266}"/>
          </ac:spMkLst>
        </pc:spChg>
        <pc:spChg chg="mod">
          <ac:chgData name="Stadhard, Sacha (DCS)" userId="fba5cd91-7722-40f5-88cf-02dbb42025c9" providerId="ADAL" clId="{11411853-D437-4CE2-9496-C7E6AA9D4CC1}" dt="2025-10-13T22:04:11.318" v="541" actId="115"/>
          <ac:spMkLst>
            <pc:docMk/>
            <pc:sldMk cId="3249009760" sldId="312"/>
            <ac:spMk id="4" creationId="{5F9252E7-419F-6D70-F005-35DF3C135B61}"/>
          </ac:spMkLst>
        </pc:spChg>
        <pc:picChg chg="add del mod">
          <ac:chgData name="Stadhard, Sacha (DCS)" userId="fba5cd91-7722-40f5-88cf-02dbb42025c9" providerId="ADAL" clId="{11411853-D437-4CE2-9496-C7E6AA9D4CC1}" dt="2025-10-13T22:02:49.137" v="534" actId="14100"/>
          <ac:picMkLst>
            <pc:docMk/>
            <pc:sldMk cId="3249009760" sldId="312"/>
            <ac:picMk id="6" creationId="{615AF18F-7235-644D-C7EE-E2524330A9DB}"/>
          </ac:picMkLst>
        </pc:picChg>
      </pc:sldChg>
      <pc:sldChg chg="addSp delSp modSp mod modClrScheme chgLayout">
        <pc:chgData name="Stadhard, Sacha (DCS)" userId="fba5cd91-7722-40f5-88cf-02dbb42025c9" providerId="ADAL" clId="{11411853-D437-4CE2-9496-C7E6AA9D4CC1}" dt="2025-10-09T15:37:04.270" v="504" actId="1076"/>
        <pc:sldMkLst>
          <pc:docMk/>
          <pc:sldMk cId="1631502164" sldId="314"/>
        </pc:sldMkLst>
        <pc:spChg chg="mod">
          <ac:chgData name="Stadhard, Sacha (DCS)" userId="fba5cd91-7722-40f5-88cf-02dbb42025c9" providerId="ADAL" clId="{11411853-D437-4CE2-9496-C7E6AA9D4CC1}" dt="2025-10-09T15:34:40.715" v="480" actId="26606"/>
          <ac:spMkLst>
            <pc:docMk/>
            <pc:sldMk cId="1631502164" sldId="314"/>
            <ac:spMk id="2" creationId="{6657F957-EBA0-ACF5-6DBA-67DF772BD0F7}"/>
          </ac:spMkLst>
        </pc:spChg>
        <pc:spChg chg="mod">
          <ac:chgData name="Stadhard, Sacha (DCS)" userId="fba5cd91-7722-40f5-88cf-02dbb42025c9" providerId="ADAL" clId="{11411853-D437-4CE2-9496-C7E6AA9D4CC1}" dt="2025-10-09T15:34:40.715" v="480" actId="26606"/>
          <ac:spMkLst>
            <pc:docMk/>
            <pc:sldMk cId="1631502164" sldId="314"/>
            <ac:spMk id="3" creationId="{DBE8ED46-A717-BC13-B367-277C2A79A92C}"/>
          </ac:spMkLst>
        </pc:spChg>
        <pc:graphicFrameChg chg="add mod modGraphic">
          <ac:chgData name="Stadhard, Sacha (DCS)" userId="fba5cd91-7722-40f5-88cf-02dbb42025c9" providerId="ADAL" clId="{11411853-D437-4CE2-9496-C7E6AA9D4CC1}" dt="2025-10-09T15:36:58.894" v="503"/>
          <ac:graphicFrameMkLst>
            <pc:docMk/>
            <pc:sldMk cId="1631502164" sldId="314"/>
            <ac:graphicFrameMk id="6" creationId="{4494A36D-C83A-F2AC-9A2F-6AB3823E05E9}"/>
          </ac:graphicFrameMkLst>
        </pc:graphicFrameChg>
        <pc:picChg chg="add mod">
          <ac:chgData name="Stadhard, Sacha (DCS)" userId="fba5cd91-7722-40f5-88cf-02dbb42025c9" providerId="ADAL" clId="{11411853-D437-4CE2-9496-C7E6AA9D4CC1}" dt="2025-10-09T15:37:04.270" v="504" actId="1076"/>
          <ac:picMkLst>
            <pc:docMk/>
            <pc:sldMk cId="1631502164" sldId="314"/>
            <ac:picMk id="9" creationId="{0AEAAC5D-5DB2-55EB-5CC2-B6854DC26C55}"/>
          </ac:picMkLst>
        </pc:picChg>
      </pc:sldChg>
      <pc:sldChg chg="addSp delSp modSp mod">
        <pc:chgData name="Stadhard, Sacha (DCS)" userId="fba5cd91-7722-40f5-88cf-02dbb42025c9" providerId="ADAL" clId="{11411853-D437-4CE2-9496-C7E6AA9D4CC1}" dt="2025-10-13T22:20:48.927" v="557"/>
        <pc:sldMkLst>
          <pc:docMk/>
          <pc:sldMk cId="2970037165" sldId="315"/>
        </pc:sldMkLst>
        <pc:spChg chg="mod">
          <ac:chgData name="Stadhard, Sacha (DCS)" userId="fba5cd91-7722-40f5-88cf-02dbb42025c9" providerId="ADAL" clId="{11411853-D437-4CE2-9496-C7E6AA9D4CC1}" dt="2025-10-09T15:37:33.055" v="513" actId="20577"/>
          <ac:spMkLst>
            <pc:docMk/>
            <pc:sldMk cId="2970037165" sldId="315"/>
            <ac:spMk id="2" creationId="{D62B30D6-B576-DE40-FBE5-F51CE4014F29}"/>
          </ac:spMkLst>
        </pc:spChg>
        <pc:spChg chg="mod">
          <ac:chgData name="Stadhard, Sacha (DCS)" userId="fba5cd91-7722-40f5-88cf-02dbb42025c9" providerId="ADAL" clId="{11411853-D437-4CE2-9496-C7E6AA9D4CC1}" dt="2025-10-09T15:37:14.700" v="505" actId="26606"/>
          <ac:spMkLst>
            <pc:docMk/>
            <pc:sldMk cId="2970037165" sldId="315"/>
            <ac:spMk id="3" creationId="{D161F207-0F5A-D634-13F7-610B4DF43A1C}"/>
          </ac:spMkLst>
        </pc:spChg>
        <pc:graphicFrameChg chg="add mod modGraphic">
          <ac:chgData name="Stadhard, Sacha (DCS)" userId="fba5cd91-7722-40f5-88cf-02dbb42025c9" providerId="ADAL" clId="{11411853-D437-4CE2-9496-C7E6AA9D4CC1}" dt="2025-10-13T22:20:48.927" v="557"/>
          <ac:graphicFrameMkLst>
            <pc:docMk/>
            <pc:sldMk cId="2970037165" sldId="315"/>
            <ac:graphicFrameMk id="6" creationId="{7385BF7B-1847-9DFB-C3B1-618C047F5B1E}"/>
          </ac:graphicFrameMkLst>
        </pc:graphicFrameChg>
      </pc:sldChg>
      <pc:sldChg chg="addSp delSp modSp mod modClrScheme chgLayout">
        <pc:chgData name="Stadhard, Sacha (DCS)" userId="fba5cd91-7722-40f5-88cf-02dbb42025c9" providerId="ADAL" clId="{11411853-D437-4CE2-9496-C7E6AA9D4CC1}" dt="2025-10-09T15:30:59.474" v="467" actId="207"/>
        <pc:sldMkLst>
          <pc:docMk/>
          <pc:sldMk cId="832317346" sldId="316"/>
        </pc:sldMkLst>
        <pc:spChg chg="mod">
          <ac:chgData name="Stadhard, Sacha (DCS)" userId="fba5cd91-7722-40f5-88cf-02dbb42025c9" providerId="ADAL" clId="{11411853-D437-4CE2-9496-C7E6AA9D4CC1}" dt="2025-10-09T15:30:38.140" v="463" actId="26606"/>
          <ac:spMkLst>
            <pc:docMk/>
            <pc:sldMk cId="832317346" sldId="316"/>
            <ac:spMk id="2" creationId="{7EC30437-BA1E-2634-216E-32C6515DA836}"/>
          </ac:spMkLst>
        </pc:spChg>
        <pc:spChg chg="mod">
          <ac:chgData name="Stadhard, Sacha (DCS)" userId="fba5cd91-7722-40f5-88cf-02dbb42025c9" providerId="ADAL" clId="{11411853-D437-4CE2-9496-C7E6AA9D4CC1}" dt="2025-10-09T15:30:38.140" v="463" actId="26606"/>
          <ac:spMkLst>
            <pc:docMk/>
            <pc:sldMk cId="832317346" sldId="316"/>
            <ac:spMk id="3" creationId="{B3D51F46-D57D-13C9-5A7C-EC53A44DA6FF}"/>
          </ac:spMkLst>
        </pc:spChg>
        <pc:graphicFrameChg chg="add modGraphic">
          <ac:chgData name="Stadhard, Sacha (DCS)" userId="fba5cd91-7722-40f5-88cf-02dbb42025c9" providerId="ADAL" clId="{11411853-D437-4CE2-9496-C7E6AA9D4CC1}" dt="2025-10-09T15:30:59.474" v="467" actId="207"/>
          <ac:graphicFrameMkLst>
            <pc:docMk/>
            <pc:sldMk cId="832317346" sldId="316"/>
            <ac:graphicFrameMk id="12" creationId="{EF5786A4-0A44-18B9-F8D6-A3EB745CF164}"/>
          </ac:graphicFrameMkLst>
        </pc:graphicFrameChg>
      </pc:sldChg>
      <pc:sldChg chg="modSp mod modClrScheme chgLayout">
        <pc:chgData name="Stadhard, Sacha (DCS)" userId="fba5cd91-7722-40f5-88cf-02dbb42025c9" providerId="ADAL" clId="{11411853-D437-4CE2-9496-C7E6AA9D4CC1}" dt="2025-10-09T15:39:02.265" v="519" actId="207"/>
        <pc:sldMkLst>
          <pc:docMk/>
          <pc:sldMk cId="2071135424" sldId="322"/>
        </pc:sldMkLst>
        <pc:spChg chg="mod">
          <ac:chgData name="Stadhard, Sacha (DCS)" userId="fba5cd91-7722-40f5-88cf-02dbb42025c9" providerId="ADAL" clId="{11411853-D437-4CE2-9496-C7E6AA9D4CC1}" dt="2025-10-09T15:38:36.213" v="514" actId="26606"/>
          <ac:spMkLst>
            <pc:docMk/>
            <pc:sldMk cId="2071135424" sldId="322"/>
            <ac:spMk id="2" creationId="{EB698883-37B1-6627-8294-73C214008B37}"/>
          </ac:spMkLst>
        </pc:spChg>
        <pc:spChg chg="mod">
          <ac:chgData name="Stadhard, Sacha (DCS)" userId="fba5cd91-7722-40f5-88cf-02dbb42025c9" providerId="ADAL" clId="{11411853-D437-4CE2-9496-C7E6AA9D4CC1}" dt="2025-10-09T15:38:36.213" v="514" actId="26606"/>
          <ac:spMkLst>
            <pc:docMk/>
            <pc:sldMk cId="2071135424" sldId="322"/>
            <ac:spMk id="3" creationId="{55D5419B-6D83-B9CF-A751-84D8729CFAD8}"/>
          </ac:spMkLst>
        </pc:spChg>
        <pc:graphicFrameChg chg="mod modGraphic">
          <ac:chgData name="Stadhard, Sacha (DCS)" userId="fba5cd91-7722-40f5-88cf-02dbb42025c9" providerId="ADAL" clId="{11411853-D437-4CE2-9496-C7E6AA9D4CC1}" dt="2025-10-09T15:39:02.265" v="519" actId="207"/>
          <ac:graphicFrameMkLst>
            <pc:docMk/>
            <pc:sldMk cId="2071135424" sldId="322"/>
            <ac:graphicFrameMk id="6" creationId="{B23035FE-F5E9-564C-F273-0C344D304396}"/>
          </ac:graphicFrameMkLst>
        </pc:graphicFrameChg>
      </pc:sldChg>
      <pc:sldChg chg="addSp modSp new mod">
        <pc:chgData name="Stadhard, Sacha (DCS)" userId="fba5cd91-7722-40f5-88cf-02dbb42025c9" providerId="ADAL" clId="{11411853-D437-4CE2-9496-C7E6AA9D4CC1}" dt="2025-10-09T15:32:02.471" v="471" actId="1076"/>
        <pc:sldMkLst>
          <pc:docMk/>
          <pc:sldMk cId="3610459456" sldId="323"/>
        </pc:sldMkLst>
        <pc:picChg chg="add mod">
          <ac:chgData name="Stadhard, Sacha (DCS)" userId="fba5cd91-7722-40f5-88cf-02dbb42025c9" providerId="ADAL" clId="{11411853-D437-4CE2-9496-C7E6AA9D4CC1}" dt="2025-10-09T15:32:02.471" v="471" actId="1076"/>
          <ac:picMkLst>
            <pc:docMk/>
            <pc:sldMk cId="3610459456" sldId="323"/>
            <ac:picMk id="5" creationId="{6A099659-62BD-25DB-8106-88B5ED932E04}"/>
          </ac:picMkLst>
        </pc:pic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hyperlink" Target="https://www.mass.gov/doc/dcs-policy-15-100-1-implementing-veterans-priority-of-service-for-veterans/download" TargetMode="Externa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diagrams/_rels/data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16.xml.rels><?xml version="1.0" encoding="UTF-8" standalone="yes"?>
<Relationships xmlns="http://schemas.openxmlformats.org/package/2006/relationships"><Relationship Id="rId3" Type="http://schemas.openxmlformats.org/officeDocument/2006/relationships/hyperlink" Target="https://www.dol.gov/sites/dolgov/files/VETS/files/VPL-05-24-JVSG-Staff-Roles-and-Responsibilities-WIOA-Services-to-Veterans.pdf" TargetMode="External"/><Relationship Id="rId2" Type="http://schemas.openxmlformats.org/officeDocument/2006/relationships/hyperlink" Target="https://www.govinfo.gov/content/pkg/USCODE-2019-title38/html/USCODE-2019-title38-partIII-chap42-sec4212.htm" TargetMode="External"/><Relationship Id="rId1" Type="http://schemas.openxmlformats.org/officeDocument/2006/relationships/hyperlink" Target="https://www.govinfo.gov/content/pkg/USCODE-2011-title38/html/USCODE-2011-title38-partIII-chap41.htm" TargetMode="External"/><Relationship Id="rId5" Type="http://schemas.openxmlformats.org/officeDocument/2006/relationships/hyperlink" Target="https://www.mass.gov/doc/massachusetts-jobs-for-veterans-state-grant-jvsg-standard-operating-procedures-2025/download" TargetMode="External"/><Relationship Id="rId4" Type="http://schemas.openxmlformats.org/officeDocument/2006/relationships/hyperlink" Target="https://www.dol.gov/agencies/eta/advisories/tegl-03-24" TargetMode="External"/></Relationships>
</file>

<file path=ppt/diagrams/_rels/drawing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hyperlink" Target="https://www.mass.gov/doc/dcs-policy-15-100-1-implementing-veterans-priority-of-service-for-veterans/download" TargetMode="External"/></Relationships>
</file>

<file path=ppt/diagrams/_rels/drawing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6.xml.rels><?xml version="1.0" encoding="UTF-8" standalone="yes"?>
<Relationships xmlns="http://schemas.openxmlformats.org/package/2006/relationships"><Relationship Id="rId3" Type="http://schemas.openxmlformats.org/officeDocument/2006/relationships/hyperlink" Target="https://www.dol.gov/sites/dolgov/files/VETS/files/VPL-05-24-JVSG-Staff-Roles-and-Responsibilities-WIOA-Services-to-Veterans.pdf" TargetMode="External"/><Relationship Id="rId2" Type="http://schemas.openxmlformats.org/officeDocument/2006/relationships/hyperlink" Target="https://www.govinfo.gov/content/pkg/USCODE-2019-title38/html/USCODE-2019-title38-partIII-chap42-sec4212.htm" TargetMode="External"/><Relationship Id="rId1" Type="http://schemas.openxmlformats.org/officeDocument/2006/relationships/hyperlink" Target="https://www.govinfo.gov/content/pkg/USCODE-2011-title38/html/USCODE-2011-title38-partIII-chap41.htm" TargetMode="External"/><Relationship Id="rId5" Type="http://schemas.openxmlformats.org/officeDocument/2006/relationships/hyperlink" Target="https://www.mass.gov/doc/massachusetts-jobs-for-veterans-state-grant-jvsg-standard-operating-procedures-2025/download" TargetMode="External"/><Relationship Id="rId4" Type="http://schemas.openxmlformats.org/officeDocument/2006/relationships/hyperlink" Target="https://www.dol.gov/agencies/eta/advisories/tegl-03-24"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225FA-B2F8-43CA-8138-7803125ADA43}"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en-US"/>
        </a:p>
      </dgm:t>
    </dgm:pt>
    <dgm:pt modelId="{98EA88F6-73EC-4C94-913E-EDE9979CEF5A}">
      <dgm:prSet/>
      <dgm:spPr/>
      <dgm:t>
        <a:bodyPr/>
        <a:lstStyle/>
        <a:p>
          <a:r>
            <a:rPr lang="en-US"/>
            <a:t>Keep</a:t>
          </a:r>
        </a:p>
      </dgm:t>
    </dgm:pt>
    <dgm:pt modelId="{92E9AC12-84CC-4AB6-98D5-6678C6D17907}" type="parTrans" cxnId="{5378D1E5-F56E-41C1-AE1E-9820A029F3C4}">
      <dgm:prSet/>
      <dgm:spPr/>
      <dgm:t>
        <a:bodyPr/>
        <a:lstStyle/>
        <a:p>
          <a:endParaRPr lang="en-US"/>
        </a:p>
      </dgm:t>
    </dgm:pt>
    <dgm:pt modelId="{894F353B-D0B9-450C-8378-CBD1C938E5C3}" type="sibTrans" cxnId="{5378D1E5-F56E-41C1-AE1E-9820A029F3C4}">
      <dgm:prSet/>
      <dgm:spPr/>
      <dgm:t>
        <a:bodyPr/>
        <a:lstStyle/>
        <a:p>
          <a:endParaRPr lang="en-US"/>
        </a:p>
      </dgm:t>
    </dgm:pt>
    <dgm:pt modelId="{C5C7829A-0342-4E4D-8A36-19DB20F73028}">
      <dgm:prSet/>
      <dgm:spPr/>
      <dgm:t>
        <a:bodyPr/>
        <a:lstStyle/>
        <a:p>
          <a:r>
            <a:rPr lang="en-US">
              <a:solidFill>
                <a:schemeClr val="accent6"/>
              </a:solidFill>
            </a:rPr>
            <a:t>Please keep you lines muted </a:t>
          </a:r>
        </a:p>
      </dgm:t>
    </dgm:pt>
    <dgm:pt modelId="{380874D2-B689-4D31-A26C-CA62C72E1B5A}" type="parTrans" cxnId="{A45A65B2-7A57-4F10-ADBB-28F9B83D64C5}">
      <dgm:prSet/>
      <dgm:spPr/>
      <dgm:t>
        <a:bodyPr/>
        <a:lstStyle/>
        <a:p>
          <a:endParaRPr lang="en-US"/>
        </a:p>
      </dgm:t>
    </dgm:pt>
    <dgm:pt modelId="{C9AA8142-92ED-444C-B8B6-0029181B59A0}" type="sibTrans" cxnId="{A45A65B2-7A57-4F10-ADBB-28F9B83D64C5}">
      <dgm:prSet/>
      <dgm:spPr/>
      <dgm:t>
        <a:bodyPr/>
        <a:lstStyle/>
        <a:p>
          <a:endParaRPr lang="en-US"/>
        </a:p>
      </dgm:t>
    </dgm:pt>
    <dgm:pt modelId="{0F0BC0C5-1860-47FD-B6DB-0CE3D51E1B4D}">
      <dgm:prSet/>
      <dgm:spPr/>
      <dgm:t>
        <a:bodyPr/>
        <a:lstStyle/>
        <a:p>
          <a:r>
            <a:rPr lang="en-US"/>
            <a:t>Use</a:t>
          </a:r>
        </a:p>
      </dgm:t>
    </dgm:pt>
    <dgm:pt modelId="{CB4994B3-47A3-44F3-8C66-895150468B66}" type="parTrans" cxnId="{972A2762-59F8-4A9E-9567-5088C3A31FEB}">
      <dgm:prSet/>
      <dgm:spPr/>
      <dgm:t>
        <a:bodyPr/>
        <a:lstStyle/>
        <a:p>
          <a:endParaRPr lang="en-US"/>
        </a:p>
      </dgm:t>
    </dgm:pt>
    <dgm:pt modelId="{72EDC10B-04EF-4A9C-B7FD-A7E7FF2A90A3}" type="sibTrans" cxnId="{972A2762-59F8-4A9E-9567-5088C3A31FEB}">
      <dgm:prSet/>
      <dgm:spPr/>
      <dgm:t>
        <a:bodyPr/>
        <a:lstStyle/>
        <a:p>
          <a:endParaRPr lang="en-US"/>
        </a:p>
      </dgm:t>
    </dgm:pt>
    <dgm:pt modelId="{67F901BE-2C54-47BB-AEBB-6D0033E97CB4}">
      <dgm:prSet/>
      <dgm:spPr/>
      <dgm:t>
        <a:bodyPr/>
        <a:lstStyle/>
        <a:p>
          <a:r>
            <a:rPr lang="en-US">
              <a:solidFill>
                <a:schemeClr val="accent6"/>
              </a:solidFill>
            </a:rPr>
            <a:t>You can use the chat, raise your hand or unmute your line to ask a question</a:t>
          </a:r>
        </a:p>
      </dgm:t>
    </dgm:pt>
    <dgm:pt modelId="{A6F36D54-D3A9-47A3-962C-1EEEF1D5CBBF}" type="parTrans" cxnId="{5C43B15D-F9CC-49E7-9057-C70D4CD8B114}">
      <dgm:prSet/>
      <dgm:spPr/>
      <dgm:t>
        <a:bodyPr/>
        <a:lstStyle/>
        <a:p>
          <a:endParaRPr lang="en-US"/>
        </a:p>
      </dgm:t>
    </dgm:pt>
    <dgm:pt modelId="{17E52F7A-5DB6-4FDA-B0D0-FAE729679AA9}" type="sibTrans" cxnId="{5C43B15D-F9CC-49E7-9057-C70D4CD8B114}">
      <dgm:prSet/>
      <dgm:spPr/>
      <dgm:t>
        <a:bodyPr/>
        <a:lstStyle/>
        <a:p>
          <a:endParaRPr lang="en-US"/>
        </a:p>
      </dgm:t>
    </dgm:pt>
    <dgm:pt modelId="{63D098FE-3093-4788-A80E-E5BBFC202F88}">
      <dgm:prSet/>
      <dgm:spPr/>
      <dgm:t>
        <a:bodyPr/>
        <a:lstStyle/>
        <a:p>
          <a:r>
            <a:rPr lang="en-US"/>
            <a:t>Hold</a:t>
          </a:r>
        </a:p>
      </dgm:t>
    </dgm:pt>
    <dgm:pt modelId="{EB373D39-47E2-4B91-837E-C13501732D27}" type="parTrans" cxnId="{09E5E9FD-A2DC-4EE8-B3A6-DCAFE8716E42}">
      <dgm:prSet/>
      <dgm:spPr/>
      <dgm:t>
        <a:bodyPr/>
        <a:lstStyle/>
        <a:p>
          <a:endParaRPr lang="en-US"/>
        </a:p>
      </dgm:t>
    </dgm:pt>
    <dgm:pt modelId="{4AC52981-3EA6-4661-B9E4-6F79DC22F639}" type="sibTrans" cxnId="{09E5E9FD-A2DC-4EE8-B3A6-DCAFE8716E42}">
      <dgm:prSet/>
      <dgm:spPr/>
      <dgm:t>
        <a:bodyPr/>
        <a:lstStyle/>
        <a:p>
          <a:endParaRPr lang="en-US"/>
        </a:p>
      </dgm:t>
    </dgm:pt>
    <dgm:pt modelId="{F4CB338F-1EF9-4019-A099-983AD6FC8BA4}">
      <dgm:prSet/>
      <dgm:spPr/>
      <dgm:t>
        <a:bodyPr/>
        <a:lstStyle/>
        <a:p>
          <a:r>
            <a:rPr lang="en-US">
              <a:solidFill>
                <a:schemeClr val="accent6"/>
              </a:solidFill>
            </a:rPr>
            <a:t>Please hold questions until the end of the session to ensure we cover all content</a:t>
          </a:r>
        </a:p>
      </dgm:t>
    </dgm:pt>
    <dgm:pt modelId="{255B0337-B044-4981-BCB4-C069B8EFC6DF}" type="parTrans" cxnId="{440A7D37-0E7D-459D-8057-D165E61FD29C}">
      <dgm:prSet/>
      <dgm:spPr/>
      <dgm:t>
        <a:bodyPr/>
        <a:lstStyle/>
        <a:p>
          <a:endParaRPr lang="en-US"/>
        </a:p>
      </dgm:t>
    </dgm:pt>
    <dgm:pt modelId="{200D4C6A-08FC-440C-84AD-937B1F5EC37F}" type="sibTrans" cxnId="{440A7D37-0E7D-459D-8057-D165E61FD29C}">
      <dgm:prSet/>
      <dgm:spPr/>
      <dgm:t>
        <a:bodyPr/>
        <a:lstStyle/>
        <a:p>
          <a:endParaRPr lang="en-US"/>
        </a:p>
      </dgm:t>
    </dgm:pt>
    <dgm:pt modelId="{18A96E54-355D-490F-BD7C-8ED42493C4E4}">
      <dgm:prSet/>
      <dgm:spPr/>
      <dgm:t>
        <a:bodyPr/>
        <a:lstStyle/>
        <a:p>
          <a:r>
            <a:rPr lang="en-US"/>
            <a:t>Locate</a:t>
          </a:r>
        </a:p>
      </dgm:t>
    </dgm:pt>
    <dgm:pt modelId="{3ADCDF04-41C0-4BC7-812E-E1E6D0BCFEC2}" type="parTrans" cxnId="{BD37F1EE-9439-4D0A-B136-E53B4BF7FB9D}">
      <dgm:prSet/>
      <dgm:spPr/>
      <dgm:t>
        <a:bodyPr/>
        <a:lstStyle/>
        <a:p>
          <a:endParaRPr lang="en-US"/>
        </a:p>
      </dgm:t>
    </dgm:pt>
    <dgm:pt modelId="{E4D77F38-87A2-44FB-8B9D-EC79F54BBED5}" type="sibTrans" cxnId="{BD37F1EE-9439-4D0A-B136-E53B4BF7FB9D}">
      <dgm:prSet/>
      <dgm:spPr/>
      <dgm:t>
        <a:bodyPr/>
        <a:lstStyle/>
        <a:p>
          <a:endParaRPr lang="en-US"/>
        </a:p>
      </dgm:t>
    </dgm:pt>
    <dgm:pt modelId="{BF71F2DE-307C-4FB9-922E-4ADABB153570}">
      <dgm:prSet/>
      <dgm:spPr/>
      <dgm:t>
        <a:bodyPr/>
        <a:lstStyle/>
        <a:p>
          <a:r>
            <a:rPr lang="en-US">
              <a:solidFill>
                <a:schemeClr val="accent6"/>
              </a:solidFill>
            </a:rPr>
            <a:t>The slide deck will be located on the JVSG Veterans Programs Resources page early next week </a:t>
          </a:r>
        </a:p>
      </dgm:t>
    </dgm:pt>
    <dgm:pt modelId="{5E23C4F4-A05D-4D85-BCCE-87CB8B1BA7DD}" type="parTrans" cxnId="{3D319E18-DB76-4348-B354-C027F6381A8A}">
      <dgm:prSet/>
      <dgm:spPr/>
      <dgm:t>
        <a:bodyPr/>
        <a:lstStyle/>
        <a:p>
          <a:endParaRPr lang="en-US"/>
        </a:p>
      </dgm:t>
    </dgm:pt>
    <dgm:pt modelId="{B97F9E3A-5705-423B-AE7A-95860544424E}" type="sibTrans" cxnId="{3D319E18-DB76-4348-B354-C027F6381A8A}">
      <dgm:prSet/>
      <dgm:spPr/>
      <dgm:t>
        <a:bodyPr/>
        <a:lstStyle/>
        <a:p>
          <a:endParaRPr lang="en-US"/>
        </a:p>
      </dgm:t>
    </dgm:pt>
    <dgm:pt modelId="{728A2C92-0DE9-480D-AEA3-C99F9AF9D831}">
      <dgm:prSet/>
      <dgm:spPr/>
      <dgm:t>
        <a:bodyPr/>
        <a:lstStyle/>
        <a:p>
          <a:r>
            <a:rPr lang="en-US"/>
            <a:t>Introduce</a:t>
          </a:r>
        </a:p>
      </dgm:t>
    </dgm:pt>
    <dgm:pt modelId="{1F6529D3-9241-4AD6-A9EE-3D8CD9A75069}" type="parTrans" cxnId="{33B661D6-AC02-4460-A2C0-A6A55DF6B199}">
      <dgm:prSet/>
      <dgm:spPr/>
      <dgm:t>
        <a:bodyPr/>
        <a:lstStyle/>
        <a:p>
          <a:endParaRPr lang="en-US"/>
        </a:p>
      </dgm:t>
    </dgm:pt>
    <dgm:pt modelId="{89994B3C-C204-41AC-BC7E-5CFDCC873198}" type="sibTrans" cxnId="{33B661D6-AC02-4460-A2C0-A6A55DF6B199}">
      <dgm:prSet/>
      <dgm:spPr/>
      <dgm:t>
        <a:bodyPr/>
        <a:lstStyle/>
        <a:p>
          <a:endParaRPr lang="en-US"/>
        </a:p>
      </dgm:t>
    </dgm:pt>
    <dgm:pt modelId="{C6D53A68-2359-4DF7-8107-6B3F65DD80F1}">
      <dgm:prSet/>
      <dgm:spPr/>
      <dgm:t>
        <a:bodyPr/>
        <a:lstStyle/>
        <a:p>
          <a:r>
            <a:rPr lang="en-US">
              <a:solidFill>
                <a:schemeClr val="accent6"/>
              </a:solidFill>
            </a:rPr>
            <a:t>Please introduce your self in the chat </a:t>
          </a:r>
        </a:p>
      </dgm:t>
    </dgm:pt>
    <dgm:pt modelId="{B79B962B-D08D-43D6-B578-70D3BF6E9E10}" type="parTrans" cxnId="{419AF1C7-F532-41E1-BD3A-EAC4DF1DED17}">
      <dgm:prSet/>
      <dgm:spPr/>
      <dgm:t>
        <a:bodyPr/>
        <a:lstStyle/>
        <a:p>
          <a:endParaRPr lang="en-US"/>
        </a:p>
      </dgm:t>
    </dgm:pt>
    <dgm:pt modelId="{E19AF728-B66C-4D34-80D2-BF613645E806}" type="sibTrans" cxnId="{419AF1C7-F532-41E1-BD3A-EAC4DF1DED17}">
      <dgm:prSet/>
      <dgm:spPr/>
      <dgm:t>
        <a:bodyPr/>
        <a:lstStyle/>
        <a:p>
          <a:endParaRPr lang="en-US"/>
        </a:p>
      </dgm:t>
    </dgm:pt>
    <dgm:pt modelId="{A0343867-31EB-474F-9484-3433C34FE5CD}" type="pres">
      <dgm:prSet presAssocID="{31F225FA-B2F8-43CA-8138-7803125ADA43}" presName="linearFlow" presStyleCnt="0">
        <dgm:presLayoutVars>
          <dgm:dir/>
          <dgm:animLvl val="lvl"/>
          <dgm:resizeHandles val="exact"/>
        </dgm:presLayoutVars>
      </dgm:prSet>
      <dgm:spPr/>
    </dgm:pt>
    <dgm:pt modelId="{D217295A-D1BA-48C9-A268-08E3512D30A6}" type="pres">
      <dgm:prSet presAssocID="{98EA88F6-73EC-4C94-913E-EDE9979CEF5A}" presName="composite" presStyleCnt="0"/>
      <dgm:spPr/>
    </dgm:pt>
    <dgm:pt modelId="{4D77B49F-A093-4770-A302-176B9AB9F3E2}" type="pres">
      <dgm:prSet presAssocID="{98EA88F6-73EC-4C94-913E-EDE9979CEF5A}" presName="parentText" presStyleLbl="alignNode1" presStyleIdx="0" presStyleCnt="5">
        <dgm:presLayoutVars>
          <dgm:chMax val="1"/>
          <dgm:bulletEnabled val="1"/>
        </dgm:presLayoutVars>
      </dgm:prSet>
      <dgm:spPr/>
    </dgm:pt>
    <dgm:pt modelId="{FD49F7C1-C8DF-428A-B150-868A7CD0E7A0}" type="pres">
      <dgm:prSet presAssocID="{98EA88F6-73EC-4C94-913E-EDE9979CEF5A}" presName="descendantText" presStyleLbl="alignAcc1" presStyleIdx="0" presStyleCnt="5">
        <dgm:presLayoutVars>
          <dgm:bulletEnabled val="1"/>
        </dgm:presLayoutVars>
      </dgm:prSet>
      <dgm:spPr/>
    </dgm:pt>
    <dgm:pt modelId="{AB9F2D2F-24EF-4013-81EF-92609F586CAB}" type="pres">
      <dgm:prSet presAssocID="{894F353B-D0B9-450C-8378-CBD1C938E5C3}" presName="sp" presStyleCnt="0"/>
      <dgm:spPr/>
    </dgm:pt>
    <dgm:pt modelId="{4E238D62-3FBC-433A-8131-642BA27A4C0D}" type="pres">
      <dgm:prSet presAssocID="{0F0BC0C5-1860-47FD-B6DB-0CE3D51E1B4D}" presName="composite" presStyleCnt="0"/>
      <dgm:spPr/>
    </dgm:pt>
    <dgm:pt modelId="{61575EA1-B1A3-4B5B-A46C-B595F6734DC1}" type="pres">
      <dgm:prSet presAssocID="{0F0BC0C5-1860-47FD-B6DB-0CE3D51E1B4D}" presName="parentText" presStyleLbl="alignNode1" presStyleIdx="1" presStyleCnt="5">
        <dgm:presLayoutVars>
          <dgm:chMax val="1"/>
          <dgm:bulletEnabled val="1"/>
        </dgm:presLayoutVars>
      </dgm:prSet>
      <dgm:spPr/>
    </dgm:pt>
    <dgm:pt modelId="{CF588FDD-CA34-411D-AA8B-2E6D5849C722}" type="pres">
      <dgm:prSet presAssocID="{0F0BC0C5-1860-47FD-B6DB-0CE3D51E1B4D}" presName="descendantText" presStyleLbl="alignAcc1" presStyleIdx="1" presStyleCnt="5">
        <dgm:presLayoutVars>
          <dgm:bulletEnabled val="1"/>
        </dgm:presLayoutVars>
      </dgm:prSet>
      <dgm:spPr/>
    </dgm:pt>
    <dgm:pt modelId="{507D37F9-B680-42FA-81A7-A07ED846CB23}" type="pres">
      <dgm:prSet presAssocID="{72EDC10B-04EF-4A9C-B7FD-A7E7FF2A90A3}" presName="sp" presStyleCnt="0"/>
      <dgm:spPr/>
    </dgm:pt>
    <dgm:pt modelId="{457E1C7A-2F6F-4C5B-8590-6113E2360CA7}" type="pres">
      <dgm:prSet presAssocID="{63D098FE-3093-4788-A80E-E5BBFC202F88}" presName="composite" presStyleCnt="0"/>
      <dgm:spPr/>
    </dgm:pt>
    <dgm:pt modelId="{9DF457A9-E0FC-4BE2-A922-563FF7C19624}" type="pres">
      <dgm:prSet presAssocID="{63D098FE-3093-4788-A80E-E5BBFC202F88}" presName="parentText" presStyleLbl="alignNode1" presStyleIdx="2" presStyleCnt="5">
        <dgm:presLayoutVars>
          <dgm:chMax val="1"/>
          <dgm:bulletEnabled val="1"/>
        </dgm:presLayoutVars>
      </dgm:prSet>
      <dgm:spPr/>
    </dgm:pt>
    <dgm:pt modelId="{8145EA7C-54EB-41CE-BEE9-A4250BFDC14A}" type="pres">
      <dgm:prSet presAssocID="{63D098FE-3093-4788-A80E-E5BBFC202F88}" presName="descendantText" presStyleLbl="alignAcc1" presStyleIdx="2" presStyleCnt="5">
        <dgm:presLayoutVars>
          <dgm:bulletEnabled val="1"/>
        </dgm:presLayoutVars>
      </dgm:prSet>
      <dgm:spPr/>
    </dgm:pt>
    <dgm:pt modelId="{D982E675-1E8D-4876-AFA5-1CECA3489DE1}" type="pres">
      <dgm:prSet presAssocID="{4AC52981-3EA6-4661-B9E4-6F79DC22F639}" presName="sp" presStyleCnt="0"/>
      <dgm:spPr/>
    </dgm:pt>
    <dgm:pt modelId="{4F7085EB-8B56-4E0A-9C9A-F829EDCC29D2}" type="pres">
      <dgm:prSet presAssocID="{18A96E54-355D-490F-BD7C-8ED42493C4E4}" presName="composite" presStyleCnt="0"/>
      <dgm:spPr/>
    </dgm:pt>
    <dgm:pt modelId="{60D7A508-7378-439A-8820-DFB54F62DB36}" type="pres">
      <dgm:prSet presAssocID="{18A96E54-355D-490F-BD7C-8ED42493C4E4}" presName="parentText" presStyleLbl="alignNode1" presStyleIdx="3" presStyleCnt="5">
        <dgm:presLayoutVars>
          <dgm:chMax val="1"/>
          <dgm:bulletEnabled val="1"/>
        </dgm:presLayoutVars>
      </dgm:prSet>
      <dgm:spPr/>
    </dgm:pt>
    <dgm:pt modelId="{6BF30E2D-6979-4D78-8877-E9EF37BF1207}" type="pres">
      <dgm:prSet presAssocID="{18A96E54-355D-490F-BD7C-8ED42493C4E4}" presName="descendantText" presStyleLbl="alignAcc1" presStyleIdx="3" presStyleCnt="5">
        <dgm:presLayoutVars>
          <dgm:bulletEnabled val="1"/>
        </dgm:presLayoutVars>
      </dgm:prSet>
      <dgm:spPr/>
    </dgm:pt>
    <dgm:pt modelId="{F17B7DC4-1F3F-4E68-99B9-FBD23FE611B2}" type="pres">
      <dgm:prSet presAssocID="{E4D77F38-87A2-44FB-8B9D-EC79F54BBED5}" presName="sp" presStyleCnt="0"/>
      <dgm:spPr/>
    </dgm:pt>
    <dgm:pt modelId="{0396BD3E-FDBF-4B30-9855-E20DFE8BCBA2}" type="pres">
      <dgm:prSet presAssocID="{728A2C92-0DE9-480D-AEA3-C99F9AF9D831}" presName="composite" presStyleCnt="0"/>
      <dgm:spPr/>
    </dgm:pt>
    <dgm:pt modelId="{817FE0F2-27B0-4784-9694-6A0FC2071CBB}" type="pres">
      <dgm:prSet presAssocID="{728A2C92-0DE9-480D-AEA3-C99F9AF9D831}" presName="parentText" presStyleLbl="alignNode1" presStyleIdx="4" presStyleCnt="5">
        <dgm:presLayoutVars>
          <dgm:chMax val="1"/>
          <dgm:bulletEnabled val="1"/>
        </dgm:presLayoutVars>
      </dgm:prSet>
      <dgm:spPr/>
    </dgm:pt>
    <dgm:pt modelId="{43D906F7-6618-4D95-A66C-7CF13113DF60}" type="pres">
      <dgm:prSet presAssocID="{728A2C92-0DE9-480D-AEA3-C99F9AF9D831}" presName="descendantText" presStyleLbl="alignAcc1" presStyleIdx="4" presStyleCnt="5">
        <dgm:presLayoutVars>
          <dgm:bulletEnabled val="1"/>
        </dgm:presLayoutVars>
      </dgm:prSet>
      <dgm:spPr/>
    </dgm:pt>
  </dgm:ptLst>
  <dgm:cxnLst>
    <dgm:cxn modelId="{89755100-C640-42E9-9CA6-7780BEA9C550}" type="presOf" srcId="{67F901BE-2C54-47BB-AEBB-6D0033E97CB4}" destId="{CF588FDD-CA34-411D-AA8B-2E6D5849C722}" srcOrd="0" destOrd="0" presId="urn:microsoft.com/office/officeart/2005/8/layout/chevron2"/>
    <dgm:cxn modelId="{0258BF0C-904B-4658-880C-3787DF8C75C3}" type="presOf" srcId="{C6D53A68-2359-4DF7-8107-6B3F65DD80F1}" destId="{43D906F7-6618-4D95-A66C-7CF13113DF60}" srcOrd="0" destOrd="0" presId="urn:microsoft.com/office/officeart/2005/8/layout/chevron2"/>
    <dgm:cxn modelId="{3D319E18-DB76-4348-B354-C027F6381A8A}" srcId="{18A96E54-355D-490F-BD7C-8ED42493C4E4}" destId="{BF71F2DE-307C-4FB9-922E-4ADABB153570}" srcOrd="0" destOrd="0" parTransId="{5E23C4F4-A05D-4D85-BCCE-87CB8B1BA7DD}" sibTransId="{B97F9E3A-5705-423B-AE7A-95860544424E}"/>
    <dgm:cxn modelId="{440A7D37-0E7D-459D-8057-D165E61FD29C}" srcId="{63D098FE-3093-4788-A80E-E5BBFC202F88}" destId="{F4CB338F-1EF9-4019-A099-983AD6FC8BA4}" srcOrd="0" destOrd="0" parTransId="{255B0337-B044-4981-BCB4-C069B8EFC6DF}" sibTransId="{200D4C6A-08FC-440C-84AD-937B1F5EC37F}"/>
    <dgm:cxn modelId="{0A13E73E-DB83-4D96-95ED-AD4BA9A87DC9}" type="presOf" srcId="{98EA88F6-73EC-4C94-913E-EDE9979CEF5A}" destId="{4D77B49F-A093-4770-A302-176B9AB9F3E2}" srcOrd="0" destOrd="0" presId="urn:microsoft.com/office/officeart/2005/8/layout/chevron2"/>
    <dgm:cxn modelId="{5C43B15D-F9CC-49E7-9057-C70D4CD8B114}" srcId="{0F0BC0C5-1860-47FD-B6DB-0CE3D51E1B4D}" destId="{67F901BE-2C54-47BB-AEBB-6D0033E97CB4}" srcOrd="0" destOrd="0" parTransId="{A6F36D54-D3A9-47A3-962C-1EEEF1D5CBBF}" sibTransId="{17E52F7A-5DB6-4FDA-B0D0-FAE729679AA9}"/>
    <dgm:cxn modelId="{972A2762-59F8-4A9E-9567-5088C3A31FEB}" srcId="{31F225FA-B2F8-43CA-8138-7803125ADA43}" destId="{0F0BC0C5-1860-47FD-B6DB-0CE3D51E1B4D}" srcOrd="1" destOrd="0" parTransId="{CB4994B3-47A3-44F3-8C66-895150468B66}" sibTransId="{72EDC10B-04EF-4A9C-B7FD-A7E7FF2A90A3}"/>
    <dgm:cxn modelId="{3DA28C72-6EE7-4E5B-99B4-CBA15A627399}" type="presOf" srcId="{31F225FA-B2F8-43CA-8138-7803125ADA43}" destId="{A0343867-31EB-474F-9484-3433C34FE5CD}" srcOrd="0" destOrd="0" presId="urn:microsoft.com/office/officeart/2005/8/layout/chevron2"/>
    <dgm:cxn modelId="{7FE03053-D194-449D-84A3-187810AB963D}" type="presOf" srcId="{C5C7829A-0342-4E4D-8A36-19DB20F73028}" destId="{FD49F7C1-C8DF-428A-B150-868A7CD0E7A0}" srcOrd="0" destOrd="0" presId="urn:microsoft.com/office/officeart/2005/8/layout/chevron2"/>
    <dgm:cxn modelId="{0B551154-2906-45B8-84B4-C07AE8F7B45C}" type="presOf" srcId="{0F0BC0C5-1860-47FD-B6DB-0CE3D51E1B4D}" destId="{61575EA1-B1A3-4B5B-A46C-B595F6734DC1}" srcOrd="0" destOrd="0" presId="urn:microsoft.com/office/officeart/2005/8/layout/chevron2"/>
    <dgm:cxn modelId="{8A434C7F-3C71-4AE0-939C-C0FAE8CB482E}" type="presOf" srcId="{F4CB338F-1EF9-4019-A099-983AD6FC8BA4}" destId="{8145EA7C-54EB-41CE-BEE9-A4250BFDC14A}" srcOrd="0" destOrd="0" presId="urn:microsoft.com/office/officeart/2005/8/layout/chevron2"/>
    <dgm:cxn modelId="{E175D6A7-F494-4F8D-8153-75A0CFA0F296}" type="presOf" srcId="{63D098FE-3093-4788-A80E-E5BBFC202F88}" destId="{9DF457A9-E0FC-4BE2-A922-563FF7C19624}" srcOrd="0" destOrd="0" presId="urn:microsoft.com/office/officeart/2005/8/layout/chevron2"/>
    <dgm:cxn modelId="{A45A65B2-7A57-4F10-ADBB-28F9B83D64C5}" srcId="{98EA88F6-73EC-4C94-913E-EDE9979CEF5A}" destId="{C5C7829A-0342-4E4D-8A36-19DB20F73028}" srcOrd="0" destOrd="0" parTransId="{380874D2-B689-4D31-A26C-CA62C72E1B5A}" sibTransId="{C9AA8142-92ED-444C-B8B6-0029181B59A0}"/>
    <dgm:cxn modelId="{419AF1C7-F532-41E1-BD3A-EAC4DF1DED17}" srcId="{728A2C92-0DE9-480D-AEA3-C99F9AF9D831}" destId="{C6D53A68-2359-4DF7-8107-6B3F65DD80F1}" srcOrd="0" destOrd="0" parTransId="{B79B962B-D08D-43D6-B578-70D3BF6E9E10}" sibTransId="{E19AF728-B66C-4D34-80D2-BF613645E806}"/>
    <dgm:cxn modelId="{D05441D5-E1F5-4E29-8063-02716661C850}" type="presOf" srcId="{BF71F2DE-307C-4FB9-922E-4ADABB153570}" destId="{6BF30E2D-6979-4D78-8877-E9EF37BF1207}" srcOrd="0" destOrd="0" presId="urn:microsoft.com/office/officeart/2005/8/layout/chevron2"/>
    <dgm:cxn modelId="{33B661D6-AC02-4460-A2C0-A6A55DF6B199}" srcId="{31F225FA-B2F8-43CA-8138-7803125ADA43}" destId="{728A2C92-0DE9-480D-AEA3-C99F9AF9D831}" srcOrd="4" destOrd="0" parTransId="{1F6529D3-9241-4AD6-A9EE-3D8CD9A75069}" sibTransId="{89994B3C-C204-41AC-BC7E-5CFDCC873198}"/>
    <dgm:cxn modelId="{FACCB5DA-CB77-473A-BB55-CCBACD5C527E}" type="presOf" srcId="{728A2C92-0DE9-480D-AEA3-C99F9AF9D831}" destId="{817FE0F2-27B0-4784-9694-6A0FC2071CBB}" srcOrd="0" destOrd="0" presId="urn:microsoft.com/office/officeart/2005/8/layout/chevron2"/>
    <dgm:cxn modelId="{5378D1E5-F56E-41C1-AE1E-9820A029F3C4}" srcId="{31F225FA-B2F8-43CA-8138-7803125ADA43}" destId="{98EA88F6-73EC-4C94-913E-EDE9979CEF5A}" srcOrd="0" destOrd="0" parTransId="{92E9AC12-84CC-4AB6-98D5-6678C6D17907}" sibTransId="{894F353B-D0B9-450C-8378-CBD1C938E5C3}"/>
    <dgm:cxn modelId="{BD37F1EE-9439-4D0A-B136-E53B4BF7FB9D}" srcId="{31F225FA-B2F8-43CA-8138-7803125ADA43}" destId="{18A96E54-355D-490F-BD7C-8ED42493C4E4}" srcOrd="3" destOrd="0" parTransId="{3ADCDF04-41C0-4BC7-812E-E1E6D0BCFEC2}" sibTransId="{E4D77F38-87A2-44FB-8B9D-EC79F54BBED5}"/>
    <dgm:cxn modelId="{93D65DFA-37A4-4FB6-B738-9833D5D5CEE9}" type="presOf" srcId="{18A96E54-355D-490F-BD7C-8ED42493C4E4}" destId="{60D7A508-7378-439A-8820-DFB54F62DB36}" srcOrd="0" destOrd="0" presId="urn:microsoft.com/office/officeart/2005/8/layout/chevron2"/>
    <dgm:cxn modelId="{09E5E9FD-A2DC-4EE8-B3A6-DCAFE8716E42}" srcId="{31F225FA-B2F8-43CA-8138-7803125ADA43}" destId="{63D098FE-3093-4788-A80E-E5BBFC202F88}" srcOrd="2" destOrd="0" parTransId="{EB373D39-47E2-4B91-837E-C13501732D27}" sibTransId="{4AC52981-3EA6-4661-B9E4-6F79DC22F639}"/>
    <dgm:cxn modelId="{52C90CFA-B6BD-4D08-BB2F-3FEA504637D9}" type="presParOf" srcId="{A0343867-31EB-474F-9484-3433C34FE5CD}" destId="{D217295A-D1BA-48C9-A268-08E3512D30A6}" srcOrd="0" destOrd="0" presId="urn:microsoft.com/office/officeart/2005/8/layout/chevron2"/>
    <dgm:cxn modelId="{17C6E924-628A-47C3-BA96-ADCF0E7F2D3C}" type="presParOf" srcId="{D217295A-D1BA-48C9-A268-08E3512D30A6}" destId="{4D77B49F-A093-4770-A302-176B9AB9F3E2}" srcOrd="0" destOrd="0" presId="urn:microsoft.com/office/officeart/2005/8/layout/chevron2"/>
    <dgm:cxn modelId="{A2DE6798-FB04-4EAB-9617-AFEC211E34D7}" type="presParOf" srcId="{D217295A-D1BA-48C9-A268-08E3512D30A6}" destId="{FD49F7C1-C8DF-428A-B150-868A7CD0E7A0}" srcOrd="1" destOrd="0" presId="urn:microsoft.com/office/officeart/2005/8/layout/chevron2"/>
    <dgm:cxn modelId="{199AE913-6721-4A2F-ACCC-CF8999FB15F7}" type="presParOf" srcId="{A0343867-31EB-474F-9484-3433C34FE5CD}" destId="{AB9F2D2F-24EF-4013-81EF-92609F586CAB}" srcOrd="1" destOrd="0" presId="urn:microsoft.com/office/officeart/2005/8/layout/chevron2"/>
    <dgm:cxn modelId="{77DB78E0-F91D-4522-8D7D-8A3DC33BC325}" type="presParOf" srcId="{A0343867-31EB-474F-9484-3433C34FE5CD}" destId="{4E238D62-3FBC-433A-8131-642BA27A4C0D}" srcOrd="2" destOrd="0" presId="urn:microsoft.com/office/officeart/2005/8/layout/chevron2"/>
    <dgm:cxn modelId="{BA7B4C81-6A32-425C-BFEC-B88300F9EAD9}" type="presParOf" srcId="{4E238D62-3FBC-433A-8131-642BA27A4C0D}" destId="{61575EA1-B1A3-4B5B-A46C-B595F6734DC1}" srcOrd="0" destOrd="0" presId="urn:microsoft.com/office/officeart/2005/8/layout/chevron2"/>
    <dgm:cxn modelId="{B8A21961-A113-40CB-9114-66A0B36B30F4}" type="presParOf" srcId="{4E238D62-3FBC-433A-8131-642BA27A4C0D}" destId="{CF588FDD-CA34-411D-AA8B-2E6D5849C722}" srcOrd="1" destOrd="0" presId="urn:microsoft.com/office/officeart/2005/8/layout/chevron2"/>
    <dgm:cxn modelId="{9A098019-4B2A-48DA-B470-BD58EFCE2C81}" type="presParOf" srcId="{A0343867-31EB-474F-9484-3433C34FE5CD}" destId="{507D37F9-B680-42FA-81A7-A07ED846CB23}" srcOrd="3" destOrd="0" presId="urn:microsoft.com/office/officeart/2005/8/layout/chevron2"/>
    <dgm:cxn modelId="{C7666603-2FCC-4DD0-BC54-E253F6597F1E}" type="presParOf" srcId="{A0343867-31EB-474F-9484-3433C34FE5CD}" destId="{457E1C7A-2F6F-4C5B-8590-6113E2360CA7}" srcOrd="4" destOrd="0" presId="urn:microsoft.com/office/officeart/2005/8/layout/chevron2"/>
    <dgm:cxn modelId="{AF36F817-E952-4CA1-AB0E-A144F13BA49D}" type="presParOf" srcId="{457E1C7A-2F6F-4C5B-8590-6113E2360CA7}" destId="{9DF457A9-E0FC-4BE2-A922-563FF7C19624}" srcOrd="0" destOrd="0" presId="urn:microsoft.com/office/officeart/2005/8/layout/chevron2"/>
    <dgm:cxn modelId="{3A32EF2B-5D4E-4A8F-8232-C06DAB951338}" type="presParOf" srcId="{457E1C7A-2F6F-4C5B-8590-6113E2360CA7}" destId="{8145EA7C-54EB-41CE-BEE9-A4250BFDC14A}" srcOrd="1" destOrd="0" presId="urn:microsoft.com/office/officeart/2005/8/layout/chevron2"/>
    <dgm:cxn modelId="{634CA88B-7A04-4F59-BC13-EA4AF312AA02}" type="presParOf" srcId="{A0343867-31EB-474F-9484-3433C34FE5CD}" destId="{D982E675-1E8D-4876-AFA5-1CECA3489DE1}" srcOrd="5" destOrd="0" presId="urn:microsoft.com/office/officeart/2005/8/layout/chevron2"/>
    <dgm:cxn modelId="{86B7DCEF-7FF4-46BF-99BE-F7E8EB4C3E87}" type="presParOf" srcId="{A0343867-31EB-474F-9484-3433C34FE5CD}" destId="{4F7085EB-8B56-4E0A-9C9A-F829EDCC29D2}" srcOrd="6" destOrd="0" presId="urn:microsoft.com/office/officeart/2005/8/layout/chevron2"/>
    <dgm:cxn modelId="{F185486B-1FAC-469F-8692-F98785EA08D4}" type="presParOf" srcId="{4F7085EB-8B56-4E0A-9C9A-F829EDCC29D2}" destId="{60D7A508-7378-439A-8820-DFB54F62DB36}" srcOrd="0" destOrd="0" presId="urn:microsoft.com/office/officeart/2005/8/layout/chevron2"/>
    <dgm:cxn modelId="{50AECED2-9E98-4399-8832-8C5E17F8E10D}" type="presParOf" srcId="{4F7085EB-8B56-4E0A-9C9A-F829EDCC29D2}" destId="{6BF30E2D-6979-4D78-8877-E9EF37BF1207}" srcOrd="1" destOrd="0" presId="urn:microsoft.com/office/officeart/2005/8/layout/chevron2"/>
    <dgm:cxn modelId="{C1AA4D32-5C4E-4841-9211-30F207BA5CF7}" type="presParOf" srcId="{A0343867-31EB-474F-9484-3433C34FE5CD}" destId="{F17B7DC4-1F3F-4E68-99B9-FBD23FE611B2}" srcOrd="7" destOrd="0" presId="urn:microsoft.com/office/officeart/2005/8/layout/chevron2"/>
    <dgm:cxn modelId="{CDFD6CB6-A2EB-4E82-8395-41D59A215722}" type="presParOf" srcId="{A0343867-31EB-474F-9484-3433C34FE5CD}" destId="{0396BD3E-FDBF-4B30-9855-E20DFE8BCBA2}" srcOrd="8" destOrd="0" presId="urn:microsoft.com/office/officeart/2005/8/layout/chevron2"/>
    <dgm:cxn modelId="{79CD9567-23CF-4BE7-80AE-4B9480DC77F3}" type="presParOf" srcId="{0396BD3E-FDBF-4B30-9855-E20DFE8BCBA2}" destId="{817FE0F2-27B0-4784-9694-6A0FC2071CBB}" srcOrd="0" destOrd="0" presId="urn:microsoft.com/office/officeart/2005/8/layout/chevron2"/>
    <dgm:cxn modelId="{D98879C2-5493-4B29-8BC4-5801B652CF67}" type="presParOf" srcId="{0396BD3E-FDBF-4B30-9855-E20DFE8BCBA2}" destId="{43D906F7-6618-4D95-A66C-7CF13113DF6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D6DC45-C9BB-4CA9-B0C9-4E8A672AA28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CAE384-24F9-4B34-BE86-A66607A7799B}">
      <dgm:prSet custT="1"/>
      <dgm:spPr/>
      <dgm:t>
        <a:bodyPr/>
        <a:lstStyle/>
        <a:p>
          <a:pPr>
            <a:lnSpc>
              <a:spcPct val="100000"/>
            </a:lnSpc>
          </a:pPr>
          <a:r>
            <a:rPr lang="en-US" sz="1600" b="1">
              <a:solidFill>
                <a:schemeClr val="accent6"/>
              </a:solidFill>
            </a:rPr>
            <a:t>Priority of Service regulations refers to: </a:t>
          </a:r>
          <a:r>
            <a:rPr lang="en-US" sz="1600">
              <a:solidFill>
                <a:schemeClr val="accent6"/>
              </a:solidFill>
            </a:rPr>
            <a:t>Veterans and spouses who are eligible for priority of service as “covered persons” and refer to those not eligible for priority of service as “non-covered persons”</a:t>
          </a:r>
        </a:p>
      </dgm:t>
    </dgm:pt>
    <dgm:pt modelId="{8F77DD60-AC6E-44E2-BF75-471726FE0469}" type="parTrans" cxnId="{F2D7F1C9-A22F-411B-A810-DB8F5DAF1D17}">
      <dgm:prSet/>
      <dgm:spPr/>
      <dgm:t>
        <a:bodyPr/>
        <a:lstStyle/>
        <a:p>
          <a:endParaRPr lang="en-US"/>
        </a:p>
      </dgm:t>
    </dgm:pt>
    <dgm:pt modelId="{6DA1B0BC-B208-41EE-8794-1FC8443790C6}" type="sibTrans" cxnId="{F2D7F1C9-A22F-411B-A810-DB8F5DAF1D17}">
      <dgm:prSet/>
      <dgm:spPr/>
      <dgm:t>
        <a:bodyPr/>
        <a:lstStyle/>
        <a:p>
          <a:endParaRPr lang="en-US"/>
        </a:p>
      </dgm:t>
    </dgm:pt>
    <dgm:pt modelId="{B603A495-2B99-48A9-A3DD-80211FB7A8CB}">
      <dgm:prSet/>
      <dgm:spPr/>
      <dgm:t>
        <a:bodyPr/>
        <a:lstStyle/>
        <a:p>
          <a:pPr>
            <a:lnSpc>
              <a:spcPct val="100000"/>
            </a:lnSpc>
          </a:pPr>
          <a:r>
            <a:rPr lang="en-US">
              <a:solidFill>
                <a:schemeClr val="accent6"/>
              </a:solidFill>
            </a:rPr>
            <a:t>NOTE: in applying POS to daily MSCC Operations, Veteran status is determined via “self-attestation” (self-identification), and the covered person is not required to provide any proof of status or documentation. </a:t>
          </a:r>
        </a:p>
      </dgm:t>
    </dgm:pt>
    <dgm:pt modelId="{88ECB04E-5EE4-4343-993B-B718A4D66E02}" type="parTrans" cxnId="{43C707EA-442E-419B-8A72-7AEA5219FDC9}">
      <dgm:prSet/>
      <dgm:spPr/>
      <dgm:t>
        <a:bodyPr/>
        <a:lstStyle/>
        <a:p>
          <a:endParaRPr lang="en-US"/>
        </a:p>
      </dgm:t>
    </dgm:pt>
    <dgm:pt modelId="{BD88DB95-A59C-4609-BE15-4FB15EED0E33}" type="sibTrans" cxnId="{43C707EA-442E-419B-8A72-7AEA5219FDC9}">
      <dgm:prSet/>
      <dgm:spPr/>
      <dgm:t>
        <a:bodyPr/>
        <a:lstStyle/>
        <a:p>
          <a:endParaRPr lang="en-US"/>
        </a:p>
      </dgm:t>
    </dgm:pt>
    <dgm:pt modelId="{9A54EC7D-F5B2-46E2-A471-4CAA37FAE707}">
      <dgm:prSet custT="1"/>
      <dgm:spPr/>
      <dgm:t>
        <a:bodyPr/>
        <a:lstStyle/>
        <a:p>
          <a:pPr>
            <a:lnSpc>
              <a:spcPct val="100000"/>
            </a:lnSpc>
          </a:pPr>
          <a:r>
            <a:rPr lang="en-US" sz="1600">
              <a:solidFill>
                <a:schemeClr val="accent6"/>
              </a:solidFill>
            </a:rPr>
            <a:t>Proof “may” only be required for enrollment into certain programs or training</a:t>
          </a:r>
        </a:p>
      </dgm:t>
    </dgm:pt>
    <dgm:pt modelId="{C82B3DC9-8871-4BD6-99D0-0F33D7833533}" type="parTrans" cxnId="{ED38EDDD-7FCF-4714-83C5-F551FBB39709}">
      <dgm:prSet/>
      <dgm:spPr/>
      <dgm:t>
        <a:bodyPr/>
        <a:lstStyle/>
        <a:p>
          <a:endParaRPr lang="en-US"/>
        </a:p>
      </dgm:t>
    </dgm:pt>
    <dgm:pt modelId="{D52A5AAC-E21E-4496-9087-3777D80A70BC}" type="sibTrans" cxnId="{ED38EDDD-7FCF-4714-83C5-F551FBB39709}">
      <dgm:prSet/>
      <dgm:spPr/>
      <dgm:t>
        <a:bodyPr/>
        <a:lstStyle/>
        <a:p>
          <a:endParaRPr lang="en-US"/>
        </a:p>
      </dgm:t>
    </dgm:pt>
    <dgm:pt modelId="{95A8D6CD-A3D9-4392-BCE7-D5C13FFA45CA}">
      <dgm:prSet/>
      <dgm:spPr/>
      <dgm:t>
        <a:bodyPr/>
        <a:lstStyle/>
        <a:p>
          <a:pPr>
            <a:lnSpc>
              <a:spcPct val="100000"/>
            </a:lnSpc>
          </a:pPr>
          <a:r>
            <a:rPr lang="en-US" u="sng">
              <a:hlinkClick xmlns:r="http://schemas.openxmlformats.org/officeDocument/2006/relationships" r:id="rId1"/>
            </a:rPr>
            <a:t>Massachusetts Priority of Service (</a:t>
          </a:r>
          <a:r>
            <a:rPr lang="en-US" i="1" u="sng">
              <a:hlinkClick xmlns:r="http://schemas.openxmlformats.org/officeDocument/2006/relationships" r:id="rId1"/>
            </a:rPr>
            <a:t>Mass Workforce Issuance 100 DCS 15.100.1</a:t>
          </a:r>
          <a:r>
            <a:rPr lang="en-US">
              <a:hlinkClick xmlns:r="http://schemas.openxmlformats.org/officeDocument/2006/relationships" r:id="rId1"/>
            </a:rPr>
            <a:t> </a:t>
          </a:r>
          <a:endParaRPr lang="en-US"/>
        </a:p>
      </dgm:t>
    </dgm:pt>
    <dgm:pt modelId="{FBEBA722-93AA-4D5A-B61F-6602DD23003C}" type="parTrans" cxnId="{E11715FB-0657-453A-AB9A-DC84E69C6F14}">
      <dgm:prSet/>
      <dgm:spPr/>
      <dgm:t>
        <a:bodyPr/>
        <a:lstStyle/>
        <a:p>
          <a:endParaRPr lang="en-US"/>
        </a:p>
      </dgm:t>
    </dgm:pt>
    <dgm:pt modelId="{F9B8528F-9719-4D8C-888D-C63E714C519C}" type="sibTrans" cxnId="{E11715FB-0657-453A-AB9A-DC84E69C6F14}">
      <dgm:prSet/>
      <dgm:spPr/>
      <dgm:t>
        <a:bodyPr/>
        <a:lstStyle/>
        <a:p>
          <a:endParaRPr lang="en-US"/>
        </a:p>
      </dgm:t>
    </dgm:pt>
    <dgm:pt modelId="{904B2D5B-DF90-47D4-8106-ED57AF0AD8E1}" type="pres">
      <dgm:prSet presAssocID="{9ED6DC45-C9BB-4CA9-B0C9-4E8A672AA286}" presName="root" presStyleCnt="0">
        <dgm:presLayoutVars>
          <dgm:dir/>
          <dgm:resizeHandles val="exact"/>
        </dgm:presLayoutVars>
      </dgm:prSet>
      <dgm:spPr/>
    </dgm:pt>
    <dgm:pt modelId="{E6AA215A-F5AB-43CF-A9DA-ED229768F8AA}" type="pres">
      <dgm:prSet presAssocID="{C1CAE384-24F9-4B34-BE86-A66607A7799B}" presName="compNode" presStyleCnt="0"/>
      <dgm:spPr/>
    </dgm:pt>
    <dgm:pt modelId="{006E1BAE-79F1-4025-A7EC-AD345975AF74}" type="pres">
      <dgm:prSet presAssocID="{C1CAE384-24F9-4B34-BE86-A66607A7799B}" presName="bgRect" presStyleLbl="bgShp" presStyleIdx="0" presStyleCnt="4"/>
      <dgm:spPr/>
    </dgm:pt>
    <dgm:pt modelId="{21AE1F4D-19E8-4517-BD37-012E36395793}" type="pres">
      <dgm:prSet presAssocID="{C1CAE384-24F9-4B34-BE86-A66607A7799B}"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ospital"/>
        </a:ext>
      </dgm:extLst>
    </dgm:pt>
    <dgm:pt modelId="{6C4D3F3D-D834-4754-A8B5-D68D2F345BF5}" type="pres">
      <dgm:prSet presAssocID="{C1CAE384-24F9-4B34-BE86-A66607A7799B}" presName="spaceRect" presStyleCnt="0"/>
      <dgm:spPr/>
    </dgm:pt>
    <dgm:pt modelId="{D9F41172-3667-4BA1-AE2A-A3EB8AC916E1}" type="pres">
      <dgm:prSet presAssocID="{C1CAE384-24F9-4B34-BE86-A66607A7799B}" presName="parTx" presStyleLbl="revTx" presStyleIdx="0" presStyleCnt="4">
        <dgm:presLayoutVars>
          <dgm:chMax val="0"/>
          <dgm:chPref val="0"/>
        </dgm:presLayoutVars>
      </dgm:prSet>
      <dgm:spPr/>
    </dgm:pt>
    <dgm:pt modelId="{781DD43C-F17E-4D4C-9958-CACF25BBD46B}" type="pres">
      <dgm:prSet presAssocID="{6DA1B0BC-B208-41EE-8794-1FC8443790C6}" presName="sibTrans" presStyleCnt="0"/>
      <dgm:spPr/>
    </dgm:pt>
    <dgm:pt modelId="{23486D8E-004C-4D4F-8072-F3BAD149A422}" type="pres">
      <dgm:prSet presAssocID="{B603A495-2B99-48A9-A3DD-80211FB7A8CB}" presName="compNode" presStyleCnt="0"/>
      <dgm:spPr/>
    </dgm:pt>
    <dgm:pt modelId="{BC524E70-644E-4053-8F4D-C27D77DCFB80}" type="pres">
      <dgm:prSet presAssocID="{B603A495-2B99-48A9-A3DD-80211FB7A8CB}" presName="bgRect" presStyleLbl="bgShp" presStyleIdx="1" presStyleCnt="4"/>
      <dgm:spPr/>
    </dgm:pt>
    <dgm:pt modelId="{776EC1AF-E571-43DB-A42B-4ADD2FB89E92}" type="pres">
      <dgm:prSet presAssocID="{B603A495-2B99-48A9-A3DD-80211FB7A8CB}"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eckmark"/>
        </a:ext>
      </dgm:extLst>
    </dgm:pt>
    <dgm:pt modelId="{B1A47E04-02F6-4C52-B19B-95E383ECEBA7}" type="pres">
      <dgm:prSet presAssocID="{B603A495-2B99-48A9-A3DD-80211FB7A8CB}" presName="spaceRect" presStyleCnt="0"/>
      <dgm:spPr/>
    </dgm:pt>
    <dgm:pt modelId="{3CF1263D-2666-489B-9AD4-1937E8B5ABAD}" type="pres">
      <dgm:prSet presAssocID="{B603A495-2B99-48A9-A3DD-80211FB7A8CB}" presName="parTx" presStyleLbl="revTx" presStyleIdx="1" presStyleCnt="4">
        <dgm:presLayoutVars>
          <dgm:chMax val="0"/>
          <dgm:chPref val="0"/>
        </dgm:presLayoutVars>
      </dgm:prSet>
      <dgm:spPr/>
    </dgm:pt>
    <dgm:pt modelId="{9ED23721-AF93-44DA-9387-4B581B4F3B95}" type="pres">
      <dgm:prSet presAssocID="{BD88DB95-A59C-4609-BE15-4FB15EED0E33}" presName="sibTrans" presStyleCnt="0"/>
      <dgm:spPr/>
    </dgm:pt>
    <dgm:pt modelId="{DA3779C4-8821-46D5-8118-2A956B1C7D7E}" type="pres">
      <dgm:prSet presAssocID="{9A54EC7D-F5B2-46E2-A471-4CAA37FAE707}" presName="compNode" presStyleCnt="0"/>
      <dgm:spPr/>
    </dgm:pt>
    <dgm:pt modelId="{368139A2-4011-4ECC-AEF1-5CF0FA6F0C6E}" type="pres">
      <dgm:prSet presAssocID="{9A54EC7D-F5B2-46E2-A471-4CAA37FAE707}" presName="bgRect" presStyleLbl="bgShp" presStyleIdx="2" presStyleCnt="4" custLinFactNeighborY="-270"/>
      <dgm:spPr/>
    </dgm:pt>
    <dgm:pt modelId="{A9DCA20B-5BC2-433D-90B6-EEC9A1FE087F}" type="pres">
      <dgm:prSet presAssocID="{9A54EC7D-F5B2-46E2-A471-4CAA37FAE707}"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Diploma Roll"/>
        </a:ext>
      </dgm:extLst>
    </dgm:pt>
    <dgm:pt modelId="{CB1F2F6D-145C-4C68-846D-B8A65468AFDD}" type="pres">
      <dgm:prSet presAssocID="{9A54EC7D-F5B2-46E2-A471-4CAA37FAE707}" presName="spaceRect" presStyleCnt="0"/>
      <dgm:spPr/>
    </dgm:pt>
    <dgm:pt modelId="{32462112-0576-4E6B-8CC6-092FEC23F00E}" type="pres">
      <dgm:prSet presAssocID="{9A54EC7D-F5B2-46E2-A471-4CAA37FAE707}" presName="parTx" presStyleLbl="revTx" presStyleIdx="2" presStyleCnt="4">
        <dgm:presLayoutVars>
          <dgm:chMax val="0"/>
          <dgm:chPref val="0"/>
        </dgm:presLayoutVars>
      </dgm:prSet>
      <dgm:spPr/>
    </dgm:pt>
    <dgm:pt modelId="{ECA6A625-8D91-4BBC-B36B-EFF3BF17BEFC}" type="pres">
      <dgm:prSet presAssocID="{D52A5AAC-E21E-4496-9087-3777D80A70BC}" presName="sibTrans" presStyleCnt="0"/>
      <dgm:spPr/>
    </dgm:pt>
    <dgm:pt modelId="{3DF37E2C-C381-4326-A7A5-38340F8885B8}" type="pres">
      <dgm:prSet presAssocID="{95A8D6CD-A3D9-4392-BCE7-D5C13FFA45CA}" presName="compNode" presStyleCnt="0"/>
      <dgm:spPr/>
    </dgm:pt>
    <dgm:pt modelId="{3E5AA0C8-BA09-4031-97A4-43F91244E87F}" type="pres">
      <dgm:prSet presAssocID="{95A8D6CD-A3D9-4392-BCE7-D5C13FFA45CA}" presName="bgRect" presStyleLbl="bgShp" presStyleIdx="3" presStyleCnt="4"/>
      <dgm:spPr/>
    </dgm:pt>
    <dgm:pt modelId="{1D3BE2A1-2FE1-4A09-9764-DFE3A7A10B4A}" type="pres">
      <dgm:prSet presAssocID="{95A8D6CD-A3D9-4392-BCE7-D5C13FFA45CA}"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Firefighter"/>
        </a:ext>
      </dgm:extLst>
    </dgm:pt>
    <dgm:pt modelId="{76659689-38C6-456A-83A6-1ECD405A270B}" type="pres">
      <dgm:prSet presAssocID="{95A8D6CD-A3D9-4392-BCE7-D5C13FFA45CA}" presName="spaceRect" presStyleCnt="0"/>
      <dgm:spPr/>
    </dgm:pt>
    <dgm:pt modelId="{E05E0ACB-3BAB-40B7-97AB-8DE1B7B83EA1}" type="pres">
      <dgm:prSet presAssocID="{95A8D6CD-A3D9-4392-BCE7-D5C13FFA45CA}" presName="parTx" presStyleLbl="revTx" presStyleIdx="3" presStyleCnt="4">
        <dgm:presLayoutVars>
          <dgm:chMax val="0"/>
          <dgm:chPref val="0"/>
        </dgm:presLayoutVars>
      </dgm:prSet>
      <dgm:spPr/>
    </dgm:pt>
  </dgm:ptLst>
  <dgm:cxnLst>
    <dgm:cxn modelId="{4FD8E133-05D7-45DC-938D-DE2FA6CB0078}" type="presOf" srcId="{9ED6DC45-C9BB-4CA9-B0C9-4E8A672AA286}" destId="{904B2D5B-DF90-47D4-8106-ED57AF0AD8E1}" srcOrd="0" destOrd="0" presId="urn:microsoft.com/office/officeart/2018/2/layout/IconVerticalSolidList"/>
    <dgm:cxn modelId="{263AF662-07F8-4436-954B-0318FDD08C43}" type="presOf" srcId="{95A8D6CD-A3D9-4392-BCE7-D5C13FFA45CA}" destId="{E05E0ACB-3BAB-40B7-97AB-8DE1B7B83EA1}" srcOrd="0" destOrd="0" presId="urn:microsoft.com/office/officeart/2018/2/layout/IconVerticalSolidList"/>
    <dgm:cxn modelId="{F2D7F1C9-A22F-411B-A810-DB8F5DAF1D17}" srcId="{9ED6DC45-C9BB-4CA9-B0C9-4E8A672AA286}" destId="{C1CAE384-24F9-4B34-BE86-A66607A7799B}" srcOrd="0" destOrd="0" parTransId="{8F77DD60-AC6E-44E2-BF75-471726FE0469}" sibTransId="{6DA1B0BC-B208-41EE-8794-1FC8443790C6}"/>
    <dgm:cxn modelId="{ED38EDDD-7FCF-4714-83C5-F551FBB39709}" srcId="{9ED6DC45-C9BB-4CA9-B0C9-4E8A672AA286}" destId="{9A54EC7D-F5B2-46E2-A471-4CAA37FAE707}" srcOrd="2" destOrd="0" parTransId="{C82B3DC9-8871-4BD6-99D0-0F33D7833533}" sibTransId="{D52A5AAC-E21E-4496-9087-3777D80A70BC}"/>
    <dgm:cxn modelId="{AE7C6FE7-3F8D-4430-8860-EAA1B48DDE32}" type="presOf" srcId="{B603A495-2B99-48A9-A3DD-80211FB7A8CB}" destId="{3CF1263D-2666-489B-9AD4-1937E8B5ABAD}" srcOrd="0" destOrd="0" presId="urn:microsoft.com/office/officeart/2018/2/layout/IconVerticalSolidList"/>
    <dgm:cxn modelId="{43C707EA-442E-419B-8A72-7AEA5219FDC9}" srcId="{9ED6DC45-C9BB-4CA9-B0C9-4E8A672AA286}" destId="{B603A495-2B99-48A9-A3DD-80211FB7A8CB}" srcOrd="1" destOrd="0" parTransId="{88ECB04E-5EE4-4343-993B-B718A4D66E02}" sibTransId="{BD88DB95-A59C-4609-BE15-4FB15EED0E33}"/>
    <dgm:cxn modelId="{56FB88EB-A314-4DBE-A518-8A7114D33390}" type="presOf" srcId="{9A54EC7D-F5B2-46E2-A471-4CAA37FAE707}" destId="{32462112-0576-4E6B-8CC6-092FEC23F00E}" srcOrd="0" destOrd="0" presId="urn:microsoft.com/office/officeart/2018/2/layout/IconVerticalSolidList"/>
    <dgm:cxn modelId="{CA6EC9F6-96C2-4014-B66C-5705F646DD33}" type="presOf" srcId="{C1CAE384-24F9-4B34-BE86-A66607A7799B}" destId="{D9F41172-3667-4BA1-AE2A-A3EB8AC916E1}" srcOrd="0" destOrd="0" presId="urn:microsoft.com/office/officeart/2018/2/layout/IconVerticalSolidList"/>
    <dgm:cxn modelId="{E11715FB-0657-453A-AB9A-DC84E69C6F14}" srcId="{9ED6DC45-C9BB-4CA9-B0C9-4E8A672AA286}" destId="{95A8D6CD-A3D9-4392-BCE7-D5C13FFA45CA}" srcOrd="3" destOrd="0" parTransId="{FBEBA722-93AA-4D5A-B61F-6602DD23003C}" sibTransId="{F9B8528F-9719-4D8C-888D-C63E714C519C}"/>
    <dgm:cxn modelId="{73888A32-C5F0-4C5B-9E25-1332D93EC6DF}" type="presParOf" srcId="{904B2D5B-DF90-47D4-8106-ED57AF0AD8E1}" destId="{E6AA215A-F5AB-43CF-A9DA-ED229768F8AA}" srcOrd="0" destOrd="0" presId="urn:microsoft.com/office/officeart/2018/2/layout/IconVerticalSolidList"/>
    <dgm:cxn modelId="{BBDC0DE7-127A-4899-A05A-F57B4F6C0CA9}" type="presParOf" srcId="{E6AA215A-F5AB-43CF-A9DA-ED229768F8AA}" destId="{006E1BAE-79F1-4025-A7EC-AD345975AF74}" srcOrd="0" destOrd="0" presId="urn:microsoft.com/office/officeart/2018/2/layout/IconVerticalSolidList"/>
    <dgm:cxn modelId="{526C794E-C8F0-4F31-9E9E-4115659B121E}" type="presParOf" srcId="{E6AA215A-F5AB-43CF-A9DA-ED229768F8AA}" destId="{21AE1F4D-19E8-4517-BD37-012E36395793}" srcOrd="1" destOrd="0" presId="urn:microsoft.com/office/officeart/2018/2/layout/IconVerticalSolidList"/>
    <dgm:cxn modelId="{1E51C5F5-9E84-4BB2-9C5A-4B8A1F70354F}" type="presParOf" srcId="{E6AA215A-F5AB-43CF-A9DA-ED229768F8AA}" destId="{6C4D3F3D-D834-4754-A8B5-D68D2F345BF5}" srcOrd="2" destOrd="0" presId="urn:microsoft.com/office/officeart/2018/2/layout/IconVerticalSolidList"/>
    <dgm:cxn modelId="{AAB7666A-BF0B-444C-AB5A-BEB027485797}" type="presParOf" srcId="{E6AA215A-F5AB-43CF-A9DA-ED229768F8AA}" destId="{D9F41172-3667-4BA1-AE2A-A3EB8AC916E1}" srcOrd="3" destOrd="0" presId="urn:microsoft.com/office/officeart/2018/2/layout/IconVerticalSolidList"/>
    <dgm:cxn modelId="{53F10CA1-13BA-4B70-917E-95616F59F2F4}" type="presParOf" srcId="{904B2D5B-DF90-47D4-8106-ED57AF0AD8E1}" destId="{781DD43C-F17E-4D4C-9958-CACF25BBD46B}" srcOrd="1" destOrd="0" presId="urn:microsoft.com/office/officeart/2018/2/layout/IconVerticalSolidList"/>
    <dgm:cxn modelId="{9F65B9C1-96F7-4EF2-9D38-C88B5AABA3FE}" type="presParOf" srcId="{904B2D5B-DF90-47D4-8106-ED57AF0AD8E1}" destId="{23486D8E-004C-4D4F-8072-F3BAD149A422}" srcOrd="2" destOrd="0" presId="urn:microsoft.com/office/officeart/2018/2/layout/IconVerticalSolidList"/>
    <dgm:cxn modelId="{1AEE34C1-3A17-4480-A655-6D98D8613056}" type="presParOf" srcId="{23486D8E-004C-4D4F-8072-F3BAD149A422}" destId="{BC524E70-644E-4053-8F4D-C27D77DCFB80}" srcOrd="0" destOrd="0" presId="urn:microsoft.com/office/officeart/2018/2/layout/IconVerticalSolidList"/>
    <dgm:cxn modelId="{D4BAFADB-1D09-414C-AE6A-11CEA526D2CA}" type="presParOf" srcId="{23486D8E-004C-4D4F-8072-F3BAD149A422}" destId="{776EC1AF-E571-43DB-A42B-4ADD2FB89E92}" srcOrd="1" destOrd="0" presId="urn:microsoft.com/office/officeart/2018/2/layout/IconVerticalSolidList"/>
    <dgm:cxn modelId="{EB6F1BF3-547F-4CE3-9A62-C7FEB47F5579}" type="presParOf" srcId="{23486D8E-004C-4D4F-8072-F3BAD149A422}" destId="{B1A47E04-02F6-4C52-B19B-95E383ECEBA7}" srcOrd="2" destOrd="0" presId="urn:microsoft.com/office/officeart/2018/2/layout/IconVerticalSolidList"/>
    <dgm:cxn modelId="{5A4F4800-B8F1-4A80-973C-50DCF5710B4D}" type="presParOf" srcId="{23486D8E-004C-4D4F-8072-F3BAD149A422}" destId="{3CF1263D-2666-489B-9AD4-1937E8B5ABAD}" srcOrd="3" destOrd="0" presId="urn:microsoft.com/office/officeart/2018/2/layout/IconVerticalSolidList"/>
    <dgm:cxn modelId="{36DD3785-E2F5-49B5-B1B6-2D12E84A3558}" type="presParOf" srcId="{904B2D5B-DF90-47D4-8106-ED57AF0AD8E1}" destId="{9ED23721-AF93-44DA-9387-4B581B4F3B95}" srcOrd="3" destOrd="0" presId="urn:microsoft.com/office/officeart/2018/2/layout/IconVerticalSolidList"/>
    <dgm:cxn modelId="{3E404EDA-6B5D-407B-9E8A-F028868E22F5}" type="presParOf" srcId="{904B2D5B-DF90-47D4-8106-ED57AF0AD8E1}" destId="{DA3779C4-8821-46D5-8118-2A956B1C7D7E}" srcOrd="4" destOrd="0" presId="urn:microsoft.com/office/officeart/2018/2/layout/IconVerticalSolidList"/>
    <dgm:cxn modelId="{6B051D79-0CD5-4519-A1AA-79082CECCFB6}" type="presParOf" srcId="{DA3779C4-8821-46D5-8118-2A956B1C7D7E}" destId="{368139A2-4011-4ECC-AEF1-5CF0FA6F0C6E}" srcOrd="0" destOrd="0" presId="urn:microsoft.com/office/officeart/2018/2/layout/IconVerticalSolidList"/>
    <dgm:cxn modelId="{33A7BEBC-30B1-4730-90CD-7D61AA9ABBCF}" type="presParOf" srcId="{DA3779C4-8821-46D5-8118-2A956B1C7D7E}" destId="{A9DCA20B-5BC2-433D-90B6-EEC9A1FE087F}" srcOrd="1" destOrd="0" presId="urn:microsoft.com/office/officeart/2018/2/layout/IconVerticalSolidList"/>
    <dgm:cxn modelId="{D4CC10C5-6D49-4401-9E27-96617D9666B7}" type="presParOf" srcId="{DA3779C4-8821-46D5-8118-2A956B1C7D7E}" destId="{CB1F2F6D-145C-4C68-846D-B8A65468AFDD}" srcOrd="2" destOrd="0" presId="urn:microsoft.com/office/officeart/2018/2/layout/IconVerticalSolidList"/>
    <dgm:cxn modelId="{A9FC8A9F-77DE-43B8-92DE-01B1461E8B1F}" type="presParOf" srcId="{DA3779C4-8821-46D5-8118-2A956B1C7D7E}" destId="{32462112-0576-4E6B-8CC6-092FEC23F00E}" srcOrd="3" destOrd="0" presId="urn:microsoft.com/office/officeart/2018/2/layout/IconVerticalSolidList"/>
    <dgm:cxn modelId="{5CDA50B5-8918-443F-BCAA-4F463F4AF9B1}" type="presParOf" srcId="{904B2D5B-DF90-47D4-8106-ED57AF0AD8E1}" destId="{ECA6A625-8D91-4BBC-B36B-EFF3BF17BEFC}" srcOrd="5" destOrd="0" presId="urn:microsoft.com/office/officeart/2018/2/layout/IconVerticalSolidList"/>
    <dgm:cxn modelId="{C5D09662-DB1E-43F5-AEA4-2EA13EE3862D}" type="presParOf" srcId="{904B2D5B-DF90-47D4-8106-ED57AF0AD8E1}" destId="{3DF37E2C-C381-4326-A7A5-38340F8885B8}" srcOrd="6" destOrd="0" presId="urn:microsoft.com/office/officeart/2018/2/layout/IconVerticalSolidList"/>
    <dgm:cxn modelId="{8CD55550-6118-4D8C-A049-7E0068C64E4E}" type="presParOf" srcId="{3DF37E2C-C381-4326-A7A5-38340F8885B8}" destId="{3E5AA0C8-BA09-4031-97A4-43F91244E87F}" srcOrd="0" destOrd="0" presId="urn:microsoft.com/office/officeart/2018/2/layout/IconVerticalSolidList"/>
    <dgm:cxn modelId="{F971F9DE-588F-4851-87CB-B01262C77A93}" type="presParOf" srcId="{3DF37E2C-C381-4326-A7A5-38340F8885B8}" destId="{1D3BE2A1-2FE1-4A09-9764-DFE3A7A10B4A}" srcOrd="1" destOrd="0" presId="urn:microsoft.com/office/officeart/2018/2/layout/IconVerticalSolidList"/>
    <dgm:cxn modelId="{976D624E-07E2-472C-A046-ED5B1EBB2B2E}" type="presParOf" srcId="{3DF37E2C-C381-4326-A7A5-38340F8885B8}" destId="{76659689-38C6-456A-83A6-1ECD405A270B}" srcOrd="2" destOrd="0" presId="urn:microsoft.com/office/officeart/2018/2/layout/IconVerticalSolidList"/>
    <dgm:cxn modelId="{8A877366-1FBE-4502-9497-DDFD77CD13E4}" type="presParOf" srcId="{3DF37E2C-C381-4326-A7A5-38340F8885B8}" destId="{E05E0ACB-3BAB-40B7-97AB-8DE1B7B83E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D35087-238F-4BC5-9981-0484199D1F95}"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3497D6F8-AA94-4658-821D-9DCEDAEEBF68}">
      <dgm:prSet/>
      <dgm:spPr>
        <a:solidFill>
          <a:schemeClr val="accent2">
            <a:lumMod val="40000"/>
            <a:lumOff val="60000"/>
          </a:schemeClr>
        </a:solidFill>
      </dgm:spPr>
      <dgm:t>
        <a:bodyPr/>
        <a:lstStyle/>
        <a:p>
          <a:r>
            <a:rPr lang="en-US">
              <a:solidFill>
                <a:schemeClr val="accent6"/>
              </a:solidFill>
            </a:rPr>
            <a:t>38 U.S.C. § 4211(4) Eligible Veteran is a person who meets the following Criteria:</a:t>
          </a:r>
        </a:p>
      </dgm:t>
    </dgm:pt>
    <dgm:pt modelId="{865F04BE-505B-4B87-9DBF-EB4BDD86A4C0}" type="parTrans" cxnId="{DAA11213-B87D-4B88-9B8F-1AA387D69FC5}">
      <dgm:prSet/>
      <dgm:spPr/>
      <dgm:t>
        <a:bodyPr/>
        <a:lstStyle/>
        <a:p>
          <a:endParaRPr lang="en-US"/>
        </a:p>
      </dgm:t>
    </dgm:pt>
    <dgm:pt modelId="{92292BC8-54B6-4541-AC22-2564035B5C3B}" type="sibTrans" cxnId="{DAA11213-B87D-4B88-9B8F-1AA387D69FC5}">
      <dgm:prSet/>
      <dgm:spPr/>
      <dgm:t>
        <a:bodyPr/>
        <a:lstStyle/>
        <a:p>
          <a:endParaRPr lang="en-US"/>
        </a:p>
      </dgm:t>
    </dgm:pt>
    <dgm:pt modelId="{4D0BA03F-A20F-47FF-B090-765158A4FA0D}">
      <dgm:prSet/>
      <dgm:spPr>
        <a:solidFill>
          <a:schemeClr val="accent4">
            <a:lumMod val="20000"/>
            <a:lumOff val="80000"/>
          </a:schemeClr>
        </a:solidFill>
      </dgm:spPr>
      <dgm:t>
        <a:bodyPr/>
        <a:lstStyle/>
        <a:p>
          <a:r>
            <a:rPr lang="en-US">
              <a:solidFill>
                <a:schemeClr val="accent6"/>
              </a:solidFill>
            </a:rPr>
            <a:t>Active-Duty Service</a:t>
          </a:r>
        </a:p>
      </dgm:t>
    </dgm:pt>
    <dgm:pt modelId="{27DDB17C-C147-455A-802C-6DE67934A94F}" type="parTrans" cxnId="{0A38F12D-0611-48DA-990E-19F88316B22C}">
      <dgm:prSet/>
      <dgm:spPr/>
      <dgm:t>
        <a:bodyPr/>
        <a:lstStyle/>
        <a:p>
          <a:endParaRPr lang="en-US"/>
        </a:p>
      </dgm:t>
    </dgm:pt>
    <dgm:pt modelId="{D361211F-935D-421B-81F3-BBC09832ACAB}" type="sibTrans" cxnId="{0A38F12D-0611-48DA-990E-19F88316B22C}">
      <dgm:prSet/>
      <dgm:spPr/>
      <dgm:t>
        <a:bodyPr/>
        <a:lstStyle/>
        <a:p>
          <a:endParaRPr lang="en-US"/>
        </a:p>
      </dgm:t>
    </dgm:pt>
    <dgm:pt modelId="{6790C8AB-512B-4877-8160-051D7A852561}">
      <dgm:prSet/>
      <dgm:spPr/>
      <dgm:t>
        <a:bodyPr/>
        <a:lstStyle/>
        <a:p>
          <a:r>
            <a:rPr lang="en-US">
              <a:solidFill>
                <a:schemeClr val="accent6"/>
              </a:solidFill>
            </a:rPr>
            <a:t>180 days or more for other than initial training</a:t>
          </a:r>
        </a:p>
      </dgm:t>
    </dgm:pt>
    <dgm:pt modelId="{F3F31215-53F3-4697-99A5-A12292E4BDD9}" type="parTrans" cxnId="{DC73E9C9-D533-469E-AF98-01AC563EBB2C}">
      <dgm:prSet/>
      <dgm:spPr/>
      <dgm:t>
        <a:bodyPr/>
        <a:lstStyle/>
        <a:p>
          <a:endParaRPr lang="en-US"/>
        </a:p>
      </dgm:t>
    </dgm:pt>
    <dgm:pt modelId="{97808585-CC71-42B0-8EB1-1D955042F58E}" type="sibTrans" cxnId="{DC73E9C9-D533-469E-AF98-01AC563EBB2C}">
      <dgm:prSet/>
      <dgm:spPr/>
      <dgm:t>
        <a:bodyPr/>
        <a:lstStyle/>
        <a:p>
          <a:endParaRPr lang="en-US"/>
        </a:p>
      </dgm:t>
    </dgm:pt>
    <dgm:pt modelId="{14A3F7DB-0C10-4726-BF5C-78967212108E}">
      <dgm:prSet/>
      <dgm:spPr/>
      <dgm:t>
        <a:bodyPr/>
        <a:lstStyle/>
        <a:p>
          <a:r>
            <a:rPr lang="en-US">
              <a:solidFill>
                <a:schemeClr val="accent6"/>
              </a:solidFill>
            </a:rPr>
            <a:t>Discharge status with other than Dishonorable Discharge</a:t>
          </a:r>
        </a:p>
      </dgm:t>
    </dgm:pt>
    <dgm:pt modelId="{D64E9CEA-8F26-4D3A-A4A7-29A49D4487A2}" type="parTrans" cxnId="{E7CCB68A-F16D-4EB0-9DAE-B4EBF9BCD792}">
      <dgm:prSet/>
      <dgm:spPr/>
      <dgm:t>
        <a:bodyPr/>
        <a:lstStyle/>
        <a:p>
          <a:endParaRPr lang="en-US"/>
        </a:p>
      </dgm:t>
    </dgm:pt>
    <dgm:pt modelId="{3D38643A-3779-47FA-AAB4-DF757902082B}" type="sibTrans" cxnId="{E7CCB68A-F16D-4EB0-9DAE-B4EBF9BCD792}">
      <dgm:prSet/>
      <dgm:spPr/>
      <dgm:t>
        <a:bodyPr/>
        <a:lstStyle/>
        <a:p>
          <a:endParaRPr lang="en-US"/>
        </a:p>
      </dgm:t>
    </dgm:pt>
    <dgm:pt modelId="{8206BA79-BCEE-4974-B0DC-00198C8F86F4}">
      <dgm:prSet/>
      <dgm:spPr>
        <a:solidFill>
          <a:schemeClr val="accent3">
            <a:lumMod val="20000"/>
            <a:lumOff val="80000"/>
          </a:schemeClr>
        </a:solidFill>
      </dgm:spPr>
      <dgm:t>
        <a:bodyPr/>
        <a:lstStyle/>
        <a:p>
          <a:pPr rtl="0"/>
          <a:r>
            <a:rPr lang="en-US">
              <a:solidFill>
                <a:schemeClr val="accent6"/>
              </a:solidFill>
              <a:latin typeface="Calibri"/>
            </a:rPr>
            <a:t>Barrier to Employment </a:t>
          </a:r>
          <a:r>
            <a:rPr lang="en-US">
              <a:solidFill>
                <a:schemeClr val="accent6"/>
              </a:solidFill>
            </a:rPr>
            <a:t> </a:t>
          </a:r>
        </a:p>
      </dgm:t>
    </dgm:pt>
    <dgm:pt modelId="{EEB9BECB-BB8A-4742-AB74-E614DD13977D}" type="parTrans" cxnId="{CF631238-2252-4BD4-AA81-FB75F72FB95C}">
      <dgm:prSet/>
      <dgm:spPr/>
      <dgm:t>
        <a:bodyPr/>
        <a:lstStyle/>
        <a:p>
          <a:endParaRPr lang="en-US"/>
        </a:p>
      </dgm:t>
    </dgm:pt>
    <dgm:pt modelId="{39105187-6F68-49DE-AA2C-EE3FCE2254A5}" type="sibTrans" cxnId="{CF631238-2252-4BD4-AA81-FB75F72FB95C}">
      <dgm:prSet/>
      <dgm:spPr/>
      <dgm:t>
        <a:bodyPr/>
        <a:lstStyle/>
        <a:p>
          <a:endParaRPr lang="en-US"/>
        </a:p>
      </dgm:t>
    </dgm:pt>
    <dgm:pt modelId="{57EC3AE6-D28D-4020-84BF-BEBC0D29D2A9}">
      <dgm:prSet/>
      <dgm:spPr/>
      <dgm:t>
        <a:bodyPr/>
        <a:lstStyle/>
        <a:p>
          <a:pPr rtl="0"/>
          <a:r>
            <a:rPr lang="en-US">
              <a:solidFill>
                <a:schemeClr val="accent6"/>
              </a:solidFill>
            </a:rPr>
            <a:t>Discharged or released from Active-Duty due to service-connected </a:t>
          </a:r>
          <a:r>
            <a:rPr lang="en-US">
              <a:solidFill>
                <a:schemeClr val="accent6"/>
              </a:solidFill>
              <a:latin typeface="Calibri"/>
            </a:rPr>
            <a:t>disability or other employment barrier </a:t>
          </a:r>
          <a:endParaRPr lang="en-US">
            <a:solidFill>
              <a:schemeClr val="accent6"/>
            </a:solidFill>
          </a:endParaRPr>
        </a:p>
      </dgm:t>
    </dgm:pt>
    <dgm:pt modelId="{780B4E3A-0DC0-4679-B8CC-D1FE818A4AC1}" type="parTrans" cxnId="{7CCE2F3A-0EBE-4B0F-8268-4ADA61E96A21}">
      <dgm:prSet/>
      <dgm:spPr/>
      <dgm:t>
        <a:bodyPr/>
        <a:lstStyle/>
        <a:p>
          <a:endParaRPr lang="en-US"/>
        </a:p>
      </dgm:t>
    </dgm:pt>
    <dgm:pt modelId="{076BDB4A-49EB-4309-8D0A-179B8130D717}" type="sibTrans" cxnId="{7CCE2F3A-0EBE-4B0F-8268-4ADA61E96A21}">
      <dgm:prSet/>
      <dgm:spPr/>
      <dgm:t>
        <a:bodyPr/>
        <a:lstStyle/>
        <a:p>
          <a:endParaRPr lang="en-US"/>
        </a:p>
      </dgm:t>
    </dgm:pt>
    <dgm:pt modelId="{7E245F6E-3AAC-4820-9CA4-26C5FFB179FE}" type="pres">
      <dgm:prSet presAssocID="{A5D35087-238F-4BC5-9981-0484199D1F95}" presName="Name0" presStyleCnt="0">
        <dgm:presLayoutVars>
          <dgm:dir/>
          <dgm:animLvl val="lvl"/>
          <dgm:resizeHandles val="exact"/>
        </dgm:presLayoutVars>
      </dgm:prSet>
      <dgm:spPr/>
    </dgm:pt>
    <dgm:pt modelId="{EDC730B6-3761-4B01-BC5A-D952E6669B10}" type="pres">
      <dgm:prSet presAssocID="{8206BA79-BCEE-4974-B0DC-00198C8F86F4}" presName="boxAndChildren" presStyleCnt="0"/>
      <dgm:spPr/>
    </dgm:pt>
    <dgm:pt modelId="{2D7FE07A-A6E5-4695-B456-538FF2D5239F}" type="pres">
      <dgm:prSet presAssocID="{8206BA79-BCEE-4974-B0DC-00198C8F86F4}" presName="parentTextBox" presStyleLbl="node1" presStyleIdx="0" presStyleCnt="3"/>
      <dgm:spPr/>
    </dgm:pt>
    <dgm:pt modelId="{5016FF44-88B3-49B4-BFC7-3B11B8032402}" type="pres">
      <dgm:prSet presAssocID="{8206BA79-BCEE-4974-B0DC-00198C8F86F4}" presName="entireBox" presStyleLbl="node1" presStyleIdx="0" presStyleCnt="3"/>
      <dgm:spPr/>
    </dgm:pt>
    <dgm:pt modelId="{F6067EBB-4ECB-423E-97E1-D8EAA80D1834}" type="pres">
      <dgm:prSet presAssocID="{8206BA79-BCEE-4974-B0DC-00198C8F86F4}" presName="descendantBox" presStyleCnt="0"/>
      <dgm:spPr/>
    </dgm:pt>
    <dgm:pt modelId="{ABE7E584-3C9C-487C-A4C5-F4DCB9BFFADD}" type="pres">
      <dgm:prSet presAssocID="{57EC3AE6-D28D-4020-84BF-BEBC0D29D2A9}" presName="childTextBox" presStyleLbl="fgAccFollowNode1" presStyleIdx="0" presStyleCnt="3">
        <dgm:presLayoutVars>
          <dgm:bulletEnabled val="1"/>
        </dgm:presLayoutVars>
      </dgm:prSet>
      <dgm:spPr/>
    </dgm:pt>
    <dgm:pt modelId="{14739D3D-127A-40FA-ADFF-F47ACC5DA741}" type="pres">
      <dgm:prSet presAssocID="{D361211F-935D-421B-81F3-BBC09832ACAB}" presName="sp" presStyleCnt="0"/>
      <dgm:spPr/>
    </dgm:pt>
    <dgm:pt modelId="{9C136BED-F659-40D8-9D65-D0AB739656E6}" type="pres">
      <dgm:prSet presAssocID="{4D0BA03F-A20F-47FF-B090-765158A4FA0D}" presName="arrowAndChildren" presStyleCnt="0"/>
      <dgm:spPr/>
    </dgm:pt>
    <dgm:pt modelId="{7C3883A6-8B37-4B3F-B4B3-B93090A7C8D2}" type="pres">
      <dgm:prSet presAssocID="{4D0BA03F-A20F-47FF-B090-765158A4FA0D}" presName="parentTextArrow" presStyleLbl="node1" presStyleIdx="0" presStyleCnt="3"/>
      <dgm:spPr/>
    </dgm:pt>
    <dgm:pt modelId="{8637132D-8DE2-44F4-85C2-ECBEFC80333D}" type="pres">
      <dgm:prSet presAssocID="{4D0BA03F-A20F-47FF-B090-765158A4FA0D}" presName="arrow" presStyleLbl="node1" presStyleIdx="1" presStyleCnt="3" custLinFactNeighborX="926" custLinFactNeighborY="-1899"/>
      <dgm:spPr/>
    </dgm:pt>
    <dgm:pt modelId="{D3FDF685-E2A5-4F8A-AAB5-677274134611}" type="pres">
      <dgm:prSet presAssocID="{4D0BA03F-A20F-47FF-B090-765158A4FA0D}" presName="descendantArrow" presStyleCnt="0"/>
      <dgm:spPr/>
    </dgm:pt>
    <dgm:pt modelId="{BD03E15D-2A84-410A-9E0D-EAF54FB5CA29}" type="pres">
      <dgm:prSet presAssocID="{6790C8AB-512B-4877-8160-051D7A852561}" presName="childTextArrow" presStyleLbl="fgAccFollowNode1" presStyleIdx="1" presStyleCnt="3">
        <dgm:presLayoutVars>
          <dgm:bulletEnabled val="1"/>
        </dgm:presLayoutVars>
      </dgm:prSet>
      <dgm:spPr/>
    </dgm:pt>
    <dgm:pt modelId="{C0926F95-9BB6-44EC-A25B-113386F05334}" type="pres">
      <dgm:prSet presAssocID="{14A3F7DB-0C10-4726-BF5C-78967212108E}" presName="childTextArrow" presStyleLbl="fgAccFollowNode1" presStyleIdx="2" presStyleCnt="3">
        <dgm:presLayoutVars>
          <dgm:bulletEnabled val="1"/>
        </dgm:presLayoutVars>
      </dgm:prSet>
      <dgm:spPr/>
    </dgm:pt>
    <dgm:pt modelId="{54B59B5D-7564-4388-AE5B-07C5F03F33FE}" type="pres">
      <dgm:prSet presAssocID="{92292BC8-54B6-4541-AC22-2564035B5C3B}" presName="sp" presStyleCnt="0"/>
      <dgm:spPr/>
    </dgm:pt>
    <dgm:pt modelId="{6C7E5EEA-675B-4AF0-9C6A-F7F31448E0DE}" type="pres">
      <dgm:prSet presAssocID="{3497D6F8-AA94-4658-821D-9DCEDAEEBF68}" presName="arrowAndChildren" presStyleCnt="0"/>
      <dgm:spPr/>
    </dgm:pt>
    <dgm:pt modelId="{2700ADF9-8FD7-49C7-9DE3-9820949759A5}" type="pres">
      <dgm:prSet presAssocID="{3497D6F8-AA94-4658-821D-9DCEDAEEBF68}" presName="parentTextArrow" presStyleLbl="node1" presStyleIdx="2" presStyleCnt="3"/>
      <dgm:spPr/>
    </dgm:pt>
  </dgm:ptLst>
  <dgm:cxnLst>
    <dgm:cxn modelId="{40E6E206-6225-44E2-9686-84234549C4C0}" type="presOf" srcId="{57EC3AE6-D28D-4020-84BF-BEBC0D29D2A9}" destId="{ABE7E584-3C9C-487C-A4C5-F4DCB9BFFADD}" srcOrd="0" destOrd="0" presId="urn:microsoft.com/office/officeart/2005/8/layout/process4"/>
    <dgm:cxn modelId="{30A8430B-B668-4CDF-B90A-742962C7EB16}" type="presOf" srcId="{4D0BA03F-A20F-47FF-B090-765158A4FA0D}" destId="{8637132D-8DE2-44F4-85C2-ECBEFC80333D}" srcOrd="1" destOrd="0" presId="urn:microsoft.com/office/officeart/2005/8/layout/process4"/>
    <dgm:cxn modelId="{DAA11213-B87D-4B88-9B8F-1AA387D69FC5}" srcId="{A5D35087-238F-4BC5-9981-0484199D1F95}" destId="{3497D6F8-AA94-4658-821D-9DCEDAEEBF68}" srcOrd="0" destOrd="0" parTransId="{865F04BE-505B-4B87-9DBF-EB4BDD86A4C0}" sibTransId="{92292BC8-54B6-4541-AC22-2564035B5C3B}"/>
    <dgm:cxn modelId="{0DC0392B-E497-4BF1-8704-4AAAA61D769A}" type="presOf" srcId="{4D0BA03F-A20F-47FF-B090-765158A4FA0D}" destId="{7C3883A6-8B37-4B3F-B4B3-B93090A7C8D2}" srcOrd="0" destOrd="0" presId="urn:microsoft.com/office/officeart/2005/8/layout/process4"/>
    <dgm:cxn modelId="{0A38F12D-0611-48DA-990E-19F88316B22C}" srcId="{A5D35087-238F-4BC5-9981-0484199D1F95}" destId="{4D0BA03F-A20F-47FF-B090-765158A4FA0D}" srcOrd="1" destOrd="0" parTransId="{27DDB17C-C147-455A-802C-6DE67934A94F}" sibTransId="{D361211F-935D-421B-81F3-BBC09832ACAB}"/>
    <dgm:cxn modelId="{CF631238-2252-4BD4-AA81-FB75F72FB95C}" srcId="{A5D35087-238F-4BC5-9981-0484199D1F95}" destId="{8206BA79-BCEE-4974-B0DC-00198C8F86F4}" srcOrd="2" destOrd="0" parTransId="{EEB9BECB-BB8A-4742-AB74-E614DD13977D}" sibTransId="{39105187-6F68-49DE-AA2C-EE3FCE2254A5}"/>
    <dgm:cxn modelId="{7CCE2F3A-0EBE-4B0F-8268-4ADA61E96A21}" srcId="{8206BA79-BCEE-4974-B0DC-00198C8F86F4}" destId="{57EC3AE6-D28D-4020-84BF-BEBC0D29D2A9}" srcOrd="0" destOrd="0" parTransId="{780B4E3A-0DC0-4679-B8CC-D1FE818A4AC1}" sibTransId="{076BDB4A-49EB-4309-8D0A-179B8130D717}"/>
    <dgm:cxn modelId="{FCDD065B-0AD8-4A75-8652-F6D1E8535F03}" type="presOf" srcId="{8206BA79-BCEE-4974-B0DC-00198C8F86F4}" destId="{2D7FE07A-A6E5-4695-B456-538FF2D5239F}" srcOrd="0" destOrd="0" presId="urn:microsoft.com/office/officeart/2005/8/layout/process4"/>
    <dgm:cxn modelId="{366ED566-AAD0-4950-A649-C5053425FB98}" type="presOf" srcId="{8206BA79-BCEE-4974-B0DC-00198C8F86F4}" destId="{5016FF44-88B3-49B4-BFC7-3B11B8032402}" srcOrd="1" destOrd="0" presId="urn:microsoft.com/office/officeart/2005/8/layout/process4"/>
    <dgm:cxn modelId="{381CD251-6533-46B1-A504-D70F0BE34B93}" type="presOf" srcId="{6790C8AB-512B-4877-8160-051D7A852561}" destId="{BD03E15D-2A84-410A-9E0D-EAF54FB5CA29}" srcOrd="0" destOrd="0" presId="urn:microsoft.com/office/officeart/2005/8/layout/process4"/>
    <dgm:cxn modelId="{E7CCB68A-F16D-4EB0-9DAE-B4EBF9BCD792}" srcId="{4D0BA03F-A20F-47FF-B090-765158A4FA0D}" destId="{14A3F7DB-0C10-4726-BF5C-78967212108E}" srcOrd="1" destOrd="0" parTransId="{D64E9CEA-8F26-4D3A-A4A7-29A49D4487A2}" sibTransId="{3D38643A-3779-47FA-AAB4-DF757902082B}"/>
    <dgm:cxn modelId="{DC73E9C9-D533-469E-AF98-01AC563EBB2C}" srcId="{4D0BA03F-A20F-47FF-B090-765158A4FA0D}" destId="{6790C8AB-512B-4877-8160-051D7A852561}" srcOrd="0" destOrd="0" parTransId="{F3F31215-53F3-4697-99A5-A12292E4BDD9}" sibTransId="{97808585-CC71-42B0-8EB1-1D955042F58E}"/>
    <dgm:cxn modelId="{D79986D2-3BF0-4E07-BDB5-1A1BB3B393A1}" type="presOf" srcId="{14A3F7DB-0C10-4726-BF5C-78967212108E}" destId="{C0926F95-9BB6-44EC-A25B-113386F05334}" srcOrd="0" destOrd="0" presId="urn:microsoft.com/office/officeart/2005/8/layout/process4"/>
    <dgm:cxn modelId="{A6D092DE-F394-460D-9491-CA67EDD7B732}" type="presOf" srcId="{A5D35087-238F-4BC5-9981-0484199D1F95}" destId="{7E245F6E-3AAC-4820-9CA4-26C5FFB179FE}" srcOrd="0" destOrd="0" presId="urn:microsoft.com/office/officeart/2005/8/layout/process4"/>
    <dgm:cxn modelId="{E2C845F0-EE21-4F33-95A8-F07235AF5EA2}" type="presOf" srcId="{3497D6F8-AA94-4658-821D-9DCEDAEEBF68}" destId="{2700ADF9-8FD7-49C7-9DE3-9820949759A5}" srcOrd="0" destOrd="0" presId="urn:microsoft.com/office/officeart/2005/8/layout/process4"/>
    <dgm:cxn modelId="{43C4D1C8-08E5-4346-8F0F-796A2457ACA7}" type="presParOf" srcId="{7E245F6E-3AAC-4820-9CA4-26C5FFB179FE}" destId="{EDC730B6-3761-4B01-BC5A-D952E6669B10}" srcOrd="0" destOrd="0" presId="urn:microsoft.com/office/officeart/2005/8/layout/process4"/>
    <dgm:cxn modelId="{658DCED7-866F-415A-B68E-1B43D9449E0A}" type="presParOf" srcId="{EDC730B6-3761-4B01-BC5A-D952E6669B10}" destId="{2D7FE07A-A6E5-4695-B456-538FF2D5239F}" srcOrd="0" destOrd="0" presId="urn:microsoft.com/office/officeart/2005/8/layout/process4"/>
    <dgm:cxn modelId="{E08F82B2-32FC-4388-9C03-24C563C9AC4F}" type="presParOf" srcId="{EDC730B6-3761-4B01-BC5A-D952E6669B10}" destId="{5016FF44-88B3-49B4-BFC7-3B11B8032402}" srcOrd="1" destOrd="0" presId="urn:microsoft.com/office/officeart/2005/8/layout/process4"/>
    <dgm:cxn modelId="{58A49D3E-3D99-4B31-8871-388E5EE6921E}" type="presParOf" srcId="{EDC730B6-3761-4B01-BC5A-D952E6669B10}" destId="{F6067EBB-4ECB-423E-97E1-D8EAA80D1834}" srcOrd="2" destOrd="0" presId="urn:microsoft.com/office/officeart/2005/8/layout/process4"/>
    <dgm:cxn modelId="{B8192335-81AA-45B3-B9DC-431E120A65DB}" type="presParOf" srcId="{F6067EBB-4ECB-423E-97E1-D8EAA80D1834}" destId="{ABE7E584-3C9C-487C-A4C5-F4DCB9BFFADD}" srcOrd="0" destOrd="0" presId="urn:microsoft.com/office/officeart/2005/8/layout/process4"/>
    <dgm:cxn modelId="{0CB2BBBA-A9A5-4919-9942-FDDF5CC56FE9}" type="presParOf" srcId="{7E245F6E-3AAC-4820-9CA4-26C5FFB179FE}" destId="{14739D3D-127A-40FA-ADFF-F47ACC5DA741}" srcOrd="1" destOrd="0" presId="urn:microsoft.com/office/officeart/2005/8/layout/process4"/>
    <dgm:cxn modelId="{3999C343-9F6B-41AF-A40C-BD40A3A5A6DE}" type="presParOf" srcId="{7E245F6E-3AAC-4820-9CA4-26C5FFB179FE}" destId="{9C136BED-F659-40D8-9D65-D0AB739656E6}" srcOrd="2" destOrd="0" presId="urn:microsoft.com/office/officeart/2005/8/layout/process4"/>
    <dgm:cxn modelId="{AA265260-98CC-41FE-8209-DF000CEF84C2}" type="presParOf" srcId="{9C136BED-F659-40D8-9D65-D0AB739656E6}" destId="{7C3883A6-8B37-4B3F-B4B3-B93090A7C8D2}" srcOrd="0" destOrd="0" presId="urn:microsoft.com/office/officeart/2005/8/layout/process4"/>
    <dgm:cxn modelId="{4E6AEEB4-0770-4D3D-A3F5-247B3031C46A}" type="presParOf" srcId="{9C136BED-F659-40D8-9D65-D0AB739656E6}" destId="{8637132D-8DE2-44F4-85C2-ECBEFC80333D}" srcOrd="1" destOrd="0" presId="urn:microsoft.com/office/officeart/2005/8/layout/process4"/>
    <dgm:cxn modelId="{BB6B8DD4-10DE-43E6-8508-CAA06E6D0AF8}" type="presParOf" srcId="{9C136BED-F659-40D8-9D65-D0AB739656E6}" destId="{D3FDF685-E2A5-4F8A-AAB5-677274134611}" srcOrd="2" destOrd="0" presId="urn:microsoft.com/office/officeart/2005/8/layout/process4"/>
    <dgm:cxn modelId="{7B4F9947-201D-436D-8D83-9B2505B96366}" type="presParOf" srcId="{D3FDF685-E2A5-4F8A-AAB5-677274134611}" destId="{BD03E15D-2A84-410A-9E0D-EAF54FB5CA29}" srcOrd="0" destOrd="0" presId="urn:microsoft.com/office/officeart/2005/8/layout/process4"/>
    <dgm:cxn modelId="{31ACD4B0-10B4-4AE0-922A-22564C03C085}" type="presParOf" srcId="{D3FDF685-E2A5-4F8A-AAB5-677274134611}" destId="{C0926F95-9BB6-44EC-A25B-113386F05334}" srcOrd="1" destOrd="0" presId="urn:microsoft.com/office/officeart/2005/8/layout/process4"/>
    <dgm:cxn modelId="{DE860E21-4239-4703-A621-8D5B5F6E6CE0}" type="presParOf" srcId="{7E245F6E-3AAC-4820-9CA4-26C5FFB179FE}" destId="{54B59B5D-7564-4388-AE5B-07C5F03F33FE}" srcOrd="3" destOrd="0" presId="urn:microsoft.com/office/officeart/2005/8/layout/process4"/>
    <dgm:cxn modelId="{8AD45F61-0A07-4A53-9008-D1BC162A4A5C}" type="presParOf" srcId="{7E245F6E-3AAC-4820-9CA4-26C5FFB179FE}" destId="{6C7E5EEA-675B-4AF0-9C6A-F7F31448E0DE}" srcOrd="4" destOrd="0" presId="urn:microsoft.com/office/officeart/2005/8/layout/process4"/>
    <dgm:cxn modelId="{16BABA0E-E3F1-4063-96E4-4CF9B54A4E45}" type="presParOf" srcId="{6C7E5EEA-675B-4AF0-9C6A-F7F31448E0DE}" destId="{2700ADF9-8FD7-49C7-9DE3-9820949759A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CE5D42E-E271-4CAE-897F-DC0E32E39014}"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2190084F-0925-4CDA-9BF0-8B2A554514B0}">
      <dgm:prSet/>
      <dgm:spPr/>
      <dgm:t>
        <a:bodyPr/>
        <a:lstStyle/>
        <a:p>
          <a:r>
            <a:rPr lang="en-US" dirty="0">
              <a:solidFill>
                <a:schemeClr val="accent6"/>
              </a:solidFill>
            </a:rPr>
            <a:t>Reserve component</a:t>
          </a:r>
        </a:p>
      </dgm:t>
    </dgm:pt>
    <dgm:pt modelId="{10B16B3A-75D8-4FC0-966B-3F0D150E6F2C}" type="parTrans" cxnId="{C220E4D4-591D-468C-9E43-44720CFCF395}">
      <dgm:prSet/>
      <dgm:spPr/>
      <dgm:t>
        <a:bodyPr/>
        <a:lstStyle/>
        <a:p>
          <a:endParaRPr lang="en-US"/>
        </a:p>
      </dgm:t>
    </dgm:pt>
    <dgm:pt modelId="{9FAEAFAA-82B7-498F-A945-25E71A28E622}" type="sibTrans" cxnId="{C220E4D4-591D-468C-9E43-44720CFCF395}">
      <dgm:prSet/>
      <dgm:spPr/>
      <dgm:t>
        <a:bodyPr/>
        <a:lstStyle/>
        <a:p>
          <a:endParaRPr lang="en-US"/>
        </a:p>
      </dgm:t>
    </dgm:pt>
    <dgm:pt modelId="{954F6D1C-0726-409F-B3F7-5B4F76F4C87D}">
      <dgm:prSet/>
      <dgm:spPr/>
      <dgm:t>
        <a:bodyPr/>
        <a:lstStyle/>
        <a:p>
          <a:r>
            <a:rPr lang="en-US" dirty="0">
              <a:solidFill>
                <a:schemeClr val="accent6"/>
              </a:solidFill>
            </a:rPr>
            <a:t>Member of the Reserve component called to active-duty under Title 10 orders</a:t>
          </a:r>
        </a:p>
      </dgm:t>
    </dgm:pt>
    <dgm:pt modelId="{F4649E03-394A-41F3-823F-701224551BBF}" type="parTrans" cxnId="{1F1C83A2-642B-4F09-8948-C36C8629BF6A}">
      <dgm:prSet/>
      <dgm:spPr/>
      <dgm:t>
        <a:bodyPr/>
        <a:lstStyle/>
        <a:p>
          <a:endParaRPr lang="en-US"/>
        </a:p>
      </dgm:t>
    </dgm:pt>
    <dgm:pt modelId="{6AEF100F-BE29-4596-82D7-458ED6254E07}" type="sibTrans" cxnId="{1F1C83A2-642B-4F09-8948-C36C8629BF6A}">
      <dgm:prSet/>
      <dgm:spPr/>
      <dgm:t>
        <a:bodyPr/>
        <a:lstStyle/>
        <a:p>
          <a:endParaRPr lang="en-US"/>
        </a:p>
      </dgm:t>
    </dgm:pt>
    <dgm:pt modelId="{C7ACA082-853E-4BFE-A377-921E3AD56792}">
      <dgm:prSet/>
      <dgm:spPr/>
      <dgm:t>
        <a:bodyPr/>
        <a:lstStyle/>
        <a:p>
          <a:r>
            <a:rPr lang="en-US" dirty="0">
              <a:solidFill>
                <a:schemeClr val="accent6"/>
              </a:solidFill>
            </a:rPr>
            <a:t>Served on Active-duty during a period of war or in a campaign/expedition for which a campaign badge is authorized</a:t>
          </a:r>
        </a:p>
      </dgm:t>
    </dgm:pt>
    <dgm:pt modelId="{B1839BFA-E497-43A0-B161-E810A4494769}" type="parTrans" cxnId="{D8DA7EA8-5956-4FD5-AEA4-8C1B1625F082}">
      <dgm:prSet/>
      <dgm:spPr/>
      <dgm:t>
        <a:bodyPr/>
        <a:lstStyle/>
        <a:p>
          <a:endParaRPr lang="en-US"/>
        </a:p>
      </dgm:t>
    </dgm:pt>
    <dgm:pt modelId="{E07AD179-B08F-421B-AEB6-01754061E3C6}" type="sibTrans" cxnId="{D8DA7EA8-5956-4FD5-AEA4-8C1B1625F082}">
      <dgm:prSet/>
      <dgm:spPr/>
      <dgm:t>
        <a:bodyPr/>
        <a:lstStyle/>
        <a:p>
          <a:endParaRPr lang="en-US"/>
        </a:p>
      </dgm:t>
    </dgm:pt>
    <dgm:pt modelId="{4EE1DE3B-EF50-419A-93F8-0074A1345F23}">
      <dgm:prSet/>
      <dgm:spPr/>
      <dgm:t>
        <a:bodyPr/>
        <a:lstStyle/>
        <a:p>
          <a:r>
            <a:rPr lang="en-US" dirty="0">
              <a:solidFill>
                <a:schemeClr val="accent6"/>
              </a:solidFill>
            </a:rPr>
            <a:t>Discharged or released with other than </a:t>
          </a:r>
          <a:r>
            <a:rPr lang="en-US" dirty="0">
              <a:solidFill>
                <a:schemeClr val="accent6"/>
              </a:solidFill>
              <a:latin typeface="Calibri"/>
            </a:rPr>
            <a:t>dishonorable</a:t>
          </a:r>
          <a:r>
            <a:rPr lang="en-US" dirty="0">
              <a:solidFill>
                <a:schemeClr val="accent6"/>
              </a:solidFill>
            </a:rPr>
            <a:t> discharge</a:t>
          </a:r>
        </a:p>
      </dgm:t>
    </dgm:pt>
    <dgm:pt modelId="{B568D280-DC80-49E5-9DEA-A2A736A3D7AD}" type="parTrans" cxnId="{654FFD80-C57B-417D-A6C3-1B4B1BC58A0D}">
      <dgm:prSet/>
      <dgm:spPr/>
      <dgm:t>
        <a:bodyPr/>
        <a:lstStyle/>
        <a:p>
          <a:endParaRPr lang="en-US"/>
        </a:p>
      </dgm:t>
    </dgm:pt>
    <dgm:pt modelId="{96C0860B-E4C1-4EEE-96AA-889DC5390ADD}" type="sibTrans" cxnId="{654FFD80-C57B-417D-A6C3-1B4B1BC58A0D}">
      <dgm:prSet/>
      <dgm:spPr/>
      <dgm:t>
        <a:bodyPr/>
        <a:lstStyle/>
        <a:p>
          <a:endParaRPr lang="en-US"/>
        </a:p>
      </dgm:t>
    </dgm:pt>
    <dgm:pt modelId="{2AA201F0-0560-47B0-997A-353D7833F61D}">
      <dgm:prSet/>
      <dgm:spPr/>
      <dgm:t>
        <a:bodyPr/>
        <a:lstStyle/>
        <a:p>
          <a:r>
            <a:rPr lang="en-US" dirty="0">
              <a:solidFill>
                <a:schemeClr val="accent6"/>
              </a:solidFill>
            </a:rPr>
            <a:t>Sole Survivorship</a:t>
          </a:r>
        </a:p>
      </dgm:t>
    </dgm:pt>
    <dgm:pt modelId="{A78E7F12-8309-49D5-A893-88DC85294F4C}" type="parTrans" cxnId="{42106C14-2016-4CFC-BA9C-81E2F7885829}">
      <dgm:prSet/>
      <dgm:spPr/>
      <dgm:t>
        <a:bodyPr/>
        <a:lstStyle/>
        <a:p>
          <a:endParaRPr lang="en-US"/>
        </a:p>
      </dgm:t>
    </dgm:pt>
    <dgm:pt modelId="{3DFBD80D-8D74-41D8-A32F-50C8725E27A2}" type="sibTrans" cxnId="{42106C14-2016-4CFC-BA9C-81E2F7885829}">
      <dgm:prSet/>
      <dgm:spPr/>
      <dgm:t>
        <a:bodyPr/>
        <a:lstStyle/>
        <a:p>
          <a:endParaRPr lang="en-US"/>
        </a:p>
      </dgm:t>
    </dgm:pt>
    <dgm:pt modelId="{82B9B9D0-C917-4033-BE1B-7BD8EA066A30}">
      <dgm:prSet/>
      <dgm:spPr/>
      <dgm:t>
        <a:bodyPr/>
        <a:lstStyle/>
        <a:p>
          <a:r>
            <a:rPr lang="en-US" dirty="0">
              <a:solidFill>
                <a:schemeClr val="accent6"/>
              </a:solidFill>
            </a:rPr>
            <a:t>Discharged or released from Active-Duty to a sole survivorship discharge</a:t>
          </a:r>
        </a:p>
      </dgm:t>
    </dgm:pt>
    <dgm:pt modelId="{5D036A8F-BF29-43DA-9034-FB9D78680E43}" type="parTrans" cxnId="{BE514769-965E-403F-9228-0D094D5064C2}">
      <dgm:prSet/>
      <dgm:spPr/>
      <dgm:t>
        <a:bodyPr/>
        <a:lstStyle/>
        <a:p>
          <a:endParaRPr lang="en-US"/>
        </a:p>
      </dgm:t>
    </dgm:pt>
    <dgm:pt modelId="{3B81DCCE-0134-4D21-9DDE-3570E51A4D6A}" type="sibTrans" cxnId="{BE514769-965E-403F-9228-0D094D5064C2}">
      <dgm:prSet/>
      <dgm:spPr/>
      <dgm:t>
        <a:bodyPr/>
        <a:lstStyle/>
        <a:p>
          <a:endParaRPr lang="en-US"/>
        </a:p>
      </dgm:t>
    </dgm:pt>
    <dgm:pt modelId="{4D14F8D2-AAD3-46C2-97B0-1397121C9B3B}" type="pres">
      <dgm:prSet presAssocID="{3CE5D42E-E271-4CAE-897F-DC0E32E39014}" presName="linear" presStyleCnt="0">
        <dgm:presLayoutVars>
          <dgm:dir/>
          <dgm:animLvl val="lvl"/>
          <dgm:resizeHandles val="exact"/>
        </dgm:presLayoutVars>
      </dgm:prSet>
      <dgm:spPr/>
    </dgm:pt>
    <dgm:pt modelId="{E9B22046-8A49-4613-8496-357D4BCB26F3}" type="pres">
      <dgm:prSet presAssocID="{2190084F-0925-4CDA-9BF0-8B2A554514B0}" presName="parentLin" presStyleCnt="0"/>
      <dgm:spPr/>
    </dgm:pt>
    <dgm:pt modelId="{45F22D55-7743-4FFA-9E2D-FAE8DD362876}" type="pres">
      <dgm:prSet presAssocID="{2190084F-0925-4CDA-9BF0-8B2A554514B0}" presName="parentLeftMargin" presStyleLbl="node1" presStyleIdx="0" presStyleCnt="2"/>
      <dgm:spPr/>
    </dgm:pt>
    <dgm:pt modelId="{DE2D59B3-9991-4299-867F-73BF13C73C9E}" type="pres">
      <dgm:prSet presAssocID="{2190084F-0925-4CDA-9BF0-8B2A554514B0}" presName="parentText" presStyleLbl="node1" presStyleIdx="0" presStyleCnt="2">
        <dgm:presLayoutVars>
          <dgm:chMax val="0"/>
          <dgm:bulletEnabled val="1"/>
        </dgm:presLayoutVars>
      </dgm:prSet>
      <dgm:spPr/>
    </dgm:pt>
    <dgm:pt modelId="{ECDE0E6A-28B9-4939-8EDA-40E2FDAE583F}" type="pres">
      <dgm:prSet presAssocID="{2190084F-0925-4CDA-9BF0-8B2A554514B0}" presName="negativeSpace" presStyleCnt="0"/>
      <dgm:spPr/>
    </dgm:pt>
    <dgm:pt modelId="{A243FE45-1D41-4F65-80A6-002951B09218}" type="pres">
      <dgm:prSet presAssocID="{2190084F-0925-4CDA-9BF0-8B2A554514B0}" presName="childText" presStyleLbl="conFgAcc1" presStyleIdx="0" presStyleCnt="2">
        <dgm:presLayoutVars>
          <dgm:bulletEnabled val="1"/>
        </dgm:presLayoutVars>
      </dgm:prSet>
      <dgm:spPr/>
    </dgm:pt>
    <dgm:pt modelId="{3B1D232A-4B57-43A1-ADE7-8F9502AB9ABB}" type="pres">
      <dgm:prSet presAssocID="{9FAEAFAA-82B7-498F-A945-25E71A28E622}" presName="spaceBetweenRectangles" presStyleCnt="0"/>
      <dgm:spPr/>
    </dgm:pt>
    <dgm:pt modelId="{E4F0D672-B6AD-42B0-B28A-0A48D6C37F90}" type="pres">
      <dgm:prSet presAssocID="{2AA201F0-0560-47B0-997A-353D7833F61D}" presName="parentLin" presStyleCnt="0"/>
      <dgm:spPr/>
    </dgm:pt>
    <dgm:pt modelId="{94CFC67D-55D1-459C-831D-BF52D243D950}" type="pres">
      <dgm:prSet presAssocID="{2AA201F0-0560-47B0-997A-353D7833F61D}" presName="parentLeftMargin" presStyleLbl="node1" presStyleIdx="0" presStyleCnt="2"/>
      <dgm:spPr/>
    </dgm:pt>
    <dgm:pt modelId="{0330C1D3-B5B3-467C-8FBC-236E777A6552}" type="pres">
      <dgm:prSet presAssocID="{2AA201F0-0560-47B0-997A-353D7833F61D}" presName="parentText" presStyleLbl="node1" presStyleIdx="1" presStyleCnt="2">
        <dgm:presLayoutVars>
          <dgm:chMax val="0"/>
          <dgm:bulletEnabled val="1"/>
        </dgm:presLayoutVars>
      </dgm:prSet>
      <dgm:spPr/>
    </dgm:pt>
    <dgm:pt modelId="{8E119666-EB10-4451-9473-BB6C9A1E4086}" type="pres">
      <dgm:prSet presAssocID="{2AA201F0-0560-47B0-997A-353D7833F61D}" presName="negativeSpace" presStyleCnt="0"/>
      <dgm:spPr/>
    </dgm:pt>
    <dgm:pt modelId="{38650866-A3BA-4ACC-A307-B8C175C561B9}" type="pres">
      <dgm:prSet presAssocID="{2AA201F0-0560-47B0-997A-353D7833F61D}" presName="childText" presStyleLbl="conFgAcc1" presStyleIdx="1" presStyleCnt="2">
        <dgm:presLayoutVars>
          <dgm:bulletEnabled val="1"/>
        </dgm:presLayoutVars>
      </dgm:prSet>
      <dgm:spPr/>
    </dgm:pt>
  </dgm:ptLst>
  <dgm:cxnLst>
    <dgm:cxn modelId="{42106C14-2016-4CFC-BA9C-81E2F7885829}" srcId="{3CE5D42E-E271-4CAE-897F-DC0E32E39014}" destId="{2AA201F0-0560-47B0-997A-353D7833F61D}" srcOrd="1" destOrd="0" parTransId="{A78E7F12-8309-49D5-A893-88DC85294F4C}" sibTransId="{3DFBD80D-8D74-41D8-A32F-50C8725E27A2}"/>
    <dgm:cxn modelId="{B9D11516-27F8-407C-9239-676FA08BB745}" type="presOf" srcId="{954F6D1C-0726-409F-B3F7-5B4F76F4C87D}" destId="{A243FE45-1D41-4F65-80A6-002951B09218}" srcOrd="0" destOrd="0" presId="urn:microsoft.com/office/officeart/2005/8/layout/list1"/>
    <dgm:cxn modelId="{41BC8C1B-5A7B-4C94-AEBC-C9D1DE2115F5}" type="presOf" srcId="{C7ACA082-853E-4BFE-A377-921E3AD56792}" destId="{A243FE45-1D41-4F65-80A6-002951B09218}" srcOrd="0" destOrd="1" presId="urn:microsoft.com/office/officeart/2005/8/layout/list1"/>
    <dgm:cxn modelId="{59D7ED2B-D793-42EB-8B86-794A9ACEDD21}" type="presOf" srcId="{2190084F-0925-4CDA-9BF0-8B2A554514B0}" destId="{45F22D55-7743-4FFA-9E2D-FAE8DD362876}" srcOrd="0" destOrd="0" presId="urn:microsoft.com/office/officeart/2005/8/layout/list1"/>
    <dgm:cxn modelId="{F3EA365B-1D23-4EF4-9FE3-9B02E19CB7D4}" type="presOf" srcId="{4EE1DE3B-EF50-419A-93F8-0074A1345F23}" destId="{A243FE45-1D41-4F65-80A6-002951B09218}" srcOrd="0" destOrd="2" presId="urn:microsoft.com/office/officeart/2005/8/layout/list1"/>
    <dgm:cxn modelId="{BE514769-965E-403F-9228-0D094D5064C2}" srcId="{2AA201F0-0560-47B0-997A-353D7833F61D}" destId="{82B9B9D0-C917-4033-BE1B-7BD8EA066A30}" srcOrd="0" destOrd="0" parTransId="{5D036A8F-BF29-43DA-9034-FB9D78680E43}" sibTransId="{3B81DCCE-0134-4D21-9DDE-3570E51A4D6A}"/>
    <dgm:cxn modelId="{D0BF684C-9D49-4EFD-9520-BE47F8971409}" type="presOf" srcId="{3CE5D42E-E271-4CAE-897F-DC0E32E39014}" destId="{4D14F8D2-AAD3-46C2-97B0-1397121C9B3B}" srcOrd="0" destOrd="0" presId="urn:microsoft.com/office/officeart/2005/8/layout/list1"/>
    <dgm:cxn modelId="{53FAC84D-452F-40AF-921C-B4FD8E225D03}" type="presOf" srcId="{2AA201F0-0560-47B0-997A-353D7833F61D}" destId="{94CFC67D-55D1-459C-831D-BF52D243D950}" srcOrd="0" destOrd="0" presId="urn:microsoft.com/office/officeart/2005/8/layout/list1"/>
    <dgm:cxn modelId="{9EF7E977-E57C-4749-8E6B-20DCB1094D39}" type="presOf" srcId="{2AA201F0-0560-47B0-997A-353D7833F61D}" destId="{0330C1D3-B5B3-467C-8FBC-236E777A6552}" srcOrd="1" destOrd="0" presId="urn:microsoft.com/office/officeart/2005/8/layout/list1"/>
    <dgm:cxn modelId="{654FFD80-C57B-417D-A6C3-1B4B1BC58A0D}" srcId="{2190084F-0925-4CDA-9BF0-8B2A554514B0}" destId="{4EE1DE3B-EF50-419A-93F8-0074A1345F23}" srcOrd="2" destOrd="0" parTransId="{B568D280-DC80-49E5-9DEA-A2A736A3D7AD}" sibTransId="{96C0860B-E4C1-4EEE-96AA-889DC5390ADD}"/>
    <dgm:cxn modelId="{1F1C83A2-642B-4F09-8948-C36C8629BF6A}" srcId="{2190084F-0925-4CDA-9BF0-8B2A554514B0}" destId="{954F6D1C-0726-409F-B3F7-5B4F76F4C87D}" srcOrd="0" destOrd="0" parTransId="{F4649E03-394A-41F3-823F-701224551BBF}" sibTransId="{6AEF100F-BE29-4596-82D7-458ED6254E07}"/>
    <dgm:cxn modelId="{D8DA7EA8-5956-4FD5-AEA4-8C1B1625F082}" srcId="{2190084F-0925-4CDA-9BF0-8B2A554514B0}" destId="{C7ACA082-853E-4BFE-A377-921E3AD56792}" srcOrd="1" destOrd="0" parTransId="{B1839BFA-E497-43A0-B161-E810A4494769}" sibTransId="{E07AD179-B08F-421B-AEB6-01754061E3C6}"/>
    <dgm:cxn modelId="{C220E4D4-591D-468C-9E43-44720CFCF395}" srcId="{3CE5D42E-E271-4CAE-897F-DC0E32E39014}" destId="{2190084F-0925-4CDA-9BF0-8B2A554514B0}" srcOrd="0" destOrd="0" parTransId="{10B16B3A-75D8-4FC0-966B-3F0D150E6F2C}" sibTransId="{9FAEAFAA-82B7-498F-A945-25E71A28E622}"/>
    <dgm:cxn modelId="{2FDB69E9-9D95-415A-AEFD-A07A416C56B6}" type="presOf" srcId="{82B9B9D0-C917-4033-BE1B-7BD8EA066A30}" destId="{38650866-A3BA-4ACC-A307-B8C175C561B9}" srcOrd="0" destOrd="0" presId="urn:microsoft.com/office/officeart/2005/8/layout/list1"/>
    <dgm:cxn modelId="{3EFEC6F4-B5A1-4821-A322-1FBBA3DBBFF6}" type="presOf" srcId="{2190084F-0925-4CDA-9BF0-8B2A554514B0}" destId="{DE2D59B3-9991-4299-867F-73BF13C73C9E}" srcOrd="1" destOrd="0" presId="urn:microsoft.com/office/officeart/2005/8/layout/list1"/>
    <dgm:cxn modelId="{5A3F165C-8E16-46E2-9159-8933EDC13D0B}" type="presParOf" srcId="{4D14F8D2-AAD3-46C2-97B0-1397121C9B3B}" destId="{E9B22046-8A49-4613-8496-357D4BCB26F3}" srcOrd="0" destOrd="0" presId="urn:microsoft.com/office/officeart/2005/8/layout/list1"/>
    <dgm:cxn modelId="{27E55569-636D-45C0-8EC6-FF29BAB27080}" type="presParOf" srcId="{E9B22046-8A49-4613-8496-357D4BCB26F3}" destId="{45F22D55-7743-4FFA-9E2D-FAE8DD362876}" srcOrd="0" destOrd="0" presId="urn:microsoft.com/office/officeart/2005/8/layout/list1"/>
    <dgm:cxn modelId="{D5E3FE88-5431-42FA-B6F7-BAACD1DD1378}" type="presParOf" srcId="{E9B22046-8A49-4613-8496-357D4BCB26F3}" destId="{DE2D59B3-9991-4299-867F-73BF13C73C9E}" srcOrd="1" destOrd="0" presId="urn:microsoft.com/office/officeart/2005/8/layout/list1"/>
    <dgm:cxn modelId="{71CB3022-05C3-46BC-9488-9A9025D499BB}" type="presParOf" srcId="{4D14F8D2-AAD3-46C2-97B0-1397121C9B3B}" destId="{ECDE0E6A-28B9-4939-8EDA-40E2FDAE583F}" srcOrd="1" destOrd="0" presId="urn:microsoft.com/office/officeart/2005/8/layout/list1"/>
    <dgm:cxn modelId="{0B3FB2AB-675A-4378-A1B3-1F2E8A86A769}" type="presParOf" srcId="{4D14F8D2-AAD3-46C2-97B0-1397121C9B3B}" destId="{A243FE45-1D41-4F65-80A6-002951B09218}" srcOrd="2" destOrd="0" presId="urn:microsoft.com/office/officeart/2005/8/layout/list1"/>
    <dgm:cxn modelId="{1A10D492-8BD9-40C9-AE54-66507C38B390}" type="presParOf" srcId="{4D14F8D2-AAD3-46C2-97B0-1397121C9B3B}" destId="{3B1D232A-4B57-43A1-ADE7-8F9502AB9ABB}" srcOrd="3" destOrd="0" presId="urn:microsoft.com/office/officeart/2005/8/layout/list1"/>
    <dgm:cxn modelId="{52AF61CF-62FE-42B9-8B7B-D01519927E7F}" type="presParOf" srcId="{4D14F8D2-AAD3-46C2-97B0-1397121C9B3B}" destId="{E4F0D672-B6AD-42B0-B28A-0A48D6C37F90}" srcOrd="4" destOrd="0" presId="urn:microsoft.com/office/officeart/2005/8/layout/list1"/>
    <dgm:cxn modelId="{9DAC5461-0A3E-4BA1-82AB-3E1835106871}" type="presParOf" srcId="{E4F0D672-B6AD-42B0-B28A-0A48D6C37F90}" destId="{94CFC67D-55D1-459C-831D-BF52D243D950}" srcOrd="0" destOrd="0" presId="urn:microsoft.com/office/officeart/2005/8/layout/list1"/>
    <dgm:cxn modelId="{CBE6E493-72CA-47E8-AA46-ABD79855A5E1}" type="presParOf" srcId="{E4F0D672-B6AD-42B0-B28A-0A48D6C37F90}" destId="{0330C1D3-B5B3-467C-8FBC-236E777A6552}" srcOrd="1" destOrd="0" presId="urn:microsoft.com/office/officeart/2005/8/layout/list1"/>
    <dgm:cxn modelId="{71A5BDCE-FAFB-4760-A7C9-320ED3BBB1DF}" type="presParOf" srcId="{4D14F8D2-AAD3-46C2-97B0-1397121C9B3B}" destId="{8E119666-EB10-4451-9473-BB6C9A1E4086}" srcOrd="5" destOrd="0" presId="urn:microsoft.com/office/officeart/2005/8/layout/list1"/>
    <dgm:cxn modelId="{AFBAFC02-334B-40A7-B2A8-FD7BB70C4E69}" type="presParOf" srcId="{4D14F8D2-AAD3-46C2-97B0-1397121C9B3B}" destId="{38650866-A3BA-4ACC-A307-B8C175C561B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9615125-084D-40C5-83D3-AC86F0BC76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E2655A-E97F-4BDE-92A8-C9C8FE635908}">
      <dgm:prSet/>
      <dgm:spPr/>
      <dgm:t>
        <a:bodyPr/>
        <a:lstStyle/>
        <a:p>
          <a:r>
            <a:rPr lang="en-US" err="1">
              <a:solidFill>
                <a:schemeClr val="accent6"/>
              </a:solidFill>
            </a:rPr>
            <a:t>MassHire</a:t>
          </a:r>
          <a:r>
            <a:rPr lang="en-US">
              <a:solidFill>
                <a:schemeClr val="accent6"/>
              </a:solidFill>
            </a:rPr>
            <a:t> Career Center staff must respect privacy while verifying eligibility:  </a:t>
          </a:r>
        </a:p>
      </dgm:t>
    </dgm:pt>
    <dgm:pt modelId="{4EC7C08E-7395-46FB-A246-6907A990FBFD}" type="parTrans" cxnId="{C5F5F793-8011-4587-971A-F3F431D12CA3}">
      <dgm:prSet/>
      <dgm:spPr/>
      <dgm:t>
        <a:bodyPr/>
        <a:lstStyle/>
        <a:p>
          <a:endParaRPr lang="en-US"/>
        </a:p>
      </dgm:t>
    </dgm:pt>
    <dgm:pt modelId="{72C0A3FE-D521-4399-9F3B-CBBC49546D79}" type="sibTrans" cxnId="{C5F5F793-8011-4587-971A-F3F431D12CA3}">
      <dgm:prSet/>
      <dgm:spPr/>
      <dgm:t>
        <a:bodyPr/>
        <a:lstStyle/>
        <a:p>
          <a:endParaRPr lang="en-US"/>
        </a:p>
      </dgm:t>
    </dgm:pt>
    <dgm:pt modelId="{B1D1A59B-37ED-4EAA-B77A-B716B7B516A3}">
      <dgm:prSet/>
      <dgm:spPr/>
      <dgm:t>
        <a:bodyPr/>
        <a:lstStyle/>
        <a:p>
          <a:r>
            <a:rPr lang="en-US">
              <a:solidFill>
                <a:schemeClr val="accent6"/>
              </a:solidFill>
            </a:rPr>
            <a:t>Accept verbal, written, or electronic confirmation of eligibility  Cleary explain that: </a:t>
          </a:r>
        </a:p>
      </dgm:t>
    </dgm:pt>
    <dgm:pt modelId="{6AF7800D-0FDF-4746-863D-965791B30994}" type="parTrans" cxnId="{C8F9215F-5CC1-4A4E-844C-86C8C3368AD3}">
      <dgm:prSet/>
      <dgm:spPr/>
      <dgm:t>
        <a:bodyPr/>
        <a:lstStyle/>
        <a:p>
          <a:endParaRPr lang="en-US"/>
        </a:p>
      </dgm:t>
    </dgm:pt>
    <dgm:pt modelId="{DBD3B7DE-EFAF-4341-9DF3-59037CBF7F1E}" type="sibTrans" cxnId="{C8F9215F-5CC1-4A4E-844C-86C8C3368AD3}">
      <dgm:prSet/>
      <dgm:spPr/>
      <dgm:t>
        <a:bodyPr/>
        <a:lstStyle/>
        <a:p>
          <a:endParaRPr lang="en-US"/>
        </a:p>
      </dgm:t>
    </dgm:pt>
    <dgm:pt modelId="{95D944CF-C98B-4635-A70E-D1A626CEA59A}">
      <dgm:prSet/>
      <dgm:spPr/>
      <dgm:t>
        <a:bodyPr/>
        <a:lstStyle/>
        <a:p>
          <a:r>
            <a:rPr lang="en-US">
              <a:solidFill>
                <a:schemeClr val="accent6"/>
              </a:solidFill>
            </a:rPr>
            <a:t>Information is used solely for determining eligibility and prioritization  </a:t>
          </a:r>
        </a:p>
      </dgm:t>
    </dgm:pt>
    <dgm:pt modelId="{32DE6B4C-854C-4372-B88D-851266F3264F}" type="parTrans" cxnId="{C5934E90-3453-4C45-A759-8C1FD4822EE8}">
      <dgm:prSet/>
      <dgm:spPr/>
      <dgm:t>
        <a:bodyPr/>
        <a:lstStyle/>
        <a:p>
          <a:endParaRPr lang="en-US"/>
        </a:p>
      </dgm:t>
    </dgm:pt>
    <dgm:pt modelId="{3E208CA7-5372-4C15-A255-397EC47F4D50}" type="sibTrans" cxnId="{C5934E90-3453-4C45-A759-8C1FD4822EE8}">
      <dgm:prSet/>
      <dgm:spPr/>
      <dgm:t>
        <a:bodyPr/>
        <a:lstStyle/>
        <a:p>
          <a:endParaRPr lang="en-US"/>
        </a:p>
      </dgm:t>
    </dgm:pt>
    <dgm:pt modelId="{0DBDBE98-0AFF-4854-99EA-EC1D188FC1B6}">
      <dgm:prSet/>
      <dgm:spPr/>
      <dgm:t>
        <a:bodyPr/>
        <a:lstStyle/>
        <a:p>
          <a:r>
            <a:rPr lang="en-US">
              <a:solidFill>
                <a:schemeClr val="accent6"/>
              </a:solidFill>
            </a:rPr>
            <a:t>Participation is voluntary and refusal to provide information has no negative consequences  </a:t>
          </a:r>
        </a:p>
      </dgm:t>
    </dgm:pt>
    <dgm:pt modelId="{83FEB4F7-9161-4C14-BD53-E12825000638}" type="parTrans" cxnId="{2DE435D7-1AD9-407A-BDB2-04932CCB086B}">
      <dgm:prSet/>
      <dgm:spPr/>
      <dgm:t>
        <a:bodyPr/>
        <a:lstStyle/>
        <a:p>
          <a:endParaRPr lang="en-US"/>
        </a:p>
      </dgm:t>
    </dgm:pt>
    <dgm:pt modelId="{AEC2254A-ADC9-4CB5-BC97-55BE7F0D6CFC}" type="sibTrans" cxnId="{2DE435D7-1AD9-407A-BDB2-04932CCB086B}">
      <dgm:prSet/>
      <dgm:spPr/>
      <dgm:t>
        <a:bodyPr/>
        <a:lstStyle/>
        <a:p>
          <a:endParaRPr lang="en-US"/>
        </a:p>
      </dgm:t>
    </dgm:pt>
    <dgm:pt modelId="{CB096395-A0FD-47ED-80EC-9BB99BB9929F}">
      <dgm:prSet/>
      <dgm:spPr/>
      <dgm:t>
        <a:bodyPr/>
        <a:lstStyle/>
        <a:p>
          <a:r>
            <a:rPr lang="en-US">
              <a:solidFill>
                <a:schemeClr val="accent6"/>
              </a:solidFill>
            </a:rPr>
            <a:t>Guarantee confidentiality and legal compliance in information handling </a:t>
          </a:r>
        </a:p>
      </dgm:t>
    </dgm:pt>
    <dgm:pt modelId="{B2BF5D85-C76A-41CB-8CB2-B9C703D165FD}" type="parTrans" cxnId="{C30A7188-96FB-4641-A26F-A3F7F79B553E}">
      <dgm:prSet/>
      <dgm:spPr/>
      <dgm:t>
        <a:bodyPr/>
        <a:lstStyle/>
        <a:p>
          <a:endParaRPr lang="en-US"/>
        </a:p>
      </dgm:t>
    </dgm:pt>
    <dgm:pt modelId="{44E3C347-165E-47E6-9858-1860ED5FF5DD}" type="sibTrans" cxnId="{C30A7188-96FB-4641-A26F-A3F7F79B553E}">
      <dgm:prSet/>
      <dgm:spPr/>
      <dgm:t>
        <a:bodyPr/>
        <a:lstStyle/>
        <a:p>
          <a:endParaRPr lang="en-US"/>
        </a:p>
      </dgm:t>
    </dgm:pt>
    <dgm:pt modelId="{1CFC5826-2404-4B25-A3F3-D26DDCBB714B}" type="pres">
      <dgm:prSet presAssocID="{89615125-084D-40C5-83D3-AC86F0BC763A}" presName="linear" presStyleCnt="0">
        <dgm:presLayoutVars>
          <dgm:animLvl val="lvl"/>
          <dgm:resizeHandles val="exact"/>
        </dgm:presLayoutVars>
      </dgm:prSet>
      <dgm:spPr/>
    </dgm:pt>
    <dgm:pt modelId="{B4E3D94E-2661-4FA2-8753-2D41D1F3FC46}" type="pres">
      <dgm:prSet presAssocID="{37E2655A-E97F-4BDE-92A8-C9C8FE635908}" presName="parentText" presStyleLbl="node1" presStyleIdx="0" presStyleCnt="2">
        <dgm:presLayoutVars>
          <dgm:chMax val="0"/>
          <dgm:bulletEnabled val="1"/>
        </dgm:presLayoutVars>
      </dgm:prSet>
      <dgm:spPr/>
    </dgm:pt>
    <dgm:pt modelId="{867C3CFD-9766-4E51-8BBD-876FB4C83A20}" type="pres">
      <dgm:prSet presAssocID="{72C0A3FE-D521-4399-9F3B-CBBC49546D79}" presName="spacer" presStyleCnt="0"/>
      <dgm:spPr/>
    </dgm:pt>
    <dgm:pt modelId="{6BD0950B-BFBA-4A6F-BDE6-D2ACA0A14F92}" type="pres">
      <dgm:prSet presAssocID="{B1D1A59B-37ED-4EAA-B77A-B716B7B516A3}" presName="parentText" presStyleLbl="node1" presStyleIdx="1" presStyleCnt="2" custLinFactNeighborY="-522">
        <dgm:presLayoutVars>
          <dgm:chMax val="0"/>
          <dgm:bulletEnabled val="1"/>
        </dgm:presLayoutVars>
      </dgm:prSet>
      <dgm:spPr/>
    </dgm:pt>
    <dgm:pt modelId="{46A6E4DC-4F74-40FB-8D1E-63E4C7495431}" type="pres">
      <dgm:prSet presAssocID="{B1D1A59B-37ED-4EAA-B77A-B716B7B516A3}" presName="childText" presStyleLbl="revTx" presStyleIdx="0" presStyleCnt="1">
        <dgm:presLayoutVars>
          <dgm:bulletEnabled val="1"/>
        </dgm:presLayoutVars>
      </dgm:prSet>
      <dgm:spPr/>
    </dgm:pt>
  </dgm:ptLst>
  <dgm:cxnLst>
    <dgm:cxn modelId="{B776502B-45B0-4F72-BA3A-6034DB62221C}" type="presOf" srcId="{95D944CF-C98B-4635-A70E-D1A626CEA59A}" destId="{46A6E4DC-4F74-40FB-8D1E-63E4C7495431}" srcOrd="0" destOrd="0" presId="urn:microsoft.com/office/officeart/2005/8/layout/vList2"/>
    <dgm:cxn modelId="{C8F9215F-5CC1-4A4E-844C-86C8C3368AD3}" srcId="{89615125-084D-40C5-83D3-AC86F0BC763A}" destId="{B1D1A59B-37ED-4EAA-B77A-B716B7B516A3}" srcOrd="1" destOrd="0" parTransId="{6AF7800D-0FDF-4746-863D-965791B30994}" sibTransId="{DBD3B7DE-EFAF-4341-9DF3-59037CBF7F1E}"/>
    <dgm:cxn modelId="{51F82A51-169B-49BF-B0E9-42DC8B71E5F9}" type="presOf" srcId="{CB096395-A0FD-47ED-80EC-9BB99BB9929F}" destId="{46A6E4DC-4F74-40FB-8D1E-63E4C7495431}" srcOrd="0" destOrd="2" presId="urn:microsoft.com/office/officeart/2005/8/layout/vList2"/>
    <dgm:cxn modelId="{C30A7188-96FB-4641-A26F-A3F7F79B553E}" srcId="{B1D1A59B-37ED-4EAA-B77A-B716B7B516A3}" destId="{CB096395-A0FD-47ED-80EC-9BB99BB9929F}" srcOrd="2" destOrd="0" parTransId="{B2BF5D85-C76A-41CB-8CB2-B9C703D165FD}" sibTransId="{44E3C347-165E-47E6-9858-1860ED5FF5DD}"/>
    <dgm:cxn modelId="{FD15628C-3AD7-4E3D-A801-7F875ED200FF}" type="presOf" srcId="{B1D1A59B-37ED-4EAA-B77A-B716B7B516A3}" destId="{6BD0950B-BFBA-4A6F-BDE6-D2ACA0A14F92}" srcOrd="0" destOrd="0" presId="urn:microsoft.com/office/officeart/2005/8/layout/vList2"/>
    <dgm:cxn modelId="{C5934E90-3453-4C45-A759-8C1FD4822EE8}" srcId="{B1D1A59B-37ED-4EAA-B77A-B716B7B516A3}" destId="{95D944CF-C98B-4635-A70E-D1A626CEA59A}" srcOrd="0" destOrd="0" parTransId="{32DE6B4C-854C-4372-B88D-851266F3264F}" sibTransId="{3E208CA7-5372-4C15-A255-397EC47F4D50}"/>
    <dgm:cxn modelId="{C5F5F793-8011-4587-971A-F3F431D12CA3}" srcId="{89615125-084D-40C5-83D3-AC86F0BC763A}" destId="{37E2655A-E97F-4BDE-92A8-C9C8FE635908}" srcOrd="0" destOrd="0" parTransId="{4EC7C08E-7395-46FB-A246-6907A990FBFD}" sibTransId="{72C0A3FE-D521-4399-9F3B-CBBC49546D79}"/>
    <dgm:cxn modelId="{3A2E1EA4-4D67-46BB-8B14-AE13ED6F9D00}" type="presOf" srcId="{37E2655A-E97F-4BDE-92A8-C9C8FE635908}" destId="{B4E3D94E-2661-4FA2-8753-2D41D1F3FC46}" srcOrd="0" destOrd="0" presId="urn:microsoft.com/office/officeart/2005/8/layout/vList2"/>
    <dgm:cxn modelId="{2DE435D7-1AD9-407A-BDB2-04932CCB086B}" srcId="{B1D1A59B-37ED-4EAA-B77A-B716B7B516A3}" destId="{0DBDBE98-0AFF-4854-99EA-EC1D188FC1B6}" srcOrd="1" destOrd="0" parTransId="{83FEB4F7-9161-4C14-BD53-E12825000638}" sibTransId="{AEC2254A-ADC9-4CB5-BC97-55BE7F0D6CFC}"/>
    <dgm:cxn modelId="{CC03B7F0-25E4-462F-BE38-3DD8DA9780D4}" type="presOf" srcId="{89615125-084D-40C5-83D3-AC86F0BC763A}" destId="{1CFC5826-2404-4B25-A3F3-D26DDCBB714B}" srcOrd="0" destOrd="0" presId="urn:microsoft.com/office/officeart/2005/8/layout/vList2"/>
    <dgm:cxn modelId="{CF97C9FA-D622-4222-94A0-6453682DC4F0}" type="presOf" srcId="{0DBDBE98-0AFF-4854-99EA-EC1D188FC1B6}" destId="{46A6E4DC-4F74-40FB-8D1E-63E4C7495431}" srcOrd="0" destOrd="1" presId="urn:microsoft.com/office/officeart/2005/8/layout/vList2"/>
    <dgm:cxn modelId="{531E69BA-5A63-48C3-92A1-BE1AA710ED84}" type="presParOf" srcId="{1CFC5826-2404-4B25-A3F3-D26DDCBB714B}" destId="{B4E3D94E-2661-4FA2-8753-2D41D1F3FC46}" srcOrd="0" destOrd="0" presId="urn:microsoft.com/office/officeart/2005/8/layout/vList2"/>
    <dgm:cxn modelId="{A66372BE-45FA-409B-91A9-40F4950E1338}" type="presParOf" srcId="{1CFC5826-2404-4B25-A3F3-D26DDCBB714B}" destId="{867C3CFD-9766-4E51-8BBD-876FB4C83A20}" srcOrd="1" destOrd="0" presId="urn:microsoft.com/office/officeart/2005/8/layout/vList2"/>
    <dgm:cxn modelId="{364D8BE3-109E-498B-8452-13C521880B76}" type="presParOf" srcId="{1CFC5826-2404-4B25-A3F3-D26DDCBB714B}" destId="{6BD0950B-BFBA-4A6F-BDE6-D2ACA0A14F92}" srcOrd="2" destOrd="0" presId="urn:microsoft.com/office/officeart/2005/8/layout/vList2"/>
    <dgm:cxn modelId="{6B0332B0-00B9-4A33-9A98-DA527471BB53}" type="presParOf" srcId="{1CFC5826-2404-4B25-A3F3-D26DDCBB714B}" destId="{46A6E4DC-4F74-40FB-8D1E-63E4C749543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F16A74-F7C8-492E-A61B-C4A95718B045}"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A61A472-FD3B-4A89-A2A4-9837D5145D2C}">
      <dgm:prSet/>
      <dgm:spPr>
        <a:solidFill>
          <a:schemeClr val="tx1">
            <a:lumMod val="20000"/>
            <a:lumOff val="80000"/>
          </a:schemeClr>
        </a:solidFill>
      </dgm:spPr>
      <dgm:t>
        <a:bodyPr/>
        <a:lstStyle/>
        <a:p>
          <a:r>
            <a:rPr lang="en-US">
              <a:solidFill>
                <a:schemeClr val="accent6"/>
              </a:solidFill>
            </a:rPr>
            <a:t>Eligible Veteran, or Eligible Person status and Qualifying Employment Barriers must be documented in MOSES. Eligibility barriers must be checked off in the barriers tab. </a:t>
          </a:r>
        </a:p>
      </dgm:t>
    </dgm:pt>
    <dgm:pt modelId="{0A426947-AA8F-4951-8645-CACEB334CD29}" type="parTrans" cxnId="{EE97839D-063C-4712-AF2C-BA597AB71238}">
      <dgm:prSet/>
      <dgm:spPr/>
      <dgm:t>
        <a:bodyPr/>
        <a:lstStyle/>
        <a:p>
          <a:endParaRPr lang="en-US"/>
        </a:p>
      </dgm:t>
    </dgm:pt>
    <dgm:pt modelId="{AE92B505-C0C6-4DED-AC9C-0110B70123A9}" type="sibTrans" cxnId="{EE97839D-063C-4712-AF2C-BA597AB71238}">
      <dgm:prSet/>
      <dgm:spPr/>
      <dgm:t>
        <a:bodyPr/>
        <a:lstStyle/>
        <a:p>
          <a:endParaRPr lang="en-US"/>
        </a:p>
      </dgm:t>
    </dgm:pt>
    <dgm:pt modelId="{5A98CBD5-5D32-4149-A1CC-A2A4F1111E9E}">
      <dgm:prSet/>
      <dgm:spPr>
        <a:solidFill>
          <a:schemeClr val="tx1">
            <a:lumMod val="20000"/>
            <a:lumOff val="80000"/>
          </a:schemeClr>
        </a:solidFill>
      </dgm:spPr>
      <dgm:t>
        <a:bodyPr/>
        <a:lstStyle/>
        <a:p>
          <a:r>
            <a:rPr lang="en-US">
              <a:solidFill>
                <a:schemeClr val="accent6"/>
              </a:solidFill>
            </a:rPr>
            <a:t>There should also be a note in the “barriers” tab as to how it will be addressed.  </a:t>
          </a:r>
        </a:p>
      </dgm:t>
    </dgm:pt>
    <dgm:pt modelId="{0D00DE01-2CB0-47A4-BF65-CC66D884A8BC}" type="parTrans" cxnId="{00F43BCA-B8A4-46F1-BD67-04520BB9C1D8}">
      <dgm:prSet/>
      <dgm:spPr/>
      <dgm:t>
        <a:bodyPr/>
        <a:lstStyle/>
        <a:p>
          <a:endParaRPr lang="en-US"/>
        </a:p>
      </dgm:t>
    </dgm:pt>
    <dgm:pt modelId="{BAF2E7BF-4113-4C62-98DF-09B8089F43D6}" type="sibTrans" cxnId="{00F43BCA-B8A4-46F1-BD67-04520BB9C1D8}">
      <dgm:prSet/>
      <dgm:spPr/>
      <dgm:t>
        <a:bodyPr/>
        <a:lstStyle/>
        <a:p>
          <a:endParaRPr lang="en-US"/>
        </a:p>
      </dgm:t>
    </dgm:pt>
    <dgm:pt modelId="{6CE3474D-1076-4F7A-9596-1069E175690B}" type="pres">
      <dgm:prSet presAssocID="{05F16A74-F7C8-492E-A61B-C4A95718B045}" presName="linear" presStyleCnt="0">
        <dgm:presLayoutVars>
          <dgm:animLvl val="lvl"/>
          <dgm:resizeHandles val="exact"/>
        </dgm:presLayoutVars>
      </dgm:prSet>
      <dgm:spPr/>
    </dgm:pt>
    <dgm:pt modelId="{802BB7E6-2AEE-40AB-96BA-AF173B67EFBE}" type="pres">
      <dgm:prSet presAssocID="{2A61A472-FD3B-4A89-A2A4-9837D5145D2C}" presName="parentText" presStyleLbl="node1" presStyleIdx="0" presStyleCnt="2">
        <dgm:presLayoutVars>
          <dgm:chMax val="0"/>
          <dgm:bulletEnabled val="1"/>
        </dgm:presLayoutVars>
      </dgm:prSet>
      <dgm:spPr/>
    </dgm:pt>
    <dgm:pt modelId="{6F085206-B6F4-4465-A837-1E94AA256BF2}" type="pres">
      <dgm:prSet presAssocID="{AE92B505-C0C6-4DED-AC9C-0110B70123A9}" presName="spacer" presStyleCnt="0"/>
      <dgm:spPr/>
    </dgm:pt>
    <dgm:pt modelId="{D38F4145-F939-4B90-9C13-C2D916C23542}" type="pres">
      <dgm:prSet presAssocID="{5A98CBD5-5D32-4149-A1CC-A2A4F1111E9E}" presName="parentText" presStyleLbl="node1" presStyleIdx="1" presStyleCnt="2">
        <dgm:presLayoutVars>
          <dgm:chMax val="0"/>
          <dgm:bulletEnabled val="1"/>
        </dgm:presLayoutVars>
      </dgm:prSet>
      <dgm:spPr/>
    </dgm:pt>
  </dgm:ptLst>
  <dgm:cxnLst>
    <dgm:cxn modelId="{EE97839D-063C-4712-AF2C-BA597AB71238}" srcId="{05F16A74-F7C8-492E-A61B-C4A95718B045}" destId="{2A61A472-FD3B-4A89-A2A4-9837D5145D2C}" srcOrd="0" destOrd="0" parTransId="{0A426947-AA8F-4951-8645-CACEB334CD29}" sibTransId="{AE92B505-C0C6-4DED-AC9C-0110B70123A9}"/>
    <dgm:cxn modelId="{07736AA0-F2AE-4254-BB79-0FFC837203AB}" type="presOf" srcId="{05F16A74-F7C8-492E-A61B-C4A95718B045}" destId="{6CE3474D-1076-4F7A-9596-1069E175690B}" srcOrd="0" destOrd="0" presId="urn:microsoft.com/office/officeart/2005/8/layout/vList2"/>
    <dgm:cxn modelId="{B7FBB2BB-DE9B-4D78-8F9A-25EBA9A915A3}" type="presOf" srcId="{2A61A472-FD3B-4A89-A2A4-9837D5145D2C}" destId="{802BB7E6-2AEE-40AB-96BA-AF173B67EFBE}" srcOrd="0" destOrd="0" presId="urn:microsoft.com/office/officeart/2005/8/layout/vList2"/>
    <dgm:cxn modelId="{00F43BCA-B8A4-46F1-BD67-04520BB9C1D8}" srcId="{05F16A74-F7C8-492E-A61B-C4A95718B045}" destId="{5A98CBD5-5D32-4149-A1CC-A2A4F1111E9E}" srcOrd="1" destOrd="0" parTransId="{0D00DE01-2CB0-47A4-BF65-CC66D884A8BC}" sibTransId="{BAF2E7BF-4113-4C62-98DF-09B8089F43D6}"/>
    <dgm:cxn modelId="{995382F8-3177-47C8-BFFA-B0C12FAAFC8B}" type="presOf" srcId="{5A98CBD5-5D32-4149-A1CC-A2A4F1111E9E}" destId="{D38F4145-F939-4B90-9C13-C2D916C23542}" srcOrd="0" destOrd="0" presId="urn:microsoft.com/office/officeart/2005/8/layout/vList2"/>
    <dgm:cxn modelId="{443844DE-DCD7-478E-A53E-CB550D2FECD4}" type="presParOf" srcId="{6CE3474D-1076-4F7A-9596-1069E175690B}" destId="{802BB7E6-2AEE-40AB-96BA-AF173B67EFBE}" srcOrd="0" destOrd="0" presId="urn:microsoft.com/office/officeart/2005/8/layout/vList2"/>
    <dgm:cxn modelId="{996EC7DE-DA5B-46E3-B439-A65513094A14}" type="presParOf" srcId="{6CE3474D-1076-4F7A-9596-1069E175690B}" destId="{6F085206-B6F4-4465-A837-1E94AA256BF2}" srcOrd="1" destOrd="0" presId="urn:microsoft.com/office/officeart/2005/8/layout/vList2"/>
    <dgm:cxn modelId="{C9922FDF-CD84-4DC5-8BB9-8FC343DE5F73}" type="presParOf" srcId="{6CE3474D-1076-4F7A-9596-1069E175690B}" destId="{D38F4145-F939-4B90-9C13-C2D916C2354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D6B407-273D-4107-96A4-73F7C7606C0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44EA36F-EE07-4B30-8BB7-412F66DA1420}">
      <dgm:prSet/>
      <dgm:spPr/>
      <dgm:t>
        <a:bodyPr/>
        <a:lstStyle/>
        <a:p>
          <a:pPr>
            <a:lnSpc>
              <a:spcPct val="100000"/>
            </a:lnSpc>
          </a:pPr>
          <a:r>
            <a:rPr lang="en-US">
              <a:solidFill>
                <a:schemeClr val="accent6"/>
              </a:solidFill>
            </a:rPr>
            <a:t>DD-214 is the primary and sole document to properly determine Veteran Status</a:t>
          </a:r>
        </a:p>
      </dgm:t>
    </dgm:pt>
    <dgm:pt modelId="{44233D58-E27D-4F90-9C85-F239430779B1}" type="parTrans" cxnId="{EF37225A-B6B9-4C8B-B724-0603BC032BD7}">
      <dgm:prSet/>
      <dgm:spPr/>
      <dgm:t>
        <a:bodyPr/>
        <a:lstStyle/>
        <a:p>
          <a:endParaRPr lang="en-US"/>
        </a:p>
      </dgm:t>
    </dgm:pt>
    <dgm:pt modelId="{A831D427-82B8-4D13-8112-D3D1DA0DED31}" type="sibTrans" cxnId="{EF37225A-B6B9-4C8B-B724-0603BC032BD7}">
      <dgm:prSet/>
      <dgm:spPr/>
      <dgm:t>
        <a:bodyPr/>
        <a:lstStyle/>
        <a:p>
          <a:endParaRPr lang="en-US"/>
        </a:p>
      </dgm:t>
    </dgm:pt>
    <dgm:pt modelId="{99A216AB-A23A-4FCB-B4E1-D0B19995109F}">
      <dgm:prSet/>
      <dgm:spPr/>
      <dgm:t>
        <a:bodyPr/>
        <a:lstStyle/>
        <a:p>
          <a:pPr>
            <a:lnSpc>
              <a:spcPct val="100000"/>
            </a:lnSpc>
          </a:pPr>
          <a:r>
            <a:rPr lang="en-US">
              <a:solidFill>
                <a:schemeClr val="accent6"/>
              </a:solidFill>
            </a:rPr>
            <a:t>DVOP or LVER should be solely responsible to make DD-214 verification entries in MOSES</a:t>
          </a:r>
        </a:p>
      </dgm:t>
    </dgm:pt>
    <dgm:pt modelId="{BD2442E3-2EC9-4CE1-9035-F7EAC771324F}" type="parTrans" cxnId="{10291059-82D9-44B9-B398-B995E4BE28B7}">
      <dgm:prSet/>
      <dgm:spPr/>
      <dgm:t>
        <a:bodyPr/>
        <a:lstStyle/>
        <a:p>
          <a:endParaRPr lang="en-US"/>
        </a:p>
      </dgm:t>
    </dgm:pt>
    <dgm:pt modelId="{19CA1483-FA4A-4F5E-9832-B1A0EE61D195}" type="sibTrans" cxnId="{10291059-82D9-44B9-B398-B995E4BE28B7}">
      <dgm:prSet/>
      <dgm:spPr/>
      <dgm:t>
        <a:bodyPr/>
        <a:lstStyle/>
        <a:p>
          <a:endParaRPr lang="en-US"/>
        </a:p>
      </dgm:t>
    </dgm:pt>
    <dgm:pt modelId="{DD976EC1-EF87-4342-BA43-4357D133AD3B}">
      <dgm:prSet/>
      <dgm:spPr/>
      <dgm:t>
        <a:bodyPr/>
        <a:lstStyle/>
        <a:p>
          <a:pPr>
            <a:lnSpc>
              <a:spcPct val="100000"/>
            </a:lnSpc>
          </a:pPr>
          <a:r>
            <a:rPr lang="en-US">
              <a:solidFill>
                <a:schemeClr val="accent6"/>
              </a:solidFill>
            </a:rPr>
            <a:t>In the event of an absent DVOP/LVER; Operations Managers/Career Center Directors/other designated staff can verify</a:t>
          </a:r>
        </a:p>
      </dgm:t>
    </dgm:pt>
    <dgm:pt modelId="{1618387B-3F5D-4402-A263-F0BFA4B1B5BD}" type="parTrans" cxnId="{43EDB91F-CDA7-407E-BC9C-78171F3379B0}">
      <dgm:prSet/>
      <dgm:spPr/>
      <dgm:t>
        <a:bodyPr/>
        <a:lstStyle/>
        <a:p>
          <a:endParaRPr lang="en-US"/>
        </a:p>
      </dgm:t>
    </dgm:pt>
    <dgm:pt modelId="{CE7703FB-3DCD-4E91-89E7-D647AD369CCB}" type="sibTrans" cxnId="{43EDB91F-CDA7-407E-BC9C-78171F3379B0}">
      <dgm:prSet/>
      <dgm:spPr/>
      <dgm:t>
        <a:bodyPr/>
        <a:lstStyle/>
        <a:p>
          <a:endParaRPr lang="en-US"/>
        </a:p>
      </dgm:t>
    </dgm:pt>
    <dgm:pt modelId="{52C9FA23-0426-46CC-84C0-68C043D38866}">
      <dgm:prSet/>
      <dgm:spPr/>
      <dgm:t>
        <a:bodyPr/>
        <a:lstStyle/>
        <a:p>
          <a:pPr>
            <a:lnSpc>
              <a:spcPct val="100000"/>
            </a:lnSpc>
          </a:pPr>
          <a:r>
            <a:rPr lang="en-US">
              <a:solidFill>
                <a:schemeClr val="accent6"/>
              </a:solidFill>
            </a:rPr>
            <a:t>Should further questions arise the JVSG Program Coordinator can assist in determining eligibility</a:t>
          </a:r>
        </a:p>
      </dgm:t>
    </dgm:pt>
    <dgm:pt modelId="{67251918-CF36-4B37-AA32-B53734E954D2}" type="parTrans" cxnId="{8A58BB7E-29AF-4898-B426-212E3A0EBE33}">
      <dgm:prSet/>
      <dgm:spPr/>
      <dgm:t>
        <a:bodyPr/>
        <a:lstStyle/>
        <a:p>
          <a:endParaRPr lang="en-US"/>
        </a:p>
      </dgm:t>
    </dgm:pt>
    <dgm:pt modelId="{2B87380E-1CB5-4858-8426-614A36A73495}" type="sibTrans" cxnId="{8A58BB7E-29AF-4898-B426-212E3A0EBE33}">
      <dgm:prSet/>
      <dgm:spPr/>
      <dgm:t>
        <a:bodyPr/>
        <a:lstStyle/>
        <a:p>
          <a:endParaRPr lang="en-US"/>
        </a:p>
      </dgm:t>
    </dgm:pt>
    <dgm:pt modelId="{0CF10F16-4F24-4B23-89A0-8B6DB36C37C3}">
      <dgm:prSet/>
      <dgm:spPr/>
      <dgm:t>
        <a:bodyPr/>
        <a:lstStyle/>
        <a:p>
          <a:pPr>
            <a:lnSpc>
              <a:spcPct val="100000"/>
            </a:lnSpc>
          </a:pPr>
          <a:r>
            <a:rPr lang="en-US">
              <a:solidFill>
                <a:schemeClr val="accent6"/>
              </a:solidFill>
            </a:rPr>
            <a:t>For JVSG eligibility: a copy of the DD-214 </a:t>
          </a:r>
          <a:r>
            <a:rPr lang="en-US" b="1" u="sng">
              <a:solidFill>
                <a:schemeClr val="accent6"/>
              </a:solidFill>
            </a:rPr>
            <a:t>DOES NOT </a:t>
          </a:r>
          <a:r>
            <a:rPr lang="en-US">
              <a:solidFill>
                <a:schemeClr val="accent6"/>
              </a:solidFill>
            </a:rPr>
            <a:t>need to be collected, however a note </a:t>
          </a:r>
          <a:r>
            <a:rPr lang="en-US" b="1" u="sng">
              <a:solidFill>
                <a:schemeClr val="accent6"/>
              </a:solidFill>
            </a:rPr>
            <a:t>MUST</a:t>
          </a:r>
          <a:r>
            <a:rPr lang="en-US">
              <a:solidFill>
                <a:schemeClr val="accent6"/>
              </a:solidFill>
            </a:rPr>
            <a:t> be added to MOSES upon verification, and DD-214 box is checked under the military tab, the rest of the military information must be completed, to include HVRP Grant (if applicable) </a:t>
          </a:r>
        </a:p>
      </dgm:t>
    </dgm:pt>
    <dgm:pt modelId="{6F9B44E2-CE45-4CD1-983B-2FC63984CF31}" type="parTrans" cxnId="{398B2938-DCB4-4901-BE34-0601422D91F4}">
      <dgm:prSet/>
      <dgm:spPr/>
      <dgm:t>
        <a:bodyPr/>
        <a:lstStyle/>
        <a:p>
          <a:endParaRPr lang="en-US"/>
        </a:p>
      </dgm:t>
    </dgm:pt>
    <dgm:pt modelId="{2B60680E-82F9-483E-A912-063DC045DE36}" type="sibTrans" cxnId="{398B2938-DCB4-4901-BE34-0601422D91F4}">
      <dgm:prSet/>
      <dgm:spPr/>
      <dgm:t>
        <a:bodyPr/>
        <a:lstStyle/>
        <a:p>
          <a:endParaRPr lang="en-US"/>
        </a:p>
      </dgm:t>
    </dgm:pt>
    <dgm:pt modelId="{41B40E5C-C76E-4DB0-816A-6175AD0C8CA5}" type="pres">
      <dgm:prSet presAssocID="{74D6B407-273D-4107-96A4-73F7C7606C0A}" presName="root" presStyleCnt="0">
        <dgm:presLayoutVars>
          <dgm:dir/>
          <dgm:resizeHandles val="exact"/>
        </dgm:presLayoutVars>
      </dgm:prSet>
      <dgm:spPr/>
    </dgm:pt>
    <dgm:pt modelId="{17569709-8FFB-4E86-B9CB-5F645564FB92}" type="pres">
      <dgm:prSet presAssocID="{A44EA36F-EE07-4B30-8BB7-412F66DA1420}" presName="compNode" presStyleCnt="0"/>
      <dgm:spPr/>
    </dgm:pt>
    <dgm:pt modelId="{A90904FF-3560-4996-A81D-09B12C040A5C}" type="pres">
      <dgm:prSet presAssocID="{A44EA36F-EE07-4B30-8BB7-412F66DA1420}" presName="bgRect" presStyleLbl="bgShp" presStyleIdx="0" presStyleCnt="5"/>
      <dgm:spPr/>
    </dgm:pt>
    <dgm:pt modelId="{EBEE7A5A-D82E-453B-A230-A97BB22064D6}" type="pres">
      <dgm:prSet presAssocID="{A44EA36F-EE07-4B30-8BB7-412F66DA142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7E67B327-604A-4D55-B7DA-58B6CC4E79CB}" type="pres">
      <dgm:prSet presAssocID="{A44EA36F-EE07-4B30-8BB7-412F66DA1420}" presName="spaceRect" presStyleCnt="0"/>
      <dgm:spPr/>
    </dgm:pt>
    <dgm:pt modelId="{56556FEB-D276-4B58-9FE9-001AE40126E4}" type="pres">
      <dgm:prSet presAssocID="{A44EA36F-EE07-4B30-8BB7-412F66DA1420}" presName="parTx" presStyleLbl="revTx" presStyleIdx="0" presStyleCnt="5">
        <dgm:presLayoutVars>
          <dgm:chMax val="0"/>
          <dgm:chPref val="0"/>
        </dgm:presLayoutVars>
      </dgm:prSet>
      <dgm:spPr/>
    </dgm:pt>
    <dgm:pt modelId="{DE5587D3-121A-4D43-8D83-510DA5FFAE0C}" type="pres">
      <dgm:prSet presAssocID="{A831D427-82B8-4D13-8112-D3D1DA0DED31}" presName="sibTrans" presStyleCnt="0"/>
      <dgm:spPr/>
    </dgm:pt>
    <dgm:pt modelId="{EC1F826F-1996-44E1-9995-8B02143607B5}" type="pres">
      <dgm:prSet presAssocID="{99A216AB-A23A-4FCB-B4E1-D0B19995109F}" presName="compNode" presStyleCnt="0"/>
      <dgm:spPr/>
    </dgm:pt>
    <dgm:pt modelId="{40E173B9-13B8-40E3-BBAC-FB51FEE8D29E}" type="pres">
      <dgm:prSet presAssocID="{99A216AB-A23A-4FCB-B4E1-D0B19995109F}" presName="bgRect" presStyleLbl="bgShp" presStyleIdx="1" presStyleCnt="5"/>
      <dgm:spPr/>
    </dgm:pt>
    <dgm:pt modelId="{69FADB0A-7B00-449E-A908-3327F3D80D12}" type="pres">
      <dgm:prSet presAssocID="{99A216AB-A23A-4FCB-B4E1-D0B19995109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90DEE3C-B71B-4FA7-9477-B65CA59926DE}" type="pres">
      <dgm:prSet presAssocID="{99A216AB-A23A-4FCB-B4E1-D0B19995109F}" presName="spaceRect" presStyleCnt="0"/>
      <dgm:spPr/>
    </dgm:pt>
    <dgm:pt modelId="{22919527-C613-4246-9951-B62DC50B60E9}" type="pres">
      <dgm:prSet presAssocID="{99A216AB-A23A-4FCB-B4E1-D0B19995109F}" presName="parTx" presStyleLbl="revTx" presStyleIdx="1" presStyleCnt="5">
        <dgm:presLayoutVars>
          <dgm:chMax val="0"/>
          <dgm:chPref val="0"/>
        </dgm:presLayoutVars>
      </dgm:prSet>
      <dgm:spPr/>
    </dgm:pt>
    <dgm:pt modelId="{9499C6C6-6D92-4031-BBF6-E2C574FEE564}" type="pres">
      <dgm:prSet presAssocID="{19CA1483-FA4A-4F5E-9832-B1A0EE61D195}" presName="sibTrans" presStyleCnt="0"/>
      <dgm:spPr/>
    </dgm:pt>
    <dgm:pt modelId="{3F063CD3-4D1A-481F-B0CE-8BE5A956EF23}" type="pres">
      <dgm:prSet presAssocID="{DD976EC1-EF87-4342-BA43-4357D133AD3B}" presName="compNode" presStyleCnt="0"/>
      <dgm:spPr/>
    </dgm:pt>
    <dgm:pt modelId="{55FCFF88-13AB-420D-B22B-562C632CD005}" type="pres">
      <dgm:prSet presAssocID="{DD976EC1-EF87-4342-BA43-4357D133AD3B}" presName="bgRect" presStyleLbl="bgShp" presStyleIdx="2" presStyleCnt="5"/>
      <dgm:spPr/>
    </dgm:pt>
    <dgm:pt modelId="{81905755-2A07-4E79-813B-A9458171139B}" type="pres">
      <dgm:prSet presAssocID="{DD976EC1-EF87-4342-BA43-4357D133AD3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B6218980-CEF7-40C6-9173-D6CCDFAC4BC5}" type="pres">
      <dgm:prSet presAssocID="{DD976EC1-EF87-4342-BA43-4357D133AD3B}" presName="spaceRect" presStyleCnt="0"/>
      <dgm:spPr/>
    </dgm:pt>
    <dgm:pt modelId="{9EE87BF3-435A-4C8F-8250-021D816A8612}" type="pres">
      <dgm:prSet presAssocID="{DD976EC1-EF87-4342-BA43-4357D133AD3B}" presName="parTx" presStyleLbl="revTx" presStyleIdx="2" presStyleCnt="5">
        <dgm:presLayoutVars>
          <dgm:chMax val="0"/>
          <dgm:chPref val="0"/>
        </dgm:presLayoutVars>
      </dgm:prSet>
      <dgm:spPr/>
    </dgm:pt>
    <dgm:pt modelId="{5E684946-018B-4F26-88CD-0BBDF3AA5469}" type="pres">
      <dgm:prSet presAssocID="{CE7703FB-3DCD-4E91-89E7-D647AD369CCB}" presName="sibTrans" presStyleCnt="0"/>
      <dgm:spPr/>
    </dgm:pt>
    <dgm:pt modelId="{AA96E88C-F812-4C23-9E5F-E3D829B51F54}" type="pres">
      <dgm:prSet presAssocID="{52C9FA23-0426-46CC-84C0-68C043D38866}" presName="compNode" presStyleCnt="0"/>
      <dgm:spPr/>
    </dgm:pt>
    <dgm:pt modelId="{2F731299-D775-492D-A273-DD5A667FF896}" type="pres">
      <dgm:prSet presAssocID="{52C9FA23-0426-46CC-84C0-68C043D38866}" presName="bgRect" presStyleLbl="bgShp" presStyleIdx="3" presStyleCnt="5"/>
      <dgm:spPr/>
    </dgm:pt>
    <dgm:pt modelId="{95106251-1108-49FF-99C4-08503BCBDE0B}" type="pres">
      <dgm:prSet presAssocID="{52C9FA23-0426-46CC-84C0-68C043D3886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9BA00B11-BBE5-4FBE-A593-F3B636308AF1}" type="pres">
      <dgm:prSet presAssocID="{52C9FA23-0426-46CC-84C0-68C043D38866}" presName="spaceRect" presStyleCnt="0"/>
      <dgm:spPr/>
    </dgm:pt>
    <dgm:pt modelId="{B3505283-120F-439F-B041-EA0FE3130E40}" type="pres">
      <dgm:prSet presAssocID="{52C9FA23-0426-46CC-84C0-68C043D38866}" presName="parTx" presStyleLbl="revTx" presStyleIdx="3" presStyleCnt="5">
        <dgm:presLayoutVars>
          <dgm:chMax val="0"/>
          <dgm:chPref val="0"/>
        </dgm:presLayoutVars>
      </dgm:prSet>
      <dgm:spPr/>
    </dgm:pt>
    <dgm:pt modelId="{5EA01FE1-0324-4A13-937F-73DCBBEBBF7B}" type="pres">
      <dgm:prSet presAssocID="{2B87380E-1CB5-4858-8426-614A36A73495}" presName="sibTrans" presStyleCnt="0"/>
      <dgm:spPr/>
    </dgm:pt>
    <dgm:pt modelId="{3C0FBD2A-45DD-47AD-9188-0D97FF9D09DF}" type="pres">
      <dgm:prSet presAssocID="{0CF10F16-4F24-4B23-89A0-8B6DB36C37C3}" presName="compNode" presStyleCnt="0"/>
      <dgm:spPr/>
    </dgm:pt>
    <dgm:pt modelId="{D69999E7-F0BC-4925-B919-7291B6F193AA}" type="pres">
      <dgm:prSet presAssocID="{0CF10F16-4F24-4B23-89A0-8B6DB36C37C3}" presName="bgRect" presStyleLbl="bgShp" presStyleIdx="4" presStyleCnt="5"/>
      <dgm:spPr/>
    </dgm:pt>
    <dgm:pt modelId="{B3682741-7E5A-4DEC-AF9A-EC559358DB19}" type="pres">
      <dgm:prSet presAssocID="{0CF10F16-4F24-4B23-89A0-8B6DB36C37C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otes"/>
        </a:ext>
      </dgm:extLst>
    </dgm:pt>
    <dgm:pt modelId="{75C93392-7C1F-4C03-8A74-C05346A8D82C}" type="pres">
      <dgm:prSet presAssocID="{0CF10F16-4F24-4B23-89A0-8B6DB36C37C3}" presName="spaceRect" presStyleCnt="0"/>
      <dgm:spPr/>
    </dgm:pt>
    <dgm:pt modelId="{334893AE-2F61-49A1-B3D9-FE007419F6FF}" type="pres">
      <dgm:prSet presAssocID="{0CF10F16-4F24-4B23-89A0-8B6DB36C37C3}" presName="parTx" presStyleLbl="revTx" presStyleIdx="4" presStyleCnt="5">
        <dgm:presLayoutVars>
          <dgm:chMax val="0"/>
          <dgm:chPref val="0"/>
        </dgm:presLayoutVars>
      </dgm:prSet>
      <dgm:spPr/>
    </dgm:pt>
  </dgm:ptLst>
  <dgm:cxnLst>
    <dgm:cxn modelId="{43EDB91F-CDA7-407E-BC9C-78171F3379B0}" srcId="{74D6B407-273D-4107-96A4-73F7C7606C0A}" destId="{DD976EC1-EF87-4342-BA43-4357D133AD3B}" srcOrd="2" destOrd="0" parTransId="{1618387B-3F5D-4402-A263-F0BFA4B1B5BD}" sibTransId="{CE7703FB-3DCD-4E91-89E7-D647AD369CCB}"/>
    <dgm:cxn modelId="{398B2938-DCB4-4901-BE34-0601422D91F4}" srcId="{74D6B407-273D-4107-96A4-73F7C7606C0A}" destId="{0CF10F16-4F24-4B23-89A0-8B6DB36C37C3}" srcOrd="4" destOrd="0" parTransId="{6F9B44E2-CE45-4CD1-983B-2FC63984CF31}" sibTransId="{2B60680E-82F9-483E-A912-063DC045DE36}"/>
    <dgm:cxn modelId="{25868838-81FD-4F22-8A71-4648972E425B}" type="presOf" srcId="{99A216AB-A23A-4FCB-B4E1-D0B19995109F}" destId="{22919527-C613-4246-9951-B62DC50B60E9}" srcOrd="0" destOrd="0" presId="urn:microsoft.com/office/officeart/2018/2/layout/IconVerticalSolidList"/>
    <dgm:cxn modelId="{10291059-82D9-44B9-B398-B995E4BE28B7}" srcId="{74D6B407-273D-4107-96A4-73F7C7606C0A}" destId="{99A216AB-A23A-4FCB-B4E1-D0B19995109F}" srcOrd="1" destOrd="0" parTransId="{BD2442E3-2EC9-4CE1-9035-F7EAC771324F}" sibTransId="{19CA1483-FA4A-4F5E-9832-B1A0EE61D195}"/>
    <dgm:cxn modelId="{EF37225A-B6B9-4C8B-B724-0603BC032BD7}" srcId="{74D6B407-273D-4107-96A4-73F7C7606C0A}" destId="{A44EA36F-EE07-4B30-8BB7-412F66DA1420}" srcOrd="0" destOrd="0" parTransId="{44233D58-E27D-4F90-9C85-F239430779B1}" sibTransId="{A831D427-82B8-4D13-8112-D3D1DA0DED31}"/>
    <dgm:cxn modelId="{8A58BB7E-29AF-4898-B426-212E3A0EBE33}" srcId="{74D6B407-273D-4107-96A4-73F7C7606C0A}" destId="{52C9FA23-0426-46CC-84C0-68C043D38866}" srcOrd="3" destOrd="0" parTransId="{67251918-CF36-4B37-AA32-B53734E954D2}" sibTransId="{2B87380E-1CB5-4858-8426-614A36A73495}"/>
    <dgm:cxn modelId="{6E167497-09CB-4BE7-866B-CFAA3170E501}" type="presOf" srcId="{74D6B407-273D-4107-96A4-73F7C7606C0A}" destId="{41B40E5C-C76E-4DB0-816A-6175AD0C8CA5}" srcOrd="0" destOrd="0" presId="urn:microsoft.com/office/officeart/2018/2/layout/IconVerticalSolidList"/>
    <dgm:cxn modelId="{9535069E-B964-4F16-AEC9-17096EFAB6E2}" type="presOf" srcId="{DD976EC1-EF87-4342-BA43-4357D133AD3B}" destId="{9EE87BF3-435A-4C8F-8250-021D816A8612}" srcOrd="0" destOrd="0" presId="urn:microsoft.com/office/officeart/2018/2/layout/IconVerticalSolidList"/>
    <dgm:cxn modelId="{B7AAE0CA-D374-4B72-9EEE-7D711ABC4873}" type="presOf" srcId="{52C9FA23-0426-46CC-84C0-68C043D38866}" destId="{B3505283-120F-439F-B041-EA0FE3130E40}" srcOrd="0" destOrd="0" presId="urn:microsoft.com/office/officeart/2018/2/layout/IconVerticalSolidList"/>
    <dgm:cxn modelId="{13C706F0-7CAE-4D5A-B1AF-7044FBB6474D}" type="presOf" srcId="{A44EA36F-EE07-4B30-8BB7-412F66DA1420}" destId="{56556FEB-D276-4B58-9FE9-001AE40126E4}" srcOrd="0" destOrd="0" presId="urn:microsoft.com/office/officeart/2018/2/layout/IconVerticalSolidList"/>
    <dgm:cxn modelId="{30D2CDFD-899F-4F4E-87D2-B2806C4F01C0}" type="presOf" srcId="{0CF10F16-4F24-4B23-89A0-8B6DB36C37C3}" destId="{334893AE-2F61-49A1-B3D9-FE007419F6FF}" srcOrd="0" destOrd="0" presId="urn:microsoft.com/office/officeart/2018/2/layout/IconVerticalSolidList"/>
    <dgm:cxn modelId="{BD9CFBD9-297E-40B3-83D8-8261949B0CE3}" type="presParOf" srcId="{41B40E5C-C76E-4DB0-816A-6175AD0C8CA5}" destId="{17569709-8FFB-4E86-B9CB-5F645564FB92}" srcOrd="0" destOrd="0" presId="urn:microsoft.com/office/officeart/2018/2/layout/IconVerticalSolidList"/>
    <dgm:cxn modelId="{8C8A7CBB-F760-41CC-967E-30D959151FF5}" type="presParOf" srcId="{17569709-8FFB-4E86-B9CB-5F645564FB92}" destId="{A90904FF-3560-4996-A81D-09B12C040A5C}" srcOrd="0" destOrd="0" presId="urn:microsoft.com/office/officeart/2018/2/layout/IconVerticalSolidList"/>
    <dgm:cxn modelId="{E2D5123B-7F72-4179-BE14-F85CB6364913}" type="presParOf" srcId="{17569709-8FFB-4E86-B9CB-5F645564FB92}" destId="{EBEE7A5A-D82E-453B-A230-A97BB22064D6}" srcOrd="1" destOrd="0" presId="urn:microsoft.com/office/officeart/2018/2/layout/IconVerticalSolidList"/>
    <dgm:cxn modelId="{56CB6B0F-36CB-473A-B8FD-3E08B94FEB6E}" type="presParOf" srcId="{17569709-8FFB-4E86-B9CB-5F645564FB92}" destId="{7E67B327-604A-4D55-B7DA-58B6CC4E79CB}" srcOrd="2" destOrd="0" presId="urn:microsoft.com/office/officeart/2018/2/layout/IconVerticalSolidList"/>
    <dgm:cxn modelId="{CBA8A643-51FD-4132-A5B7-DD4901849768}" type="presParOf" srcId="{17569709-8FFB-4E86-B9CB-5F645564FB92}" destId="{56556FEB-D276-4B58-9FE9-001AE40126E4}" srcOrd="3" destOrd="0" presId="urn:microsoft.com/office/officeart/2018/2/layout/IconVerticalSolidList"/>
    <dgm:cxn modelId="{26F31ACC-45BC-42C0-A44B-BA07EC619454}" type="presParOf" srcId="{41B40E5C-C76E-4DB0-816A-6175AD0C8CA5}" destId="{DE5587D3-121A-4D43-8D83-510DA5FFAE0C}" srcOrd="1" destOrd="0" presId="urn:microsoft.com/office/officeart/2018/2/layout/IconVerticalSolidList"/>
    <dgm:cxn modelId="{E46F3458-7D86-4BDB-A8C5-FDD320E4E935}" type="presParOf" srcId="{41B40E5C-C76E-4DB0-816A-6175AD0C8CA5}" destId="{EC1F826F-1996-44E1-9995-8B02143607B5}" srcOrd="2" destOrd="0" presId="urn:microsoft.com/office/officeart/2018/2/layout/IconVerticalSolidList"/>
    <dgm:cxn modelId="{64B5D9CB-0DBD-46A8-BCFC-37E271AA8996}" type="presParOf" srcId="{EC1F826F-1996-44E1-9995-8B02143607B5}" destId="{40E173B9-13B8-40E3-BBAC-FB51FEE8D29E}" srcOrd="0" destOrd="0" presId="urn:microsoft.com/office/officeart/2018/2/layout/IconVerticalSolidList"/>
    <dgm:cxn modelId="{77185324-3956-4F07-A6B2-6266AA313B7F}" type="presParOf" srcId="{EC1F826F-1996-44E1-9995-8B02143607B5}" destId="{69FADB0A-7B00-449E-A908-3327F3D80D12}" srcOrd="1" destOrd="0" presId="urn:microsoft.com/office/officeart/2018/2/layout/IconVerticalSolidList"/>
    <dgm:cxn modelId="{BD35A671-B8A6-4D8B-A83A-07932DF11E97}" type="presParOf" srcId="{EC1F826F-1996-44E1-9995-8B02143607B5}" destId="{090DEE3C-B71B-4FA7-9477-B65CA59926DE}" srcOrd="2" destOrd="0" presId="urn:microsoft.com/office/officeart/2018/2/layout/IconVerticalSolidList"/>
    <dgm:cxn modelId="{8CF166BA-CD75-42DD-8362-8661BAF0CD71}" type="presParOf" srcId="{EC1F826F-1996-44E1-9995-8B02143607B5}" destId="{22919527-C613-4246-9951-B62DC50B60E9}" srcOrd="3" destOrd="0" presId="urn:microsoft.com/office/officeart/2018/2/layout/IconVerticalSolidList"/>
    <dgm:cxn modelId="{440CBB12-0228-45B8-B846-841F3FA688CF}" type="presParOf" srcId="{41B40E5C-C76E-4DB0-816A-6175AD0C8CA5}" destId="{9499C6C6-6D92-4031-BBF6-E2C574FEE564}" srcOrd="3" destOrd="0" presId="urn:microsoft.com/office/officeart/2018/2/layout/IconVerticalSolidList"/>
    <dgm:cxn modelId="{CA7846E9-4E06-4D98-B99F-BD21399B8D4C}" type="presParOf" srcId="{41B40E5C-C76E-4DB0-816A-6175AD0C8CA5}" destId="{3F063CD3-4D1A-481F-B0CE-8BE5A956EF23}" srcOrd="4" destOrd="0" presId="urn:microsoft.com/office/officeart/2018/2/layout/IconVerticalSolidList"/>
    <dgm:cxn modelId="{7B2A365A-6473-4EAF-8D5B-F46C73442EA2}" type="presParOf" srcId="{3F063CD3-4D1A-481F-B0CE-8BE5A956EF23}" destId="{55FCFF88-13AB-420D-B22B-562C632CD005}" srcOrd="0" destOrd="0" presId="urn:microsoft.com/office/officeart/2018/2/layout/IconVerticalSolidList"/>
    <dgm:cxn modelId="{92D40CA6-C6E2-40B0-9047-8F3314A9E450}" type="presParOf" srcId="{3F063CD3-4D1A-481F-B0CE-8BE5A956EF23}" destId="{81905755-2A07-4E79-813B-A9458171139B}" srcOrd="1" destOrd="0" presId="urn:microsoft.com/office/officeart/2018/2/layout/IconVerticalSolidList"/>
    <dgm:cxn modelId="{351A13E7-3845-4DAA-B308-9853DDC91B1C}" type="presParOf" srcId="{3F063CD3-4D1A-481F-B0CE-8BE5A956EF23}" destId="{B6218980-CEF7-40C6-9173-D6CCDFAC4BC5}" srcOrd="2" destOrd="0" presId="urn:microsoft.com/office/officeart/2018/2/layout/IconVerticalSolidList"/>
    <dgm:cxn modelId="{F9825570-C902-4B84-94E7-A290D66D440F}" type="presParOf" srcId="{3F063CD3-4D1A-481F-B0CE-8BE5A956EF23}" destId="{9EE87BF3-435A-4C8F-8250-021D816A8612}" srcOrd="3" destOrd="0" presId="urn:microsoft.com/office/officeart/2018/2/layout/IconVerticalSolidList"/>
    <dgm:cxn modelId="{AEDBF2BD-1D2C-4AB3-833A-FC24847B2AB6}" type="presParOf" srcId="{41B40E5C-C76E-4DB0-816A-6175AD0C8CA5}" destId="{5E684946-018B-4F26-88CD-0BBDF3AA5469}" srcOrd="5" destOrd="0" presId="urn:microsoft.com/office/officeart/2018/2/layout/IconVerticalSolidList"/>
    <dgm:cxn modelId="{A6A675A4-EFB9-432D-BCA8-1F97491E4576}" type="presParOf" srcId="{41B40E5C-C76E-4DB0-816A-6175AD0C8CA5}" destId="{AA96E88C-F812-4C23-9E5F-E3D829B51F54}" srcOrd="6" destOrd="0" presId="urn:microsoft.com/office/officeart/2018/2/layout/IconVerticalSolidList"/>
    <dgm:cxn modelId="{0535C5AB-6F2B-4D2C-8D58-A9E00BA1ACB1}" type="presParOf" srcId="{AA96E88C-F812-4C23-9E5F-E3D829B51F54}" destId="{2F731299-D775-492D-A273-DD5A667FF896}" srcOrd="0" destOrd="0" presId="urn:microsoft.com/office/officeart/2018/2/layout/IconVerticalSolidList"/>
    <dgm:cxn modelId="{A6E8B5C0-85F7-4D3F-9633-9DE58ACD382E}" type="presParOf" srcId="{AA96E88C-F812-4C23-9E5F-E3D829B51F54}" destId="{95106251-1108-49FF-99C4-08503BCBDE0B}" srcOrd="1" destOrd="0" presId="urn:microsoft.com/office/officeart/2018/2/layout/IconVerticalSolidList"/>
    <dgm:cxn modelId="{D464644C-CFFA-41DF-9B96-80A12CE727EB}" type="presParOf" srcId="{AA96E88C-F812-4C23-9E5F-E3D829B51F54}" destId="{9BA00B11-BBE5-4FBE-A593-F3B636308AF1}" srcOrd="2" destOrd="0" presId="urn:microsoft.com/office/officeart/2018/2/layout/IconVerticalSolidList"/>
    <dgm:cxn modelId="{89EAB85E-3821-4CDA-B13F-52A6AB203ED1}" type="presParOf" srcId="{AA96E88C-F812-4C23-9E5F-E3D829B51F54}" destId="{B3505283-120F-439F-B041-EA0FE3130E40}" srcOrd="3" destOrd="0" presId="urn:microsoft.com/office/officeart/2018/2/layout/IconVerticalSolidList"/>
    <dgm:cxn modelId="{785E5DB6-0E37-40CD-A500-74C3B421A532}" type="presParOf" srcId="{41B40E5C-C76E-4DB0-816A-6175AD0C8CA5}" destId="{5EA01FE1-0324-4A13-937F-73DCBBEBBF7B}" srcOrd="7" destOrd="0" presId="urn:microsoft.com/office/officeart/2018/2/layout/IconVerticalSolidList"/>
    <dgm:cxn modelId="{0071625D-51F5-43CA-8D99-B6BCC38F402A}" type="presParOf" srcId="{41B40E5C-C76E-4DB0-816A-6175AD0C8CA5}" destId="{3C0FBD2A-45DD-47AD-9188-0D97FF9D09DF}" srcOrd="8" destOrd="0" presId="urn:microsoft.com/office/officeart/2018/2/layout/IconVerticalSolidList"/>
    <dgm:cxn modelId="{949248E8-FA58-4A0C-9307-3B7BB2FD4DEB}" type="presParOf" srcId="{3C0FBD2A-45DD-47AD-9188-0D97FF9D09DF}" destId="{D69999E7-F0BC-4925-B919-7291B6F193AA}" srcOrd="0" destOrd="0" presId="urn:microsoft.com/office/officeart/2018/2/layout/IconVerticalSolidList"/>
    <dgm:cxn modelId="{152762B9-502E-4983-9156-D8377085CC3B}" type="presParOf" srcId="{3C0FBD2A-45DD-47AD-9188-0D97FF9D09DF}" destId="{B3682741-7E5A-4DEC-AF9A-EC559358DB19}" srcOrd="1" destOrd="0" presId="urn:microsoft.com/office/officeart/2018/2/layout/IconVerticalSolidList"/>
    <dgm:cxn modelId="{3101868E-F959-456C-8C4E-39DE37148619}" type="presParOf" srcId="{3C0FBD2A-45DD-47AD-9188-0D97FF9D09DF}" destId="{75C93392-7C1F-4C03-8A74-C05346A8D82C}" srcOrd="2" destOrd="0" presId="urn:microsoft.com/office/officeart/2018/2/layout/IconVerticalSolidList"/>
    <dgm:cxn modelId="{6ACAD1F1-767A-4689-97FE-CD75DC75AE9A}" type="presParOf" srcId="{3C0FBD2A-45DD-47AD-9188-0D97FF9D09DF}" destId="{334893AE-2F61-49A1-B3D9-FE007419F6F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B7C1E5C-5697-4BE6-8799-573F096B6C34}"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50DBF026-3B45-4E04-9204-9E1A171CD23D}">
      <dgm:prSet/>
      <dgm:spPr/>
      <dgm:t>
        <a:bodyPr/>
        <a:lstStyle/>
        <a:p>
          <a:r>
            <a:rPr lang="en-US">
              <a:hlinkClick xmlns:r="http://schemas.openxmlformats.org/officeDocument/2006/relationships" r:id="rId1"/>
            </a:rPr>
            <a:t>Federal Guidance</a:t>
          </a:r>
          <a:endParaRPr lang="en-US"/>
        </a:p>
      </dgm:t>
    </dgm:pt>
    <dgm:pt modelId="{F57C44E2-36DD-4638-8873-88BE857BB496}" type="parTrans" cxnId="{6F495412-E71D-4613-8D42-31C8DA92F218}">
      <dgm:prSet/>
      <dgm:spPr/>
      <dgm:t>
        <a:bodyPr/>
        <a:lstStyle/>
        <a:p>
          <a:endParaRPr lang="en-US"/>
        </a:p>
      </dgm:t>
    </dgm:pt>
    <dgm:pt modelId="{1837721A-8A15-4935-8AD7-B0CBAD5B4DCC}" type="sibTrans" cxnId="{6F495412-E71D-4613-8D42-31C8DA92F218}">
      <dgm:prSet/>
      <dgm:spPr/>
      <dgm:t>
        <a:bodyPr/>
        <a:lstStyle/>
        <a:p>
          <a:endParaRPr lang="en-US"/>
        </a:p>
      </dgm:t>
    </dgm:pt>
    <dgm:pt modelId="{0C442E17-E614-46A0-B435-378BCD664E71}">
      <dgm:prSet/>
      <dgm:spPr/>
      <dgm:t>
        <a:bodyPr/>
        <a:lstStyle/>
        <a:p>
          <a:r>
            <a:rPr lang="en-US">
              <a:hlinkClick xmlns:r="http://schemas.openxmlformats.org/officeDocument/2006/relationships" r:id="rId1"/>
            </a:rPr>
            <a:t>38 USC Chapter 41</a:t>
          </a:r>
          <a:r>
            <a:rPr lang="en-US"/>
            <a:t> </a:t>
          </a:r>
          <a:r>
            <a:rPr lang="en-US">
              <a:solidFill>
                <a:schemeClr val="accent6"/>
              </a:solidFill>
            </a:rPr>
            <a:t>and</a:t>
          </a:r>
          <a:r>
            <a:rPr lang="en-US"/>
            <a:t> </a:t>
          </a:r>
          <a:r>
            <a:rPr lang="en-US">
              <a:hlinkClick xmlns:r="http://schemas.openxmlformats.org/officeDocument/2006/relationships" r:id="rId2"/>
            </a:rPr>
            <a:t>Chapter 42</a:t>
          </a:r>
          <a:endParaRPr lang="en-US"/>
        </a:p>
      </dgm:t>
    </dgm:pt>
    <dgm:pt modelId="{801AE0EE-AF35-4A30-8B7A-2098A3657140}" type="parTrans" cxnId="{2C079F22-ABDB-4CB6-9595-B1C6B02DCD8D}">
      <dgm:prSet/>
      <dgm:spPr/>
      <dgm:t>
        <a:bodyPr/>
        <a:lstStyle/>
        <a:p>
          <a:endParaRPr lang="en-US"/>
        </a:p>
      </dgm:t>
    </dgm:pt>
    <dgm:pt modelId="{07524C57-00AA-4312-9EE2-D5F0E83EFDC9}" type="sibTrans" cxnId="{2C079F22-ABDB-4CB6-9595-B1C6B02DCD8D}">
      <dgm:prSet/>
      <dgm:spPr/>
      <dgm:t>
        <a:bodyPr/>
        <a:lstStyle/>
        <a:p>
          <a:endParaRPr lang="en-US"/>
        </a:p>
      </dgm:t>
    </dgm:pt>
    <dgm:pt modelId="{E84C7DC4-7B59-4B8A-8574-7BD0A3269D10}">
      <dgm:prSet/>
      <dgm:spPr/>
      <dgm:t>
        <a:bodyPr/>
        <a:lstStyle/>
        <a:p>
          <a:r>
            <a:rPr lang="en-US">
              <a:hlinkClick xmlns:r="http://schemas.openxmlformats.org/officeDocument/2006/relationships" r:id="rId3"/>
            </a:rPr>
            <a:t>Veterans Program Letter 05-24</a:t>
          </a:r>
          <a:r>
            <a:rPr lang="en-US">
              <a:solidFill>
                <a:schemeClr val="accent6"/>
              </a:solidFill>
            </a:rPr>
            <a:t>: Jobs for Veterans State Grants Staff Roles and Responsibilities and Coordination with the Workforce Innovation and Opportunities Act Services to Veterans </a:t>
          </a:r>
        </a:p>
      </dgm:t>
    </dgm:pt>
    <dgm:pt modelId="{CC68FE00-4DB0-4308-9B4A-3DE850E12F16}" type="parTrans" cxnId="{184FA4BB-0A2C-4510-8248-9A8153DD291A}">
      <dgm:prSet/>
      <dgm:spPr/>
      <dgm:t>
        <a:bodyPr/>
        <a:lstStyle/>
        <a:p>
          <a:endParaRPr lang="en-US"/>
        </a:p>
      </dgm:t>
    </dgm:pt>
    <dgm:pt modelId="{71FE2ED9-DD93-44BF-9C34-12AB55A55278}" type="sibTrans" cxnId="{184FA4BB-0A2C-4510-8248-9A8153DD291A}">
      <dgm:prSet/>
      <dgm:spPr/>
      <dgm:t>
        <a:bodyPr/>
        <a:lstStyle/>
        <a:p>
          <a:endParaRPr lang="en-US"/>
        </a:p>
      </dgm:t>
    </dgm:pt>
    <dgm:pt modelId="{5D57A294-362B-4AD4-91F4-217E94219334}">
      <dgm:prSet/>
      <dgm:spPr/>
      <dgm:t>
        <a:bodyPr/>
        <a:lstStyle/>
        <a:p>
          <a:r>
            <a:rPr lang="en-US">
              <a:hlinkClick xmlns:r="http://schemas.openxmlformats.org/officeDocument/2006/relationships" r:id="rId4"/>
            </a:rPr>
            <a:t>TEGL 03-24:</a:t>
          </a:r>
          <a:r>
            <a:rPr lang="en-US">
              <a:solidFill>
                <a:schemeClr val="accent6"/>
              </a:solidFill>
            </a:rPr>
            <a:t>Jobs for Veterans’ State Grants (JVSG) Program Reforms and Roles and Responsibilities of American Job Center (AJC) Staff Serving Veteran</a:t>
          </a:r>
          <a:r>
            <a:rPr lang="en-US">
              <a:solidFill>
                <a:schemeClr val="accent6"/>
              </a:solidFill>
              <a:hlinkClick xmlns:r="http://schemas.openxmlformats.org/officeDocument/2006/relationships" r:id="rId4">
                <a:extLst>
                  <a:ext uri="{A12FA001-AC4F-418D-AE19-62706E023703}">
                    <ahyp:hlinkClr xmlns:ahyp="http://schemas.microsoft.com/office/drawing/2018/hyperlinkcolor" val="tx"/>
                  </a:ext>
                </a:extLst>
              </a:hlinkClick>
            </a:rPr>
            <a:t> </a:t>
          </a:r>
          <a:endParaRPr lang="en-US">
            <a:solidFill>
              <a:schemeClr val="accent6"/>
            </a:solidFill>
          </a:endParaRPr>
        </a:p>
      </dgm:t>
    </dgm:pt>
    <dgm:pt modelId="{F5934C73-F82D-4338-8B02-1E8F160070DB}" type="parTrans" cxnId="{DBC202C7-D539-4F4E-9312-9FFA25E6BAA4}">
      <dgm:prSet/>
      <dgm:spPr/>
      <dgm:t>
        <a:bodyPr/>
        <a:lstStyle/>
        <a:p>
          <a:endParaRPr lang="en-US"/>
        </a:p>
      </dgm:t>
    </dgm:pt>
    <dgm:pt modelId="{C41FA152-0B01-4646-AFA7-28B4DC6F240F}" type="sibTrans" cxnId="{DBC202C7-D539-4F4E-9312-9FFA25E6BAA4}">
      <dgm:prSet/>
      <dgm:spPr/>
      <dgm:t>
        <a:bodyPr/>
        <a:lstStyle/>
        <a:p>
          <a:endParaRPr lang="en-US"/>
        </a:p>
      </dgm:t>
    </dgm:pt>
    <dgm:pt modelId="{7FFFD5DE-5D44-4706-887C-4420E3891F34}">
      <dgm:prSet/>
      <dgm:spPr/>
      <dgm:t>
        <a:bodyPr/>
        <a:lstStyle/>
        <a:p>
          <a:r>
            <a:rPr lang="en-US">
              <a:hlinkClick xmlns:r="http://schemas.openxmlformats.org/officeDocument/2006/relationships" r:id="rId5"/>
            </a:rPr>
            <a:t>Standard Operating Procedures</a:t>
          </a:r>
          <a:r>
            <a:rPr lang="en-US"/>
            <a:t>: </a:t>
          </a:r>
          <a:r>
            <a:rPr lang="en-US">
              <a:solidFill>
                <a:schemeClr val="accent6"/>
              </a:solidFill>
            </a:rPr>
            <a:t>MWI Issuance 100 DCS 15.105.1 Issued 7/2/2025</a:t>
          </a:r>
        </a:p>
      </dgm:t>
    </dgm:pt>
    <dgm:pt modelId="{3F59B01B-A7AA-49B0-B253-DC207EC5AF0F}" type="parTrans" cxnId="{FA7E5FEA-06E0-44E0-AB17-0C4003102BBC}">
      <dgm:prSet/>
      <dgm:spPr/>
      <dgm:t>
        <a:bodyPr/>
        <a:lstStyle/>
        <a:p>
          <a:endParaRPr lang="en-US"/>
        </a:p>
      </dgm:t>
    </dgm:pt>
    <dgm:pt modelId="{5E00C05F-DFE4-487F-ABF5-BC7009621293}" type="sibTrans" cxnId="{FA7E5FEA-06E0-44E0-AB17-0C4003102BBC}">
      <dgm:prSet/>
      <dgm:spPr/>
      <dgm:t>
        <a:bodyPr/>
        <a:lstStyle/>
        <a:p>
          <a:endParaRPr lang="en-US"/>
        </a:p>
      </dgm:t>
    </dgm:pt>
    <dgm:pt modelId="{47BDAED3-68EC-4F25-B5D5-5DD609D11189}" type="pres">
      <dgm:prSet presAssocID="{5B7C1E5C-5697-4BE6-8799-573F096B6C34}" presName="vert0" presStyleCnt="0">
        <dgm:presLayoutVars>
          <dgm:dir/>
          <dgm:animOne val="branch"/>
          <dgm:animLvl val="lvl"/>
        </dgm:presLayoutVars>
      </dgm:prSet>
      <dgm:spPr/>
    </dgm:pt>
    <dgm:pt modelId="{270FDC97-4F20-4B04-B8C0-8AFBDAC8C6EC}" type="pres">
      <dgm:prSet presAssocID="{50DBF026-3B45-4E04-9204-9E1A171CD23D}" presName="thickLine" presStyleLbl="alignNode1" presStyleIdx="0" presStyleCnt="5"/>
      <dgm:spPr/>
    </dgm:pt>
    <dgm:pt modelId="{4041E842-C438-4936-8210-1A308EFCF118}" type="pres">
      <dgm:prSet presAssocID="{50DBF026-3B45-4E04-9204-9E1A171CD23D}" presName="horz1" presStyleCnt="0"/>
      <dgm:spPr/>
    </dgm:pt>
    <dgm:pt modelId="{47E7F08D-9AFC-483F-8412-925B28338D4F}" type="pres">
      <dgm:prSet presAssocID="{50DBF026-3B45-4E04-9204-9E1A171CD23D}" presName="tx1" presStyleLbl="revTx" presStyleIdx="0" presStyleCnt="5"/>
      <dgm:spPr/>
    </dgm:pt>
    <dgm:pt modelId="{FD7AB449-A99F-4AB3-8FD2-19F3E13585E7}" type="pres">
      <dgm:prSet presAssocID="{50DBF026-3B45-4E04-9204-9E1A171CD23D}" presName="vert1" presStyleCnt="0"/>
      <dgm:spPr/>
    </dgm:pt>
    <dgm:pt modelId="{96846B60-4111-49B6-AAFD-939268EC72BA}" type="pres">
      <dgm:prSet presAssocID="{0C442E17-E614-46A0-B435-378BCD664E71}" presName="thickLine" presStyleLbl="alignNode1" presStyleIdx="1" presStyleCnt="5"/>
      <dgm:spPr/>
    </dgm:pt>
    <dgm:pt modelId="{FD6D172D-C5DD-40C1-9445-08C481FE2346}" type="pres">
      <dgm:prSet presAssocID="{0C442E17-E614-46A0-B435-378BCD664E71}" presName="horz1" presStyleCnt="0"/>
      <dgm:spPr/>
    </dgm:pt>
    <dgm:pt modelId="{23D70D6A-57B3-447C-8653-6A39ADD7ACA1}" type="pres">
      <dgm:prSet presAssocID="{0C442E17-E614-46A0-B435-378BCD664E71}" presName="tx1" presStyleLbl="revTx" presStyleIdx="1" presStyleCnt="5"/>
      <dgm:spPr/>
    </dgm:pt>
    <dgm:pt modelId="{B653DDA7-A641-4C1E-BB5A-D3EE1AD8E957}" type="pres">
      <dgm:prSet presAssocID="{0C442E17-E614-46A0-B435-378BCD664E71}" presName="vert1" presStyleCnt="0"/>
      <dgm:spPr/>
    </dgm:pt>
    <dgm:pt modelId="{FEA392D8-3D44-47B1-9574-10E4482CE3D8}" type="pres">
      <dgm:prSet presAssocID="{E84C7DC4-7B59-4B8A-8574-7BD0A3269D10}" presName="thickLine" presStyleLbl="alignNode1" presStyleIdx="2" presStyleCnt="5"/>
      <dgm:spPr/>
    </dgm:pt>
    <dgm:pt modelId="{A65ABEBE-457F-4FFE-B315-51653C2343FD}" type="pres">
      <dgm:prSet presAssocID="{E84C7DC4-7B59-4B8A-8574-7BD0A3269D10}" presName="horz1" presStyleCnt="0"/>
      <dgm:spPr/>
    </dgm:pt>
    <dgm:pt modelId="{8B659328-2BFF-48C4-B0DE-364DCFEC244A}" type="pres">
      <dgm:prSet presAssocID="{E84C7DC4-7B59-4B8A-8574-7BD0A3269D10}" presName="tx1" presStyleLbl="revTx" presStyleIdx="2" presStyleCnt="5"/>
      <dgm:spPr/>
    </dgm:pt>
    <dgm:pt modelId="{C23E5679-1DF3-4CDB-9D8F-E626E4173374}" type="pres">
      <dgm:prSet presAssocID="{E84C7DC4-7B59-4B8A-8574-7BD0A3269D10}" presName="vert1" presStyleCnt="0"/>
      <dgm:spPr/>
    </dgm:pt>
    <dgm:pt modelId="{AE27C0DB-9F3F-4AC0-B44F-E6C74EFEDE4F}" type="pres">
      <dgm:prSet presAssocID="{5D57A294-362B-4AD4-91F4-217E94219334}" presName="thickLine" presStyleLbl="alignNode1" presStyleIdx="3" presStyleCnt="5"/>
      <dgm:spPr/>
    </dgm:pt>
    <dgm:pt modelId="{58C7FABF-12BA-46E0-9486-66A8E618AC84}" type="pres">
      <dgm:prSet presAssocID="{5D57A294-362B-4AD4-91F4-217E94219334}" presName="horz1" presStyleCnt="0"/>
      <dgm:spPr/>
    </dgm:pt>
    <dgm:pt modelId="{97C46C15-719E-45AE-AE57-100166C8CCE4}" type="pres">
      <dgm:prSet presAssocID="{5D57A294-362B-4AD4-91F4-217E94219334}" presName="tx1" presStyleLbl="revTx" presStyleIdx="3" presStyleCnt="5"/>
      <dgm:spPr/>
    </dgm:pt>
    <dgm:pt modelId="{5D12EA26-1C83-4520-9549-EF0886CAB886}" type="pres">
      <dgm:prSet presAssocID="{5D57A294-362B-4AD4-91F4-217E94219334}" presName="vert1" presStyleCnt="0"/>
      <dgm:spPr/>
    </dgm:pt>
    <dgm:pt modelId="{44BB73E7-187D-4B21-A411-4AB6E9B6F04E}" type="pres">
      <dgm:prSet presAssocID="{7FFFD5DE-5D44-4706-887C-4420E3891F34}" presName="thickLine" presStyleLbl="alignNode1" presStyleIdx="4" presStyleCnt="5"/>
      <dgm:spPr/>
    </dgm:pt>
    <dgm:pt modelId="{A7655F1C-D072-47D0-80F5-726F25C1FA14}" type="pres">
      <dgm:prSet presAssocID="{7FFFD5DE-5D44-4706-887C-4420E3891F34}" presName="horz1" presStyleCnt="0"/>
      <dgm:spPr/>
    </dgm:pt>
    <dgm:pt modelId="{872F1774-B798-445C-B0B2-E8D7BBA2DB6D}" type="pres">
      <dgm:prSet presAssocID="{7FFFD5DE-5D44-4706-887C-4420E3891F34}" presName="tx1" presStyleLbl="revTx" presStyleIdx="4" presStyleCnt="5"/>
      <dgm:spPr/>
    </dgm:pt>
    <dgm:pt modelId="{80A341AE-5013-4EB7-9941-2C9D25A97526}" type="pres">
      <dgm:prSet presAssocID="{7FFFD5DE-5D44-4706-887C-4420E3891F34}" presName="vert1" presStyleCnt="0"/>
      <dgm:spPr/>
    </dgm:pt>
  </dgm:ptLst>
  <dgm:cxnLst>
    <dgm:cxn modelId="{6F495412-E71D-4613-8D42-31C8DA92F218}" srcId="{5B7C1E5C-5697-4BE6-8799-573F096B6C34}" destId="{50DBF026-3B45-4E04-9204-9E1A171CD23D}" srcOrd="0" destOrd="0" parTransId="{F57C44E2-36DD-4638-8873-88BE857BB496}" sibTransId="{1837721A-8A15-4935-8AD7-B0CBAD5B4DCC}"/>
    <dgm:cxn modelId="{2C079F22-ABDB-4CB6-9595-B1C6B02DCD8D}" srcId="{5B7C1E5C-5697-4BE6-8799-573F096B6C34}" destId="{0C442E17-E614-46A0-B435-378BCD664E71}" srcOrd="1" destOrd="0" parTransId="{801AE0EE-AF35-4A30-8B7A-2098A3657140}" sibTransId="{07524C57-00AA-4312-9EE2-D5F0E83EFDC9}"/>
    <dgm:cxn modelId="{E5334D28-84DA-4FD1-8A1C-F218BD1996FC}" type="presOf" srcId="{7FFFD5DE-5D44-4706-887C-4420E3891F34}" destId="{872F1774-B798-445C-B0B2-E8D7BBA2DB6D}" srcOrd="0" destOrd="0" presId="urn:microsoft.com/office/officeart/2008/layout/LinedList"/>
    <dgm:cxn modelId="{EEFC0F2F-7717-4E69-A4E3-062A98EFD494}" type="presOf" srcId="{5D57A294-362B-4AD4-91F4-217E94219334}" destId="{97C46C15-719E-45AE-AE57-100166C8CCE4}" srcOrd="0" destOrd="0" presId="urn:microsoft.com/office/officeart/2008/layout/LinedList"/>
    <dgm:cxn modelId="{11736374-FC49-4208-ACCE-F0572084963D}" type="presOf" srcId="{0C442E17-E614-46A0-B435-378BCD664E71}" destId="{23D70D6A-57B3-447C-8653-6A39ADD7ACA1}" srcOrd="0" destOrd="0" presId="urn:microsoft.com/office/officeart/2008/layout/LinedList"/>
    <dgm:cxn modelId="{50694B89-1CE7-4C63-9547-B98516C24A51}" type="presOf" srcId="{50DBF026-3B45-4E04-9204-9E1A171CD23D}" destId="{47E7F08D-9AFC-483F-8412-925B28338D4F}" srcOrd="0" destOrd="0" presId="urn:microsoft.com/office/officeart/2008/layout/LinedList"/>
    <dgm:cxn modelId="{431C9D9D-5E9F-4971-B975-E30EEDF6097B}" type="presOf" srcId="{5B7C1E5C-5697-4BE6-8799-573F096B6C34}" destId="{47BDAED3-68EC-4F25-B5D5-5DD609D11189}" srcOrd="0" destOrd="0" presId="urn:microsoft.com/office/officeart/2008/layout/LinedList"/>
    <dgm:cxn modelId="{D3A1A7AC-9CBC-42E7-8D90-63E52C92ED2C}" type="presOf" srcId="{E84C7DC4-7B59-4B8A-8574-7BD0A3269D10}" destId="{8B659328-2BFF-48C4-B0DE-364DCFEC244A}" srcOrd="0" destOrd="0" presId="urn:microsoft.com/office/officeart/2008/layout/LinedList"/>
    <dgm:cxn modelId="{184FA4BB-0A2C-4510-8248-9A8153DD291A}" srcId="{5B7C1E5C-5697-4BE6-8799-573F096B6C34}" destId="{E84C7DC4-7B59-4B8A-8574-7BD0A3269D10}" srcOrd="2" destOrd="0" parTransId="{CC68FE00-4DB0-4308-9B4A-3DE850E12F16}" sibTransId="{71FE2ED9-DD93-44BF-9C34-12AB55A55278}"/>
    <dgm:cxn modelId="{DBC202C7-D539-4F4E-9312-9FFA25E6BAA4}" srcId="{5B7C1E5C-5697-4BE6-8799-573F096B6C34}" destId="{5D57A294-362B-4AD4-91F4-217E94219334}" srcOrd="3" destOrd="0" parTransId="{F5934C73-F82D-4338-8B02-1E8F160070DB}" sibTransId="{C41FA152-0B01-4646-AFA7-28B4DC6F240F}"/>
    <dgm:cxn modelId="{FA7E5FEA-06E0-44E0-AB17-0C4003102BBC}" srcId="{5B7C1E5C-5697-4BE6-8799-573F096B6C34}" destId="{7FFFD5DE-5D44-4706-887C-4420E3891F34}" srcOrd="4" destOrd="0" parTransId="{3F59B01B-A7AA-49B0-B253-DC207EC5AF0F}" sibTransId="{5E00C05F-DFE4-487F-ABF5-BC7009621293}"/>
    <dgm:cxn modelId="{5449C230-B3D2-4DDB-9329-26AE0CFBC1AD}" type="presParOf" srcId="{47BDAED3-68EC-4F25-B5D5-5DD609D11189}" destId="{270FDC97-4F20-4B04-B8C0-8AFBDAC8C6EC}" srcOrd="0" destOrd="0" presId="urn:microsoft.com/office/officeart/2008/layout/LinedList"/>
    <dgm:cxn modelId="{D71C4FC8-8247-431A-8927-DDF1F3EB5CA9}" type="presParOf" srcId="{47BDAED3-68EC-4F25-B5D5-5DD609D11189}" destId="{4041E842-C438-4936-8210-1A308EFCF118}" srcOrd="1" destOrd="0" presId="urn:microsoft.com/office/officeart/2008/layout/LinedList"/>
    <dgm:cxn modelId="{DA784A4B-D16B-43FD-9C32-A2F7C32BAFF6}" type="presParOf" srcId="{4041E842-C438-4936-8210-1A308EFCF118}" destId="{47E7F08D-9AFC-483F-8412-925B28338D4F}" srcOrd="0" destOrd="0" presId="urn:microsoft.com/office/officeart/2008/layout/LinedList"/>
    <dgm:cxn modelId="{AE43E4CD-59E8-443D-9684-A502C340583B}" type="presParOf" srcId="{4041E842-C438-4936-8210-1A308EFCF118}" destId="{FD7AB449-A99F-4AB3-8FD2-19F3E13585E7}" srcOrd="1" destOrd="0" presId="urn:microsoft.com/office/officeart/2008/layout/LinedList"/>
    <dgm:cxn modelId="{FA6E8D5F-FCD8-4C8E-9A53-1FA9C9F8ED0B}" type="presParOf" srcId="{47BDAED3-68EC-4F25-B5D5-5DD609D11189}" destId="{96846B60-4111-49B6-AAFD-939268EC72BA}" srcOrd="2" destOrd="0" presId="urn:microsoft.com/office/officeart/2008/layout/LinedList"/>
    <dgm:cxn modelId="{B01E08BA-B287-48D7-AEA2-A6ABB9FAF706}" type="presParOf" srcId="{47BDAED3-68EC-4F25-B5D5-5DD609D11189}" destId="{FD6D172D-C5DD-40C1-9445-08C481FE2346}" srcOrd="3" destOrd="0" presId="urn:microsoft.com/office/officeart/2008/layout/LinedList"/>
    <dgm:cxn modelId="{DD68A2C8-544E-4666-BB2F-8E76724AA4E9}" type="presParOf" srcId="{FD6D172D-C5DD-40C1-9445-08C481FE2346}" destId="{23D70D6A-57B3-447C-8653-6A39ADD7ACA1}" srcOrd="0" destOrd="0" presId="urn:microsoft.com/office/officeart/2008/layout/LinedList"/>
    <dgm:cxn modelId="{C2AB57B8-409C-40EC-8494-0891654D08C4}" type="presParOf" srcId="{FD6D172D-C5DD-40C1-9445-08C481FE2346}" destId="{B653DDA7-A641-4C1E-BB5A-D3EE1AD8E957}" srcOrd="1" destOrd="0" presId="urn:microsoft.com/office/officeart/2008/layout/LinedList"/>
    <dgm:cxn modelId="{FBB132B3-BE81-45FF-A7C1-80CE0946B79A}" type="presParOf" srcId="{47BDAED3-68EC-4F25-B5D5-5DD609D11189}" destId="{FEA392D8-3D44-47B1-9574-10E4482CE3D8}" srcOrd="4" destOrd="0" presId="urn:microsoft.com/office/officeart/2008/layout/LinedList"/>
    <dgm:cxn modelId="{EFFC5CDC-FB0C-4637-A343-6D7CA8786F23}" type="presParOf" srcId="{47BDAED3-68EC-4F25-B5D5-5DD609D11189}" destId="{A65ABEBE-457F-4FFE-B315-51653C2343FD}" srcOrd="5" destOrd="0" presId="urn:microsoft.com/office/officeart/2008/layout/LinedList"/>
    <dgm:cxn modelId="{7AA407EC-0FFF-4406-9D60-F907E0D374B6}" type="presParOf" srcId="{A65ABEBE-457F-4FFE-B315-51653C2343FD}" destId="{8B659328-2BFF-48C4-B0DE-364DCFEC244A}" srcOrd="0" destOrd="0" presId="urn:microsoft.com/office/officeart/2008/layout/LinedList"/>
    <dgm:cxn modelId="{31E45450-2F9B-4210-A84F-0AC0A05643CC}" type="presParOf" srcId="{A65ABEBE-457F-4FFE-B315-51653C2343FD}" destId="{C23E5679-1DF3-4CDB-9D8F-E626E4173374}" srcOrd="1" destOrd="0" presId="urn:microsoft.com/office/officeart/2008/layout/LinedList"/>
    <dgm:cxn modelId="{C8997F9D-DF2B-4799-91B4-AFE902981561}" type="presParOf" srcId="{47BDAED3-68EC-4F25-B5D5-5DD609D11189}" destId="{AE27C0DB-9F3F-4AC0-B44F-E6C74EFEDE4F}" srcOrd="6" destOrd="0" presId="urn:microsoft.com/office/officeart/2008/layout/LinedList"/>
    <dgm:cxn modelId="{65904BEE-9789-471C-BF5E-BBE2CAFCDAC0}" type="presParOf" srcId="{47BDAED3-68EC-4F25-B5D5-5DD609D11189}" destId="{58C7FABF-12BA-46E0-9486-66A8E618AC84}" srcOrd="7" destOrd="0" presId="urn:microsoft.com/office/officeart/2008/layout/LinedList"/>
    <dgm:cxn modelId="{B0C21A52-CF35-4E4C-9352-F297AF54BC19}" type="presParOf" srcId="{58C7FABF-12BA-46E0-9486-66A8E618AC84}" destId="{97C46C15-719E-45AE-AE57-100166C8CCE4}" srcOrd="0" destOrd="0" presId="urn:microsoft.com/office/officeart/2008/layout/LinedList"/>
    <dgm:cxn modelId="{A6B868F7-2673-468D-8D37-CB0A4841B530}" type="presParOf" srcId="{58C7FABF-12BA-46E0-9486-66A8E618AC84}" destId="{5D12EA26-1C83-4520-9549-EF0886CAB886}" srcOrd="1" destOrd="0" presId="urn:microsoft.com/office/officeart/2008/layout/LinedList"/>
    <dgm:cxn modelId="{48F529AE-05FD-48F3-959A-F20D7D2145E2}" type="presParOf" srcId="{47BDAED3-68EC-4F25-B5D5-5DD609D11189}" destId="{44BB73E7-187D-4B21-A411-4AB6E9B6F04E}" srcOrd="8" destOrd="0" presId="urn:microsoft.com/office/officeart/2008/layout/LinedList"/>
    <dgm:cxn modelId="{966C195F-0DD1-4313-9B4C-56E76B7EF0A1}" type="presParOf" srcId="{47BDAED3-68EC-4F25-B5D5-5DD609D11189}" destId="{A7655F1C-D072-47D0-80F5-726F25C1FA14}" srcOrd="9" destOrd="0" presId="urn:microsoft.com/office/officeart/2008/layout/LinedList"/>
    <dgm:cxn modelId="{9BB925E5-C1C0-4DC1-8B94-A79AF28E9FB8}" type="presParOf" srcId="{A7655F1C-D072-47D0-80F5-726F25C1FA14}" destId="{872F1774-B798-445C-B0B2-E8D7BBA2DB6D}" srcOrd="0" destOrd="0" presId="urn:microsoft.com/office/officeart/2008/layout/LinedList"/>
    <dgm:cxn modelId="{E306DB27-4C51-44B5-86E6-C242181B7A2E}" type="presParOf" srcId="{A7655F1C-D072-47D0-80F5-726F25C1FA14}" destId="{80A341AE-5013-4EB7-9941-2C9D25A9752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4579AE-9A1A-4905-82A6-3773DBEFC706}" type="doc">
      <dgm:prSet loTypeId="urn:microsoft.com/office/officeart/2008/layout/LinedList" loCatId="list" qsTypeId="urn:microsoft.com/office/officeart/2005/8/quickstyle/simple5" qsCatId="simple" csTypeId="urn:microsoft.com/office/officeart/2005/8/colors/accent3_2" csCatId="accent3"/>
      <dgm:spPr/>
      <dgm:t>
        <a:bodyPr/>
        <a:lstStyle/>
        <a:p>
          <a:endParaRPr lang="en-US"/>
        </a:p>
      </dgm:t>
    </dgm:pt>
    <dgm:pt modelId="{7F6D3929-26A1-451B-B949-D34587738A81}">
      <dgm:prSet/>
      <dgm:spPr/>
      <dgm:t>
        <a:bodyPr/>
        <a:lstStyle/>
        <a:p>
          <a:r>
            <a:rPr lang="en-US">
              <a:solidFill>
                <a:schemeClr val="accent6"/>
              </a:solidFill>
            </a:rPr>
            <a:t>JVSG Staff Positions and Functions</a:t>
          </a:r>
        </a:p>
      </dgm:t>
    </dgm:pt>
    <dgm:pt modelId="{F2584305-D28A-4E1C-8E8D-FE179624F41D}" type="parTrans" cxnId="{F5DB2B79-6FA5-4B01-8F2C-D106D5E5733C}">
      <dgm:prSet/>
      <dgm:spPr/>
      <dgm:t>
        <a:bodyPr/>
        <a:lstStyle/>
        <a:p>
          <a:endParaRPr lang="en-US"/>
        </a:p>
      </dgm:t>
    </dgm:pt>
    <dgm:pt modelId="{1F12183A-564B-4338-BA49-2E07AEACFEC4}" type="sibTrans" cxnId="{F5DB2B79-6FA5-4B01-8F2C-D106D5E5733C}">
      <dgm:prSet/>
      <dgm:spPr/>
      <dgm:t>
        <a:bodyPr/>
        <a:lstStyle/>
        <a:p>
          <a:endParaRPr lang="en-US"/>
        </a:p>
      </dgm:t>
    </dgm:pt>
    <dgm:pt modelId="{BD5236D4-B21C-410E-A4EA-3DEF0A23AABB}">
      <dgm:prSet/>
      <dgm:spPr/>
      <dgm:t>
        <a:bodyPr/>
        <a:lstStyle/>
        <a:p>
          <a:r>
            <a:rPr lang="en-US">
              <a:solidFill>
                <a:schemeClr val="accent6"/>
              </a:solidFill>
            </a:rPr>
            <a:t>Veteran Status and Priority of Service </a:t>
          </a:r>
        </a:p>
      </dgm:t>
    </dgm:pt>
    <dgm:pt modelId="{CBCFAEA0-CC21-4F1F-9D5C-83BD1A5D0F06}" type="parTrans" cxnId="{9B7F917A-FA10-4848-AA97-DF7C3229CEFD}">
      <dgm:prSet/>
      <dgm:spPr/>
      <dgm:t>
        <a:bodyPr/>
        <a:lstStyle/>
        <a:p>
          <a:endParaRPr lang="en-US"/>
        </a:p>
      </dgm:t>
    </dgm:pt>
    <dgm:pt modelId="{887A89B5-4F55-4944-A65F-2555C1E47C0E}" type="sibTrans" cxnId="{9B7F917A-FA10-4848-AA97-DF7C3229CEFD}">
      <dgm:prSet/>
      <dgm:spPr/>
      <dgm:t>
        <a:bodyPr/>
        <a:lstStyle/>
        <a:p>
          <a:endParaRPr lang="en-US"/>
        </a:p>
      </dgm:t>
    </dgm:pt>
    <dgm:pt modelId="{E33F59BC-2654-4452-BAAD-D1FC1D05B27D}">
      <dgm:prSet/>
      <dgm:spPr/>
      <dgm:t>
        <a:bodyPr/>
        <a:lstStyle/>
        <a:p>
          <a:r>
            <a:rPr lang="en-US">
              <a:solidFill>
                <a:schemeClr val="accent6"/>
              </a:solidFill>
            </a:rPr>
            <a:t>Eligible Veterans and Populations </a:t>
          </a:r>
        </a:p>
      </dgm:t>
    </dgm:pt>
    <dgm:pt modelId="{7CBD2943-192A-44AC-BE4C-DDC090487F65}" type="parTrans" cxnId="{EF16D905-BC14-4C45-BF17-B07F3B290B0F}">
      <dgm:prSet/>
      <dgm:spPr/>
      <dgm:t>
        <a:bodyPr/>
        <a:lstStyle/>
        <a:p>
          <a:endParaRPr lang="en-US"/>
        </a:p>
      </dgm:t>
    </dgm:pt>
    <dgm:pt modelId="{B35C1AF1-58EE-4163-984D-3D5960659B81}" type="sibTrans" cxnId="{EF16D905-BC14-4C45-BF17-B07F3B290B0F}">
      <dgm:prSet/>
      <dgm:spPr/>
      <dgm:t>
        <a:bodyPr/>
        <a:lstStyle/>
        <a:p>
          <a:endParaRPr lang="en-US"/>
        </a:p>
      </dgm:t>
    </dgm:pt>
    <dgm:pt modelId="{8448116D-FA78-47AA-BAD1-DDFBEE6DC1D1}">
      <dgm:prSet/>
      <dgm:spPr/>
      <dgm:t>
        <a:bodyPr/>
        <a:lstStyle/>
        <a:p>
          <a:r>
            <a:rPr lang="en-US">
              <a:solidFill>
                <a:schemeClr val="accent6"/>
              </a:solidFill>
            </a:rPr>
            <a:t>Barriers to Employment </a:t>
          </a:r>
        </a:p>
      </dgm:t>
    </dgm:pt>
    <dgm:pt modelId="{B693EB1B-752B-426C-AE06-69C7CC6D411B}" type="parTrans" cxnId="{6414F0C5-D781-4920-8C5D-5C233B1861B5}">
      <dgm:prSet/>
      <dgm:spPr/>
      <dgm:t>
        <a:bodyPr/>
        <a:lstStyle/>
        <a:p>
          <a:endParaRPr lang="en-US"/>
        </a:p>
      </dgm:t>
    </dgm:pt>
    <dgm:pt modelId="{123DCDA5-104C-4242-BDBC-8BBF8EE80F1E}" type="sibTrans" cxnId="{6414F0C5-D781-4920-8C5D-5C233B1861B5}">
      <dgm:prSet/>
      <dgm:spPr/>
      <dgm:t>
        <a:bodyPr/>
        <a:lstStyle/>
        <a:p>
          <a:endParaRPr lang="en-US"/>
        </a:p>
      </dgm:t>
    </dgm:pt>
    <dgm:pt modelId="{D3F5A16B-5F54-4D49-AD34-2F2DCA2AD733}">
      <dgm:prSet/>
      <dgm:spPr/>
      <dgm:t>
        <a:bodyPr/>
        <a:lstStyle/>
        <a:p>
          <a:r>
            <a:rPr lang="en-US">
              <a:solidFill>
                <a:schemeClr val="accent6"/>
              </a:solidFill>
            </a:rPr>
            <a:t>Review of the DD-214  </a:t>
          </a:r>
        </a:p>
      </dgm:t>
    </dgm:pt>
    <dgm:pt modelId="{64F401D8-D290-4BF7-A043-2ABC7BC8D3B7}" type="parTrans" cxnId="{19A4DEE4-3EF1-45E2-9B4E-4E53AF7D30FC}">
      <dgm:prSet/>
      <dgm:spPr/>
      <dgm:t>
        <a:bodyPr/>
        <a:lstStyle/>
        <a:p>
          <a:endParaRPr lang="en-US"/>
        </a:p>
      </dgm:t>
    </dgm:pt>
    <dgm:pt modelId="{8249FEFC-9E63-45FC-92DC-F4CB9009B34B}" type="sibTrans" cxnId="{19A4DEE4-3EF1-45E2-9B4E-4E53AF7D30FC}">
      <dgm:prSet/>
      <dgm:spPr/>
      <dgm:t>
        <a:bodyPr/>
        <a:lstStyle/>
        <a:p>
          <a:endParaRPr lang="en-US"/>
        </a:p>
      </dgm:t>
    </dgm:pt>
    <dgm:pt modelId="{E4AC5ED8-664C-43AB-AD15-C3F763C4600C}" type="pres">
      <dgm:prSet presAssocID="{D14579AE-9A1A-4905-82A6-3773DBEFC706}" presName="vert0" presStyleCnt="0">
        <dgm:presLayoutVars>
          <dgm:dir/>
          <dgm:animOne val="branch"/>
          <dgm:animLvl val="lvl"/>
        </dgm:presLayoutVars>
      </dgm:prSet>
      <dgm:spPr/>
    </dgm:pt>
    <dgm:pt modelId="{3050C32D-E6CF-4423-A69D-089AF548186D}" type="pres">
      <dgm:prSet presAssocID="{7F6D3929-26A1-451B-B949-D34587738A81}" presName="thickLine" presStyleLbl="alignNode1" presStyleIdx="0" presStyleCnt="5"/>
      <dgm:spPr/>
    </dgm:pt>
    <dgm:pt modelId="{C0AB1876-D3EA-424D-940E-D164D0C39271}" type="pres">
      <dgm:prSet presAssocID="{7F6D3929-26A1-451B-B949-D34587738A81}" presName="horz1" presStyleCnt="0"/>
      <dgm:spPr/>
    </dgm:pt>
    <dgm:pt modelId="{09F79AC3-42D4-4E94-B6EF-FA388490B498}" type="pres">
      <dgm:prSet presAssocID="{7F6D3929-26A1-451B-B949-D34587738A81}" presName="tx1" presStyleLbl="revTx" presStyleIdx="0" presStyleCnt="5"/>
      <dgm:spPr/>
    </dgm:pt>
    <dgm:pt modelId="{CDFD6C18-7EED-4F73-9A5F-E38F9280E47B}" type="pres">
      <dgm:prSet presAssocID="{7F6D3929-26A1-451B-B949-D34587738A81}" presName="vert1" presStyleCnt="0"/>
      <dgm:spPr/>
    </dgm:pt>
    <dgm:pt modelId="{9E9C3F79-4F9D-4046-AA7F-4B70780C8429}" type="pres">
      <dgm:prSet presAssocID="{BD5236D4-B21C-410E-A4EA-3DEF0A23AABB}" presName="thickLine" presStyleLbl="alignNode1" presStyleIdx="1" presStyleCnt="5"/>
      <dgm:spPr/>
    </dgm:pt>
    <dgm:pt modelId="{74FC559D-7727-4E87-B8C2-266F4A8F285B}" type="pres">
      <dgm:prSet presAssocID="{BD5236D4-B21C-410E-A4EA-3DEF0A23AABB}" presName="horz1" presStyleCnt="0"/>
      <dgm:spPr/>
    </dgm:pt>
    <dgm:pt modelId="{74C5F5A3-7EA6-4DC8-A534-0EE5BDFF6778}" type="pres">
      <dgm:prSet presAssocID="{BD5236D4-B21C-410E-A4EA-3DEF0A23AABB}" presName="tx1" presStyleLbl="revTx" presStyleIdx="1" presStyleCnt="5"/>
      <dgm:spPr/>
    </dgm:pt>
    <dgm:pt modelId="{F11DAD3F-FF62-4350-A761-DAA566558046}" type="pres">
      <dgm:prSet presAssocID="{BD5236D4-B21C-410E-A4EA-3DEF0A23AABB}" presName="vert1" presStyleCnt="0"/>
      <dgm:spPr/>
    </dgm:pt>
    <dgm:pt modelId="{528E50AA-9E95-40A7-8358-9465971F2C0A}" type="pres">
      <dgm:prSet presAssocID="{E33F59BC-2654-4452-BAAD-D1FC1D05B27D}" presName="thickLine" presStyleLbl="alignNode1" presStyleIdx="2" presStyleCnt="5"/>
      <dgm:spPr/>
    </dgm:pt>
    <dgm:pt modelId="{02A16AF4-C7BB-4B36-B2FE-3E0E0DB29837}" type="pres">
      <dgm:prSet presAssocID="{E33F59BC-2654-4452-BAAD-D1FC1D05B27D}" presName="horz1" presStyleCnt="0"/>
      <dgm:spPr/>
    </dgm:pt>
    <dgm:pt modelId="{04166653-0D3E-493A-A26C-6C0733B67349}" type="pres">
      <dgm:prSet presAssocID="{E33F59BC-2654-4452-BAAD-D1FC1D05B27D}" presName="tx1" presStyleLbl="revTx" presStyleIdx="2" presStyleCnt="5"/>
      <dgm:spPr/>
    </dgm:pt>
    <dgm:pt modelId="{5BB97A0F-95AA-4415-B8FD-4BA5CC4F0297}" type="pres">
      <dgm:prSet presAssocID="{E33F59BC-2654-4452-BAAD-D1FC1D05B27D}" presName="vert1" presStyleCnt="0"/>
      <dgm:spPr/>
    </dgm:pt>
    <dgm:pt modelId="{204B092B-257E-4138-8136-E79FF62BBBE2}" type="pres">
      <dgm:prSet presAssocID="{8448116D-FA78-47AA-BAD1-DDFBEE6DC1D1}" presName="thickLine" presStyleLbl="alignNode1" presStyleIdx="3" presStyleCnt="5"/>
      <dgm:spPr/>
    </dgm:pt>
    <dgm:pt modelId="{759FA062-AB62-4E2C-B517-522B41A02F1B}" type="pres">
      <dgm:prSet presAssocID="{8448116D-FA78-47AA-BAD1-DDFBEE6DC1D1}" presName="horz1" presStyleCnt="0"/>
      <dgm:spPr/>
    </dgm:pt>
    <dgm:pt modelId="{4EE8D368-DA7E-4822-B85B-2580ECD113D8}" type="pres">
      <dgm:prSet presAssocID="{8448116D-FA78-47AA-BAD1-DDFBEE6DC1D1}" presName="tx1" presStyleLbl="revTx" presStyleIdx="3" presStyleCnt="5"/>
      <dgm:spPr/>
    </dgm:pt>
    <dgm:pt modelId="{2BF0B5A0-CC83-4AB6-9C7E-03CD59624A47}" type="pres">
      <dgm:prSet presAssocID="{8448116D-FA78-47AA-BAD1-DDFBEE6DC1D1}" presName="vert1" presStyleCnt="0"/>
      <dgm:spPr/>
    </dgm:pt>
    <dgm:pt modelId="{5AF4FA18-18DE-4FB1-BAE6-3E7A361437BB}" type="pres">
      <dgm:prSet presAssocID="{D3F5A16B-5F54-4D49-AD34-2F2DCA2AD733}" presName="thickLine" presStyleLbl="alignNode1" presStyleIdx="4" presStyleCnt="5"/>
      <dgm:spPr/>
    </dgm:pt>
    <dgm:pt modelId="{F0F8CB7E-7299-4092-81A5-34770EFA7907}" type="pres">
      <dgm:prSet presAssocID="{D3F5A16B-5F54-4D49-AD34-2F2DCA2AD733}" presName="horz1" presStyleCnt="0"/>
      <dgm:spPr/>
    </dgm:pt>
    <dgm:pt modelId="{443C7785-1474-42EB-BA9B-9FFFD3BEB256}" type="pres">
      <dgm:prSet presAssocID="{D3F5A16B-5F54-4D49-AD34-2F2DCA2AD733}" presName="tx1" presStyleLbl="revTx" presStyleIdx="4" presStyleCnt="5"/>
      <dgm:spPr/>
    </dgm:pt>
    <dgm:pt modelId="{26E79637-3B0C-488D-9878-4C8354444DD6}" type="pres">
      <dgm:prSet presAssocID="{D3F5A16B-5F54-4D49-AD34-2F2DCA2AD733}" presName="vert1" presStyleCnt="0"/>
      <dgm:spPr/>
    </dgm:pt>
  </dgm:ptLst>
  <dgm:cxnLst>
    <dgm:cxn modelId="{EF16D905-BC14-4C45-BF17-B07F3B290B0F}" srcId="{D14579AE-9A1A-4905-82A6-3773DBEFC706}" destId="{E33F59BC-2654-4452-BAAD-D1FC1D05B27D}" srcOrd="2" destOrd="0" parTransId="{7CBD2943-192A-44AC-BE4C-DDC090487F65}" sibTransId="{B35C1AF1-58EE-4163-984D-3D5960659B81}"/>
    <dgm:cxn modelId="{9E2E153C-3652-47BE-BD5C-30A3886DF757}" type="presOf" srcId="{BD5236D4-B21C-410E-A4EA-3DEF0A23AABB}" destId="{74C5F5A3-7EA6-4DC8-A534-0EE5BDFF6778}" srcOrd="0" destOrd="0" presId="urn:microsoft.com/office/officeart/2008/layout/LinedList"/>
    <dgm:cxn modelId="{8D2E663E-AE8F-40B7-AD63-636DE6E2A59F}" type="presOf" srcId="{7F6D3929-26A1-451B-B949-D34587738A81}" destId="{09F79AC3-42D4-4E94-B6EF-FA388490B498}" srcOrd="0" destOrd="0" presId="urn:microsoft.com/office/officeart/2008/layout/LinedList"/>
    <dgm:cxn modelId="{F5DB2B79-6FA5-4B01-8F2C-D106D5E5733C}" srcId="{D14579AE-9A1A-4905-82A6-3773DBEFC706}" destId="{7F6D3929-26A1-451B-B949-D34587738A81}" srcOrd="0" destOrd="0" parTransId="{F2584305-D28A-4E1C-8E8D-FE179624F41D}" sibTransId="{1F12183A-564B-4338-BA49-2E07AEACFEC4}"/>
    <dgm:cxn modelId="{9B7F917A-FA10-4848-AA97-DF7C3229CEFD}" srcId="{D14579AE-9A1A-4905-82A6-3773DBEFC706}" destId="{BD5236D4-B21C-410E-A4EA-3DEF0A23AABB}" srcOrd="1" destOrd="0" parTransId="{CBCFAEA0-CC21-4F1F-9D5C-83BD1A5D0F06}" sibTransId="{887A89B5-4F55-4944-A65F-2555C1E47C0E}"/>
    <dgm:cxn modelId="{EF807092-167D-4DF0-AF5A-9503F3A17F09}" type="presOf" srcId="{D3F5A16B-5F54-4D49-AD34-2F2DCA2AD733}" destId="{443C7785-1474-42EB-BA9B-9FFFD3BEB256}" srcOrd="0" destOrd="0" presId="urn:microsoft.com/office/officeart/2008/layout/LinedList"/>
    <dgm:cxn modelId="{DD684DA8-DDAE-47D1-83F2-0243668F0FAC}" type="presOf" srcId="{E33F59BC-2654-4452-BAAD-D1FC1D05B27D}" destId="{04166653-0D3E-493A-A26C-6C0733B67349}" srcOrd="0" destOrd="0" presId="urn:microsoft.com/office/officeart/2008/layout/LinedList"/>
    <dgm:cxn modelId="{6414F0C5-D781-4920-8C5D-5C233B1861B5}" srcId="{D14579AE-9A1A-4905-82A6-3773DBEFC706}" destId="{8448116D-FA78-47AA-BAD1-DDFBEE6DC1D1}" srcOrd="3" destOrd="0" parTransId="{B693EB1B-752B-426C-AE06-69C7CC6D411B}" sibTransId="{123DCDA5-104C-4242-BDBC-8BBF8EE80F1E}"/>
    <dgm:cxn modelId="{43F346CE-B6ED-4E79-9765-E650AA97DFFD}" type="presOf" srcId="{D14579AE-9A1A-4905-82A6-3773DBEFC706}" destId="{E4AC5ED8-664C-43AB-AD15-C3F763C4600C}" srcOrd="0" destOrd="0" presId="urn:microsoft.com/office/officeart/2008/layout/LinedList"/>
    <dgm:cxn modelId="{897380D7-C04D-46E8-BA1E-5CEA0F976819}" type="presOf" srcId="{8448116D-FA78-47AA-BAD1-DDFBEE6DC1D1}" destId="{4EE8D368-DA7E-4822-B85B-2580ECD113D8}" srcOrd="0" destOrd="0" presId="urn:microsoft.com/office/officeart/2008/layout/LinedList"/>
    <dgm:cxn modelId="{19A4DEE4-3EF1-45E2-9B4E-4E53AF7D30FC}" srcId="{D14579AE-9A1A-4905-82A6-3773DBEFC706}" destId="{D3F5A16B-5F54-4D49-AD34-2F2DCA2AD733}" srcOrd="4" destOrd="0" parTransId="{64F401D8-D290-4BF7-A043-2ABC7BC8D3B7}" sibTransId="{8249FEFC-9E63-45FC-92DC-F4CB9009B34B}"/>
    <dgm:cxn modelId="{EBD130C4-B5EB-42BA-BAAE-BBB4FB533AEC}" type="presParOf" srcId="{E4AC5ED8-664C-43AB-AD15-C3F763C4600C}" destId="{3050C32D-E6CF-4423-A69D-089AF548186D}" srcOrd="0" destOrd="0" presId="urn:microsoft.com/office/officeart/2008/layout/LinedList"/>
    <dgm:cxn modelId="{BECB7266-AC75-4A9F-B19C-CBA8B8136FEC}" type="presParOf" srcId="{E4AC5ED8-664C-43AB-AD15-C3F763C4600C}" destId="{C0AB1876-D3EA-424D-940E-D164D0C39271}" srcOrd="1" destOrd="0" presId="urn:microsoft.com/office/officeart/2008/layout/LinedList"/>
    <dgm:cxn modelId="{1A70D2E5-D5B1-490A-A012-681EE42ACE0D}" type="presParOf" srcId="{C0AB1876-D3EA-424D-940E-D164D0C39271}" destId="{09F79AC3-42D4-4E94-B6EF-FA388490B498}" srcOrd="0" destOrd="0" presId="urn:microsoft.com/office/officeart/2008/layout/LinedList"/>
    <dgm:cxn modelId="{9846C330-FB11-4BEC-B175-380D1441126E}" type="presParOf" srcId="{C0AB1876-D3EA-424D-940E-D164D0C39271}" destId="{CDFD6C18-7EED-4F73-9A5F-E38F9280E47B}" srcOrd="1" destOrd="0" presId="urn:microsoft.com/office/officeart/2008/layout/LinedList"/>
    <dgm:cxn modelId="{4AF709BA-17EB-4257-8F8A-C326AC267DA2}" type="presParOf" srcId="{E4AC5ED8-664C-43AB-AD15-C3F763C4600C}" destId="{9E9C3F79-4F9D-4046-AA7F-4B70780C8429}" srcOrd="2" destOrd="0" presId="urn:microsoft.com/office/officeart/2008/layout/LinedList"/>
    <dgm:cxn modelId="{D8E1DA22-6BBF-4338-B59F-4568C267089D}" type="presParOf" srcId="{E4AC5ED8-664C-43AB-AD15-C3F763C4600C}" destId="{74FC559D-7727-4E87-B8C2-266F4A8F285B}" srcOrd="3" destOrd="0" presId="urn:microsoft.com/office/officeart/2008/layout/LinedList"/>
    <dgm:cxn modelId="{67E842FD-96BB-40D4-AA42-A5E10F829DD2}" type="presParOf" srcId="{74FC559D-7727-4E87-B8C2-266F4A8F285B}" destId="{74C5F5A3-7EA6-4DC8-A534-0EE5BDFF6778}" srcOrd="0" destOrd="0" presId="urn:microsoft.com/office/officeart/2008/layout/LinedList"/>
    <dgm:cxn modelId="{6370F23A-D350-4987-B879-1CF570873FA5}" type="presParOf" srcId="{74FC559D-7727-4E87-B8C2-266F4A8F285B}" destId="{F11DAD3F-FF62-4350-A761-DAA566558046}" srcOrd="1" destOrd="0" presId="urn:microsoft.com/office/officeart/2008/layout/LinedList"/>
    <dgm:cxn modelId="{E94B4704-7D76-440C-893E-D6DE3C74D192}" type="presParOf" srcId="{E4AC5ED8-664C-43AB-AD15-C3F763C4600C}" destId="{528E50AA-9E95-40A7-8358-9465971F2C0A}" srcOrd="4" destOrd="0" presId="urn:microsoft.com/office/officeart/2008/layout/LinedList"/>
    <dgm:cxn modelId="{315192AF-2940-46E8-B980-ABF6CDD1D9CA}" type="presParOf" srcId="{E4AC5ED8-664C-43AB-AD15-C3F763C4600C}" destId="{02A16AF4-C7BB-4B36-B2FE-3E0E0DB29837}" srcOrd="5" destOrd="0" presId="urn:microsoft.com/office/officeart/2008/layout/LinedList"/>
    <dgm:cxn modelId="{469C4B63-E443-444A-9A6D-19DA10AAF1C3}" type="presParOf" srcId="{02A16AF4-C7BB-4B36-B2FE-3E0E0DB29837}" destId="{04166653-0D3E-493A-A26C-6C0733B67349}" srcOrd="0" destOrd="0" presId="urn:microsoft.com/office/officeart/2008/layout/LinedList"/>
    <dgm:cxn modelId="{9EB830AF-22E3-48D1-855C-0BB870EED15D}" type="presParOf" srcId="{02A16AF4-C7BB-4B36-B2FE-3E0E0DB29837}" destId="{5BB97A0F-95AA-4415-B8FD-4BA5CC4F0297}" srcOrd="1" destOrd="0" presId="urn:microsoft.com/office/officeart/2008/layout/LinedList"/>
    <dgm:cxn modelId="{6C3C6793-AE32-488E-A2AC-775848A25BE2}" type="presParOf" srcId="{E4AC5ED8-664C-43AB-AD15-C3F763C4600C}" destId="{204B092B-257E-4138-8136-E79FF62BBBE2}" srcOrd="6" destOrd="0" presId="urn:microsoft.com/office/officeart/2008/layout/LinedList"/>
    <dgm:cxn modelId="{65CACA6D-ED51-44B0-8F79-10C82399CAEE}" type="presParOf" srcId="{E4AC5ED8-664C-43AB-AD15-C3F763C4600C}" destId="{759FA062-AB62-4E2C-B517-522B41A02F1B}" srcOrd="7" destOrd="0" presId="urn:microsoft.com/office/officeart/2008/layout/LinedList"/>
    <dgm:cxn modelId="{827F00C8-72DA-42D3-BDB6-2E25E07C6287}" type="presParOf" srcId="{759FA062-AB62-4E2C-B517-522B41A02F1B}" destId="{4EE8D368-DA7E-4822-B85B-2580ECD113D8}" srcOrd="0" destOrd="0" presId="urn:microsoft.com/office/officeart/2008/layout/LinedList"/>
    <dgm:cxn modelId="{FD87292D-051C-49BF-B9E8-9C0DE59D6B6F}" type="presParOf" srcId="{759FA062-AB62-4E2C-B517-522B41A02F1B}" destId="{2BF0B5A0-CC83-4AB6-9C7E-03CD59624A47}" srcOrd="1" destOrd="0" presId="urn:microsoft.com/office/officeart/2008/layout/LinedList"/>
    <dgm:cxn modelId="{2009C219-6612-4E32-B23A-8CBE1586AFA0}" type="presParOf" srcId="{E4AC5ED8-664C-43AB-AD15-C3F763C4600C}" destId="{5AF4FA18-18DE-4FB1-BAE6-3E7A361437BB}" srcOrd="8" destOrd="0" presId="urn:microsoft.com/office/officeart/2008/layout/LinedList"/>
    <dgm:cxn modelId="{45AAB6A4-ACA8-4FE3-93FF-C85DF57EF735}" type="presParOf" srcId="{E4AC5ED8-664C-43AB-AD15-C3F763C4600C}" destId="{F0F8CB7E-7299-4092-81A5-34770EFA7907}" srcOrd="9" destOrd="0" presId="urn:microsoft.com/office/officeart/2008/layout/LinedList"/>
    <dgm:cxn modelId="{7075F2B5-3B1D-4F96-B04A-103EE332D8BA}" type="presParOf" srcId="{F0F8CB7E-7299-4092-81A5-34770EFA7907}" destId="{443C7785-1474-42EB-BA9B-9FFFD3BEB256}" srcOrd="0" destOrd="0" presId="urn:microsoft.com/office/officeart/2008/layout/LinedList"/>
    <dgm:cxn modelId="{78581D60-3608-4023-9240-46428A158938}" type="presParOf" srcId="{F0F8CB7E-7299-4092-81A5-34770EFA7907}" destId="{26E79637-3B0C-488D-9878-4C8354444DD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9EF41-A871-49FB-8BC0-3C51CAC0E3A7}"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31AFEB62-C474-4482-BAE0-3E34A8F55D52}">
      <dgm:prSet/>
      <dgm:spPr/>
      <dgm:t>
        <a:bodyPr/>
        <a:lstStyle/>
        <a:p>
          <a:r>
            <a:rPr lang="en-US">
              <a:solidFill>
                <a:schemeClr val="accent6"/>
              </a:solidFill>
            </a:rPr>
            <a:t>DVOP: Disabled Veterans Outreach Program </a:t>
          </a:r>
        </a:p>
      </dgm:t>
    </dgm:pt>
    <dgm:pt modelId="{284FF68B-2017-4A68-B8B5-8E3A33758EC0}" type="parTrans" cxnId="{1AA4D419-B27E-4772-8FCC-FF8C5A1CD0A7}">
      <dgm:prSet/>
      <dgm:spPr/>
      <dgm:t>
        <a:bodyPr/>
        <a:lstStyle/>
        <a:p>
          <a:endParaRPr lang="en-US"/>
        </a:p>
      </dgm:t>
    </dgm:pt>
    <dgm:pt modelId="{14A9122A-F2D0-4E2E-BDDB-13266BFB30B6}" type="sibTrans" cxnId="{1AA4D419-B27E-4772-8FCC-FF8C5A1CD0A7}">
      <dgm:prSet/>
      <dgm:spPr/>
      <dgm:t>
        <a:bodyPr/>
        <a:lstStyle/>
        <a:p>
          <a:endParaRPr lang="en-US"/>
        </a:p>
      </dgm:t>
    </dgm:pt>
    <dgm:pt modelId="{BDBE49BA-A738-4A99-9BA3-64345A46E653}">
      <dgm:prSet/>
      <dgm:spPr/>
      <dgm:t>
        <a:bodyPr/>
        <a:lstStyle/>
        <a:p>
          <a:r>
            <a:rPr lang="en-US">
              <a:solidFill>
                <a:schemeClr val="accent6"/>
              </a:solidFill>
            </a:rPr>
            <a:t>LVER: Local Veterans Employment Representative</a:t>
          </a:r>
        </a:p>
      </dgm:t>
    </dgm:pt>
    <dgm:pt modelId="{2FEDA187-FC4A-49AE-8D06-F945BDE8F252}" type="parTrans" cxnId="{CFA7B1D8-CC9E-4679-9727-9818D33CCA74}">
      <dgm:prSet/>
      <dgm:spPr/>
      <dgm:t>
        <a:bodyPr/>
        <a:lstStyle/>
        <a:p>
          <a:endParaRPr lang="en-US"/>
        </a:p>
      </dgm:t>
    </dgm:pt>
    <dgm:pt modelId="{5FF6523A-AA36-4D73-8379-A7CCD758E230}" type="sibTrans" cxnId="{CFA7B1D8-CC9E-4679-9727-9818D33CCA74}">
      <dgm:prSet/>
      <dgm:spPr/>
      <dgm:t>
        <a:bodyPr/>
        <a:lstStyle/>
        <a:p>
          <a:endParaRPr lang="en-US"/>
        </a:p>
      </dgm:t>
    </dgm:pt>
    <dgm:pt modelId="{8A8D2629-D94C-447C-A796-0131FACF3F75}">
      <dgm:prSet/>
      <dgm:spPr/>
      <dgm:t>
        <a:bodyPr/>
        <a:lstStyle/>
        <a:p>
          <a:r>
            <a:rPr lang="en-US">
              <a:solidFill>
                <a:schemeClr val="accent6"/>
              </a:solidFill>
            </a:rPr>
            <a:t>CODL: Consolidated DVOP/LVER staff</a:t>
          </a:r>
        </a:p>
      </dgm:t>
    </dgm:pt>
    <dgm:pt modelId="{3B8607B6-A9E7-45CD-B8EA-CED8564B01EF}" type="parTrans" cxnId="{70B9CB73-9E14-4FB6-AC47-071F1BF43562}">
      <dgm:prSet/>
      <dgm:spPr/>
      <dgm:t>
        <a:bodyPr/>
        <a:lstStyle/>
        <a:p>
          <a:endParaRPr lang="en-US"/>
        </a:p>
      </dgm:t>
    </dgm:pt>
    <dgm:pt modelId="{D42B12C4-9D4F-47E9-9B66-78DB92C7B1C3}" type="sibTrans" cxnId="{70B9CB73-9E14-4FB6-AC47-071F1BF43562}">
      <dgm:prSet/>
      <dgm:spPr/>
      <dgm:t>
        <a:bodyPr/>
        <a:lstStyle/>
        <a:p>
          <a:endParaRPr lang="en-US"/>
        </a:p>
      </dgm:t>
    </dgm:pt>
    <dgm:pt modelId="{B97D6B06-C1AF-473B-ACA9-15EBC87B8CFA}">
      <dgm:prSet/>
      <dgm:spPr/>
      <dgm:t>
        <a:bodyPr/>
        <a:lstStyle/>
        <a:p>
          <a:r>
            <a:rPr lang="en-US">
              <a:solidFill>
                <a:schemeClr val="accent6"/>
              </a:solidFill>
            </a:rPr>
            <a:t>JVSG: Jobs for Veterans State Grant</a:t>
          </a:r>
        </a:p>
      </dgm:t>
    </dgm:pt>
    <dgm:pt modelId="{9D3645DF-F33E-4708-B10D-169E4B3BB17B}" type="parTrans" cxnId="{FC0E50C4-E4DE-4C80-9C07-0A1061683B74}">
      <dgm:prSet/>
      <dgm:spPr/>
      <dgm:t>
        <a:bodyPr/>
        <a:lstStyle/>
        <a:p>
          <a:endParaRPr lang="en-US"/>
        </a:p>
      </dgm:t>
    </dgm:pt>
    <dgm:pt modelId="{376C8ACA-B7D6-44D6-8344-543DF397F9CF}" type="sibTrans" cxnId="{FC0E50C4-E4DE-4C80-9C07-0A1061683B74}">
      <dgm:prSet/>
      <dgm:spPr/>
      <dgm:t>
        <a:bodyPr/>
        <a:lstStyle/>
        <a:p>
          <a:endParaRPr lang="en-US"/>
        </a:p>
      </dgm:t>
    </dgm:pt>
    <dgm:pt modelId="{C0976D12-9E61-4D79-9265-BA2AE094EC44}">
      <dgm:prSet/>
      <dgm:spPr/>
      <dgm:t>
        <a:bodyPr/>
        <a:lstStyle/>
        <a:p>
          <a:r>
            <a:rPr lang="en-US">
              <a:solidFill>
                <a:schemeClr val="accent6"/>
              </a:solidFill>
            </a:rPr>
            <a:t>VA: Veterans Affairs</a:t>
          </a:r>
        </a:p>
      </dgm:t>
    </dgm:pt>
    <dgm:pt modelId="{91749F44-EC18-45BD-A365-C15753F27B6E}" type="parTrans" cxnId="{58A6CA8E-D11F-45D1-B974-CF8D1AB0EB1F}">
      <dgm:prSet/>
      <dgm:spPr/>
      <dgm:t>
        <a:bodyPr/>
        <a:lstStyle/>
        <a:p>
          <a:endParaRPr lang="en-US"/>
        </a:p>
      </dgm:t>
    </dgm:pt>
    <dgm:pt modelId="{4D1A9634-67D5-4806-888D-6DF2696D605C}" type="sibTrans" cxnId="{58A6CA8E-D11F-45D1-B974-CF8D1AB0EB1F}">
      <dgm:prSet/>
      <dgm:spPr/>
      <dgm:t>
        <a:bodyPr/>
        <a:lstStyle/>
        <a:p>
          <a:endParaRPr lang="en-US"/>
        </a:p>
      </dgm:t>
    </dgm:pt>
    <dgm:pt modelId="{A22384B5-774A-421A-B9FC-923C8DDB12EB}">
      <dgm:prSet/>
      <dgm:spPr/>
      <dgm:t>
        <a:bodyPr/>
        <a:lstStyle/>
        <a:p>
          <a:r>
            <a:rPr lang="en-US">
              <a:solidFill>
                <a:schemeClr val="accent6"/>
              </a:solidFill>
            </a:rPr>
            <a:t>VR&amp;E: Veteran Readiness &amp; Re-employment</a:t>
          </a:r>
        </a:p>
      </dgm:t>
    </dgm:pt>
    <dgm:pt modelId="{32762081-C6F4-460A-947C-0BB112B05121}" type="parTrans" cxnId="{B1906455-CA06-4456-BA42-691A273FB0CD}">
      <dgm:prSet/>
      <dgm:spPr/>
      <dgm:t>
        <a:bodyPr/>
        <a:lstStyle/>
        <a:p>
          <a:endParaRPr lang="en-US"/>
        </a:p>
      </dgm:t>
    </dgm:pt>
    <dgm:pt modelId="{8FCDA682-1E9B-40BC-BC2A-E9173E6C610D}" type="sibTrans" cxnId="{B1906455-CA06-4456-BA42-691A273FB0CD}">
      <dgm:prSet/>
      <dgm:spPr/>
      <dgm:t>
        <a:bodyPr/>
        <a:lstStyle/>
        <a:p>
          <a:endParaRPr lang="en-US"/>
        </a:p>
      </dgm:t>
    </dgm:pt>
    <dgm:pt modelId="{2BC5128F-DF12-484F-B1DC-738920A64E31}">
      <dgm:prSet/>
      <dgm:spPr/>
      <dgm:t>
        <a:bodyPr/>
        <a:lstStyle/>
        <a:p>
          <a:r>
            <a:rPr lang="en-US">
              <a:solidFill>
                <a:schemeClr val="accent6"/>
              </a:solidFill>
            </a:rPr>
            <a:t>POS: Priority of Service</a:t>
          </a:r>
        </a:p>
      </dgm:t>
    </dgm:pt>
    <dgm:pt modelId="{835F9938-6D1D-4489-B1BB-4EE413AA5EEC}" type="parTrans" cxnId="{CB0512E0-C290-482A-8BE1-C06F73B02F2D}">
      <dgm:prSet/>
      <dgm:spPr/>
      <dgm:t>
        <a:bodyPr/>
        <a:lstStyle/>
        <a:p>
          <a:endParaRPr lang="en-US"/>
        </a:p>
      </dgm:t>
    </dgm:pt>
    <dgm:pt modelId="{9B869427-8CD2-4035-A41F-EADF792FBB73}" type="sibTrans" cxnId="{CB0512E0-C290-482A-8BE1-C06F73B02F2D}">
      <dgm:prSet/>
      <dgm:spPr/>
      <dgm:t>
        <a:bodyPr/>
        <a:lstStyle/>
        <a:p>
          <a:endParaRPr lang="en-US"/>
        </a:p>
      </dgm:t>
    </dgm:pt>
    <dgm:pt modelId="{BE3CACF7-5A28-4042-AA38-07230CCDC557}">
      <dgm:prSet/>
      <dgm:spPr/>
      <dgm:t>
        <a:bodyPr/>
        <a:lstStyle/>
        <a:p>
          <a:r>
            <a:rPr lang="en-US">
              <a:solidFill>
                <a:schemeClr val="accent6"/>
              </a:solidFill>
            </a:rPr>
            <a:t>POW: Prisoner of War</a:t>
          </a:r>
        </a:p>
      </dgm:t>
    </dgm:pt>
    <dgm:pt modelId="{1F16634A-8DE7-4FC0-8D10-449E7038BFBB}" type="parTrans" cxnId="{35A77E1B-B3E8-4DF8-98DE-BDA1D03C6B2A}">
      <dgm:prSet/>
      <dgm:spPr/>
      <dgm:t>
        <a:bodyPr/>
        <a:lstStyle/>
        <a:p>
          <a:endParaRPr lang="en-US"/>
        </a:p>
      </dgm:t>
    </dgm:pt>
    <dgm:pt modelId="{3D6848DD-0EE2-48F9-B5F3-8588ABF60BB3}" type="sibTrans" cxnId="{35A77E1B-B3E8-4DF8-98DE-BDA1D03C6B2A}">
      <dgm:prSet/>
      <dgm:spPr/>
      <dgm:t>
        <a:bodyPr/>
        <a:lstStyle/>
        <a:p>
          <a:endParaRPr lang="en-US"/>
        </a:p>
      </dgm:t>
    </dgm:pt>
    <dgm:pt modelId="{5F328DFD-9A49-422B-9D03-C6D4086CD6CA}">
      <dgm:prSet/>
      <dgm:spPr/>
      <dgm:t>
        <a:bodyPr/>
        <a:lstStyle/>
        <a:p>
          <a:r>
            <a:rPr lang="en-US">
              <a:solidFill>
                <a:schemeClr val="accent6"/>
              </a:solidFill>
            </a:rPr>
            <a:t>MIA: Missing in Action </a:t>
          </a:r>
        </a:p>
      </dgm:t>
    </dgm:pt>
    <dgm:pt modelId="{1FC7415C-32B8-451F-871E-240238240246}" type="parTrans" cxnId="{804C6991-3F65-4946-AC67-7CB073781B38}">
      <dgm:prSet/>
      <dgm:spPr/>
      <dgm:t>
        <a:bodyPr/>
        <a:lstStyle/>
        <a:p>
          <a:endParaRPr lang="en-US"/>
        </a:p>
      </dgm:t>
    </dgm:pt>
    <dgm:pt modelId="{4084E811-B2B3-43EA-9C8A-BB924859D0EA}" type="sibTrans" cxnId="{804C6991-3F65-4946-AC67-7CB073781B38}">
      <dgm:prSet/>
      <dgm:spPr/>
      <dgm:t>
        <a:bodyPr/>
        <a:lstStyle/>
        <a:p>
          <a:endParaRPr lang="en-US"/>
        </a:p>
      </dgm:t>
    </dgm:pt>
    <dgm:pt modelId="{C7E3B5B1-C7D7-48D3-812F-19CB06435D7E}">
      <dgm:prSet/>
      <dgm:spPr/>
      <dgm:t>
        <a:bodyPr/>
        <a:lstStyle/>
        <a:p>
          <a:r>
            <a:rPr lang="en-US">
              <a:solidFill>
                <a:schemeClr val="accent6"/>
              </a:solidFill>
            </a:rPr>
            <a:t>TAP: Transitional Assistance Program</a:t>
          </a:r>
        </a:p>
      </dgm:t>
    </dgm:pt>
    <dgm:pt modelId="{F2F9FE82-97FA-432A-AFBA-EAB426C5BFF7}" type="parTrans" cxnId="{9139ED61-3984-431B-9DA6-FEB7DFFDD0B8}">
      <dgm:prSet/>
      <dgm:spPr/>
      <dgm:t>
        <a:bodyPr/>
        <a:lstStyle/>
        <a:p>
          <a:endParaRPr lang="en-US"/>
        </a:p>
      </dgm:t>
    </dgm:pt>
    <dgm:pt modelId="{923A6C4B-69B6-4373-A765-9AC631B55903}" type="sibTrans" cxnId="{9139ED61-3984-431B-9DA6-FEB7DFFDD0B8}">
      <dgm:prSet/>
      <dgm:spPr/>
      <dgm:t>
        <a:bodyPr/>
        <a:lstStyle/>
        <a:p>
          <a:endParaRPr lang="en-US"/>
        </a:p>
      </dgm:t>
    </dgm:pt>
    <dgm:pt modelId="{EF881C30-D723-4130-9018-0E5162FED0D6}" type="pres">
      <dgm:prSet presAssocID="{2EC9EF41-A871-49FB-8BC0-3C51CAC0E3A7}" presName="vert0" presStyleCnt="0">
        <dgm:presLayoutVars>
          <dgm:dir/>
          <dgm:animOne val="branch"/>
          <dgm:animLvl val="lvl"/>
        </dgm:presLayoutVars>
      </dgm:prSet>
      <dgm:spPr/>
    </dgm:pt>
    <dgm:pt modelId="{0DFB4CE2-C935-40F2-992A-937ACF601E3A}" type="pres">
      <dgm:prSet presAssocID="{31AFEB62-C474-4482-BAE0-3E34A8F55D52}" presName="thickLine" presStyleLbl="alignNode1" presStyleIdx="0" presStyleCnt="10"/>
      <dgm:spPr/>
    </dgm:pt>
    <dgm:pt modelId="{A2B3B901-748C-4D83-A139-1E597609212D}" type="pres">
      <dgm:prSet presAssocID="{31AFEB62-C474-4482-BAE0-3E34A8F55D52}" presName="horz1" presStyleCnt="0"/>
      <dgm:spPr/>
    </dgm:pt>
    <dgm:pt modelId="{86D1852E-A9AB-4D5C-B6E9-39875F64A319}" type="pres">
      <dgm:prSet presAssocID="{31AFEB62-C474-4482-BAE0-3E34A8F55D52}" presName="tx1" presStyleLbl="revTx" presStyleIdx="0" presStyleCnt="10"/>
      <dgm:spPr/>
    </dgm:pt>
    <dgm:pt modelId="{775A92F4-5140-4DE1-9F67-48A2749EB649}" type="pres">
      <dgm:prSet presAssocID="{31AFEB62-C474-4482-BAE0-3E34A8F55D52}" presName="vert1" presStyleCnt="0"/>
      <dgm:spPr/>
    </dgm:pt>
    <dgm:pt modelId="{05CD8016-DB80-4783-960E-B3D399C6F0CB}" type="pres">
      <dgm:prSet presAssocID="{BDBE49BA-A738-4A99-9BA3-64345A46E653}" presName="thickLine" presStyleLbl="alignNode1" presStyleIdx="1" presStyleCnt="10"/>
      <dgm:spPr/>
    </dgm:pt>
    <dgm:pt modelId="{0BC394C6-08EC-41B1-90F6-E34BB1154331}" type="pres">
      <dgm:prSet presAssocID="{BDBE49BA-A738-4A99-9BA3-64345A46E653}" presName="horz1" presStyleCnt="0"/>
      <dgm:spPr/>
    </dgm:pt>
    <dgm:pt modelId="{5043CF1B-C694-468F-9CB4-2657D7FE6DFB}" type="pres">
      <dgm:prSet presAssocID="{BDBE49BA-A738-4A99-9BA3-64345A46E653}" presName="tx1" presStyleLbl="revTx" presStyleIdx="1" presStyleCnt="10"/>
      <dgm:spPr/>
    </dgm:pt>
    <dgm:pt modelId="{2A31A3CA-C371-43C4-AEFE-C965A579F8D7}" type="pres">
      <dgm:prSet presAssocID="{BDBE49BA-A738-4A99-9BA3-64345A46E653}" presName="vert1" presStyleCnt="0"/>
      <dgm:spPr/>
    </dgm:pt>
    <dgm:pt modelId="{30BC3386-74C4-48DC-B2E1-C52DB7D0647A}" type="pres">
      <dgm:prSet presAssocID="{8A8D2629-D94C-447C-A796-0131FACF3F75}" presName="thickLine" presStyleLbl="alignNode1" presStyleIdx="2" presStyleCnt="10"/>
      <dgm:spPr/>
    </dgm:pt>
    <dgm:pt modelId="{660564A5-9E96-4DA4-B2EA-267AA2358D29}" type="pres">
      <dgm:prSet presAssocID="{8A8D2629-D94C-447C-A796-0131FACF3F75}" presName="horz1" presStyleCnt="0"/>
      <dgm:spPr/>
    </dgm:pt>
    <dgm:pt modelId="{CC8FCDC9-FD9C-4334-9474-6071304CAE35}" type="pres">
      <dgm:prSet presAssocID="{8A8D2629-D94C-447C-A796-0131FACF3F75}" presName="tx1" presStyleLbl="revTx" presStyleIdx="2" presStyleCnt="10"/>
      <dgm:spPr/>
    </dgm:pt>
    <dgm:pt modelId="{E4B87B79-CEEE-47C1-B857-E1E3D1764F78}" type="pres">
      <dgm:prSet presAssocID="{8A8D2629-D94C-447C-A796-0131FACF3F75}" presName="vert1" presStyleCnt="0"/>
      <dgm:spPr/>
    </dgm:pt>
    <dgm:pt modelId="{82916C52-645D-4EF0-A755-61CFECEF2158}" type="pres">
      <dgm:prSet presAssocID="{B97D6B06-C1AF-473B-ACA9-15EBC87B8CFA}" presName="thickLine" presStyleLbl="alignNode1" presStyleIdx="3" presStyleCnt="10"/>
      <dgm:spPr/>
    </dgm:pt>
    <dgm:pt modelId="{4D3E25B1-B839-4ABD-A83A-D01AD3DFB1AF}" type="pres">
      <dgm:prSet presAssocID="{B97D6B06-C1AF-473B-ACA9-15EBC87B8CFA}" presName="horz1" presStyleCnt="0"/>
      <dgm:spPr/>
    </dgm:pt>
    <dgm:pt modelId="{EECAB619-F63A-48A2-8890-F493420B580D}" type="pres">
      <dgm:prSet presAssocID="{B97D6B06-C1AF-473B-ACA9-15EBC87B8CFA}" presName="tx1" presStyleLbl="revTx" presStyleIdx="3" presStyleCnt="10"/>
      <dgm:spPr/>
    </dgm:pt>
    <dgm:pt modelId="{D8FB7990-3822-4292-BD76-C24ED96B2DD0}" type="pres">
      <dgm:prSet presAssocID="{B97D6B06-C1AF-473B-ACA9-15EBC87B8CFA}" presName="vert1" presStyleCnt="0"/>
      <dgm:spPr/>
    </dgm:pt>
    <dgm:pt modelId="{168B52B1-890A-418E-AB1F-8EA953544790}" type="pres">
      <dgm:prSet presAssocID="{C0976D12-9E61-4D79-9265-BA2AE094EC44}" presName="thickLine" presStyleLbl="alignNode1" presStyleIdx="4" presStyleCnt="10"/>
      <dgm:spPr/>
    </dgm:pt>
    <dgm:pt modelId="{F16403C2-82C5-4B29-BA7A-25F12F89E541}" type="pres">
      <dgm:prSet presAssocID="{C0976D12-9E61-4D79-9265-BA2AE094EC44}" presName="horz1" presStyleCnt="0"/>
      <dgm:spPr/>
    </dgm:pt>
    <dgm:pt modelId="{17C26EB9-95C8-4352-B867-92889E431027}" type="pres">
      <dgm:prSet presAssocID="{C0976D12-9E61-4D79-9265-BA2AE094EC44}" presName="tx1" presStyleLbl="revTx" presStyleIdx="4" presStyleCnt="10"/>
      <dgm:spPr/>
    </dgm:pt>
    <dgm:pt modelId="{4EDEAC8D-7E8A-435B-9AB8-CB9CAA2EEB05}" type="pres">
      <dgm:prSet presAssocID="{C0976D12-9E61-4D79-9265-BA2AE094EC44}" presName="vert1" presStyleCnt="0"/>
      <dgm:spPr/>
    </dgm:pt>
    <dgm:pt modelId="{A8B03D12-4C48-442B-8772-37A7AA295E92}" type="pres">
      <dgm:prSet presAssocID="{A22384B5-774A-421A-B9FC-923C8DDB12EB}" presName="thickLine" presStyleLbl="alignNode1" presStyleIdx="5" presStyleCnt="10"/>
      <dgm:spPr/>
    </dgm:pt>
    <dgm:pt modelId="{60BE5748-8AA2-491C-B515-DB49E7E1653E}" type="pres">
      <dgm:prSet presAssocID="{A22384B5-774A-421A-B9FC-923C8DDB12EB}" presName="horz1" presStyleCnt="0"/>
      <dgm:spPr/>
    </dgm:pt>
    <dgm:pt modelId="{E3BB0D40-293A-4DF1-9448-C3E381E1A3A8}" type="pres">
      <dgm:prSet presAssocID="{A22384B5-774A-421A-B9FC-923C8DDB12EB}" presName="tx1" presStyleLbl="revTx" presStyleIdx="5" presStyleCnt="10"/>
      <dgm:spPr/>
    </dgm:pt>
    <dgm:pt modelId="{8035CB88-A51F-4B56-8AF8-DA8748FEB484}" type="pres">
      <dgm:prSet presAssocID="{A22384B5-774A-421A-B9FC-923C8DDB12EB}" presName="vert1" presStyleCnt="0"/>
      <dgm:spPr/>
    </dgm:pt>
    <dgm:pt modelId="{790791B5-B097-451A-A4B7-5F988999E67A}" type="pres">
      <dgm:prSet presAssocID="{2BC5128F-DF12-484F-B1DC-738920A64E31}" presName="thickLine" presStyleLbl="alignNode1" presStyleIdx="6" presStyleCnt="10"/>
      <dgm:spPr/>
    </dgm:pt>
    <dgm:pt modelId="{3906B982-0513-4780-A8EA-53A3F3E60D20}" type="pres">
      <dgm:prSet presAssocID="{2BC5128F-DF12-484F-B1DC-738920A64E31}" presName="horz1" presStyleCnt="0"/>
      <dgm:spPr/>
    </dgm:pt>
    <dgm:pt modelId="{D5E540EB-0D0E-48B3-B676-62C8F08EA466}" type="pres">
      <dgm:prSet presAssocID="{2BC5128F-DF12-484F-B1DC-738920A64E31}" presName="tx1" presStyleLbl="revTx" presStyleIdx="6" presStyleCnt="10"/>
      <dgm:spPr/>
    </dgm:pt>
    <dgm:pt modelId="{B3844558-524A-45E6-9C0F-CA845D053267}" type="pres">
      <dgm:prSet presAssocID="{2BC5128F-DF12-484F-B1DC-738920A64E31}" presName="vert1" presStyleCnt="0"/>
      <dgm:spPr/>
    </dgm:pt>
    <dgm:pt modelId="{88FC99ED-3469-4CB8-8B0C-685FD682A40D}" type="pres">
      <dgm:prSet presAssocID="{BE3CACF7-5A28-4042-AA38-07230CCDC557}" presName="thickLine" presStyleLbl="alignNode1" presStyleIdx="7" presStyleCnt="10"/>
      <dgm:spPr/>
    </dgm:pt>
    <dgm:pt modelId="{790BE0CA-5443-420A-B571-1B7395828AB9}" type="pres">
      <dgm:prSet presAssocID="{BE3CACF7-5A28-4042-AA38-07230CCDC557}" presName="horz1" presStyleCnt="0"/>
      <dgm:spPr/>
    </dgm:pt>
    <dgm:pt modelId="{E04BF33F-FECB-4056-A1DB-D231B6D28249}" type="pres">
      <dgm:prSet presAssocID="{BE3CACF7-5A28-4042-AA38-07230CCDC557}" presName="tx1" presStyleLbl="revTx" presStyleIdx="7" presStyleCnt="10"/>
      <dgm:spPr/>
    </dgm:pt>
    <dgm:pt modelId="{AE3D47ED-5A9B-47C4-874E-A6ED477CB6CA}" type="pres">
      <dgm:prSet presAssocID="{BE3CACF7-5A28-4042-AA38-07230CCDC557}" presName="vert1" presStyleCnt="0"/>
      <dgm:spPr/>
    </dgm:pt>
    <dgm:pt modelId="{2FEF4F14-137F-40BF-9862-702A1880760A}" type="pres">
      <dgm:prSet presAssocID="{5F328DFD-9A49-422B-9D03-C6D4086CD6CA}" presName="thickLine" presStyleLbl="alignNode1" presStyleIdx="8" presStyleCnt="10"/>
      <dgm:spPr/>
    </dgm:pt>
    <dgm:pt modelId="{02F4B370-A71F-4888-922D-9A34DB952C01}" type="pres">
      <dgm:prSet presAssocID="{5F328DFD-9A49-422B-9D03-C6D4086CD6CA}" presName="horz1" presStyleCnt="0"/>
      <dgm:spPr/>
    </dgm:pt>
    <dgm:pt modelId="{0DB64D0D-BFAD-4E8F-AFF4-8073EFE99356}" type="pres">
      <dgm:prSet presAssocID="{5F328DFD-9A49-422B-9D03-C6D4086CD6CA}" presName="tx1" presStyleLbl="revTx" presStyleIdx="8" presStyleCnt="10"/>
      <dgm:spPr/>
    </dgm:pt>
    <dgm:pt modelId="{B3BBE2D4-1101-4A25-82B4-C5F72F288F19}" type="pres">
      <dgm:prSet presAssocID="{5F328DFD-9A49-422B-9D03-C6D4086CD6CA}" presName="vert1" presStyleCnt="0"/>
      <dgm:spPr/>
    </dgm:pt>
    <dgm:pt modelId="{F9FF6BBF-EE47-41D2-A2A7-2AF275FB4812}" type="pres">
      <dgm:prSet presAssocID="{C7E3B5B1-C7D7-48D3-812F-19CB06435D7E}" presName="thickLine" presStyleLbl="alignNode1" presStyleIdx="9" presStyleCnt="10"/>
      <dgm:spPr/>
    </dgm:pt>
    <dgm:pt modelId="{04183958-9302-4DAB-BBF8-D02E28C4EBF5}" type="pres">
      <dgm:prSet presAssocID="{C7E3B5B1-C7D7-48D3-812F-19CB06435D7E}" presName="horz1" presStyleCnt="0"/>
      <dgm:spPr/>
    </dgm:pt>
    <dgm:pt modelId="{77430CAB-683B-48C8-82AC-B60C4BE9477F}" type="pres">
      <dgm:prSet presAssocID="{C7E3B5B1-C7D7-48D3-812F-19CB06435D7E}" presName="tx1" presStyleLbl="revTx" presStyleIdx="9" presStyleCnt="10"/>
      <dgm:spPr/>
    </dgm:pt>
    <dgm:pt modelId="{3D4DD9D7-E206-49FC-ACB4-0257D0F41FC9}" type="pres">
      <dgm:prSet presAssocID="{C7E3B5B1-C7D7-48D3-812F-19CB06435D7E}" presName="vert1" presStyleCnt="0"/>
      <dgm:spPr/>
    </dgm:pt>
  </dgm:ptLst>
  <dgm:cxnLst>
    <dgm:cxn modelId="{B3689914-B3AD-47DE-9DC0-A75600156806}" type="presOf" srcId="{2EC9EF41-A871-49FB-8BC0-3C51CAC0E3A7}" destId="{EF881C30-D723-4130-9018-0E5162FED0D6}" srcOrd="0" destOrd="0" presId="urn:microsoft.com/office/officeart/2008/layout/LinedList"/>
    <dgm:cxn modelId="{1AA4D419-B27E-4772-8FCC-FF8C5A1CD0A7}" srcId="{2EC9EF41-A871-49FB-8BC0-3C51CAC0E3A7}" destId="{31AFEB62-C474-4482-BAE0-3E34A8F55D52}" srcOrd="0" destOrd="0" parTransId="{284FF68B-2017-4A68-B8B5-8E3A33758EC0}" sibTransId="{14A9122A-F2D0-4E2E-BDDB-13266BFB30B6}"/>
    <dgm:cxn modelId="{35A77E1B-B3E8-4DF8-98DE-BDA1D03C6B2A}" srcId="{2EC9EF41-A871-49FB-8BC0-3C51CAC0E3A7}" destId="{BE3CACF7-5A28-4042-AA38-07230CCDC557}" srcOrd="7" destOrd="0" parTransId="{1F16634A-8DE7-4FC0-8D10-449E7038BFBB}" sibTransId="{3D6848DD-0EE2-48F9-B5F3-8588ABF60BB3}"/>
    <dgm:cxn modelId="{FE0C3C1D-3FB5-4FFB-BFA6-33B3B6CE4DC2}" type="presOf" srcId="{BE3CACF7-5A28-4042-AA38-07230CCDC557}" destId="{E04BF33F-FECB-4056-A1DB-D231B6D28249}" srcOrd="0" destOrd="0" presId="urn:microsoft.com/office/officeart/2008/layout/LinedList"/>
    <dgm:cxn modelId="{3C32491E-ED03-4DD2-96EA-3E414111AB66}" type="presOf" srcId="{A22384B5-774A-421A-B9FC-923C8DDB12EB}" destId="{E3BB0D40-293A-4DF1-9448-C3E381E1A3A8}" srcOrd="0" destOrd="0" presId="urn:microsoft.com/office/officeart/2008/layout/LinedList"/>
    <dgm:cxn modelId="{18DA2328-0009-4951-B41F-04CEBC461708}" type="presOf" srcId="{C7E3B5B1-C7D7-48D3-812F-19CB06435D7E}" destId="{77430CAB-683B-48C8-82AC-B60C4BE9477F}" srcOrd="0" destOrd="0" presId="urn:microsoft.com/office/officeart/2008/layout/LinedList"/>
    <dgm:cxn modelId="{2860DB3E-CC1E-4EC7-8EF9-098246911E54}" type="presOf" srcId="{2BC5128F-DF12-484F-B1DC-738920A64E31}" destId="{D5E540EB-0D0E-48B3-B676-62C8F08EA466}" srcOrd="0" destOrd="0" presId="urn:microsoft.com/office/officeart/2008/layout/LinedList"/>
    <dgm:cxn modelId="{9139ED61-3984-431B-9DA6-FEB7DFFDD0B8}" srcId="{2EC9EF41-A871-49FB-8BC0-3C51CAC0E3A7}" destId="{C7E3B5B1-C7D7-48D3-812F-19CB06435D7E}" srcOrd="9" destOrd="0" parTransId="{F2F9FE82-97FA-432A-AFBA-EAB426C5BFF7}" sibTransId="{923A6C4B-69B6-4373-A765-9AC631B55903}"/>
    <dgm:cxn modelId="{70B9CB73-9E14-4FB6-AC47-071F1BF43562}" srcId="{2EC9EF41-A871-49FB-8BC0-3C51CAC0E3A7}" destId="{8A8D2629-D94C-447C-A796-0131FACF3F75}" srcOrd="2" destOrd="0" parTransId="{3B8607B6-A9E7-45CD-B8EA-CED8564B01EF}" sibTransId="{D42B12C4-9D4F-47E9-9B66-78DB92C7B1C3}"/>
    <dgm:cxn modelId="{B1906455-CA06-4456-BA42-691A273FB0CD}" srcId="{2EC9EF41-A871-49FB-8BC0-3C51CAC0E3A7}" destId="{A22384B5-774A-421A-B9FC-923C8DDB12EB}" srcOrd="5" destOrd="0" parTransId="{32762081-C6F4-460A-947C-0BB112B05121}" sibTransId="{8FCDA682-1E9B-40BC-BC2A-E9173E6C610D}"/>
    <dgm:cxn modelId="{58A6CA8E-D11F-45D1-B974-CF8D1AB0EB1F}" srcId="{2EC9EF41-A871-49FB-8BC0-3C51CAC0E3A7}" destId="{C0976D12-9E61-4D79-9265-BA2AE094EC44}" srcOrd="4" destOrd="0" parTransId="{91749F44-EC18-45BD-A365-C15753F27B6E}" sibTransId="{4D1A9634-67D5-4806-888D-6DF2696D605C}"/>
    <dgm:cxn modelId="{804C6991-3F65-4946-AC67-7CB073781B38}" srcId="{2EC9EF41-A871-49FB-8BC0-3C51CAC0E3A7}" destId="{5F328DFD-9A49-422B-9D03-C6D4086CD6CA}" srcOrd="8" destOrd="0" parTransId="{1FC7415C-32B8-451F-871E-240238240246}" sibTransId="{4084E811-B2B3-43EA-9C8A-BB924859D0EA}"/>
    <dgm:cxn modelId="{FE8AD492-FF89-4D5D-AD92-D9BB9C68CD4E}" type="presOf" srcId="{C0976D12-9E61-4D79-9265-BA2AE094EC44}" destId="{17C26EB9-95C8-4352-B867-92889E431027}" srcOrd="0" destOrd="0" presId="urn:microsoft.com/office/officeart/2008/layout/LinedList"/>
    <dgm:cxn modelId="{3E9D1BA7-288C-4E26-A0ED-34687508E63D}" type="presOf" srcId="{31AFEB62-C474-4482-BAE0-3E34A8F55D52}" destId="{86D1852E-A9AB-4D5C-B6E9-39875F64A319}" srcOrd="0" destOrd="0" presId="urn:microsoft.com/office/officeart/2008/layout/LinedList"/>
    <dgm:cxn modelId="{1F0CAEBF-FE93-4758-946C-632DCCC2A4BB}" type="presOf" srcId="{BDBE49BA-A738-4A99-9BA3-64345A46E653}" destId="{5043CF1B-C694-468F-9CB4-2657D7FE6DFB}" srcOrd="0" destOrd="0" presId="urn:microsoft.com/office/officeart/2008/layout/LinedList"/>
    <dgm:cxn modelId="{77962AC3-0EDB-41A6-9421-9AA5499BC493}" type="presOf" srcId="{B97D6B06-C1AF-473B-ACA9-15EBC87B8CFA}" destId="{EECAB619-F63A-48A2-8890-F493420B580D}" srcOrd="0" destOrd="0" presId="urn:microsoft.com/office/officeart/2008/layout/LinedList"/>
    <dgm:cxn modelId="{FC0E50C4-E4DE-4C80-9C07-0A1061683B74}" srcId="{2EC9EF41-A871-49FB-8BC0-3C51CAC0E3A7}" destId="{B97D6B06-C1AF-473B-ACA9-15EBC87B8CFA}" srcOrd="3" destOrd="0" parTransId="{9D3645DF-F33E-4708-B10D-169E4B3BB17B}" sibTransId="{376C8ACA-B7D6-44D6-8344-543DF397F9CF}"/>
    <dgm:cxn modelId="{B97B35D7-2771-440D-AB09-9BAA8243A090}" type="presOf" srcId="{5F328DFD-9A49-422B-9D03-C6D4086CD6CA}" destId="{0DB64D0D-BFAD-4E8F-AFF4-8073EFE99356}" srcOrd="0" destOrd="0" presId="urn:microsoft.com/office/officeart/2008/layout/LinedList"/>
    <dgm:cxn modelId="{CFA7B1D8-CC9E-4679-9727-9818D33CCA74}" srcId="{2EC9EF41-A871-49FB-8BC0-3C51CAC0E3A7}" destId="{BDBE49BA-A738-4A99-9BA3-64345A46E653}" srcOrd="1" destOrd="0" parTransId="{2FEDA187-FC4A-49AE-8D06-F945BDE8F252}" sibTransId="{5FF6523A-AA36-4D73-8379-A7CCD758E230}"/>
    <dgm:cxn modelId="{167768DC-261F-4FDD-9991-4B289B42BC6B}" type="presOf" srcId="{8A8D2629-D94C-447C-A796-0131FACF3F75}" destId="{CC8FCDC9-FD9C-4334-9474-6071304CAE35}" srcOrd="0" destOrd="0" presId="urn:microsoft.com/office/officeart/2008/layout/LinedList"/>
    <dgm:cxn modelId="{CB0512E0-C290-482A-8BE1-C06F73B02F2D}" srcId="{2EC9EF41-A871-49FB-8BC0-3C51CAC0E3A7}" destId="{2BC5128F-DF12-484F-B1DC-738920A64E31}" srcOrd="6" destOrd="0" parTransId="{835F9938-6D1D-4489-B1BB-4EE413AA5EEC}" sibTransId="{9B869427-8CD2-4035-A41F-EADF792FBB73}"/>
    <dgm:cxn modelId="{C3F52E1B-B343-446B-A02E-42B8D44B20A3}" type="presParOf" srcId="{EF881C30-D723-4130-9018-0E5162FED0D6}" destId="{0DFB4CE2-C935-40F2-992A-937ACF601E3A}" srcOrd="0" destOrd="0" presId="urn:microsoft.com/office/officeart/2008/layout/LinedList"/>
    <dgm:cxn modelId="{73BF0187-291A-412E-845D-2868D1214055}" type="presParOf" srcId="{EF881C30-D723-4130-9018-0E5162FED0D6}" destId="{A2B3B901-748C-4D83-A139-1E597609212D}" srcOrd="1" destOrd="0" presId="urn:microsoft.com/office/officeart/2008/layout/LinedList"/>
    <dgm:cxn modelId="{5EBC9ABE-98D2-4A69-AACD-B0596FC9C6DD}" type="presParOf" srcId="{A2B3B901-748C-4D83-A139-1E597609212D}" destId="{86D1852E-A9AB-4D5C-B6E9-39875F64A319}" srcOrd="0" destOrd="0" presId="urn:microsoft.com/office/officeart/2008/layout/LinedList"/>
    <dgm:cxn modelId="{086FD5B3-6A98-4FC8-9462-1BA87627CD0A}" type="presParOf" srcId="{A2B3B901-748C-4D83-A139-1E597609212D}" destId="{775A92F4-5140-4DE1-9F67-48A2749EB649}" srcOrd="1" destOrd="0" presId="urn:microsoft.com/office/officeart/2008/layout/LinedList"/>
    <dgm:cxn modelId="{8737E302-B523-4B9D-931F-FEC1806DB120}" type="presParOf" srcId="{EF881C30-D723-4130-9018-0E5162FED0D6}" destId="{05CD8016-DB80-4783-960E-B3D399C6F0CB}" srcOrd="2" destOrd="0" presId="urn:microsoft.com/office/officeart/2008/layout/LinedList"/>
    <dgm:cxn modelId="{7C58CCEB-7CF4-4C90-8CE4-12B83672D12E}" type="presParOf" srcId="{EF881C30-D723-4130-9018-0E5162FED0D6}" destId="{0BC394C6-08EC-41B1-90F6-E34BB1154331}" srcOrd="3" destOrd="0" presId="urn:microsoft.com/office/officeart/2008/layout/LinedList"/>
    <dgm:cxn modelId="{D13C9BEA-12E6-4179-82FF-845074CDB0E8}" type="presParOf" srcId="{0BC394C6-08EC-41B1-90F6-E34BB1154331}" destId="{5043CF1B-C694-468F-9CB4-2657D7FE6DFB}" srcOrd="0" destOrd="0" presId="urn:microsoft.com/office/officeart/2008/layout/LinedList"/>
    <dgm:cxn modelId="{2A09ABAE-DE24-4E31-ACCD-C31C751A85F0}" type="presParOf" srcId="{0BC394C6-08EC-41B1-90F6-E34BB1154331}" destId="{2A31A3CA-C371-43C4-AEFE-C965A579F8D7}" srcOrd="1" destOrd="0" presId="urn:microsoft.com/office/officeart/2008/layout/LinedList"/>
    <dgm:cxn modelId="{A2529BD4-DD67-43F7-8E2B-465A7A22C455}" type="presParOf" srcId="{EF881C30-D723-4130-9018-0E5162FED0D6}" destId="{30BC3386-74C4-48DC-B2E1-C52DB7D0647A}" srcOrd="4" destOrd="0" presId="urn:microsoft.com/office/officeart/2008/layout/LinedList"/>
    <dgm:cxn modelId="{3748D7E2-6618-4726-BE2D-AF0AB4FE5975}" type="presParOf" srcId="{EF881C30-D723-4130-9018-0E5162FED0D6}" destId="{660564A5-9E96-4DA4-B2EA-267AA2358D29}" srcOrd="5" destOrd="0" presId="urn:microsoft.com/office/officeart/2008/layout/LinedList"/>
    <dgm:cxn modelId="{3F295F4D-F07F-4C06-95F6-769E842BD75E}" type="presParOf" srcId="{660564A5-9E96-4DA4-B2EA-267AA2358D29}" destId="{CC8FCDC9-FD9C-4334-9474-6071304CAE35}" srcOrd="0" destOrd="0" presId="urn:microsoft.com/office/officeart/2008/layout/LinedList"/>
    <dgm:cxn modelId="{936D4AB8-674E-4CFF-89ED-1E987567F79D}" type="presParOf" srcId="{660564A5-9E96-4DA4-B2EA-267AA2358D29}" destId="{E4B87B79-CEEE-47C1-B857-E1E3D1764F78}" srcOrd="1" destOrd="0" presId="urn:microsoft.com/office/officeart/2008/layout/LinedList"/>
    <dgm:cxn modelId="{39D87EDF-A051-43F6-B273-97FAE848F666}" type="presParOf" srcId="{EF881C30-D723-4130-9018-0E5162FED0D6}" destId="{82916C52-645D-4EF0-A755-61CFECEF2158}" srcOrd="6" destOrd="0" presId="urn:microsoft.com/office/officeart/2008/layout/LinedList"/>
    <dgm:cxn modelId="{8889664A-F19F-4175-8C52-FB335EB1E4B6}" type="presParOf" srcId="{EF881C30-D723-4130-9018-0E5162FED0D6}" destId="{4D3E25B1-B839-4ABD-A83A-D01AD3DFB1AF}" srcOrd="7" destOrd="0" presId="urn:microsoft.com/office/officeart/2008/layout/LinedList"/>
    <dgm:cxn modelId="{BA996CB9-8CD5-47AF-96DC-7F49023ABA0B}" type="presParOf" srcId="{4D3E25B1-B839-4ABD-A83A-D01AD3DFB1AF}" destId="{EECAB619-F63A-48A2-8890-F493420B580D}" srcOrd="0" destOrd="0" presId="urn:microsoft.com/office/officeart/2008/layout/LinedList"/>
    <dgm:cxn modelId="{5A312F15-BEDE-4293-99D6-F0562ADC2C1C}" type="presParOf" srcId="{4D3E25B1-B839-4ABD-A83A-D01AD3DFB1AF}" destId="{D8FB7990-3822-4292-BD76-C24ED96B2DD0}" srcOrd="1" destOrd="0" presId="urn:microsoft.com/office/officeart/2008/layout/LinedList"/>
    <dgm:cxn modelId="{26214275-E0E3-4F67-B24C-991E0DB32DE1}" type="presParOf" srcId="{EF881C30-D723-4130-9018-0E5162FED0D6}" destId="{168B52B1-890A-418E-AB1F-8EA953544790}" srcOrd="8" destOrd="0" presId="urn:microsoft.com/office/officeart/2008/layout/LinedList"/>
    <dgm:cxn modelId="{C2A78048-D1D4-4BC1-AA9D-9C01F29FC63D}" type="presParOf" srcId="{EF881C30-D723-4130-9018-0E5162FED0D6}" destId="{F16403C2-82C5-4B29-BA7A-25F12F89E541}" srcOrd="9" destOrd="0" presId="urn:microsoft.com/office/officeart/2008/layout/LinedList"/>
    <dgm:cxn modelId="{DC037397-E2E5-4791-9917-FC740197C554}" type="presParOf" srcId="{F16403C2-82C5-4B29-BA7A-25F12F89E541}" destId="{17C26EB9-95C8-4352-B867-92889E431027}" srcOrd="0" destOrd="0" presId="urn:microsoft.com/office/officeart/2008/layout/LinedList"/>
    <dgm:cxn modelId="{5520CC5D-DD90-49BE-A0B1-68DACFEA3C56}" type="presParOf" srcId="{F16403C2-82C5-4B29-BA7A-25F12F89E541}" destId="{4EDEAC8D-7E8A-435B-9AB8-CB9CAA2EEB05}" srcOrd="1" destOrd="0" presId="urn:microsoft.com/office/officeart/2008/layout/LinedList"/>
    <dgm:cxn modelId="{205604BC-9FF3-47C7-8A2D-37469E8DF3B6}" type="presParOf" srcId="{EF881C30-D723-4130-9018-0E5162FED0D6}" destId="{A8B03D12-4C48-442B-8772-37A7AA295E92}" srcOrd="10" destOrd="0" presId="urn:microsoft.com/office/officeart/2008/layout/LinedList"/>
    <dgm:cxn modelId="{02D429E1-93E1-407C-8E39-96E309F81838}" type="presParOf" srcId="{EF881C30-D723-4130-9018-0E5162FED0D6}" destId="{60BE5748-8AA2-491C-B515-DB49E7E1653E}" srcOrd="11" destOrd="0" presId="urn:microsoft.com/office/officeart/2008/layout/LinedList"/>
    <dgm:cxn modelId="{D1D0B3A8-1E26-4487-978D-F350EC4BE78D}" type="presParOf" srcId="{60BE5748-8AA2-491C-B515-DB49E7E1653E}" destId="{E3BB0D40-293A-4DF1-9448-C3E381E1A3A8}" srcOrd="0" destOrd="0" presId="urn:microsoft.com/office/officeart/2008/layout/LinedList"/>
    <dgm:cxn modelId="{771A3E00-1411-4C54-A095-D5564C9AF484}" type="presParOf" srcId="{60BE5748-8AA2-491C-B515-DB49E7E1653E}" destId="{8035CB88-A51F-4B56-8AF8-DA8748FEB484}" srcOrd="1" destOrd="0" presId="urn:microsoft.com/office/officeart/2008/layout/LinedList"/>
    <dgm:cxn modelId="{B37F7879-5E82-4014-A1F9-1F29E7943F48}" type="presParOf" srcId="{EF881C30-D723-4130-9018-0E5162FED0D6}" destId="{790791B5-B097-451A-A4B7-5F988999E67A}" srcOrd="12" destOrd="0" presId="urn:microsoft.com/office/officeart/2008/layout/LinedList"/>
    <dgm:cxn modelId="{C7AF2BA5-F330-4566-9C18-7F524049F5DF}" type="presParOf" srcId="{EF881C30-D723-4130-9018-0E5162FED0D6}" destId="{3906B982-0513-4780-A8EA-53A3F3E60D20}" srcOrd="13" destOrd="0" presId="urn:microsoft.com/office/officeart/2008/layout/LinedList"/>
    <dgm:cxn modelId="{984E27FC-EDAC-4D44-9844-D252DC70CFAF}" type="presParOf" srcId="{3906B982-0513-4780-A8EA-53A3F3E60D20}" destId="{D5E540EB-0D0E-48B3-B676-62C8F08EA466}" srcOrd="0" destOrd="0" presId="urn:microsoft.com/office/officeart/2008/layout/LinedList"/>
    <dgm:cxn modelId="{66F98217-C04F-4001-B79F-FA8930DEC736}" type="presParOf" srcId="{3906B982-0513-4780-A8EA-53A3F3E60D20}" destId="{B3844558-524A-45E6-9C0F-CA845D053267}" srcOrd="1" destOrd="0" presId="urn:microsoft.com/office/officeart/2008/layout/LinedList"/>
    <dgm:cxn modelId="{F8A6AC36-B4E5-4CAF-999E-CDDF14F6A6CA}" type="presParOf" srcId="{EF881C30-D723-4130-9018-0E5162FED0D6}" destId="{88FC99ED-3469-4CB8-8B0C-685FD682A40D}" srcOrd="14" destOrd="0" presId="urn:microsoft.com/office/officeart/2008/layout/LinedList"/>
    <dgm:cxn modelId="{D84F5394-7290-44A7-A378-D0CCFB001931}" type="presParOf" srcId="{EF881C30-D723-4130-9018-0E5162FED0D6}" destId="{790BE0CA-5443-420A-B571-1B7395828AB9}" srcOrd="15" destOrd="0" presId="urn:microsoft.com/office/officeart/2008/layout/LinedList"/>
    <dgm:cxn modelId="{ED900432-FE2B-4CDB-B5DE-99D88AC66B56}" type="presParOf" srcId="{790BE0CA-5443-420A-B571-1B7395828AB9}" destId="{E04BF33F-FECB-4056-A1DB-D231B6D28249}" srcOrd="0" destOrd="0" presId="urn:microsoft.com/office/officeart/2008/layout/LinedList"/>
    <dgm:cxn modelId="{48E82000-126E-4DED-AEBE-68D6828C43CA}" type="presParOf" srcId="{790BE0CA-5443-420A-B571-1B7395828AB9}" destId="{AE3D47ED-5A9B-47C4-874E-A6ED477CB6CA}" srcOrd="1" destOrd="0" presId="urn:microsoft.com/office/officeart/2008/layout/LinedList"/>
    <dgm:cxn modelId="{5D396AB2-CB1A-48E2-AC2F-3F3DAAC6623A}" type="presParOf" srcId="{EF881C30-D723-4130-9018-0E5162FED0D6}" destId="{2FEF4F14-137F-40BF-9862-702A1880760A}" srcOrd="16" destOrd="0" presId="urn:microsoft.com/office/officeart/2008/layout/LinedList"/>
    <dgm:cxn modelId="{DA2CA53C-9463-4F38-8250-7BD3D715AF5C}" type="presParOf" srcId="{EF881C30-D723-4130-9018-0E5162FED0D6}" destId="{02F4B370-A71F-4888-922D-9A34DB952C01}" srcOrd="17" destOrd="0" presId="urn:microsoft.com/office/officeart/2008/layout/LinedList"/>
    <dgm:cxn modelId="{5AE9A348-6E12-4FBD-8B4F-8D4E050464B6}" type="presParOf" srcId="{02F4B370-A71F-4888-922D-9A34DB952C01}" destId="{0DB64D0D-BFAD-4E8F-AFF4-8073EFE99356}" srcOrd="0" destOrd="0" presId="urn:microsoft.com/office/officeart/2008/layout/LinedList"/>
    <dgm:cxn modelId="{2EB39A0B-2FA7-489F-AB9A-F3BA543940E9}" type="presParOf" srcId="{02F4B370-A71F-4888-922D-9A34DB952C01}" destId="{B3BBE2D4-1101-4A25-82B4-C5F72F288F19}" srcOrd="1" destOrd="0" presId="urn:microsoft.com/office/officeart/2008/layout/LinedList"/>
    <dgm:cxn modelId="{CF65D437-0765-44F1-BE67-2E48372A4316}" type="presParOf" srcId="{EF881C30-D723-4130-9018-0E5162FED0D6}" destId="{F9FF6BBF-EE47-41D2-A2A7-2AF275FB4812}" srcOrd="18" destOrd="0" presId="urn:microsoft.com/office/officeart/2008/layout/LinedList"/>
    <dgm:cxn modelId="{5F4814F6-94CA-4AAA-8E2E-6C5FE83E2935}" type="presParOf" srcId="{EF881C30-D723-4130-9018-0E5162FED0D6}" destId="{04183958-9302-4DAB-BBF8-D02E28C4EBF5}" srcOrd="19" destOrd="0" presId="urn:microsoft.com/office/officeart/2008/layout/LinedList"/>
    <dgm:cxn modelId="{83EEB5A7-93C9-48EC-BD24-CBE3EBDE629B}" type="presParOf" srcId="{04183958-9302-4DAB-BBF8-D02E28C4EBF5}" destId="{77430CAB-683B-48C8-82AC-B60C4BE9477F}" srcOrd="0" destOrd="0" presId="urn:microsoft.com/office/officeart/2008/layout/LinedList"/>
    <dgm:cxn modelId="{BF9E47E5-25DD-445E-A014-0C8CDF7E610E}" type="presParOf" srcId="{04183958-9302-4DAB-BBF8-D02E28C4EBF5}" destId="{3D4DD9D7-E206-49FC-ACB4-0257D0F41F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19BF7-8A4C-4580-9B3B-5C491C886383}" type="doc">
      <dgm:prSet loTypeId="urn:microsoft.com/office/officeart/2005/8/layout/vList5" loCatId="list" qsTypeId="urn:microsoft.com/office/officeart/2005/8/quickstyle/simple2" qsCatId="simple" csTypeId="urn:microsoft.com/office/officeart/2005/8/colors/accent2_2" csCatId="accent2" phldr="1"/>
      <dgm:spPr/>
      <dgm:t>
        <a:bodyPr/>
        <a:lstStyle/>
        <a:p>
          <a:endParaRPr lang="en-US"/>
        </a:p>
      </dgm:t>
    </dgm:pt>
    <dgm:pt modelId="{40456EF6-A056-4A76-A234-C6D7BC639839}">
      <dgm:prSet/>
      <dgm:spPr/>
      <dgm:t>
        <a:bodyPr/>
        <a:lstStyle/>
        <a:p>
          <a:r>
            <a:rPr lang="en-US">
              <a:solidFill>
                <a:schemeClr val="accent6"/>
              </a:solidFill>
            </a:rPr>
            <a:t>Disabled Veterans Outreach Program (DVOP) </a:t>
          </a:r>
        </a:p>
      </dgm:t>
    </dgm:pt>
    <dgm:pt modelId="{1FE6070E-585E-46B9-9F26-F572F1A29B47}" type="parTrans" cxnId="{9346197E-044D-4975-9C90-4345BCA8C3DE}">
      <dgm:prSet/>
      <dgm:spPr/>
      <dgm:t>
        <a:bodyPr/>
        <a:lstStyle/>
        <a:p>
          <a:endParaRPr lang="en-US"/>
        </a:p>
      </dgm:t>
    </dgm:pt>
    <dgm:pt modelId="{86B082E2-3DA6-4B7E-82E5-B5D604915F54}" type="sibTrans" cxnId="{9346197E-044D-4975-9C90-4345BCA8C3DE}">
      <dgm:prSet/>
      <dgm:spPr/>
      <dgm:t>
        <a:bodyPr/>
        <a:lstStyle/>
        <a:p>
          <a:endParaRPr lang="en-US"/>
        </a:p>
      </dgm:t>
    </dgm:pt>
    <dgm:pt modelId="{CE2AD427-A8B8-4349-BCC5-F6D745E835AF}">
      <dgm:prSet custT="1"/>
      <dgm:spPr/>
      <dgm:t>
        <a:bodyPr/>
        <a:lstStyle/>
        <a:p>
          <a:r>
            <a:rPr lang="en-US" sz="1600">
              <a:solidFill>
                <a:schemeClr val="accent6"/>
              </a:solidFill>
            </a:rPr>
            <a:t>Provide individualized career services and facilitate placements to meet the employment needs of eligible Veterans and eligible persons. </a:t>
          </a:r>
        </a:p>
      </dgm:t>
    </dgm:pt>
    <dgm:pt modelId="{D18A22F2-1AE3-4DEC-B727-97854DBB356B}" type="parTrans" cxnId="{68EEDB4B-18CF-42C1-9D22-DAB797F1D28A}">
      <dgm:prSet/>
      <dgm:spPr/>
      <dgm:t>
        <a:bodyPr/>
        <a:lstStyle/>
        <a:p>
          <a:endParaRPr lang="en-US"/>
        </a:p>
      </dgm:t>
    </dgm:pt>
    <dgm:pt modelId="{EF271F5D-5C79-463F-BA45-51A433208609}" type="sibTrans" cxnId="{68EEDB4B-18CF-42C1-9D22-DAB797F1D28A}">
      <dgm:prSet/>
      <dgm:spPr/>
      <dgm:t>
        <a:bodyPr/>
        <a:lstStyle/>
        <a:p>
          <a:endParaRPr lang="en-US"/>
        </a:p>
      </dgm:t>
    </dgm:pt>
    <dgm:pt modelId="{F9807A6B-4E54-4C22-BAEC-47D7DF681A7B}">
      <dgm:prSet/>
      <dgm:spPr/>
      <dgm:t>
        <a:bodyPr/>
        <a:lstStyle/>
        <a:p>
          <a:r>
            <a:rPr lang="en-US">
              <a:solidFill>
                <a:schemeClr val="accent6"/>
              </a:solidFill>
            </a:rPr>
            <a:t>Local Veterans Employment Representative (LVER)       </a:t>
          </a:r>
        </a:p>
      </dgm:t>
    </dgm:pt>
    <dgm:pt modelId="{408E9662-1343-4544-B315-910CAF153950}" type="parTrans" cxnId="{F690685D-7469-495A-9006-224539CC50FC}">
      <dgm:prSet/>
      <dgm:spPr/>
      <dgm:t>
        <a:bodyPr/>
        <a:lstStyle/>
        <a:p>
          <a:endParaRPr lang="en-US"/>
        </a:p>
      </dgm:t>
    </dgm:pt>
    <dgm:pt modelId="{36B1C934-FBAE-4DCA-AFDA-3760DCD6DF72}" type="sibTrans" cxnId="{F690685D-7469-495A-9006-224539CC50FC}">
      <dgm:prSet/>
      <dgm:spPr/>
      <dgm:t>
        <a:bodyPr/>
        <a:lstStyle/>
        <a:p>
          <a:endParaRPr lang="en-US"/>
        </a:p>
      </dgm:t>
    </dgm:pt>
    <dgm:pt modelId="{052311D2-EE58-46D6-994E-455DA533F35E}">
      <dgm:prSet custT="1"/>
      <dgm:spPr/>
      <dgm:t>
        <a:bodyPr/>
        <a:lstStyle/>
        <a:p>
          <a:r>
            <a:rPr lang="en-US" sz="1600">
              <a:solidFill>
                <a:schemeClr val="accent6"/>
              </a:solidFill>
            </a:rPr>
            <a:t>Conduct targeted outreach to employers to assist Veterans in gaining employment</a:t>
          </a:r>
        </a:p>
      </dgm:t>
    </dgm:pt>
    <dgm:pt modelId="{1C42CF72-20AD-4A2C-864C-67F2C956A5B6}" type="parTrans" cxnId="{113676B1-6CFD-449E-BDCF-F352D6CBD245}">
      <dgm:prSet/>
      <dgm:spPr/>
      <dgm:t>
        <a:bodyPr/>
        <a:lstStyle/>
        <a:p>
          <a:endParaRPr lang="en-US"/>
        </a:p>
      </dgm:t>
    </dgm:pt>
    <dgm:pt modelId="{072AC8DC-7B43-4351-BE91-5825F447857C}" type="sibTrans" cxnId="{113676B1-6CFD-449E-BDCF-F352D6CBD245}">
      <dgm:prSet/>
      <dgm:spPr/>
      <dgm:t>
        <a:bodyPr/>
        <a:lstStyle/>
        <a:p>
          <a:endParaRPr lang="en-US"/>
        </a:p>
      </dgm:t>
    </dgm:pt>
    <dgm:pt modelId="{4BB71F85-E36F-4FF8-84F3-3549A304F30A}">
      <dgm:prSet custT="1"/>
      <dgm:spPr/>
      <dgm:t>
        <a:bodyPr/>
        <a:lstStyle/>
        <a:p>
          <a:r>
            <a:rPr lang="en-US" sz="1600">
              <a:solidFill>
                <a:schemeClr val="accent6"/>
              </a:solidFill>
            </a:rPr>
            <a:t>facilitate employment, training, and placement services for Veterans</a:t>
          </a:r>
        </a:p>
      </dgm:t>
    </dgm:pt>
    <dgm:pt modelId="{DB0F69EA-CF99-48B3-822F-4E2668707FAB}" type="parTrans" cxnId="{9A301D43-8E7C-4C74-9891-EFCEEF6CE222}">
      <dgm:prSet/>
      <dgm:spPr/>
      <dgm:t>
        <a:bodyPr/>
        <a:lstStyle/>
        <a:p>
          <a:endParaRPr lang="en-US"/>
        </a:p>
      </dgm:t>
    </dgm:pt>
    <dgm:pt modelId="{151F58C7-DD3A-4D64-95AD-68CBC0F52B6D}" type="sibTrans" cxnId="{9A301D43-8E7C-4C74-9891-EFCEEF6CE222}">
      <dgm:prSet/>
      <dgm:spPr/>
      <dgm:t>
        <a:bodyPr/>
        <a:lstStyle/>
        <a:p>
          <a:endParaRPr lang="en-US"/>
        </a:p>
      </dgm:t>
    </dgm:pt>
    <dgm:pt modelId="{DBBEABF0-CFDB-4D39-8449-ABBE185DA538}">
      <dgm:prSet/>
      <dgm:spPr/>
      <dgm:t>
        <a:bodyPr/>
        <a:lstStyle/>
        <a:p>
          <a:r>
            <a:rPr lang="en-US">
              <a:solidFill>
                <a:schemeClr val="accent6"/>
              </a:solidFill>
            </a:rPr>
            <a:t>Consolidated DVOP/LVER Staff (CODL) </a:t>
          </a:r>
        </a:p>
      </dgm:t>
    </dgm:pt>
    <dgm:pt modelId="{5EBD5009-C6D0-48EB-B6C2-E4B38107F374}" type="parTrans" cxnId="{E57EB816-7A8C-470B-80C6-909972F92ED2}">
      <dgm:prSet/>
      <dgm:spPr/>
      <dgm:t>
        <a:bodyPr/>
        <a:lstStyle/>
        <a:p>
          <a:endParaRPr lang="en-US"/>
        </a:p>
      </dgm:t>
    </dgm:pt>
    <dgm:pt modelId="{C3B36CDB-CF95-4B5F-A2F4-790A492697DD}" type="sibTrans" cxnId="{E57EB816-7A8C-470B-80C6-909972F92ED2}">
      <dgm:prSet/>
      <dgm:spPr/>
      <dgm:t>
        <a:bodyPr/>
        <a:lstStyle/>
        <a:p>
          <a:endParaRPr lang="en-US"/>
        </a:p>
      </dgm:t>
    </dgm:pt>
    <dgm:pt modelId="{2723D23D-79D7-4872-87E2-55F34220CBE1}">
      <dgm:prSet custT="1"/>
      <dgm:spPr/>
      <dgm:t>
        <a:bodyPr/>
        <a:lstStyle/>
        <a:p>
          <a:r>
            <a:rPr lang="en-US" sz="1600">
              <a:solidFill>
                <a:schemeClr val="accent6"/>
              </a:solidFill>
            </a:rPr>
            <a:t>Consolidated JVSG Staff positions perform the duties of both a DVOP specialist and an LVER. – </a:t>
          </a:r>
          <a:r>
            <a:rPr lang="en-US" sz="1600" i="1">
              <a:solidFill>
                <a:schemeClr val="accent6"/>
              </a:solidFill>
            </a:rPr>
            <a:t>MA does not have consolidated positions. </a:t>
          </a:r>
        </a:p>
      </dgm:t>
    </dgm:pt>
    <dgm:pt modelId="{299562C4-8C5E-4E2D-96E0-B06C08233387}" type="parTrans" cxnId="{51B07A80-80B0-4F25-BD57-756242CC1A81}">
      <dgm:prSet/>
      <dgm:spPr/>
      <dgm:t>
        <a:bodyPr/>
        <a:lstStyle/>
        <a:p>
          <a:endParaRPr lang="en-US"/>
        </a:p>
      </dgm:t>
    </dgm:pt>
    <dgm:pt modelId="{9974FB34-E603-42DA-8843-AACF87B62EE0}" type="sibTrans" cxnId="{51B07A80-80B0-4F25-BD57-756242CC1A81}">
      <dgm:prSet/>
      <dgm:spPr/>
      <dgm:t>
        <a:bodyPr/>
        <a:lstStyle/>
        <a:p>
          <a:endParaRPr lang="en-US"/>
        </a:p>
      </dgm:t>
    </dgm:pt>
    <dgm:pt modelId="{54196783-DDFC-4580-931C-286EE0035669}" type="pres">
      <dgm:prSet presAssocID="{8B619BF7-8A4C-4580-9B3B-5C491C886383}" presName="Name0" presStyleCnt="0">
        <dgm:presLayoutVars>
          <dgm:dir/>
          <dgm:animLvl val="lvl"/>
          <dgm:resizeHandles val="exact"/>
        </dgm:presLayoutVars>
      </dgm:prSet>
      <dgm:spPr/>
    </dgm:pt>
    <dgm:pt modelId="{74568616-7196-4AF4-8F60-F42ED23B0CE6}" type="pres">
      <dgm:prSet presAssocID="{40456EF6-A056-4A76-A234-C6D7BC639839}" presName="linNode" presStyleCnt="0"/>
      <dgm:spPr/>
    </dgm:pt>
    <dgm:pt modelId="{50AB58D0-69F5-4948-8B7E-D1C3B29ECDB0}" type="pres">
      <dgm:prSet presAssocID="{40456EF6-A056-4A76-A234-C6D7BC639839}" presName="parentText" presStyleLbl="node1" presStyleIdx="0" presStyleCnt="3">
        <dgm:presLayoutVars>
          <dgm:chMax val="1"/>
          <dgm:bulletEnabled val="1"/>
        </dgm:presLayoutVars>
      </dgm:prSet>
      <dgm:spPr/>
    </dgm:pt>
    <dgm:pt modelId="{B4C0E10C-6586-41D3-A068-4FDEC213D598}" type="pres">
      <dgm:prSet presAssocID="{40456EF6-A056-4A76-A234-C6D7BC639839}" presName="descendantText" presStyleLbl="alignAccFollowNode1" presStyleIdx="0" presStyleCnt="3">
        <dgm:presLayoutVars>
          <dgm:bulletEnabled val="1"/>
        </dgm:presLayoutVars>
      </dgm:prSet>
      <dgm:spPr/>
    </dgm:pt>
    <dgm:pt modelId="{44A32041-B0FE-4C9E-A255-D3CF8FDD1015}" type="pres">
      <dgm:prSet presAssocID="{86B082E2-3DA6-4B7E-82E5-B5D604915F54}" presName="sp" presStyleCnt="0"/>
      <dgm:spPr/>
    </dgm:pt>
    <dgm:pt modelId="{56EDADFE-B501-4B31-8F52-53D4D4A4CC1E}" type="pres">
      <dgm:prSet presAssocID="{F9807A6B-4E54-4C22-BAEC-47D7DF681A7B}" presName="linNode" presStyleCnt="0"/>
      <dgm:spPr/>
    </dgm:pt>
    <dgm:pt modelId="{8B78E76C-6507-4DCD-8DB2-234D1E14A2F1}" type="pres">
      <dgm:prSet presAssocID="{F9807A6B-4E54-4C22-BAEC-47D7DF681A7B}" presName="parentText" presStyleLbl="node1" presStyleIdx="1" presStyleCnt="3">
        <dgm:presLayoutVars>
          <dgm:chMax val="1"/>
          <dgm:bulletEnabled val="1"/>
        </dgm:presLayoutVars>
      </dgm:prSet>
      <dgm:spPr/>
    </dgm:pt>
    <dgm:pt modelId="{E9F21F09-2870-464C-BCE1-BEDFF147A832}" type="pres">
      <dgm:prSet presAssocID="{F9807A6B-4E54-4C22-BAEC-47D7DF681A7B}" presName="descendantText" presStyleLbl="alignAccFollowNode1" presStyleIdx="1" presStyleCnt="3">
        <dgm:presLayoutVars>
          <dgm:bulletEnabled val="1"/>
        </dgm:presLayoutVars>
      </dgm:prSet>
      <dgm:spPr/>
    </dgm:pt>
    <dgm:pt modelId="{19488744-82E5-49FF-86DF-97844BC39EAB}" type="pres">
      <dgm:prSet presAssocID="{36B1C934-FBAE-4DCA-AFDA-3760DCD6DF72}" presName="sp" presStyleCnt="0"/>
      <dgm:spPr/>
    </dgm:pt>
    <dgm:pt modelId="{E47FBCF8-E729-4D7D-8B45-B4EB519F3981}" type="pres">
      <dgm:prSet presAssocID="{DBBEABF0-CFDB-4D39-8449-ABBE185DA538}" presName="linNode" presStyleCnt="0"/>
      <dgm:spPr/>
    </dgm:pt>
    <dgm:pt modelId="{A212E271-70DE-4267-8107-93A681BCCA4D}" type="pres">
      <dgm:prSet presAssocID="{DBBEABF0-CFDB-4D39-8449-ABBE185DA538}" presName="parentText" presStyleLbl="node1" presStyleIdx="2" presStyleCnt="3">
        <dgm:presLayoutVars>
          <dgm:chMax val="1"/>
          <dgm:bulletEnabled val="1"/>
        </dgm:presLayoutVars>
      </dgm:prSet>
      <dgm:spPr/>
    </dgm:pt>
    <dgm:pt modelId="{3E048865-6CEF-4A62-A458-3843206AD8B3}" type="pres">
      <dgm:prSet presAssocID="{DBBEABF0-CFDB-4D39-8449-ABBE185DA538}" presName="descendantText" presStyleLbl="alignAccFollowNode1" presStyleIdx="2" presStyleCnt="3">
        <dgm:presLayoutVars>
          <dgm:bulletEnabled val="1"/>
        </dgm:presLayoutVars>
      </dgm:prSet>
      <dgm:spPr/>
    </dgm:pt>
  </dgm:ptLst>
  <dgm:cxnLst>
    <dgm:cxn modelId="{32A16416-879F-4A9F-A438-813839A2BAD5}" type="presOf" srcId="{CE2AD427-A8B8-4349-BCC5-F6D745E835AF}" destId="{B4C0E10C-6586-41D3-A068-4FDEC213D598}" srcOrd="0" destOrd="0" presId="urn:microsoft.com/office/officeart/2005/8/layout/vList5"/>
    <dgm:cxn modelId="{E57EB816-7A8C-470B-80C6-909972F92ED2}" srcId="{8B619BF7-8A4C-4580-9B3B-5C491C886383}" destId="{DBBEABF0-CFDB-4D39-8449-ABBE185DA538}" srcOrd="2" destOrd="0" parTransId="{5EBD5009-C6D0-48EB-B6C2-E4B38107F374}" sibTransId="{C3B36CDB-CF95-4B5F-A2F4-790A492697DD}"/>
    <dgm:cxn modelId="{F690685D-7469-495A-9006-224539CC50FC}" srcId="{8B619BF7-8A4C-4580-9B3B-5C491C886383}" destId="{F9807A6B-4E54-4C22-BAEC-47D7DF681A7B}" srcOrd="1" destOrd="0" parTransId="{408E9662-1343-4544-B315-910CAF153950}" sibTransId="{36B1C934-FBAE-4DCA-AFDA-3760DCD6DF72}"/>
    <dgm:cxn modelId="{9A301D43-8E7C-4C74-9891-EFCEEF6CE222}" srcId="{F9807A6B-4E54-4C22-BAEC-47D7DF681A7B}" destId="{4BB71F85-E36F-4FF8-84F3-3549A304F30A}" srcOrd="1" destOrd="0" parTransId="{DB0F69EA-CF99-48B3-822F-4E2668707FAB}" sibTransId="{151F58C7-DD3A-4D64-95AD-68CBC0F52B6D}"/>
    <dgm:cxn modelId="{68EEDB4B-18CF-42C1-9D22-DAB797F1D28A}" srcId="{40456EF6-A056-4A76-A234-C6D7BC639839}" destId="{CE2AD427-A8B8-4349-BCC5-F6D745E835AF}" srcOrd="0" destOrd="0" parTransId="{D18A22F2-1AE3-4DEC-B727-97854DBB356B}" sibTransId="{EF271F5D-5C79-463F-BA45-51A433208609}"/>
    <dgm:cxn modelId="{B016404C-D1D3-4C66-BC85-46C0FFEED142}" type="presOf" srcId="{DBBEABF0-CFDB-4D39-8449-ABBE185DA538}" destId="{A212E271-70DE-4267-8107-93A681BCCA4D}" srcOrd="0" destOrd="0" presId="urn:microsoft.com/office/officeart/2005/8/layout/vList5"/>
    <dgm:cxn modelId="{FA0CDD6E-9AC0-4640-AB52-0748133CFB19}" type="presOf" srcId="{4BB71F85-E36F-4FF8-84F3-3549A304F30A}" destId="{E9F21F09-2870-464C-BCE1-BEDFF147A832}" srcOrd="0" destOrd="1" presId="urn:microsoft.com/office/officeart/2005/8/layout/vList5"/>
    <dgm:cxn modelId="{1E926E70-3A8D-40EE-8D49-19FAD500B3ED}" type="presOf" srcId="{052311D2-EE58-46D6-994E-455DA533F35E}" destId="{E9F21F09-2870-464C-BCE1-BEDFF147A832}" srcOrd="0" destOrd="0" presId="urn:microsoft.com/office/officeart/2005/8/layout/vList5"/>
    <dgm:cxn modelId="{9346197E-044D-4975-9C90-4345BCA8C3DE}" srcId="{8B619BF7-8A4C-4580-9B3B-5C491C886383}" destId="{40456EF6-A056-4A76-A234-C6D7BC639839}" srcOrd="0" destOrd="0" parTransId="{1FE6070E-585E-46B9-9F26-F572F1A29B47}" sibTransId="{86B082E2-3DA6-4B7E-82E5-B5D604915F54}"/>
    <dgm:cxn modelId="{51B07A80-80B0-4F25-BD57-756242CC1A81}" srcId="{DBBEABF0-CFDB-4D39-8449-ABBE185DA538}" destId="{2723D23D-79D7-4872-87E2-55F34220CBE1}" srcOrd="0" destOrd="0" parTransId="{299562C4-8C5E-4E2D-96E0-B06C08233387}" sibTransId="{9974FB34-E603-42DA-8843-AACF87B62EE0}"/>
    <dgm:cxn modelId="{78B7AC8E-BA97-46FE-8E91-25F70AB45AA8}" type="presOf" srcId="{2723D23D-79D7-4872-87E2-55F34220CBE1}" destId="{3E048865-6CEF-4A62-A458-3843206AD8B3}" srcOrd="0" destOrd="0" presId="urn:microsoft.com/office/officeart/2005/8/layout/vList5"/>
    <dgm:cxn modelId="{D7C74A9A-BCEA-4DE9-98C2-4A4BEFE008B7}" type="presOf" srcId="{8B619BF7-8A4C-4580-9B3B-5C491C886383}" destId="{54196783-DDFC-4580-931C-286EE0035669}" srcOrd="0" destOrd="0" presId="urn:microsoft.com/office/officeart/2005/8/layout/vList5"/>
    <dgm:cxn modelId="{113676B1-6CFD-449E-BDCF-F352D6CBD245}" srcId="{F9807A6B-4E54-4C22-BAEC-47D7DF681A7B}" destId="{052311D2-EE58-46D6-994E-455DA533F35E}" srcOrd="0" destOrd="0" parTransId="{1C42CF72-20AD-4A2C-864C-67F2C956A5B6}" sibTransId="{072AC8DC-7B43-4351-BE91-5825F447857C}"/>
    <dgm:cxn modelId="{BD761EB6-3931-45B2-9D5C-D7C4C77DF02D}" type="presOf" srcId="{40456EF6-A056-4A76-A234-C6D7BC639839}" destId="{50AB58D0-69F5-4948-8B7E-D1C3B29ECDB0}" srcOrd="0" destOrd="0" presId="urn:microsoft.com/office/officeart/2005/8/layout/vList5"/>
    <dgm:cxn modelId="{1F9CB7CC-608C-4156-8A8B-D1E8A65E1BC6}" type="presOf" srcId="{F9807A6B-4E54-4C22-BAEC-47D7DF681A7B}" destId="{8B78E76C-6507-4DCD-8DB2-234D1E14A2F1}" srcOrd="0" destOrd="0" presId="urn:microsoft.com/office/officeart/2005/8/layout/vList5"/>
    <dgm:cxn modelId="{7FC59584-A8D8-4010-AF25-563C6BA45AE4}" type="presParOf" srcId="{54196783-DDFC-4580-931C-286EE0035669}" destId="{74568616-7196-4AF4-8F60-F42ED23B0CE6}" srcOrd="0" destOrd="0" presId="urn:microsoft.com/office/officeart/2005/8/layout/vList5"/>
    <dgm:cxn modelId="{75B5BEF2-3DCD-4B4A-B246-B7F3266CDED7}" type="presParOf" srcId="{74568616-7196-4AF4-8F60-F42ED23B0CE6}" destId="{50AB58D0-69F5-4948-8B7E-D1C3B29ECDB0}" srcOrd="0" destOrd="0" presId="urn:microsoft.com/office/officeart/2005/8/layout/vList5"/>
    <dgm:cxn modelId="{E0B620BC-5517-45A6-9E67-CB35F62B620B}" type="presParOf" srcId="{74568616-7196-4AF4-8F60-F42ED23B0CE6}" destId="{B4C0E10C-6586-41D3-A068-4FDEC213D598}" srcOrd="1" destOrd="0" presId="urn:microsoft.com/office/officeart/2005/8/layout/vList5"/>
    <dgm:cxn modelId="{53900663-EF39-4A3F-B416-301EA841A463}" type="presParOf" srcId="{54196783-DDFC-4580-931C-286EE0035669}" destId="{44A32041-B0FE-4C9E-A255-D3CF8FDD1015}" srcOrd="1" destOrd="0" presId="urn:microsoft.com/office/officeart/2005/8/layout/vList5"/>
    <dgm:cxn modelId="{B6A024AC-CE3B-4169-9119-43E6FC98CB27}" type="presParOf" srcId="{54196783-DDFC-4580-931C-286EE0035669}" destId="{56EDADFE-B501-4B31-8F52-53D4D4A4CC1E}" srcOrd="2" destOrd="0" presId="urn:microsoft.com/office/officeart/2005/8/layout/vList5"/>
    <dgm:cxn modelId="{83DEACFB-36EE-4A03-BC23-64CA9B7FD71C}" type="presParOf" srcId="{56EDADFE-B501-4B31-8F52-53D4D4A4CC1E}" destId="{8B78E76C-6507-4DCD-8DB2-234D1E14A2F1}" srcOrd="0" destOrd="0" presId="urn:microsoft.com/office/officeart/2005/8/layout/vList5"/>
    <dgm:cxn modelId="{55E0E676-C3E2-49E6-9373-8E075222EE24}" type="presParOf" srcId="{56EDADFE-B501-4B31-8F52-53D4D4A4CC1E}" destId="{E9F21F09-2870-464C-BCE1-BEDFF147A832}" srcOrd="1" destOrd="0" presId="urn:microsoft.com/office/officeart/2005/8/layout/vList5"/>
    <dgm:cxn modelId="{CFAEA269-83E6-4DDE-99F9-5CD5FAE8786D}" type="presParOf" srcId="{54196783-DDFC-4580-931C-286EE0035669}" destId="{19488744-82E5-49FF-86DF-97844BC39EAB}" srcOrd="3" destOrd="0" presId="urn:microsoft.com/office/officeart/2005/8/layout/vList5"/>
    <dgm:cxn modelId="{B18FEA41-0AB8-4A2C-A18C-D1229D17DE3A}" type="presParOf" srcId="{54196783-DDFC-4580-931C-286EE0035669}" destId="{E47FBCF8-E729-4D7D-8B45-B4EB519F3981}" srcOrd="4" destOrd="0" presId="urn:microsoft.com/office/officeart/2005/8/layout/vList5"/>
    <dgm:cxn modelId="{ADBFE75C-D33A-4ECB-807E-8760C3D78446}" type="presParOf" srcId="{E47FBCF8-E729-4D7D-8B45-B4EB519F3981}" destId="{A212E271-70DE-4267-8107-93A681BCCA4D}" srcOrd="0" destOrd="0" presId="urn:microsoft.com/office/officeart/2005/8/layout/vList5"/>
    <dgm:cxn modelId="{595F58C8-4104-4930-844F-EFBF5E499E60}" type="presParOf" srcId="{E47FBCF8-E729-4D7D-8B45-B4EB519F3981}" destId="{3E048865-6CEF-4A62-A458-3843206AD8B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C73D1E-9D7C-4505-9291-62E798766FB8}"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2976A3DD-9CE7-4331-B745-17F92579E4CE}">
      <dgm:prSet/>
      <dgm:spPr/>
      <dgm:t>
        <a:bodyPr/>
        <a:lstStyle/>
        <a:p>
          <a:r>
            <a:rPr lang="en-US">
              <a:solidFill>
                <a:schemeClr val="accent6"/>
              </a:solidFill>
            </a:rPr>
            <a:t>DVOP Specialist </a:t>
          </a:r>
        </a:p>
      </dgm:t>
    </dgm:pt>
    <dgm:pt modelId="{B946A119-D816-418A-9F64-A9FA1341FBE4}" type="parTrans" cxnId="{93C224CD-91BD-451F-B4D8-C5CAE5C8B2AA}">
      <dgm:prSet/>
      <dgm:spPr/>
      <dgm:t>
        <a:bodyPr/>
        <a:lstStyle/>
        <a:p>
          <a:endParaRPr lang="en-US"/>
        </a:p>
      </dgm:t>
    </dgm:pt>
    <dgm:pt modelId="{29F674F1-7C31-407B-A0F4-19CAB1B23CBE}" type="sibTrans" cxnId="{93C224CD-91BD-451F-B4D8-C5CAE5C8B2AA}">
      <dgm:prSet/>
      <dgm:spPr/>
      <dgm:t>
        <a:bodyPr/>
        <a:lstStyle/>
        <a:p>
          <a:endParaRPr lang="en-US"/>
        </a:p>
      </dgm:t>
    </dgm:pt>
    <dgm:pt modelId="{71F4C5E1-19CE-49FE-8930-E0529C025817}">
      <dgm:prSet/>
      <dgm:spPr/>
      <dgm:t>
        <a:bodyPr/>
        <a:lstStyle/>
        <a:p>
          <a:r>
            <a:rPr lang="en-US">
              <a:solidFill>
                <a:schemeClr val="accent6"/>
              </a:solidFill>
            </a:rPr>
            <a:t>a. First, qualified disabled Veterans, as defined by 38 U.S.C. 4211(3)</a:t>
          </a:r>
        </a:p>
      </dgm:t>
    </dgm:pt>
    <dgm:pt modelId="{75B8A5DD-9F9B-4AC0-B7E9-A3281349C63A}" type="parTrans" cxnId="{85928627-A467-4E34-AFE1-056035741FE1}">
      <dgm:prSet/>
      <dgm:spPr/>
      <dgm:t>
        <a:bodyPr/>
        <a:lstStyle/>
        <a:p>
          <a:endParaRPr lang="en-US"/>
        </a:p>
      </dgm:t>
    </dgm:pt>
    <dgm:pt modelId="{4A3152DD-2C63-4632-98B0-5027B90859AA}" type="sibTrans" cxnId="{85928627-A467-4E34-AFE1-056035741FE1}">
      <dgm:prSet/>
      <dgm:spPr/>
      <dgm:t>
        <a:bodyPr/>
        <a:lstStyle/>
        <a:p>
          <a:endParaRPr lang="en-US"/>
        </a:p>
      </dgm:t>
    </dgm:pt>
    <dgm:pt modelId="{C76F0697-5217-45AC-8DA9-998EEE9DA680}">
      <dgm:prSet/>
      <dgm:spPr/>
      <dgm:t>
        <a:bodyPr/>
        <a:lstStyle/>
        <a:p>
          <a:r>
            <a:rPr lang="en-US">
              <a:solidFill>
                <a:schemeClr val="accent6"/>
              </a:solidFill>
            </a:rPr>
            <a:t>b. Second, qualified Veterans, as defined by 38 U.S.C. 101.</a:t>
          </a:r>
        </a:p>
      </dgm:t>
    </dgm:pt>
    <dgm:pt modelId="{41266DE6-C00F-418C-A1B5-5C48F6EC18CC}" type="parTrans" cxnId="{F5E02899-20A0-4751-BDB2-95CC13C9311A}">
      <dgm:prSet/>
      <dgm:spPr/>
      <dgm:t>
        <a:bodyPr/>
        <a:lstStyle/>
        <a:p>
          <a:endParaRPr lang="en-US"/>
        </a:p>
      </dgm:t>
    </dgm:pt>
    <dgm:pt modelId="{19275FC5-AE80-445E-B64A-350BC1958EFD}" type="sibTrans" cxnId="{F5E02899-20A0-4751-BDB2-95CC13C9311A}">
      <dgm:prSet/>
      <dgm:spPr/>
      <dgm:t>
        <a:bodyPr/>
        <a:lstStyle/>
        <a:p>
          <a:endParaRPr lang="en-US"/>
        </a:p>
      </dgm:t>
    </dgm:pt>
    <dgm:pt modelId="{835313F8-ACDB-40B7-A4AE-C2DCDEDCB37F}">
      <dgm:prSet/>
      <dgm:spPr/>
      <dgm:t>
        <a:bodyPr/>
        <a:lstStyle/>
        <a:p>
          <a:r>
            <a:rPr lang="en-US">
              <a:solidFill>
                <a:schemeClr val="accent6"/>
              </a:solidFill>
            </a:rPr>
            <a:t>LVER/Consolidated</a:t>
          </a:r>
        </a:p>
      </dgm:t>
    </dgm:pt>
    <dgm:pt modelId="{94772252-1C7D-4058-BF5A-6526DFCC387B}" type="parTrans" cxnId="{D83B47C7-6318-40CC-9A04-FE48A34EC879}">
      <dgm:prSet/>
      <dgm:spPr/>
      <dgm:t>
        <a:bodyPr/>
        <a:lstStyle/>
        <a:p>
          <a:endParaRPr lang="en-US"/>
        </a:p>
      </dgm:t>
    </dgm:pt>
    <dgm:pt modelId="{653D2F74-B111-45B1-8D1F-6492BF0248A7}" type="sibTrans" cxnId="{D83B47C7-6318-40CC-9A04-FE48A34EC879}">
      <dgm:prSet/>
      <dgm:spPr/>
      <dgm:t>
        <a:bodyPr/>
        <a:lstStyle/>
        <a:p>
          <a:endParaRPr lang="en-US"/>
        </a:p>
      </dgm:t>
    </dgm:pt>
    <dgm:pt modelId="{479E0A6C-FCA9-4D6B-981D-CB7D976456B8}">
      <dgm:prSet/>
      <dgm:spPr/>
      <dgm:t>
        <a:bodyPr/>
        <a:lstStyle/>
        <a:p>
          <a:r>
            <a:rPr lang="en-US">
              <a:solidFill>
                <a:schemeClr val="accent6"/>
              </a:solidFill>
            </a:rPr>
            <a:t>a. First, qualified service-connected disabled Veterans, as defined by 38 U.S.C. 4211(3). </a:t>
          </a:r>
        </a:p>
      </dgm:t>
    </dgm:pt>
    <dgm:pt modelId="{4D16FFA2-1DCD-40D6-A578-B6381A9A9641}" type="parTrans" cxnId="{B04C245F-5576-4344-8DDA-67E06C12A3FA}">
      <dgm:prSet/>
      <dgm:spPr/>
      <dgm:t>
        <a:bodyPr/>
        <a:lstStyle/>
        <a:p>
          <a:endParaRPr lang="en-US"/>
        </a:p>
      </dgm:t>
    </dgm:pt>
    <dgm:pt modelId="{0201AA1C-5EA8-456E-AB14-25B12548D920}" type="sibTrans" cxnId="{B04C245F-5576-4344-8DDA-67E06C12A3FA}">
      <dgm:prSet/>
      <dgm:spPr/>
      <dgm:t>
        <a:bodyPr/>
        <a:lstStyle/>
        <a:p>
          <a:endParaRPr lang="en-US"/>
        </a:p>
      </dgm:t>
    </dgm:pt>
    <dgm:pt modelId="{65BA4CC0-212E-4666-BFCF-1501506CFE58}">
      <dgm:prSet/>
      <dgm:spPr/>
      <dgm:t>
        <a:bodyPr/>
        <a:lstStyle/>
        <a:p>
          <a:r>
            <a:rPr lang="en-US">
              <a:solidFill>
                <a:schemeClr val="accent6"/>
              </a:solidFill>
            </a:rPr>
            <a:t>b. Second, qualified eligible Veterans, as defined by 38 U.S.C. 4211(4)</a:t>
          </a:r>
        </a:p>
      </dgm:t>
    </dgm:pt>
    <dgm:pt modelId="{D51544A3-6EA1-4BD8-8886-3A1AFF2AE25F}" type="parTrans" cxnId="{17D810C7-1ACB-4A5E-909B-7F4D4CA8C37A}">
      <dgm:prSet/>
      <dgm:spPr/>
      <dgm:t>
        <a:bodyPr/>
        <a:lstStyle/>
        <a:p>
          <a:endParaRPr lang="en-US"/>
        </a:p>
      </dgm:t>
    </dgm:pt>
    <dgm:pt modelId="{2566407C-2963-4D0F-83B8-91DF8AA9E157}" type="sibTrans" cxnId="{17D810C7-1ACB-4A5E-909B-7F4D4CA8C37A}">
      <dgm:prSet/>
      <dgm:spPr/>
      <dgm:t>
        <a:bodyPr/>
        <a:lstStyle/>
        <a:p>
          <a:endParaRPr lang="en-US"/>
        </a:p>
      </dgm:t>
    </dgm:pt>
    <dgm:pt modelId="{F774B0A0-5F5A-49A3-935D-2AB4F5C3C9C5}">
      <dgm:prSet/>
      <dgm:spPr/>
      <dgm:t>
        <a:bodyPr/>
        <a:lstStyle/>
        <a:p>
          <a:r>
            <a:rPr lang="en-US">
              <a:solidFill>
                <a:schemeClr val="accent6"/>
              </a:solidFill>
            </a:rPr>
            <a:t>c. Third, qualified eligible persons, as defined by 38 U.S.C. 4101.</a:t>
          </a:r>
        </a:p>
      </dgm:t>
    </dgm:pt>
    <dgm:pt modelId="{5229B1CC-8DE7-4852-9DFE-A7BDB540DEA6}" type="parTrans" cxnId="{2A83EA69-7B40-499D-8926-3F129A577EF3}">
      <dgm:prSet/>
      <dgm:spPr/>
      <dgm:t>
        <a:bodyPr/>
        <a:lstStyle/>
        <a:p>
          <a:endParaRPr lang="en-US"/>
        </a:p>
      </dgm:t>
    </dgm:pt>
    <dgm:pt modelId="{8F518B42-D2B2-4B6D-A4E1-AB1F3CAE2DBF}" type="sibTrans" cxnId="{2A83EA69-7B40-499D-8926-3F129A577EF3}">
      <dgm:prSet/>
      <dgm:spPr/>
      <dgm:t>
        <a:bodyPr/>
        <a:lstStyle/>
        <a:p>
          <a:endParaRPr lang="en-US"/>
        </a:p>
      </dgm:t>
    </dgm:pt>
    <dgm:pt modelId="{32BF78F4-4DDA-4003-9C14-1E02B58C0CD0}">
      <dgm:prSet/>
      <dgm:spPr/>
      <dgm:t>
        <a:bodyPr/>
        <a:lstStyle/>
        <a:p>
          <a:r>
            <a:rPr lang="en-US">
              <a:solidFill>
                <a:schemeClr val="accent6"/>
              </a:solidFill>
            </a:rPr>
            <a:t>Note: JVSG Staff positions may not be filled by contracted personnel</a:t>
          </a:r>
        </a:p>
      </dgm:t>
    </dgm:pt>
    <dgm:pt modelId="{D57CB3F0-44F7-451D-B4DD-3A33D1D4ACA6}" type="parTrans" cxnId="{AD837FB5-1D2A-4FBF-AF18-C9026B65DB54}">
      <dgm:prSet/>
      <dgm:spPr/>
      <dgm:t>
        <a:bodyPr/>
        <a:lstStyle/>
        <a:p>
          <a:endParaRPr lang="en-US"/>
        </a:p>
      </dgm:t>
    </dgm:pt>
    <dgm:pt modelId="{A744E9FE-1E0A-44C1-9407-551730EF6C08}" type="sibTrans" cxnId="{AD837FB5-1D2A-4FBF-AF18-C9026B65DB54}">
      <dgm:prSet/>
      <dgm:spPr/>
      <dgm:t>
        <a:bodyPr/>
        <a:lstStyle/>
        <a:p>
          <a:endParaRPr lang="en-US"/>
        </a:p>
      </dgm:t>
    </dgm:pt>
    <dgm:pt modelId="{FA0ECB47-01F8-49A9-A601-32CE04C6D568}" type="pres">
      <dgm:prSet presAssocID="{93C73D1E-9D7C-4505-9291-62E798766FB8}" presName="linear" presStyleCnt="0">
        <dgm:presLayoutVars>
          <dgm:animLvl val="lvl"/>
          <dgm:resizeHandles val="exact"/>
        </dgm:presLayoutVars>
      </dgm:prSet>
      <dgm:spPr/>
    </dgm:pt>
    <dgm:pt modelId="{7637E3C3-8F6B-49F8-AE9E-A5F66FCA964D}" type="pres">
      <dgm:prSet presAssocID="{2976A3DD-9CE7-4331-B745-17F92579E4CE}" presName="parentText" presStyleLbl="node1" presStyleIdx="0" presStyleCnt="3">
        <dgm:presLayoutVars>
          <dgm:chMax val="0"/>
          <dgm:bulletEnabled val="1"/>
        </dgm:presLayoutVars>
      </dgm:prSet>
      <dgm:spPr/>
    </dgm:pt>
    <dgm:pt modelId="{03F085ED-E855-41AA-B7F2-6FF04C3FE873}" type="pres">
      <dgm:prSet presAssocID="{2976A3DD-9CE7-4331-B745-17F92579E4CE}" presName="childText" presStyleLbl="revTx" presStyleIdx="0" presStyleCnt="2">
        <dgm:presLayoutVars>
          <dgm:bulletEnabled val="1"/>
        </dgm:presLayoutVars>
      </dgm:prSet>
      <dgm:spPr/>
    </dgm:pt>
    <dgm:pt modelId="{3F317338-1A82-4B48-9F41-98201C409804}" type="pres">
      <dgm:prSet presAssocID="{835313F8-ACDB-40B7-A4AE-C2DCDEDCB37F}" presName="parentText" presStyleLbl="node1" presStyleIdx="1" presStyleCnt="3" custLinFactNeighborX="0" custLinFactNeighborY="-3678">
        <dgm:presLayoutVars>
          <dgm:chMax val="0"/>
          <dgm:bulletEnabled val="1"/>
        </dgm:presLayoutVars>
      </dgm:prSet>
      <dgm:spPr/>
    </dgm:pt>
    <dgm:pt modelId="{96565B79-E3F8-4A0F-9D7B-0BC7DFB1E42B}" type="pres">
      <dgm:prSet presAssocID="{835313F8-ACDB-40B7-A4AE-C2DCDEDCB37F}" presName="childText" presStyleLbl="revTx" presStyleIdx="1" presStyleCnt="2">
        <dgm:presLayoutVars>
          <dgm:bulletEnabled val="1"/>
        </dgm:presLayoutVars>
      </dgm:prSet>
      <dgm:spPr/>
    </dgm:pt>
    <dgm:pt modelId="{B2703537-64DB-43CD-B073-182A8E253EAF}" type="pres">
      <dgm:prSet presAssocID="{32BF78F4-4DDA-4003-9C14-1E02B58C0CD0}" presName="parentText" presStyleLbl="node1" presStyleIdx="2" presStyleCnt="3">
        <dgm:presLayoutVars>
          <dgm:chMax val="0"/>
          <dgm:bulletEnabled val="1"/>
        </dgm:presLayoutVars>
      </dgm:prSet>
      <dgm:spPr/>
    </dgm:pt>
  </dgm:ptLst>
  <dgm:cxnLst>
    <dgm:cxn modelId="{A841AF02-0AB6-4203-9236-0263AF42E697}" type="presOf" srcId="{65BA4CC0-212E-4666-BFCF-1501506CFE58}" destId="{96565B79-E3F8-4A0F-9D7B-0BC7DFB1E42B}" srcOrd="0" destOrd="1" presId="urn:microsoft.com/office/officeart/2005/8/layout/vList2"/>
    <dgm:cxn modelId="{85928627-A467-4E34-AFE1-056035741FE1}" srcId="{2976A3DD-9CE7-4331-B745-17F92579E4CE}" destId="{71F4C5E1-19CE-49FE-8930-E0529C025817}" srcOrd="0" destOrd="0" parTransId="{75B8A5DD-9F9B-4AC0-B7E9-A3281349C63A}" sibTransId="{4A3152DD-2C63-4632-98B0-5027B90859AA}"/>
    <dgm:cxn modelId="{26D3AC2A-BED4-4F4D-8EC8-9D356DB15126}" type="presOf" srcId="{F774B0A0-5F5A-49A3-935D-2AB4F5C3C9C5}" destId="{96565B79-E3F8-4A0F-9D7B-0BC7DFB1E42B}" srcOrd="0" destOrd="2" presId="urn:microsoft.com/office/officeart/2005/8/layout/vList2"/>
    <dgm:cxn modelId="{D5F5E740-0C1F-4364-85A4-F10A6FEEFA59}" type="presOf" srcId="{835313F8-ACDB-40B7-A4AE-C2DCDEDCB37F}" destId="{3F317338-1A82-4B48-9F41-98201C409804}" srcOrd="0" destOrd="0" presId="urn:microsoft.com/office/officeart/2005/8/layout/vList2"/>
    <dgm:cxn modelId="{B04C245F-5576-4344-8DDA-67E06C12A3FA}" srcId="{835313F8-ACDB-40B7-A4AE-C2DCDEDCB37F}" destId="{479E0A6C-FCA9-4D6B-981D-CB7D976456B8}" srcOrd="0" destOrd="0" parTransId="{4D16FFA2-1DCD-40D6-A578-B6381A9A9641}" sibTransId="{0201AA1C-5EA8-456E-AB14-25B12548D920}"/>
    <dgm:cxn modelId="{00994B5F-CEA9-41D8-9914-F5A5853FC55D}" type="presOf" srcId="{71F4C5E1-19CE-49FE-8930-E0529C025817}" destId="{03F085ED-E855-41AA-B7F2-6FF04C3FE873}" srcOrd="0" destOrd="0" presId="urn:microsoft.com/office/officeart/2005/8/layout/vList2"/>
    <dgm:cxn modelId="{8CBC0560-B9D5-45C7-8B6A-C52FABA8A43C}" type="presOf" srcId="{479E0A6C-FCA9-4D6B-981D-CB7D976456B8}" destId="{96565B79-E3F8-4A0F-9D7B-0BC7DFB1E42B}" srcOrd="0" destOrd="0" presId="urn:microsoft.com/office/officeart/2005/8/layout/vList2"/>
    <dgm:cxn modelId="{2A83EA69-7B40-499D-8926-3F129A577EF3}" srcId="{835313F8-ACDB-40B7-A4AE-C2DCDEDCB37F}" destId="{F774B0A0-5F5A-49A3-935D-2AB4F5C3C9C5}" srcOrd="2" destOrd="0" parTransId="{5229B1CC-8DE7-4852-9DFE-A7BDB540DEA6}" sibTransId="{8F518B42-D2B2-4B6D-A4E1-AB1F3CAE2DBF}"/>
    <dgm:cxn modelId="{556AD74D-B3C0-4A00-B68D-06382A4FE3EC}" type="presOf" srcId="{32BF78F4-4DDA-4003-9C14-1E02B58C0CD0}" destId="{B2703537-64DB-43CD-B073-182A8E253EAF}" srcOrd="0" destOrd="0" presId="urn:microsoft.com/office/officeart/2005/8/layout/vList2"/>
    <dgm:cxn modelId="{A3B5F958-BDD7-40F0-9278-659FBB154762}" type="presOf" srcId="{93C73D1E-9D7C-4505-9291-62E798766FB8}" destId="{FA0ECB47-01F8-49A9-A601-32CE04C6D568}" srcOrd="0" destOrd="0" presId="urn:microsoft.com/office/officeart/2005/8/layout/vList2"/>
    <dgm:cxn modelId="{F5E02899-20A0-4751-BDB2-95CC13C9311A}" srcId="{2976A3DD-9CE7-4331-B745-17F92579E4CE}" destId="{C76F0697-5217-45AC-8DA9-998EEE9DA680}" srcOrd="1" destOrd="0" parTransId="{41266DE6-C00F-418C-A1B5-5C48F6EC18CC}" sibTransId="{19275FC5-AE80-445E-B64A-350BC1958EFD}"/>
    <dgm:cxn modelId="{45D261AC-D61D-4D57-85EA-60685A366671}" type="presOf" srcId="{2976A3DD-9CE7-4331-B745-17F92579E4CE}" destId="{7637E3C3-8F6B-49F8-AE9E-A5F66FCA964D}" srcOrd="0" destOrd="0" presId="urn:microsoft.com/office/officeart/2005/8/layout/vList2"/>
    <dgm:cxn modelId="{AD837FB5-1D2A-4FBF-AF18-C9026B65DB54}" srcId="{93C73D1E-9D7C-4505-9291-62E798766FB8}" destId="{32BF78F4-4DDA-4003-9C14-1E02B58C0CD0}" srcOrd="2" destOrd="0" parTransId="{D57CB3F0-44F7-451D-B4DD-3A33D1D4ACA6}" sibTransId="{A744E9FE-1E0A-44C1-9407-551730EF6C08}"/>
    <dgm:cxn modelId="{17D810C7-1ACB-4A5E-909B-7F4D4CA8C37A}" srcId="{835313F8-ACDB-40B7-A4AE-C2DCDEDCB37F}" destId="{65BA4CC0-212E-4666-BFCF-1501506CFE58}" srcOrd="1" destOrd="0" parTransId="{D51544A3-6EA1-4BD8-8886-3A1AFF2AE25F}" sibTransId="{2566407C-2963-4D0F-83B8-91DF8AA9E157}"/>
    <dgm:cxn modelId="{D83B47C7-6318-40CC-9A04-FE48A34EC879}" srcId="{93C73D1E-9D7C-4505-9291-62E798766FB8}" destId="{835313F8-ACDB-40B7-A4AE-C2DCDEDCB37F}" srcOrd="1" destOrd="0" parTransId="{94772252-1C7D-4058-BF5A-6526DFCC387B}" sibTransId="{653D2F74-B111-45B1-8D1F-6492BF0248A7}"/>
    <dgm:cxn modelId="{93C224CD-91BD-451F-B4D8-C5CAE5C8B2AA}" srcId="{93C73D1E-9D7C-4505-9291-62E798766FB8}" destId="{2976A3DD-9CE7-4331-B745-17F92579E4CE}" srcOrd="0" destOrd="0" parTransId="{B946A119-D816-418A-9F64-A9FA1341FBE4}" sibTransId="{29F674F1-7C31-407B-A0F4-19CAB1B23CBE}"/>
    <dgm:cxn modelId="{CF1F35FB-7E9C-4DB1-9929-A51C64F3B481}" type="presOf" srcId="{C76F0697-5217-45AC-8DA9-998EEE9DA680}" destId="{03F085ED-E855-41AA-B7F2-6FF04C3FE873}" srcOrd="0" destOrd="1" presId="urn:microsoft.com/office/officeart/2005/8/layout/vList2"/>
    <dgm:cxn modelId="{704441CB-73CF-44E3-84E4-4602A0095805}" type="presParOf" srcId="{FA0ECB47-01F8-49A9-A601-32CE04C6D568}" destId="{7637E3C3-8F6B-49F8-AE9E-A5F66FCA964D}" srcOrd="0" destOrd="0" presId="urn:microsoft.com/office/officeart/2005/8/layout/vList2"/>
    <dgm:cxn modelId="{24D309CC-AB28-4CAD-8835-388400A702AC}" type="presParOf" srcId="{FA0ECB47-01F8-49A9-A601-32CE04C6D568}" destId="{03F085ED-E855-41AA-B7F2-6FF04C3FE873}" srcOrd="1" destOrd="0" presId="urn:microsoft.com/office/officeart/2005/8/layout/vList2"/>
    <dgm:cxn modelId="{5F859227-347F-40F9-B0BD-42703C626C84}" type="presParOf" srcId="{FA0ECB47-01F8-49A9-A601-32CE04C6D568}" destId="{3F317338-1A82-4B48-9F41-98201C409804}" srcOrd="2" destOrd="0" presId="urn:microsoft.com/office/officeart/2005/8/layout/vList2"/>
    <dgm:cxn modelId="{81A11984-EAE1-4FCF-A2F8-384BDC1A74A4}" type="presParOf" srcId="{FA0ECB47-01F8-49A9-A601-32CE04C6D568}" destId="{96565B79-E3F8-4A0F-9D7B-0BC7DFB1E42B}" srcOrd="3" destOrd="0" presId="urn:microsoft.com/office/officeart/2005/8/layout/vList2"/>
    <dgm:cxn modelId="{7826E85C-6963-4195-B4E0-3408C8E7193C}" type="presParOf" srcId="{FA0ECB47-01F8-49A9-A601-32CE04C6D568}" destId="{B2703537-64DB-43CD-B073-182A8E253EA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12CC9B-D854-4D6D-8E21-C0B84E2B338A}" type="doc">
      <dgm:prSet loTypeId="urn:microsoft.com/office/officeart/2005/8/layout/list1" loCatId="list" qsTypeId="urn:microsoft.com/office/officeart/2005/8/quickstyle/simple2" qsCatId="simple" csTypeId="urn:microsoft.com/office/officeart/2005/8/colors/accent2_2" csCatId="accent2"/>
      <dgm:spPr/>
      <dgm:t>
        <a:bodyPr/>
        <a:lstStyle/>
        <a:p>
          <a:endParaRPr lang="en-US"/>
        </a:p>
      </dgm:t>
    </dgm:pt>
    <dgm:pt modelId="{0A6D75EC-8DB5-4A7C-97B8-66DEC77D36F8}">
      <dgm:prSet/>
      <dgm:spPr/>
      <dgm:t>
        <a:bodyPr/>
        <a:lstStyle/>
        <a:p>
          <a:pPr rtl="0"/>
          <a:r>
            <a:rPr lang="en-US" b="1">
              <a:solidFill>
                <a:schemeClr val="accent6"/>
              </a:solidFill>
            </a:rPr>
            <a:t>JVSG Program </a:t>
          </a:r>
          <a:r>
            <a:rPr lang="en-US" b="1">
              <a:solidFill>
                <a:schemeClr val="accent6"/>
              </a:solidFill>
              <a:latin typeface="Calibri"/>
            </a:rPr>
            <a:t>Coordinator Responsibilities:</a:t>
          </a:r>
          <a:endParaRPr lang="en-US">
            <a:solidFill>
              <a:schemeClr val="accent6"/>
            </a:solidFill>
          </a:endParaRPr>
        </a:p>
      </dgm:t>
    </dgm:pt>
    <dgm:pt modelId="{940BC44D-B7EA-49BB-BFBF-A16FEE67A62E}" type="parTrans" cxnId="{D58C144C-D044-44AB-A0DD-BA3935B04525}">
      <dgm:prSet/>
      <dgm:spPr/>
      <dgm:t>
        <a:bodyPr/>
        <a:lstStyle/>
        <a:p>
          <a:endParaRPr lang="en-US"/>
        </a:p>
      </dgm:t>
    </dgm:pt>
    <dgm:pt modelId="{BFD39ED8-D5B6-457C-BF31-F3B00FF36D58}" type="sibTrans" cxnId="{D58C144C-D044-44AB-A0DD-BA3935B04525}">
      <dgm:prSet/>
      <dgm:spPr/>
      <dgm:t>
        <a:bodyPr/>
        <a:lstStyle/>
        <a:p>
          <a:endParaRPr lang="en-US"/>
        </a:p>
      </dgm:t>
    </dgm:pt>
    <dgm:pt modelId="{5D3732FF-F002-4FDA-97D8-0228E788552B}">
      <dgm:prSet/>
      <dgm:spPr/>
      <dgm:t>
        <a:bodyPr/>
        <a:lstStyle/>
        <a:p>
          <a:r>
            <a:rPr lang="en-US">
              <a:solidFill>
                <a:schemeClr val="accent6"/>
              </a:solidFill>
            </a:rPr>
            <a:t>the Ch. 31 VA VR&amp;E program</a:t>
          </a:r>
        </a:p>
      </dgm:t>
    </dgm:pt>
    <dgm:pt modelId="{E2D48B95-35BA-4C20-AF8B-DC858298E473}" type="parTrans" cxnId="{19707477-4ACE-4B5F-AF8F-B108B5FF0438}">
      <dgm:prSet/>
      <dgm:spPr/>
      <dgm:t>
        <a:bodyPr/>
        <a:lstStyle/>
        <a:p>
          <a:endParaRPr lang="en-US"/>
        </a:p>
      </dgm:t>
    </dgm:pt>
    <dgm:pt modelId="{94227C67-2D43-489B-967B-99F87C82D49F}" type="sibTrans" cxnId="{19707477-4ACE-4B5F-AF8F-B108B5FF0438}">
      <dgm:prSet/>
      <dgm:spPr/>
      <dgm:t>
        <a:bodyPr/>
        <a:lstStyle/>
        <a:p>
          <a:endParaRPr lang="en-US"/>
        </a:p>
      </dgm:t>
    </dgm:pt>
    <dgm:pt modelId="{C3D1C35A-BA49-443E-89E5-85D96772983A}">
      <dgm:prSet/>
      <dgm:spPr/>
      <dgm:t>
        <a:bodyPr/>
        <a:lstStyle/>
        <a:p>
          <a:r>
            <a:rPr lang="en-US">
              <a:solidFill>
                <a:schemeClr val="accent6"/>
              </a:solidFill>
            </a:rPr>
            <a:t>Functional supervision over the Massachusetts State Veterans Employment Program</a:t>
          </a:r>
        </a:p>
      </dgm:t>
    </dgm:pt>
    <dgm:pt modelId="{4FCB77BF-EE90-4589-BFB1-F8E53C5EBD32}" type="parTrans" cxnId="{9D5C5F2F-15D4-45FA-A2CC-FD45BD8E92C5}">
      <dgm:prSet/>
      <dgm:spPr/>
      <dgm:t>
        <a:bodyPr/>
        <a:lstStyle/>
        <a:p>
          <a:endParaRPr lang="en-US"/>
        </a:p>
      </dgm:t>
    </dgm:pt>
    <dgm:pt modelId="{5B869184-D7EA-4E57-A6C4-B58036596D92}" type="sibTrans" cxnId="{9D5C5F2F-15D4-45FA-A2CC-FD45BD8E92C5}">
      <dgm:prSet/>
      <dgm:spPr/>
      <dgm:t>
        <a:bodyPr/>
        <a:lstStyle/>
        <a:p>
          <a:endParaRPr lang="en-US"/>
        </a:p>
      </dgm:t>
    </dgm:pt>
    <dgm:pt modelId="{3B679B8C-5BCE-4110-BC9F-CA806C68F97E}">
      <dgm:prSet/>
      <dgm:spPr/>
      <dgm:t>
        <a:bodyPr/>
        <a:lstStyle/>
        <a:p>
          <a:r>
            <a:rPr lang="en-US">
              <a:solidFill>
                <a:schemeClr val="accent6"/>
              </a:solidFill>
            </a:rPr>
            <a:t>Disseminating state and federal policy; providing guidance to JVSG and career center staff related to serving Veterans</a:t>
          </a:r>
        </a:p>
      </dgm:t>
    </dgm:pt>
    <dgm:pt modelId="{6EDDA355-E516-4B71-916F-668DBBF379F8}" type="parTrans" cxnId="{1C7A7B25-1F54-4B02-A21F-BF3DD32DA9F7}">
      <dgm:prSet/>
      <dgm:spPr/>
      <dgm:t>
        <a:bodyPr/>
        <a:lstStyle/>
        <a:p>
          <a:endParaRPr lang="en-US"/>
        </a:p>
      </dgm:t>
    </dgm:pt>
    <dgm:pt modelId="{2EC633BE-AABD-4ABA-94CA-0338983D69AB}" type="sibTrans" cxnId="{1C7A7B25-1F54-4B02-A21F-BF3DD32DA9F7}">
      <dgm:prSet/>
      <dgm:spPr/>
      <dgm:t>
        <a:bodyPr/>
        <a:lstStyle/>
        <a:p>
          <a:endParaRPr lang="en-US"/>
        </a:p>
      </dgm:t>
    </dgm:pt>
    <dgm:pt modelId="{36E0547D-AE83-4BD3-BA0E-306B491EE769}">
      <dgm:prSet/>
      <dgm:spPr/>
      <dgm:t>
        <a:bodyPr/>
        <a:lstStyle/>
        <a:p>
          <a:r>
            <a:rPr lang="en-US">
              <a:solidFill>
                <a:schemeClr val="accent6"/>
              </a:solidFill>
            </a:rPr>
            <a:t>Federal guidance addressing DVOP and LVER roles and responsibilities; related items: Priority of Service, licensure and certification, or other Veteran related policy</a:t>
          </a:r>
        </a:p>
      </dgm:t>
    </dgm:pt>
    <dgm:pt modelId="{41A27FEA-6E22-4397-97B4-7E26A6CD79CA}" type="parTrans" cxnId="{6B51F65B-DE6B-45F3-A98C-3E792C7462A7}">
      <dgm:prSet/>
      <dgm:spPr/>
      <dgm:t>
        <a:bodyPr/>
        <a:lstStyle/>
        <a:p>
          <a:endParaRPr lang="en-US"/>
        </a:p>
      </dgm:t>
    </dgm:pt>
    <dgm:pt modelId="{E8114E9C-2159-46AD-A531-AC74C56F508D}" type="sibTrans" cxnId="{6B51F65B-DE6B-45F3-A98C-3E792C7462A7}">
      <dgm:prSet/>
      <dgm:spPr/>
      <dgm:t>
        <a:bodyPr/>
        <a:lstStyle/>
        <a:p>
          <a:endParaRPr lang="en-US"/>
        </a:p>
      </dgm:t>
    </dgm:pt>
    <dgm:pt modelId="{1D3BF8A4-1175-4380-95C4-7C1003922831}">
      <dgm:prSet/>
      <dgm:spPr/>
      <dgm:t>
        <a:bodyPr/>
        <a:lstStyle/>
        <a:p>
          <a:r>
            <a:rPr lang="en-US">
              <a:solidFill>
                <a:schemeClr val="accent6"/>
              </a:solidFill>
            </a:rPr>
            <a:t>Manager for JVSG staff assigned to </a:t>
          </a:r>
          <a:r>
            <a:rPr lang="en-US" err="1">
              <a:solidFill>
                <a:schemeClr val="accent6"/>
              </a:solidFill>
            </a:rPr>
            <a:t>MassHire</a:t>
          </a:r>
          <a:r>
            <a:rPr lang="en-US">
              <a:solidFill>
                <a:schemeClr val="accent6"/>
              </a:solidFill>
            </a:rPr>
            <a:t> Career Centers: Boston, Brockton, Hampden County, and Metro North</a:t>
          </a:r>
        </a:p>
      </dgm:t>
    </dgm:pt>
    <dgm:pt modelId="{688C53BD-6DEA-4DF2-88A3-0AE24E5E695F}" type="parTrans" cxnId="{F909ABE4-6638-4FE7-8C37-9A5E44F0E38A}">
      <dgm:prSet/>
      <dgm:spPr/>
      <dgm:t>
        <a:bodyPr/>
        <a:lstStyle/>
        <a:p>
          <a:endParaRPr lang="en-US"/>
        </a:p>
      </dgm:t>
    </dgm:pt>
    <dgm:pt modelId="{7FAAF409-FADE-4B20-B18D-407448402812}" type="sibTrans" cxnId="{F909ABE4-6638-4FE7-8C37-9A5E44F0E38A}">
      <dgm:prSet/>
      <dgm:spPr/>
      <dgm:t>
        <a:bodyPr/>
        <a:lstStyle/>
        <a:p>
          <a:endParaRPr lang="en-US"/>
        </a:p>
      </dgm:t>
    </dgm:pt>
    <dgm:pt modelId="{679B85DA-46C4-483A-8691-51A2B0445223}">
      <dgm:prSet/>
      <dgm:spPr/>
      <dgm:t>
        <a:bodyPr/>
        <a:lstStyle/>
        <a:p>
          <a:r>
            <a:rPr lang="en-US">
              <a:solidFill>
                <a:schemeClr val="accent6"/>
              </a:solidFill>
            </a:rPr>
            <a:t>scheduling training for DVOP and LVER staff at the National Veterans Training Institute (NVTI)</a:t>
          </a:r>
        </a:p>
      </dgm:t>
    </dgm:pt>
    <dgm:pt modelId="{75EB7C22-7929-4CFB-A02F-FF9032F34BC1}" type="parTrans" cxnId="{BE67CEB3-DB83-465D-9126-4B319B7D7EA6}">
      <dgm:prSet/>
      <dgm:spPr/>
      <dgm:t>
        <a:bodyPr/>
        <a:lstStyle/>
        <a:p>
          <a:endParaRPr lang="en-US"/>
        </a:p>
      </dgm:t>
    </dgm:pt>
    <dgm:pt modelId="{C3FE5BAA-88BC-426D-B96A-AF3284646C03}" type="sibTrans" cxnId="{BE67CEB3-DB83-465D-9126-4B319B7D7EA6}">
      <dgm:prSet/>
      <dgm:spPr/>
      <dgm:t>
        <a:bodyPr/>
        <a:lstStyle/>
        <a:p>
          <a:endParaRPr lang="en-US"/>
        </a:p>
      </dgm:t>
    </dgm:pt>
    <dgm:pt modelId="{3D7A24B5-90E6-4B3F-BC5D-F3F762F533F4}">
      <dgm:prSet/>
      <dgm:spPr/>
      <dgm:t>
        <a:bodyPr/>
        <a:lstStyle/>
        <a:p>
          <a:r>
            <a:rPr lang="en-US">
              <a:solidFill>
                <a:schemeClr val="accent6"/>
              </a:solidFill>
            </a:rPr>
            <a:t>drafting Veterans’ policy</a:t>
          </a:r>
        </a:p>
      </dgm:t>
    </dgm:pt>
    <dgm:pt modelId="{5901F037-0C21-4859-83AC-A908E97D1EFA}" type="parTrans" cxnId="{BE02536D-AE8D-4DCA-B2FC-97220E18085F}">
      <dgm:prSet/>
      <dgm:spPr/>
      <dgm:t>
        <a:bodyPr/>
        <a:lstStyle/>
        <a:p>
          <a:endParaRPr lang="en-US"/>
        </a:p>
      </dgm:t>
    </dgm:pt>
    <dgm:pt modelId="{8E24F578-A10F-43DF-827A-A24F991EE514}" type="sibTrans" cxnId="{BE02536D-AE8D-4DCA-B2FC-97220E18085F}">
      <dgm:prSet/>
      <dgm:spPr/>
      <dgm:t>
        <a:bodyPr/>
        <a:lstStyle/>
        <a:p>
          <a:endParaRPr lang="en-US"/>
        </a:p>
      </dgm:t>
    </dgm:pt>
    <dgm:pt modelId="{818F3DD0-CAA1-4CFB-85B0-1BA853EEC633}">
      <dgm:prSet/>
      <dgm:spPr/>
      <dgm:t>
        <a:bodyPr/>
        <a:lstStyle/>
        <a:p>
          <a:r>
            <a:rPr lang="en-US">
              <a:solidFill>
                <a:schemeClr val="accent6"/>
              </a:solidFill>
            </a:rPr>
            <a:t>JVSG central point of contact</a:t>
          </a:r>
        </a:p>
      </dgm:t>
    </dgm:pt>
    <dgm:pt modelId="{8881BEC6-A52B-44C5-9F7B-43557115FB14}" type="parTrans" cxnId="{06FD916E-DAD0-40C7-8532-CF2B1133A1CC}">
      <dgm:prSet/>
      <dgm:spPr/>
      <dgm:t>
        <a:bodyPr/>
        <a:lstStyle/>
        <a:p>
          <a:endParaRPr lang="en-US"/>
        </a:p>
      </dgm:t>
    </dgm:pt>
    <dgm:pt modelId="{BA7ED049-0BD5-45BB-A6C8-400895AB2BC2}" type="sibTrans" cxnId="{06FD916E-DAD0-40C7-8532-CF2B1133A1CC}">
      <dgm:prSet/>
      <dgm:spPr/>
      <dgm:t>
        <a:bodyPr/>
        <a:lstStyle/>
        <a:p>
          <a:endParaRPr lang="en-US"/>
        </a:p>
      </dgm:t>
    </dgm:pt>
    <dgm:pt modelId="{B288B378-5BC2-49FE-9C8B-0F452AD466CF}">
      <dgm:prSet/>
      <dgm:spPr/>
      <dgm:t>
        <a:bodyPr/>
        <a:lstStyle/>
        <a:p>
          <a:r>
            <a:rPr lang="en-US">
              <a:solidFill>
                <a:schemeClr val="accent6"/>
              </a:solidFill>
            </a:rPr>
            <a:t>provide technical training on the JVSG Program to all </a:t>
          </a:r>
          <a:r>
            <a:rPr lang="en-US" err="1">
              <a:solidFill>
                <a:schemeClr val="accent6"/>
              </a:solidFill>
            </a:rPr>
            <a:t>MassHire</a:t>
          </a:r>
          <a:r>
            <a:rPr lang="en-US">
              <a:solidFill>
                <a:schemeClr val="accent6"/>
              </a:solidFill>
            </a:rPr>
            <a:t> Career Center Operations Managers/Career Center Directors</a:t>
          </a:r>
        </a:p>
      </dgm:t>
    </dgm:pt>
    <dgm:pt modelId="{0C4E734B-5101-4474-B2F5-ED115C38E03A}" type="parTrans" cxnId="{550A0D7F-7967-4DDE-9EB5-6CD22A3C9CEE}">
      <dgm:prSet/>
      <dgm:spPr/>
      <dgm:t>
        <a:bodyPr/>
        <a:lstStyle/>
        <a:p>
          <a:endParaRPr lang="en-US"/>
        </a:p>
      </dgm:t>
    </dgm:pt>
    <dgm:pt modelId="{5F3D6A9D-5F83-4253-A88C-3FCB075E973F}" type="sibTrans" cxnId="{550A0D7F-7967-4DDE-9EB5-6CD22A3C9CEE}">
      <dgm:prSet/>
      <dgm:spPr/>
      <dgm:t>
        <a:bodyPr/>
        <a:lstStyle/>
        <a:p>
          <a:endParaRPr lang="en-US"/>
        </a:p>
      </dgm:t>
    </dgm:pt>
    <dgm:pt modelId="{6C39862F-2291-47F5-80EA-8548F5E6ED8B}">
      <dgm:prSet/>
      <dgm:spPr/>
      <dgm:t>
        <a:bodyPr/>
        <a:lstStyle/>
        <a:p>
          <a:r>
            <a:rPr lang="en-US">
              <a:solidFill>
                <a:schemeClr val="accent6"/>
              </a:solidFill>
            </a:rPr>
            <a:t>Veterans Caseload Data Analysis Sheet (VCDAS) form</a:t>
          </a:r>
        </a:p>
      </dgm:t>
    </dgm:pt>
    <dgm:pt modelId="{3E5BCA18-5C6E-4CF6-94B8-D3D5C5C35C0A}" type="parTrans" cxnId="{33FAFFA5-6C97-4B3C-8C7C-911509BA843E}">
      <dgm:prSet/>
      <dgm:spPr/>
      <dgm:t>
        <a:bodyPr/>
        <a:lstStyle/>
        <a:p>
          <a:endParaRPr lang="en-US"/>
        </a:p>
      </dgm:t>
    </dgm:pt>
    <dgm:pt modelId="{4F76A925-2958-47F9-88C7-1607E41DA687}" type="sibTrans" cxnId="{33FAFFA5-6C97-4B3C-8C7C-911509BA843E}">
      <dgm:prSet/>
      <dgm:spPr/>
      <dgm:t>
        <a:bodyPr/>
        <a:lstStyle/>
        <a:p>
          <a:endParaRPr lang="en-US"/>
        </a:p>
      </dgm:t>
    </dgm:pt>
    <dgm:pt modelId="{6A76DC12-D6F1-432A-911E-31A20625BDF6}">
      <dgm:prSet/>
      <dgm:spPr/>
      <dgm:t>
        <a:bodyPr/>
        <a:lstStyle/>
        <a:p>
          <a:r>
            <a:rPr lang="en-US" b="1">
              <a:solidFill>
                <a:schemeClr val="accent6"/>
              </a:solidFill>
            </a:rPr>
            <a:t>Submission of required reports</a:t>
          </a:r>
          <a:r>
            <a:rPr lang="en-US" b="1"/>
            <a:t>:</a:t>
          </a:r>
          <a:endParaRPr lang="en-US"/>
        </a:p>
      </dgm:t>
    </dgm:pt>
    <dgm:pt modelId="{F010A68F-165B-4D35-A863-1B6540A21FA3}" type="parTrans" cxnId="{A87AE280-A42A-4BAA-98C4-E1579ECECC2B}">
      <dgm:prSet/>
      <dgm:spPr/>
      <dgm:t>
        <a:bodyPr/>
        <a:lstStyle/>
        <a:p>
          <a:endParaRPr lang="en-US"/>
        </a:p>
      </dgm:t>
    </dgm:pt>
    <dgm:pt modelId="{0AF1A320-3A50-4404-A8A4-A5EE25076092}" type="sibTrans" cxnId="{A87AE280-A42A-4BAA-98C4-E1579ECECC2B}">
      <dgm:prSet/>
      <dgm:spPr/>
      <dgm:t>
        <a:bodyPr/>
        <a:lstStyle/>
        <a:p>
          <a:endParaRPr lang="en-US"/>
        </a:p>
      </dgm:t>
    </dgm:pt>
    <dgm:pt modelId="{62E96399-9C7E-47C0-8819-531DB0A0D8E7}">
      <dgm:prSet/>
      <dgm:spPr/>
      <dgm:t>
        <a:bodyPr/>
        <a:lstStyle/>
        <a:p>
          <a:r>
            <a:rPr lang="en-US">
              <a:solidFill>
                <a:schemeClr val="accent6"/>
              </a:solidFill>
            </a:rPr>
            <a:t>Technical Performance Narrative</a:t>
          </a:r>
        </a:p>
      </dgm:t>
    </dgm:pt>
    <dgm:pt modelId="{7C7CE846-FFA9-4E47-8514-F3B2886E5C0D}" type="parTrans" cxnId="{CC4C4B36-009D-44DD-ADC2-A75ED89F3CC7}">
      <dgm:prSet/>
      <dgm:spPr/>
      <dgm:t>
        <a:bodyPr/>
        <a:lstStyle/>
        <a:p>
          <a:endParaRPr lang="en-US"/>
        </a:p>
      </dgm:t>
    </dgm:pt>
    <dgm:pt modelId="{05E1AB7D-A4B9-4488-84A8-F8FE8D1D8FB6}" type="sibTrans" cxnId="{CC4C4B36-009D-44DD-ADC2-A75ED89F3CC7}">
      <dgm:prSet/>
      <dgm:spPr/>
      <dgm:t>
        <a:bodyPr/>
        <a:lstStyle/>
        <a:p>
          <a:endParaRPr lang="en-US"/>
        </a:p>
      </dgm:t>
    </dgm:pt>
    <dgm:pt modelId="{A05C0AD8-9E72-41EB-A384-6C817659E781}">
      <dgm:prSet/>
      <dgm:spPr/>
      <dgm:t>
        <a:bodyPr/>
        <a:lstStyle/>
        <a:p>
          <a:r>
            <a:rPr lang="en-US">
              <a:solidFill>
                <a:schemeClr val="accent6"/>
              </a:solidFill>
            </a:rPr>
            <a:t>Quarterly Manager Reports on Services to Veterans,</a:t>
          </a:r>
        </a:p>
      </dgm:t>
    </dgm:pt>
    <dgm:pt modelId="{137A6028-355F-4A30-B712-0A15ECDBE20F}" type="parTrans" cxnId="{BCB93DCA-F4AB-4EB2-8E9D-5E61B77254CB}">
      <dgm:prSet/>
      <dgm:spPr/>
      <dgm:t>
        <a:bodyPr/>
        <a:lstStyle/>
        <a:p>
          <a:endParaRPr lang="en-US"/>
        </a:p>
      </dgm:t>
    </dgm:pt>
    <dgm:pt modelId="{D32A412E-2171-4847-A737-BB826A16E6C1}" type="sibTrans" cxnId="{BCB93DCA-F4AB-4EB2-8E9D-5E61B77254CB}">
      <dgm:prSet/>
      <dgm:spPr/>
      <dgm:t>
        <a:bodyPr/>
        <a:lstStyle/>
        <a:p>
          <a:endParaRPr lang="en-US"/>
        </a:p>
      </dgm:t>
    </dgm:pt>
    <dgm:pt modelId="{EDC596AB-F1C3-4DC4-8765-FB932BF8E0EA}">
      <dgm:prSet/>
      <dgm:spPr/>
      <dgm:t>
        <a:bodyPr/>
        <a:lstStyle/>
        <a:p>
          <a:r>
            <a:rPr lang="en-US">
              <a:solidFill>
                <a:schemeClr val="accent6"/>
              </a:solidFill>
            </a:rPr>
            <a:t>VR&amp;E Quarterly Tracking Report </a:t>
          </a:r>
        </a:p>
      </dgm:t>
    </dgm:pt>
    <dgm:pt modelId="{0BA8F285-0C18-4721-93B1-A515B7FCAEE3}" type="parTrans" cxnId="{09462AD3-354E-4259-AC0E-47F100B68046}">
      <dgm:prSet/>
      <dgm:spPr/>
      <dgm:t>
        <a:bodyPr/>
        <a:lstStyle/>
        <a:p>
          <a:endParaRPr lang="en-US"/>
        </a:p>
      </dgm:t>
    </dgm:pt>
    <dgm:pt modelId="{17C0A63D-7E27-4A7A-B6D5-C962190E0D78}" type="sibTrans" cxnId="{09462AD3-354E-4259-AC0E-47F100B68046}">
      <dgm:prSet/>
      <dgm:spPr/>
      <dgm:t>
        <a:bodyPr/>
        <a:lstStyle/>
        <a:p>
          <a:endParaRPr lang="en-US"/>
        </a:p>
      </dgm:t>
    </dgm:pt>
    <dgm:pt modelId="{CE4C99D2-6584-4E04-9482-8E8BD3079D80}" type="pres">
      <dgm:prSet presAssocID="{F512CC9B-D854-4D6D-8E21-C0B84E2B338A}" presName="linear" presStyleCnt="0">
        <dgm:presLayoutVars>
          <dgm:dir/>
          <dgm:animLvl val="lvl"/>
          <dgm:resizeHandles val="exact"/>
        </dgm:presLayoutVars>
      </dgm:prSet>
      <dgm:spPr/>
    </dgm:pt>
    <dgm:pt modelId="{214C369E-5085-4CB9-B3A9-EDFF84F1B417}" type="pres">
      <dgm:prSet presAssocID="{0A6D75EC-8DB5-4A7C-97B8-66DEC77D36F8}" presName="parentLin" presStyleCnt="0"/>
      <dgm:spPr/>
    </dgm:pt>
    <dgm:pt modelId="{993DC1C5-7645-43CF-9C2B-F7249E891490}" type="pres">
      <dgm:prSet presAssocID="{0A6D75EC-8DB5-4A7C-97B8-66DEC77D36F8}" presName="parentLeftMargin" presStyleLbl="node1" presStyleIdx="0" presStyleCnt="2"/>
      <dgm:spPr/>
    </dgm:pt>
    <dgm:pt modelId="{34DAB9EC-2B7C-46BE-AA2B-D2EC7B5410E3}" type="pres">
      <dgm:prSet presAssocID="{0A6D75EC-8DB5-4A7C-97B8-66DEC77D36F8}" presName="parentText" presStyleLbl="node1" presStyleIdx="0" presStyleCnt="2">
        <dgm:presLayoutVars>
          <dgm:chMax val="0"/>
          <dgm:bulletEnabled val="1"/>
        </dgm:presLayoutVars>
      </dgm:prSet>
      <dgm:spPr/>
    </dgm:pt>
    <dgm:pt modelId="{99FF5B76-47C2-44B2-9DA8-2317482397B4}" type="pres">
      <dgm:prSet presAssocID="{0A6D75EC-8DB5-4A7C-97B8-66DEC77D36F8}" presName="negativeSpace" presStyleCnt="0"/>
      <dgm:spPr/>
    </dgm:pt>
    <dgm:pt modelId="{03EE1F2E-4205-4A69-AB2F-8A874D20EE83}" type="pres">
      <dgm:prSet presAssocID="{0A6D75EC-8DB5-4A7C-97B8-66DEC77D36F8}" presName="childText" presStyleLbl="conFgAcc1" presStyleIdx="0" presStyleCnt="2">
        <dgm:presLayoutVars>
          <dgm:bulletEnabled val="1"/>
        </dgm:presLayoutVars>
      </dgm:prSet>
      <dgm:spPr/>
    </dgm:pt>
    <dgm:pt modelId="{53BA2368-0BA1-41CC-861B-A20B9F84DD71}" type="pres">
      <dgm:prSet presAssocID="{BFD39ED8-D5B6-457C-BF31-F3B00FF36D58}" presName="spaceBetweenRectangles" presStyleCnt="0"/>
      <dgm:spPr/>
    </dgm:pt>
    <dgm:pt modelId="{2AE9D4B3-D2DA-4E38-B5C4-257C02F34154}" type="pres">
      <dgm:prSet presAssocID="{6A76DC12-D6F1-432A-911E-31A20625BDF6}" presName="parentLin" presStyleCnt="0"/>
      <dgm:spPr/>
    </dgm:pt>
    <dgm:pt modelId="{0B05A91C-7E72-4309-B492-E88398C2C756}" type="pres">
      <dgm:prSet presAssocID="{6A76DC12-D6F1-432A-911E-31A20625BDF6}" presName="parentLeftMargin" presStyleLbl="node1" presStyleIdx="0" presStyleCnt="2"/>
      <dgm:spPr/>
    </dgm:pt>
    <dgm:pt modelId="{0C948862-F1F8-4E39-8F56-4B2F255F37AA}" type="pres">
      <dgm:prSet presAssocID="{6A76DC12-D6F1-432A-911E-31A20625BDF6}" presName="parentText" presStyleLbl="node1" presStyleIdx="1" presStyleCnt="2">
        <dgm:presLayoutVars>
          <dgm:chMax val="0"/>
          <dgm:bulletEnabled val="1"/>
        </dgm:presLayoutVars>
      </dgm:prSet>
      <dgm:spPr/>
    </dgm:pt>
    <dgm:pt modelId="{ABAF5AE3-6E5E-4A6B-89E3-5BD360B47B8D}" type="pres">
      <dgm:prSet presAssocID="{6A76DC12-D6F1-432A-911E-31A20625BDF6}" presName="negativeSpace" presStyleCnt="0"/>
      <dgm:spPr/>
    </dgm:pt>
    <dgm:pt modelId="{9DD453D4-B883-458A-827E-E4A4C80A2C69}" type="pres">
      <dgm:prSet presAssocID="{6A76DC12-D6F1-432A-911E-31A20625BDF6}" presName="childText" presStyleLbl="conFgAcc1" presStyleIdx="1" presStyleCnt="2">
        <dgm:presLayoutVars>
          <dgm:bulletEnabled val="1"/>
        </dgm:presLayoutVars>
      </dgm:prSet>
      <dgm:spPr/>
    </dgm:pt>
  </dgm:ptLst>
  <dgm:cxnLst>
    <dgm:cxn modelId="{35D34B16-4922-4474-8861-5A2AD4EEA11D}" type="presOf" srcId="{6A76DC12-D6F1-432A-911E-31A20625BDF6}" destId="{0C948862-F1F8-4E39-8F56-4B2F255F37AA}" srcOrd="1" destOrd="0" presId="urn:microsoft.com/office/officeart/2005/8/layout/list1"/>
    <dgm:cxn modelId="{EE4CA11C-345B-404B-B7F0-2F8AC39CE989}" type="presOf" srcId="{3B679B8C-5BCE-4110-BC9F-CA806C68F97E}" destId="{03EE1F2E-4205-4A69-AB2F-8A874D20EE83}" srcOrd="0" destOrd="2" presId="urn:microsoft.com/office/officeart/2005/8/layout/list1"/>
    <dgm:cxn modelId="{1C7A7B25-1F54-4B02-A21F-BF3DD32DA9F7}" srcId="{0A6D75EC-8DB5-4A7C-97B8-66DEC77D36F8}" destId="{3B679B8C-5BCE-4110-BC9F-CA806C68F97E}" srcOrd="2" destOrd="0" parTransId="{6EDDA355-E516-4B71-916F-668DBBF379F8}" sibTransId="{2EC633BE-AABD-4ABA-94CA-0338983D69AB}"/>
    <dgm:cxn modelId="{9D5C5F2F-15D4-45FA-A2CC-FD45BD8E92C5}" srcId="{0A6D75EC-8DB5-4A7C-97B8-66DEC77D36F8}" destId="{C3D1C35A-BA49-443E-89E5-85D96772983A}" srcOrd="1" destOrd="0" parTransId="{4FCB77BF-EE90-4589-BFB1-F8E53C5EBD32}" sibTransId="{5B869184-D7EA-4E57-A6C4-B58036596D92}"/>
    <dgm:cxn modelId="{0BBA5934-0845-477F-91EC-4A73217DE858}" type="presOf" srcId="{36E0547D-AE83-4BD3-BA0E-306B491EE769}" destId="{03EE1F2E-4205-4A69-AB2F-8A874D20EE83}" srcOrd="0" destOrd="3" presId="urn:microsoft.com/office/officeart/2005/8/layout/list1"/>
    <dgm:cxn modelId="{CC4C4B36-009D-44DD-ADC2-A75ED89F3CC7}" srcId="{6A76DC12-D6F1-432A-911E-31A20625BDF6}" destId="{62E96399-9C7E-47C0-8819-531DB0A0D8E7}" srcOrd="0" destOrd="0" parTransId="{7C7CE846-FFA9-4E47-8514-F3B2886E5C0D}" sibTransId="{05E1AB7D-A4B9-4488-84A8-F8FE8D1D8FB6}"/>
    <dgm:cxn modelId="{B910B03A-570D-407C-B3F6-4DAF209AAF19}" type="presOf" srcId="{0A6D75EC-8DB5-4A7C-97B8-66DEC77D36F8}" destId="{993DC1C5-7645-43CF-9C2B-F7249E891490}" srcOrd="0" destOrd="0" presId="urn:microsoft.com/office/officeart/2005/8/layout/list1"/>
    <dgm:cxn modelId="{6B51F65B-DE6B-45F3-A98C-3E792C7462A7}" srcId="{0A6D75EC-8DB5-4A7C-97B8-66DEC77D36F8}" destId="{36E0547D-AE83-4BD3-BA0E-306B491EE769}" srcOrd="3" destOrd="0" parTransId="{41A27FEA-6E22-4397-97B4-7E26A6CD79CA}" sibTransId="{E8114E9C-2159-46AD-A531-AC74C56F508D}"/>
    <dgm:cxn modelId="{67ABB645-78BE-49A8-9EBD-AB803383D72D}" type="presOf" srcId="{5D3732FF-F002-4FDA-97D8-0228E788552B}" destId="{03EE1F2E-4205-4A69-AB2F-8A874D20EE83}" srcOrd="0" destOrd="0" presId="urn:microsoft.com/office/officeart/2005/8/layout/list1"/>
    <dgm:cxn modelId="{D58C144C-D044-44AB-A0DD-BA3935B04525}" srcId="{F512CC9B-D854-4D6D-8E21-C0B84E2B338A}" destId="{0A6D75EC-8DB5-4A7C-97B8-66DEC77D36F8}" srcOrd="0" destOrd="0" parTransId="{940BC44D-B7EA-49BB-BFBF-A16FEE67A62E}" sibTransId="{BFD39ED8-D5B6-457C-BF31-F3B00FF36D58}"/>
    <dgm:cxn modelId="{BE02536D-AE8D-4DCA-B2FC-97220E18085F}" srcId="{0A6D75EC-8DB5-4A7C-97B8-66DEC77D36F8}" destId="{3D7A24B5-90E6-4B3F-BC5D-F3F762F533F4}" srcOrd="6" destOrd="0" parTransId="{5901F037-0C21-4859-83AC-A908E97D1EFA}" sibTransId="{8E24F578-A10F-43DF-827A-A24F991EE514}"/>
    <dgm:cxn modelId="{06FD916E-DAD0-40C7-8532-CF2B1133A1CC}" srcId="{0A6D75EC-8DB5-4A7C-97B8-66DEC77D36F8}" destId="{818F3DD0-CAA1-4CFB-85B0-1BA853EEC633}" srcOrd="7" destOrd="0" parTransId="{8881BEC6-A52B-44C5-9F7B-43557115FB14}" sibTransId="{BA7ED049-0BD5-45BB-A6C8-400895AB2BC2}"/>
    <dgm:cxn modelId="{6FE9A653-8B47-4459-BE50-48BBA4384CD0}" type="presOf" srcId="{A05C0AD8-9E72-41EB-A384-6C817659E781}" destId="{9DD453D4-B883-458A-827E-E4A4C80A2C69}" srcOrd="0" destOrd="1" presId="urn:microsoft.com/office/officeart/2005/8/layout/list1"/>
    <dgm:cxn modelId="{19707477-4ACE-4B5F-AF8F-B108B5FF0438}" srcId="{0A6D75EC-8DB5-4A7C-97B8-66DEC77D36F8}" destId="{5D3732FF-F002-4FDA-97D8-0228E788552B}" srcOrd="0" destOrd="0" parTransId="{E2D48B95-35BA-4C20-AF8B-DC858298E473}" sibTransId="{94227C67-2D43-489B-967B-99F87C82D49F}"/>
    <dgm:cxn modelId="{550A0D7F-7967-4DDE-9EB5-6CD22A3C9CEE}" srcId="{0A6D75EC-8DB5-4A7C-97B8-66DEC77D36F8}" destId="{B288B378-5BC2-49FE-9C8B-0F452AD466CF}" srcOrd="8" destOrd="0" parTransId="{0C4E734B-5101-4474-B2F5-ED115C38E03A}" sibTransId="{5F3D6A9D-5F83-4253-A88C-3FCB075E973F}"/>
    <dgm:cxn modelId="{A87AE280-A42A-4BAA-98C4-E1579ECECC2B}" srcId="{F512CC9B-D854-4D6D-8E21-C0B84E2B338A}" destId="{6A76DC12-D6F1-432A-911E-31A20625BDF6}" srcOrd="1" destOrd="0" parTransId="{F010A68F-165B-4D35-A863-1B6540A21FA3}" sibTransId="{0AF1A320-3A50-4404-A8A4-A5EE25076092}"/>
    <dgm:cxn modelId="{DD83208C-535D-4B9F-AE2F-36BF5EEB0483}" type="presOf" srcId="{3D7A24B5-90E6-4B3F-BC5D-F3F762F533F4}" destId="{03EE1F2E-4205-4A69-AB2F-8A874D20EE83}" srcOrd="0" destOrd="6" presId="urn:microsoft.com/office/officeart/2005/8/layout/list1"/>
    <dgm:cxn modelId="{5F1958A5-9F66-4108-BA72-E267D850B61C}" type="presOf" srcId="{6A76DC12-D6F1-432A-911E-31A20625BDF6}" destId="{0B05A91C-7E72-4309-B492-E88398C2C756}" srcOrd="0" destOrd="0" presId="urn:microsoft.com/office/officeart/2005/8/layout/list1"/>
    <dgm:cxn modelId="{1A91F1A5-0E4A-43C4-9C8A-EB74D8AC71E7}" type="presOf" srcId="{679B85DA-46C4-483A-8691-51A2B0445223}" destId="{03EE1F2E-4205-4A69-AB2F-8A874D20EE83}" srcOrd="0" destOrd="5" presId="urn:microsoft.com/office/officeart/2005/8/layout/list1"/>
    <dgm:cxn modelId="{33FAFFA5-6C97-4B3C-8C7C-911509BA843E}" srcId="{0A6D75EC-8DB5-4A7C-97B8-66DEC77D36F8}" destId="{6C39862F-2291-47F5-80EA-8548F5E6ED8B}" srcOrd="9" destOrd="0" parTransId="{3E5BCA18-5C6E-4CF6-94B8-D3D5C5C35C0A}" sibTransId="{4F76A925-2958-47F9-88C7-1607E41DA687}"/>
    <dgm:cxn modelId="{F15136AA-8298-4A02-B03C-6C7EF816D70D}" type="presOf" srcId="{62E96399-9C7E-47C0-8819-531DB0A0D8E7}" destId="{9DD453D4-B883-458A-827E-E4A4C80A2C69}" srcOrd="0" destOrd="0" presId="urn:microsoft.com/office/officeart/2005/8/layout/list1"/>
    <dgm:cxn modelId="{BE67CEB3-DB83-465D-9126-4B319B7D7EA6}" srcId="{0A6D75EC-8DB5-4A7C-97B8-66DEC77D36F8}" destId="{679B85DA-46C4-483A-8691-51A2B0445223}" srcOrd="5" destOrd="0" parTransId="{75EB7C22-7929-4CFB-A02F-FF9032F34BC1}" sibTransId="{C3FE5BAA-88BC-426D-B96A-AF3284646C03}"/>
    <dgm:cxn modelId="{E926CAB4-48A9-46BE-ADAB-2E1C5DAD089D}" type="presOf" srcId="{1D3BF8A4-1175-4380-95C4-7C1003922831}" destId="{03EE1F2E-4205-4A69-AB2F-8A874D20EE83}" srcOrd="0" destOrd="4" presId="urn:microsoft.com/office/officeart/2005/8/layout/list1"/>
    <dgm:cxn modelId="{AD6CFABE-E1E3-4640-87DE-25008C89687E}" type="presOf" srcId="{B288B378-5BC2-49FE-9C8B-0F452AD466CF}" destId="{03EE1F2E-4205-4A69-AB2F-8A874D20EE83}" srcOrd="0" destOrd="8" presId="urn:microsoft.com/office/officeart/2005/8/layout/list1"/>
    <dgm:cxn modelId="{BCB93DCA-F4AB-4EB2-8E9D-5E61B77254CB}" srcId="{6A76DC12-D6F1-432A-911E-31A20625BDF6}" destId="{A05C0AD8-9E72-41EB-A384-6C817659E781}" srcOrd="1" destOrd="0" parTransId="{137A6028-355F-4A30-B712-0A15ECDBE20F}" sibTransId="{D32A412E-2171-4847-A737-BB826A16E6C1}"/>
    <dgm:cxn modelId="{0B3BDDD1-56C3-4F8E-B019-AC80ED17354D}" type="presOf" srcId="{6C39862F-2291-47F5-80EA-8548F5E6ED8B}" destId="{03EE1F2E-4205-4A69-AB2F-8A874D20EE83}" srcOrd="0" destOrd="9" presId="urn:microsoft.com/office/officeart/2005/8/layout/list1"/>
    <dgm:cxn modelId="{09462AD3-354E-4259-AC0E-47F100B68046}" srcId="{6A76DC12-D6F1-432A-911E-31A20625BDF6}" destId="{EDC596AB-F1C3-4DC4-8765-FB932BF8E0EA}" srcOrd="2" destOrd="0" parTransId="{0BA8F285-0C18-4721-93B1-A515B7FCAEE3}" sibTransId="{17C0A63D-7E27-4A7A-B6D5-C962190E0D78}"/>
    <dgm:cxn modelId="{810C54D8-38DB-4479-A220-D057046D7741}" type="presOf" srcId="{C3D1C35A-BA49-443E-89E5-85D96772983A}" destId="{03EE1F2E-4205-4A69-AB2F-8A874D20EE83}" srcOrd="0" destOrd="1" presId="urn:microsoft.com/office/officeart/2005/8/layout/list1"/>
    <dgm:cxn modelId="{C2D0E3DB-1FF6-4458-8A2D-68582297E06A}" type="presOf" srcId="{0A6D75EC-8DB5-4A7C-97B8-66DEC77D36F8}" destId="{34DAB9EC-2B7C-46BE-AA2B-D2EC7B5410E3}" srcOrd="1" destOrd="0" presId="urn:microsoft.com/office/officeart/2005/8/layout/list1"/>
    <dgm:cxn modelId="{F909ABE4-6638-4FE7-8C37-9A5E44F0E38A}" srcId="{0A6D75EC-8DB5-4A7C-97B8-66DEC77D36F8}" destId="{1D3BF8A4-1175-4380-95C4-7C1003922831}" srcOrd="4" destOrd="0" parTransId="{688C53BD-6DEA-4DF2-88A3-0AE24E5E695F}" sibTransId="{7FAAF409-FADE-4B20-B18D-407448402812}"/>
    <dgm:cxn modelId="{273EC6E5-5D3B-4E77-AAF6-98166E081FD8}" type="presOf" srcId="{818F3DD0-CAA1-4CFB-85B0-1BA853EEC633}" destId="{03EE1F2E-4205-4A69-AB2F-8A874D20EE83}" srcOrd="0" destOrd="7" presId="urn:microsoft.com/office/officeart/2005/8/layout/list1"/>
    <dgm:cxn modelId="{6A8A1BE7-1237-48F2-B46D-E12CBD28B0D6}" type="presOf" srcId="{EDC596AB-F1C3-4DC4-8765-FB932BF8E0EA}" destId="{9DD453D4-B883-458A-827E-E4A4C80A2C69}" srcOrd="0" destOrd="2" presId="urn:microsoft.com/office/officeart/2005/8/layout/list1"/>
    <dgm:cxn modelId="{C1FFE2EB-23A1-45E3-88DE-C72025E724A1}" type="presOf" srcId="{F512CC9B-D854-4D6D-8E21-C0B84E2B338A}" destId="{CE4C99D2-6584-4E04-9482-8E8BD3079D80}" srcOrd="0" destOrd="0" presId="urn:microsoft.com/office/officeart/2005/8/layout/list1"/>
    <dgm:cxn modelId="{37B7D64C-543F-4664-B859-55F1F1B7F947}" type="presParOf" srcId="{CE4C99D2-6584-4E04-9482-8E8BD3079D80}" destId="{214C369E-5085-4CB9-B3A9-EDFF84F1B417}" srcOrd="0" destOrd="0" presId="urn:microsoft.com/office/officeart/2005/8/layout/list1"/>
    <dgm:cxn modelId="{6308F326-31CE-419B-9DA7-7BB8CC48E6CE}" type="presParOf" srcId="{214C369E-5085-4CB9-B3A9-EDFF84F1B417}" destId="{993DC1C5-7645-43CF-9C2B-F7249E891490}" srcOrd="0" destOrd="0" presId="urn:microsoft.com/office/officeart/2005/8/layout/list1"/>
    <dgm:cxn modelId="{676D014D-2AC1-4F35-A453-8F2ED7E8DEBE}" type="presParOf" srcId="{214C369E-5085-4CB9-B3A9-EDFF84F1B417}" destId="{34DAB9EC-2B7C-46BE-AA2B-D2EC7B5410E3}" srcOrd="1" destOrd="0" presId="urn:microsoft.com/office/officeart/2005/8/layout/list1"/>
    <dgm:cxn modelId="{DA447DC9-5FE7-4B81-A7C9-2B6AAC5BFFC7}" type="presParOf" srcId="{CE4C99D2-6584-4E04-9482-8E8BD3079D80}" destId="{99FF5B76-47C2-44B2-9DA8-2317482397B4}" srcOrd="1" destOrd="0" presId="urn:microsoft.com/office/officeart/2005/8/layout/list1"/>
    <dgm:cxn modelId="{0C8B9EDE-87DC-496E-8EDB-1EFCB77A8E6D}" type="presParOf" srcId="{CE4C99D2-6584-4E04-9482-8E8BD3079D80}" destId="{03EE1F2E-4205-4A69-AB2F-8A874D20EE83}" srcOrd="2" destOrd="0" presId="urn:microsoft.com/office/officeart/2005/8/layout/list1"/>
    <dgm:cxn modelId="{32B9B912-B9C6-4215-A290-3D26BE13B9A9}" type="presParOf" srcId="{CE4C99D2-6584-4E04-9482-8E8BD3079D80}" destId="{53BA2368-0BA1-41CC-861B-A20B9F84DD71}" srcOrd="3" destOrd="0" presId="urn:microsoft.com/office/officeart/2005/8/layout/list1"/>
    <dgm:cxn modelId="{EF04B530-DEB5-4A0C-9225-4C7FD72A9CCC}" type="presParOf" srcId="{CE4C99D2-6584-4E04-9482-8E8BD3079D80}" destId="{2AE9D4B3-D2DA-4E38-B5C4-257C02F34154}" srcOrd="4" destOrd="0" presId="urn:microsoft.com/office/officeart/2005/8/layout/list1"/>
    <dgm:cxn modelId="{F525B83F-B675-4164-A6F7-9C936A04C43F}" type="presParOf" srcId="{2AE9D4B3-D2DA-4E38-B5C4-257C02F34154}" destId="{0B05A91C-7E72-4309-B492-E88398C2C756}" srcOrd="0" destOrd="0" presId="urn:microsoft.com/office/officeart/2005/8/layout/list1"/>
    <dgm:cxn modelId="{1A6173D3-59FB-472C-BAAE-55BF020BE172}" type="presParOf" srcId="{2AE9D4B3-D2DA-4E38-B5C4-257C02F34154}" destId="{0C948862-F1F8-4E39-8F56-4B2F255F37AA}" srcOrd="1" destOrd="0" presId="urn:microsoft.com/office/officeart/2005/8/layout/list1"/>
    <dgm:cxn modelId="{C6995E75-EF7F-4B80-B565-35F78901018E}" type="presParOf" srcId="{CE4C99D2-6584-4E04-9482-8E8BD3079D80}" destId="{ABAF5AE3-6E5E-4A6B-89E3-5BD360B47B8D}" srcOrd="5" destOrd="0" presId="urn:microsoft.com/office/officeart/2005/8/layout/list1"/>
    <dgm:cxn modelId="{52E4DD49-BC01-435B-8354-7D5D5C91C408}" type="presParOf" srcId="{CE4C99D2-6584-4E04-9482-8E8BD3079D80}" destId="{9DD453D4-B883-458A-827E-E4A4C80A2C6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CCCA5C-7EB0-4052-BB88-1816AC94E08C}"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211494AC-1ED4-4A46-9C7F-0510301CDA90}">
      <dgm:prSet/>
      <dgm:spPr>
        <a:solidFill>
          <a:schemeClr val="accent3">
            <a:lumMod val="20000"/>
            <a:lumOff val="80000"/>
          </a:schemeClr>
        </a:solidFill>
      </dgm:spPr>
      <dgm:t>
        <a:bodyPr/>
        <a:lstStyle/>
        <a:p>
          <a:r>
            <a:rPr lang="en-US" b="1">
              <a:solidFill>
                <a:schemeClr val="accent6"/>
              </a:solidFill>
            </a:rPr>
            <a:t>Disabled Veterans Outreach Program Specialist (DVOP)</a:t>
          </a:r>
          <a:endParaRPr lang="en-US">
            <a:solidFill>
              <a:schemeClr val="accent6"/>
            </a:solidFill>
          </a:endParaRPr>
        </a:p>
      </dgm:t>
    </dgm:pt>
    <dgm:pt modelId="{660D6B71-2B9C-4FF4-A207-7C794E3E84C5}" type="parTrans" cxnId="{04F568EC-FD8C-4CAC-B2E5-424C1E00CE57}">
      <dgm:prSet/>
      <dgm:spPr/>
      <dgm:t>
        <a:bodyPr/>
        <a:lstStyle/>
        <a:p>
          <a:endParaRPr lang="en-US"/>
        </a:p>
      </dgm:t>
    </dgm:pt>
    <dgm:pt modelId="{2172A472-D49E-4A34-B613-2192B77569B4}" type="sibTrans" cxnId="{04F568EC-FD8C-4CAC-B2E5-424C1E00CE57}">
      <dgm:prSet/>
      <dgm:spPr/>
      <dgm:t>
        <a:bodyPr/>
        <a:lstStyle/>
        <a:p>
          <a:endParaRPr lang="en-US"/>
        </a:p>
      </dgm:t>
    </dgm:pt>
    <dgm:pt modelId="{66159352-0E95-4962-8991-2B9CC30EE750}">
      <dgm:prSet/>
      <dgm:spPr>
        <a:solidFill>
          <a:schemeClr val="accent3">
            <a:lumMod val="20000"/>
            <a:lumOff val="80000"/>
          </a:schemeClr>
        </a:solidFill>
      </dgm:spPr>
      <dgm:t>
        <a:bodyPr/>
        <a:lstStyle/>
        <a:p>
          <a:r>
            <a:rPr lang="en-US">
              <a:solidFill>
                <a:schemeClr val="accent6"/>
              </a:solidFill>
            </a:rPr>
            <a:t>provides intensive services, facilitates placements to meet the employment needs of Veterans, prioritizing service to special disabled Veterans, other disabled Veterans, and other categories of Veterans in accordance with priorities and determined by the Federal Secretary of Labor. </a:t>
          </a:r>
        </a:p>
      </dgm:t>
    </dgm:pt>
    <dgm:pt modelId="{E73FC568-9CFB-4E97-9F5C-241523428503}" type="parTrans" cxnId="{9E64A948-4EB2-4BFB-B823-0D50DEA0EBE6}">
      <dgm:prSet/>
      <dgm:spPr/>
      <dgm:t>
        <a:bodyPr/>
        <a:lstStyle/>
        <a:p>
          <a:endParaRPr lang="en-US"/>
        </a:p>
      </dgm:t>
    </dgm:pt>
    <dgm:pt modelId="{68AC61A2-B623-4527-A282-B3CA7F8F933E}" type="sibTrans" cxnId="{9E64A948-4EB2-4BFB-B823-0D50DEA0EBE6}">
      <dgm:prSet/>
      <dgm:spPr/>
      <dgm:t>
        <a:bodyPr/>
        <a:lstStyle/>
        <a:p>
          <a:endParaRPr lang="en-US"/>
        </a:p>
      </dgm:t>
    </dgm:pt>
    <dgm:pt modelId="{5104BC3C-E169-4BEA-8B29-DA81C41F4493}">
      <dgm:prSet/>
      <dgm:spPr>
        <a:solidFill>
          <a:schemeClr val="accent3">
            <a:lumMod val="20000"/>
            <a:lumOff val="80000"/>
          </a:schemeClr>
        </a:solidFill>
      </dgm:spPr>
      <dgm:t>
        <a:bodyPr/>
        <a:lstStyle/>
        <a:p>
          <a:r>
            <a:rPr lang="en-US" b="1">
              <a:solidFill>
                <a:schemeClr val="accent6"/>
              </a:solidFill>
            </a:rPr>
            <a:t>DVOP specialists are required to:</a:t>
          </a:r>
          <a:endParaRPr lang="en-US">
            <a:solidFill>
              <a:schemeClr val="accent6"/>
            </a:solidFill>
          </a:endParaRPr>
        </a:p>
      </dgm:t>
    </dgm:pt>
    <dgm:pt modelId="{D453302F-3F04-4505-A36C-0F44699CD079}" type="parTrans" cxnId="{2F5E8CF8-B007-4655-8298-6238453B337E}">
      <dgm:prSet/>
      <dgm:spPr/>
      <dgm:t>
        <a:bodyPr/>
        <a:lstStyle/>
        <a:p>
          <a:endParaRPr lang="en-US"/>
        </a:p>
      </dgm:t>
    </dgm:pt>
    <dgm:pt modelId="{9DA8DBEA-88F0-4EE1-95FD-2CF8F6DC4EEE}" type="sibTrans" cxnId="{2F5E8CF8-B007-4655-8298-6238453B337E}">
      <dgm:prSet/>
      <dgm:spPr/>
      <dgm:t>
        <a:bodyPr/>
        <a:lstStyle/>
        <a:p>
          <a:endParaRPr lang="en-US"/>
        </a:p>
      </dgm:t>
    </dgm:pt>
    <dgm:pt modelId="{87037D2E-45C9-4B46-9A74-12FF0DA4646E}">
      <dgm:prSet/>
      <dgm:spPr>
        <a:solidFill>
          <a:schemeClr val="accent3">
            <a:lumMod val="20000"/>
            <a:lumOff val="80000"/>
          </a:schemeClr>
        </a:solidFill>
      </dgm:spPr>
      <dgm:t>
        <a:bodyPr/>
        <a:lstStyle/>
        <a:p>
          <a:r>
            <a:rPr lang="en-US">
              <a:solidFill>
                <a:schemeClr val="accent6"/>
              </a:solidFill>
            </a:rPr>
            <a:t>Carry out individualized career services and facilitate placements to meet the employment needs of eligible populations.</a:t>
          </a:r>
        </a:p>
      </dgm:t>
    </dgm:pt>
    <dgm:pt modelId="{52859DAE-8D9F-4DDC-901E-D1D8B741A293}" type="parTrans" cxnId="{0174F47E-F70E-43D9-931E-286A023BF3F4}">
      <dgm:prSet/>
      <dgm:spPr/>
      <dgm:t>
        <a:bodyPr/>
        <a:lstStyle/>
        <a:p>
          <a:endParaRPr lang="en-US"/>
        </a:p>
      </dgm:t>
    </dgm:pt>
    <dgm:pt modelId="{5E3E4593-0A13-4D19-A48D-4B8C9345A961}" type="sibTrans" cxnId="{0174F47E-F70E-43D9-931E-286A023BF3F4}">
      <dgm:prSet/>
      <dgm:spPr/>
      <dgm:t>
        <a:bodyPr/>
        <a:lstStyle/>
        <a:p>
          <a:endParaRPr lang="en-US"/>
        </a:p>
      </dgm:t>
    </dgm:pt>
    <dgm:pt modelId="{6667E5FF-D7C7-44E1-B576-55313D7EB3B5}">
      <dgm:prSet/>
      <dgm:spPr>
        <a:solidFill>
          <a:schemeClr val="accent3">
            <a:lumMod val="20000"/>
            <a:lumOff val="80000"/>
          </a:schemeClr>
        </a:solidFill>
      </dgm:spPr>
      <dgm:t>
        <a:bodyPr/>
        <a:lstStyle/>
        <a:p>
          <a:r>
            <a:rPr lang="en-US">
              <a:solidFill>
                <a:schemeClr val="accent6"/>
              </a:solidFill>
            </a:rPr>
            <a:t>According to 38 U.S.C. § 4103A(a), deliver those services to eligible Veterans in the</a:t>
          </a:r>
        </a:p>
      </dgm:t>
    </dgm:pt>
    <dgm:pt modelId="{7D0B739A-6A0B-4EB0-AB0D-91877FA40F1A}" type="parTrans" cxnId="{DBC449E1-3295-4F34-A5A6-B1BE237260CF}">
      <dgm:prSet/>
      <dgm:spPr/>
      <dgm:t>
        <a:bodyPr/>
        <a:lstStyle/>
        <a:p>
          <a:endParaRPr lang="en-US"/>
        </a:p>
      </dgm:t>
    </dgm:pt>
    <dgm:pt modelId="{05AC180D-CD10-43A0-BEB8-6F0A1BC1CD58}" type="sibTrans" cxnId="{DBC449E1-3295-4F34-A5A6-B1BE237260CF}">
      <dgm:prSet/>
      <dgm:spPr/>
      <dgm:t>
        <a:bodyPr/>
        <a:lstStyle/>
        <a:p>
          <a:endParaRPr lang="en-US"/>
        </a:p>
      </dgm:t>
    </dgm:pt>
    <dgm:pt modelId="{92B5F782-5FD1-4DED-9D19-948DEC3C4899}">
      <dgm:prSet/>
      <dgm:spPr>
        <a:solidFill>
          <a:schemeClr val="accent3">
            <a:lumMod val="20000"/>
            <a:lumOff val="80000"/>
          </a:schemeClr>
        </a:solidFill>
      </dgm:spPr>
      <dgm:t>
        <a:bodyPr/>
        <a:lstStyle/>
        <a:p>
          <a:r>
            <a:rPr lang="en-US" b="1">
              <a:solidFill>
                <a:schemeClr val="accent6"/>
              </a:solidFill>
            </a:rPr>
            <a:t>Following priority order:</a:t>
          </a:r>
          <a:endParaRPr lang="en-US">
            <a:solidFill>
              <a:schemeClr val="accent6"/>
            </a:solidFill>
          </a:endParaRPr>
        </a:p>
      </dgm:t>
    </dgm:pt>
    <dgm:pt modelId="{FAC303E6-6A6E-4C56-A718-DA984F7F2BA7}" type="parTrans" cxnId="{F7699ABF-26FA-4127-B072-0A705E253A3E}">
      <dgm:prSet/>
      <dgm:spPr/>
      <dgm:t>
        <a:bodyPr/>
        <a:lstStyle/>
        <a:p>
          <a:endParaRPr lang="en-US"/>
        </a:p>
      </dgm:t>
    </dgm:pt>
    <dgm:pt modelId="{32420E6D-1841-449B-AF83-7348534534E3}" type="sibTrans" cxnId="{F7699ABF-26FA-4127-B072-0A705E253A3E}">
      <dgm:prSet/>
      <dgm:spPr/>
      <dgm:t>
        <a:bodyPr/>
        <a:lstStyle/>
        <a:p>
          <a:endParaRPr lang="en-US"/>
        </a:p>
      </dgm:t>
    </dgm:pt>
    <dgm:pt modelId="{85E48305-01E1-4856-91AE-33594DCF8387}">
      <dgm:prSet/>
      <dgm:spPr>
        <a:solidFill>
          <a:schemeClr val="accent3">
            <a:lumMod val="20000"/>
            <a:lumOff val="80000"/>
          </a:schemeClr>
        </a:solidFill>
      </dgm:spPr>
      <dgm:t>
        <a:bodyPr/>
        <a:lstStyle/>
        <a:p>
          <a:r>
            <a:rPr lang="en-US">
              <a:solidFill>
                <a:schemeClr val="accent6"/>
              </a:solidFill>
            </a:rPr>
            <a:t>First: to special disabled Veterans;</a:t>
          </a:r>
        </a:p>
      </dgm:t>
    </dgm:pt>
    <dgm:pt modelId="{B0096A4A-6538-4A19-B76A-B69A50EDF818}" type="parTrans" cxnId="{F55D95C1-D506-4F03-9256-F07F9D21F254}">
      <dgm:prSet/>
      <dgm:spPr/>
      <dgm:t>
        <a:bodyPr/>
        <a:lstStyle/>
        <a:p>
          <a:endParaRPr lang="en-US"/>
        </a:p>
      </dgm:t>
    </dgm:pt>
    <dgm:pt modelId="{65E63D70-03EA-4754-A99A-60195FE6172A}" type="sibTrans" cxnId="{F55D95C1-D506-4F03-9256-F07F9D21F254}">
      <dgm:prSet/>
      <dgm:spPr/>
      <dgm:t>
        <a:bodyPr/>
        <a:lstStyle/>
        <a:p>
          <a:endParaRPr lang="en-US"/>
        </a:p>
      </dgm:t>
    </dgm:pt>
    <dgm:pt modelId="{2A8FE481-BCE2-4D2B-B704-59068CB60476}">
      <dgm:prSet/>
      <dgm:spPr>
        <a:solidFill>
          <a:schemeClr val="accent3">
            <a:lumMod val="20000"/>
            <a:lumOff val="80000"/>
          </a:schemeClr>
        </a:solidFill>
      </dgm:spPr>
      <dgm:t>
        <a:bodyPr/>
        <a:lstStyle/>
        <a:p>
          <a:r>
            <a:rPr lang="en-US">
              <a:solidFill>
                <a:schemeClr val="accent6"/>
              </a:solidFill>
            </a:rPr>
            <a:t>Second: to other disabled Veterans;</a:t>
          </a:r>
        </a:p>
      </dgm:t>
    </dgm:pt>
    <dgm:pt modelId="{2C1FCECE-00E9-40CF-B26A-186F09C9DC6B}" type="parTrans" cxnId="{59037C4E-7F4A-47DC-A637-40A9044B834C}">
      <dgm:prSet/>
      <dgm:spPr/>
      <dgm:t>
        <a:bodyPr/>
        <a:lstStyle/>
        <a:p>
          <a:endParaRPr lang="en-US"/>
        </a:p>
      </dgm:t>
    </dgm:pt>
    <dgm:pt modelId="{23C51D24-852A-4AD5-A6D6-34B818D6F0F8}" type="sibTrans" cxnId="{59037C4E-7F4A-47DC-A637-40A9044B834C}">
      <dgm:prSet/>
      <dgm:spPr/>
      <dgm:t>
        <a:bodyPr/>
        <a:lstStyle/>
        <a:p>
          <a:endParaRPr lang="en-US"/>
        </a:p>
      </dgm:t>
    </dgm:pt>
    <dgm:pt modelId="{CE6E0507-1B63-40B5-AC65-8392DE4BD067}">
      <dgm:prSet/>
      <dgm:spPr>
        <a:solidFill>
          <a:schemeClr val="accent3">
            <a:lumMod val="20000"/>
            <a:lumOff val="80000"/>
          </a:schemeClr>
        </a:solidFill>
      </dgm:spPr>
      <dgm:t>
        <a:bodyPr/>
        <a:lstStyle/>
        <a:p>
          <a:r>
            <a:rPr lang="en-US">
              <a:solidFill>
                <a:schemeClr val="accent6"/>
              </a:solidFill>
            </a:rPr>
            <a:t>Third: to other eligible Veterans in accordance with priorities determined by the Secretary.</a:t>
          </a:r>
        </a:p>
      </dgm:t>
    </dgm:pt>
    <dgm:pt modelId="{C6382D47-CD3E-48BB-AC6C-33D744CF1551}" type="parTrans" cxnId="{CE9A9362-F3C8-4B46-9021-A20258D87BAC}">
      <dgm:prSet/>
      <dgm:spPr/>
      <dgm:t>
        <a:bodyPr/>
        <a:lstStyle/>
        <a:p>
          <a:endParaRPr lang="en-US"/>
        </a:p>
      </dgm:t>
    </dgm:pt>
    <dgm:pt modelId="{2E83216C-8DC8-4B03-9EED-9944E254A3C4}" type="sibTrans" cxnId="{CE9A9362-F3C8-4B46-9021-A20258D87BAC}">
      <dgm:prSet/>
      <dgm:spPr/>
      <dgm:t>
        <a:bodyPr/>
        <a:lstStyle/>
        <a:p>
          <a:endParaRPr lang="en-US"/>
        </a:p>
      </dgm:t>
    </dgm:pt>
    <dgm:pt modelId="{45B4A11D-ECCE-4E3D-94FE-E777B49E40FC}">
      <dgm:prSet/>
      <dgm:spPr>
        <a:solidFill>
          <a:schemeClr val="accent3">
            <a:lumMod val="20000"/>
            <a:lumOff val="80000"/>
          </a:schemeClr>
        </a:solidFill>
      </dgm:spPr>
      <dgm:t>
        <a:bodyPr/>
        <a:lstStyle/>
        <a:p>
          <a:r>
            <a:rPr lang="en-US">
              <a:solidFill>
                <a:schemeClr val="accent6"/>
              </a:solidFill>
            </a:rPr>
            <a:t>Place maximum emphasis on assisting eligible populations who are economically or educationally disadvantaged.</a:t>
          </a:r>
        </a:p>
      </dgm:t>
    </dgm:pt>
    <dgm:pt modelId="{3251D329-014D-428F-91E5-9472F23F6CE3}" type="parTrans" cxnId="{B530DCAE-FAD6-4286-84CC-D152B8B875AD}">
      <dgm:prSet/>
      <dgm:spPr/>
      <dgm:t>
        <a:bodyPr/>
        <a:lstStyle/>
        <a:p>
          <a:endParaRPr lang="en-US"/>
        </a:p>
      </dgm:t>
    </dgm:pt>
    <dgm:pt modelId="{CBBAD519-9413-42EC-86FE-A3222BC3D5F1}" type="sibTrans" cxnId="{B530DCAE-FAD6-4286-84CC-D152B8B875AD}">
      <dgm:prSet/>
      <dgm:spPr/>
      <dgm:t>
        <a:bodyPr/>
        <a:lstStyle/>
        <a:p>
          <a:endParaRPr lang="en-US"/>
        </a:p>
      </dgm:t>
    </dgm:pt>
    <dgm:pt modelId="{1FB5E51F-61AD-4AFC-8BB9-226302615D55}" type="pres">
      <dgm:prSet presAssocID="{B7CCCA5C-7EB0-4052-BB88-1816AC94E08C}" presName="diagram" presStyleCnt="0">
        <dgm:presLayoutVars>
          <dgm:dir/>
          <dgm:resizeHandles val="exact"/>
        </dgm:presLayoutVars>
      </dgm:prSet>
      <dgm:spPr/>
    </dgm:pt>
    <dgm:pt modelId="{44485283-CDA8-4DE8-815B-B255197023E7}" type="pres">
      <dgm:prSet presAssocID="{211494AC-1ED4-4A46-9C7F-0510301CDA90}" presName="node" presStyleLbl="node1" presStyleIdx="0" presStyleCnt="4">
        <dgm:presLayoutVars>
          <dgm:bulletEnabled val="1"/>
        </dgm:presLayoutVars>
      </dgm:prSet>
      <dgm:spPr/>
    </dgm:pt>
    <dgm:pt modelId="{CB2F3C09-FC6D-4A6F-80A4-34DE4FE348FD}" type="pres">
      <dgm:prSet presAssocID="{2172A472-D49E-4A34-B613-2192B77569B4}" presName="sibTrans" presStyleCnt="0"/>
      <dgm:spPr/>
    </dgm:pt>
    <dgm:pt modelId="{06B4104A-A954-4399-8D99-4FC594A43446}" type="pres">
      <dgm:prSet presAssocID="{5104BC3C-E169-4BEA-8B29-DA81C41F4493}" presName="node" presStyleLbl="node1" presStyleIdx="1" presStyleCnt="4">
        <dgm:presLayoutVars>
          <dgm:bulletEnabled val="1"/>
        </dgm:presLayoutVars>
      </dgm:prSet>
      <dgm:spPr/>
    </dgm:pt>
    <dgm:pt modelId="{0EC9ADB0-D0FF-497C-87CA-534AD67B4E8D}" type="pres">
      <dgm:prSet presAssocID="{9DA8DBEA-88F0-4EE1-95FD-2CF8F6DC4EEE}" presName="sibTrans" presStyleCnt="0"/>
      <dgm:spPr/>
    </dgm:pt>
    <dgm:pt modelId="{F480BB87-4469-425A-AFD6-5E6D3606F1BA}" type="pres">
      <dgm:prSet presAssocID="{92B5F782-5FD1-4DED-9D19-948DEC3C4899}" presName="node" presStyleLbl="node1" presStyleIdx="2" presStyleCnt="4">
        <dgm:presLayoutVars>
          <dgm:bulletEnabled val="1"/>
        </dgm:presLayoutVars>
      </dgm:prSet>
      <dgm:spPr/>
    </dgm:pt>
    <dgm:pt modelId="{183B74B7-1C39-4B98-AF6C-370874535049}" type="pres">
      <dgm:prSet presAssocID="{32420E6D-1841-449B-AF83-7348534534E3}" presName="sibTrans" presStyleCnt="0"/>
      <dgm:spPr/>
    </dgm:pt>
    <dgm:pt modelId="{84287824-99C7-416F-BFC9-E4D630C84360}" type="pres">
      <dgm:prSet presAssocID="{45B4A11D-ECCE-4E3D-94FE-E777B49E40FC}" presName="node" presStyleLbl="node1" presStyleIdx="3" presStyleCnt="4">
        <dgm:presLayoutVars>
          <dgm:bulletEnabled val="1"/>
        </dgm:presLayoutVars>
      </dgm:prSet>
      <dgm:spPr/>
    </dgm:pt>
  </dgm:ptLst>
  <dgm:cxnLst>
    <dgm:cxn modelId="{E54ADE19-A3D4-4776-9270-9754B4D8DCDC}" type="presOf" srcId="{CE6E0507-1B63-40B5-AC65-8392DE4BD067}" destId="{F480BB87-4469-425A-AFD6-5E6D3606F1BA}" srcOrd="0" destOrd="3" presId="urn:microsoft.com/office/officeart/2005/8/layout/default"/>
    <dgm:cxn modelId="{75F92129-5E30-418E-B6E5-B8813C8B30D3}" type="presOf" srcId="{87037D2E-45C9-4B46-9A74-12FF0DA4646E}" destId="{06B4104A-A954-4399-8D99-4FC594A43446}" srcOrd="0" destOrd="1" presId="urn:microsoft.com/office/officeart/2005/8/layout/default"/>
    <dgm:cxn modelId="{787B1E31-DAFD-43A5-BE85-06A64FA2E115}" type="presOf" srcId="{B7CCCA5C-7EB0-4052-BB88-1816AC94E08C}" destId="{1FB5E51F-61AD-4AFC-8BB9-226302615D55}" srcOrd="0" destOrd="0" presId="urn:microsoft.com/office/officeart/2005/8/layout/default"/>
    <dgm:cxn modelId="{CE9A9362-F3C8-4B46-9021-A20258D87BAC}" srcId="{92B5F782-5FD1-4DED-9D19-948DEC3C4899}" destId="{CE6E0507-1B63-40B5-AC65-8392DE4BD067}" srcOrd="2" destOrd="0" parTransId="{C6382D47-CD3E-48BB-AC6C-33D744CF1551}" sibTransId="{2E83216C-8DC8-4B03-9EED-9944E254A3C4}"/>
    <dgm:cxn modelId="{9E64A948-4EB2-4BFB-B823-0D50DEA0EBE6}" srcId="{211494AC-1ED4-4A46-9C7F-0510301CDA90}" destId="{66159352-0E95-4962-8991-2B9CC30EE750}" srcOrd="0" destOrd="0" parTransId="{E73FC568-9CFB-4E97-9F5C-241523428503}" sibTransId="{68AC61A2-B623-4527-A282-B3CA7F8F933E}"/>
    <dgm:cxn modelId="{59037C4E-7F4A-47DC-A637-40A9044B834C}" srcId="{92B5F782-5FD1-4DED-9D19-948DEC3C4899}" destId="{2A8FE481-BCE2-4D2B-B704-59068CB60476}" srcOrd="1" destOrd="0" parTransId="{2C1FCECE-00E9-40CF-B26A-186F09C9DC6B}" sibTransId="{23C51D24-852A-4AD5-A6D6-34B818D6F0F8}"/>
    <dgm:cxn modelId="{5F561856-A247-4E5C-9AE8-DE7542D14B4D}" type="presOf" srcId="{92B5F782-5FD1-4DED-9D19-948DEC3C4899}" destId="{F480BB87-4469-425A-AFD6-5E6D3606F1BA}" srcOrd="0" destOrd="0" presId="urn:microsoft.com/office/officeart/2005/8/layout/default"/>
    <dgm:cxn modelId="{C0A8B057-D9A8-4CFC-AE9D-0C2D76EE2131}" type="presOf" srcId="{66159352-0E95-4962-8991-2B9CC30EE750}" destId="{44485283-CDA8-4DE8-815B-B255197023E7}" srcOrd="0" destOrd="1" presId="urn:microsoft.com/office/officeart/2005/8/layout/default"/>
    <dgm:cxn modelId="{E7FC0979-9661-44AA-ACEF-2624A060F3A3}" type="presOf" srcId="{45B4A11D-ECCE-4E3D-94FE-E777B49E40FC}" destId="{84287824-99C7-416F-BFC9-E4D630C84360}" srcOrd="0" destOrd="0" presId="urn:microsoft.com/office/officeart/2005/8/layout/default"/>
    <dgm:cxn modelId="{0174F47E-F70E-43D9-931E-286A023BF3F4}" srcId="{5104BC3C-E169-4BEA-8B29-DA81C41F4493}" destId="{87037D2E-45C9-4B46-9A74-12FF0DA4646E}" srcOrd="0" destOrd="0" parTransId="{52859DAE-8D9F-4DDC-901E-D1D8B741A293}" sibTransId="{5E3E4593-0A13-4D19-A48D-4B8C9345A961}"/>
    <dgm:cxn modelId="{41F64E91-EF89-40A4-B9F2-7A5A6D807681}" type="presOf" srcId="{211494AC-1ED4-4A46-9C7F-0510301CDA90}" destId="{44485283-CDA8-4DE8-815B-B255197023E7}" srcOrd="0" destOrd="0" presId="urn:microsoft.com/office/officeart/2005/8/layout/default"/>
    <dgm:cxn modelId="{BD2F409E-640C-4512-917E-5C9391D28FCB}" type="presOf" srcId="{6667E5FF-D7C7-44E1-B576-55313D7EB3B5}" destId="{06B4104A-A954-4399-8D99-4FC594A43446}" srcOrd="0" destOrd="2" presId="urn:microsoft.com/office/officeart/2005/8/layout/default"/>
    <dgm:cxn modelId="{B530DCAE-FAD6-4286-84CC-D152B8B875AD}" srcId="{B7CCCA5C-7EB0-4052-BB88-1816AC94E08C}" destId="{45B4A11D-ECCE-4E3D-94FE-E777B49E40FC}" srcOrd="3" destOrd="0" parTransId="{3251D329-014D-428F-91E5-9472F23F6CE3}" sibTransId="{CBBAD519-9413-42EC-86FE-A3222BC3D5F1}"/>
    <dgm:cxn modelId="{F7699ABF-26FA-4127-B072-0A705E253A3E}" srcId="{B7CCCA5C-7EB0-4052-BB88-1816AC94E08C}" destId="{92B5F782-5FD1-4DED-9D19-948DEC3C4899}" srcOrd="2" destOrd="0" parTransId="{FAC303E6-6A6E-4C56-A718-DA984F7F2BA7}" sibTransId="{32420E6D-1841-449B-AF83-7348534534E3}"/>
    <dgm:cxn modelId="{F55D95C1-D506-4F03-9256-F07F9D21F254}" srcId="{92B5F782-5FD1-4DED-9D19-948DEC3C4899}" destId="{85E48305-01E1-4856-91AE-33594DCF8387}" srcOrd="0" destOrd="0" parTransId="{B0096A4A-6538-4A19-B76A-B69A50EDF818}" sibTransId="{65E63D70-03EA-4754-A99A-60195FE6172A}"/>
    <dgm:cxn modelId="{A6B0C5CA-A536-4B87-9761-904290220715}" type="presOf" srcId="{2A8FE481-BCE2-4D2B-B704-59068CB60476}" destId="{F480BB87-4469-425A-AFD6-5E6D3606F1BA}" srcOrd="0" destOrd="2" presId="urn:microsoft.com/office/officeart/2005/8/layout/default"/>
    <dgm:cxn modelId="{F9AB4CD7-D213-483D-B950-70EA887B5EC7}" type="presOf" srcId="{85E48305-01E1-4856-91AE-33594DCF8387}" destId="{F480BB87-4469-425A-AFD6-5E6D3606F1BA}" srcOrd="0" destOrd="1" presId="urn:microsoft.com/office/officeart/2005/8/layout/default"/>
    <dgm:cxn modelId="{DBC449E1-3295-4F34-A5A6-B1BE237260CF}" srcId="{5104BC3C-E169-4BEA-8B29-DA81C41F4493}" destId="{6667E5FF-D7C7-44E1-B576-55313D7EB3B5}" srcOrd="1" destOrd="0" parTransId="{7D0B739A-6A0B-4EB0-AB0D-91877FA40F1A}" sibTransId="{05AC180D-CD10-43A0-BEB8-6F0A1BC1CD58}"/>
    <dgm:cxn modelId="{04F568EC-FD8C-4CAC-B2E5-424C1E00CE57}" srcId="{B7CCCA5C-7EB0-4052-BB88-1816AC94E08C}" destId="{211494AC-1ED4-4A46-9C7F-0510301CDA90}" srcOrd="0" destOrd="0" parTransId="{660D6B71-2B9C-4FF4-A207-7C794E3E84C5}" sibTransId="{2172A472-D49E-4A34-B613-2192B77569B4}"/>
    <dgm:cxn modelId="{2F5E8CF8-B007-4655-8298-6238453B337E}" srcId="{B7CCCA5C-7EB0-4052-BB88-1816AC94E08C}" destId="{5104BC3C-E169-4BEA-8B29-DA81C41F4493}" srcOrd="1" destOrd="0" parTransId="{D453302F-3F04-4505-A36C-0F44699CD079}" sibTransId="{9DA8DBEA-88F0-4EE1-95FD-2CF8F6DC4EEE}"/>
    <dgm:cxn modelId="{1E2700FF-52A8-47F4-A2A2-DF7E6F59112A}" type="presOf" srcId="{5104BC3C-E169-4BEA-8B29-DA81C41F4493}" destId="{06B4104A-A954-4399-8D99-4FC594A43446}" srcOrd="0" destOrd="0" presId="urn:microsoft.com/office/officeart/2005/8/layout/default"/>
    <dgm:cxn modelId="{04C439A4-55BD-46AA-B26F-1BD2D54DB8D1}" type="presParOf" srcId="{1FB5E51F-61AD-4AFC-8BB9-226302615D55}" destId="{44485283-CDA8-4DE8-815B-B255197023E7}" srcOrd="0" destOrd="0" presId="urn:microsoft.com/office/officeart/2005/8/layout/default"/>
    <dgm:cxn modelId="{401BC737-8807-4BDB-8DE6-30921AD575A8}" type="presParOf" srcId="{1FB5E51F-61AD-4AFC-8BB9-226302615D55}" destId="{CB2F3C09-FC6D-4A6F-80A4-34DE4FE348FD}" srcOrd="1" destOrd="0" presId="urn:microsoft.com/office/officeart/2005/8/layout/default"/>
    <dgm:cxn modelId="{84CC87C8-175E-4329-A51B-4ED964095EE5}" type="presParOf" srcId="{1FB5E51F-61AD-4AFC-8BB9-226302615D55}" destId="{06B4104A-A954-4399-8D99-4FC594A43446}" srcOrd="2" destOrd="0" presId="urn:microsoft.com/office/officeart/2005/8/layout/default"/>
    <dgm:cxn modelId="{E335997C-052D-4B55-9316-28C7E9268BCC}" type="presParOf" srcId="{1FB5E51F-61AD-4AFC-8BB9-226302615D55}" destId="{0EC9ADB0-D0FF-497C-87CA-534AD67B4E8D}" srcOrd="3" destOrd="0" presId="urn:microsoft.com/office/officeart/2005/8/layout/default"/>
    <dgm:cxn modelId="{4B41D2EA-A246-4DCD-88FF-A4B8B498B489}" type="presParOf" srcId="{1FB5E51F-61AD-4AFC-8BB9-226302615D55}" destId="{F480BB87-4469-425A-AFD6-5E6D3606F1BA}" srcOrd="4" destOrd="0" presId="urn:microsoft.com/office/officeart/2005/8/layout/default"/>
    <dgm:cxn modelId="{86AAD8E9-873B-42ED-9B58-75430A819E2D}" type="presParOf" srcId="{1FB5E51F-61AD-4AFC-8BB9-226302615D55}" destId="{183B74B7-1C39-4B98-AF6C-370874535049}" srcOrd="5" destOrd="0" presId="urn:microsoft.com/office/officeart/2005/8/layout/default"/>
    <dgm:cxn modelId="{E9658CBD-3841-4163-A942-F1466AE11F8F}" type="presParOf" srcId="{1FB5E51F-61AD-4AFC-8BB9-226302615D55}" destId="{84287824-99C7-416F-BFC9-E4D630C8436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9936F3-6433-4AD4-9FC1-A97E82117825}"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0FEAF268-E805-4287-BC0A-FBF3F302CA55}">
      <dgm:prSet/>
      <dgm:spPr/>
      <dgm:t>
        <a:bodyPr/>
        <a:lstStyle/>
        <a:p>
          <a:r>
            <a:rPr lang="en-US" b="1">
              <a:solidFill>
                <a:schemeClr val="accent6"/>
              </a:solidFill>
            </a:rPr>
            <a:t>Local Veterans Employment Representative (LVER) </a:t>
          </a:r>
          <a:r>
            <a:rPr lang="en-US">
              <a:solidFill>
                <a:schemeClr val="accent6"/>
              </a:solidFill>
            </a:rPr>
            <a:t>inform employers, employer associations, and business groups of the advantages of hiring Veterans.</a:t>
          </a:r>
        </a:p>
      </dgm:t>
    </dgm:pt>
    <dgm:pt modelId="{2C27072A-FE02-435D-8AFE-0187C84E47F8}" type="parTrans" cxnId="{5B38813F-028F-40A6-AC32-153DC7DA76FE}">
      <dgm:prSet/>
      <dgm:spPr/>
      <dgm:t>
        <a:bodyPr/>
        <a:lstStyle/>
        <a:p>
          <a:endParaRPr lang="en-US"/>
        </a:p>
      </dgm:t>
    </dgm:pt>
    <dgm:pt modelId="{640ACF3A-7575-4FC3-8EA1-6C408E61A070}" type="sibTrans" cxnId="{5B38813F-028F-40A6-AC32-153DC7DA76FE}">
      <dgm:prSet/>
      <dgm:spPr/>
      <dgm:t>
        <a:bodyPr/>
        <a:lstStyle/>
        <a:p>
          <a:endParaRPr lang="en-US"/>
        </a:p>
      </dgm:t>
    </dgm:pt>
    <dgm:pt modelId="{9577AD16-682F-43C1-B05C-8F42D3AC701D}">
      <dgm:prSet/>
      <dgm:spPr/>
      <dgm:t>
        <a:bodyPr/>
        <a:lstStyle/>
        <a:p>
          <a:r>
            <a:rPr lang="en-US">
              <a:solidFill>
                <a:schemeClr val="accent6"/>
              </a:solidFill>
            </a:rPr>
            <a:t>Integrated into the </a:t>
          </a:r>
          <a:r>
            <a:rPr lang="en-US" err="1">
              <a:solidFill>
                <a:schemeClr val="accent6"/>
              </a:solidFill>
            </a:rPr>
            <a:t>MassHire</a:t>
          </a:r>
          <a:r>
            <a:rPr lang="en-US">
              <a:solidFill>
                <a:schemeClr val="accent6"/>
              </a:solidFill>
            </a:rPr>
            <a:t> business service delivery system.</a:t>
          </a:r>
        </a:p>
      </dgm:t>
    </dgm:pt>
    <dgm:pt modelId="{89E476AF-D7A6-4B52-950E-92F0C8A731DE}" type="parTrans" cxnId="{29ED9886-5117-4EF4-8CE2-8C82A761B352}">
      <dgm:prSet/>
      <dgm:spPr/>
      <dgm:t>
        <a:bodyPr/>
        <a:lstStyle/>
        <a:p>
          <a:endParaRPr lang="en-US"/>
        </a:p>
      </dgm:t>
    </dgm:pt>
    <dgm:pt modelId="{7DCA50E5-E9AF-4573-9841-244F88DF6603}" type="sibTrans" cxnId="{29ED9886-5117-4EF4-8CE2-8C82A761B352}">
      <dgm:prSet/>
      <dgm:spPr/>
      <dgm:t>
        <a:bodyPr/>
        <a:lstStyle/>
        <a:p>
          <a:endParaRPr lang="en-US"/>
        </a:p>
      </dgm:t>
    </dgm:pt>
    <dgm:pt modelId="{9028980A-E2F8-4976-9351-477E08751B70}">
      <dgm:prSet/>
      <dgm:spPr/>
      <dgm:t>
        <a:bodyPr/>
        <a:lstStyle/>
        <a:p>
          <a:r>
            <a:rPr lang="en-US">
              <a:solidFill>
                <a:schemeClr val="accent6"/>
              </a:solidFill>
            </a:rPr>
            <a:t>Active members of the local area business service teams</a:t>
          </a:r>
        </a:p>
      </dgm:t>
    </dgm:pt>
    <dgm:pt modelId="{07BA7D64-56C9-4CAD-9B29-7E5CEC198115}" type="parTrans" cxnId="{C1AB1DD4-B72C-4563-8648-40C3864F6778}">
      <dgm:prSet/>
      <dgm:spPr/>
      <dgm:t>
        <a:bodyPr/>
        <a:lstStyle/>
        <a:p>
          <a:endParaRPr lang="en-US"/>
        </a:p>
      </dgm:t>
    </dgm:pt>
    <dgm:pt modelId="{53D75380-C670-4FED-BEA3-C86D6A6E00F1}" type="sibTrans" cxnId="{C1AB1DD4-B72C-4563-8648-40C3864F6778}">
      <dgm:prSet/>
      <dgm:spPr/>
      <dgm:t>
        <a:bodyPr/>
        <a:lstStyle/>
        <a:p>
          <a:endParaRPr lang="en-US"/>
        </a:p>
      </dgm:t>
    </dgm:pt>
    <dgm:pt modelId="{4DBC7B55-9FA0-4F25-A73F-A8A21878E517}">
      <dgm:prSet/>
      <dgm:spPr/>
      <dgm:t>
        <a:bodyPr/>
        <a:lstStyle/>
        <a:p>
          <a:r>
            <a:rPr lang="en-US">
              <a:solidFill>
                <a:schemeClr val="accent6"/>
              </a:solidFill>
            </a:rPr>
            <a:t>Integral part of the </a:t>
          </a:r>
          <a:r>
            <a:rPr lang="en-US" err="1">
              <a:solidFill>
                <a:schemeClr val="accent6"/>
              </a:solidFill>
            </a:rPr>
            <a:t>MassHire</a:t>
          </a:r>
          <a:r>
            <a:rPr lang="en-US">
              <a:solidFill>
                <a:schemeClr val="accent6"/>
              </a:solidFill>
            </a:rPr>
            <a:t> workforce system; will work with other service providers to promote Veterans and additional populations as job seekers with highly marketable skills and capabilities</a:t>
          </a:r>
        </a:p>
      </dgm:t>
    </dgm:pt>
    <dgm:pt modelId="{D2D0C303-F0B2-461B-9D45-59B592EB89FB}" type="parTrans" cxnId="{58CB6D43-5778-42F4-BD0A-C272FB671D5D}">
      <dgm:prSet/>
      <dgm:spPr/>
      <dgm:t>
        <a:bodyPr/>
        <a:lstStyle/>
        <a:p>
          <a:endParaRPr lang="en-US"/>
        </a:p>
      </dgm:t>
    </dgm:pt>
    <dgm:pt modelId="{42B120EC-B417-410E-AE4B-BC2E36AA3C37}" type="sibTrans" cxnId="{58CB6D43-5778-42F4-BD0A-C272FB671D5D}">
      <dgm:prSet/>
      <dgm:spPr/>
      <dgm:t>
        <a:bodyPr/>
        <a:lstStyle/>
        <a:p>
          <a:endParaRPr lang="en-US"/>
        </a:p>
      </dgm:t>
    </dgm:pt>
    <dgm:pt modelId="{7114DD15-77DD-486D-A5CE-CBC11AB164CA}">
      <dgm:prSet/>
      <dgm:spPr/>
      <dgm:t>
        <a:bodyPr/>
        <a:lstStyle/>
        <a:p>
          <a:r>
            <a:rPr lang="en-US">
              <a:solidFill>
                <a:schemeClr val="accent6"/>
              </a:solidFill>
            </a:rPr>
            <a:t>Coordinators for WIOA and Veteran services within the </a:t>
          </a:r>
          <a:r>
            <a:rPr lang="en-US" err="1">
              <a:solidFill>
                <a:schemeClr val="accent6"/>
              </a:solidFill>
            </a:rPr>
            <a:t>MassHire</a:t>
          </a:r>
          <a:r>
            <a:rPr lang="en-US">
              <a:solidFill>
                <a:schemeClr val="accent6"/>
              </a:solidFill>
            </a:rPr>
            <a:t> workforce delivery system, working with Veteran job seekers, service providers, and employers to assist Veterans in career realization</a:t>
          </a:r>
        </a:p>
      </dgm:t>
    </dgm:pt>
    <dgm:pt modelId="{BF4A63B6-07FB-419B-A439-156F5B87C8BF}" type="parTrans" cxnId="{526A5366-5864-49E5-9774-EFD7B18C4EC1}">
      <dgm:prSet/>
      <dgm:spPr/>
      <dgm:t>
        <a:bodyPr/>
        <a:lstStyle/>
        <a:p>
          <a:endParaRPr lang="en-US"/>
        </a:p>
      </dgm:t>
    </dgm:pt>
    <dgm:pt modelId="{48F842C7-885F-4781-ADC5-A19EADC236CE}" type="sibTrans" cxnId="{526A5366-5864-49E5-9774-EFD7B18C4EC1}">
      <dgm:prSet/>
      <dgm:spPr/>
      <dgm:t>
        <a:bodyPr/>
        <a:lstStyle/>
        <a:p>
          <a:endParaRPr lang="en-US"/>
        </a:p>
      </dgm:t>
    </dgm:pt>
    <dgm:pt modelId="{0DBF35BA-91D4-4A15-84DC-2A62A7B42702}" type="pres">
      <dgm:prSet presAssocID="{029936F3-6433-4AD4-9FC1-A97E82117825}" presName="linear" presStyleCnt="0">
        <dgm:presLayoutVars>
          <dgm:animLvl val="lvl"/>
          <dgm:resizeHandles val="exact"/>
        </dgm:presLayoutVars>
      </dgm:prSet>
      <dgm:spPr/>
    </dgm:pt>
    <dgm:pt modelId="{2378A002-5FF6-4D47-B928-72988620B4AA}" type="pres">
      <dgm:prSet presAssocID="{0FEAF268-E805-4287-BC0A-FBF3F302CA55}" presName="parentText" presStyleLbl="node1" presStyleIdx="0" presStyleCnt="1">
        <dgm:presLayoutVars>
          <dgm:chMax val="0"/>
          <dgm:bulletEnabled val="1"/>
        </dgm:presLayoutVars>
      </dgm:prSet>
      <dgm:spPr/>
    </dgm:pt>
    <dgm:pt modelId="{5FBF2155-0387-4E69-8DB3-FF29250E9ACB}" type="pres">
      <dgm:prSet presAssocID="{0FEAF268-E805-4287-BC0A-FBF3F302CA55}" presName="childText" presStyleLbl="revTx" presStyleIdx="0" presStyleCnt="1">
        <dgm:presLayoutVars>
          <dgm:bulletEnabled val="1"/>
        </dgm:presLayoutVars>
      </dgm:prSet>
      <dgm:spPr/>
    </dgm:pt>
  </dgm:ptLst>
  <dgm:cxnLst>
    <dgm:cxn modelId="{F482E82C-F666-45FC-952F-B4288CCC07F8}" type="presOf" srcId="{4DBC7B55-9FA0-4F25-A73F-A8A21878E517}" destId="{5FBF2155-0387-4E69-8DB3-FF29250E9ACB}" srcOrd="0" destOrd="2" presId="urn:microsoft.com/office/officeart/2005/8/layout/vList2"/>
    <dgm:cxn modelId="{5B38813F-028F-40A6-AC32-153DC7DA76FE}" srcId="{029936F3-6433-4AD4-9FC1-A97E82117825}" destId="{0FEAF268-E805-4287-BC0A-FBF3F302CA55}" srcOrd="0" destOrd="0" parTransId="{2C27072A-FE02-435D-8AFE-0187C84E47F8}" sibTransId="{640ACF3A-7575-4FC3-8EA1-6C408E61A070}"/>
    <dgm:cxn modelId="{58CB6D43-5778-42F4-BD0A-C272FB671D5D}" srcId="{0FEAF268-E805-4287-BC0A-FBF3F302CA55}" destId="{4DBC7B55-9FA0-4F25-A73F-A8A21878E517}" srcOrd="2" destOrd="0" parTransId="{D2D0C303-F0B2-461B-9D45-59B592EB89FB}" sibTransId="{42B120EC-B417-410E-AE4B-BC2E36AA3C37}"/>
    <dgm:cxn modelId="{526A5366-5864-49E5-9774-EFD7B18C4EC1}" srcId="{0FEAF268-E805-4287-BC0A-FBF3F302CA55}" destId="{7114DD15-77DD-486D-A5CE-CBC11AB164CA}" srcOrd="3" destOrd="0" parTransId="{BF4A63B6-07FB-419B-A439-156F5B87C8BF}" sibTransId="{48F842C7-885F-4781-ADC5-A19EADC236CE}"/>
    <dgm:cxn modelId="{79B22F4C-80ED-49D6-98BF-7E2064CEE0F2}" type="presOf" srcId="{0FEAF268-E805-4287-BC0A-FBF3F302CA55}" destId="{2378A002-5FF6-4D47-B928-72988620B4AA}" srcOrd="0" destOrd="0" presId="urn:microsoft.com/office/officeart/2005/8/layout/vList2"/>
    <dgm:cxn modelId="{702A7256-CA23-4FC7-852B-D6B18A233C20}" type="presOf" srcId="{9028980A-E2F8-4976-9351-477E08751B70}" destId="{5FBF2155-0387-4E69-8DB3-FF29250E9ACB}" srcOrd="0" destOrd="1" presId="urn:microsoft.com/office/officeart/2005/8/layout/vList2"/>
    <dgm:cxn modelId="{29ED9886-5117-4EF4-8CE2-8C82A761B352}" srcId="{0FEAF268-E805-4287-BC0A-FBF3F302CA55}" destId="{9577AD16-682F-43C1-B05C-8F42D3AC701D}" srcOrd="0" destOrd="0" parTransId="{89E476AF-D7A6-4B52-950E-92F0C8A731DE}" sibTransId="{7DCA50E5-E9AF-4573-9841-244F88DF6603}"/>
    <dgm:cxn modelId="{AB10A59F-5034-4581-9CBC-53B9F945220F}" type="presOf" srcId="{9577AD16-682F-43C1-B05C-8F42D3AC701D}" destId="{5FBF2155-0387-4E69-8DB3-FF29250E9ACB}" srcOrd="0" destOrd="0" presId="urn:microsoft.com/office/officeart/2005/8/layout/vList2"/>
    <dgm:cxn modelId="{3C2073B9-1E38-40C0-8524-8E002B1CB42D}" type="presOf" srcId="{029936F3-6433-4AD4-9FC1-A97E82117825}" destId="{0DBF35BA-91D4-4A15-84DC-2A62A7B42702}" srcOrd="0" destOrd="0" presId="urn:microsoft.com/office/officeart/2005/8/layout/vList2"/>
    <dgm:cxn modelId="{66B3BBBB-543D-40F0-92B2-138CB8AE7176}" type="presOf" srcId="{7114DD15-77DD-486D-A5CE-CBC11AB164CA}" destId="{5FBF2155-0387-4E69-8DB3-FF29250E9ACB}" srcOrd="0" destOrd="3" presId="urn:microsoft.com/office/officeart/2005/8/layout/vList2"/>
    <dgm:cxn modelId="{C1AB1DD4-B72C-4563-8648-40C3864F6778}" srcId="{0FEAF268-E805-4287-BC0A-FBF3F302CA55}" destId="{9028980A-E2F8-4976-9351-477E08751B70}" srcOrd="1" destOrd="0" parTransId="{07BA7D64-56C9-4CAD-9B29-7E5CEC198115}" sibTransId="{53D75380-C670-4FED-BEA3-C86D6A6E00F1}"/>
    <dgm:cxn modelId="{94351379-C329-41DD-8450-4D2D391B7E14}" type="presParOf" srcId="{0DBF35BA-91D4-4A15-84DC-2A62A7B42702}" destId="{2378A002-5FF6-4D47-B928-72988620B4AA}" srcOrd="0" destOrd="0" presId="urn:microsoft.com/office/officeart/2005/8/layout/vList2"/>
    <dgm:cxn modelId="{6AA1A41D-D787-4061-A6DC-D8D022A868CE}" type="presParOf" srcId="{0DBF35BA-91D4-4A15-84DC-2A62A7B42702}" destId="{5FBF2155-0387-4E69-8DB3-FF29250E9AC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967A15-960B-4044-9433-A03E5690B6AE}"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3B39D1AA-74F9-4930-A4F7-8659A8B372E7}">
      <dgm:prSet/>
      <dgm:spPr/>
      <dgm:t>
        <a:bodyPr/>
        <a:lstStyle/>
        <a:p>
          <a:r>
            <a:rPr lang="en-US" b="1">
              <a:solidFill>
                <a:schemeClr val="accent6"/>
              </a:solidFill>
            </a:rPr>
            <a:t>Veteran status: </a:t>
          </a:r>
          <a:endParaRPr lang="en-US">
            <a:solidFill>
              <a:schemeClr val="accent6"/>
            </a:solidFill>
          </a:endParaRPr>
        </a:p>
      </dgm:t>
    </dgm:pt>
    <dgm:pt modelId="{46A2E6FB-BCE7-43E7-B7D0-D269BEE44D56}" type="parTrans" cxnId="{A72860FB-4717-428B-B305-8360B03BB157}">
      <dgm:prSet/>
      <dgm:spPr/>
      <dgm:t>
        <a:bodyPr/>
        <a:lstStyle/>
        <a:p>
          <a:endParaRPr lang="en-US"/>
        </a:p>
      </dgm:t>
    </dgm:pt>
    <dgm:pt modelId="{8FC4B169-2EB1-45F3-8032-D8162E84F731}" type="sibTrans" cxnId="{A72860FB-4717-428B-B305-8360B03BB157}">
      <dgm:prSet/>
      <dgm:spPr/>
      <dgm:t>
        <a:bodyPr/>
        <a:lstStyle/>
        <a:p>
          <a:endParaRPr lang="en-US"/>
        </a:p>
      </dgm:t>
    </dgm:pt>
    <dgm:pt modelId="{EEB5034D-C3C3-4680-98BD-548F7253AB7D}">
      <dgm:prSet/>
      <dgm:spPr/>
      <dgm:t>
        <a:bodyPr/>
        <a:lstStyle/>
        <a:p>
          <a:r>
            <a:rPr lang="en-US">
              <a:solidFill>
                <a:schemeClr val="accent6"/>
              </a:solidFill>
            </a:rPr>
            <a:t>A person as defined in Title 38 U.S.C. §4211 who: </a:t>
          </a:r>
        </a:p>
      </dgm:t>
    </dgm:pt>
    <dgm:pt modelId="{FF613BE2-3756-4466-B56E-BA92960E78B7}" type="parTrans" cxnId="{7E941FC8-B699-4CA8-A446-1179B9AC6CE8}">
      <dgm:prSet/>
      <dgm:spPr/>
      <dgm:t>
        <a:bodyPr/>
        <a:lstStyle/>
        <a:p>
          <a:endParaRPr lang="en-US"/>
        </a:p>
      </dgm:t>
    </dgm:pt>
    <dgm:pt modelId="{D138969B-5754-411F-8D81-23FBAB73272F}" type="sibTrans" cxnId="{7E941FC8-B699-4CA8-A446-1179B9AC6CE8}">
      <dgm:prSet/>
      <dgm:spPr/>
      <dgm:t>
        <a:bodyPr/>
        <a:lstStyle/>
        <a:p>
          <a:endParaRPr lang="en-US"/>
        </a:p>
      </dgm:t>
    </dgm:pt>
    <dgm:pt modelId="{A5ABD150-66F7-466C-A75E-BC2BFCA4978B}">
      <dgm:prSet/>
      <dgm:spPr/>
      <dgm:t>
        <a:bodyPr/>
        <a:lstStyle/>
        <a:p>
          <a:r>
            <a:rPr lang="en-US">
              <a:solidFill>
                <a:schemeClr val="accent6"/>
              </a:solidFill>
            </a:rPr>
            <a:t>Served on active duty for a period of more than 180 days and was discharged or released there from with other than a dishonorable discharge: or </a:t>
          </a:r>
        </a:p>
      </dgm:t>
    </dgm:pt>
    <dgm:pt modelId="{51A3FE9F-62A1-4C9D-A3E1-5D845BDED5CC}" type="parTrans" cxnId="{401B978C-FF41-4288-B316-8075FE6BEAF7}">
      <dgm:prSet/>
      <dgm:spPr/>
      <dgm:t>
        <a:bodyPr/>
        <a:lstStyle/>
        <a:p>
          <a:endParaRPr lang="en-US"/>
        </a:p>
      </dgm:t>
    </dgm:pt>
    <dgm:pt modelId="{7E61A9FD-63A7-461D-B9A9-649A753248AA}" type="sibTrans" cxnId="{401B978C-FF41-4288-B316-8075FE6BEAF7}">
      <dgm:prSet/>
      <dgm:spPr/>
      <dgm:t>
        <a:bodyPr/>
        <a:lstStyle/>
        <a:p>
          <a:endParaRPr lang="en-US"/>
        </a:p>
      </dgm:t>
    </dgm:pt>
    <dgm:pt modelId="{80786C78-BD5F-4920-95DC-03498B30A733}">
      <dgm:prSet/>
      <dgm:spPr/>
      <dgm:t>
        <a:bodyPr/>
        <a:lstStyle/>
        <a:p>
          <a:r>
            <a:rPr lang="en-US">
              <a:solidFill>
                <a:schemeClr val="accent6"/>
              </a:solidFill>
            </a:rPr>
            <a:t>Was discharged or released from active duty because of a service-connected disability; or </a:t>
          </a:r>
        </a:p>
      </dgm:t>
    </dgm:pt>
    <dgm:pt modelId="{7A09C14A-B41C-4268-993F-E9DFC92E3114}" type="parTrans" cxnId="{DD1363DE-770A-451F-8067-D24138297449}">
      <dgm:prSet/>
      <dgm:spPr/>
      <dgm:t>
        <a:bodyPr/>
        <a:lstStyle/>
        <a:p>
          <a:endParaRPr lang="en-US"/>
        </a:p>
      </dgm:t>
    </dgm:pt>
    <dgm:pt modelId="{35950C6D-4126-428D-89CD-00BBF6D89A6D}" type="sibTrans" cxnId="{DD1363DE-770A-451F-8067-D24138297449}">
      <dgm:prSet/>
      <dgm:spPr/>
      <dgm:t>
        <a:bodyPr/>
        <a:lstStyle/>
        <a:p>
          <a:endParaRPr lang="en-US"/>
        </a:p>
      </dgm:t>
    </dgm:pt>
    <dgm:pt modelId="{5BEDCAE8-63E0-43A7-9209-14488F3AD671}">
      <dgm:prSet/>
      <dgm:spPr/>
      <dgm:t>
        <a:bodyPr/>
        <a:lstStyle/>
        <a:p>
          <a:r>
            <a:rPr lang="en-US">
              <a:solidFill>
                <a:schemeClr val="accent6"/>
              </a:solidFill>
            </a:rPr>
            <a:t>As a member of a reserve component under an order to active duty pursuant to section 12301(a) (d) or (g), 12302, or 12304 of Title 10, served on active duty during a period of war or in a campaign or expedition for which a campaign badge is authorized and was discharged or released from such duty with other than a dishonorable discharge; or </a:t>
          </a:r>
        </a:p>
      </dgm:t>
    </dgm:pt>
    <dgm:pt modelId="{95B1848C-576D-4D8D-9C14-2A2ED73D9961}" type="parTrans" cxnId="{AD9EA3A1-8AC9-441D-A73D-A2B2F1AEBA2A}">
      <dgm:prSet/>
      <dgm:spPr/>
      <dgm:t>
        <a:bodyPr/>
        <a:lstStyle/>
        <a:p>
          <a:endParaRPr lang="en-US"/>
        </a:p>
      </dgm:t>
    </dgm:pt>
    <dgm:pt modelId="{866D60BE-9FFF-44F2-8624-9FF42BFB356A}" type="sibTrans" cxnId="{AD9EA3A1-8AC9-441D-A73D-A2B2F1AEBA2A}">
      <dgm:prSet/>
      <dgm:spPr/>
      <dgm:t>
        <a:bodyPr/>
        <a:lstStyle/>
        <a:p>
          <a:endParaRPr lang="en-US"/>
        </a:p>
      </dgm:t>
    </dgm:pt>
    <dgm:pt modelId="{11EF3CCE-9A5E-4A12-A075-F6635C852748}">
      <dgm:prSet/>
      <dgm:spPr/>
      <dgm:t>
        <a:bodyPr/>
        <a:lstStyle/>
        <a:p>
          <a:r>
            <a:rPr lang="en-US">
              <a:solidFill>
                <a:schemeClr val="accent6"/>
              </a:solidFill>
            </a:rPr>
            <a:t>Was discharged or released from active duty by reason of a sole survivorship discharge (as that term is defined in (§1174(</a:t>
          </a:r>
          <a:r>
            <a:rPr lang="en-US" err="1">
              <a:solidFill>
                <a:schemeClr val="accent6"/>
              </a:solidFill>
            </a:rPr>
            <a:t>i</a:t>
          </a:r>
          <a:r>
            <a:rPr lang="en-US">
              <a:solidFill>
                <a:schemeClr val="accent6"/>
              </a:solidFill>
            </a:rPr>
            <a:t>) of Title 10). </a:t>
          </a:r>
        </a:p>
      </dgm:t>
    </dgm:pt>
    <dgm:pt modelId="{A59EF87C-6AA8-4500-9DA6-09CF5433A88C}" type="parTrans" cxnId="{B4D5026B-9A18-4F4F-9A1D-1B616986A080}">
      <dgm:prSet/>
      <dgm:spPr/>
      <dgm:t>
        <a:bodyPr/>
        <a:lstStyle/>
        <a:p>
          <a:endParaRPr lang="en-US"/>
        </a:p>
      </dgm:t>
    </dgm:pt>
    <dgm:pt modelId="{994A9885-D00C-4CB3-8C9D-060709830213}" type="sibTrans" cxnId="{B4D5026B-9A18-4F4F-9A1D-1B616986A080}">
      <dgm:prSet/>
      <dgm:spPr/>
      <dgm:t>
        <a:bodyPr/>
        <a:lstStyle/>
        <a:p>
          <a:endParaRPr lang="en-US"/>
        </a:p>
      </dgm:t>
    </dgm:pt>
    <dgm:pt modelId="{788184F4-2E16-4E53-A19C-3F26AEEE6FC2}">
      <dgm:prSet custT="1"/>
      <dgm:spPr/>
      <dgm:t>
        <a:bodyPr/>
        <a:lstStyle/>
        <a:p>
          <a:r>
            <a:rPr lang="en-US" sz="1800" b="1">
              <a:solidFill>
                <a:schemeClr val="accent6"/>
              </a:solidFill>
            </a:rPr>
            <a:t>Note: </a:t>
          </a:r>
          <a:r>
            <a:rPr lang="en-US" sz="1800">
              <a:solidFill>
                <a:schemeClr val="accent6"/>
              </a:solidFill>
            </a:rPr>
            <a:t>Veteran categories are defined in the definitions section of the SOP</a:t>
          </a:r>
        </a:p>
      </dgm:t>
    </dgm:pt>
    <dgm:pt modelId="{EFC4BC1A-2AD7-4381-96EB-6271D626C5B3}" type="parTrans" cxnId="{99C7A8B3-8CB5-492F-9DAE-64F359D26212}">
      <dgm:prSet/>
      <dgm:spPr/>
      <dgm:t>
        <a:bodyPr/>
        <a:lstStyle/>
        <a:p>
          <a:endParaRPr lang="en-US"/>
        </a:p>
      </dgm:t>
    </dgm:pt>
    <dgm:pt modelId="{54E0760E-647C-4599-9886-8201F91937E9}" type="sibTrans" cxnId="{99C7A8B3-8CB5-492F-9DAE-64F359D26212}">
      <dgm:prSet/>
      <dgm:spPr/>
      <dgm:t>
        <a:bodyPr/>
        <a:lstStyle/>
        <a:p>
          <a:endParaRPr lang="en-US"/>
        </a:p>
      </dgm:t>
    </dgm:pt>
    <dgm:pt modelId="{352DA0C1-FECE-4C3A-ABCC-7E7F66730B67}" type="pres">
      <dgm:prSet presAssocID="{C1967A15-960B-4044-9433-A03E5690B6AE}" presName="linear" presStyleCnt="0">
        <dgm:presLayoutVars>
          <dgm:animLvl val="lvl"/>
          <dgm:resizeHandles val="exact"/>
        </dgm:presLayoutVars>
      </dgm:prSet>
      <dgm:spPr/>
    </dgm:pt>
    <dgm:pt modelId="{E1C18A9E-D797-499A-A3F1-6AF355451485}" type="pres">
      <dgm:prSet presAssocID="{3B39D1AA-74F9-4930-A4F7-8659A8B372E7}" presName="parentText" presStyleLbl="node1" presStyleIdx="0" presStyleCnt="2" custLinFactNeighborX="-1800" custLinFactNeighborY="-12697">
        <dgm:presLayoutVars>
          <dgm:chMax val="0"/>
          <dgm:bulletEnabled val="1"/>
        </dgm:presLayoutVars>
      </dgm:prSet>
      <dgm:spPr/>
    </dgm:pt>
    <dgm:pt modelId="{C7A0B252-94AD-4F2C-9189-1130D85DF54B}" type="pres">
      <dgm:prSet presAssocID="{3B39D1AA-74F9-4930-A4F7-8659A8B372E7}" presName="childText" presStyleLbl="revTx" presStyleIdx="0" presStyleCnt="1">
        <dgm:presLayoutVars>
          <dgm:bulletEnabled val="1"/>
        </dgm:presLayoutVars>
      </dgm:prSet>
      <dgm:spPr/>
    </dgm:pt>
    <dgm:pt modelId="{9418B413-2445-4424-834E-362DB0986688}" type="pres">
      <dgm:prSet presAssocID="{788184F4-2E16-4E53-A19C-3F26AEEE6FC2}" presName="parentText" presStyleLbl="node1" presStyleIdx="1" presStyleCnt="2" custLinFactNeighborY="11658">
        <dgm:presLayoutVars>
          <dgm:chMax val="0"/>
          <dgm:bulletEnabled val="1"/>
        </dgm:presLayoutVars>
      </dgm:prSet>
      <dgm:spPr/>
    </dgm:pt>
  </dgm:ptLst>
  <dgm:cxnLst>
    <dgm:cxn modelId="{BD5FFD22-3F34-4A8A-AEE8-CCABE644B3AE}" type="presOf" srcId="{5BEDCAE8-63E0-43A7-9209-14488F3AD671}" destId="{C7A0B252-94AD-4F2C-9189-1130D85DF54B}" srcOrd="0" destOrd="3" presId="urn:microsoft.com/office/officeart/2005/8/layout/vList2"/>
    <dgm:cxn modelId="{21739427-736F-4F28-B331-6B9219FFF270}" type="presOf" srcId="{EEB5034D-C3C3-4680-98BD-548F7253AB7D}" destId="{C7A0B252-94AD-4F2C-9189-1130D85DF54B}" srcOrd="0" destOrd="0" presId="urn:microsoft.com/office/officeart/2005/8/layout/vList2"/>
    <dgm:cxn modelId="{DDD43E28-5AD7-4B5B-9D01-22F51E7351E8}" type="presOf" srcId="{788184F4-2E16-4E53-A19C-3F26AEEE6FC2}" destId="{9418B413-2445-4424-834E-362DB0986688}" srcOrd="0" destOrd="0" presId="urn:microsoft.com/office/officeart/2005/8/layout/vList2"/>
    <dgm:cxn modelId="{A395BF48-F3E3-4578-B758-1C9CE2ED6DCD}" type="presOf" srcId="{A5ABD150-66F7-466C-A75E-BC2BFCA4978B}" destId="{C7A0B252-94AD-4F2C-9189-1130D85DF54B}" srcOrd="0" destOrd="1" presId="urn:microsoft.com/office/officeart/2005/8/layout/vList2"/>
    <dgm:cxn modelId="{B4D5026B-9A18-4F4F-9A1D-1B616986A080}" srcId="{3B39D1AA-74F9-4930-A4F7-8659A8B372E7}" destId="{11EF3CCE-9A5E-4A12-A075-F6635C852748}" srcOrd="4" destOrd="0" parTransId="{A59EF87C-6AA8-4500-9DA6-09CF5433A88C}" sibTransId="{994A9885-D00C-4CB3-8C9D-060709830213}"/>
    <dgm:cxn modelId="{55615F6B-479F-4EC1-9975-8B30F433A1E3}" type="presOf" srcId="{3B39D1AA-74F9-4930-A4F7-8659A8B372E7}" destId="{E1C18A9E-D797-499A-A3F1-6AF355451485}" srcOrd="0" destOrd="0" presId="urn:microsoft.com/office/officeart/2005/8/layout/vList2"/>
    <dgm:cxn modelId="{000E1A4F-3BF8-4056-A04E-FA728A7ABA3C}" type="presOf" srcId="{C1967A15-960B-4044-9433-A03E5690B6AE}" destId="{352DA0C1-FECE-4C3A-ABCC-7E7F66730B67}" srcOrd="0" destOrd="0" presId="urn:microsoft.com/office/officeart/2005/8/layout/vList2"/>
    <dgm:cxn modelId="{401B978C-FF41-4288-B316-8075FE6BEAF7}" srcId="{3B39D1AA-74F9-4930-A4F7-8659A8B372E7}" destId="{A5ABD150-66F7-466C-A75E-BC2BFCA4978B}" srcOrd="1" destOrd="0" parTransId="{51A3FE9F-62A1-4C9D-A3E1-5D845BDED5CC}" sibTransId="{7E61A9FD-63A7-461D-B9A9-649A753248AA}"/>
    <dgm:cxn modelId="{AD9EA3A1-8AC9-441D-A73D-A2B2F1AEBA2A}" srcId="{3B39D1AA-74F9-4930-A4F7-8659A8B372E7}" destId="{5BEDCAE8-63E0-43A7-9209-14488F3AD671}" srcOrd="3" destOrd="0" parTransId="{95B1848C-576D-4D8D-9C14-2A2ED73D9961}" sibTransId="{866D60BE-9FFF-44F2-8624-9FF42BFB356A}"/>
    <dgm:cxn modelId="{B25043A8-0C10-466C-B39F-070D25651FA7}" type="presOf" srcId="{11EF3CCE-9A5E-4A12-A075-F6635C852748}" destId="{C7A0B252-94AD-4F2C-9189-1130D85DF54B}" srcOrd="0" destOrd="4" presId="urn:microsoft.com/office/officeart/2005/8/layout/vList2"/>
    <dgm:cxn modelId="{99C7A8B3-8CB5-492F-9DAE-64F359D26212}" srcId="{C1967A15-960B-4044-9433-A03E5690B6AE}" destId="{788184F4-2E16-4E53-A19C-3F26AEEE6FC2}" srcOrd="1" destOrd="0" parTransId="{EFC4BC1A-2AD7-4381-96EB-6271D626C5B3}" sibTransId="{54E0760E-647C-4599-9886-8201F91937E9}"/>
    <dgm:cxn modelId="{3B09DAB7-13A7-40D2-8E44-EB7329519906}" type="presOf" srcId="{80786C78-BD5F-4920-95DC-03498B30A733}" destId="{C7A0B252-94AD-4F2C-9189-1130D85DF54B}" srcOrd="0" destOrd="2" presId="urn:microsoft.com/office/officeart/2005/8/layout/vList2"/>
    <dgm:cxn modelId="{7E941FC8-B699-4CA8-A446-1179B9AC6CE8}" srcId="{3B39D1AA-74F9-4930-A4F7-8659A8B372E7}" destId="{EEB5034D-C3C3-4680-98BD-548F7253AB7D}" srcOrd="0" destOrd="0" parTransId="{FF613BE2-3756-4466-B56E-BA92960E78B7}" sibTransId="{D138969B-5754-411F-8D81-23FBAB73272F}"/>
    <dgm:cxn modelId="{DD1363DE-770A-451F-8067-D24138297449}" srcId="{3B39D1AA-74F9-4930-A4F7-8659A8B372E7}" destId="{80786C78-BD5F-4920-95DC-03498B30A733}" srcOrd="2" destOrd="0" parTransId="{7A09C14A-B41C-4268-993F-E9DFC92E3114}" sibTransId="{35950C6D-4126-428D-89CD-00BBF6D89A6D}"/>
    <dgm:cxn modelId="{A72860FB-4717-428B-B305-8360B03BB157}" srcId="{C1967A15-960B-4044-9433-A03E5690B6AE}" destId="{3B39D1AA-74F9-4930-A4F7-8659A8B372E7}" srcOrd="0" destOrd="0" parTransId="{46A2E6FB-BCE7-43E7-B7D0-D269BEE44D56}" sibTransId="{8FC4B169-2EB1-45F3-8032-D8162E84F731}"/>
    <dgm:cxn modelId="{3BEC1E58-3455-4FC5-A1F3-7B256BA000A4}" type="presParOf" srcId="{352DA0C1-FECE-4C3A-ABCC-7E7F66730B67}" destId="{E1C18A9E-D797-499A-A3F1-6AF355451485}" srcOrd="0" destOrd="0" presId="urn:microsoft.com/office/officeart/2005/8/layout/vList2"/>
    <dgm:cxn modelId="{AF6E250A-CBEB-40E3-9CAD-E29CBA1A2C9F}" type="presParOf" srcId="{352DA0C1-FECE-4C3A-ABCC-7E7F66730B67}" destId="{C7A0B252-94AD-4F2C-9189-1130D85DF54B}" srcOrd="1" destOrd="0" presId="urn:microsoft.com/office/officeart/2005/8/layout/vList2"/>
    <dgm:cxn modelId="{891464C4-FA31-436E-B5C9-DCDA61B10326}" type="presParOf" srcId="{352DA0C1-FECE-4C3A-ABCC-7E7F66730B67}" destId="{9418B413-2445-4424-834E-362DB098668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7B49F-A093-4770-A302-176B9AB9F3E2}">
      <dsp:nvSpPr>
        <dsp:cNvPr id="0" name=""/>
        <dsp:cNvSpPr/>
      </dsp:nvSpPr>
      <dsp:spPr>
        <a:xfrm rot="5400000">
          <a:off x="-143370" y="145071"/>
          <a:ext cx="955801" cy="66906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Keep</a:t>
          </a:r>
        </a:p>
      </dsp:txBody>
      <dsp:txXfrm rot="-5400000">
        <a:off x="1" y="336230"/>
        <a:ext cx="669060" cy="286741"/>
      </dsp:txXfrm>
    </dsp:sp>
    <dsp:sp modelId="{FD49F7C1-C8DF-428A-B150-868A7CD0E7A0}">
      <dsp:nvSpPr>
        <dsp:cNvPr id="0" name=""/>
        <dsp:cNvSpPr/>
      </dsp:nvSpPr>
      <dsp:spPr>
        <a:xfrm rot="5400000">
          <a:off x="4138695" y="-3467932"/>
          <a:ext cx="621270" cy="756053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solidFill>
                <a:schemeClr val="accent6"/>
              </a:solidFill>
            </a:rPr>
            <a:t>Please keep you lines muted </a:t>
          </a:r>
        </a:p>
      </dsp:txBody>
      <dsp:txXfrm rot="-5400000">
        <a:off x="669061" y="32030"/>
        <a:ext cx="7530211" cy="560614"/>
      </dsp:txXfrm>
    </dsp:sp>
    <dsp:sp modelId="{61575EA1-B1A3-4B5B-A46C-B595F6734DC1}">
      <dsp:nvSpPr>
        <dsp:cNvPr id="0" name=""/>
        <dsp:cNvSpPr/>
      </dsp:nvSpPr>
      <dsp:spPr>
        <a:xfrm rot="5400000">
          <a:off x="-143370" y="981992"/>
          <a:ext cx="955801" cy="66906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Use</a:t>
          </a:r>
        </a:p>
      </dsp:txBody>
      <dsp:txXfrm rot="-5400000">
        <a:off x="1" y="1173151"/>
        <a:ext cx="669060" cy="286741"/>
      </dsp:txXfrm>
    </dsp:sp>
    <dsp:sp modelId="{CF588FDD-CA34-411D-AA8B-2E6D5849C722}">
      <dsp:nvSpPr>
        <dsp:cNvPr id="0" name=""/>
        <dsp:cNvSpPr/>
      </dsp:nvSpPr>
      <dsp:spPr>
        <a:xfrm rot="5400000">
          <a:off x="4138695" y="-2631011"/>
          <a:ext cx="621270" cy="756053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solidFill>
                <a:schemeClr val="accent6"/>
              </a:solidFill>
            </a:rPr>
            <a:t>You can use the chat, raise your hand or unmute your line to ask a question</a:t>
          </a:r>
        </a:p>
      </dsp:txBody>
      <dsp:txXfrm rot="-5400000">
        <a:off x="669061" y="868951"/>
        <a:ext cx="7530211" cy="560614"/>
      </dsp:txXfrm>
    </dsp:sp>
    <dsp:sp modelId="{9DF457A9-E0FC-4BE2-A922-563FF7C19624}">
      <dsp:nvSpPr>
        <dsp:cNvPr id="0" name=""/>
        <dsp:cNvSpPr/>
      </dsp:nvSpPr>
      <dsp:spPr>
        <a:xfrm rot="5400000">
          <a:off x="-143370" y="1818913"/>
          <a:ext cx="955801" cy="66906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Hold</a:t>
          </a:r>
        </a:p>
      </dsp:txBody>
      <dsp:txXfrm rot="-5400000">
        <a:off x="1" y="2010072"/>
        <a:ext cx="669060" cy="286741"/>
      </dsp:txXfrm>
    </dsp:sp>
    <dsp:sp modelId="{8145EA7C-54EB-41CE-BEE9-A4250BFDC14A}">
      <dsp:nvSpPr>
        <dsp:cNvPr id="0" name=""/>
        <dsp:cNvSpPr/>
      </dsp:nvSpPr>
      <dsp:spPr>
        <a:xfrm rot="5400000">
          <a:off x="4138695" y="-1794090"/>
          <a:ext cx="621270" cy="756053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solidFill>
                <a:schemeClr val="accent6"/>
              </a:solidFill>
            </a:rPr>
            <a:t>Please hold questions until the end of the session to ensure we cover all content</a:t>
          </a:r>
        </a:p>
      </dsp:txBody>
      <dsp:txXfrm rot="-5400000">
        <a:off x="669061" y="1705872"/>
        <a:ext cx="7530211" cy="560614"/>
      </dsp:txXfrm>
    </dsp:sp>
    <dsp:sp modelId="{60D7A508-7378-439A-8820-DFB54F62DB36}">
      <dsp:nvSpPr>
        <dsp:cNvPr id="0" name=""/>
        <dsp:cNvSpPr/>
      </dsp:nvSpPr>
      <dsp:spPr>
        <a:xfrm rot="5400000">
          <a:off x="-143370" y="2655834"/>
          <a:ext cx="955801" cy="66906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Locate</a:t>
          </a:r>
        </a:p>
      </dsp:txBody>
      <dsp:txXfrm rot="-5400000">
        <a:off x="1" y="2846993"/>
        <a:ext cx="669060" cy="286741"/>
      </dsp:txXfrm>
    </dsp:sp>
    <dsp:sp modelId="{6BF30E2D-6979-4D78-8877-E9EF37BF1207}">
      <dsp:nvSpPr>
        <dsp:cNvPr id="0" name=""/>
        <dsp:cNvSpPr/>
      </dsp:nvSpPr>
      <dsp:spPr>
        <a:xfrm rot="5400000">
          <a:off x="4138695" y="-957169"/>
          <a:ext cx="621270" cy="756053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solidFill>
                <a:schemeClr val="accent6"/>
              </a:solidFill>
            </a:rPr>
            <a:t>The slide deck will be located on the JVSG Veterans Programs Resources page early next week </a:t>
          </a:r>
        </a:p>
      </dsp:txBody>
      <dsp:txXfrm rot="-5400000">
        <a:off x="669061" y="2542793"/>
        <a:ext cx="7530211" cy="560614"/>
      </dsp:txXfrm>
    </dsp:sp>
    <dsp:sp modelId="{817FE0F2-27B0-4784-9694-6A0FC2071CBB}">
      <dsp:nvSpPr>
        <dsp:cNvPr id="0" name=""/>
        <dsp:cNvSpPr/>
      </dsp:nvSpPr>
      <dsp:spPr>
        <a:xfrm rot="5400000">
          <a:off x="-143370" y="3492755"/>
          <a:ext cx="955801" cy="669060"/>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Introduce</a:t>
          </a:r>
        </a:p>
      </dsp:txBody>
      <dsp:txXfrm rot="-5400000">
        <a:off x="1" y="3683914"/>
        <a:ext cx="669060" cy="286741"/>
      </dsp:txXfrm>
    </dsp:sp>
    <dsp:sp modelId="{43D906F7-6618-4D95-A66C-7CF13113DF60}">
      <dsp:nvSpPr>
        <dsp:cNvPr id="0" name=""/>
        <dsp:cNvSpPr/>
      </dsp:nvSpPr>
      <dsp:spPr>
        <a:xfrm rot="5400000">
          <a:off x="4138695" y="-120248"/>
          <a:ext cx="621270" cy="7560539"/>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solidFill>
                <a:schemeClr val="accent6"/>
              </a:solidFill>
            </a:rPr>
            <a:t>Please introduce your self in the chat </a:t>
          </a:r>
        </a:p>
      </dsp:txBody>
      <dsp:txXfrm rot="-5400000">
        <a:off x="669061" y="3379714"/>
        <a:ext cx="7530211" cy="5606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E1BAE-79F1-4025-A7EC-AD345975AF74}">
      <dsp:nvSpPr>
        <dsp:cNvPr id="0" name=""/>
        <dsp:cNvSpPr/>
      </dsp:nvSpPr>
      <dsp:spPr>
        <a:xfrm>
          <a:off x="0" y="4016"/>
          <a:ext cx="8466967" cy="906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AE1F4D-19E8-4517-BD37-012E36395793}">
      <dsp:nvSpPr>
        <dsp:cNvPr id="0" name=""/>
        <dsp:cNvSpPr/>
      </dsp:nvSpPr>
      <dsp:spPr>
        <a:xfrm>
          <a:off x="274199" y="207966"/>
          <a:ext cx="499032" cy="498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F41172-3667-4BA1-AE2A-A3EB8AC916E1}">
      <dsp:nvSpPr>
        <dsp:cNvPr id="0" name=""/>
        <dsp:cNvSpPr/>
      </dsp:nvSpPr>
      <dsp:spPr>
        <a:xfrm>
          <a:off x="1047431" y="4016"/>
          <a:ext cx="7403404" cy="934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30" tIns="98930" rIns="98930" bIns="98930" numCol="1" spcCol="1270" anchor="ctr" anchorCtr="0">
          <a:noAutofit/>
        </a:bodyPr>
        <a:lstStyle/>
        <a:p>
          <a:pPr marL="0" lvl="0" indent="0" algn="l" defTabSz="711200">
            <a:lnSpc>
              <a:spcPct val="100000"/>
            </a:lnSpc>
            <a:spcBef>
              <a:spcPct val="0"/>
            </a:spcBef>
            <a:spcAft>
              <a:spcPct val="35000"/>
            </a:spcAft>
            <a:buNone/>
          </a:pPr>
          <a:r>
            <a:rPr lang="en-US" sz="1600" b="1" kern="1200">
              <a:solidFill>
                <a:schemeClr val="accent6"/>
              </a:solidFill>
            </a:rPr>
            <a:t>Priority of Service regulations refers to: </a:t>
          </a:r>
          <a:r>
            <a:rPr lang="en-US" sz="1600" kern="1200">
              <a:solidFill>
                <a:schemeClr val="accent6"/>
              </a:solidFill>
            </a:rPr>
            <a:t>Veterans and spouses who are eligible for priority of service as “covered persons” and refer to those not eligible for priority of service as “non-covered persons”</a:t>
          </a:r>
        </a:p>
      </dsp:txBody>
      <dsp:txXfrm>
        <a:off x="1047431" y="4016"/>
        <a:ext cx="7403404" cy="934771"/>
      </dsp:txXfrm>
    </dsp:sp>
    <dsp:sp modelId="{BC524E70-644E-4053-8F4D-C27D77DCFB80}">
      <dsp:nvSpPr>
        <dsp:cNvPr id="0" name=""/>
        <dsp:cNvSpPr/>
      </dsp:nvSpPr>
      <dsp:spPr>
        <a:xfrm>
          <a:off x="0" y="1172480"/>
          <a:ext cx="8466967" cy="906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6EC1AF-E571-43DB-A42B-4ADD2FB89E92}">
      <dsp:nvSpPr>
        <dsp:cNvPr id="0" name=""/>
        <dsp:cNvSpPr/>
      </dsp:nvSpPr>
      <dsp:spPr>
        <a:xfrm>
          <a:off x="274199" y="1376431"/>
          <a:ext cx="499032" cy="498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F1263D-2666-489B-9AD4-1937E8B5ABAD}">
      <dsp:nvSpPr>
        <dsp:cNvPr id="0" name=""/>
        <dsp:cNvSpPr/>
      </dsp:nvSpPr>
      <dsp:spPr>
        <a:xfrm>
          <a:off x="1047431" y="1172480"/>
          <a:ext cx="7403404" cy="934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30" tIns="98930" rIns="98930" bIns="98930" numCol="1" spcCol="1270" anchor="ctr" anchorCtr="0">
          <a:noAutofit/>
        </a:bodyPr>
        <a:lstStyle/>
        <a:p>
          <a:pPr marL="0" lvl="0" indent="0" algn="l" defTabSz="666750">
            <a:lnSpc>
              <a:spcPct val="100000"/>
            </a:lnSpc>
            <a:spcBef>
              <a:spcPct val="0"/>
            </a:spcBef>
            <a:spcAft>
              <a:spcPct val="35000"/>
            </a:spcAft>
            <a:buNone/>
          </a:pPr>
          <a:r>
            <a:rPr lang="en-US" sz="1500" kern="1200">
              <a:solidFill>
                <a:schemeClr val="accent6"/>
              </a:solidFill>
            </a:rPr>
            <a:t>NOTE: in applying POS to daily MSCC Operations, Veteran status is determined via “self-attestation” (self-identification), and the covered person is not required to provide any proof of status or documentation. </a:t>
          </a:r>
        </a:p>
      </dsp:txBody>
      <dsp:txXfrm>
        <a:off x="1047431" y="1172480"/>
        <a:ext cx="7403404" cy="934771"/>
      </dsp:txXfrm>
    </dsp:sp>
    <dsp:sp modelId="{368139A2-4011-4ECC-AEF1-5CF0FA6F0C6E}">
      <dsp:nvSpPr>
        <dsp:cNvPr id="0" name=""/>
        <dsp:cNvSpPr/>
      </dsp:nvSpPr>
      <dsp:spPr>
        <a:xfrm>
          <a:off x="0" y="2338498"/>
          <a:ext cx="8466967" cy="906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CA20B-5BC2-433D-90B6-EEC9A1FE087F}">
      <dsp:nvSpPr>
        <dsp:cNvPr id="0" name=""/>
        <dsp:cNvSpPr/>
      </dsp:nvSpPr>
      <dsp:spPr>
        <a:xfrm>
          <a:off x="274199" y="2544895"/>
          <a:ext cx="499032" cy="498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462112-0576-4E6B-8CC6-092FEC23F00E}">
      <dsp:nvSpPr>
        <dsp:cNvPr id="0" name=""/>
        <dsp:cNvSpPr/>
      </dsp:nvSpPr>
      <dsp:spPr>
        <a:xfrm>
          <a:off x="1047431" y="2340945"/>
          <a:ext cx="7403404" cy="934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30" tIns="98930" rIns="98930" bIns="98930" numCol="1" spcCol="1270" anchor="ctr" anchorCtr="0">
          <a:noAutofit/>
        </a:bodyPr>
        <a:lstStyle/>
        <a:p>
          <a:pPr marL="0" lvl="0" indent="0" algn="l" defTabSz="711200">
            <a:lnSpc>
              <a:spcPct val="100000"/>
            </a:lnSpc>
            <a:spcBef>
              <a:spcPct val="0"/>
            </a:spcBef>
            <a:spcAft>
              <a:spcPct val="35000"/>
            </a:spcAft>
            <a:buNone/>
          </a:pPr>
          <a:r>
            <a:rPr lang="en-US" sz="1600" kern="1200">
              <a:solidFill>
                <a:schemeClr val="accent6"/>
              </a:solidFill>
            </a:rPr>
            <a:t>Proof “may” only be required for enrollment into certain programs or training</a:t>
          </a:r>
        </a:p>
      </dsp:txBody>
      <dsp:txXfrm>
        <a:off x="1047431" y="2340945"/>
        <a:ext cx="7403404" cy="934771"/>
      </dsp:txXfrm>
    </dsp:sp>
    <dsp:sp modelId="{3E5AA0C8-BA09-4031-97A4-43F91244E87F}">
      <dsp:nvSpPr>
        <dsp:cNvPr id="0" name=""/>
        <dsp:cNvSpPr/>
      </dsp:nvSpPr>
      <dsp:spPr>
        <a:xfrm>
          <a:off x="0" y="3509410"/>
          <a:ext cx="8466967" cy="906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BE2A1-2FE1-4A09-9764-DFE3A7A10B4A}">
      <dsp:nvSpPr>
        <dsp:cNvPr id="0" name=""/>
        <dsp:cNvSpPr/>
      </dsp:nvSpPr>
      <dsp:spPr>
        <a:xfrm>
          <a:off x="274199" y="3713360"/>
          <a:ext cx="499032" cy="498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5E0ACB-3BAB-40B7-97AB-8DE1B7B83EA1}">
      <dsp:nvSpPr>
        <dsp:cNvPr id="0" name=""/>
        <dsp:cNvSpPr/>
      </dsp:nvSpPr>
      <dsp:spPr>
        <a:xfrm>
          <a:off x="1047431" y="3509410"/>
          <a:ext cx="7403404" cy="934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930" tIns="98930" rIns="98930" bIns="98930" numCol="1" spcCol="1270" anchor="ctr" anchorCtr="0">
          <a:noAutofit/>
        </a:bodyPr>
        <a:lstStyle/>
        <a:p>
          <a:pPr marL="0" lvl="0" indent="0" algn="l" defTabSz="666750">
            <a:lnSpc>
              <a:spcPct val="100000"/>
            </a:lnSpc>
            <a:spcBef>
              <a:spcPct val="0"/>
            </a:spcBef>
            <a:spcAft>
              <a:spcPct val="35000"/>
            </a:spcAft>
            <a:buNone/>
          </a:pPr>
          <a:r>
            <a:rPr lang="en-US" sz="1500" u="sng" kern="1200">
              <a:hlinkClick xmlns:r="http://schemas.openxmlformats.org/officeDocument/2006/relationships" r:id="rId9"/>
            </a:rPr>
            <a:t>Massachusetts Priority of Service (</a:t>
          </a:r>
          <a:r>
            <a:rPr lang="en-US" sz="1500" i="1" u="sng" kern="1200">
              <a:hlinkClick xmlns:r="http://schemas.openxmlformats.org/officeDocument/2006/relationships" r:id="rId9"/>
            </a:rPr>
            <a:t>Mass Workforce Issuance 100 DCS 15.100.1</a:t>
          </a:r>
          <a:r>
            <a:rPr lang="en-US" sz="1500" kern="1200">
              <a:hlinkClick xmlns:r="http://schemas.openxmlformats.org/officeDocument/2006/relationships" r:id="rId9"/>
            </a:rPr>
            <a:t> </a:t>
          </a:r>
          <a:endParaRPr lang="en-US" sz="1500" kern="1200"/>
        </a:p>
      </dsp:txBody>
      <dsp:txXfrm>
        <a:off x="1047431" y="3509410"/>
        <a:ext cx="7403404" cy="9347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6FF44-88B3-49B4-BFC7-3B11B8032402}">
      <dsp:nvSpPr>
        <dsp:cNvPr id="0" name=""/>
        <dsp:cNvSpPr/>
      </dsp:nvSpPr>
      <dsp:spPr>
        <a:xfrm>
          <a:off x="0" y="3406931"/>
          <a:ext cx="8229600" cy="1118231"/>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rtl="0">
            <a:lnSpc>
              <a:spcPct val="90000"/>
            </a:lnSpc>
            <a:spcBef>
              <a:spcPct val="0"/>
            </a:spcBef>
            <a:spcAft>
              <a:spcPct val="35000"/>
            </a:spcAft>
            <a:buNone/>
          </a:pPr>
          <a:r>
            <a:rPr lang="en-US" sz="2100" kern="1200">
              <a:solidFill>
                <a:schemeClr val="accent6"/>
              </a:solidFill>
              <a:latin typeface="Calibri"/>
            </a:rPr>
            <a:t>Barrier to Employment </a:t>
          </a:r>
          <a:r>
            <a:rPr lang="en-US" sz="2100" kern="1200">
              <a:solidFill>
                <a:schemeClr val="accent6"/>
              </a:solidFill>
            </a:rPr>
            <a:t> </a:t>
          </a:r>
        </a:p>
      </dsp:txBody>
      <dsp:txXfrm>
        <a:off x="0" y="3406931"/>
        <a:ext cx="8229600" cy="603844"/>
      </dsp:txXfrm>
    </dsp:sp>
    <dsp:sp modelId="{ABE7E584-3C9C-487C-A4C5-F4DCB9BFFADD}">
      <dsp:nvSpPr>
        <dsp:cNvPr id="0" name=""/>
        <dsp:cNvSpPr/>
      </dsp:nvSpPr>
      <dsp:spPr>
        <a:xfrm>
          <a:off x="0" y="3988412"/>
          <a:ext cx="8229600" cy="51438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accent6"/>
              </a:solidFill>
            </a:rPr>
            <a:t>Discharged or released from Active-Duty due to service-connected </a:t>
          </a:r>
          <a:r>
            <a:rPr lang="en-US" sz="1600" kern="1200">
              <a:solidFill>
                <a:schemeClr val="accent6"/>
              </a:solidFill>
              <a:latin typeface="Calibri"/>
            </a:rPr>
            <a:t>disability or other employment barrier </a:t>
          </a:r>
          <a:endParaRPr lang="en-US" sz="1600" kern="1200">
            <a:solidFill>
              <a:schemeClr val="accent6"/>
            </a:solidFill>
          </a:endParaRPr>
        </a:p>
      </dsp:txBody>
      <dsp:txXfrm>
        <a:off x="0" y="3988412"/>
        <a:ext cx="8229600" cy="514386"/>
      </dsp:txXfrm>
    </dsp:sp>
    <dsp:sp modelId="{8637132D-8DE2-44F4-85C2-ECBEFC80333D}">
      <dsp:nvSpPr>
        <dsp:cNvPr id="0" name=""/>
        <dsp:cNvSpPr/>
      </dsp:nvSpPr>
      <dsp:spPr>
        <a:xfrm rot="10800000">
          <a:off x="0" y="1671206"/>
          <a:ext cx="8229600" cy="1719839"/>
        </a:xfrm>
        <a:prstGeom prst="upArrowCallout">
          <a:avLst/>
        </a:prstGeom>
        <a:solidFill>
          <a:schemeClr val="accent4">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accent6"/>
              </a:solidFill>
            </a:rPr>
            <a:t>Active-Duty Service</a:t>
          </a:r>
        </a:p>
      </dsp:txBody>
      <dsp:txXfrm rot="-10800000">
        <a:off x="0" y="1671206"/>
        <a:ext cx="8229600" cy="603663"/>
      </dsp:txXfrm>
    </dsp:sp>
    <dsp:sp modelId="{BD03E15D-2A84-410A-9E0D-EAF54FB5CA29}">
      <dsp:nvSpPr>
        <dsp:cNvPr id="0" name=""/>
        <dsp:cNvSpPr/>
      </dsp:nvSpPr>
      <dsp:spPr>
        <a:xfrm>
          <a:off x="0" y="2307529"/>
          <a:ext cx="4114799"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accent6"/>
              </a:solidFill>
            </a:rPr>
            <a:t>180 days or more for other than initial training</a:t>
          </a:r>
        </a:p>
      </dsp:txBody>
      <dsp:txXfrm>
        <a:off x="0" y="2307529"/>
        <a:ext cx="4114799" cy="514231"/>
      </dsp:txXfrm>
    </dsp:sp>
    <dsp:sp modelId="{C0926F95-9BB6-44EC-A25B-113386F05334}">
      <dsp:nvSpPr>
        <dsp:cNvPr id="0" name=""/>
        <dsp:cNvSpPr/>
      </dsp:nvSpPr>
      <dsp:spPr>
        <a:xfrm>
          <a:off x="4114800" y="2307529"/>
          <a:ext cx="4114799" cy="51423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accent6"/>
              </a:solidFill>
            </a:rPr>
            <a:t>Discharge status with other than Dishonorable Discharge</a:t>
          </a:r>
        </a:p>
      </dsp:txBody>
      <dsp:txXfrm>
        <a:off x="4114800" y="2307529"/>
        <a:ext cx="4114799" cy="514231"/>
      </dsp:txXfrm>
    </dsp:sp>
    <dsp:sp modelId="{2700ADF9-8FD7-49C7-9DE3-9820949759A5}">
      <dsp:nvSpPr>
        <dsp:cNvPr id="0" name=""/>
        <dsp:cNvSpPr/>
      </dsp:nvSpPr>
      <dsp:spPr>
        <a:xfrm rot="10800000">
          <a:off x="0" y="799"/>
          <a:ext cx="8229600" cy="1719839"/>
        </a:xfrm>
        <a:prstGeom prst="upArrowCallout">
          <a:avLst/>
        </a:prstGeom>
        <a:solidFill>
          <a:schemeClr val="accent2">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accent6"/>
              </a:solidFill>
            </a:rPr>
            <a:t>38 U.S.C. § 4211(4) Eligible Veteran is a person who meets the following Criteria:</a:t>
          </a:r>
        </a:p>
      </dsp:txBody>
      <dsp:txXfrm rot="10800000">
        <a:off x="0" y="799"/>
        <a:ext cx="8229600" cy="11175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3FE45-1D41-4F65-80A6-002951B09218}">
      <dsp:nvSpPr>
        <dsp:cNvPr id="0" name=""/>
        <dsp:cNvSpPr/>
      </dsp:nvSpPr>
      <dsp:spPr>
        <a:xfrm>
          <a:off x="0" y="602481"/>
          <a:ext cx="8229600" cy="2079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16560" rIns="63870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accent6"/>
              </a:solidFill>
            </a:rPr>
            <a:t>Member of the Reserve component called to active-duty under Title 10 orders</a:t>
          </a:r>
        </a:p>
        <a:p>
          <a:pPr marL="228600" lvl="1" indent="-228600" algn="l" defTabSz="889000">
            <a:lnSpc>
              <a:spcPct val="90000"/>
            </a:lnSpc>
            <a:spcBef>
              <a:spcPct val="0"/>
            </a:spcBef>
            <a:spcAft>
              <a:spcPct val="15000"/>
            </a:spcAft>
            <a:buChar char="•"/>
          </a:pPr>
          <a:r>
            <a:rPr lang="en-US" sz="2000" kern="1200" dirty="0">
              <a:solidFill>
                <a:schemeClr val="accent6"/>
              </a:solidFill>
            </a:rPr>
            <a:t>Served on Active-duty during a period of war or in a campaign/expedition for which a campaign badge is authorized</a:t>
          </a:r>
        </a:p>
        <a:p>
          <a:pPr marL="228600" lvl="1" indent="-228600" algn="l" defTabSz="889000">
            <a:lnSpc>
              <a:spcPct val="90000"/>
            </a:lnSpc>
            <a:spcBef>
              <a:spcPct val="0"/>
            </a:spcBef>
            <a:spcAft>
              <a:spcPct val="15000"/>
            </a:spcAft>
            <a:buChar char="•"/>
          </a:pPr>
          <a:r>
            <a:rPr lang="en-US" sz="2000" kern="1200" dirty="0">
              <a:solidFill>
                <a:schemeClr val="accent6"/>
              </a:solidFill>
            </a:rPr>
            <a:t>Discharged or released with other than </a:t>
          </a:r>
          <a:r>
            <a:rPr lang="en-US" sz="2000" kern="1200" dirty="0">
              <a:solidFill>
                <a:schemeClr val="accent6"/>
              </a:solidFill>
              <a:latin typeface="Calibri"/>
            </a:rPr>
            <a:t>dishonorable</a:t>
          </a:r>
          <a:r>
            <a:rPr lang="en-US" sz="2000" kern="1200" dirty="0">
              <a:solidFill>
                <a:schemeClr val="accent6"/>
              </a:solidFill>
            </a:rPr>
            <a:t> discharge</a:t>
          </a:r>
        </a:p>
      </dsp:txBody>
      <dsp:txXfrm>
        <a:off x="0" y="602481"/>
        <a:ext cx="8229600" cy="2079000"/>
      </dsp:txXfrm>
    </dsp:sp>
    <dsp:sp modelId="{DE2D59B3-9991-4299-867F-73BF13C73C9E}">
      <dsp:nvSpPr>
        <dsp:cNvPr id="0" name=""/>
        <dsp:cNvSpPr/>
      </dsp:nvSpPr>
      <dsp:spPr>
        <a:xfrm>
          <a:off x="411480" y="307281"/>
          <a:ext cx="5760720" cy="5904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solidFill>
            </a:rPr>
            <a:t>Reserve component</a:t>
          </a:r>
        </a:p>
      </dsp:txBody>
      <dsp:txXfrm>
        <a:off x="440301" y="336102"/>
        <a:ext cx="5703078" cy="532758"/>
      </dsp:txXfrm>
    </dsp:sp>
    <dsp:sp modelId="{38650866-A3BA-4ACC-A307-B8C175C561B9}">
      <dsp:nvSpPr>
        <dsp:cNvPr id="0" name=""/>
        <dsp:cNvSpPr/>
      </dsp:nvSpPr>
      <dsp:spPr>
        <a:xfrm>
          <a:off x="0" y="3084681"/>
          <a:ext cx="8229600" cy="113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16560" rIns="63870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accent6"/>
              </a:solidFill>
            </a:rPr>
            <a:t>Discharged or released from Active-Duty to a sole survivorship discharge</a:t>
          </a:r>
        </a:p>
      </dsp:txBody>
      <dsp:txXfrm>
        <a:off x="0" y="3084681"/>
        <a:ext cx="8229600" cy="1134000"/>
      </dsp:txXfrm>
    </dsp:sp>
    <dsp:sp modelId="{0330C1D3-B5B3-467C-8FBC-236E777A6552}">
      <dsp:nvSpPr>
        <dsp:cNvPr id="0" name=""/>
        <dsp:cNvSpPr/>
      </dsp:nvSpPr>
      <dsp:spPr>
        <a:xfrm>
          <a:off x="411480" y="2789481"/>
          <a:ext cx="5760720" cy="5904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solidFill>
            </a:rPr>
            <a:t>Sole Survivorship</a:t>
          </a:r>
        </a:p>
      </dsp:txBody>
      <dsp:txXfrm>
        <a:off x="440301" y="2818302"/>
        <a:ext cx="5703078" cy="5327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E3D94E-2661-4FA2-8753-2D41D1F3FC46}">
      <dsp:nvSpPr>
        <dsp:cNvPr id="0" name=""/>
        <dsp:cNvSpPr/>
      </dsp:nvSpPr>
      <dsp:spPr>
        <a:xfrm>
          <a:off x="0" y="65541"/>
          <a:ext cx="8229600" cy="111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err="1">
              <a:solidFill>
                <a:schemeClr val="accent6"/>
              </a:solidFill>
            </a:rPr>
            <a:t>MassHire</a:t>
          </a:r>
          <a:r>
            <a:rPr lang="en-US" sz="2800" kern="1200">
              <a:solidFill>
                <a:schemeClr val="accent6"/>
              </a:solidFill>
            </a:rPr>
            <a:t> Career Center staff must respect privacy while verifying eligibility:  </a:t>
          </a:r>
        </a:p>
      </dsp:txBody>
      <dsp:txXfrm>
        <a:off x="54373" y="119914"/>
        <a:ext cx="8120854" cy="1005094"/>
      </dsp:txXfrm>
    </dsp:sp>
    <dsp:sp modelId="{6BD0950B-BFBA-4A6F-BDE6-D2ACA0A14F92}">
      <dsp:nvSpPr>
        <dsp:cNvPr id="0" name=""/>
        <dsp:cNvSpPr/>
      </dsp:nvSpPr>
      <dsp:spPr>
        <a:xfrm>
          <a:off x="0" y="1249129"/>
          <a:ext cx="8229600" cy="1113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solidFill>
            </a:rPr>
            <a:t>Accept verbal, written, or electronic confirmation of eligibility  Cleary explain that: </a:t>
          </a:r>
        </a:p>
      </dsp:txBody>
      <dsp:txXfrm>
        <a:off x="54373" y="1303502"/>
        <a:ext cx="8120854" cy="1005094"/>
      </dsp:txXfrm>
    </dsp:sp>
    <dsp:sp modelId="{46A6E4DC-4F74-40FB-8D1E-63E4C7495431}">
      <dsp:nvSpPr>
        <dsp:cNvPr id="0" name=""/>
        <dsp:cNvSpPr/>
      </dsp:nvSpPr>
      <dsp:spPr>
        <a:xfrm>
          <a:off x="0" y="2373861"/>
          <a:ext cx="8229600"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solidFill>
                <a:schemeClr val="accent6"/>
              </a:solidFill>
            </a:rPr>
            <a:t>Information is used solely for determining eligibility and prioritization  </a:t>
          </a:r>
        </a:p>
        <a:p>
          <a:pPr marL="228600" lvl="1" indent="-228600" algn="l" defTabSz="977900">
            <a:lnSpc>
              <a:spcPct val="90000"/>
            </a:lnSpc>
            <a:spcBef>
              <a:spcPct val="0"/>
            </a:spcBef>
            <a:spcAft>
              <a:spcPct val="20000"/>
            </a:spcAft>
            <a:buChar char="•"/>
          </a:pPr>
          <a:r>
            <a:rPr lang="en-US" sz="2200" kern="1200">
              <a:solidFill>
                <a:schemeClr val="accent6"/>
              </a:solidFill>
            </a:rPr>
            <a:t>Participation is voluntary and refusal to provide information has no negative consequences  </a:t>
          </a:r>
        </a:p>
        <a:p>
          <a:pPr marL="228600" lvl="1" indent="-228600" algn="l" defTabSz="977900">
            <a:lnSpc>
              <a:spcPct val="90000"/>
            </a:lnSpc>
            <a:spcBef>
              <a:spcPct val="0"/>
            </a:spcBef>
            <a:spcAft>
              <a:spcPct val="20000"/>
            </a:spcAft>
            <a:buChar char="•"/>
          </a:pPr>
          <a:r>
            <a:rPr lang="en-US" sz="2200" kern="1200">
              <a:solidFill>
                <a:schemeClr val="accent6"/>
              </a:solidFill>
            </a:rPr>
            <a:t>Guarantee confidentiality and legal compliance in information handling </a:t>
          </a:r>
        </a:p>
      </dsp:txBody>
      <dsp:txXfrm>
        <a:off x="0" y="2373861"/>
        <a:ext cx="8229600" cy="20865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BB7E6-2AEE-40AB-96BA-AF173B67EFBE}">
      <dsp:nvSpPr>
        <dsp:cNvPr id="0" name=""/>
        <dsp:cNvSpPr/>
      </dsp:nvSpPr>
      <dsp:spPr>
        <a:xfrm>
          <a:off x="0" y="60002"/>
          <a:ext cx="4896452" cy="2077919"/>
        </a:xfrm>
        <a:prstGeom prst="roundRect">
          <a:avLst/>
        </a:prstGeom>
        <a:solidFill>
          <a:schemeClr val="tx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solidFill>
            </a:rPr>
            <a:t>Eligible Veteran, or Eligible Person status and Qualifying Employment Barriers must be documented in MOSES. Eligibility barriers must be checked off in the barriers tab. </a:t>
          </a:r>
        </a:p>
      </dsp:txBody>
      <dsp:txXfrm>
        <a:off x="101436" y="161438"/>
        <a:ext cx="4693580" cy="1875047"/>
      </dsp:txXfrm>
    </dsp:sp>
    <dsp:sp modelId="{D38F4145-F939-4B90-9C13-C2D916C23542}">
      <dsp:nvSpPr>
        <dsp:cNvPr id="0" name=""/>
        <dsp:cNvSpPr/>
      </dsp:nvSpPr>
      <dsp:spPr>
        <a:xfrm>
          <a:off x="0" y="2207042"/>
          <a:ext cx="4896452" cy="2077919"/>
        </a:xfrm>
        <a:prstGeom prst="roundRect">
          <a:avLst/>
        </a:prstGeom>
        <a:solidFill>
          <a:schemeClr val="tx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solidFill>
            </a:rPr>
            <a:t>There should also be a note in the “barriers” tab as to how it will be addressed.  </a:t>
          </a:r>
        </a:p>
      </dsp:txBody>
      <dsp:txXfrm>
        <a:off x="101436" y="2308478"/>
        <a:ext cx="4693580" cy="18750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904FF-3560-4996-A81D-09B12C040A5C}">
      <dsp:nvSpPr>
        <dsp:cNvPr id="0" name=""/>
        <dsp:cNvSpPr/>
      </dsp:nvSpPr>
      <dsp:spPr>
        <a:xfrm>
          <a:off x="0" y="5742"/>
          <a:ext cx="8229600" cy="6688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E7A5A-D82E-453B-A230-A97BB22064D6}">
      <dsp:nvSpPr>
        <dsp:cNvPr id="0" name=""/>
        <dsp:cNvSpPr/>
      </dsp:nvSpPr>
      <dsp:spPr>
        <a:xfrm>
          <a:off x="202315" y="156225"/>
          <a:ext cx="368205" cy="367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556FEB-D276-4B58-9FE9-001AE40126E4}">
      <dsp:nvSpPr>
        <dsp:cNvPr id="0" name=""/>
        <dsp:cNvSpPr/>
      </dsp:nvSpPr>
      <dsp:spPr>
        <a:xfrm>
          <a:off x="772836" y="5742"/>
          <a:ext cx="7410341" cy="75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30" tIns="79630" rIns="79630" bIns="79630"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6"/>
              </a:solidFill>
            </a:rPr>
            <a:t>DD-214 is the primary and sole document to properly determine Veteran Status</a:t>
          </a:r>
        </a:p>
      </dsp:txBody>
      <dsp:txXfrm>
        <a:off x="772836" y="5742"/>
        <a:ext cx="7410341" cy="752413"/>
      </dsp:txXfrm>
    </dsp:sp>
    <dsp:sp modelId="{40E173B9-13B8-40E3-BBAC-FB51FEE8D29E}">
      <dsp:nvSpPr>
        <dsp:cNvPr id="0" name=""/>
        <dsp:cNvSpPr/>
      </dsp:nvSpPr>
      <dsp:spPr>
        <a:xfrm>
          <a:off x="0" y="946258"/>
          <a:ext cx="8229600" cy="6688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ADB0A-7B00-449E-A908-3327F3D80D12}">
      <dsp:nvSpPr>
        <dsp:cNvPr id="0" name=""/>
        <dsp:cNvSpPr/>
      </dsp:nvSpPr>
      <dsp:spPr>
        <a:xfrm>
          <a:off x="202315" y="1096741"/>
          <a:ext cx="368205" cy="367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919527-C613-4246-9951-B62DC50B60E9}">
      <dsp:nvSpPr>
        <dsp:cNvPr id="0" name=""/>
        <dsp:cNvSpPr/>
      </dsp:nvSpPr>
      <dsp:spPr>
        <a:xfrm>
          <a:off x="772836" y="946258"/>
          <a:ext cx="7410341" cy="75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30" tIns="79630" rIns="79630" bIns="79630"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6"/>
              </a:solidFill>
            </a:rPr>
            <a:t>DVOP or LVER should be solely responsible to make DD-214 verification entries in MOSES</a:t>
          </a:r>
        </a:p>
      </dsp:txBody>
      <dsp:txXfrm>
        <a:off x="772836" y="946258"/>
        <a:ext cx="7410341" cy="752413"/>
      </dsp:txXfrm>
    </dsp:sp>
    <dsp:sp modelId="{55FCFF88-13AB-420D-B22B-562C632CD005}">
      <dsp:nvSpPr>
        <dsp:cNvPr id="0" name=""/>
        <dsp:cNvSpPr/>
      </dsp:nvSpPr>
      <dsp:spPr>
        <a:xfrm>
          <a:off x="0" y="1886774"/>
          <a:ext cx="8229600" cy="6688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05755-2A07-4E79-813B-A9458171139B}">
      <dsp:nvSpPr>
        <dsp:cNvPr id="0" name=""/>
        <dsp:cNvSpPr/>
      </dsp:nvSpPr>
      <dsp:spPr>
        <a:xfrm>
          <a:off x="202315" y="2037257"/>
          <a:ext cx="368205" cy="367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E87BF3-435A-4C8F-8250-021D816A8612}">
      <dsp:nvSpPr>
        <dsp:cNvPr id="0" name=""/>
        <dsp:cNvSpPr/>
      </dsp:nvSpPr>
      <dsp:spPr>
        <a:xfrm>
          <a:off x="772836" y="1886774"/>
          <a:ext cx="7410341" cy="75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30" tIns="79630" rIns="79630" bIns="79630"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6"/>
              </a:solidFill>
            </a:rPr>
            <a:t>In the event of an absent DVOP/LVER; Operations Managers/Career Center Directors/other designated staff can verify</a:t>
          </a:r>
        </a:p>
      </dsp:txBody>
      <dsp:txXfrm>
        <a:off x="772836" y="1886774"/>
        <a:ext cx="7410341" cy="752413"/>
      </dsp:txXfrm>
    </dsp:sp>
    <dsp:sp modelId="{2F731299-D775-492D-A273-DD5A667FF896}">
      <dsp:nvSpPr>
        <dsp:cNvPr id="0" name=""/>
        <dsp:cNvSpPr/>
      </dsp:nvSpPr>
      <dsp:spPr>
        <a:xfrm>
          <a:off x="0" y="2827291"/>
          <a:ext cx="8229600" cy="6688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06251-1108-49FF-99C4-08503BCBDE0B}">
      <dsp:nvSpPr>
        <dsp:cNvPr id="0" name=""/>
        <dsp:cNvSpPr/>
      </dsp:nvSpPr>
      <dsp:spPr>
        <a:xfrm>
          <a:off x="202315" y="2977773"/>
          <a:ext cx="368205" cy="367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505283-120F-439F-B041-EA0FE3130E40}">
      <dsp:nvSpPr>
        <dsp:cNvPr id="0" name=""/>
        <dsp:cNvSpPr/>
      </dsp:nvSpPr>
      <dsp:spPr>
        <a:xfrm>
          <a:off x="772836" y="2827291"/>
          <a:ext cx="7410341" cy="75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30" tIns="79630" rIns="79630" bIns="79630"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6"/>
              </a:solidFill>
            </a:rPr>
            <a:t>Should further questions arise the JVSG Program Coordinator can assist in determining eligibility</a:t>
          </a:r>
        </a:p>
      </dsp:txBody>
      <dsp:txXfrm>
        <a:off x="772836" y="2827291"/>
        <a:ext cx="7410341" cy="752413"/>
      </dsp:txXfrm>
    </dsp:sp>
    <dsp:sp modelId="{D69999E7-F0BC-4925-B919-7291B6F193AA}">
      <dsp:nvSpPr>
        <dsp:cNvPr id="0" name=""/>
        <dsp:cNvSpPr/>
      </dsp:nvSpPr>
      <dsp:spPr>
        <a:xfrm>
          <a:off x="0" y="3767807"/>
          <a:ext cx="8229600" cy="6688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82741-7E5A-4DEC-AF9A-EC559358DB19}">
      <dsp:nvSpPr>
        <dsp:cNvPr id="0" name=""/>
        <dsp:cNvSpPr/>
      </dsp:nvSpPr>
      <dsp:spPr>
        <a:xfrm>
          <a:off x="202513" y="3918290"/>
          <a:ext cx="368205" cy="3678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4893AE-2F61-49A1-B3D9-FE007419F6FF}">
      <dsp:nvSpPr>
        <dsp:cNvPr id="0" name=""/>
        <dsp:cNvSpPr/>
      </dsp:nvSpPr>
      <dsp:spPr>
        <a:xfrm>
          <a:off x="773232" y="3767807"/>
          <a:ext cx="7359713" cy="75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30" tIns="79630" rIns="79630" bIns="79630" numCol="1" spcCol="1270" anchor="ctr" anchorCtr="0">
          <a:noAutofit/>
        </a:bodyPr>
        <a:lstStyle/>
        <a:p>
          <a:pPr marL="0" lvl="0" indent="0" algn="l" defTabSz="622300">
            <a:lnSpc>
              <a:spcPct val="100000"/>
            </a:lnSpc>
            <a:spcBef>
              <a:spcPct val="0"/>
            </a:spcBef>
            <a:spcAft>
              <a:spcPct val="35000"/>
            </a:spcAft>
            <a:buNone/>
          </a:pPr>
          <a:r>
            <a:rPr lang="en-US" sz="1400" kern="1200">
              <a:solidFill>
                <a:schemeClr val="accent6"/>
              </a:solidFill>
            </a:rPr>
            <a:t>For JVSG eligibility: a copy of the DD-214 </a:t>
          </a:r>
          <a:r>
            <a:rPr lang="en-US" sz="1400" b="1" u="sng" kern="1200">
              <a:solidFill>
                <a:schemeClr val="accent6"/>
              </a:solidFill>
            </a:rPr>
            <a:t>DOES NOT </a:t>
          </a:r>
          <a:r>
            <a:rPr lang="en-US" sz="1400" kern="1200">
              <a:solidFill>
                <a:schemeClr val="accent6"/>
              </a:solidFill>
            </a:rPr>
            <a:t>need to be collected, however a note </a:t>
          </a:r>
          <a:r>
            <a:rPr lang="en-US" sz="1400" b="1" u="sng" kern="1200">
              <a:solidFill>
                <a:schemeClr val="accent6"/>
              </a:solidFill>
            </a:rPr>
            <a:t>MUST</a:t>
          </a:r>
          <a:r>
            <a:rPr lang="en-US" sz="1400" kern="1200">
              <a:solidFill>
                <a:schemeClr val="accent6"/>
              </a:solidFill>
            </a:rPr>
            <a:t> be added to MOSES upon verification, and DD-214 box is checked under the military tab, the rest of the military information must be completed, to include HVRP Grant (if applicable) </a:t>
          </a:r>
        </a:p>
      </dsp:txBody>
      <dsp:txXfrm>
        <a:off x="773232" y="3767807"/>
        <a:ext cx="7359713" cy="75241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FDC97-4F20-4B04-B8C0-8AFBDAC8C6EC}">
      <dsp:nvSpPr>
        <dsp:cNvPr id="0" name=""/>
        <dsp:cNvSpPr/>
      </dsp:nvSpPr>
      <dsp:spPr>
        <a:xfrm>
          <a:off x="0" y="552"/>
          <a:ext cx="82296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7E7F08D-9AFC-483F-8412-925B28338D4F}">
      <dsp:nvSpPr>
        <dsp:cNvPr id="0" name=""/>
        <dsp:cNvSpPr/>
      </dsp:nvSpPr>
      <dsp:spPr>
        <a:xfrm>
          <a:off x="0" y="552"/>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1"/>
            </a:rPr>
            <a:t>Federal Guidance</a:t>
          </a:r>
          <a:endParaRPr lang="en-US" sz="1800" kern="1200"/>
        </a:p>
      </dsp:txBody>
      <dsp:txXfrm>
        <a:off x="0" y="552"/>
        <a:ext cx="8229600" cy="904971"/>
      </dsp:txXfrm>
    </dsp:sp>
    <dsp:sp modelId="{96846B60-4111-49B6-AAFD-939268EC72BA}">
      <dsp:nvSpPr>
        <dsp:cNvPr id="0" name=""/>
        <dsp:cNvSpPr/>
      </dsp:nvSpPr>
      <dsp:spPr>
        <a:xfrm>
          <a:off x="0" y="905524"/>
          <a:ext cx="82296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3D70D6A-57B3-447C-8653-6A39ADD7ACA1}">
      <dsp:nvSpPr>
        <dsp:cNvPr id="0" name=""/>
        <dsp:cNvSpPr/>
      </dsp:nvSpPr>
      <dsp:spPr>
        <a:xfrm>
          <a:off x="0" y="905524"/>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1"/>
            </a:rPr>
            <a:t>38 USC Chapter 41</a:t>
          </a:r>
          <a:r>
            <a:rPr lang="en-US" sz="1800" kern="1200"/>
            <a:t> </a:t>
          </a:r>
          <a:r>
            <a:rPr lang="en-US" sz="1800" kern="1200">
              <a:solidFill>
                <a:schemeClr val="accent6"/>
              </a:solidFill>
            </a:rPr>
            <a:t>and</a:t>
          </a:r>
          <a:r>
            <a:rPr lang="en-US" sz="1800" kern="1200"/>
            <a:t> </a:t>
          </a:r>
          <a:r>
            <a:rPr lang="en-US" sz="1800" kern="1200">
              <a:hlinkClick xmlns:r="http://schemas.openxmlformats.org/officeDocument/2006/relationships" r:id="rId2"/>
            </a:rPr>
            <a:t>Chapter 42</a:t>
          </a:r>
          <a:endParaRPr lang="en-US" sz="1800" kern="1200"/>
        </a:p>
      </dsp:txBody>
      <dsp:txXfrm>
        <a:off x="0" y="905524"/>
        <a:ext cx="8229600" cy="904971"/>
      </dsp:txXfrm>
    </dsp:sp>
    <dsp:sp modelId="{FEA392D8-3D44-47B1-9574-10E4482CE3D8}">
      <dsp:nvSpPr>
        <dsp:cNvPr id="0" name=""/>
        <dsp:cNvSpPr/>
      </dsp:nvSpPr>
      <dsp:spPr>
        <a:xfrm>
          <a:off x="0" y="1810495"/>
          <a:ext cx="82296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B659328-2BFF-48C4-B0DE-364DCFEC244A}">
      <dsp:nvSpPr>
        <dsp:cNvPr id="0" name=""/>
        <dsp:cNvSpPr/>
      </dsp:nvSpPr>
      <dsp:spPr>
        <a:xfrm>
          <a:off x="0" y="1810495"/>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3"/>
            </a:rPr>
            <a:t>Veterans Program Letter 05-24</a:t>
          </a:r>
          <a:r>
            <a:rPr lang="en-US" sz="1800" kern="1200">
              <a:solidFill>
                <a:schemeClr val="accent6"/>
              </a:solidFill>
            </a:rPr>
            <a:t>: Jobs for Veterans State Grants Staff Roles and Responsibilities and Coordination with the Workforce Innovation and Opportunities Act Services to Veterans </a:t>
          </a:r>
        </a:p>
      </dsp:txBody>
      <dsp:txXfrm>
        <a:off x="0" y="1810495"/>
        <a:ext cx="8229600" cy="904971"/>
      </dsp:txXfrm>
    </dsp:sp>
    <dsp:sp modelId="{AE27C0DB-9F3F-4AC0-B44F-E6C74EFEDE4F}">
      <dsp:nvSpPr>
        <dsp:cNvPr id="0" name=""/>
        <dsp:cNvSpPr/>
      </dsp:nvSpPr>
      <dsp:spPr>
        <a:xfrm>
          <a:off x="0" y="2715467"/>
          <a:ext cx="82296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97C46C15-719E-45AE-AE57-100166C8CCE4}">
      <dsp:nvSpPr>
        <dsp:cNvPr id="0" name=""/>
        <dsp:cNvSpPr/>
      </dsp:nvSpPr>
      <dsp:spPr>
        <a:xfrm>
          <a:off x="0" y="2715467"/>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4"/>
            </a:rPr>
            <a:t>TEGL 03-24:</a:t>
          </a:r>
          <a:r>
            <a:rPr lang="en-US" sz="1800" kern="1200">
              <a:solidFill>
                <a:schemeClr val="accent6"/>
              </a:solidFill>
            </a:rPr>
            <a:t>Jobs for Veterans’ State Grants (JVSG) Program Reforms and Roles and Responsibilities of American Job Center (AJC) Staff Serving Veteran</a:t>
          </a:r>
          <a:r>
            <a:rPr lang="en-US" sz="1800" kern="1200">
              <a:solidFill>
                <a:schemeClr val="accent6"/>
              </a:solidFill>
              <a:hlinkClick xmlns:r="http://schemas.openxmlformats.org/officeDocument/2006/relationships" r:id="rId4">
                <a:extLst>
                  <a:ext uri="{A12FA001-AC4F-418D-AE19-62706E023703}">
                    <ahyp:hlinkClr xmlns:ahyp="http://schemas.microsoft.com/office/drawing/2018/hyperlinkcolor" val="tx"/>
                  </a:ext>
                </a:extLst>
              </a:hlinkClick>
            </a:rPr>
            <a:t> </a:t>
          </a:r>
          <a:endParaRPr lang="en-US" sz="1800" kern="1200">
            <a:solidFill>
              <a:schemeClr val="accent6"/>
            </a:solidFill>
          </a:endParaRPr>
        </a:p>
      </dsp:txBody>
      <dsp:txXfrm>
        <a:off x="0" y="2715467"/>
        <a:ext cx="8229600" cy="904971"/>
      </dsp:txXfrm>
    </dsp:sp>
    <dsp:sp modelId="{44BB73E7-187D-4B21-A411-4AB6E9B6F04E}">
      <dsp:nvSpPr>
        <dsp:cNvPr id="0" name=""/>
        <dsp:cNvSpPr/>
      </dsp:nvSpPr>
      <dsp:spPr>
        <a:xfrm>
          <a:off x="0" y="3620438"/>
          <a:ext cx="82296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872F1774-B798-445C-B0B2-E8D7BBA2DB6D}">
      <dsp:nvSpPr>
        <dsp:cNvPr id="0" name=""/>
        <dsp:cNvSpPr/>
      </dsp:nvSpPr>
      <dsp:spPr>
        <a:xfrm>
          <a:off x="0" y="3620438"/>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5"/>
            </a:rPr>
            <a:t>Standard Operating Procedures</a:t>
          </a:r>
          <a:r>
            <a:rPr lang="en-US" sz="1800" kern="1200"/>
            <a:t>: </a:t>
          </a:r>
          <a:r>
            <a:rPr lang="en-US" sz="1800" kern="1200">
              <a:solidFill>
                <a:schemeClr val="accent6"/>
              </a:solidFill>
            </a:rPr>
            <a:t>MWI Issuance 100 DCS 15.105.1 Issued 7/2/2025</a:t>
          </a:r>
        </a:p>
      </dsp:txBody>
      <dsp:txXfrm>
        <a:off x="0" y="3620438"/>
        <a:ext cx="8229600" cy="9049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0C32D-E6CF-4423-A69D-089AF548186D}">
      <dsp:nvSpPr>
        <dsp:cNvPr id="0" name=""/>
        <dsp:cNvSpPr/>
      </dsp:nvSpPr>
      <dsp:spPr>
        <a:xfrm>
          <a:off x="0" y="552"/>
          <a:ext cx="82296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9F79AC3-42D4-4E94-B6EF-FA388490B498}">
      <dsp:nvSpPr>
        <dsp:cNvPr id="0" name=""/>
        <dsp:cNvSpPr/>
      </dsp:nvSpPr>
      <dsp:spPr>
        <a:xfrm>
          <a:off x="0" y="552"/>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chemeClr val="accent6"/>
              </a:solidFill>
            </a:rPr>
            <a:t>JVSG Staff Positions and Functions</a:t>
          </a:r>
        </a:p>
      </dsp:txBody>
      <dsp:txXfrm>
        <a:off x="0" y="552"/>
        <a:ext cx="8229600" cy="904971"/>
      </dsp:txXfrm>
    </dsp:sp>
    <dsp:sp modelId="{9E9C3F79-4F9D-4046-AA7F-4B70780C8429}">
      <dsp:nvSpPr>
        <dsp:cNvPr id="0" name=""/>
        <dsp:cNvSpPr/>
      </dsp:nvSpPr>
      <dsp:spPr>
        <a:xfrm>
          <a:off x="0" y="905524"/>
          <a:ext cx="82296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4C5F5A3-7EA6-4DC8-A534-0EE5BDFF6778}">
      <dsp:nvSpPr>
        <dsp:cNvPr id="0" name=""/>
        <dsp:cNvSpPr/>
      </dsp:nvSpPr>
      <dsp:spPr>
        <a:xfrm>
          <a:off x="0" y="905524"/>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chemeClr val="accent6"/>
              </a:solidFill>
            </a:rPr>
            <a:t>Veteran Status and Priority of Service </a:t>
          </a:r>
        </a:p>
      </dsp:txBody>
      <dsp:txXfrm>
        <a:off x="0" y="905524"/>
        <a:ext cx="8229600" cy="904971"/>
      </dsp:txXfrm>
    </dsp:sp>
    <dsp:sp modelId="{528E50AA-9E95-40A7-8358-9465971F2C0A}">
      <dsp:nvSpPr>
        <dsp:cNvPr id="0" name=""/>
        <dsp:cNvSpPr/>
      </dsp:nvSpPr>
      <dsp:spPr>
        <a:xfrm>
          <a:off x="0" y="1810495"/>
          <a:ext cx="82296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4166653-0D3E-493A-A26C-6C0733B67349}">
      <dsp:nvSpPr>
        <dsp:cNvPr id="0" name=""/>
        <dsp:cNvSpPr/>
      </dsp:nvSpPr>
      <dsp:spPr>
        <a:xfrm>
          <a:off x="0" y="1810495"/>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chemeClr val="accent6"/>
              </a:solidFill>
            </a:rPr>
            <a:t>Eligible Veterans and Populations </a:t>
          </a:r>
        </a:p>
      </dsp:txBody>
      <dsp:txXfrm>
        <a:off x="0" y="1810495"/>
        <a:ext cx="8229600" cy="904971"/>
      </dsp:txXfrm>
    </dsp:sp>
    <dsp:sp modelId="{204B092B-257E-4138-8136-E79FF62BBBE2}">
      <dsp:nvSpPr>
        <dsp:cNvPr id="0" name=""/>
        <dsp:cNvSpPr/>
      </dsp:nvSpPr>
      <dsp:spPr>
        <a:xfrm>
          <a:off x="0" y="2715467"/>
          <a:ext cx="82296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EE8D368-DA7E-4822-B85B-2580ECD113D8}">
      <dsp:nvSpPr>
        <dsp:cNvPr id="0" name=""/>
        <dsp:cNvSpPr/>
      </dsp:nvSpPr>
      <dsp:spPr>
        <a:xfrm>
          <a:off x="0" y="2715467"/>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chemeClr val="accent6"/>
              </a:solidFill>
            </a:rPr>
            <a:t>Barriers to Employment </a:t>
          </a:r>
        </a:p>
      </dsp:txBody>
      <dsp:txXfrm>
        <a:off x="0" y="2715467"/>
        <a:ext cx="8229600" cy="904971"/>
      </dsp:txXfrm>
    </dsp:sp>
    <dsp:sp modelId="{5AF4FA18-18DE-4FB1-BAE6-3E7A361437BB}">
      <dsp:nvSpPr>
        <dsp:cNvPr id="0" name=""/>
        <dsp:cNvSpPr/>
      </dsp:nvSpPr>
      <dsp:spPr>
        <a:xfrm>
          <a:off x="0" y="3620438"/>
          <a:ext cx="82296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43C7785-1474-42EB-BA9B-9FFFD3BEB256}">
      <dsp:nvSpPr>
        <dsp:cNvPr id="0" name=""/>
        <dsp:cNvSpPr/>
      </dsp:nvSpPr>
      <dsp:spPr>
        <a:xfrm>
          <a:off x="0" y="3620438"/>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solidFill>
                <a:schemeClr val="accent6"/>
              </a:solidFill>
            </a:rPr>
            <a:t>Review of the DD-214  </a:t>
          </a:r>
        </a:p>
      </dsp:txBody>
      <dsp:txXfrm>
        <a:off x="0" y="3620438"/>
        <a:ext cx="8229600" cy="904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4CE2-C935-40F2-992A-937ACF601E3A}">
      <dsp:nvSpPr>
        <dsp:cNvPr id="0" name=""/>
        <dsp:cNvSpPr/>
      </dsp:nvSpPr>
      <dsp:spPr>
        <a:xfrm>
          <a:off x="0" y="552"/>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6D1852E-A9AB-4D5C-B6E9-39875F64A319}">
      <dsp:nvSpPr>
        <dsp:cNvPr id="0" name=""/>
        <dsp:cNvSpPr/>
      </dsp:nvSpPr>
      <dsp:spPr>
        <a:xfrm>
          <a:off x="0" y="552"/>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DVOP: Disabled Veterans Outreach Program </a:t>
          </a:r>
        </a:p>
      </dsp:txBody>
      <dsp:txXfrm>
        <a:off x="0" y="552"/>
        <a:ext cx="8229600" cy="452485"/>
      </dsp:txXfrm>
    </dsp:sp>
    <dsp:sp modelId="{05CD8016-DB80-4783-960E-B3D399C6F0CB}">
      <dsp:nvSpPr>
        <dsp:cNvPr id="0" name=""/>
        <dsp:cNvSpPr/>
      </dsp:nvSpPr>
      <dsp:spPr>
        <a:xfrm>
          <a:off x="0" y="453038"/>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043CF1B-C694-468F-9CB4-2657D7FE6DFB}">
      <dsp:nvSpPr>
        <dsp:cNvPr id="0" name=""/>
        <dsp:cNvSpPr/>
      </dsp:nvSpPr>
      <dsp:spPr>
        <a:xfrm>
          <a:off x="0" y="453038"/>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LVER: Local Veterans Employment Representative</a:t>
          </a:r>
        </a:p>
      </dsp:txBody>
      <dsp:txXfrm>
        <a:off x="0" y="453038"/>
        <a:ext cx="8229600" cy="452485"/>
      </dsp:txXfrm>
    </dsp:sp>
    <dsp:sp modelId="{30BC3386-74C4-48DC-B2E1-C52DB7D0647A}">
      <dsp:nvSpPr>
        <dsp:cNvPr id="0" name=""/>
        <dsp:cNvSpPr/>
      </dsp:nvSpPr>
      <dsp:spPr>
        <a:xfrm>
          <a:off x="0" y="905524"/>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C8FCDC9-FD9C-4334-9474-6071304CAE35}">
      <dsp:nvSpPr>
        <dsp:cNvPr id="0" name=""/>
        <dsp:cNvSpPr/>
      </dsp:nvSpPr>
      <dsp:spPr>
        <a:xfrm>
          <a:off x="0" y="905524"/>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CODL: Consolidated DVOP/LVER staff</a:t>
          </a:r>
        </a:p>
      </dsp:txBody>
      <dsp:txXfrm>
        <a:off x="0" y="905524"/>
        <a:ext cx="8229600" cy="452485"/>
      </dsp:txXfrm>
    </dsp:sp>
    <dsp:sp modelId="{82916C52-645D-4EF0-A755-61CFECEF2158}">
      <dsp:nvSpPr>
        <dsp:cNvPr id="0" name=""/>
        <dsp:cNvSpPr/>
      </dsp:nvSpPr>
      <dsp:spPr>
        <a:xfrm>
          <a:off x="0" y="1358009"/>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ECAB619-F63A-48A2-8890-F493420B580D}">
      <dsp:nvSpPr>
        <dsp:cNvPr id="0" name=""/>
        <dsp:cNvSpPr/>
      </dsp:nvSpPr>
      <dsp:spPr>
        <a:xfrm>
          <a:off x="0" y="1358009"/>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JVSG: Jobs for Veterans State Grant</a:t>
          </a:r>
        </a:p>
      </dsp:txBody>
      <dsp:txXfrm>
        <a:off x="0" y="1358009"/>
        <a:ext cx="8229600" cy="452485"/>
      </dsp:txXfrm>
    </dsp:sp>
    <dsp:sp modelId="{168B52B1-890A-418E-AB1F-8EA953544790}">
      <dsp:nvSpPr>
        <dsp:cNvPr id="0" name=""/>
        <dsp:cNvSpPr/>
      </dsp:nvSpPr>
      <dsp:spPr>
        <a:xfrm>
          <a:off x="0" y="1810495"/>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7C26EB9-95C8-4352-B867-92889E431027}">
      <dsp:nvSpPr>
        <dsp:cNvPr id="0" name=""/>
        <dsp:cNvSpPr/>
      </dsp:nvSpPr>
      <dsp:spPr>
        <a:xfrm>
          <a:off x="0" y="1810495"/>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VA: Veterans Affairs</a:t>
          </a:r>
        </a:p>
      </dsp:txBody>
      <dsp:txXfrm>
        <a:off x="0" y="1810495"/>
        <a:ext cx="8229600" cy="452485"/>
      </dsp:txXfrm>
    </dsp:sp>
    <dsp:sp modelId="{A8B03D12-4C48-442B-8772-37A7AA295E92}">
      <dsp:nvSpPr>
        <dsp:cNvPr id="0" name=""/>
        <dsp:cNvSpPr/>
      </dsp:nvSpPr>
      <dsp:spPr>
        <a:xfrm>
          <a:off x="0" y="2262981"/>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3BB0D40-293A-4DF1-9448-C3E381E1A3A8}">
      <dsp:nvSpPr>
        <dsp:cNvPr id="0" name=""/>
        <dsp:cNvSpPr/>
      </dsp:nvSpPr>
      <dsp:spPr>
        <a:xfrm>
          <a:off x="0" y="2262981"/>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VR&amp;E: Veteran Readiness &amp; Re-employment</a:t>
          </a:r>
        </a:p>
      </dsp:txBody>
      <dsp:txXfrm>
        <a:off x="0" y="2262981"/>
        <a:ext cx="8229600" cy="452485"/>
      </dsp:txXfrm>
    </dsp:sp>
    <dsp:sp modelId="{790791B5-B097-451A-A4B7-5F988999E67A}">
      <dsp:nvSpPr>
        <dsp:cNvPr id="0" name=""/>
        <dsp:cNvSpPr/>
      </dsp:nvSpPr>
      <dsp:spPr>
        <a:xfrm>
          <a:off x="0" y="2715467"/>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5E540EB-0D0E-48B3-B676-62C8F08EA466}">
      <dsp:nvSpPr>
        <dsp:cNvPr id="0" name=""/>
        <dsp:cNvSpPr/>
      </dsp:nvSpPr>
      <dsp:spPr>
        <a:xfrm>
          <a:off x="0" y="2715467"/>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POS: Priority of Service</a:t>
          </a:r>
        </a:p>
      </dsp:txBody>
      <dsp:txXfrm>
        <a:off x="0" y="2715467"/>
        <a:ext cx="8229600" cy="452485"/>
      </dsp:txXfrm>
    </dsp:sp>
    <dsp:sp modelId="{88FC99ED-3469-4CB8-8B0C-685FD682A40D}">
      <dsp:nvSpPr>
        <dsp:cNvPr id="0" name=""/>
        <dsp:cNvSpPr/>
      </dsp:nvSpPr>
      <dsp:spPr>
        <a:xfrm>
          <a:off x="0" y="3167953"/>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04BF33F-FECB-4056-A1DB-D231B6D28249}">
      <dsp:nvSpPr>
        <dsp:cNvPr id="0" name=""/>
        <dsp:cNvSpPr/>
      </dsp:nvSpPr>
      <dsp:spPr>
        <a:xfrm>
          <a:off x="0" y="3167953"/>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POW: Prisoner of War</a:t>
          </a:r>
        </a:p>
      </dsp:txBody>
      <dsp:txXfrm>
        <a:off x="0" y="3167953"/>
        <a:ext cx="8229600" cy="452485"/>
      </dsp:txXfrm>
    </dsp:sp>
    <dsp:sp modelId="{2FEF4F14-137F-40BF-9862-702A1880760A}">
      <dsp:nvSpPr>
        <dsp:cNvPr id="0" name=""/>
        <dsp:cNvSpPr/>
      </dsp:nvSpPr>
      <dsp:spPr>
        <a:xfrm>
          <a:off x="0" y="3620438"/>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DB64D0D-BFAD-4E8F-AFF4-8073EFE99356}">
      <dsp:nvSpPr>
        <dsp:cNvPr id="0" name=""/>
        <dsp:cNvSpPr/>
      </dsp:nvSpPr>
      <dsp:spPr>
        <a:xfrm>
          <a:off x="0" y="3620438"/>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MIA: Missing in Action </a:t>
          </a:r>
        </a:p>
      </dsp:txBody>
      <dsp:txXfrm>
        <a:off x="0" y="3620438"/>
        <a:ext cx="8229600" cy="452485"/>
      </dsp:txXfrm>
    </dsp:sp>
    <dsp:sp modelId="{F9FF6BBF-EE47-41D2-A2A7-2AF275FB4812}">
      <dsp:nvSpPr>
        <dsp:cNvPr id="0" name=""/>
        <dsp:cNvSpPr/>
      </dsp:nvSpPr>
      <dsp:spPr>
        <a:xfrm>
          <a:off x="0" y="4072924"/>
          <a:ext cx="82296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7430CAB-683B-48C8-82AC-B60C4BE9477F}">
      <dsp:nvSpPr>
        <dsp:cNvPr id="0" name=""/>
        <dsp:cNvSpPr/>
      </dsp:nvSpPr>
      <dsp:spPr>
        <a:xfrm>
          <a:off x="0" y="4072924"/>
          <a:ext cx="8229600" cy="452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chemeClr val="accent6"/>
              </a:solidFill>
            </a:rPr>
            <a:t>TAP: Transitional Assistance Program</a:t>
          </a:r>
        </a:p>
      </dsp:txBody>
      <dsp:txXfrm>
        <a:off x="0" y="4072924"/>
        <a:ext cx="8229600" cy="452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0E10C-6586-41D3-A068-4FDEC213D598}">
      <dsp:nvSpPr>
        <dsp:cNvPr id="0" name=""/>
        <dsp:cNvSpPr/>
      </dsp:nvSpPr>
      <dsp:spPr>
        <a:xfrm rot="5400000">
          <a:off x="5040943" y="-1937388"/>
          <a:ext cx="111036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chemeClr val="accent6"/>
              </a:solidFill>
            </a:rPr>
            <a:t>Provide individualized career services and facilitate placements to meet the employment needs of eligible Veterans and eligible persons. </a:t>
          </a:r>
        </a:p>
      </dsp:txBody>
      <dsp:txXfrm rot="-5400000">
        <a:off x="2962656" y="195103"/>
        <a:ext cx="5212740" cy="1001961"/>
      </dsp:txXfrm>
    </dsp:sp>
    <dsp:sp modelId="{50AB58D0-69F5-4948-8B7E-D1C3B29ECDB0}">
      <dsp:nvSpPr>
        <dsp:cNvPr id="0" name=""/>
        <dsp:cNvSpPr/>
      </dsp:nvSpPr>
      <dsp:spPr>
        <a:xfrm>
          <a:off x="0" y="2102"/>
          <a:ext cx="2962656" cy="1387961"/>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6"/>
              </a:solidFill>
            </a:rPr>
            <a:t>Disabled Veterans Outreach Program (DVOP) </a:t>
          </a:r>
        </a:p>
      </dsp:txBody>
      <dsp:txXfrm>
        <a:off x="67755" y="69857"/>
        <a:ext cx="2827146" cy="1252451"/>
      </dsp:txXfrm>
    </dsp:sp>
    <dsp:sp modelId="{E9F21F09-2870-464C-BCE1-BEDFF147A832}">
      <dsp:nvSpPr>
        <dsp:cNvPr id="0" name=""/>
        <dsp:cNvSpPr/>
      </dsp:nvSpPr>
      <dsp:spPr>
        <a:xfrm rot="5400000">
          <a:off x="5040943" y="-480028"/>
          <a:ext cx="111036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chemeClr val="accent6"/>
              </a:solidFill>
            </a:rPr>
            <a:t>Conduct targeted outreach to employers to assist Veterans in gaining employment</a:t>
          </a:r>
        </a:p>
        <a:p>
          <a:pPr marL="171450" lvl="1" indent="-171450" algn="l" defTabSz="711200">
            <a:lnSpc>
              <a:spcPct val="90000"/>
            </a:lnSpc>
            <a:spcBef>
              <a:spcPct val="0"/>
            </a:spcBef>
            <a:spcAft>
              <a:spcPct val="15000"/>
            </a:spcAft>
            <a:buChar char="•"/>
          </a:pPr>
          <a:r>
            <a:rPr lang="en-US" sz="1600" kern="1200">
              <a:solidFill>
                <a:schemeClr val="accent6"/>
              </a:solidFill>
            </a:rPr>
            <a:t>facilitate employment, training, and placement services for Veterans</a:t>
          </a:r>
        </a:p>
      </dsp:txBody>
      <dsp:txXfrm rot="-5400000">
        <a:off x="2962656" y="1652463"/>
        <a:ext cx="5212740" cy="1001961"/>
      </dsp:txXfrm>
    </dsp:sp>
    <dsp:sp modelId="{8B78E76C-6507-4DCD-8DB2-234D1E14A2F1}">
      <dsp:nvSpPr>
        <dsp:cNvPr id="0" name=""/>
        <dsp:cNvSpPr/>
      </dsp:nvSpPr>
      <dsp:spPr>
        <a:xfrm>
          <a:off x="0" y="1459463"/>
          <a:ext cx="2962656" cy="1387961"/>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6"/>
              </a:solidFill>
            </a:rPr>
            <a:t>Local Veterans Employment Representative (LVER)       </a:t>
          </a:r>
        </a:p>
      </dsp:txBody>
      <dsp:txXfrm>
        <a:off x="67755" y="1527218"/>
        <a:ext cx="2827146" cy="1252451"/>
      </dsp:txXfrm>
    </dsp:sp>
    <dsp:sp modelId="{3E048865-6CEF-4A62-A458-3843206AD8B3}">
      <dsp:nvSpPr>
        <dsp:cNvPr id="0" name=""/>
        <dsp:cNvSpPr/>
      </dsp:nvSpPr>
      <dsp:spPr>
        <a:xfrm rot="5400000">
          <a:off x="5040943" y="977332"/>
          <a:ext cx="1110369" cy="5266944"/>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solidFill>
                <a:schemeClr val="accent6"/>
              </a:solidFill>
            </a:rPr>
            <a:t>Consolidated JVSG Staff positions perform the duties of both a DVOP specialist and an LVER. – </a:t>
          </a:r>
          <a:r>
            <a:rPr lang="en-US" sz="1600" i="1" kern="1200">
              <a:solidFill>
                <a:schemeClr val="accent6"/>
              </a:solidFill>
            </a:rPr>
            <a:t>MA does not have consolidated positions. </a:t>
          </a:r>
        </a:p>
      </dsp:txBody>
      <dsp:txXfrm rot="-5400000">
        <a:off x="2962656" y="3109823"/>
        <a:ext cx="5212740" cy="1001961"/>
      </dsp:txXfrm>
    </dsp:sp>
    <dsp:sp modelId="{A212E271-70DE-4267-8107-93A681BCCA4D}">
      <dsp:nvSpPr>
        <dsp:cNvPr id="0" name=""/>
        <dsp:cNvSpPr/>
      </dsp:nvSpPr>
      <dsp:spPr>
        <a:xfrm>
          <a:off x="0" y="2916823"/>
          <a:ext cx="2962656" cy="1387961"/>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accent6"/>
              </a:solidFill>
            </a:rPr>
            <a:t>Consolidated DVOP/LVER Staff (CODL) </a:t>
          </a:r>
        </a:p>
      </dsp:txBody>
      <dsp:txXfrm>
        <a:off x="67755" y="2984578"/>
        <a:ext cx="2827146" cy="12524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7E3C3-8F6B-49F8-AE9E-A5F66FCA964D}">
      <dsp:nvSpPr>
        <dsp:cNvPr id="0" name=""/>
        <dsp:cNvSpPr/>
      </dsp:nvSpPr>
      <dsp:spPr>
        <a:xfrm>
          <a:off x="0" y="731451"/>
          <a:ext cx="8229600" cy="52767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accent6"/>
              </a:solidFill>
            </a:rPr>
            <a:t>DVOP Specialist </a:t>
          </a:r>
        </a:p>
      </dsp:txBody>
      <dsp:txXfrm>
        <a:off x="25759" y="757210"/>
        <a:ext cx="8178082" cy="476152"/>
      </dsp:txXfrm>
    </dsp:sp>
    <dsp:sp modelId="{03F085ED-E855-41AA-B7F2-6FF04C3FE873}">
      <dsp:nvSpPr>
        <dsp:cNvPr id="0" name=""/>
        <dsp:cNvSpPr/>
      </dsp:nvSpPr>
      <dsp:spPr>
        <a:xfrm>
          <a:off x="0" y="1259121"/>
          <a:ext cx="8229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accent6"/>
              </a:solidFill>
            </a:rPr>
            <a:t>a. First, qualified disabled Veterans, as defined by 38 U.S.C. 4211(3)</a:t>
          </a:r>
        </a:p>
        <a:p>
          <a:pPr marL="171450" lvl="1" indent="-171450" algn="l" defTabSz="755650">
            <a:lnSpc>
              <a:spcPct val="90000"/>
            </a:lnSpc>
            <a:spcBef>
              <a:spcPct val="0"/>
            </a:spcBef>
            <a:spcAft>
              <a:spcPct val="20000"/>
            </a:spcAft>
            <a:buChar char="•"/>
          </a:pPr>
          <a:r>
            <a:rPr lang="en-US" sz="1700" kern="1200">
              <a:solidFill>
                <a:schemeClr val="accent6"/>
              </a:solidFill>
            </a:rPr>
            <a:t>b. Second, qualified Veterans, as defined by 38 U.S.C. 101.</a:t>
          </a:r>
        </a:p>
      </dsp:txBody>
      <dsp:txXfrm>
        <a:off x="0" y="1259121"/>
        <a:ext cx="8229600" cy="592020"/>
      </dsp:txXfrm>
    </dsp:sp>
    <dsp:sp modelId="{3F317338-1A82-4B48-9F41-98201C409804}">
      <dsp:nvSpPr>
        <dsp:cNvPr id="0" name=""/>
        <dsp:cNvSpPr/>
      </dsp:nvSpPr>
      <dsp:spPr>
        <a:xfrm>
          <a:off x="0" y="1818479"/>
          <a:ext cx="8229600" cy="52767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accent6"/>
              </a:solidFill>
            </a:rPr>
            <a:t>LVER/Consolidated</a:t>
          </a:r>
        </a:p>
      </dsp:txBody>
      <dsp:txXfrm>
        <a:off x="25759" y="1844238"/>
        <a:ext cx="8178082" cy="476152"/>
      </dsp:txXfrm>
    </dsp:sp>
    <dsp:sp modelId="{96565B79-E3F8-4A0F-9D7B-0BC7DFB1E42B}">
      <dsp:nvSpPr>
        <dsp:cNvPr id="0" name=""/>
        <dsp:cNvSpPr/>
      </dsp:nvSpPr>
      <dsp:spPr>
        <a:xfrm>
          <a:off x="0" y="2378811"/>
          <a:ext cx="8229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solidFill>
                <a:schemeClr val="accent6"/>
              </a:solidFill>
            </a:rPr>
            <a:t>a. First, qualified service-connected disabled Veterans, as defined by 38 U.S.C. 4211(3). </a:t>
          </a:r>
        </a:p>
        <a:p>
          <a:pPr marL="171450" lvl="1" indent="-171450" algn="l" defTabSz="755650">
            <a:lnSpc>
              <a:spcPct val="90000"/>
            </a:lnSpc>
            <a:spcBef>
              <a:spcPct val="0"/>
            </a:spcBef>
            <a:spcAft>
              <a:spcPct val="20000"/>
            </a:spcAft>
            <a:buChar char="•"/>
          </a:pPr>
          <a:r>
            <a:rPr lang="en-US" sz="1700" kern="1200">
              <a:solidFill>
                <a:schemeClr val="accent6"/>
              </a:solidFill>
            </a:rPr>
            <a:t>b. Second, qualified eligible Veterans, as defined by 38 U.S.C. 4211(4)</a:t>
          </a:r>
        </a:p>
        <a:p>
          <a:pPr marL="171450" lvl="1" indent="-171450" algn="l" defTabSz="755650">
            <a:lnSpc>
              <a:spcPct val="90000"/>
            </a:lnSpc>
            <a:spcBef>
              <a:spcPct val="0"/>
            </a:spcBef>
            <a:spcAft>
              <a:spcPct val="20000"/>
            </a:spcAft>
            <a:buChar char="•"/>
          </a:pPr>
          <a:r>
            <a:rPr lang="en-US" sz="1700" kern="1200">
              <a:solidFill>
                <a:schemeClr val="accent6"/>
              </a:solidFill>
            </a:rPr>
            <a:t>c. Third, qualified eligible persons, as defined by 38 U.S.C. 4101.</a:t>
          </a:r>
        </a:p>
      </dsp:txBody>
      <dsp:txXfrm>
        <a:off x="0" y="2378811"/>
        <a:ext cx="8229600" cy="888030"/>
      </dsp:txXfrm>
    </dsp:sp>
    <dsp:sp modelId="{B2703537-64DB-43CD-B073-182A8E253EAF}">
      <dsp:nvSpPr>
        <dsp:cNvPr id="0" name=""/>
        <dsp:cNvSpPr/>
      </dsp:nvSpPr>
      <dsp:spPr>
        <a:xfrm>
          <a:off x="0" y="3266841"/>
          <a:ext cx="8229600" cy="52767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accent6"/>
              </a:solidFill>
            </a:rPr>
            <a:t>Note: JVSG Staff positions may not be filled by contracted personnel</a:t>
          </a:r>
        </a:p>
      </dsp:txBody>
      <dsp:txXfrm>
        <a:off x="25759" y="3292600"/>
        <a:ext cx="8178082" cy="476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E1F2E-4205-4A69-AB2F-8A874D20EE83}">
      <dsp:nvSpPr>
        <dsp:cNvPr id="0" name=""/>
        <dsp:cNvSpPr/>
      </dsp:nvSpPr>
      <dsp:spPr>
        <a:xfrm>
          <a:off x="0" y="193243"/>
          <a:ext cx="8229600" cy="294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49936" rIns="63870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accent6"/>
              </a:solidFill>
            </a:rPr>
            <a:t>the Ch. 31 VA VR&amp;E program</a:t>
          </a:r>
        </a:p>
        <a:p>
          <a:pPr marL="114300" lvl="1" indent="-114300" algn="l" defTabSz="533400">
            <a:lnSpc>
              <a:spcPct val="90000"/>
            </a:lnSpc>
            <a:spcBef>
              <a:spcPct val="0"/>
            </a:spcBef>
            <a:spcAft>
              <a:spcPct val="15000"/>
            </a:spcAft>
            <a:buChar char="•"/>
          </a:pPr>
          <a:r>
            <a:rPr lang="en-US" sz="1200" kern="1200">
              <a:solidFill>
                <a:schemeClr val="accent6"/>
              </a:solidFill>
            </a:rPr>
            <a:t>Functional supervision over the Massachusetts State Veterans Employment Program</a:t>
          </a:r>
        </a:p>
        <a:p>
          <a:pPr marL="114300" lvl="1" indent="-114300" algn="l" defTabSz="533400">
            <a:lnSpc>
              <a:spcPct val="90000"/>
            </a:lnSpc>
            <a:spcBef>
              <a:spcPct val="0"/>
            </a:spcBef>
            <a:spcAft>
              <a:spcPct val="15000"/>
            </a:spcAft>
            <a:buChar char="•"/>
          </a:pPr>
          <a:r>
            <a:rPr lang="en-US" sz="1200" kern="1200">
              <a:solidFill>
                <a:schemeClr val="accent6"/>
              </a:solidFill>
            </a:rPr>
            <a:t>Disseminating state and federal policy; providing guidance to JVSG and career center staff related to serving Veterans</a:t>
          </a:r>
        </a:p>
        <a:p>
          <a:pPr marL="114300" lvl="1" indent="-114300" algn="l" defTabSz="533400">
            <a:lnSpc>
              <a:spcPct val="90000"/>
            </a:lnSpc>
            <a:spcBef>
              <a:spcPct val="0"/>
            </a:spcBef>
            <a:spcAft>
              <a:spcPct val="15000"/>
            </a:spcAft>
            <a:buChar char="•"/>
          </a:pPr>
          <a:r>
            <a:rPr lang="en-US" sz="1200" kern="1200">
              <a:solidFill>
                <a:schemeClr val="accent6"/>
              </a:solidFill>
            </a:rPr>
            <a:t>Federal guidance addressing DVOP and LVER roles and responsibilities; related items: Priority of Service, licensure and certification, or other Veteran related policy</a:t>
          </a:r>
        </a:p>
        <a:p>
          <a:pPr marL="114300" lvl="1" indent="-114300" algn="l" defTabSz="533400">
            <a:lnSpc>
              <a:spcPct val="90000"/>
            </a:lnSpc>
            <a:spcBef>
              <a:spcPct val="0"/>
            </a:spcBef>
            <a:spcAft>
              <a:spcPct val="15000"/>
            </a:spcAft>
            <a:buChar char="•"/>
          </a:pPr>
          <a:r>
            <a:rPr lang="en-US" sz="1200" kern="1200">
              <a:solidFill>
                <a:schemeClr val="accent6"/>
              </a:solidFill>
            </a:rPr>
            <a:t>Manager for JVSG staff assigned to </a:t>
          </a:r>
          <a:r>
            <a:rPr lang="en-US" sz="1200" kern="1200" err="1">
              <a:solidFill>
                <a:schemeClr val="accent6"/>
              </a:solidFill>
            </a:rPr>
            <a:t>MassHire</a:t>
          </a:r>
          <a:r>
            <a:rPr lang="en-US" sz="1200" kern="1200">
              <a:solidFill>
                <a:schemeClr val="accent6"/>
              </a:solidFill>
            </a:rPr>
            <a:t> Career Centers: Boston, Brockton, Hampden County, and Metro North</a:t>
          </a:r>
        </a:p>
        <a:p>
          <a:pPr marL="114300" lvl="1" indent="-114300" algn="l" defTabSz="533400">
            <a:lnSpc>
              <a:spcPct val="90000"/>
            </a:lnSpc>
            <a:spcBef>
              <a:spcPct val="0"/>
            </a:spcBef>
            <a:spcAft>
              <a:spcPct val="15000"/>
            </a:spcAft>
            <a:buChar char="•"/>
          </a:pPr>
          <a:r>
            <a:rPr lang="en-US" sz="1200" kern="1200">
              <a:solidFill>
                <a:schemeClr val="accent6"/>
              </a:solidFill>
            </a:rPr>
            <a:t>scheduling training for DVOP and LVER staff at the National Veterans Training Institute (NVTI)</a:t>
          </a:r>
        </a:p>
        <a:p>
          <a:pPr marL="114300" lvl="1" indent="-114300" algn="l" defTabSz="533400">
            <a:lnSpc>
              <a:spcPct val="90000"/>
            </a:lnSpc>
            <a:spcBef>
              <a:spcPct val="0"/>
            </a:spcBef>
            <a:spcAft>
              <a:spcPct val="15000"/>
            </a:spcAft>
            <a:buChar char="•"/>
          </a:pPr>
          <a:r>
            <a:rPr lang="en-US" sz="1200" kern="1200">
              <a:solidFill>
                <a:schemeClr val="accent6"/>
              </a:solidFill>
            </a:rPr>
            <a:t>drafting Veterans’ policy</a:t>
          </a:r>
        </a:p>
        <a:p>
          <a:pPr marL="114300" lvl="1" indent="-114300" algn="l" defTabSz="533400">
            <a:lnSpc>
              <a:spcPct val="90000"/>
            </a:lnSpc>
            <a:spcBef>
              <a:spcPct val="0"/>
            </a:spcBef>
            <a:spcAft>
              <a:spcPct val="15000"/>
            </a:spcAft>
            <a:buChar char="•"/>
          </a:pPr>
          <a:r>
            <a:rPr lang="en-US" sz="1200" kern="1200">
              <a:solidFill>
                <a:schemeClr val="accent6"/>
              </a:solidFill>
            </a:rPr>
            <a:t>JVSG central point of contact</a:t>
          </a:r>
        </a:p>
        <a:p>
          <a:pPr marL="114300" lvl="1" indent="-114300" algn="l" defTabSz="533400">
            <a:lnSpc>
              <a:spcPct val="90000"/>
            </a:lnSpc>
            <a:spcBef>
              <a:spcPct val="0"/>
            </a:spcBef>
            <a:spcAft>
              <a:spcPct val="15000"/>
            </a:spcAft>
            <a:buChar char="•"/>
          </a:pPr>
          <a:r>
            <a:rPr lang="en-US" sz="1200" kern="1200">
              <a:solidFill>
                <a:schemeClr val="accent6"/>
              </a:solidFill>
            </a:rPr>
            <a:t>provide technical training on the JVSG Program to all </a:t>
          </a:r>
          <a:r>
            <a:rPr lang="en-US" sz="1200" kern="1200" err="1">
              <a:solidFill>
                <a:schemeClr val="accent6"/>
              </a:solidFill>
            </a:rPr>
            <a:t>MassHire</a:t>
          </a:r>
          <a:r>
            <a:rPr lang="en-US" sz="1200" kern="1200">
              <a:solidFill>
                <a:schemeClr val="accent6"/>
              </a:solidFill>
            </a:rPr>
            <a:t> Career Center Operations Managers/Career Center Directors</a:t>
          </a:r>
        </a:p>
        <a:p>
          <a:pPr marL="114300" lvl="1" indent="-114300" algn="l" defTabSz="533400">
            <a:lnSpc>
              <a:spcPct val="90000"/>
            </a:lnSpc>
            <a:spcBef>
              <a:spcPct val="0"/>
            </a:spcBef>
            <a:spcAft>
              <a:spcPct val="15000"/>
            </a:spcAft>
            <a:buChar char="•"/>
          </a:pPr>
          <a:r>
            <a:rPr lang="en-US" sz="1200" kern="1200">
              <a:solidFill>
                <a:schemeClr val="accent6"/>
              </a:solidFill>
            </a:rPr>
            <a:t>Veterans Caseload Data Analysis Sheet (VCDAS) form</a:t>
          </a:r>
        </a:p>
      </dsp:txBody>
      <dsp:txXfrm>
        <a:off x="0" y="193243"/>
        <a:ext cx="8229600" cy="2948400"/>
      </dsp:txXfrm>
    </dsp:sp>
    <dsp:sp modelId="{34DAB9EC-2B7C-46BE-AA2B-D2EC7B5410E3}">
      <dsp:nvSpPr>
        <dsp:cNvPr id="0" name=""/>
        <dsp:cNvSpPr/>
      </dsp:nvSpPr>
      <dsp:spPr>
        <a:xfrm>
          <a:off x="411480" y="16123"/>
          <a:ext cx="5760720"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533400" rtl="0">
            <a:lnSpc>
              <a:spcPct val="90000"/>
            </a:lnSpc>
            <a:spcBef>
              <a:spcPct val="0"/>
            </a:spcBef>
            <a:spcAft>
              <a:spcPct val="35000"/>
            </a:spcAft>
            <a:buNone/>
          </a:pPr>
          <a:r>
            <a:rPr lang="en-US" sz="1200" b="1" kern="1200">
              <a:solidFill>
                <a:schemeClr val="accent6"/>
              </a:solidFill>
            </a:rPr>
            <a:t>JVSG Program </a:t>
          </a:r>
          <a:r>
            <a:rPr lang="en-US" sz="1200" b="1" kern="1200">
              <a:solidFill>
                <a:schemeClr val="accent6"/>
              </a:solidFill>
              <a:latin typeface="Calibri"/>
            </a:rPr>
            <a:t>Coordinator Responsibilities:</a:t>
          </a:r>
          <a:endParaRPr lang="en-US" sz="1200" kern="1200">
            <a:solidFill>
              <a:schemeClr val="accent6"/>
            </a:solidFill>
          </a:endParaRPr>
        </a:p>
      </dsp:txBody>
      <dsp:txXfrm>
        <a:off x="428773" y="33416"/>
        <a:ext cx="5726134" cy="319654"/>
      </dsp:txXfrm>
    </dsp:sp>
    <dsp:sp modelId="{9DD453D4-B883-458A-827E-E4A4C80A2C69}">
      <dsp:nvSpPr>
        <dsp:cNvPr id="0" name=""/>
        <dsp:cNvSpPr/>
      </dsp:nvSpPr>
      <dsp:spPr>
        <a:xfrm>
          <a:off x="0" y="3383564"/>
          <a:ext cx="8229600" cy="907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49936" rIns="638708"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solidFill>
                <a:schemeClr val="accent6"/>
              </a:solidFill>
            </a:rPr>
            <a:t>Technical Performance Narrative</a:t>
          </a:r>
        </a:p>
        <a:p>
          <a:pPr marL="114300" lvl="1" indent="-114300" algn="l" defTabSz="533400">
            <a:lnSpc>
              <a:spcPct val="90000"/>
            </a:lnSpc>
            <a:spcBef>
              <a:spcPct val="0"/>
            </a:spcBef>
            <a:spcAft>
              <a:spcPct val="15000"/>
            </a:spcAft>
            <a:buChar char="•"/>
          </a:pPr>
          <a:r>
            <a:rPr lang="en-US" sz="1200" kern="1200">
              <a:solidFill>
                <a:schemeClr val="accent6"/>
              </a:solidFill>
            </a:rPr>
            <a:t>Quarterly Manager Reports on Services to Veterans,</a:t>
          </a:r>
        </a:p>
        <a:p>
          <a:pPr marL="114300" lvl="1" indent="-114300" algn="l" defTabSz="533400">
            <a:lnSpc>
              <a:spcPct val="90000"/>
            </a:lnSpc>
            <a:spcBef>
              <a:spcPct val="0"/>
            </a:spcBef>
            <a:spcAft>
              <a:spcPct val="15000"/>
            </a:spcAft>
            <a:buChar char="•"/>
          </a:pPr>
          <a:r>
            <a:rPr lang="en-US" sz="1200" kern="1200">
              <a:solidFill>
                <a:schemeClr val="accent6"/>
              </a:solidFill>
            </a:rPr>
            <a:t>VR&amp;E Quarterly Tracking Report </a:t>
          </a:r>
        </a:p>
      </dsp:txBody>
      <dsp:txXfrm>
        <a:off x="0" y="3383564"/>
        <a:ext cx="8229600" cy="907200"/>
      </dsp:txXfrm>
    </dsp:sp>
    <dsp:sp modelId="{0C948862-F1F8-4E39-8F56-4B2F255F37AA}">
      <dsp:nvSpPr>
        <dsp:cNvPr id="0" name=""/>
        <dsp:cNvSpPr/>
      </dsp:nvSpPr>
      <dsp:spPr>
        <a:xfrm>
          <a:off x="411480" y="3206444"/>
          <a:ext cx="5760720" cy="3542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533400">
            <a:lnSpc>
              <a:spcPct val="90000"/>
            </a:lnSpc>
            <a:spcBef>
              <a:spcPct val="0"/>
            </a:spcBef>
            <a:spcAft>
              <a:spcPct val="35000"/>
            </a:spcAft>
            <a:buNone/>
          </a:pPr>
          <a:r>
            <a:rPr lang="en-US" sz="1200" b="1" kern="1200">
              <a:solidFill>
                <a:schemeClr val="accent6"/>
              </a:solidFill>
            </a:rPr>
            <a:t>Submission of required reports</a:t>
          </a:r>
          <a:r>
            <a:rPr lang="en-US" sz="1200" b="1" kern="1200"/>
            <a:t>:</a:t>
          </a:r>
          <a:endParaRPr lang="en-US" sz="1200" kern="1200"/>
        </a:p>
      </dsp:txBody>
      <dsp:txXfrm>
        <a:off x="428773" y="3223737"/>
        <a:ext cx="5726134"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85283-CDA8-4DE8-815B-B255197023E7}">
      <dsp:nvSpPr>
        <dsp:cNvPr id="0" name=""/>
        <dsp:cNvSpPr/>
      </dsp:nvSpPr>
      <dsp:spPr>
        <a:xfrm>
          <a:off x="460905" y="1047"/>
          <a:ext cx="3479899" cy="2087939"/>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solidFill>
                <a:schemeClr val="accent6"/>
              </a:solidFill>
            </a:rPr>
            <a:t>Disabled Veterans Outreach Program Specialist (DVOP)</a:t>
          </a:r>
          <a:endParaRPr lang="en-US" sz="1700" kern="1200">
            <a:solidFill>
              <a:schemeClr val="accent6"/>
            </a:solidFill>
          </a:endParaRPr>
        </a:p>
        <a:p>
          <a:pPr marL="114300" lvl="1" indent="-114300" algn="l" defTabSz="577850">
            <a:lnSpc>
              <a:spcPct val="90000"/>
            </a:lnSpc>
            <a:spcBef>
              <a:spcPct val="0"/>
            </a:spcBef>
            <a:spcAft>
              <a:spcPct val="15000"/>
            </a:spcAft>
            <a:buChar char="•"/>
          </a:pPr>
          <a:r>
            <a:rPr lang="en-US" sz="1300" kern="1200">
              <a:solidFill>
                <a:schemeClr val="accent6"/>
              </a:solidFill>
            </a:rPr>
            <a:t>provides intensive services, facilitates placements to meet the employment needs of Veterans, prioritizing service to special disabled Veterans, other disabled Veterans, and other categories of Veterans in accordance with priorities and determined by the Federal Secretary of Labor. </a:t>
          </a:r>
        </a:p>
      </dsp:txBody>
      <dsp:txXfrm>
        <a:off x="460905" y="1047"/>
        <a:ext cx="3479899" cy="2087939"/>
      </dsp:txXfrm>
    </dsp:sp>
    <dsp:sp modelId="{06B4104A-A954-4399-8D99-4FC594A43446}">
      <dsp:nvSpPr>
        <dsp:cNvPr id="0" name=""/>
        <dsp:cNvSpPr/>
      </dsp:nvSpPr>
      <dsp:spPr>
        <a:xfrm>
          <a:off x="4288794" y="1047"/>
          <a:ext cx="3479899" cy="2087939"/>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solidFill>
                <a:schemeClr val="accent6"/>
              </a:solidFill>
            </a:rPr>
            <a:t>DVOP specialists are required to:</a:t>
          </a:r>
          <a:endParaRPr lang="en-US" sz="1700" kern="1200">
            <a:solidFill>
              <a:schemeClr val="accent6"/>
            </a:solidFill>
          </a:endParaRPr>
        </a:p>
        <a:p>
          <a:pPr marL="114300" lvl="1" indent="-114300" algn="l" defTabSz="577850">
            <a:lnSpc>
              <a:spcPct val="90000"/>
            </a:lnSpc>
            <a:spcBef>
              <a:spcPct val="0"/>
            </a:spcBef>
            <a:spcAft>
              <a:spcPct val="15000"/>
            </a:spcAft>
            <a:buChar char="•"/>
          </a:pPr>
          <a:r>
            <a:rPr lang="en-US" sz="1300" kern="1200">
              <a:solidFill>
                <a:schemeClr val="accent6"/>
              </a:solidFill>
            </a:rPr>
            <a:t>Carry out individualized career services and facilitate placements to meet the employment needs of eligible populations.</a:t>
          </a:r>
        </a:p>
        <a:p>
          <a:pPr marL="114300" lvl="1" indent="-114300" algn="l" defTabSz="577850">
            <a:lnSpc>
              <a:spcPct val="90000"/>
            </a:lnSpc>
            <a:spcBef>
              <a:spcPct val="0"/>
            </a:spcBef>
            <a:spcAft>
              <a:spcPct val="15000"/>
            </a:spcAft>
            <a:buChar char="•"/>
          </a:pPr>
          <a:r>
            <a:rPr lang="en-US" sz="1300" kern="1200">
              <a:solidFill>
                <a:schemeClr val="accent6"/>
              </a:solidFill>
            </a:rPr>
            <a:t>According to 38 U.S.C. § 4103A(a), deliver those services to eligible Veterans in the</a:t>
          </a:r>
        </a:p>
      </dsp:txBody>
      <dsp:txXfrm>
        <a:off x="4288794" y="1047"/>
        <a:ext cx="3479899" cy="2087939"/>
      </dsp:txXfrm>
    </dsp:sp>
    <dsp:sp modelId="{F480BB87-4469-425A-AFD6-5E6D3606F1BA}">
      <dsp:nvSpPr>
        <dsp:cNvPr id="0" name=""/>
        <dsp:cNvSpPr/>
      </dsp:nvSpPr>
      <dsp:spPr>
        <a:xfrm>
          <a:off x="460905" y="2436976"/>
          <a:ext cx="3479899" cy="2087939"/>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solidFill>
                <a:schemeClr val="accent6"/>
              </a:solidFill>
            </a:rPr>
            <a:t>Following priority order:</a:t>
          </a:r>
          <a:endParaRPr lang="en-US" sz="1700" kern="1200">
            <a:solidFill>
              <a:schemeClr val="accent6"/>
            </a:solidFill>
          </a:endParaRPr>
        </a:p>
        <a:p>
          <a:pPr marL="114300" lvl="1" indent="-114300" algn="l" defTabSz="577850">
            <a:lnSpc>
              <a:spcPct val="90000"/>
            </a:lnSpc>
            <a:spcBef>
              <a:spcPct val="0"/>
            </a:spcBef>
            <a:spcAft>
              <a:spcPct val="15000"/>
            </a:spcAft>
            <a:buChar char="•"/>
          </a:pPr>
          <a:r>
            <a:rPr lang="en-US" sz="1300" kern="1200">
              <a:solidFill>
                <a:schemeClr val="accent6"/>
              </a:solidFill>
            </a:rPr>
            <a:t>First: to special disabled Veterans;</a:t>
          </a:r>
        </a:p>
        <a:p>
          <a:pPr marL="114300" lvl="1" indent="-114300" algn="l" defTabSz="577850">
            <a:lnSpc>
              <a:spcPct val="90000"/>
            </a:lnSpc>
            <a:spcBef>
              <a:spcPct val="0"/>
            </a:spcBef>
            <a:spcAft>
              <a:spcPct val="15000"/>
            </a:spcAft>
            <a:buChar char="•"/>
          </a:pPr>
          <a:r>
            <a:rPr lang="en-US" sz="1300" kern="1200">
              <a:solidFill>
                <a:schemeClr val="accent6"/>
              </a:solidFill>
            </a:rPr>
            <a:t>Second: to other disabled Veterans;</a:t>
          </a:r>
        </a:p>
        <a:p>
          <a:pPr marL="114300" lvl="1" indent="-114300" algn="l" defTabSz="577850">
            <a:lnSpc>
              <a:spcPct val="90000"/>
            </a:lnSpc>
            <a:spcBef>
              <a:spcPct val="0"/>
            </a:spcBef>
            <a:spcAft>
              <a:spcPct val="15000"/>
            </a:spcAft>
            <a:buChar char="•"/>
          </a:pPr>
          <a:r>
            <a:rPr lang="en-US" sz="1300" kern="1200">
              <a:solidFill>
                <a:schemeClr val="accent6"/>
              </a:solidFill>
            </a:rPr>
            <a:t>Third: to other eligible Veterans in accordance with priorities determined by the Secretary.</a:t>
          </a:r>
        </a:p>
      </dsp:txBody>
      <dsp:txXfrm>
        <a:off x="460905" y="2436976"/>
        <a:ext cx="3479899" cy="2087939"/>
      </dsp:txXfrm>
    </dsp:sp>
    <dsp:sp modelId="{84287824-99C7-416F-BFC9-E4D630C84360}">
      <dsp:nvSpPr>
        <dsp:cNvPr id="0" name=""/>
        <dsp:cNvSpPr/>
      </dsp:nvSpPr>
      <dsp:spPr>
        <a:xfrm>
          <a:off x="4288794" y="2436976"/>
          <a:ext cx="3479899" cy="2087939"/>
        </a:xfrm>
        <a:prstGeom prst="rect">
          <a:avLst/>
        </a:prstGeom>
        <a:solidFill>
          <a:schemeClr val="accent3">
            <a:lumMod val="20000"/>
            <a:lumOff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accent6"/>
              </a:solidFill>
            </a:rPr>
            <a:t>Place maximum emphasis on assisting eligible populations who are economically or educationally disadvantaged.</a:t>
          </a:r>
        </a:p>
      </dsp:txBody>
      <dsp:txXfrm>
        <a:off x="4288794" y="2436976"/>
        <a:ext cx="3479899" cy="2087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8A002-5FF6-4D47-B928-72988620B4AA}">
      <dsp:nvSpPr>
        <dsp:cNvPr id="0" name=""/>
        <dsp:cNvSpPr/>
      </dsp:nvSpPr>
      <dsp:spPr>
        <a:xfrm>
          <a:off x="0" y="97664"/>
          <a:ext cx="8229600" cy="14847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accent6"/>
              </a:solidFill>
            </a:rPr>
            <a:t>Local Veterans Employment Representative (LVER) </a:t>
          </a:r>
          <a:r>
            <a:rPr lang="en-US" sz="2700" kern="1200">
              <a:solidFill>
                <a:schemeClr val="accent6"/>
              </a:solidFill>
            </a:rPr>
            <a:t>inform employers, employer associations, and business groups of the advantages of hiring Veterans.</a:t>
          </a:r>
        </a:p>
      </dsp:txBody>
      <dsp:txXfrm>
        <a:off x="72479" y="170143"/>
        <a:ext cx="8084642" cy="1339772"/>
      </dsp:txXfrm>
    </dsp:sp>
    <dsp:sp modelId="{5FBF2155-0387-4E69-8DB3-FF29250E9ACB}">
      <dsp:nvSpPr>
        <dsp:cNvPr id="0" name=""/>
        <dsp:cNvSpPr/>
      </dsp:nvSpPr>
      <dsp:spPr>
        <a:xfrm>
          <a:off x="0" y="1582394"/>
          <a:ext cx="8229600" cy="2626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solidFill>
                <a:schemeClr val="accent6"/>
              </a:solidFill>
            </a:rPr>
            <a:t>Integrated into the </a:t>
          </a:r>
          <a:r>
            <a:rPr lang="en-US" sz="2100" kern="1200" err="1">
              <a:solidFill>
                <a:schemeClr val="accent6"/>
              </a:solidFill>
            </a:rPr>
            <a:t>MassHire</a:t>
          </a:r>
          <a:r>
            <a:rPr lang="en-US" sz="2100" kern="1200">
              <a:solidFill>
                <a:schemeClr val="accent6"/>
              </a:solidFill>
            </a:rPr>
            <a:t> business service delivery system.</a:t>
          </a:r>
        </a:p>
        <a:p>
          <a:pPr marL="228600" lvl="1" indent="-228600" algn="l" defTabSz="933450">
            <a:lnSpc>
              <a:spcPct val="90000"/>
            </a:lnSpc>
            <a:spcBef>
              <a:spcPct val="0"/>
            </a:spcBef>
            <a:spcAft>
              <a:spcPct val="20000"/>
            </a:spcAft>
            <a:buChar char="•"/>
          </a:pPr>
          <a:r>
            <a:rPr lang="en-US" sz="2100" kern="1200">
              <a:solidFill>
                <a:schemeClr val="accent6"/>
              </a:solidFill>
            </a:rPr>
            <a:t>Active members of the local area business service teams</a:t>
          </a:r>
        </a:p>
        <a:p>
          <a:pPr marL="228600" lvl="1" indent="-228600" algn="l" defTabSz="933450">
            <a:lnSpc>
              <a:spcPct val="90000"/>
            </a:lnSpc>
            <a:spcBef>
              <a:spcPct val="0"/>
            </a:spcBef>
            <a:spcAft>
              <a:spcPct val="20000"/>
            </a:spcAft>
            <a:buChar char="•"/>
          </a:pPr>
          <a:r>
            <a:rPr lang="en-US" sz="2100" kern="1200">
              <a:solidFill>
                <a:schemeClr val="accent6"/>
              </a:solidFill>
            </a:rPr>
            <a:t>Integral part of the </a:t>
          </a:r>
          <a:r>
            <a:rPr lang="en-US" sz="2100" kern="1200" err="1">
              <a:solidFill>
                <a:schemeClr val="accent6"/>
              </a:solidFill>
            </a:rPr>
            <a:t>MassHire</a:t>
          </a:r>
          <a:r>
            <a:rPr lang="en-US" sz="2100" kern="1200">
              <a:solidFill>
                <a:schemeClr val="accent6"/>
              </a:solidFill>
            </a:rPr>
            <a:t> workforce system; will work with other service providers to promote Veterans and additional populations as job seekers with highly marketable skills and capabilities</a:t>
          </a:r>
        </a:p>
        <a:p>
          <a:pPr marL="228600" lvl="1" indent="-228600" algn="l" defTabSz="933450">
            <a:lnSpc>
              <a:spcPct val="90000"/>
            </a:lnSpc>
            <a:spcBef>
              <a:spcPct val="0"/>
            </a:spcBef>
            <a:spcAft>
              <a:spcPct val="20000"/>
            </a:spcAft>
            <a:buChar char="•"/>
          </a:pPr>
          <a:r>
            <a:rPr lang="en-US" sz="2100" kern="1200">
              <a:solidFill>
                <a:schemeClr val="accent6"/>
              </a:solidFill>
            </a:rPr>
            <a:t>Coordinators for WIOA and Veteran services within the </a:t>
          </a:r>
          <a:r>
            <a:rPr lang="en-US" sz="2100" kern="1200" err="1">
              <a:solidFill>
                <a:schemeClr val="accent6"/>
              </a:solidFill>
            </a:rPr>
            <a:t>MassHire</a:t>
          </a:r>
          <a:r>
            <a:rPr lang="en-US" sz="2100" kern="1200">
              <a:solidFill>
                <a:schemeClr val="accent6"/>
              </a:solidFill>
            </a:rPr>
            <a:t> workforce delivery system, working with Veteran job seekers, service providers, and employers to assist Veterans in career realization</a:t>
          </a:r>
        </a:p>
      </dsp:txBody>
      <dsp:txXfrm>
        <a:off x="0" y="1582394"/>
        <a:ext cx="8229600" cy="26268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18A9E-D797-499A-A3F1-6AF355451485}">
      <dsp:nvSpPr>
        <dsp:cNvPr id="0" name=""/>
        <dsp:cNvSpPr/>
      </dsp:nvSpPr>
      <dsp:spPr>
        <a:xfrm>
          <a:off x="0" y="0"/>
          <a:ext cx="8229600" cy="551655"/>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solidFill>
                <a:schemeClr val="accent6"/>
              </a:solidFill>
            </a:rPr>
            <a:t>Veteran status: </a:t>
          </a:r>
          <a:endParaRPr lang="en-US" sz="2300" kern="1200">
            <a:solidFill>
              <a:schemeClr val="accent6"/>
            </a:solidFill>
          </a:endParaRPr>
        </a:p>
      </dsp:txBody>
      <dsp:txXfrm>
        <a:off x="26930" y="26930"/>
        <a:ext cx="8175740" cy="497795"/>
      </dsp:txXfrm>
    </dsp:sp>
    <dsp:sp modelId="{C7A0B252-94AD-4F2C-9189-1130D85DF54B}">
      <dsp:nvSpPr>
        <dsp:cNvPr id="0" name=""/>
        <dsp:cNvSpPr/>
      </dsp:nvSpPr>
      <dsp:spPr>
        <a:xfrm>
          <a:off x="0" y="596631"/>
          <a:ext cx="8229600" cy="333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solidFill>
                <a:schemeClr val="accent6"/>
              </a:solidFill>
            </a:rPr>
            <a:t>A person as defined in Title 38 U.S.C. §4211 who: </a:t>
          </a:r>
        </a:p>
        <a:p>
          <a:pPr marL="171450" lvl="1" indent="-171450" algn="l" defTabSz="800100">
            <a:lnSpc>
              <a:spcPct val="90000"/>
            </a:lnSpc>
            <a:spcBef>
              <a:spcPct val="0"/>
            </a:spcBef>
            <a:spcAft>
              <a:spcPct val="20000"/>
            </a:spcAft>
            <a:buChar char="•"/>
          </a:pPr>
          <a:r>
            <a:rPr lang="en-US" sz="1800" kern="1200">
              <a:solidFill>
                <a:schemeClr val="accent6"/>
              </a:solidFill>
            </a:rPr>
            <a:t>Served on active duty for a period of more than 180 days and was discharged or released there from with other than a dishonorable discharge: or </a:t>
          </a:r>
        </a:p>
        <a:p>
          <a:pPr marL="171450" lvl="1" indent="-171450" algn="l" defTabSz="800100">
            <a:lnSpc>
              <a:spcPct val="90000"/>
            </a:lnSpc>
            <a:spcBef>
              <a:spcPct val="0"/>
            </a:spcBef>
            <a:spcAft>
              <a:spcPct val="20000"/>
            </a:spcAft>
            <a:buChar char="•"/>
          </a:pPr>
          <a:r>
            <a:rPr lang="en-US" sz="1800" kern="1200">
              <a:solidFill>
                <a:schemeClr val="accent6"/>
              </a:solidFill>
            </a:rPr>
            <a:t>Was discharged or released from active duty because of a service-connected disability; or </a:t>
          </a:r>
        </a:p>
        <a:p>
          <a:pPr marL="171450" lvl="1" indent="-171450" algn="l" defTabSz="800100">
            <a:lnSpc>
              <a:spcPct val="90000"/>
            </a:lnSpc>
            <a:spcBef>
              <a:spcPct val="0"/>
            </a:spcBef>
            <a:spcAft>
              <a:spcPct val="20000"/>
            </a:spcAft>
            <a:buChar char="•"/>
          </a:pPr>
          <a:r>
            <a:rPr lang="en-US" sz="1800" kern="1200">
              <a:solidFill>
                <a:schemeClr val="accent6"/>
              </a:solidFill>
            </a:rPr>
            <a:t>As a member of a reserve component under an order to active duty pursuant to section 12301(a) (d) or (g), 12302, or 12304 of Title 10, served on active duty during a period of war or in a campaign or expedition for which a campaign badge is authorized and was discharged or released from such duty with other than a dishonorable discharge; or </a:t>
          </a:r>
        </a:p>
        <a:p>
          <a:pPr marL="171450" lvl="1" indent="-171450" algn="l" defTabSz="800100">
            <a:lnSpc>
              <a:spcPct val="90000"/>
            </a:lnSpc>
            <a:spcBef>
              <a:spcPct val="0"/>
            </a:spcBef>
            <a:spcAft>
              <a:spcPct val="20000"/>
            </a:spcAft>
            <a:buChar char="•"/>
          </a:pPr>
          <a:r>
            <a:rPr lang="en-US" sz="1800" kern="1200">
              <a:solidFill>
                <a:schemeClr val="accent6"/>
              </a:solidFill>
            </a:rPr>
            <a:t>Was discharged or released from active duty by reason of a sole survivorship discharge (as that term is defined in (§1174(</a:t>
          </a:r>
          <a:r>
            <a:rPr lang="en-US" sz="1800" kern="1200" err="1">
              <a:solidFill>
                <a:schemeClr val="accent6"/>
              </a:solidFill>
            </a:rPr>
            <a:t>i</a:t>
          </a:r>
          <a:r>
            <a:rPr lang="en-US" sz="1800" kern="1200">
              <a:solidFill>
                <a:schemeClr val="accent6"/>
              </a:solidFill>
            </a:rPr>
            <a:t>) of Title 10). </a:t>
          </a:r>
        </a:p>
      </dsp:txBody>
      <dsp:txXfrm>
        <a:off x="0" y="596631"/>
        <a:ext cx="8229600" cy="3332700"/>
      </dsp:txXfrm>
    </dsp:sp>
    <dsp:sp modelId="{9418B413-2445-4424-834E-362DB0986688}">
      <dsp:nvSpPr>
        <dsp:cNvPr id="0" name=""/>
        <dsp:cNvSpPr/>
      </dsp:nvSpPr>
      <dsp:spPr>
        <a:xfrm>
          <a:off x="0" y="3974308"/>
          <a:ext cx="8229600" cy="551655"/>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chemeClr val="accent6"/>
              </a:solidFill>
            </a:rPr>
            <a:t>Note: </a:t>
          </a:r>
          <a:r>
            <a:rPr lang="en-US" sz="1800" kern="1200">
              <a:solidFill>
                <a:schemeClr val="accent6"/>
              </a:solidFill>
            </a:rPr>
            <a:t>Veteran categories are defined in the definitions section of the SOP</a:t>
          </a:r>
        </a:p>
      </dsp:txBody>
      <dsp:txXfrm>
        <a:off x="26930" y="4001238"/>
        <a:ext cx="8175740"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1798B2-8A4B-2446-B6F0-7A9B9C158E37}" type="datetimeFigureOut">
              <a:rPr lang="en-US" smtClean="0"/>
              <a:t>10/20/2025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943C99-E074-C04C-AF52-066428F31260}" type="slidenum">
              <a:rPr lang="en-US" smtClean="0"/>
              <a:t>‹#›</a:t>
            </a:fld>
            <a:endParaRPr lang="en-US"/>
          </a:p>
        </p:txBody>
      </p:sp>
    </p:spTree>
    <p:extLst>
      <p:ext uri="{BB962C8B-B14F-4D97-AF65-F5344CB8AC3E}">
        <p14:creationId xmlns:p14="http://schemas.microsoft.com/office/powerpoint/2010/main" val="810204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FE1118-A4E6-2B4A-AF18-287D336DCF6C}" type="datetimeFigureOut">
              <a:rPr lang="en-US" smtClean="0"/>
              <a:t>10/20/2025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83126A-5919-944C-8385-AD187C64D85E}" type="slidenum">
              <a:rPr lang="en-US" smtClean="0"/>
              <a:t>‹#›</a:t>
            </a:fld>
            <a:endParaRPr lang="en-US"/>
          </a:p>
        </p:txBody>
      </p:sp>
    </p:spTree>
    <p:extLst>
      <p:ext uri="{BB962C8B-B14F-4D97-AF65-F5344CB8AC3E}">
        <p14:creationId xmlns:p14="http://schemas.microsoft.com/office/powerpoint/2010/main" val="33968002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126A-5919-944C-8385-AD187C64D85E}" type="slidenum">
              <a:rPr lang="en-US" smtClean="0"/>
              <a:t>2</a:t>
            </a:fld>
            <a:endParaRPr lang="en-US"/>
          </a:p>
        </p:txBody>
      </p:sp>
    </p:spTree>
    <p:extLst>
      <p:ext uri="{BB962C8B-B14F-4D97-AF65-F5344CB8AC3E}">
        <p14:creationId xmlns:p14="http://schemas.microsoft.com/office/powerpoint/2010/main" val="281621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126A-5919-944C-8385-AD187C64D85E}" type="slidenum">
              <a:rPr lang="en-US" smtClean="0"/>
              <a:t>6</a:t>
            </a:fld>
            <a:endParaRPr lang="en-US"/>
          </a:p>
        </p:txBody>
      </p:sp>
    </p:spTree>
    <p:extLst>
      <p:ext uri="{BB962C8B-B14F-4D97-AF65-F5344CB8AC3E}">
        <p14:creationId xmlns:p14="http://schemas.microsoft.com/office/powerpoint/2010/main" val="210174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9144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userDrawn="1">
            <p:ph type="title"/>
          </p:nvPr>
        </p:nvSpPr>
        <p:spPr>
          <a:xfrm>
            <a:off x="457200" y="972490"/>
            <a:ext cx="6400800" cy="1141001"/>
          </a:xfrm>
        </p:spPr>
        <p:txBody>
          <a:bodyPr lIns="0" rIns="0" anchor="b" anchorCtr="0"/>
          <a:lstStyle>
            <a:lvl1pPr>
              <a:lnSpc>
                <a:spcPct val="80000"/>
              </a:lnSpc>
              <a:defRPr sz="5400" b="0"/>
            </a:lvl1pPr>
          </a:lstStyle>
          <a:p>
            <a:r>
              <a:rPr lang="en-US"/>
              <a:t>Click to edit Master title style</a:t>
            </a:r>
          </a:p>
        </p:txBody>
      </p:sp>
      <p:sp>
        <p:nvSpPr>
          <p:cNvPr id="17" name="Text Placeholder 16"/>
          <p:cNvSpPr>
            <a:spLocks noGrp="1"/>
          </p:cNvSpPr>
          <p:nvPr userDrawn="1">
            <p:ph type="body" sz="quarter" idx="10"/>
          </p:nvPr>
        </p:nvSpPr>
        <p:spPr>
          <a:xfrm>
            <a:off x="457200" y="2286529"/>
            <a:ext cx="6597650"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Click to edit Master text styles</a:t>
            </a:r>
          </a:p>
        </p:txBody>
      </p:sp>
      <p:sp>
        <p:nvSpPr>
          <p:cNvPr id="20" name="Text Placeholder 16"/>
          <p:cNvSpPr>
            <a:spLocks noGrp="1"/>
          </p:cNvSpPr>
          <p:nvPr userDrawn="1">
            <p:ph type="body" sz="quarter" idx="11" hasCustomPrompt="1"/>
          </p:nvPr>
        </p:nvSpPr>
        <p:spPr>
          <a:xfrm>
            <a:off x="457200" y="3870325"/>
            <a:ext cx="5035550"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April 27, 2018</a:t>
            </a:r>
          </a:p>
        </p:txBody>
      </p:sp>
      <p:sp>
        <p:nvSpPr>
          <p:cNvPr id="22" name="Text Placeholder 16"/>
          <p:cNvSpPr>
            <a:spLocks noGrp="1"/>
          </p:cNvSpPr>
          <p:nvPr userDrawn="1">
            <p:ph type="body" sz="quarter" idx="12" hasCustomPrompt="1"/>
          </p:nvPr>
        </p:nvSpPr>
        <p:spPr>
          <a:xfrm>
            <a:off x="457200" y="5137133"/>
            <a:ext cx="3229648"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a:t>Presenter Name</a:t>
            </a:r>
            <a:br>
              <a:rPr lang="en-US"/>
            </a:br>
            <a:r>
              <a:rPr lang="en-US"/>
              <a:t>Contact information</a:t>
            </a:r>
          </a:p>
          <a:p>
            <a:pPr lvl="0"/>
            <a:r>
              <a:rPr lang="en-US"/>
              <a:t>Email</a:t>
            </a:r>
            <a:br>
              <a:rPr lang="en-US"/>
            </a:br>
            <a:r>
              <a:rPr lang="en-US"/>
              <a:t>Phone</a:t>
            </a:r>
          </a:p>
        </p:txBody>
      </p:sp>
      <p:sp>
        <p:nvSpPr>
          <p:cNvPr id="12" name="Right Triangle 11"/>
          <p:cNvSpPr/>
          <p:nvPr/>
        </p:nvSpPr>
        <p:spPr>
          <a:xfrm flipH="1" flipV="1">
            <a:off x="7358302" y="-14108"/>
            <a:ext cx="1801089"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5080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457200" y="1555750"/>
            <a:ext cx="8229600" cy="4306888"/>
          </a:xfrm>
        </p:spPr>
        <p:txBody>
          <a:bodyPr/>
          <a:lstStyle/>
          <a:p>
            <a:endParaRPr lang="en-US"/>
          </a:p>
        </p:txBody>
      </p:sp>
    </p:spTree>
    <p:extLst>
      <p:ext uri="{BB962C8B-B14F-4D97-AF65-F5344CB8AC3E}">
        <p14:creationId xmlns:p14="http://schemas.microsoft.com/office/powerpoint/2010/main" val="395111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457200" y="1555750"/>
            <a:ext cx="8229600" cy="4306888"/>
          </a:xfrm>
        </p:spPr>
        <p:txBody>
          <a:bodyPr/>
          <a:lstStyle/>
          <a:p>
            <a:endParaRPr lang="en-US"/>
          </a:p>
        </p:txBody>
      </p:sp>
    </p:spTree>
    <p:extLst>
      <p:ext uri="{BB962C8B-B14F-4D97-AF65-F5344CB8AC3E}">
        <p14:creationId xmlns:p14="http://schemas.microsoft.com/office/powerpoint/2010/main" val="77009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9144000" cy="4918364"/>
          </a:xfrm>
          <a:solidFill>
            <a:srgbClr val="D1D3D4"/>
          </a:solidFill>
        </p:spPr>
        <p:txBody>
          <a:bodyPr/>
          <a:lstStyle/>
          <a:p>
            <a:endParaRPr lang="en-US"/>
          </a:p>
        </p:txBody>
      </p:sp>
    </p:spTree>
    <p:extLst>
      <p:ext uri="{BB962C8B-B14F-4D97-AF65-F5344CB8AC3E}">
        <p14:creationId xmlns:p14="http://schemas.microsoft.com/office/powerpoint/2010/main" val="302503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4582583" cy="4918364"/>
          </a:xfrm>
          <a:solidFill>
            <a:srgbClr val="D1D3D4"/>
          </a:solidFill>
        </p:spPr>
        <p:txBody>
          <a:bodyPr>
            <a:normAutofit/>
          </a:bodyPr>
          <a:lstStyle>
            <a:lvl1pPr>
              <a:defRPr sz="2400"/>
            </a:lvl1pPr>
          </a:lstStyle>
          <a:p>
            <a:endParaRPr lang="en-US"/>
          </a:p>
        </p:txBody>
      </p:sp>
      <p:sp>
        <p:nvSpPr>
          <p:cNvPr id="7" name="Picture Placeholder 4"/>
          <p:cNvSpPr>
            <a:spLocks noGrp="1"/>
          </p:cNvSpPr>
          <p:nvPr>
            <p:ph type="pic" sz="quarter" idx="11"/>
          </p:nvPr>
        </p:nvSpPr>
        <p:spPr>
          <a:xfrm>
            <a:off x="4572000" y="1216122"/>
            <a:ext cx="4582583" cy="4918364"/>
          </a:xfrm>
          <a:solidFill>
            <a:srgbClr val="D1D3D4"/>
          </a:solidFill>
        </p:spPr>
        <p:txBody>
          <a:bodyPr>
            <a:normAutofit/>
          </a:bodyPr>
          <a:lstStyle>
            <a:lvl1pPr>
              <a:defRPr sz="2400"/>
            </a:lvl1pPr>
          </a:lstStyle>
          <a:p>
            <a:endParaRPr lang="en-US"/>
          </a:p>
        </p:txBody>
      </p:sp>
      <p:cxnSp>
        <p:nvCxnSpPr>
          <p:cNvPr id="3" name="Straight Connector 2"/>
          <p:cNvCxnSpPr/>
          <p:nvPr userDrawn="1"/>
        </p:nvCxnSpPr>
        <p:spPr>
          <a:xfrm>
            <a:off x="4572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4959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sp>
        <p:nvSpPr>
          <p:cNvPr id="12" name="TextBox 11"/>
          <p:cNvSpPr txBox="1"/>
          <p:nvPr userDrawn="1"/>
        </p:nvSpPr>
        <p:spPr>
          <a:xfrm>
            <a:off x="6564644" y="6359525"/>
            <a:ext cx="1692771"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err="1">
                <a:solidFill>
                  <a:srgbClr val="042B4A"/>
                </a:solidFill>
                <a:latin typeface="+mn-lt"/>
                <a:cs typeface="Calibri"/>
              </a:rPr>
              <a:t>MassHireFallRiverCareers.org</a:t>
            </a:r>
            <a:endParaRPr lang="en-US" sz="1000">
              <a:solidFill>
                <a:srgbClr val="042B4A"/>
              </a:solidFill>
              <a:latin typeface="+mn-lt"/>
              <a:cs typeface="Calibri"/>
            </a:endParaRPr>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3"/>
            <a:ext cx="9144000" cy="5621337"/>
          </a:xfrm>
          <a:solidFill>
            <a:schemeClr val="accent1"/>
          </a:solidFill>
        </p:spPr>
        <p:txBody>
          <a:bodyPr/>
          <a:lstStyle/>
          <a:p>
            <a:endParaRPr lang="en-US"/>
          </a:p>
        </p:txBody>
      </p:sp>
    </p:spTree>
    <p:extLst>
      <p:ext uri="{BB962C8B-B14F-4D97-AF65-F5344CB8AC3E}">
        <p14:creationId xmlns:p14="http://schemas.microsoft.com/office/powerpoint/2010/main" val="52655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86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6"/>
          <p:cNvSpPr>
            <a:spLocks noGrp="1"/>
          </p:cNvSpPr>
          <p:nvPr>
            <p:ph sz="quarter" idx="11"/>
          </p:nvPr>
        </p:nvSpPr>
        <p:spPr>
          <a:xfrm>
            <a:off x="4781548"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87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p>
        </p:txBody>
      </p:sp>
      <p:sp>
        <p:nvSpPr>
          <p:cNvPr id="10"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457200"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1" name="Content Placeholder 16"/>
          <p:cNvSpPr>
            <a:spLocks noGrp="1"/>
          </p:cNvSpPr>
          <p:nvPr>
            <p:ph sz="quarter" idx="11"/>
          </p:nvPr>
        </p:nvSpPr>
        <p:spPr>
          <a:xfrm>
            <a:off x="6085416"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2" name="Content Placeholder 16"/>
          <p:cNvSpPr>
            <a:spLocks noGrp="1"/>
          </p:cNvSpPr>
          <p:nvPr>
            <p:ph sz="quarter" idx="12"/>
          </p:nvPr>
        </p:nvSpPr>
        <p:spPr>
          <a:xfrm>
            <a:off x="3276600" y="1446235"/>
            <a:ext cx="2601383"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740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6"/>
          <p:cNvSpPr>
            <a:spLocks noGrp="1"/>
          </p:cNvSpPr>
          <p:nvPr>
            <p:ph sz="quarter" idx="11"/>
          </p:nvPr>
        </p:nvSpPr>
        <p:spPr>
          <a:xfrm>
            <a:off x="4781548" y="1446235"/>
            <a:ext cx="3903133" cy="4525963"/>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77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1"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5" name="Straight Connector 14"/>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457200" y="1446236"/>
            <a:ext cx="3987800"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2" name="Content Placeholder 16"/>
          <p:cNvSpPr>
            <a:spLocks noGrp="1"/>
          </p:cNvSpPr>
          <p:nvPr>
            <p:ph sz="quarter" idx="11"/>
          </p:nvPr>
        </p:nvSpPr>
        <p:spPr>
          <a:xfrm>
            <a:off x="457200" y="3820583"/>
            <a:ext cx="3987800"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4" name="Content Placeholder 16"/>
          <p:cNvSpPr>
            <a:spLocks noGrp="1"/>
          </p:cNvSpPr>
          <p:nvPr>
            <p:ph sz="quarter" idx="12"/>
          </p:nvPr>
        </p:nvSpPr>
        <p:spPr>
          <a:xfrm>
            <a:off x="4698999" y="1446236"/>
            <a:ext cx="3987799"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16" name="Content Placeholder 16"/>
          <p:cNvSpPr>
            <a:spLocks noGrp="1"/>
          </p:cNvSpPr>
          <p:nvPr>
            <p:ph sz="quarter" idx="13"/>
          </p:nvPr>
        </p:nvSpPr>
        <p:spPr>
          <a:xfrm>
            <a:off x="4698999" y="3820583"/>
            <a:ext cx="3987799"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183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63065"/>
            <a:ext cx="3881968"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61479"/>
            <a:ext cx="3881967"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20" name="Straight Connector 19"/>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4804832" y="1463065"/>
            <a:ext cx="3881967"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3"/>
          <p:cNvSpPr>
            <a:spLocks noGrp="1"/>
          </p:cNvSpPr>
          <p:nvPr>
            <p:ph sz="half" idx="11"/>
          </p:nvPr>
        </p:nvSpPr>
        <p:spPr>
          <a:xfrm>
            <a:off x="4804833" y="2061479"/>
            <a:ext cx="388196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345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63064"/>
            <a:ext cx="2559051"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1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20" name="Straight Connector 19"/>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6127748" y="1463064"/>
            <a:ext cx="2559051"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11"/>
          </p:nvPr>
        </p:nvSpPr>
        <p:spPr>
          <a:xfrm>
            <a:off x="6127749"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3" name="Text Placeholder 2"/>
          <p:cNvSpPr>
            <a:spLocks noGrp="1"/>
          </p:cNvSpPr>
          <p:nvPr>
            <p:ph type="body" idx="12"/>
          </p:nvPr>
        </p:nvSpPr>
        <p:spPr>
          <a:xfrm>
            <a:off x="3276600" y="1463064"/>
            <a:ext cx="2559051"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3"/>
          </p:nvPr>
        </p:nvSpPr>
        <p:spPr>
          <a:xfrm>
            <a:off x="3276601" y="2328332"/>
            <a:ext cx="2559050"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848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a:t>
            </a:r>
            <a:br>
              <a:rPr lang="en-US"/>
            </a:br>
            <a:r>
              <a:rPr lang="en-US"/>
              <a:t>Master title style</a:t>
            </a:r>
          </a:p>
        </p:txBody>
      </p:sp>
      <p:sp>
        <p:nvSpPr>
          <p:cNvPr id="8"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9790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12271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139614"/>
            <a:ext cx="7131050" cy="954348"/>
          </a:xfrm>
          <a:prstGeom prst="rect">
            <a:avLst/>
          </a:prstGeom>
        </p:spPr>
        <p:txBody>
          <a:bodyPr vert="horz" lIns="91440" tIns="45720" rIns="91440" bIns="45720" rtlCol="0" anchor="ctr">
            <a:noAutofit/>
          </a:bodyPr>
          <a:lstStyle/>
          <a:p>
            <a:r>
              <a:rPr lang="en-US"/>
              <a:t>Click to edit Master title style</a:t>
            </a:r>
          </a:p>
        </p:txBody>
      </p:sp>
      <p:sp>
        <p:nvSpPr>
          <p:cNvPr id="3" name="Slide Number Placeholder 2"/>
          <p:cNvSpPr>
            <a:spLocks noGrp="1"/>
          </p:cNvSpPr>
          <p:nvPr>
            <p:ph type="sldNum" sz="quarter" idx="4"/>
          </p:nvPr>
        </p:nvSpPr>
        <p:spPr>
          <a:xfrm>
            <a:off x="8390466" y="6358001"/>
            <a:ext cx="296333"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a:p>
        </p:txBody>
      </p:sp>
      <p:sp>
        <p:nvSpPr>
          <p:cNvPr id="4" name="Text Placeholder 3"/>
          <p:cNvSpPr>
            <a:spLocks noGrp="1"/>
          </p:cNvSpPr>
          <p:nvPr>
            <p:ph type="body" idx="1"/>
          </p:nvPr>
        </p:nvSpPr>
        <p:spPr>
          <a:xfrm>
            <a:off x="457200" y="144623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a:xfrm flipV="1">
            <a:off x="8406188" y="6483047"/>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9144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ight Triangle 5"/>
          <p:cNvSpPr/>
          <p:nvPr userDrawn="1"/>
        </p:nvSpPr>
        <p:spPr>
          <a:xfrm>
            <a:off x="7926917" y="2"/>
            <a:ext cx="739678" cy="1217082"/>
          </a:xfrm>
          <a:prstGeom prst="r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Triangle 13"/>
          <p:cNvSpPr/>
          <p:nvPr userDrawn="1"/>
        </p:nvSpPr>
        <p:spPr>
          <a:xfrm flipH="1" flipV="1">
            <a:off x="8120302" y="-14108"/>
            <a:ext cx="1039087"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p:cNvPicPr>
            <a:picLocks noChangeAspect="1"/>
          </p:cNvPicPr>
          <p:nvPr userDrawn="1"/>
        </p:nvPicPr>
        <p:blipFill rotWithShape="1">
          <a:blip r:embed="rId16">
            <a:extLst>
              <a:ext uri="{28A0092B-C50C-407E-A947-70E740481C1C}">
                <a14:useLocalDpi xmlns:a14="http://schemas.microsoft.com/office/drawing/2010/main" val="0"/>
              </a:ext>
            </a:extLst>
          </a:blip>
          <a:srcRect l="1785" t="14557" r="3572" b="12388"/>
          <a:stretch/>
        </p:blipFill>
        <p:spPr>
          <a:xfrm>
            <a:off x="38501" y="6285297"/>
            <a:ext cx="2040556" cy="471638"/>
          </a:xfrm>
          <a:prstGeom prst="rect">
            <a:avLst/>
          </a:prstGeom>
        </p:spPr>
      </p:pic>
    </p:spTree>
    <p:extLst>
      <p:ext uri="{BB962C8B-B14F-4D97-AF65-F5344CB8AC3E}">
        <p14:creationId xmlns:p14="http://schemas.microsoft.com/office/powerpoint/2010/main" val="181673161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65" r:id="rId5"/>
    <p:sldLayoutId id="2147483659" r:id="rId6"/>
    <p:sldLayoutId id="2147483653" r:id="rId7"/>
    <p:sldLayoutId id="2147483660" r:id="rId8"/>
    <p:sldLayoutId id="2147483654" r:id="rId9"/>
    <p:sldLayoutId id="2147483663" r:id="rId10"/>
    <p:sldLayoutId id="2147483664" r:id="rId11"/>
    <p:sldLayoutId id="2147483656" r:id="rId12"/>
    <p:sldLayoutId id="2147483662" r:id="rId13"/>
    <p:sldLayoutId id="2147483661" r:id="rId14"/>
  </p:sldLayoutIdLst>
  <p:hf hdr="0" dt="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8" Type="http://schemas.openxmlformats.org/officeDocument/2006/relationships/hyperlink" Target="https://lehighvalleyramblings.blogspot.com/2016/11/happy-veterans-day.html" TargetMode="External"/><Relationship Id="rId3" Type="http://schemas.openxmlformats.org/officeDocument/2006/relationships/diagramLayout" Target="../diagrams/layout10.xml"/><Relationship Id="rId7" Type="http://schemas.openxmlformats.org/officeDocument/2006/relationships/image" Target="../media/image11.jpeg"/><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thebluediamondgallery.com/highway-signs/e/employment.html" TargetMode="External"/><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3.jpeg"/><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60559"/>
            <a:ext cx="8686801" cy="1445276"/>
          </a:xfrm>
        </p:spPr>
        <p:txBody>
          <a:bodyPr/>
          <a:lstStyle/>
          <a:p>
            <a:br>
              <a:rPr lang="en-US">
                <a:latin typeface="Gotham Rounded Medium" pitchFamily="50" charset="0"/>
              </a:rPr>
            </a:br>
            <a:r>
              <a:rPr lang="en-US">
                <a:latin typeface="Calibri"/>
                <a:ea typeface="Calibri"/>
              </a:rPr>
              <a:t>JVSG Standard Operating Procedures Training </a:t>
            </a:r>
            <a:br>
              <a:rPr lang="en-US">
                <a:latin typeface="Calibri"/>
              </a:rPr>
            </a:br>
            <a:r>
              <a:rPr lang="en-US" sz="4000">
                <a:latin typeface="Calibri"/>
                <a:ea typeface="Calibri"/>
              </a:rPr>
              <a:t>Day 1: Introduction to JVSG </a:t>
            </a:r>
          </a:p>
        </p:txBody>
      </p:sp>
      <p:sp>
        <p:nvSpPr>
          <p:cNvPr id="5" name="Rectangle 4"/>
          <p:cNvSpPr/>
          <p:nvPr/>
        </p:nvSpPr>
        <p:spPr>
          <a:xfrm>
            <a:off x="2286000" y="3105835"/>
            <a:ext cx="4572000" cy="646331"/>
          </a:xfrm>
          <a:prstGeom prst="rect">
            <a:avLst/>
          </a:prstGeom>
        </p:spPr>
        <p:txBody>
          <a:bodyPr>
            <a:spAutoFit/>
          </a:bodyPr>
          <a:lstStyle/>
          <a:p>
            <a:r>
              <a:rPr lang="en-US"/>
              <a:t>https://www.mass.gov/masshire-career-centers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717" y="4551111"/>
            <a:ext cx="2617566" cy="1987453"/>
          </a:xfrm>
          <a:prstGeom prst="rect">
            <a:avLst/>
          </a:prstGeom>
        </p:spPr>
      </p:pic>
    </p:spTree>
    <p:extLst>
      <p:ext uri="{BB962C8B-B14F-4D97-AF65-F5344CB8AC3E}">
        <p14:creationId xmlns:p14="http://schemas.microsoft.com/office/powerpoint/2010/main" val="2086715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194D-E7D7-F86D-862F-0D366058AD02}"/>
              </a:ext>
            </a:extLst>
          </p:cNvPr>
          <p:cNvSpPr>
            <a:spLocks noGrp="1"/>
          </p:cNvSpPr>
          <p:nvPr>
            <p:ph type="title"/>
          </p:nvPr>
        </p:nvSpPr>
        <p:spPr>
          <a:xfrm>
            <a:off x="457200" y="139614"/>
            <a:ext cx="7131050" cy="954348"/>
          </a:xfrm>
        </p:spPr>
        <p:txBody>
          <a:bodyPr anchor="ctr">
            <a:normAutofit/>
          </a:bodyPr>
          <a:lstStyle/>
          <a:p>
            <a:r>
              <a:rPr lang="en-US"/>
              <a:t>JVSG Staff</a:t>
            </a:r>
          </a:p>
        </p:txBody>
      </p:sp>
      <p:sp>
        <p:nvSpPr>
          <p:cNvPr id="3" name="Slide Number Placeholder 2">
            <a:extLst>
              <a:ext uri="{FF2B5EF4-FFF2-40B4-BE49-F238E27FC236}">
                <a16:creationId xmlns:a16="http://schemas.microsoft.com/office/drawing/2014/main" id="{C48C6833-A73D-2D16-12C5-B25E914ECF4C}"/>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10</a:t>
            </a:fld>
            <a:endParaRPr lang="en-US"/>
          </a:p>
        </p:txBody>
      </p:sp>
      <p:graphicFrame>
        <p:nvGraphicFramePr>
          <p:cNvPr id="8" name="Content Placeholder 3">
            <a:extLst>
              <a:ext uri="{FF2B5EF4-FFF2-40B4-BE49-F238E27FC236}">
                <a16:creationId xmlns:a16="http://schemas.microsoft.com/office/drawing/2014/main" id="{203D196C-C6FD-9BEC-C40B-4B638CC9AB1C}"/>
              </a:ext>
            </a:extLst>
          </p:cNvPr>
          <p:cNvGraphicFramePr>
            <a:graphicFrameLocks noGrp="1"/>
          </p:cNvGraphicFramePr>
          <p:nvPr>
            <p:ph type="tbl" sz="quarter" idx="11"/>
            <p:extLst>
              <p:ext uri="{D42A27DB-BD31-4B8C-83A1-F6EECF244321}">
                <p14:modId xmlns:p14="http://schemas.microsoft.com/office/powerpoint/2010/main" val="2796716549"/>
              </p:ext>
            </p:extLst>
          </p:nvPr>
        </p:nvGraphicFramePr>
        <p:xfrm>
          <a:off x="457200" y="1555750"/>
          <a:ext cx="8229600" cy="430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5929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23C2-C583-68CB-7EFE-92F192AFD1B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AAE4760-C6DD-4714-A109-518C67DEFBAF}"/>
              </a:ext>
            </a:extLst>
          </p:cNvPr>
          <p:cNvSpPr>
            <a:spLocks noGrp="1"/>
          </p:cNvSpPr>
          <p:nvPr>
            <p:ph type="sldNum" sz="quarter" idx="4"/>
          </p:nvPr>
        </p:nvSpPr>
        <p:spPr/>
        <p:txBody>
          <a:bodyPr/>
          <a:lstStyle/>
          <a:p>
            <a:fld id="{941BE8DD-6BA1-AD43-8321-0CEB068BCC7D}" type="slidenum">
              <a:rPr lang="en-US" smtClean="0"/>
              <a:pPr/>
              <a:t>11</a:t>
            </a:fld>
            <a:endParaRPr lang="en-US"/>
          </a:p>
        </p:txBody>
      </p:sp>
      <p:sp>
        <p:nvSpPr>
          <p:cNvPr id="4" name="Content Placeholder 3">
            <a:extLst>
              <a:ext uri="{FF2B5EF4-FFF2-40B4-BE49-F238E27FC236}">
                <a16:creationId xmlns:a16="http://schemas.microsoft.com/office/drawing/2014/main" id="{34901C82-177F-A35A-B7B9-BCAB10A1D25F}"/>
              </a:ext>
            </a:extLst>
          </p:cNvPr>
          <p:cNvSpPr>
            <a:spLocks noGrp="1"/>
          </p:cNvSpPr>
          <p:nvPr>
            <p:ph sz="quarter" idx="10"/>
          </p:nvPr>
        </p:nvSpPr>
        <p:spPr/>
        <p:txBody>
          <a:bodyPr vert="horz" lIns="91440" tIns="45720" rIns="91440" bIns="45720" rtlCol="0" anchor="t">
            <a:normAutofit/>
          </a:bodyPr>
          <a:lstStyle/>
          <a:p>
            <a:endParaRPr lang="en-US" sz="1300">
              <a:solidFill>
                <a:schemeClr val="accent6"/>
              </a:solidFill>
              <a:ea typeface="Calibri"/>
              <a:cs typeface="Calibri"/>
            </a:endParaRPr>
          </a:p>
          <a:p>
            <a:endParaRPr lang="en-US" sz="1300">
              <a:solidFill>
                <a:schemeClr val="accent6"/>
              </a:solidFill>
              <a:ea typeface="Calibri"/>
              <a:cs typeface="Calibri"/>
            </a:endParaRPr>
          </a:p>
          <a:p>
            <a:endParaRPr lang="en-US" sz="1300">
              <a:solidFill>
                <a:schemeClr val="accent6"/>
              </a:solidFill>
              <a:ea typeface="Calibri"/>
              <a:cs typeface="Calibri"/>
            </a:endParaRPr>
          </a:p>
          <a:p>
            <a:endParaRPr lang="en-US" sz="1300">
              <a:solidFill>
                <a:schemeClr val="accent6"/>
              </a:solidFill>
              <a:ea typeface="Calibri"/>
              <a:cs typeface="Calibri"/>
            </a:endParaRPr>
          </a:p>
          <a:p>
            <a:pPr marL="0" indent="0" algn="ctr">
              <a:buNone/>
            </a:pPr>
            <a:r>
              <a:rPr lang="en-US" sz="4000">
                <a:solidFill>
                  <a:schemeClr val="accent6"/>
                </a:solidFill>
                <a:ea typeface="Calibri"/>
                <a:cs typeface="Calibri"/>
              </a:rPr>
              <a:t>Veteran Status and Priority of Service </a:t>
            </a:r>
          </a:p>
        </p:txBody>
      </p:sp>
    </p:spTree>
    <p:extLst>
      <p:ext uri="{BB962C8B-B14F-4D97-AF65-F5344CB8AC3E}">
        <p14:creationId xmlns:p14="http://schemas.microsoft.com/office/powerpoint/2010/main" val="2866609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8491-0FC6-3A8F-8243-DEA5E4F2CD57}"/>
              </a:ext>
            </a:extLst>
          </p:cNvPr>
          <p:cNvSpPr>
            <a:spLocks noGrp="1"/>
          </p:cNvSpPr>
          <p:nvPr>
            <p:ph type="title"/>
          </p:nvPr>
        </p:nvSpPr>
        <p:spPr>
          <a:xfrm>
            <a:off x="457200" y="139614"/>
            <a:ext cx="7131050" cy="954348"/>
          </a:xfrm>
        </p:spPr>
        <p:txBody>
          <a:bodyPr anchor="ctr">
            <a:normAutofit/>
          </a:bodyPr>
          <a:lstStyle/>
          <a:p>
            <a:r>
              <a:rPr lang="en-US"/>
              <a:t>Veteran Status</a:t>
            </a:r>
          </a:p>
        </p:txBody>
      </p:sp>
      <p:sp>
        <p:nvSpPr>
          <p:cNvPr id="3" name="Slide Number Placeholder 2">
            <a:extLst>
              <a:ext uri="{FF2B5EF4-FFF2-40B4-BE49-F238E27FC236}">
                <a16:creationId xmlns:a16="http://schemas.microsoft.com/office/drawing/2014/main" id="{C4552A79-CA7E-B6FB-8E5D-63148E286B9A}"/>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12</a:t>
            </a:fld>
            <a:endParaRPr lang="en-US"/>
          </a:p>
        </p:txBody>
      </p:sp>
      <p:graphicFrame>
        <p:nvGraphicFramePr>
          <p:cNvPr id="6" name="Content Placeholder 3">
            <a:extLst>
              <a:ext uri="{FF2B5EF4-FFF2-40B4-BE49-F238E27FC236}">
                <a16:creationId xmlns:a16="http://schemas.microsoft.com/office/drawing/2014/main" id="{F6CEE75D-797D-1508-B8A2-0DF8046ABBFA}"/>
              </a:ext>
            </a:extLst>
          </p:cNvPr>
          <p:cNvGraphicFramePr>
            <a:graphicFrameLocks noGrp="1"/>
          </p:cNvGraphicFramePr>
          <p:nvPr>
            <p:ph sz="quarter" idx="10"/>
            <p:extLst>
              <p:ext uri="{D42A27DB-BD31-4B8C-83A1-F6EECF244321}">
                <p14:modId xmlns:p14="http://schemas.microsoft.com/office/powerpoint/2010/main" val="1073455666"/>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0274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D416A-3A53-454F-2A4E-A261E8D4D919}"/>
              </a:ext>
            </a:extLst>
          </p:cNvPr>
          <p:cNvSpPr>
            <a:spLocks noGrp="1"/>
          </p:cNvSpPr>
          <p:nvPr>
            <p:ph type="title"/>
          </p:nvPr>
        </p:nvSpPr>
        <p:spPr>
          <a:xfrm>
            <a:off x="457200" y="139614"/>
            <a:ext cx="7131050" cy="954348"/>
          </a:xfrm>
        </p:spPr>
        <p:txBody>
          <a:bodyPr anchor="ctr">
            <a:normAutofit/>
          </a:bodyPr>
          <a:lstStyle/>
          <a:p>
            <a:r>
              <a:rPr lang="en-US"/>
              <a:t>Priority of Service</a:t>
            </a:r>
          </a:p>
        </p:txBody>
      </p:sp>
      <p:sp>
        <p:nvSpPr>
          <p:cNvPr id="3" name="Slide Number Placeholder 2">
            <a:extLst>
              <a:ext uri="{FF2B5EF4-FFF2-40B4-BE49-F238E27FC236}">
                <a16:creationId xmlns:a16="http://schemas.microsoft.com/office/drawing/2014/main" id="{4126D373-0A1C-5C04-F942-F7625BB38B60}"/>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13</a:t>
            </a:fld>
            <a:endParaRPr lang="en-US"/>
          </a:p>
        </p:txBody>
      </p:sp>
      <p:graphicFrame>
        <p:nvGraphicFramePr>
          <p:cNvPr id="6" name="Content Placeholder 3">
            <a:extLst>
              <a:ext uri="{FF2B5EF4-FFF2-40B4-BE49-F238E27FC236}">
                <a16:creationId xmlns:a16="http://schemas.microsoft.com/office/drawing/2014/main" id="{EF262DB5-B8A5-B6B0-35CB-38EAC1887DFD}"/>
              </a:ext>
            </a:extLst>
          </p:cNvPr>
          <p:cNvGraphicFramePr>
            <a:graphicFrameLocks noGrp="1"/>
          </p:cNvGraphicFramePr>
          <p:nvPr>
            <p:ph sz="quarter" idx="11"/>
            <p:extLst>
              <p:ext uri="{D42A27DB-BD31-4B8C-83A1-F6EECF244321}">
                <p14:modId xmlns:p14="http://schemas.microsoft.com/office/powerpoint/2010/main" val="2979555200"/>
              </p:ext>
            </p:extLst>
          </p:nvPr>
        </p:nvGraphicFramePr>
        <p:xfrm>
          <a:off x="217715" y="1524001"/>
          <a:ext cx="8466967" cy="4448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Content Placeholder 14" descr="A red white and blue flag&#10;&#10;AI-generated content may be incorrect.">
            <a:extLst>
              <a:ext uri="{FF2B5EF4-FFF2-40B4-BE49-F238E27FC236}">
                <a16:creationId xmlns:a16="http://schemas.microsoft.com/office/drawing/2014/main" id="{0D34C4E6-3279-8D83-1DED-0C6D2FC68A89}"/>
              </a:ext>
            </a:extLst>
          </p:cNvPr>
          <p:cNvPicPr>
            <a:picLocks noGrp="1" noChangeAspect="1"/>
          </p:cNvPicPr>
          <p:nvPr>
            <p:ph sz="quarter" idx="10"/>
          </p:nvPr>
        </p:nvPicPr>
        <p:blipFill>
          <a:blip r:embed="rId7">
            <a:extLst>
              <a:ext uri="{837473B0-CC2E-450A-ABE3-18F120FF3D39}">
                <a1611:picAttrSrcUrl xmlns:a1611="http://schemas.microsoft.com/office/drawing/2016/11/main" r:id="rId8"/>
              </a:ext>
            </a:extLst>
          </a:blip>
          <a:stretch>
            <a:fillRect/>
          </a:stretch>
        </p:blipFill>
        <p:spPr>
          <a:xfrm>
            <a:off x="7421637" y="4538429"/>
            <a:ext cx="1635277" cy="1433770"/>
          </a:xfrm>
        </p:spPr>
      </p:pic>
    </p:spTree>
    <p:extLst>
      <p:ext uri="{BB962C8B-B14F-4D97-AF65-F5344CB8AC3E}">
        <p14:creationId xmlns:p14="http://schemas.microsoft.com/office/powerpoint/2010/main" val="57403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987B-279E-5DDA-917B-A53A5ABC0D61}"/>
              </a:ext>
            </a:extLst>
          </p:cNvPr>
          <p:cNvSpPr>
            <a:spLocks noGrp="1"/>
          </p:cNvSpPr>
          <p:nvPr>
            <p:ph type="title"/>
          </p:nvPr>
        </p:nvSpPr>
        <p:spPr/>
        <p:txBody>
          <a:bodyPr/>
          <a:lstStyle/>
          <a:p>
            <a:r>
              <a:rPr lang="en-US"/>
              <a:t>Priority of Service</a:t>
            </a:r>
          </a:p>
        </p:txBody>
      </p:sp>
      <p:sp>
        <p:nvSpPr>
          <p:cNvPr id="3" name="Slide Number Placeholder 2">
            <a:extLst>
              <a:ext uri="{FF2B5EF4-FFF2-40B4-BE49-F238E27FC236}">
                <a16:creationId xmlns:a16="http://schemas.microsoft.com/office/drawing/2014/main" id="{AA2308F1-2826-4716-F45E-179EF34A308F}"/>
              </a:ext>
            </a:extLst>
          </p:cNvPr>
          <p:cNvSpPr>
            <a:spLocks noGrp="1"/>
          </p:cNvSpPr>
          <p:nvPr>
            <p:ph type="sldNum" sz="quarter" idx="4"/>
          </p:nvPr>
        </p:nvSpPr>
        <p:spPr/>
        <p:txBody>
          <a:bodyPr/>
          <a:lstStyle/>
          <a:p>
            <a:fld id="{941BE8DD-6BA1-AD43-8321-0CEB068BCC7D}" type="slidenum">
              <a:rPr lang="en-US" smtClean="0"/>
              <a:pPr/>
              <a:t>14</a:t>
            </a:fld>
            <a:endParaRPr lang="en-US"/>
          </a:p>
        </p:txBody>
      </p:sp>
      <p:sp>
        <p:nvSpPr>
          <p:cNvPr id="4" name="Content Placeholder 3">
            <a:extLst>
              <a:ext uri="{FF2B5EF4-FFF2-40B4-BE49-F238E27FC236}">
                <a16:creationId xmlns:a16="http://schemas.microsoft.com/office/drawing/2014/main" id="{6E141608-62D4-FD20-C80D-9738E53D8F2A}"/>
              </a:ext>
            </a:extLst>
          </p:cNvPr>
          <p:cNvSpPr>
            <a:spLocks noGrp="1"/>
          </p:cNvSpPr>
          <p:nvPr>
            <p:ph sz="quarter" idx="10"/>
          </p:nvPr>
        </p:nvSpPr>
        <p:spPr>
          <a:xfrm>
            <a:off x="103909" y="1236518"/>
            <a:ext cx="8967355" cy="4925291"/>
          </a:xfrm>
        </p:spPr>
        <p:txBody>
          <a:bodyPr vert="horz" lIns="91440" tIns="45720" rIns="91440" bIns="45720" rtlCol="0" anchor="t">
            <a:normAutofit fontScale="62500" lnSpcReduction="20000"/>
          </a:bodyPr>
          <a:lstStyle/>
          <a:p>
            <a:pPr marL="0" indent="0">
              <a:buNone/>
            </a:pPr>
            <a:r>
              <a:rPr lang="en-US" sz="2600">
                <a:solidFill>
                  <a:srgbClr val="000000"/>
                </a:solidFill>
                <a:effectLst/>
                <a:latin typeface="Calibri"/>
                <a:ea typeface="Calibri"/>
                <a:cs typeface="Calibri"/>
              </a:rPr>
              <a:t>38 U.S.C. 101(2). Under this definition, the term “Veteran” means a person who served </a:t>
            </a:r>
            <a:r>
              <a:rPr lang="en-US" sz="2600" b="1">
                <a:solidFill>
                  <a:schemeClr val="accent6"/>
                </a:solidFill>
                <a:effectLst/>
                <a:latin typeface="Calibri"/>
                <a:ea typeface="Calibri"/>
                <a:cs typeface="Calibri"/>
              </a:rPr>
              <a:t>at least </a:t>
            </a:r>
            <a:r>
              <a:rPr lang="en-US" sz="2600">
                <a:solidFill>
                  <a:schemeClr val="accent6"/>
                </a:solidFill>
                <a:effectLst/>
                <a:latin typeface="Calibri"/>
                <a:ea typeface="Calibri"/>
                <a:cs typeface="Calibri"/>
              </a:rPr>
              <a:t>one day </a:t>
            </a:r>
            <a:r>
              <a:rPr lang="en-US" sz="2600">
                <a:solidFill>
                  <a:srgbClr val="000000"/>
                </a:solidFill>
                <a:effectLst/>
                <a:latin typeface="Calibri"/>
                <a:ea typeface="Calibri"/>
                <a:cs typeface="Calibri"/>
              </a:rPr>
              <a:t>in the active military, naval, or air services, and who was discharged or released under conditions </a:t>
            </a:r>
            <a:r>
              <a:rPr lang="en-US" sz="2600" b="1">
                <a:solidFill>
                  <a:schemeClr val="accent6"/>
                </a:solidFill>
                <a:effectLst/>
                <a:latin typeface="Calibri"/>
                <a:ea typeface="Calibri"/>
                <a:cs typeface="Calibri"/>
              </a:rPr>
              <a:t>other than dishonorable</a:t>
            </a:r>
            <a:r>
              <a:rPr lang="en-US" sz="2600" b="1">
                <a:solidFill>
                  <a:schemeClr val="accent6"/>
                </a:solidFill>
                <a:latin typeface="Calibri"/>
                <a:ea typeface="Calibri"/>
                <a:cs typeface="Calibri"/>
              </a:rPr>
              <a:t>.</a:t>
            </a:r>
            <a:endParaRPr lang="en-US" sz="2600" b="1">
              <a:solidFill>
                <a:schemeClr val="accent6"/>
              </a:solidFill>
              <a:effectLst/>
              <a:latin typeface="Calibri" panose="020F0502020204030204" pitchFamily="34" charset="0"/>
              <a:ea typeface="Calibri" panose="020F0502020204030204" pitchFamily="34" charset="0"/>
            </a:endParaRPr>
          </a:p>
          <a:p>
            <a:pPr>
              <a:buFont typeface="Wingdings" panose="05000000000000000000" pitchFamily="2" charset="2"/>
              <a:buChar char="Ø"/>
            </a:pPr>
            <a:r>
              <a:rPr lang="en-US" sz="2100">
                <a:solidFill>
                  <a:srgbClr val="000000"/>
                </a:solidFill>
                <a:effectLst/>
                <a:latin typeface="Calibri"/>
                <a:ea typeface="Calibri"/>
                <a:cs typeface="Calibri"/>
              </a:rPr>
              <a:t>of “active service” does not include full-time duty performed strictly for training purposes (i.e., that which often is referred to as “weekend” or “annual” training), nor does it include Full-time active duty performed by National Guard personnel who are mobilized by State rather than Federal authorities (State Mobilizations usually occur in response to events such as natural disasters).  </a:t>
            </a:r>
          </a:p>
          <a:p>
            <a:pPr>
              <a:buFont typeface="Wingdings" panose="05000000000000000000" pitchFamily="2" charset="2"/>
              <a:buChar char="Ø"/>
            </a:pPr>
            <a:r>
              <a:rPr lang="en-US" sz="1800">
                <a:solidFill>
                  <a:srgbClr val="000000"/>
                </a:solidFill>
                <a:effectLst/>
                <a:latin typeface="Calibri"/>
                <a:ea typeface="Calibri"/>
                <a:cs typeface="Calibri"/>
              </a:rPr>
              <a:t>“</a:t>
            </a:r>
            <a:r>
              <a:rPr lang="en-US" sz="2100">
                <a:solidFill>
                  <a:srgbClr val="000000"/>
                </a:solidFill>
                <a:effectLst/>
                <a:latin typeface="Calibri"/>
                <a:ea typeface="Calibri"/>
                <a:cs typeface="Calibri"/>
              </a:rPr>
              <a:t>Eligible spouse” as defined at section 2(a) of the JVA (38 U.S.C. 4215[a]) means the spouse of any of the following:  </a:t>
            </a:r>
          </a:p>
          <a:p>
            <a:pPr marL="793750" marR="424815" lvl="1" indent="-342900" fontAlgn="base">
              <a:lnSpc>
                <a:spcPct val="105000"/>
              </a:lnSpc>
              <a:spcBef>
                <a:spcPts val="0"/>
              </a:spcBef>
              <a:spcAft>
                <a:spcPts val="25"/>
              </a:spcAft>
              <a:buClr>
                <a:srgbClr val="000000"/>
              </a:buClr>
              <a:buSzPts val="1200"/>
              <a:buFont typeface="+mj-lt"/>
              <a:buAutoNum type="alphaLcParenR"/>
            </a:pPr>
            <a:r>
              <a:rPr lang="en-US" sz="2100" u="none" strike="noStrike">
                <a:solidFill>
                  <a:srgbClr val="000000"/>
                </a:solidFill>
                <a:effectLst/>
                <a:uFill>
                  <a:solidFill>
                    <a:srgbClr val="000000"/>
                  </a:solidFill>
                </a:uFill>
                <a:latin typeface="Calibri"/>
                <a:ea typeface="Calibri"/>
                <a:cs typeface="Calibri"/>
              </a:rPr>
              <a:t>Any Veteran who died of a service-connected disability </a:t>
            </a:r>
            <a:endParaRPr lang="en-US" sz="2100">
              <a:solidFill>
                <a:srgbClr val="000000"/>
              </a:solidFill>
              <a:effectLst/>
              <a:latin typeface="Calibri"/>
              <a:ea typeface="Calibri"/>
              <a:cs typeface="Calibri"/>
            </a:endParaRPr>
          </a:p>
          <a:p>
            <a:pPr marL="793750" marR="424815" lvl="1" indent="-342900" fontAlgn="base">
              <a:lnSpc>
                <a:spcPct val="105000"/>
              </a:lnSpc>
              <a:spcBef>
                <a:spcPts val="0"/>
              </a:spcBef>
              <a:spcAft>
                <a:spcPts val="25"/>
              </a:spcAft>
              <a:buClr>
                <a:srgbClr val="000000"/>
              </a:buClr>
              <a:buSzPts val="1200"/>
              <a:buFont typeface="+mj-lt"/>
              <a:buAutoNum type="alphaLcParenR"/>
            </a:pPr>
            <a:r>
              <a:rPr lang="en-US" sz="2100" u="none" strike="noStrike">
                <a:solidFill>
                  <a:srgbClr val="000000"/>
                </a:solidFill>
                <a:effectLst/>
                <a:uFill>
                  <a:solidFill>
                    <a:srgbClr val="000000"/>
                  </a:solidFill>
                </a:uFill>
                <a:latin typeface="Calibri"/>
                <a:ea typeface="Calibri"/>
                <a:cs typeface="Calibri"/>
              </a:rPr>
              <a:t>Any member of the Armed Forces serving on active duty who, at the time of application for POS is listed in one or more of the following categories and has been so listed for a total of more than 90 days:  </a:t>
            </a:r>
          </a:p>
          <a:p>
            <a:pPr marR="424815" lvl="3" fontAlgn="base">
              <a:lnSpc>
                <a:spcPct val="105000"/>
              </a:lnSpc>
              <a:spcBef>
                <a:spcPts val="0"/>
              </a:spcBef>
              <a:spcAft>
                <a:spcPts val="25"/>
              </a:spcAft>
              <a:buClr>
                <a:srgbClr val="000000"/>
              </a:buClr>
              <a:buSzPts val="1200"/>
              <a:buFont typeface="Courier New" panose="02070309020205020404" pitchFamily="49" charset="0"/>
              <a:buChar char="o"/>
            </a:pPr>
            <a:r>
              <a:rPr lang="en-US" sz="2100">
                <a:solidFill>
                  <a:srgbClr val="000000"/>
                </a:solidFill>
                <a:effectLst/>
                <a:latin typeface="Calibri"/>
                <a:ea typeface="Calibri"/>
                <a:cs typeface="Calibri"/>
              </a:rPr>
              <a:t>Missing in action; or ii.</a:t>
            </a:r>
            <a:r>
              <a:rPr lang="en-US" sz="2100">
                <a:solidFill>
                  <a:srgbClr val="000000"/>
                </a:solidFill>
                <a:effectLst/>
                <a:latin typeface="Arial"/>
                <a:ea typeface="Arial" panose="020B0604020202020204" pitchFamily="34" charset="0"/>
                <a:cs typeface="Arial"/>
              </a:rPr>
              <a:t> </a:t>
            </a:r>
          </a:p>
          <a:p>
            <a:pPr marR="424815" lvl="3" fontAlgn="base">
              <a:lnSpc>
                <a:spcPct val="105000"/>
              </a:lnSpc>
              <a:spcBef>
                <a:spcPts val="0"/>
              </a:spcBef>
              <a:spcAft>
                <a:spcPts val="25"/>
              </a:spcAft>
              <a:buClr>
                <a:srgbClr val="000000"/>
              </a:buClr>
              <a:buSzPts val="1200"/>
              <a:buFont typeface="Courier New" panose="02070309020205020404" pitchFamily="49" charset="0"/>
              <a:buChar char="o"/>
            </a:pPr>
            <a:r>
              <a:rPr lang="en-US" sz="2100">
                <a:solidFill>
                  <a:srgbClr val="000000"/>
                </a:solidFill>
                <a:effectLst/>
                <a:latin typeface="Calibri"/>
                <a:ea typeface="Calibri"/>
                <a:cs typeface="Calibri"/>
              </a:rPr>
              <a:t>Captured in the line of duty by a hostile force; </a:t>
            </a:r>
          </a:p>
          <a:p>
            <a:pPr marR="424815" lvl="3" fontAlgn="base">
              <a:lnSpc>
                <a:spcPct val="105000"/>
              </a:lnSpc>
              <a:spcBef>
                <a:spcPts val="0"/>
              </a:spcBef>
              <a:spcAft>
                <a:spcPts val="25"/>
              </a:spcAft>
              <a:buClr>
                <a:srgbClr val="000000"/>
              </a:buClr>
              <a:buSzPts val="1200"/>
              <a:buFont typeface="Courier New" panose="02070309020205020404" pitchFamily="49" charset="0"/>
              <a:buChar char="o"/>
            </a:pPr>
            <a:r>
              <a:rPr lang="en-US" sz="2100">
                <a:solidFill>
                  <a:srgbClr val="000000"/>
                </a:solidFill>
                <a:effectLst/>
                <a:latin typeface="Calibri"/>
                <a:ea typeface="Calibri"/>
                <a:cs typeface="Calibri"/>
              </a:rPr>
              <a:t>Forcibly detained or interned in the line of duty by a foreign government or power </a:t>
            </a:r>
          </a:p>
          <a:p>
            <a:pPr marR="424815" lvl="1" indent="-287020" fontAlgn="base">
              <a:lnSpc>
                <a:spcPct val="105000"/>
              </a:lnSpc>
              <a:spcBef>
                <a:spcPts val="0"/>
              </a:spcBef>
              <a:spcAft>
                <a:spcPts val="25"/>
              </a:spcAft>
              <a:buClr>
                <a:srgbClr val="000000"/>
              </a:buClr>
              <a:buSzPts val="1200"/>
              <a:buFont typeface="Courier New" panose="02070309020205020404" pitchFamily="49" charset="0"/>
              <a:buChar char="o"/>
            </a:pPr>
            <a:endParaRPr lang="en-US" sz="2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50850" marR="424815" lvl="1" indent="0" fontAlgn="base">
              <a:lnSpc>
                <a:spcPct val="105000"/>
              </a:lnSpc>
              <a:spcBef>
                <a:spcPts val="0"/>
              </a:spcBef>
              <a:spcAft>
                <a:spcPts val="25"/>
              </a:spcAft>
              <a:buClr>
                <a:srgbClr val="000000"/>
              </a:buClr>
              <a:buSzPts val="1200"/>
              <a:buNone/>
            </a:pPr>
            <a:r>
              <a:rPr lang="en-US" sz="2100" u="none" strike="noStrike">
                <a:solidFill>
                  <a:srgbClr val="000000"/>
                </a:solidFill>
                <a:effectLst/>
                <a:uFill>
                  <a:solidFill>
                    <a:srgbClr val="000000"/>
                  </a:solidFill>
                </a:uFill>
                <a:latin typeface="Calibri"/>
                <a:ea typeface="Calibri"/>
                <a:cs typeface="Calibri"/>
              </a:rPr>
              <a:t>c)	Any Veteran who died while a disability was in existence. A spouse whose eligibility is derived from a living 			Veteran or service member (i.e., categories b. or c. above) would lose his or her eligibility if the Veteran or 			service member were to lose the status that is the basis for the eligibility (e.g., if a Veteran with a total service-		connected disability were to receive a revised disability rating at a lower level). Similarly, for a spouse whose 			eligibility is derived from a living Veteran or service member, that eligibility would be lost upon divorce from 			the Veteran or service member. </a:t>
            </a:r>
          </a:p>
          <a:p>
            <a:pPr marL="515620" marR="0" indent="0">
              <a:lnSpc>
                <a:spcPct val="107000"/>
              </a:lnSpc>
              <a:spcBef>
                <a:spcPts val="0"/>
              </a:spcBef>
              <a:spcAft>
                <a:spcPts val="65"/>
              </a:spcAft>
              <a:buNone/>
            </a:pPr>
            <a:endParaRPr lang="en-US" sz="2100">
              <a:solidFill>
                <a:srgbClr val="000000"/>
              </a:solidFill>
              <a:effectLst/>
              <a:latin typeface="Calibri" panose="020F0502020204030204" pitchFamily="34" charset="0"/>
              <a:ea typeface="Calibri" panose="020F0502020204030204" pitchFamily="34" charset="0"/>
            </a:endParaRPr>
          </a:p>
          <a:p>
            <a:pPr marL="450850" marR="424815" lvl="1" indent="0" fontAlgn="base">
              <a:lnSpc>
                <a:spcPct val="105000"/>
              </a:lnSpc>
              <a:spcBef>
                <a:spcPts val="0"/>
              </a:spcBef>
              <a:spcAft>
                <a:spcPts val="25"/>
              </a:spcAft>
              <a:buClr>
                <a:srgbClr val="000000"/>
              </a:buClr>
              <a:buSzPts val="1200"/>
              <a:buNone/>
            </a:pPr>
            <a:r>
              <a:rPr lang="en-US" sz="2100" u="none" strike="noStrike">
                <a:solidFill>
                  <a:srgbClr val="000000"/>
                </a:solidFill>
                <a:effectLst/>
                <a:uFill>
                  <a:solidFill>
                    <a:srgbClr val="000000"/>
                  </a:solidFill>
                </a:uFill>
                <a:latin typeface="Calibri"/>
                <a:ea typeface="Calibri"/>
                <a:cs typeface="Calibri"/>
              </a:rPr>
              <a:t>d)	Any Veteran who has a total disability resulting from a service-connected disability, as evaluated by the 			Department of Veteran Affairs.  </a:t>
            </a:r>
          </a:p>
          <a:p>
            <a:pPr lvl="1" indent="-287020">
              <a:buFont typeface="Wingdings" panose="05000000000000000000" pitchFamily="2" charset="2"/>
              <a:buChar char="Ø"/>
            </a:pPr>
            <a:endParaRPr lang="en-US">
              <a:ea typeface="Calibri"/>
              <a:cs typeface="Calibri"/>
            </a:endParaRPr>
          </a:p>
        </p:txBody>
      </p:sp>
    </p:spTree>
    <p:extLst>
      <p:ext uri="{BB962C8B-B14F-4D97-AF65-F5344CB8AC3E}">
        <p14:creationId xmlns:p14="http://schemas.microsoft.com/office/powerpoint/2010/main" val="135693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5E4A-D417-2F99-E2C3-1B8334A3823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FE5FB06-3E87-3443-F212-E557E406C215}"/>
              </a:ext>
            </a:extLst>
          </p:cNvPr>
          <p:cNvSpPr>
            <a:spLocks noGrp="1"/>
          </p:cNvSpPr>
          <p:nvPr>
            <p:ph type="sldNum" sz="quarter" idx="4"/>
          </p:nvPr>
        </p:nvSpPr>
        <p:spPr/>
        <p:txBody>
          <a:bodyPr/>
          <a:lstStyle/>
          <a:p>
            <a:fld id="{941BE8DD-6BA1-AD43-8321-0CEB068BCC7D}" type="slidenum">
              <a:rPr lang="en-US" smtClean="0"/>
              <a:pPr/>
              <a:t>15</a:t>
            </a:fld>
            <a:endParaRPr lang="en-US"/>
          </a:p>
        </p:txBody>
      </p:sp>
      <p:sp>
        <p:nvSpPr>
          <p:cNvPr id="4" name="Content Placeholder 3">
            <a:extLst>
              <a:ext uri="{FF2B5EF4-FFF2-40B4-BE49-F238E27FC236}">
                <a16:creationId xmlns:a16="http://schemas.microsoft.com/office/drawing/2014/main" id="{7DCEA99D-9219-5F29-5F8F-1D75D1B435F5}"/>
              </a:ext>
            </a:extLst>
          </p:cNvPr>
          <p:cNvSpPr>
            <a:spLocks noGrp="1"/>
          </p:cNvSpPr>
          <p:nvPr>
            <p:ph sz="quarter" idx="10"/>
          </p:nvPr>
        </p:nvSpPr>
        <p:spPr/>
        <p:txBody>
          <a:bodyPr vert="horz" lIns="91440" tIns="45720" rIns="91440" bIns="45720" rtlCol="0" anchor="t">
            <a:normAutofit/>
          </a:bodyPr>
          <a:lstStyle/>
          <a:p>
            <a:endParaRPr lang="en-US"/>
          </a:p>
          <a:p>
            <a:endParaRPr lang="en-US">
              <a:ea typeface="Calibri"/>
              <a:cs typeface="Calibri"/>
            </a:endParaRPr>
          </a:p>
          <a:p>
            <a:pPr marL="0" indent="0" algn="ctr">
              <a:buNone/>
            </a:pPr>
            <a:endParaRPr lang="en-US" sz="1300">
              <a:solidFill>
                <a:schemeClr val="accent6"/>
              </a:solidFill>
              <a:ea typeface="Calibri"/>
              <a:cs typeface="Calibri"/>
            </a:endParaRPr>
          </a:p>
          <a:p>
            <a:pPr marL="0" indent="0" algn="ctr">
              <a:buNone/>
            </a:pPr>
            <a:r>
              <a:rPr lang="en-US" sz="4000">
                <a:solidFill>
                  <a:schemeClr val="accent6"/>
                </a:solidFill>
                <a:ea typeface="Calibri"/>
                <a:cs typeface="Calibri"/>
              </a:rPr>
              <a:t>Eligible Veterans and Populations </a:t>
            </a:r>
          </a:p>
        </p:txBody>
      </p:sp>
    </p:spTree>
    <p:extLst>
      <p:ext uri="{BB962C8B-B14F-4D97-AF65-F5344CB8AC3E}">
        <p14:creationId xmlns:p14="http://schemas.microsoft.com/office/powerpoint/2010/main" val="833839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C2D5-8198-D015-AF33-8007A3944142}"/>
              </a:ext>
            </a:extLst>
          </p:cNvPr>
          <p:cNvSpPr>
            <a:spLocks noGrp="1"/>
          </p:cNvSpPr>
          <p:nvPr>
            <p:ph type="title"/>
          </p:nvPr>
        </p:nvSpPr>
        <p:spPr>
          <a:xfrm>
            <a:off x="457200" y="139614"/>
            <a:ext cx="7131050" cy="954348"/>
          </a:xfrm>
        </p:spPr>
        <p:txBody>
          <a:bodyPr anchor="ctr">
            <a:normAutofit/>
          </a:bodyPr>
          <a:lstStyle/>
          <a:p>
            <a:r>
              <a:rPr lang="en-US"/>
              <a:t>Eligible Populations</a:t>
            </a:r>
          </a:p>
        </p:txBody>
      </p:sp>
      <p:sp>
        <p:nvSpPr>
          <p:cNvPr id="3" name="Slide Number Placeholder 2">
            <a:extLst>
              <a:ext uri="{FF2B5EF4-FFF2-40B4-BE49-F238E27FC236}">
                <a16:creationId xmlns:a16="http://schemas.microsoft.com/office/drawing/2014/main" id="{EE1AFC2B-74A5-4030-F2F3-4A614E4CF621}"/>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16</a:t>
            </a:fld>
            <a:endParaRPr lang="en-US"/>
          </a:p>
        </p:txBody>
      </p:sp>
      <p:sp>
        <p:nvSpPr>
          <p:cNvPr id="4" name="Content Placeholder 3">
            <a:extLst>
              <a:ext uri="{FF2B5EF4-FFF2-40B4-BE49-F238E27FC236}">
                <a16:creationId xmlns:a16="http://schemas.microsoft.com/office/drawing/2014/main" id="{AFBAEA41-5D6F-47CB-46A9-69A62AF0736C}"/>
              </a:ext>
            </a:extLst>
          </p:cNvPr>
          <p:cNvSpPr>
            <a:spLocks noGrp="1"/>
          </p:cNvSpPr>
          <p:nvPr>
            <p:ph sz="quarter" idx="10"/>
          </p:nvPr>
        </p:nvSpPr>
        <p:spPr>
          <a:xfrm>
            <a:off x="457200" y="1446235"/>
            <a:ext cx="8229600" cy="4525963"/>
          </a:xfrm>
        </p:spPr>
        <p:txBody>
          <a:bodyPr vert="horz" lIns="91440" tIns="45720" rIns="91440" bIns="45720" rtlCol="0" anchor="t">
            <a:normAutofit/>
          </a:bodyPr>
          <a:lstStyle/>
          <a:p>
            <a:pPr marL="0" indent="0">
              <a:buNone/>
            </a:pPr>
            <a:r>
              <a:rPr lang="en-US" sz="2400"/>
              <a:t>DVOPs are limited to serve only Eligible Veterans and Eligible person Populations: </a:t>
            </a:r>
          </a:p>
          <a:p>
            <a:pPr marL="448945" lvl="1" indent="0">
              <a:buNone/>
            </a:pPr>
            <a:r>
              <a:rPr lang="en-US"/>
              <a:t>Must be interested in receiving Individualized Career Services:</a:t>
            </a:r>
            <a:endParaRPr lang="en-US">
              <a:ea typeface="Calibri"/>
              <a:cs typeface="Calibri"/>
            </a:endParaRPr>
          </a:p>
          <a:p>
            <a:pPr marL="1090295" lvl="2">
              <a:buFont typeface="Wingdings" panose="05000000000000000000" pitchFamily="2" charset="2"/>
              <a:buChar char="Ø"/>
            </a:pPr>
            <a:r>
              <a:rPr lang="en-US" sz="2400"/>
              <a:t>If answer is NO: Stop Don’t go any further</a:t>
            </a:r>
            <a:endParaRPr lang="en-US" sz="2400">
              <a:ea typeface="Calibri"/>
              <a:cs typeface="Calibri"/>
            </a:endParaRPr>
          </a:p>
          <a:p>
            <a:pPr marL="1090295" lvl="2">
              <a:buFont typeface="Wingdings" panose="05000000000000000000" pitchFamily="2" charset="2"/>
              <a:buChar char="Ø"/>
            </a:pPr>
            <a:r>
              <a:rPr lang="en-US" sz="2400"/>
              <a:t>If answer is YES: Continue going with questions</a:t>
            </a:r>
            <a:endParaRPr lang="en-US" sz="2400">
              <a:ea typeface="Calibri"/>
              <a:cs typeface="Calibri"/>
            </a:endParaRPr>
          </a:p>
          <a:p>
            <a:pPr marL="448945" lvl="1" indent="0">
              <a:buNone/>
            </a:pPr>
            <a:r>
              <a:rPr lang="en-US"/>
              <a:t>Must meet one of two criteria:</a:t>
            </a:r>
            <a:endParaRPr lang="en-US">
              <a:ea typeface="Calibri"/>
              <a:cs typeface="Calibri"/>
            </a:endParaRPr>
          </a:p>
          <a:p>
            <a:pPr marL="1090295" lvl="2">
              <a:buFont typeface="Wingdings" panose="05000000000000000000" pitchFamily="2" charset="2"/>
              <a:buChar char="Ø"/>
            </a:pPr>
            <a:r>
              <a:rPr lang="en-US" sz="2400"/>
              <a:t>Eligible Veteran or Eligible Veteran with Qualifying Barriers</a:t>
            </a:r>
            <a:endParaRPr lang="en-US" sz="2400">
              <a:ea typeface="Calibri"/>
              <a:cs typeface="Calibri"/>
            </a:endParaRPr>
          </a:p>
          <a:p>
            <a:pPr marL="1090295" lvl="2">
              <a:buFont typeface="Wingdings" panose="05000000000000000000" pitchFamily="2" charset="2"/>
              <a:buChar char="Ø"/>
            </a:pPr>
            <a:r>
              <a:rPr lang="en-US" sz="2400"/>
              <a:t>Additional Eligible populations Authorized by Annual Appropriations Act</a:t>
            </a:r>
            <a:endParaRPr lang="en-US" sz="2400">
              <a:ea typeface="Calibri"/>
              <a:cs typeface="Calibri"/>
            </a:endParaRPr>
          </a:p>
          <a:p>
            <a:pPr marL="861695" lvl="2" indent="0">
              <a:buNone/>
            </a:pPr>
            <a:endParaRPr lang="en-US" sz="2400">
              <a:ea typeface="Calibri"/>
              <a:cs typeface="Calibri"/>
            </a:endParaRPr>
          </a:p>
        </p:txBody>
      </p:sp>
    </p:spTree>
    <p:extLst>
      <p:ext uri="{BB962C8B-B14F-4D97-AF65-F5344CB8AC3E}">
        <p14:creationId xmlns:p14="http://schemas.microsoft.com/office/powerpoint/2010/main" val="631453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9BEAB-D86D-5DE9-9C39-4D265D22E40F}"/>
              </a:ext>
            </a:extLst>
          </p:cNvPr>
          <p:cNvSpPr>
            <a:spLocks noGrp="1"/>
          </p:cNvSpPr>
          <p:nvPr>
            <p:ph type="title"/>
          </p:nvPr>
        </p:nvSpPr>
        <p:spPr>
          <a:xfrm>
            <a:off x="457200" y="139614"/>
            <a:ext cx="7131050" cy="954348"/>
          </a:xfrm>
        </p:spPr>
        <p:txBody>
          <a:bodyPr anchor="ctr">
            <a:normAutofit/>
          </a:bodyPr>
          <a:lstStyle/>
          <a:p>
            <a:r>
              <a:rPr lang="en-US"/>
              <a:t>JVSG Eligible Veterans</a:t>
            </a:r>
          </a:p>
        </p:txBody>
      </p:sp>
      <p:sp>
        <p:nvSpPr>
          <p:cNvPr id="3" name="Slide Number Placeholder 2">
            <a:extLst>
              <a:ext uri="{FF2B5EF4-FFF2-40B4-BE49-F238E27FC236}">
                <a16:creationId xmlns:a16="http://schemas.microsoft.com/office/drawing/2014/main" id="{6A059C00-BE37-9168-8D0A-CB7B653E386A}"/>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17</a:t>
            </a:fld>
            <a:endParaRPr lang="en-US"/>
          </a:p>
        </p:txBody>
      </p:sp>
      <p:graphicFrame>
        <p:nvGraphicFramePr>
          <p:cNvPr id="6" name="Content Placeholder 3">
            <a:extLst>
              <a:ext uri="{FF2B5EF4-FFF2-40B4-BE49-F238E27FC236}">
                <a16:creationId xmlns:a16="http://schemas.microsoft.com/office/drawing/2014/main" id="{E045C154-E1B3-397D-8FD9-4F2F58990D47}"/>
              </a:ext>
            </a:extLst>
          </p:cNvPr>
          <p:cNvGraphicFramePr>
            <a:graphicFrameLocks noGrp="1"/>
          </p:cNvGraphicFramePr>
          <p:nvPr>
            <p:ph sz="quarter" idx="10"/>
            <p:extLst>
              <p:ext uri="{D42A27DB-BD31-4B8C-83A1-F6EECF244321}">
                <p14:modId xmlns:p14="http://schemas.microsoft.com/office/powerpoint/2010/main" val="1368762971"/>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65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7C62E-84C8-2531-0005-0CA07E970401}"/>
              </a:ext>
            </a:extLst>
          </p:cNvPr>
          <p:cNvSpPr>
            <a:spLocks noGrp="1"/>
          </p:cNvSpPr>
          <p:nvPr>
            <p:ph type="title"/>
          </p:nvPr>
        </p:nvSpPr>
        <p:spPr>
          <a:xfrm>
            <a:off x="457200" y="139614"/>
            <a:ext cx="7131050" cy="954348"/>
          </a:xfrm>
        </p:spPr>
        <p:txBody>
          <a:bodyPr anchor="ctr">
            <a:normAutofit/>
          </a:bodyPr>
          <a:lstStyle/>
          <a:p>
            <a:r>
              <a:rPr lang="en-US"/>
              <a:t>Eligible Veterans </a:t>
            </a:r>
          </a:p>
        </p:txBody>
      </p:sp>
      <p:sp>
        <p:nvSpPr>
          <p:cNvPr id="3" name="Slide Number Placeholder 2">
            <a:extLst>
              <a:ext uri="{FF2B5EF4-FFF2-40B4-BE49-F238E27FC236}">
                <a16:creationId xmlns:a16="http://schemas.microsoft.com/office/drawing/2014/main" id="{57A7A163-0545-9F9B-151D-B4AC6E766683}"/>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18</a:t>
            </a:fld>
            <a:endParaRPr lang="en-US"/>
          </a:p>
        </p:txBody>
      </p:sp>
      <p:graphicFrame>
        <p:nvGraphicFramePr>
          <p:cNvPr id="6" name="Content Placeholder 3">
            <a:extLst>
              <a:ext uri="{FF2B5EF4-FFF2-40B4-BE49-F238E27FC236}">
                <a16:creationId xmlns:a16="http://schemas.microsoft.com/office/drawing/2014/main" id="{B59D25FE-43C3-2FE4-2821-54BF8311AC3C}"/>
              </a:ext>
            </a:extLst>
          </p:cNvPr>
          <p:cNvGraphicFramePr>
            <a:graphicFrameLocks noGrp="1"/>
          </p:cNvGraphicFramePr>
          <p:nvPr>
            <p:ph sz="quarter" idx="10"/>
            <p:extLst>
              <p:ext uri="{D42A27DB-BD31-4B8C-83A1-F6EECF244321}">
                <p14:modId xmlns:p14="http://schemas.microsoft.com/office/powerpoint/2010/main" val="1325505088"/>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2608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1CF-D4F2-823C-A1FE-89179CE42793}"/>
              </a:ext>
            </a:extLst>
          </p:cNvPr>
          <p:cNvSpPr>
            <a:spLocks noGrp="1"/>
          </p:cNvSpPr>
          <p:nvPr>
            <p:ph type="title"/>
          </p:nvPr>
        </p:nvSpPr>
        <p:spPr/>
        <p:txBody>
          <a:bodyPr/>
          <a:lstStyle/>
          <a:p>
            <a:r>
              <a:rPr lang="en-US"/>
              <a:t>Eligible Persons</a:t>
            </a:r>
          </a:p>
        </p:txBody>
      </p:sp>
      <p:sp>
        <p:nvSpPr>
          <p:cNvPr id="3" name="Slide Number Placeholder 2">
            <a:extLst>
              <a:ext uri="{FF2B5EF4-FFF2-40B4-BE49-F238E27FC236}">
                <a16:creationId xmlns:a16="http://schemas.microsoft.com/office/drawing/2014/main" id="{11AE764B-DCBD-DA83-207F-6BE9C962983C}"/>
              </a:ext>
            </a:extLst>
          </p:cNvPr>
          <p:cNvSpPr>
            <a:spLocks noGrp="1"/>
          </p:cNvSpPr>
          <p:nvPr>
            <p:ph type="sldNum" sz="quarter" idx="4"/>
          </p:nvPr>
        </p:nvSpPr>
        <p:spPr/>
        <p:txBody>
          <a:bodyPr/>
          <a:lstStyle/>
          <a:p>
            <a:fld id="{941BE8DD-6BA1-AD43-8321-0CEB068BCC7D}" type="slidenum">
              <a:rPr lang="en-US" smtClean="0"/>
              <a:pPr/>
              <a:t>19</a:t>
            </a:fld>
            <a:endParaRPr lang="en-US"/>
          </a:p>
        </p:txBody>
      </p:sp>
      <p:sp>
        <p:nvSpPr>
          <p:cNvPr id="4" name="Content Placeholder 3">
            <a:extLst>
              <a:ext uri="{FF2B5EF4-FFF2-40B4-BE49-F238E27FC236}">
                <a16:creationId xmlns:a16="http://schemas.microsoft.com/office/drawing/2014/main" id="{B15D4DE4-913F-0055-7633-B5C14E23DBB3}"/>
              </a:ext>
            </a:extLst>
          </p:cNvPr>
          <p:cNvSpPr>
            <a:spLocks noGrp="1"/>
          </p:cNvSpPr>
          <p:nvPr>
            <p:ph sz="quarter" idx="10"/>
          </p:nvPr>
        </p:nvSpPr>
        <p:spPr/>
        <p:txBody>
          <a:bodyPr/>
          <a:lstStyle/>
          <a:p>
            <a:pPr marL="0" indent="0">
              <a:buNone/>
            </a:pPr>
            <a:r>
              <a:rPr lang="en-US"/>
              <a:t>38 U.S.C </a:t>
            </a:r>
            <a:r>
              <a:rPr lang="en-US">
                <a:solidFill>
                  <a:srgbClr val="000000"/>
                </a:solidFill>
                <a:effectLst/>
                <a:ea typeface="Calibri" panose="020F0502020204030204" pitchFamily="34" charset="0"/>
              </a:rPr>
              <a:t>§ 4101 (5) Spouse who meets one or more of the following criteria:</a:t>
            </a:r>
          </a:p>
          <a:p>
            <a:pPr lvl="1">
              <a:buFont typeface="Wingdings" panose="05000000000000000000" pitchFamily="2" charset="2"/>
              <a:buChar char="Ø"/>
            </a:pPr>
            <a:r>
              <a:rPr lang="en-US">
                <a:solidFill>
                  <a:srgbClr val="000000"/>
                </a:solidFill>
              </a:rPr>
              <a:t>Spouse of a deceased service member</a:t>
            </a:r>
          </a:p>
          <a:p>
            <a:pPr lvl="1">
              <a:buFont typeface="Wingdings" panose="05000000000000000000" pitchFamily="2" charset="2"/>
              <a:buChar char="Ø"/>
            </a:pPr>
            <a:r>
              <a:rPr lang="en-US">
                <a:solidFill>
                  <a:srgbClr val="000000"/>
                </a:solidFill>
              </a:rPr>
              <a:t>The Spouse of a person who dies because of a service-connected disability</a:t>
            </a:r>
          </a:p>
          <a:p>
            <a:pPr lvl="1">
              <a:buFont typeface="Wingdings" panose="05000000000000000000" pitchFamily="2" charset="2"/>
              <a:buChar char="Ø"/>
            </a:pPr>
            <a:r>
              <a:rPr lang="en-US">
                <a:solidFill>
                  <a:srgbClr val="000000"/>
                </a:solidFill>
              </a:rPr>
              <a:t>Spouse of a missing (MIA), captured (POW), or detained service member</a:t>
            </a:r>
          </a:p>
          <a:p>
            <a:pPr lvl="1">
              <a:buFont typeface="Wingdings" panose="05000000000000000000" pitchFamily="2" charset="2"/>
              <a:buChar char="Ø"/>
            </a:pPr>
            <a:r>
              <a:rPr lang="en-US">
                <a:solidFill>
                  <a:srgbClr val="000000"/>
                </a:solidFill>
              </a:rPr>
              <a:t>Spouse of an Active-Duty service member that is currently listed for 90 days as MIA, Captured in the line of duty, or forcibly detained by a foreign government</a:t>
            </a:r>
            <a:endParaRPr lang="en-US"/>
          </a:p>
        </p:txBody>
      </p:sp>
    </p:spTree>
    <p:extLst>
      <p:ext uri="{BB962C8B-B14F-4D97-AF65-F5344CB8AC3E}">
        <p14:creationId xmlns:p14="http://schemas.microsoft.com/office/powerpoint/2010/main" val="403834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8883-37B1-6627-8294-73C214008B37}"/>
              </a:ext>
            </a:extLst>
          </p:cNvPr>
          <p:cNvSpPr>
            <a:spLocks noGrp="1"/>
          </p:cNvSpPr>
          <p:nvPr>
            <p:ph type="title"/>
          </p:nvPr>
        </p:nvSpPr>
        <p:spPr>
          <a:xfrm>
            <a:off x="457200" y="139614"/>
            <a:ext cx="7131050" cy="954348"/>
          </a:xfrm>
        </p:spPr>
        <p:txBody>
          <a:bodyPr anchor="ctr">
            <a:normAutofit/>
          </a:bodyPr>
          <a:lstStyle/>
          <a:p>
            <a:r>
              <a:rPr lang="en-US"/>
              <a:t>Housekeeping </a:t>
            </a:r>
          </a:p>
        </p:txBody>
      </p:sp>
      <p:sp>
        <p:nvSpPr>
          <p:cNvPr id="3" name="Slide Number Placeholder 2">
            <a:extLst>
              <a:ext uri="{FF2B5EF4-FFF2-40B4-BE49-F238E27FC236}">
                <a16:creationId xmlns:a16="http://schemas.microsoft.com/office/drawing/2014/main" id="{55D5419B-6D83-B9CF-A751-84D8729CFAD8}"/>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a:t>
            </a:fld>
            <a:endParaRPr lang="en-US"/>
          </a:p>
        </p:txBody>
      </p:sp>
      <p:graphicFrame>
        <p:nvGraphicFramePr>
          <p:cNvPr id="6" name="Content Placeholder 3">
            <a:extLst>
              <a:ext uri="{FF2B5EF4-FFF2-40B4-BE49-F238E27FC236}">
                <a16:creationId xmlns:a16="http://schemas.microsoft.com/office/drawing/2014/main" id="{B23035FE-F5E9-564C-F273-0C344D304396}"/>
              </a:ext>
            </a:extLst>
          </p:cNvPr>
          <p:cNvGraphicFramePr>
            <a:graphicFrameLocks noGrp="1"/>
          </p:cNvGraphicFramePr>
          <p:nvPr>
            <p:ph type="chart" sz="quarter" idx="10"/>
            <p:extLst>
              <p:ext uri="{D42A27DB-BD31-4B8C-83A1-F6EECF244321}">
                <p14:modId xmlns:p14="http://schemas.microsoft.com/office/powerpoint/2010/main" val="4278911231"/>
              </p:ext>
            </p:extLst>
          </p:nvPr>
        </p:nvGraphicFramePr>
        <p:xfrm>
          <a:off x="457200" y="1555750"/>
          <a:ext cx="8229600" cy="4306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135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FCE4-0F9E-4BFE-4B8D-6CFB823D6DD3}"/>
              </a:ext>
            </a:extLst>
          </p:cNvPr>
          <p:cNvSpPr>
            <a:spLocks noGrp="1"/>
          </p:cNvSpPr>
          <p:nvPr>
            <p:ph type="title"/>
          </p:nvPr>
        </p:nvSpPr>
        <p:spPr/>
        <p:txBody>
          <a:bodyPr/>
          <a:lstStyle/>
          <a:p>
            <a:r>
              <a:rPr lang="en-US"/>
              <a:t>Additional Populations</a:t>
            </a:r>
          </a:p>
        </p:txBody>
      </p:sp>
      <p:sp>
        <p:nvSpPr>
          <p:cNvPr id="3" name="Slide Number Placeholder 2">
            <a:extLst>
              <a:ext uri="{FF2B5EF4-FFF2-40B4-BE49-F238E27FC236}">
                <a16:creationId xmlns:a16="http://schemas.microsoft.com/office/drawing/2014/main" id="{B31C2A78-B795-F4F8-B51B-3F8A625C054F}"/>
              </a:ext>
            </a:extLst>
          </p:cNvPr>
          <p:cNvSpPr>
            <a:spLocks noGrp="1"/>
          </p:cNvSpPr>
          <p:nvPr>
            <p:ph type="sldNum" sz="quarter" idx="4"/>
          </p:nvPr>
        </p:nvSpPr>
        <p:spPr/>
        <p:txBody>
          <a:bodyPr/>
          <a:lstStyle/>
          <a:p>
            <a:fld id="{941BE8DD-6BA1-AD43-8321-0CEB068BCC7D}" type="slidenum">
              <a:rPr lang="en-US" smtClean="0"/>
              <a:pPr/>
              <a:t>20</a:t>
            </a:fld>
            <a:endParaRPr lang="en-US"/>
          </a:p>
        </p:txBody>
      </p:sp>
      <p:sp>
        <p:nvSpPr>
          <p:cNvPr id="4" name="Content Placeholder 3">
            <a:extLst>
              <a:ext uri="{FF2B5EF4-FFF2-40B4-BE49-F238E27FC236}">
                <a16:creationId xmlns:a16="http://schemas.microsoft.com/office/drawing/2014/main" id="{75BC6296-E001-47A5-D6F8-2244169F058E}"/>
              </a:ext>
            </a:extLst>
          </p:cNvPr>
          <p:cNvSpPr>
            <a:spLocks noGrp="1"/>
          </p:cNvSpPr>
          <p:nvPr>
            <p:ph sz="quarter" idx="10"/>
          </p:nvPr>
        </p:nvSpPr>
        <p:spPr/>
        <p:txBody>
          <a:bodyPr vert="horz" lIns="91440" tIns="45720" rIns="91440" bIns="45720" rtlCol="0" anchor="t">
            <a:normAutofit/>
          </a:bodyPr>
          <a:lstStyle/>
          <a:p>
            <a:pPr>
              <a:buFont typeface="Wingdings" panose="05000000000000000000" pitchFamily="2" charset="2"/>
              <a:buChar char="Ø"/>
            </a:pPr>
            <a:r>
              <a:rPr lang="en-US"/>
              <a:t>Authorized by Annual Appropriations Act</a:t>
            </a:r>
          </a:p>
          <a:p>
            <a:pPr lvl="1" indent="-287020">
              <a:buFont typeface="Wingdings" panose="05000000000000000000" pitchFamily="2" charset="2"/>
              <a:buChar char="Ø"/>
            </a:pPr>
            <a:r>
              <a:rPr lang="en-US"/>
              <a:t>Transitioning Service Members – currently participating in TAP</a:t>
            </a:r>
            <a:endParaRPr lang="en-US">
              <a:ea typeface="Calibri"/>
              <a:cs typeface="Calibri"/>
            </a:endParaRPr>
          </a:p>
          <a:p>
            <a:pPr lvl="1" indent="-287020">
              <a:buFont typeface="Wingdings" panose="05000000000000000000" pitchFamily="2" charset="2"/>
              <a:buChar char="Ø"/>
            </a:pPr>
            <a:r>
              <a:rPr lang="en-US"/>
              <a:t>Wounded, ill or injured service members receiving treatment at military facilities or Warrior Transition Units</a:t>
            </a:r>
            <a:endParaRPr lang="en-US">
              <a:ea typeface="Calibri"/>
              <a:cs typeface="Calibri"/>
            </a:endParaRPr>
          </a:p>
          <a:p>
            <a:pPr lvl="1" indent="-287020">
              <a:buFont typeface="Wingdings" panose="05000000000000000000" pitchFamily="2" charset="2"/>
              <a:buChar char="Ø"/>
            </a:pPr>
            <a:r>
              <a:rPr lang="en-US"/>
              <a:t>Spouses </a:t>
            </a:r>
            <a:r>
              <a:rPr lang="en-US" u="sng"/>
              <a:t>or</a:t>
            </a:r>
            <a:r>
              <a:rPr lang="en-US"/>
              <a:t> caregivers of wounded, ill or injured service members receiving care in military facilities or Warrior Transition Units</a:t>
            </a:r>
            <a:endParaRPr lang="en-US">
              <a:ea typeface="Calibri"/>
              <a:cs typeface="Calibri"/>
            </a:endParaRPr>
          </a:p>
        </p:txBody>
      </p:sp>
    </p:spTree>
    <p:extLst>
      <p:ext uri="{BB962C8B-B14F-4D97-AF65-F5344CB8AC3E}">
        <p14:creationId xmlns:p14="http://schemas.microsoft.com/office/powerpoint/2010/main" val="1645360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2E47-06BA-3E74-78D8-1C6C3A98870F}"/>
              </a:ext>
            </a:extLst>
          </p:cNvPr>
          <p:cNvSpPr>
            <a:spLocks noGrp="1"/>
          </p:cNvSpPr>
          <p:nvPr>
            <p:ph type="title"/>
          </p:nvPr>
        </p:nvSpPr>
        <p:spPr>
          <a:xfrm>
            <a:off x="457200" y="139614"/>
            <a:ext cx="7131050" cy="954348"/>
          </a:xfrm>
        </p:spPr>
        <p:txBody>
          <a:bodyPr anchor="ctr">
            <a:normAutofit/>
          </a:bodyPr>
          <a:lstStyle/>
          <a:p>
            <a:r>
              <a:rPr lang="en-US"/>
              <a:t>Employment Barriers</a:t>
            </a:r>
          </a:p>
        </p:txBody>
      </p:sp>
      <p:sp>
        <p:nvSpPr>
          <p:cNvPr id="3" name="Slide Number Placeholder 2">
            <a:extLst>
              <a:ext uri="{FF2B5EF4-FFF2-40B4-BE49-F238E27FC236}">
                <a16:creationId xmlns:a16="http://schemas.microsoft.com/office/drawing/2014/main" id="{B3B089FB-9FF2-4640-50E3-8ABFCDFCC266}"/>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21</a:t>
            </a:fld>
            <a:endParaRPr lang="en-US"/>
          </a:p>
        </p:txBody>
      </p:sp>
      <p:sp>
        <p:nvSpPr>
          <p:cNvPr id="4" name="Content Placeholder 3">
            <a:extLst>
              <a:ext uri="{FF2B5EF4-FFF2-40B4-BE49-F238E27FC236}">
                <a16:creationId xmlns:a16="http://schemas.microsoft.com/office/drawing/2014/main" id="{5F9252E7-419F-6D70-F005-35DF3C135B61}"/>
              </a:ext>
            </a:extLst>
          </p:cNvPr>
          <p:cNvSpPr>
            <a:spLocks noGrp="1"/>
          </p:cNvSpPr>
          <p:nvPr>
            <p:ph sz="quarter" idx="10"/>
          </p:nvPr>
        </p:nvSpPr>
        <p:spPr>
          <a:xfrm>
            <a:off x="457200" y="1446235"/>
            <a:ext cx="5064896" cy="4525963"/>
          </a:xfrm>
        </p:spPr>
        <p:txBody>
          <a:bodyPr>
            <a:normAutofit/>
          </a:bodyPr>
          <a:lstStyle/>
          <a:p>
            <a:pPr>
              <a:buFont typeface="Wingdings" panose="05000000000000000000" pitchFamily="2" charset="2"/>
              <a:buChar char="Ø"/>
            </a:pPr>
            <a:r>
              <a:rPr lang="en-US" sz="1600"/>
              <a:t>Disability</a:t>
            </a:r>
          </a:p>
          <a:p>
            <a:pPr lvl="1">
              <a:buFont typeface="Wingdings" panose="05000000000000000000" pitchFamily="2" charset="2"/>
              <a:buChar char="Ø"/>
            </a:pPr>
            <a:r>
              <a:rPr lang="en-US" sz="1600"/>
              <a:t>Special Disability</a:t>
            </a:r>
          </a:p>
          <a:p>
            <a:pPr lvl="2">
              <a:buFont typeface="Wingdings" panose="05000000000000000000" pitchFamily="2" charset="2"/>
              <a:buChar char="Ø"/>
            </a:pPr>
            <a:r>
              <a:rPr lang="en-US" sz="1600"/>
              <a:t>30% or more rated by the VA</a:t>
            </a:r>
          </a:p>
          <a:p>
            <a:pPr lvl="2">
              <a:buFont typeface="Wingdings" panose="05000000000000000000" pitchFamily="2" charset="2"/>
              <a:buChar char="Ø"/>
            </a:pPr>
            <a:r>
              <a:rPr lang="en-US" sz="1600"/>
              <a:t>10 to 20% with serious employment handicap</a:t>
            </a:r>
          </a:p>
          <a:p>
            <a:pPr lvl="2">
              <a:buFont typeface="Wingdings" panose="05000000000000000000" pitchFamily="2" charset="2"/>
              <a:buChar char="Ø"/>
            </a:pPr>
            <a:r>
              <a:rPr lang="en-US" sz="1600"/>
              <a:t>Discharged due to a service-connected disability</a:t>
            </a:r>
          </a:p>
          <a:p>
            <a:pPr lvl="1">
              <a:buFont typeface="Wingdings" panose="05000000000000000000" pitchFamily="2" charset="2"/>
              <a:buChar char="Ø"/>
            </a:pPr>
            <a:r>
              <a:rPr lang="en-US" sz="1600"/>
              <a:t>Disabled</a:t>
            </a:r>
          </a:p>
          <a:p>
            <a:pPr lvl="2">
              <a:buFont typeface="Wingdings" panose="05000000000000000000" pitchFamily="2" charset="2"/>
              <a:buChar char="Ø"/>
            </a:pPr>
            <a:r>
              <a:rPr lang="en-US" sz="1600"/>
              <a:t>Receives disability compensation from the VA (or would receive except for military retired pay) </a:t>
            </a:r>
          </a:p>
          <a:p>
            <a:pPr lvl="2">
              <a:buFont typeface="Wingdings" panose="05000000000000000000" pitchFamily="2" charset="2"/>
              <a:buChar char="Ø"/>
            </a:pPr>
            <a:r>
              <a:rPr lang="en-US" sz="1600"/>
              <a:t>Discharge due to a service-connected disability</a:t>
            </a:r>
          </a:p>
          <a:p>
            <a:pPr lvl="2">
              <a:buFont typeface="Wingdings" panose="05000000000000000000" pitchFamily="2" charset="2"/>
              <a:buChar char="Ø"/>
            </a:pPr>
            <a:r>
              <a:rPr lang="en-US" sz="1600" u="sng"/>
              <a:t>Other disabled</a:t>
            </a:r>
          </a:p>
          <a:p>
            <a:pPr lvl="2">
              <a:buFont typeface="Wingdings" panose="05000000000000000000" pitchFamily="2" charset="2"/>
              <a:buChar char="Ø"/>
            </a:pPr>
            <a:r>
              <a:rPr lang="en-US" sz="1600" u="sng"/>
              <a:t>Self-identified disabled per ADA definitions (42 USC </a:t>
            </a:r>
            <a:r>
              <a:rPr lang="en-US" sz="1600" u="sng">
                <a:effectLst/>
              </a:rPr>
              <a:t>§ 12102) </a:t>
            </a:r>
            <a:endParaRPr lang="en-US" sz="1600" u="sng"/>
          </a:p>
          <a:p>
            <a:pPr marL="862013" lvl="2" indent="0">
              <a:buNone/>
            </a:pPr>
            <a:endParaRPr lang="en-US" sz="1500"/>
          </a:p>
        </p:txBody>
      </p:sp>
      <p:pic>
        <p:nvPicPr>
          <p:cNvPr id="6" name="Content Placeholder 5" descr="A green sign with white text&#10;&#10;AI-generated content may be incorrect.">
            <a:extLst>
              <a:ext uri="{FF2B5EF4-FFF2-40B4-BE49-F238E27FC236}">
                <a16:creationId xmlns:a16="http://schemas.microsoft.com/office/drawing/2014/main" id="{615AF18F-7235-644D-C7EE-E2524330A9DB}"/>
              </a:ext>
            </a:extLst>
          </p:cNvPr>
          <p:cNvPicPr>
            <a:picLocks noGrp="1" noChangeAspect="1"/>
          </p:cNvPicPr>
          <p:nvPr>
            <p:ph sz="quarter" idx="11"/>
          </p:nvPr>
        </p:nvPicPr>
        <p:blipFill>
          <a:blip r:embed="rId2">
            <a:extLst>
              <a:ext uri="{837473B0-CC2E-450A-ABE3-18F120FF3D39}">
                <a1611:picAttrSrcUrl xmlns:a1611="http://schemas.microsoft.com/office/drawing/2016/11/main" r:id="rId3"/>
              </a:ext>
            </a:extLst>
          </a:blip>
          <a:stretch>
            <a:fillRect/>
          </a:stretch>
        </p:blipFill>
        <p:spPr>
          <a:xfrm>
            <a:off x="5522096" y="2406546"/>
            <a:ext cx="3162585" cy="2111025"/>
          </a:xfrm>
          <a:noFill/>
        </p:spPr>
      </p:pic>
    </p:spTree>
    <p:extLst>
      <p:ext uri="{BB962C8B-B14F-4D97-AF65-F5344CB8AC3E}">
        <p14:creationId xmlns:p14="http://schemas.microsoft.com/office/powerpoint/2010/main" val="3249009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FB89-0512-C97D-2360-BAD8ECD31972}"/>
              </a:ext>
            </a:extLst>
          </p:cNvPr>
          <p:cNvSpPr>
            <a:spLocks noGrp="1"/>
          </p:cNvSpPr>
          <p:nvPr>
            <p:ph type="title"/>
          </p:nvPr>
        </p:nvSpPr>
        <p:spPr>
          <a:xfrm>
            <a:off x="457200" y="139614"/>
            <a:ext cx="7131050" cy="954348"/>
          </a:xfrm>
        </p:spPr>
        <p:txBody>
          <a:bodyPr anchor="ctr">
            <a:normAutofit/>
          </a:bodyPr>
          <a:lstStyle/>
          <a:p>
            <a:r>
              <a:rPr lang="en-US"/>
              <a:t>Other Barriers</a:t>
            </a:r>
          </a:p>
        </p:txBody>
      </p:sp>
      <p:sp>
        <p:nvSpPr>
          <p:cNvPr id="3" name="Slide Number Placeholder 2">
            <a:extLst>
              <a:ext uri="{FF2B5EF4-FFF2-40B4-BE49-F238E27FC236}">
                <a16:creationId xmlns:a16="http://schemas.microsoft.com/office/drawing/2014/main" id="{F81E78AD-A3F1-76CB-0E0D-058085C8B0A8}"/>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22</a:t>
            </a:fld>
            <a:endParaRPr lang="en-US"/>
          </a:p>
        </p:txBody>
      </p:sp>
      <p:sp>
        <p:nvSpPr>
          <p:cNvPr id="4" name="Content Placeholder 3">
            <a:extLst>
              <a:ext uri="{FF2B5EF4-FFF2-40B4-BE49-F238E27FC236}">
                <a16:creationId xmlns:a16="http://schemas.microsoft.com/office/drawing/2014/main" id="{C6850C6D-4E0B-5F23-60ED-865C6C89ADAB}"/>
              </a:ext>
            </a:extLst>
          </p:cNvPr>
          <p:cNvSpPr>
            <a:spLocks noGrp="1"/>
          </p:cNvSpPr>
          <p:nvPr>
            <p:ph sz="quarter" idx="10"/>
          </p:nvPr>
        </p:nvSpPr>
        <p:spPr>
          <a:xfrm>
            <a:off x="304800" y="1413578"/>
            <a:ext cx="8534400" cy="4525963"/>
          </a:xfrm>
        </p:spPr>
        <p:txBody>
          <a:bodyPr>
            <a:noAutofit/>
          </a:bodyPr>
          <a:lstStyle/>
          <a:p>
            <a:pPr>
              <a:buFont typeface="Wingdings" panose="05000000000000000000" pitchFamily="2" charset="2"/>
              <a:buChar char="Ø"/>
            </a:pPr>
            <a:r>
              <a:rPr lang="en-US" sz="2000"/>
              <a:t>Other Barriers to employment</a:t>
            </a:r>
          </a:p>
          <a:p>
            <a:pPr lvl="1">
              <a:buFont typeface="Arial" panose="020B0604020202020204" pitchFamily="34" charset="0"/>
              <a:buChar char="•"/>
            </a:pPr>
            <a:r>
              <a:rPr lang="en-US"/>
              <a:t>Vietnam Era Veterans</a:t>
            </a:r>
          </a:p>
          <a:p>
            <a:pPr lvl="1">
              <a:buFont typeface="Arial" panose="020B0604020202020204" pitchFamily="34" charset="0"/>
              <a:buChar char="•"/>
            </a:pPr>
            <a:r>
              <a:rPr lang="en-US"/>
              <a:t>Recently Separated within the last 3 years</a:t>
            </a:r>
          </a:p>
          <a:p>
            <a:pPr lvl="1">
              <a:buFont typeface="Arial" panose="020B0604020202020204" pitchFamily="34" charset="0"/>
              <a:buChar char="•"/>
            </a:pPr>
            <a:r>
              <a:rPr lang="en-US"/>
              <a:t>Referred over by the VA for employment services</a:t>
            </a:r>
          </a:p>
          <a:p>
            <a:pPr lvl="1">
              <a:buFont typeface="Arial" panose="020B0604020202020204" pitchFamily="34" charset="0"/>
              <a:buChar char="•"/>
            </a:pPr>
            <a:r>
              <a:rPr lang="en-US"/>
              <a:t>Homeless or risk of being homeless</a:t>
            </a:r>
          </a:p>
          <a:p>
            <a:pPr lvl="1">
              <a:buFont typeface="Arial" panose="020B0604020202020204" pitchFamily="34" charset="0"/>
              <a:buChar char="•"/>
            </a:pPr>
            <a:r>
              <a:rPr lang="en-US"/>
              <a:t>Justice involved</a:t>
            </a:r>
          </a:p>
          <a:p>
            <a:pPr lvl="1">
              <a:buFont typeface="Arial" panose="020B0604020202020204" pitchFamily="34" charset="0"/>
              <a:buChar char="•"/>
            </a:pPr>
            <a:r>
              <a:rPr lang="en-US"/>
              <a:t>Educationally disadvantaged: lack of High School or equivalent</a:t>
            </a:r>
          </a:p>
          <a:p>
            <a:pPr lvl="1">
              <a:buFont typeface="Arial" panose="020B0604020202020204" pitchFamily="34" charset="0"/>
              <a:buChar char="•"/>
            </a:pPr>
            <a:r>
              <a:rPr lang="en-US"/>
              <a:t>Economically disadvantaged</a:t>
            </a:r>
          </a:p>
          <a:p>
            <a:pPr lvl="2">
              <a:buFont typeface="Courier New" panose="02070309020205020404" pitchFamily="49" charset="0"/>
              <a:buChar char="o"/>
            </a:pPr>
            <a:r>
              <a:rPr lang="en-US" sz="2000"/>
              <a:t>Meets WIOA Low income</a:t>
            </a:r>
          </a:p>
          <a:p>
            <a:pPr lvl="2">
              <a:buFont typeface="Courier New" panose="02070309020205020404" pitchFamily="49" charset="0"/>
              <a:buChar char="o"/>
            </a:pPr>
            <a:r>
              <a:rPr lang="en-US" sz="2000"/>
              <a:t>Unemployed</a:t>
            </a:r>
          </a:p>
          <a:p>
            <a:pPr lvl="2">
              <a:buFont typeface="Courier New" panose="02070309020205020404" pitchFamily="49" charset="0"/>
              <a:buChar char="o"/>
            </a:pPr>
            <a:r>
              <a:rPr lang="en-US" sz="2000"/>
              <a:t>Heads a single-parent household with dependents</a:t>
            </a:r>
          </a:p>
        </p:txBody>
      </p:sp>
    </p:spTree>
    <p:extLst>
      <p:ext uri="{BB962C8B-B14F-4D97-AF65-F5344CB8AC3E}">
        <p14:creationId xmlns:p14="http://schemas.microsoft.com/office/powerpoint/2010/main" val="3475639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30D6-B576-DE40-FBE5-F51CE4014F29}"/>
              </a:ext>
            </a:extLst>
          </p:cNvPr>
          <p:cNvSpPr>
            <a:spLocks noGrp="1"/>
          </p:cNvSpPr>
          <p:nvPr>
            <p:ph type="title"/>
          </p:nvPr>
        </p:nvSpPr>
        <p:spPr>
          <a:xfrm>
            <a:off x="457199" y="139614"/>
            <a:ext cx="8229599" cy="954348"/>
          </a:xfrm>
        </p:spPr>
        <p:txBody>
          <a:bodyPr anchor="ctr">
            <a:normAutofit/>
          </a:bodyPr>
          <a:lstStyle/>
          <a:p>
            <a:r>
              <a:rPr lang="en-US" sz="3100"/>
              <a:t>Participant Eligibility and Privacy Guidelines</a:t>
            </a:r>
          </a:p>
        </p:txBody>
      </p:sp>
      <p:sp>
        <p:nvSpPr>
          <p:cNvPr id="3" name="Slide Number Placeholder 2">
            <a:extLst>
              <a:ext uri="{FF2B5EF4-FFF2-40B4-BE49-F238E27FC236}">
                <a16:creationId xmlns:a16="http://schemas.microsoft.com/office/drawing/2014/main" id="{D161F207-0F5A-D634-13F7-610B4DF43A1C}"/>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23</a:t>
            </a:fld>
            <a:endParaRPr lang="en-US"/>
          </a:p>
        </p:txBody>
      </p:sp>
      <p:graphicFrame>
        <p:nvGraphicFramePr>
          <p:cNvPr id="6" name="Content Placeholder 3">
            <a:extLst>
              <a:ext uri="{FF2B5EF4-FFF2-40B4-BE49-F238E27FC236}">
                <a16:creationId xmlns:a16="http://schemas.microsoft.com/office/drawing/2014/main" id="{7385BF7B-1847-9DFB-C3B1-618C047F5B1E}"/>
              </a:ext>
            </a:extLst>
          </p:cNvPr>
          <p:cNvGraphicFramePr>
            <a:graphicFrameLocks noGrp="1"/>
          </p:cNvGraphicFramePr>
          <p:nvPr>
            <p:ph sz="quarter" idx="10"/>
            <p:extLst>
              <p:ext uri="{D42A27DB-BD31-4B8C-83A1-F6EECF244321}">
                <p14:modId xmlns:p14="http://schemas.microsoft.com/office/powerpoint/2010/main" val="2551067632"/>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003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F957-EBA0-ACF5-6DBA-67DF772BD0F7}"/>
              </a:ext>
            </a:extLst>
          </p:cNvPr>
          <p:cNvSpPr>
            <a:spLocks noGrp="1"/>
          </p:cNvSpPr>
          <p:nvPr>
            <p:ph type="title"/>
          </p:nvPr>
        </p:nvSpPr>
        <p:spPr>
          <a:xfrm>
            <a:off x="457200" y="139614"/>
            <a:ext cx="7131050" cy="954348"/>
          </a:xfrm>
        </p:spPr>
        <p:txBody>
          <a:bodyPr anchor="ctr">
            <a:normAutofit/>
          </a:bodyPr>
          <a:lstStyle/>
          <a:p>
            <a:r>
              <a:rPr lang="en-US"/>
              <a:t>MOSES Documentation </a:t>
            </a:r>
          </a:p>
        </p:txBody>
      </p:sp>
      <p:sp>
        <p:nvSpPr>
          <p:cNvPr id="3" name="Slide Number Placeholder 2">
            <a:extLst>
              <a:ext uri="{FF2B5EF4-FFF2-40B4-BE49-F238E27FC236}">
                <a16:creationId xmlns:a16="http://schemas.microsoft.com/office/drawing/2014/main" id="{DBE8ED46-A717-BC13-B367-277C2A79A92C}"/>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24</a:t>
            </a:fld>
            <a:endParaRPr lang="en-US"/>
          </a:p>
        </p:txBody>
      </p:sp>
      <p:graphicFrame>
        <p:nvGraphicFramePr>
          <p:cNvPr id="6" name="Content Placeholder 3">
            <a:extLst>
              <a:ext uri="{FF2B5EF4-FFF2-40B4-BE49-F238E27FC236}">
                <a16:creationId xmlns:a16="http://schemas.microsoft.com/office/drawing/2014/main" id="{4494A36D-C83A-F2AC-9A2F-6AB3823E05E9}"/>
              </a:ext>
            </a:extLst>
          </p:cNvPr>
          <p:cNvGraphicFramePr>
            <a:graphicFrameLocks noGrp="1"/>
          </p:cNvGraphicFramePr>
          <p:nvPr>
            <p:ph sz="quarter" idx="11"/>
            <p:extLst>
              <p:ext uri="{D42A27DB-BD31-4B8C-83A1-F6EECF244321}">
                <p14:modId xmlns:p14="http://schemas.microsoft.com/office/powerpoint/2010/main" val="2425380673"/>
              </p:ext>
            </p:extLst>
          </p:nvPr>
        </p:nvGraphicFramePr>
        <p:xfrm>
          <a:off x="3788230" y="1446235"/>
          <a:ext cx="4896452" cy="4344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Hands typing on keyboard">
            <a:extLst>
              <a:ext uri="{FF2B5EF4-FFF2-40B4-BE49-F238E27FC236}">
                <a16:creationId xmlns:a16="http://schemas.microsoft.com/office/drawing/2014/main" id="{0AEAAC5D-5DB2-55EB-5CC2-B6854DC26C55}"/>
              </a:ext>
            </a:extLst>
          </p:cNvPr>
          <p:cNvPicPr>
            <a:picLocks noChangeAspect="1"/>
          </p:cNvPicPr>
          <p:nvPr/>
        </p:nvPicPr>
        <p:blipFill>
          <a:blip r:embed="rId7"/>
          <a:stretch>
            <a:fillRect/>
          </a:stretch>
        </p:blipFill>
        <p:spPr>
          <a:xfrm>
            <a:off x="285229" y="3265714"/>
            <a:ext cx="2920920" cy="1947090"/>
          </a:xfrm>
          <a:prstGeom prst="rect">
            <a:avLst/>
          </a:prstGeom>
        </p:spPr>
      </p:pic>
    </p:spTree>
    <p:extLst>
      <p:ext uri="{BB962C8B-B14F-4D97-AF65-F5344CB8AC3E}">
        <p14:creationId xmlns:p14="http://schemas.microsoft.com/office/powerpoint/2010/main" val="163150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D92CD-E6D8-6560-8F5B-4E37EF172BB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B1F9A20-424D-799A-A3C0-4A081989FEFE}"/>
              </a:ext>
            </a:extLst>
          </p:cNvPr>
          <p:cNvSpPr>
            <a:spLocks noGrp="1"/>
          </p:cNvSpPr>
          <p:nvPr>
            <p:ph type="sldNum" sz="quarter" idx="4"/>
          </p:nvPr>
        </p:nvSpPr>
        <p:spPr/>
        <p:txBody>
          <a:bodyPr/>
          <a:lstStyle/>
          <a:p>
            <a:fld id="{941BE8DD-6BA1-AD43-8321-0CEB068BCC7D}" type="slidenum">
              <a:rPr lang="en-US" smtClean="0"/>
              <a:pPr/>
              <a:t>25</a:t>
            </a:fld>
            <a:endParaRPr lang="en-US"/>
          </a:p>
        </p:txBody>
      </p:sp>
      <p:sp>
        <p:nvSpPr>
          <p:cNvPr id="4" name="Content Placeholder 3">
            <a:extLst>
              <a:ext uri="{FF2B5EF4-FFF2-40B4-BE49-F238E27FC236}">
                <a16:creationId xmlns:a16="http://schemas.microsoft.com/office/drawing/2014/main" id="{6DF4D257-A88A-67DF-52F6-01DA063A7727}"/>
              </a:ext>
            </a:extLst>
          </p:cNvPr>
          <p:cNvSpPr>
            <a:spLocks noGrp="1"/>
          </p:cNvSpPr>
          <p:nvPr>
            <p:ph sz="quarter" idx="10"/>
          </p:nvPr>
        </p:nvSpPr>
        <p:spPr/>
        <p:txBody>
          <a:bodyPr vert="horz" lIns="91440" tIns="45720" rIns="91440" bIns="45720" rtlCol="0" anchor="t">
            <a:normAutofit/>
          </a:bodyPr>
          <a:lstStyle/>
          <a:p>
            <a:endParaRPr lang="en-US"/>
          </a:p>
          <a:p>
            <a:endParaRPr lang="en-US">
              <a:ea typeface="Calibri"/>
              <a:cs typeface="Calibri"/>
            </a:endParaRPr>
          </a:p>
          <a:p>
            <a:pPr marL="0" indent="0" algn="ctr">
              <a:buNone/>
            </a:pPr>
            <a:endParaRPr lang="en-US">
              <a:ea typeface="Calibri"/>
              <a:cs typeface="Calibri"/>
            </a:endParaRPr>
          </a:p>
          <a:p>
            <a:pPr marL="0" indent="0" algn="ctr">
              <a:buNone/>
            </a:pPr>
            <a:r>
              <a:rPr lang="en-US" sz="4000">
                <a:ea typeface="Calibri"/>
                <a:cs typeface="Calibri"/>
              </a:rPr>
              <a:t>Review of the DD-214 </a:t>
            </a:r>
          </a:p>
        </p:txBody>
      </p:sp>
    </p:spTree>
    <p:extLst>
      <p:ext uri="{BB962C8B-B14F-4D97-AF65-F5344CB8AC3E}">
        <p14:creationId xmlns:p14="http://schemas.microsoft.com/office/powerpoint/2010/main" val="3815986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9DCD-99B0-5536-8DD2-3F15F4BE0EF4}"/>
              </a:ext>
            </a:extLst>
          </p:cNvPr>
          <p:cNvSpPr>
            <a:spLocks noGrp="1"/>
          </p:cNvSpPr>
          <p:nvPr>
            <p:ph type="title"/>
          </p:nvPr>
        </p:nvSpPr>
        <p:spPr>
          <a:xfrm>
            <a:off x="457200" y="139614"/>
            <a:ext cx="7131050" cy="954348"/>
          </a:xfrm>
        </p:spPr>
        <p:txBody>
          <a:bodyPr anchor="ctr">
            <a:normAutofit/>
          </a:bodyPr>
          <a:lstStyle/>
          <a:p>
            <a:r>
              <a:rPr lang="en-US"/>
              <a:t>DD-214</a:t>
            </a:r>
          </a:p>
        </p:txBody>
      </p:sp>
      <p:sp>
        <p:nvSpPr>
          <p:cNvPr id="3" name="Slide Number Placeholder 2">
            <a:extLst>
              <a:ext uri="{FF2B5EF4-FFF2-40B4-BE49-F238E27FC236}">
                <a16:creationId xmlns:a16="http://schemas.microsoft.com/office/drawing/2014/main" id="{08CBBAC0-46BD-657D-5E69-5C1B903BA718}"/>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26</a:t>
            </a:fld>
            <a:endParaRPr lang="en-US"/>
          </a:p>
        </p:txBody>
      </p:sp>
      <p:graphicFrame>
        <p:nvGraphicFramePr>
          <p:cNvPr id="6" name="Content Placeholder 3">
            <a:extLst>
              <a:ext uri="{FF2B5EF4-FFF2-40B4-BE49-F238E27FC236}">
                <a16:creationId xmlns:a16="http://schemas.microsoft.com/office/drawing/2014/main" id="{69B2A739-0799-218D-EEFE-F9E62E9076B7}"/>
              </a:ext>
            </a:extLst>
          </p:cNvPr>
          <p:cNvGraphicFramePr>
            <a:graphicFrameLocks noGrp="1"/>
          </p:cNvGraphicFramePr>
          <p:nvPr>
            <p:ph sz="quarter" idx="10"/>
            <p:extLst>
              <p:ext uri="{D42A27DB-BD31-4B8C-83A1-F6EECF244321}">
                <p14:modId xmlns:p14="http://schemas.microsoft.com/office/powerpoint/2010/main" val="7092589"/>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860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29AE1B9-F789-0648-F020-64C87C2D419B}"/>
              </a:ext>
            </a:extLst>
          </p:cNvPr>
          <p:cNvSpPr>
            <a:spLocks noGrp="1"/>
          </p:cNvSpPr>
          <p:nvPr>
            <p:ph type="title"/>
          </p:nvPr>
        </p:nvSpPr>
        <p:spPr>
          <a:xfrm>
            <a:off x="457200" y="139614"/>
            <a:ext cx="7131050" cy="954348"/>
          </a:xfrm>
        </p:spPr>
        <p:txBody>
          <a:bodyPr/>
          <a:lstStyle/>
          <a:p>
            <a:r>
              <a:rPr lang="en-US"/>
              <a:t>Reading the DD-214</a:t>
            </a:r>
          </a:p>
        </p:txBody>
      </p:sp>
      <p:sp>
        <p:nvSpPr>
          <p:cNvPr id="3" name="Slide Number Placeholder 2">
            <a:extLst>
              <a:ext uri="{FF2B5EF4-FFF2-40B4-BE49-F238E27FC236}">
                <a16:creationId xmlns:a16="http://schemas.microsoft.com/office/drawing/2014/main" id="{E185CDC1-C2DF-1107-9032-82144FB029DC}"/>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27</a:t>
            </a:fld>
            <a:endParaRPr lang="en-US"/>
          </a:p>
        </p:txBody>
      </p:sp>
      <p:pic>
        <p:nvPicPr>
          <p:cNvPr id="5" name="Content Placeholder 4">
            <a:extLst>
              <a:ext uri="{FF2B5EF4-FFF2-40B4-BE49-F238E27FC236}">
                <a16:creationId xmlns:a16="http://schemas.microsoft.com/office/drawing/2014/main" id="{596420FE-6087-1C3A-B36E-FEA64D48512F}"/>
              </a:ext>
            </a:extLst>
          </p:cNvPr>
          <p:cNvPicPr>
            <a:picLocks noGrp="1" noChangeAspect="1"/>
          </p:cNvPicPr>
          <p:nvPr>
            <p:ph sz="quarter" idx="10"/>
          </p:nvPr>
        </p:nvPicPr>
        <p:blipFill>
          <a:blip r:embed="rId2"/>
          <a:stretch>
            <a:fillRect/>
          </a:stretch>
        </p:blipFill>
        <p:spPr>
          <a:xfrm>
            <a:off x="756790" y="1446235"/>
            <a:ext cx="3303952" cy="4525963"/>
          </a:xfrm>
          <a:prstGeom prst="rect">
            <a:avLst/>
          </a:prstGeom>
          <a:noFill/>
        </p:spPr>
      </p:pic>
      <p:sp>
        <p:nvSpPr>
          <p:cNvPr id="12" name="Content Placeholder 4">
            <a:extLst>
              <a:ext uri="{FF2B5EF4-FFF2-40B4-BE49-F238E27FC236}">
                <a16:creationId xmlns:a16="http://schemas.microsoft.com/office/drawing/2014/main" id="{2CA3CD3E-B01B-9818-A2EC-6878C8CD0CB6}"/>
              </a:ext>
            </a:extLst>
          </p:cNvPr>
          <p:cNvSpPr>
            <a:spLocks noGrp="1"/>
          </p:cNvSpPr>
          <p:nvPr>
            <p:ph sz="quarter" idx="11"/>
          </p:nvPr>
        </p:nvSpPr>
        <p:spPr>
          <a:xfrm>
            <a:off x="4060742" y="1446235"/>
            <a:ext cx="4623939" cy="4525963"/>
          </a:xfrm>
        </p:spPr>
        <p:txBody>
          <a:bodyPr>
            <a:normAutofit fontScale="92500" lnSpcReduction="10000"/>
          </a:bodyPr>
          <a:lstStyle/>
          <a:p>
            <a:pPr marL="449262" lvl="1" indent="0">
              <a:buNone/>
            </a:pPr>
            <a:endParaRPr lang="en-US"/>
          </a:p>
          <a:p>
            <a:pPr marL="449262" lvl="1" indent="0">
              <a:buNone/>
            </a:pPr>
            <a:r>
              <a:rPr lang="en-US"/>
              <a:t>			Personal Information </a:t>
            </a:r>
          </a:p>
          <a:p>
            <a:pPr marL="449262" lvl="1" indent="0">
              <a:buNone/>
            </a:pPr>
            <a:endParaRPr lang="en-US"/>
          </a:p>
          <a:p>
            <a:pPr marL="449262" lvl="1" indent="0">
              <a:buNone/>
            </a:pPr>
            <a:r>
              <a:rPr lang="en-US"/>
              <a:t>			Time in Service, Grade, 				Active Duty, Job Title</a:t>
            </a:r>
          </a:p>
          <a:p>
            <a:pPr marL="449262" lvl="1" indent="0">
              <a:buNone/>
            </a:pPr>
            <a:r>
              <a:rPr lang="en-US"/>
              <a:t>			Awards and Military 					Education</a:t>
            </a:r>
          </a:p>
          <a:p>
            <a:pPr marL="449262" lvl="1" indent="0">
              <a:buNone/>
            </a:pPr>
            <a:r>
              <a:rPr lang="en-US"/>
              <a:t>			</a:t>
            </a:r>
          </a:p>
          <a:p>
            <a:pPr marL="449262" lvl="1" indent="0">
              <a:buNone/>
            </a:pPr>
            <a:r>
              <a:rPr lang="en-US"/>
              <a:t>			Additional Remarks/Awards</a:t>
            </a:r>
          </a:p>
          <a:p>
            <a:pPr marL="449262" lvl="1" indent="0">
              <a:buNone/>
            </a:pPr>
            <a:endParaRPr lang="en-US"/>
          </a:p>
          <a:p>
            <a:pPr marL="449262" lvl="1" indent="0">
              <a:buNone/>
            </a:pPr>
            <a:endParaRPr lang="en-US"/>
          </a:p>
          <a:p>
            <a:pPr marL="449262" lvl="1" indent="0">
              <a:buNone/>
            </a:pPr>
            <a:endParaRPr lang="en-US"/>
          </a:p>
          <a:p>
            <a:pPr marL="449262" lvl="1" indent="0">
              <a:buNone/>
            </a:pPr>
            <a:r>
              <a:rPr lang="en-US"/>
              <a:t>			Discharge status/Type of 				Discharge</a:t>
            </a:r>
          </a:p>
        </p:txBody>
      </p:sp>
      <p:cxnSp>
        <p:nvCxnSpPr>
          <p:cNvPr id="11" name="Straight Arrow Connector 10">
            <a:extLst>
              <a:ext uri="{FF2B5EF4-FFF2-40B4-BE49-F238E27FC236}">
                <a16:creationId xmlns:a16="http://schemas.microsoft.com/office/drawing/2014/main" id="{339E191A-B2F7-E1CE-255B-0C6C432F4584}"/>
              </a:ext>
            </a:extLst>
          </p:cNvPr>
          <p:cNvCxnSpPr/>
          <p:nvPr/>
        </p:nvCxnSpPr>
        <p:spPr>
          <a:xfrm>
            <a:off x="4060742" y="2029767"/>
            <a:ext cx="1335223"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BD17B01D-C68B-F855-00CD-3BC888B0AE28}"/>
              </a:ext>
            </a:extLst>
          </p:cNvPr>
          <p:cNvCxnSpPr/>
          <p:nvPr/>
        </p:nvCxnSpPr>
        <p:spPr>
          <a:xfrm>
            <a:off x="4060742" y="2743200"/>
            <a:ext cx="1319987"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54EC8D0A-019B-D38C-4A52-5901EDDCEB1D}"/>
              </a:ext>
            </a:extLst>
          </p:cNvPr>
          <p:cNvCxnSpPr/>
          <p:nvPr/>
        </p:nvCxnSpPr>
        <p:spPr>
          <a:xfrm>
            <a:off x="4060742" y="3429000"/>
            <a:ext cx="1319987"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12B938DF-C24B-DF7E-E179-E6A1AEFA3730}"/>
              </a:ext>
            </a:extLst>
          </p:cNvPr>
          <p:cNvCxnSpPr/>
          <p:nvPr/>
        </p:nvCxnSpPr>
        <p:spPr>
          <a:xfrm>
            <a:off x="4060742" y="4079632"/>
            <a:ext cx="1319987"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517831E0-75EB-EB24-B1A1-874D66C632CD}"/>
              </a:ext>
            </a:extLst>
          </p:cNvPr>
          <p:cNvCxnSpPr/>
          <p:nvPr/>
        </p:nvCxnSpPr>
        <p:spPr>
          <a:xfrm>
            <a:off x="4131081" y="5576836"/>
            <a:ext cx="1415610" cy="0"/>
          </a:xfrm>
          <a:prstGeom prst="straightConnector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45482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F46C-93C3-4582-5026-DB910CF675B3}"/>
              </a:ext>
            </a:extLst>
          </p:cNvPr>
          <p:cNvSpPr>
            <a:spLocks noGrp="1"/>
          </p:cNvSpPr>
          <p:nvPr>
            <p:ph type="title"/>
          </p:nvPr>
        </p:nvSpPr>
        <p:spPr/>
        <p:txBody>
          <a:bodyPr/>
          <a:lstStyle/>
          <a:p>
            <a:r>
              <a:rPr lang="en-US"/>
              <a:t>DD-214 Personal Information </a:t>
            </a:r>
          </a:p>
        </p:txBody>
      </p:sp>
      <p:sp>
        <p:nvSpPr>
          <p:cNvPr id="3" name="Slide Number Placeholder 2">
            <a:extLst>
              <a:ext uri="{FF2B5EF4-FFF2-40B4-BE49-F238E27FC236}">
                <a16:creationId xmlns:a16="http://schemas.microsoft.com/office/drawing/2014/main" id="{8BE78B50-4F6B-26E8-417D-F3F101A995E4}"/>
              </a:ext>
            </a:extLst>
          </p:cNvPr>
          <p:cNvSpPr>
            <a:spLocks noGrp="1"/>
          </p:cNvSpPr>
          <p:nvPr>
            <p:ph type="sldNum" sz="quarter" idx="4"/>
          </p:nvPr>
        </p:nvSpPr>
        <p:spPr/>
        <p:txBody>
          <a:bodyPr/>
          <a:lstStyle/>
          <a:p>
            <a:fld id="{941BE8DD-6BA1-AD43-8321-0CEB068BCC7D}" type="slidenum">
              <a:rPr lang="en-US" smtClean="0"/>
              <a:pPr/>
              <a:t>28</a:t>
            </a:fld>
            <a:endParaRPr lang="en-US"/>
          </a:p>
        </p:txBody>
      </p:sp>
      <p:pic>
        <p:nvPicPr>
          <p:cNvPr id="6" name="Content Placeholder 5">
            <a:extLst>
              <a:ext uri="{FF2B5EF4-FFF2-40B4-BE49-F238E27FC236}">
                <a16:creationId xmlns:a16="http://schemas.microsoft.com/office/drawing/2014/main" id="{466B55D4-8BE8-F825-3F17-BB6E1C15C3EB}"/>
              </a:ext>
            </a:extLst>
          </p:cNvPr>
          <p:cNvPicPr>
            <a:picLocks noGrp="1" noChangeAspect="1"/>
          </p:cNvPicPr>
          <p:nvPr>
            <p:ph sz="quarter" idx="10"/>
          </p:nvPr>
        </p:nvPicPr>
        <p:blipFill>
          <a:blip r:embed="rId2"/>
          <a:stretch>
            <a:fillRect/>
          </a:stretch>
        </p:blipFill>
        <p:spPr>
          <a:xfrm>
            <a:off x="1715422" y="1263928"/>
            <a:ext cx="5552381" cy="1514286"/>
          </a:xfrm>
        </p:spPr>
      </p:pic>
      <p:graphicFrame>
        <p:nvGraphicFramePr>
          <p:cNvPr id="7" name="Table 7">
            <a:extLst>
              <a:ext uri="{FF2B5EF4-FFF2-40B4-BE49-F238E27FC236}">
                <a16:creationId xmlns:a16="http://schemas.microsoft.com/office/drawing/2014/main" id="{3499C9A0-7895-B7E7-DA70-E49DE83AB70F}"/>
              </a:ext>
            </a:extLst>
          </p:cNvPr>
          <p:cNvGraphicFramePr>
            <a:graphicFrameLocks noGrp="1"/>
          </p:cNvGraphicFramePr>
          <p:nvPr>
            <p:extLst>
              <p:ext uri="{D42A27DB-BD31-4B8C-83A1-F6EECF244321}">
                <p14:modId xmlns:p14="http://schemas.microsoft.com/office/powerpoint/2010/main" val="4203455763"/>
              </p:ext>
            </p:extLst>
          </p:nvPr>
        </p:nvGraphicFramePr>
        <p:xfrm>
          <a:off x="1524000" y="2948181"/>
          <a:ext cx="6096000" cy="3050685"/>
        </p:xfrm>
        <a:graphic>
          <a:graphicData uri="http://schemas.openxmlformats.org/drawingml/2006/table">
            <a:tbl>
              <a:tblPr firstRow="1" lastRow="1" bandRow="1">
                <a:tableStyleId>{073A0DAA-6AF3-43AB-8588-CEC1D06C72B9}</a:tableStyleId>
              </a:tblPr>
              <a:tblGrid>
                <a:gridCol w="1524000">
                  <a:extLst>
                    <a:ext uri="{9D8B030D-6E8A-4147-A177-3AD203B41FA5}">
                      <a16:colId xmlns:a16="http://schemas.microsoft.com/office/drawing/2014/main" val="2217172714"/>
                    </a:ext>
                  </a:extLst>
                </a:gridCol>
                <a:gridCol w="1524000">
                  <a:extLst>
                    <a:ext uri="{9D8B030D-6E8A-4147-A177-3AD203B41FA5}">
                      <a16:colId xmlns:a16="http://schemas.microsoft.com/office/drawing/2014/main" val="1231605467"/>
                    </a:ext>
                  </a:extLst>
                </a:gridCol>
                <a:gridCol w="1524000">
                  <a:extLst>
                    <a:ext uri="{9D8B030D-6E8A-4147-A177-3AD203B41FA5}">
                      <a16:colId xmlns:a16="http://schemas.microsoft.com/office/drawing/2014/main" val="164332474"/>
                    </a:ext>
                  </a:extLst>
                </a:gridCol>
                <a:gridCol w="1524000">
                  <a:extLst>
                    <a:ext uri="{9D8B030D-6E8A-4147-A177-3AD203B41FA5}">
                      <a16:colId xmlns:a16="http://schemas.microsoft.com/office/drawing/2014/main" val="3899781240"/>
                    </a:ext>
                  </a:extLst>
                </a:gridCol>
              </a:tblGrid>
              <a:tr h="924450">
                <a:tc>
                  <a:txBody>
                    <a:bodyPr/>
                    <a:lstStyle/>
                    <a:p>
                      <a:pPr marL="342900" indent="-342900">
                        <a:buAutoNum type="arabicParenR"/>
                      </a:pPr>
                      <a:r>
                        <a:rPr lang="en-US"/>
                        <a:t>Name</a:t>
                      </a:r>
                    </a:p>
                    <a:p>
                      <a:pPr marL="0" indent="0">
                        <a:buNone/>
                      </a:pPr>
                      <a:r>
                        <a:rPr lang="en-US"/>
                        <a:t>Last, First Middle</a:t>
                      </a:r>
                    </a:p>
                  </a:txBody>
                  <a:tcPr/>
                </a:tc>
                <a:tc>
                  <a:txBody>
                    <a:bodyPr/>
                    <a:lstStyle/>
                    <a:p>
                      <a:r>
                        <a:rPr lang="en-US"/>
                        <a:t>2) Military Component and Branch</a:t>
                      </a:r>
                    </a:p>
                  </a:txBody>
                  <a:tcPr/>
                </a:tc>
                <a:tc>
                  <a:txBody>
                    <a:bodyPr/>
                    <a:lstStyle/>
                    <a:p>
                      <a:r>
                        <a:rPr lang="en-US"/>
                        <a:t>3) Social Security number</a:t>
                      </a:r>
                    </a:p>
                  </a:txBody>
                  <a:tcPr/>
                </a:tc>
                <a:tc>
                  <a:txBody>
                    <a:bodyPr/>
                    <a:lstStyle/>
                    <a:p>
                      <a:r>
                        <a:rPr lang="en-US"/>
                        <a:t>4a) Grade, Rate or Rank</a:t>
                      </a:r>
                    </a:p>
                  </a:txBody>
                  <a:tcPr/>
                </a:tc>
                <a:extLst>
                  <a:ext uri="{0D108BD9-81ED-4DB2-BD59-A6C34878D82A}">
                    <a16:rowId xmlns:a16="http://schemas.microsoft.com/office/drawing/2014/main" val="723629169"/>
                  </a:ext>
                </a:extLst>
              </a:tr>
              <a:tr h="924450">
                <a:tc>
                  <a:txBody>
                    <a:bodyPr/>
                    <a:lstStyle/>
                    <a:p>
                      <a:r>
                        <a:rPr lang="en-US"/>
                        <a:t>4b)Pay Grade</a:t>
                      </a:r>
                    </a:p>
                  </a:txBody>
                  <a:tcPr/>
                </a:tc>
                <a:tc>
                  <a:txBody>
                    <a:bodyPr/>
                    <a:lstStyle/>
                    <a:p>
                      <a:r>
                        <a:rPr lang="en-US"/>
                        <a:t>5) Date of Birth</a:t>
                      </a:r>
                    </a:p>
                  </a:txBody>
                  <a:tcPr/>
                </a:tc>
                <a:tc>
                  <a:txBody>
                    <a:bodyPr/>
                    <a:lstStyle/>
                    <a:p>
                      <a:r>
                        <a:rPr lang="en-US"/>
                        <a:t>6) Reserve Obligation</a:t>
                      </a:r>
                    </a:p>
                    <a:p>
                      <a:r>
                        <a:rPr lang="en-US"/>
                        <a:t>(</a:t>
                      </a:r>
                      <a:r>
                        <a:rPr lang="en-US" err="1"/>
                        <a:t>yyyymmdd</a:t>
                      </a:r>
                      <a:r>
                        <a:rPr lang="en-US"/>
                        <a:t>)</a:t>
                      </a:r>
                    </a:p>
                  </a:txBody>
                  <a:tcPr/>
                </a:tc>
                <a:tc>
                  <a:txBody>
                    <a:bodyPr/>
                    <a:lstStyle/>
                    <a:p>
                      <a:r>
                        <a:rPr lang="en-US"/>
                        <a:t>7a) Place of entry into Active Duty</a:t>
                      </a:r>
                    </a:p>
                  </a:txBody>
                  <a:tcPr/>
                </a:tc>
                <a:extLst>
                  <a:ext uri="{0D108BD9-81ED-4DB2-BD59-A6C34878D82A}">
                    <a16:rowId xmlns:a16="http://schemas.microsoft.com/office/drawing/2014/main" val="2482682117"/>
                  </a:ext>
                </a:extLst>
              </a:tr>
              <a:tr h="1201785">
                <a:tc>
                  <a:txBody>
                    <a:bodyPr/>
                    <a:lstStyle/>
                    <a:p>
                      <a:r>
                        <a:rPr lang="en-US"/>
                        <a:t>7b) Home of Record at Entry</a:t>
                      </a:r>
                    </a:p>
                  </a:txBody>
                  <a:tcPr/>
                </a:tc>
                <a:tc>
                  <a:txBody>
                    <a:bodyPr/>
                    <a:lstStyle/>
                    <a:p>
                      <a:r>
                        <a:rPr lang="en-US"/>
                        <a:t>8a) Last Duty assignment/Major Command</a:t>
                      </a:r>
                    </a:p>
                  </a:txBody>
                  <a:tcPr/>
                </a:tc>
                <a:tc>
                  <a:txBody>
                    <a:bodyPr/>
                    <a:lstStyle/>
                    <a:p>
                      <a:r>
                        <a:rPr lang="en-US"/>
                        <a:t>8b) Station where Departed</a:t>
                      </a:r>
                    </a:p>
                  </a:txBody>
                  <a:tcPr/>
                </a:tc>
                <a:tc>
                  <a:txBody>
                    <a:bodyPr/>
                    <a:lstStyle/>
                    <a:p>
                      <a:r>
                        <a:rPr lang="en-US"/>
                        <a:t>9) Command to which Transferred</a:t>
                      </a:r>
                    </a:p>
                  </a:txBody>
                  <a:tcPr/>
                </a:tc>
                <a:extLst>
                  <a:ext uri="{0D108BD9-81ED-4DB2-BD59-A6C34878D82A}">
                    <a16:rowId xmlns:a16="http://schemas.microsoft.com/office/drawing/2014/main" val="2024571327"/>
                  </a:ext>
                </a:extLst>
              </a:tr>
            </a:tbl>
          </a:graphicData>
        </a:graphic>
      </p:graphicFrame>
    </p:spTree>
    <p:extLst>
      <p:ext uri="{BB962C8B-B14F-4D97-AF65-F5344CB8AC3E}">
        <p14:creationId xmlns:p14="http://schemas.microsoft.com/office/powerpoint/2010/main" val="3153775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7A86E-0C23-7A55-9921-5B5F5B9AB5FE}"/>
              </a:ext>
            </a:extLst>
          </p:cNvPr>
          <p:cNvSpPr>
            <a:spLocks noGrp="1"/>
          </p:cNvSpPr>
          <p:nvPr>
            <p:ph type="title"/>
          </p:nvPr>
        </p:nvSpPr>
        <p:spPr/>
        <p:txBody>
          <a:bodyPr/>
          <a:lstStyle/>
          <a:p>
            <a:r>
              <a:rPr lang="en-US"/>
              <a:t>DD-214 Time in Service</a:t>
            </a:r>
          </a:p>
        </p:txBody>
      </p:sp>
      <p:sp>
        <p:nvSpPr>
          <p:cNvPr id="3" name="Slide Number Placeholder 2">
            <a:extLst>
              <a:ext uri="{FF2B5EF4-FFF2-40B4-BE49-F238E27FC236}">
                <a16:creationId xmlns:a16="http://schemas.microsoft.com/office/drawing/2014/main" id="{99085D0D-7C8C-C9DC-B005-0E6CF6ABF89A}"/>
              </a:ext>
            </a:extLst>
          </p:cNvPr>
          <p:cNvSpPr>
            <a:spLocks noGrp="1"/>
          </p:cNvSpPr>
          <p:nvPr>
            <p:ph type="sldNum" sz="quarter" idx="4"/>
          </p:nvPr>
        </p:nvSpPr>
        <p:spPr/>
        <p:txBody>
          <a:bodyPr/>
          <a:lstStyle/>
          <a:p>
            <a:fld id="{941BE8DD-6BA1-AD43-8321-0CEB068BCC7D}" type="slidenum">
              <a:rPr lang="en-US" smtClean="0"/>
              <a:pPr/>
              <a:t>29</a:t>
            </a:fld>
            <a:endParaRPr lang="en-US"/>
          </a:p>
        </p:txBody>
      </p:sp>
      <p:sp>
        <p:nvSpPr>
          <p:cNvPr id="4" name="Content Placeholder 3">
            <a:extLst>
              <a:ext uri="{FF2B5EF4-FFF2-40B4-BE49-F238E27FC236}">
                <a16:creationId xmlns:a16="http://schemas.microsoft.com/office/drawing/2014/main" id="{46933A7F-FEA0-79FA-9223-0343D14E3A58}"/>
              </a:ext>
            </a:extLst>
          </p:cNvPr>
          <p:cNvSpPr>
            <a:spLocks noGrp="1"/>
          </p:cNvSpPr>
          <p:nvPr>
            <p:ph sz="quarter" idx="10"/>
          </p:nvPr>
        </p:nvSpPr>
        <p:spPr/>
        <p:txBody>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8" name="Picture 7">
            <a:extLst>
              <a:ext uri="{FF2B5EF4-FFF2-40B4-BE49-F238E27FC236}">
                <a16:creationId xmlns:a16="http://schemas.microsoft.com/office/drawing/2014/main" id="{BA6DD9A9-3FBB-2D01-A9E4-70A687FA54BE}"/>
              </a:ext>
            </a:extLst>
          </p:cNvPr>
          <p:cNvPicPr>
            <a:picLocks noChangeAspect="1"/>
          </p:cNvPicPr>
          <p:nvPr/>
        </p:nvPicPr>
        <p:blipFill>
          <a:blip r:embed="rId2"/>
          <a:stretch>
            <a:fillRect/>
          </a:stretch>
        </p:blipFill>
        <p:spPr>
          <a:xfrm>
            <a:off x="1762125" y="1327271"/>
            <a:ext cx="5619750" cy="1952625"/>
          </a:xfrm>
          <a:prstGeom prst="rect">
            <a:avLst/>
          </a:prstGeom>
        </p:spPr>
      </p:pic>
      <p:graphicFrame>
        <p:nvGraphicFramePr>
          <p:cNvPr id="9" name="Table 9">
            <a:extLst>
              <a:ext uri="{FF2B5EF4-FFF2-40B4-BE49-F238E27FC236}">
                <a16:creationId xmlns:a16="http://schemas.microsoft.com/office/drawing/2014/main" id="{1DE4E258-31FC-05F7-0832-5F2646C71E3F}"/>
              </a:ext>
            </a:extLst>
          </p:cNvPr>
          <p:cNvGraphicFramePr>
            <a:graphicFrameLocks noGrp="1"/>
          </p:cNvGraphicFramePr>
          <p:nvPr>
            <p:extLst>
              <p:ext uri="{D42A27DB-BD31-4B8C-83A1-F6EECF244321}">
                <p14:modId xmlns:p14="http://schemas.microsoft.com/office/powerpoint/2010/main" val="3795557943"/>
              </p:ext>
            </p:extLst>
          </p:nvPr>
        </p:nvGraphicFramePr>
        <p:xfrm>
          <a:off x="1524000" y="3398859"/>
          <a:ext cx="6096000" cy="1601454"/>
        </p:xfrm>
        <a:graphic>
          <a:graphicData uri="http://schemas.openxmlformats.org/drawingml/2006/table">
            <a:tbl>
              <a:tblPr firstRow="1" bandRow="1">
                <a:tableStyleId>{073A0DAA-6AF3-43AB-8588-CEC1D06C72B9}</a:tableStyleId>
              </a:tblPr>
              <a:tblGrid>
                <a:gridCol w="3058048">
                  <a:extLst>
                    <a:ext uri="{9D8B030D-6E8A-4147-A177-3AD203B41FA5}">
                      <a16:colId xmlns:a16="http://schemas.microsoft.com/office/drawing/2014/main" val="469866972"/>
                    </a:ext>
                  </a:extLst>
                </a:gridCol>
                <a:gridCol w="3037952">
                  <a:extLst>
                    <a:ext uri="{9D8B030D-6E8A-4147-A177-3AD203B41FA5}">
                      <a16:colId xmlns:a16="http://schemas.microsoft.com/office/drawing/2014/main" val="709377210"/>
                    </a:ext>
                  </a:extLst>
                </a:gridCol>
              </a:tblGrid>
              <a:tr h="687054">
                <a:tc>
                  <a:txBody>
                    <a:bodyPr/>
                    <a:lstStyle/>
                    <a:p>
                      <a:r>
                        <a:rPr lang="en-US"/>
                        <a:t>11) Primary Military Occupational Skill (MOS) Years/months in MOS</a:t>
                      </a:r>
                    </a:p>
                  </a:txBody>
                  <a:tcPr/>
                </a:tc>
                <a:tc>
                  <a:txBody>
                    <a:bodyPr/>
                    <a:lstStyle/>
                    <a:p>
                      <a:r>
                        <a:rPr lang="en-US"/>
                        <a:t>12) Record of Service (total time on active duty)</a:t>
                      </a:r>
                    </a:p>
                  </a:txBody>
                  <a:tcPr/>
                </a:tc>
                <a:extLst>
                  <a:ext uri="{0D108BD9-81ED-4DB2-BD59-A6C34878D82A}">
                    <a16:rowId xmlns:a16="http://schemas.microsoft.com/office/drawing/2014/main" val="2051677648"/>
                  </a:ext>
                </a:extLst>
              </a:tr>
              <a:tr h="687054">
                <a:tc>
                  <a:txBody>
                    <a:bodyPr/>
                    <a:lstStyle/>
                    <a:p>
                      <a:r>
                        <a:rPr lang="en-US"/>
                        <a:t>13) Awards and Decorations</a:t>
                      </a:r>
                    </a:p>
                  </a:txBody>
                  <a:tcPr/>
                </a:tc>
                <a:tc>
                  <a:txBody>
                    <a:bodyPr/>
                    <a:lstStyle/>
                    <a:p>
                      <a:r>
                        <a:rPr lang="en-US"/>
                        <a:t>14) Military Education Courses</a:t>
                      </a:r>
                    </a:p>
                  </a:txBody>
                  <a:tcPr/>
                </a:tc>
                <a:extLst>
                  <a:ext uri="{0D108BD9-81ED-4DB2-BD59-A6C34878D82A}">
                    <a16:rowId xmlns:a16="http://schemas.microsoft.com/office/drawing/2014/main" val="1075853716"/>
                  </a:ext>
                </a:extLst>
              </a:tr>
            </a:tbl>
          </a:graphicData>
        </a:graphic>
      </p:graphicFrame>
    </p:spTree>
    <p:extLst>
      <p:ext uri="{BB962C8B-B14F-4D97-AF65-F5344CB8AC3E}">
        <p14:creationId xmlns:p14="http://schemas.microsoft.com/office/powerpoint/2010/main" val="480099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39614"/>
            <a:ext cx="7131050" cy="954348"/>
          </a:xfrm>
        </p:spPr>
        <p:txBody>
          <a:bodyPr anchor="ctr">
            <a:normAutofit/>
          </a:bodyPr>
          <a:lstStyle/>
          <a:p>
            <a:r>
              <a:rPr lang="en-US"/>
              <a:t>Topics</a:t>
            </a:r>
          </a:p>
        </p:txBody>
      </p:sp>
      <p:sp>
        <p:nvSpPr>
          <p:cNvPr id="3" name="Slide Number Placeholder 2"/>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3</a:t>
            </a:fld>
            <a:endParaRPr lang="en-US"/>
          </a:p>
        </p:txBody>
      </p:sp>
      <p:graphicFrame>
        <p:nvGraphicFramePr>
          <p:cNvPr id="9" name="Content Placeholder 3">
            <a:extLst>
              <a:ext uri="{FF2B5EF4-FFF2-40B4-BE49-F238E27FC236}">
                <a16:creationId xmlns:a16="http://schemas.microsoft.com/office/drawing/2014/main" id="{5DE105D0-703D-8076-18E2-FDE973D5BDAC}"/>
              </a:ext>
            </a:extLst>
          </p:cNvPr>
          <p:cNvGraphicFramePr>
            <a:graphicFrameLocks noGrp="1"/>
          </p:cNvGraphicFramePr>
          <p:nvPr>
            <p:ph sz="quarter" idx="10"/>
            <p:extLst>
              <p:ext uri="{D42A27DB-BD31-4B8C-83A1-F6EECF244321}">
                <p14:modId xmlns:p14="http://schemas.microsoft.com/office/powerpoint/2010/main" val="1484599936"/>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5402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344B7-A636-43B9-6C9E-670A525DA4C7}"/>
              </a:ext>
            </a:extLst>
          </p:cNvPr>
          <p:cNvSpPr>
            <a:spLocks noGrp="1"/>
          </p:cNvSpPr>
          <p:nvPr>
            <p:ph type="title"/>
          </p:nvPr>
        </p:nvSpPr>
        <p:spPr/>
        <p:txBody>
          <a:bodyPr/>
          <a:lstStyle/>
          <a:p>
            <a:r>
              <a:rPr lang="en-US"/>
              <a:t>Reading the DD-214</a:t>
            </a:r>
          </a:p>
        </p:txBody>
      </p:sp>
      <p:sp>
        <p:nvSpPr>
          <p:cNvPr id="3" name="Slide Number Placeholder 2">
            <a:extLst>
              <a:ext uri="{FF2B5EF4-FFF2-40B4-BE49-F238E27FC236}">
                <a16:creationId xmlns:a16="http://schemas.microsoft.com/office/drawing/2014/main" id="{340330BA-D8BC-6B58-9D07-A88F7DEBF6E6}"/>
              </a:ext>
            </a:extLst>
          </p:cNvPr>
          <p:cNvSpPr>
            <a:spLocks noGrp="1"/>
          </p:cNvSpPr>
          <p:nvPr>
            <p:ph type="sldNum" sz="quarter" idx="4"/>
          </p:nvPr>
        </p:nvSpPr>
        <p:spPr/>
        <p:txBody>
          <a:bodyPr/>
          <a:lstStyle/>
          <a:p>
            <a:fld id="{941BE8DD-6BA1-AD43-8321-0CEB068BCC7D}" type="slidenum">
              <a:rPr lang="en-US" smtClean="0"/>
              <a:pPr/>
              <a:t>30</a:t>
            </a:fld>
            <a:endParaRPr lang="en-US"/>
          </a:p>
        </p:txBody>
      </p:sp>
      <p:pic>
        <p:nvPicPr>
          <p:cNvPr id="6" name="Content Placeholder 5">
            <a:extLst>
              <a:ext uri="{FF2B5EF4-FFF2-40B4-BE49-F238E27FC236}">
                <a16:creationId xmlns:a16="http://schemas.microsoft.com/office/drawing/2014/main" id="{D794F284-BBD5-0457-709D-AD7DBBEA2EEE}"/>
              </a:ext>
            </a:extLst>
          </p:cNvPr>
          <p:cNvPicPr>
            <a:picLocks noGrp="1" noChangeAspect="1"/>
          </p:cNvPicPr>
          <p:nvPr>
            <p:ph sz="quarter" idx="10"/>
          </p:nvPr>
        </p:nvPicPr>
        <p:blipFill>
          <a:blip r:embed="rId2"/>
          <a:stretch>
            <a:fillRect/>
          </a:stretch>
        </p:blipFill>
        <p:spPr>
          <a:xfrm>
            <a:off x="1824381" y="1244634"/>
            <a:ext cx="5495238" cy="2638095"/>
          </a:xfrm>
        </p:spPr>
      </p:pic>
      <p:graphicFrame>
        <p:nvGraphicFramePr>
          <p:cNvPr id="7" name="Table 7">
            <a:extLst>
              <a:ext uri="{FF2B5EF4-FFF2-40B4-BE49-F238E27FC236}">
                <a16:creationId xmlns:a16="http://schemas.microsoft.com/office/drawing/2014/main" id="{A6EC37E3-0FE4-6610-BBEF-558E507ACEBF}"/>
              </a:ext>
            </a:extLst>
          </p:cNvPr>
          <p:cNvGraphicFramePr>
            <a:graphicFrameLocks noGrp="1"/>
          </p:cNvGraphicFramePr>
          <p:nvPr>
            <p:extLst>
              <p:ext uri="{D42A27DB-BD31-4B8C-83A1-F6EECF244321}">
                <p14:modId xmlns:p14="http://schemas.microsoft.com/office/powerpoint/2010/main" val="407828876"/>
              </p:ext>
            </p:extLst>
          </p:nvPr>
        </p:nvGraphicFramePr>
        <p:xfrm>
          <a:off x="0" y="3882729"/>
          <a:ext cx="9144000" cy="228600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289682757"/>
                    </a:ext>
                  </a:extLst>
                </a:gridCol>
                <a:gridCol w="3048000">
                  <a:extLst>
                    <a:ext uri="{9D8B030D-6E8A-4147-A177-3AD203B41FA5}">
                      <a16:colId xmlns:a16="http://schemas.microsoft.com/office/drawing/2014/main" val="2512560329"/>
                    </a:ext>
                  </a:extLst>
                </a:gridCol>
                <a:gridCol w="3048000">
                  <a:extLst>
                    <a:ext uri="{9D8B030D-6E8A-4147-A177-3AD203B41FA5}">
                      <a16:colId xmlns:a16="http://schemas.microsoft.com/office/drawing/2014/main" val="1183298564"/>
                    </a:ext>
                  </a:extLst>
                </a:gridCol>
              </a:tblGrid>
              <a:tr h="626281">
                <a:tc>
                  <a:txBody>
                    <a:bodyPr/>
                    <a:lstStyle/>
                    <a:p>
                      <a:r>
                        <a:rPr lang="en-US"/>
                        <a:t>15a) GI Bill contributions</a:t>
                      </a:r>
                    </a:p>
                  </a:txBody>
                  <a:tcPr/>
                </a:tc>
                <a:tc>
                  <a:txBody>
                    <a:bodyPr/>
                    <a:lstStyle/>
                    <a:p>
                      <a:r>
                        <a:rPr lang="en-US"/>
                        <a:t>15b) High school graduate/equivalent</a:t>
                      </a:r>
                    </a:p>
                  </a:txBody>
                  <a:tcPr/>
                </a:tc>
                <a:tc>
                  <a:txBody>
                    <a:bodyPr/>
                    <a:lstStyle/>
                    <a:p>
                      <a:r>
                        <a:rPr lang="en-US"/>
                        <a:t>16) Days of Leave Paid</a:t>
                      </a:r>
                    </a:p>
                  </a:txBody>
                  <a:tcPr/>
                </a:tc>
                <a:extLst>
                  <a:ext uri="{0D108BD9-81ED-4DB2-BD59-A6C34878D82A}">
                    <a16:rowId xmlns:a16="http://schemas.microsoft.com/office/drawing/2014/main" val="2979265722"/>
                  </a:ext>
                </a:extLst>
              </a:tr>
              <a:tr h="626281">
                <a:tc>
                  <a:txBody>
                    <a:bodyPr/>
                    <a:lstStyle/>
                    <a:p>
                      <a:r>
                        <a:rPr lang="en-US"/>
                        <a:t>17) Dental exam prior to separation</a:t>
                      </a:r>
                    </a:p>
                  </a:txBody>
                  <a:tcPr/>
                </a:tc>
                <a:tc>
                  <a:txBody>
                    <a:bodyPr/>
                    <a:lstStyle/>
                    <a:p>
                      <a:r>
                        <a:rPr lang="en-US"/>
                        <a:t>18) Remarks/addition awards/Special pay</a:t>
                      </a:r>
                    </a:p>
                  </a:txBody>
                  <a:tcPr/>
                </a:tc>
                <a:tc>
                  <a:txBody>
                    <a:bodyPr/>
                    <a:lstStyle/>
                    <a:p>
                      <a:r>
                        <a:rPr lang="en-US"/>
                        <a:t>19a) Mailing address after separation</a:t>
                      </a:r>
                    </a:p>
                  </a:txBody>
                  <a:tcPr/>
                </a:tc>
                <a:extLst>
                  <a:ext uri="{0D108BD9-81ED-4DB2-BD59-A6C34878D82A}">
                    <a16:rowId xmlns:a16="http://schemas.microsoft.com/office/drawing/2014/main" val="3576172584"/>
                  </a:ext>
                </a:extLst>
              </a:tr>
              <a:tr h="626281">
                <a:tc>
                  <a:txBody>
                    <a:bodyPr/>
                    <a:lstStyle/>
                    <a:p>
                      <a:r>
                        <a:rPr lang="en-US"/>
                        <a:t>19b) Nearest relative</a:t>
                      </a:r>
                    </a:p>
                  </a:txBody>
                  <a:tcPr/>
                </a:tc>
                <a:tc>
                  <a:txBody>
                    <a:bodyPr/>
                    <a:lstStyle/>
                    <a:p>
                      <a:r>
                        <a:rPr lang="en-US"/>
                        <a:t>20) Copy of DD-214 sent to State</a:t>
                      </a:r>
                    </a:p>
                  </a:txBody>
                  <a:tcPr/>
                </a:tc>
                <a:tc>
                  <a:txBody>
                    <a:bodyPr/>
                    <a:lstStyle/>
                    <a:p>
                      <a:r>
                        <a:rPr lang="en-US"/>
                        <a:t>21) Signature of Service Member</a:t>
                      </a:r>
                    </a:p>
                  </a:txBody>
                  <a:tcPr/>
                </a:tc>
                <a:extLst>
                  <a:ext uri="{0D108BD9-81ED-4DB2-BD59-A6C34878D82A}">
                    <a16:rowId xmlns:a16="http://schemas.microsoft.com/office/drawing/2014/main" val="3047668483"/>
                  </a:ext>
                </a:extLst>
              </a:tr>
              <a:tr h="357875">
                <a:tc>
                  <a:txBody>
                    <a:bodyPr/>
                    <a:lstStyle/>
                    <a:p>
                      <a:r>
                        <a:rPr lang="en-US"/>
                        <a:t>22) Signature of Official</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93824530"/>
                  </a:ext>
                </a:extLst>
              </a:tr>
            </a:tbl>
          </a:graphicData>
        </a:graphic>
      </p:graphicFrame>
    </p:spTree>
    <p:extLst>
      <p:ext uri="{BB962C8B-B14F-4D97-AF65-F5344CB8AC3E}">
        <p14:creationId xmlns:p14="http://schemas.microsoft.com/office/powerpoint/2010/main" val="4195643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344B7-A636-43B9-6C9E-670A525DA4C7}"/>
              </a:ext>
            </a:extLst>
          </p:cNvPr>
          <p:cNvSpPr>
            <a:spLocks noGrp="1"/>
          </p:cNvSpPr>
          <p:nvPr>
            <p:ph type="title"/>
          </p:nvPr>
        </p:nvSpPr>
        <p:spPr/>
        <p:txBody>
          <a:bodyPr/>
          <a:lstStyle/>
          <a:p>
            <a:r>
              <a:rPr lang="en-US"/>
              <a:t>DD-214 Character of Discharge</a:t>
            </a:r>
          </a:p>
        </p:txBody>
      </p:sp>
      <p:sp>
        <p:nvSpPr>
          <p:cNvPr id="3" name="Slide Number Placeholder 2">
            <a:extLst>
              <a:ext uri="{FF2B5EF4-FFF2-40B4-BE49-F238E27FC236}">
                <a16:creationId xmlns:a16="http://schemas.microsoft.com/office/drawing/2014/main" id="{340330BA-D8BC-6B58-9D07-A88F7DEBF6E6}"/>
              </a:ext>
            </a:extLst>
          </p:cNvPr>
          <p:cNvSpPr>
            <a:spLocks noGrp="1"/>
          </p:cNvSpPr>
          <p:nvPr>
            <p:ph type="sldNum" sz="quarter" idx="4"/>
          </p:nvPr>
        </p:nvSpPr>
        <p:spPr/>
        <p:txBody>
          <a:bodyPr/>
          <a:lstStyle/>
          <a:p>
            <a:fld id="{941BE8DD-6BA1-AD43-8321-0CEB068BCC7D}" type="slidenum">
              <a:rPr lang="en-US" smtClean="0"/>
              <a:pPr/>
              <a:t>31</a:t>
            </a:fld>
            <a:endParaRPr lang="en-US"/>
          </a:p>
        </p:txBody>
      </p:sp>
      <p:pic>
        <p:nvPicPr>
          <p:cNvPr id="6" name="Content Placeholder 5">
            <a:extLst>
              <a:ext uri="{FF2B5EF4-FFF2-40B4-BE49-F238E27FC236}">
                <a16:creationId xmlns:a16="http://schemas.microsoft.com/office/drawing/2014/main" id="{43BB3531-8538-03A4-0494-72B7A4FE298E}"/>
              </a:ext>
            </a:extLst>
          </p:cNvPr>
          <p:cNvPicPr>
            <a:picLocks noGrp="1" noChangeAspect="1"/>
          </p:cNvPicPr>
          <p:nvPr>
            <p:ph sz="quarter" idx="10"/>
          </p:nvPr>
        </p:nvPicPr>
        <p:blipFill>
          <a:blip r:embed="rId2"/>
          <a:stretch>
            <a:fillRect/>
          </a:stretch>
        </p:blipFill>
        <p:spPr>
          <a:xfrm>
            <a:off x="1776412" y="1213172"/>
            <a:ext cx="5591175" cy="1133475"/>
          </a:xfrm>
        </p:spPr>
      </p:pic>
      <p:graphicFrame>
        <p:nvGraphicFramePr>
          <p:cNvPr id="7" name="Table 7">
            <a:extLst>
              <a:ext uri="{FF2B5EF4-FFF2-40B4-BE49-F238E27FC236}">
                <a16:creationId xmlns:a16="http://schemas.microsoft.com/office/drawing/2014/main" id="{E734D18B-5A33-6B14-C56D-6CF82C5F89CF}"/>
              </a:ext>
            </a:extLst>
          </p:cNvPr>
          <p:cNvGraphicFramePr>
            <a:graphicFrameLocks noGrp="1"/>
          </p:cNvGraphicFramePr>
          <p:nvPr>
            <p:extLst>
              <p:ext uri="{D42A27DB-BD31-4B8C-83A1-F6EECF244321}">
                <p14:modId xmlns:p14="http://schemas.microsoft.com/office/powerpoint/2010/main" val="2938745844"/>
              </p:ext>
            </p:extLst>
          </p:nvPr>
        </p:nvGraphicFramePr>
        <p:xfrm>
          <a:off x="1524000" y="2582426"/>
          <a:ext cx="6096000" cy="2184512"/>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05223359"/>
                    </a:ext>
                  </a:extLst>
                </a:gridCol>
                <a:gridCol w="3048000">
                  <a:extLst>
                    <a:ext uri="{9D8B030D-6E8A-4147-A177-3AD203B41FA5}">
                      <a16:colId xmlns:a16="http://schemas.microsoft.com/office/drawing/2014/main" val="873509740"/>
                    </a:ext>
                  </a:extLst>
                </a:gridCol>
              </a:tblGrid>
              <a:tr h="452176">
                <a:tc>
                  <a:txBody>
                    <a:bodyPr/>
                    <a:lstStyle/>
                    <a:p>
                      <a:r>
                        <a:rPr lang="en-US"/>
                        <a:t>23) Type of Separation </a:t>
                      </a:r>
                    </a:p>
                  </a:txBody>
                  <a:tcPr/>
                </a:tc>
                <a:tc>
                  <a:txBody>
                    <a:bodyPr/>
                    <a:lstStyle/>
                    <a:p>
                      <a:r>
                        <a:rPr lang="en-US"/>
                        <a:t>24) Character of Service</a:t>
                      </a:r>
                    </a:p>
                  </a:txBody>
                  <a:tcPr/>
                </a:tc>
                <a:extLst>
                  <a:ext uri="{0D108BD9-81ED-4DB2-BD59-A6C34878D82A}">
                    <a16:rowId xmlns:a16="http://schemas.microsoft.com/office/drawing/2014/main" val="1167044051"/>
                  </a:ext>
                </a:extLst>
              </a:tr>
              <a:tr h="452176">
                <a:tc>
                  <a:txBody>
                    <a:bodyPr/>
                    <a:lstStyle/>
                    <a:p>
                      <a:r>
                        <a:rPr lang="en-US"/>
                        <a:t>25) Separation Authority</a:t>
                      </a:r>
                    </a:p>
                  </a:txBody>
                  <a:tcPr/>
                </a:tc>
                <a:tc>
                  <a:txBody>
                    <a:bodyPr/>
                    <a:lstStyle/>
                    <a:p>
                      <a:r>
                        <a:rPr lang="en-US"/>
                        <a:t>26) Separation Code</a:t>
                      </a:r>
                    </a:p>
                  </a:txBody>
                  <a:tcPr/>
                </a:tc>
                <a:extLst>
                  <a:ext uri="{0D108BD9-81ED-4DB2-BD59-A6C34878D82A}">
                    <a16:rowId xmlns:a16="http://schemas.microsoft.com/office/drawing/2014/main" val="3263676086"/>
                  </a:ext>
                </a:extLst>
              </a:tr>
              <a:tr h="452176">
                <a:tc>
                  <a:txBody>
                    <a:bodyPr/>
                    <a:lstStyle/>
                    <a:p>
                      <a:r>
                        <a:rPr lang="en-US"/>
                        <a:t>27) Reentry Code</a:t>
                      </a:r>
                    </a:p>
                  </a:txBody>
                  <a:tcPr/>
                </a:tc>
                <a:tc>
                  <a:txBody>
                    <a:bodyPr/>
                    <a:lstStyle/>
                    <a:p>
                      <a:r>
                        <a:rPr lang="en-US"/>
                        <a:t>28) Narrative Reason for Separation</a:t>
                      </a:r>
                    </a:p>
                  </a:txBody>
                  <a:tcPr/>
                </a:tc>
                <a:extLst>
                  <a:ext uri="{0D108BD9-81ED-4DB2-BD59-A6C34878D82A}">
                    <a16:rowId xmlns:a16="http://schemas.microsoft.com/office/drawing/2014/main" val="962717782"/>
                  </a:ext>
                </a:extLst>
              </a:tr>
              <a:tr h="452176">
                <a:tc>
                  <a:txBody>
                    <a:bodyPr/>
                    <a:lstStyle/>
                    <a:p>
                      <a:r>
                        <a:rPr lang="en-US"/>
                        <a:t>29) Dates of Time lost during this period (</a:t>
                      </a:r>
                      <a:r>
                        <a:rPr lang="en-US" err="1"/>
                        <a:t>yyyymmdd</a:t>
                      </a:r>
                      <a:r>
                        <a:rPr lang="en-US"/>
                        <a:t>)</a:t>
                      </a:r>
                    </a:p>
                  </a:txBody>
                  <a:tcPr/>
                </a:tc>
                <a:tc>
                  <a:txBody>
                    <a:bodyPr/>
                    <a:lstStyle/>
                    <a:p>
                      <a:r>
                        <a:rPr lang="en-US"/>
                        <a:t>30) Member request Copy 4</a:t>
                      </a:r>
                    </a:p>
                    <a:p>
                      <a:r>
                        <a:rPr lang="en-US"/>
                        <a:t>(initials) </a:t>
                      </a:r>
                    </a:p>
                  </a:txBody>
                  <a:tcPr/>
                </a:tc>
                <a:extLst>
                  <a:ext uri="{0D108BD9-81ED-4DB2-BD59-A6C34878D82A}">
                    <a16:rowId xmlns:a16="http://schemas.microsoft.com/office/drawing/2014/main" val="14272438"/>
                  </a:ext>
                </a:extLst>
              </a:tr>
            </a:tbl>
          </a:graphicData>
        </a:graphic>
      </p:graphicFrame>
    </p:spTree>
    <p:extLst>
      <p:ext uri="{BB962C8B-B14F-4D97-AF65-F5344CB8AC3E}">
        <p14:creationId xmlns:p14="http://schemas.microsoft.com/office/powerpoint/2010/main" val="3646588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30437-BA1E-2634-216E-32C6515DA836}"/>
              </a:ext>
            </a:extLst>
          </p:cNvPr>
          <p:cNvSpPr>
            <a:spLocks noGrp="1"/>
          </p:cNvSpPr>
          <p:nvPr>
            <p:ph type="title"/>
          </p:nvPr>
        </p:nvSpPr>
        <p:spPr>
          <a:xfrm>
            <a:off x="457200" y="139614"/>
            <a:ext cx="7131050" cy="954348"/>
          </a:xfrm>
        </p:spPr>
        <p:txBody>
          <a:bodyPr anchor="ctr">
            <a:normAutofit/>
          </a:bodyPr>
          <a:lstStyle/>
          <a:p>
            <a:r>
              <a:rPr lang="en-US"/>
              <a:t>References</a:t>
            </a:r>
          </a:p>
        </p:txBody>
      </p:sp>
      <p:sp>
        <p:nvSpPr>
          <p:cNvPr id="3" name="Slide Number Placeholder 2">
            <a:extLst>
              <a:ext uri="{FF2B5EF4-FFF2-40B4-BE49-F238E27FC236}">
                <a16:creationId xmlns:a16="http://schemas.microsoft.com/office/drawing/2014/main" id="{B3D51F46-D57D-13C9-5A7C-EC53A44DA6FF}"/>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32</a:t>
            </a:fld>
            <a:endParaRPr lang="en-US"/>
          </a:p>
        </p:txBody>
      </p:sp>
      <p:graphicFrame>
        <p:nvGraphicFramePr>
          <p:cNvPr id="12" name="Content Placeholder 3">
            <a:extLst>
              <a:ext uri="{FF2B5EF4-FFF2-40B4-BE49-F238E27FC236}">
                <a16:creationId xmlns:a16="http://schemas.microsoft.com/office/drawing/2014/main" id="{EF5786A4-0A44-18B9-F8D6-A3EB745CF164}"/>
              </a:ext>
            </a:extLst>
          </p:cNvPr>
          <p:cNvGraphicFramePr>
            <a:graphicFrameLocks noGrp="1"/>
          </p:cNvGraphicFramePr>
          <p:nvPr>
            <p:ph sz="quarter" idx="10"/>
            <p:extLst>
              <p:ext uri="{D42A27DB-BD31-4B8C-83A1-F6EECF244321}">
                <p14:modId xmlns:p14="http://schemas.microsoft.com/office/powerpoint/2010/main" val="1283685571"/>
              </p:ext>
            </p:extLst>
          </p:nvPr>
        </p:nvGraphicFramePr>
        <p:xfrm>
          <a:off x="452178" y="151447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2317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FBF5-65CE-B276-B888-FE28306BB58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5672E3A7-F017-0F72-AD8F-67AA13BA02DE}"/>
              </a:ext>
            </a:extLst>
          </p:cNvPr>
          <p:cNvSpPr>
            <a:spLocks noGrp="1"/>
          </p:cNvSpPr>
          <p:nvPr>
            <p:ph type="sldNum" sz="quarter" idx="4"/>
          </p:nvPr>
        </p:nvSpPr>
        <p:spPr/>
        <p:txBody>
          <a:bodyPr/>
          <a:lstStyle/>
          <a:p>
            <a:fld id="{941BE8DD-6BA1-AD43-8321-0CEB068BCC7D}" type="slidenum">
              <a:rPr lang="en-US" smtClean="0"/>
              <a:pPr/>
              <a:t>33</a:t>
            </a:fld>
            <a:endParaRPr lang="en-US"/>
          </a:p>
        </p:txBody>
      </p:sp>
      <p:pic>
        <p:nvPicPr>
          <p:cNvPr id="5" name="Picture 4" descr="Different colored question marks">
            <a:extLst>
              <a:ext uri="{FF2B5EF4-FFF2-40B4-BE49-F238E27FC236}">
                <a16:creationId xmlns:a16="http://schemas.microsoft.com/office/drawing/2014/main" id="{6A099659-62BD-25DB-8106-88B5ED932E04}"/>
              </a:ext>
            </a:extLst>
          </p:cNvPr>
          <p:cNvPicPr>
            <a:picLocks noChangeAspect="1"/>
          </p:cNvPicPr>
          <p:nvPr/>
        </p:nvPicPr>
        <p:blipFill>
          <a:blip r:embed="rId2"/>
          <a:stretch>
            <a:fillRect/>
          </a:stretch>
        </p:blipFill>
        <p:spPr>
          <a:xfrm>
            <a:off x="598714" y="1283077"/>
            <a:ext cx="8251371" cy="4641568"/>
          </a:xfrm>
          <a:prstGeom prst="rect">
            <a:avLst/>
          </a:prstGeom>
        </p:spPr>
      </p:pic>
    </p:spTree>
    <p:extLst>
      <p:ext uri="{BB962C8B-B14F-4D97-AF65-F5344CB8AC3E}">
        <p14:creationId xmlns:p14="http://schemas.microsoft.com/office/powerpoint/2010/main" val="361045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9AF1-1CAA-E563-5D54-350901FEBC1D}"/>
              </a:ext>
            </a:extLst>
          </p:cNvPr>
          <p:cNvSpPr>
            <a:spLocks noGrp="1"/>
          </p:cNvSpPr>
          <p:nvPr>
            <p:ph type="title"/>
          </p:nvPr>
        </p:nvSpPr>
        <p:spPr>
          <a:xfrm>
            <a:off x="457200" y="139614"/>
            <a:ext cx="7131050" cy="954348"/>
          </a:xfrm>
        </p:spPr>
        <p:txBody>
          <a:bodyPr anchor="ctr">
            <a:normAutofit/>
          </a:bodyPr>
          <a:lstStyle/>
          <a:p>
            <a:r>
              <a:rPr lang="en-US"/>
              <a:t>Acronyms </a:t>
            </a:r>
          </a:p>
        </p:txBody>
      </p:sp>
      <p:sp>
        <p:nvSpPr>
          <p:cNvPr id="3" name="Slide Number Placeholder 2">
            <a:extLst>
              <a:ext uri="{FF2B5EF4-FFF2-40B4-BE49-F238E27FC236}">
                <a16:creationId xmlns:a16="http://schemas.microsoft.com/office/drawing/2014/main" id="{637A8D3F-4CD5-D97C-8169-972EEEF46CAD}"/>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4</a:t>
            </a:fld>
            <a:endParaRPr lang="en-US"/>
          </a:p>
        </p:txBody>
      </p:sp>
      <p:graphicFrame>
        <p:nvGraphicFramePr>
          <p:cNvPr id="6" name="Content Placeholder 3">
            <a:extLst>
              <a:ext uri="{FF2B5EF4-FFF2-40B4-BE49-F238E27FC236}">
                <a16:creationId xmlns:a16="http://schemas.microsoft.com/office/drawing/2014/main" id="{5BA0D5E6-6596-B256-AB8C-00DA40E997F2}"/>
              </a:ext>
            </a:extLst>
          </p:cNvPr>
          <p:cNvGraphicFramePr>
            <a:graphicFrameLocks noGrp="1"/>
          </p:cNvGraphicFramePr>
          <p:nvPr>
            <p:ph sz="quarter" idx="10"/>
            <p:extLst>
              <p:ext uri="{D42A27DB-BD31-4B8C-83A1-F6EECF244321}">
                <p14:modId xmlns:p14="http://schemas.microsoft.com/office/powerpoint/2010/main" val="2456671976"/>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180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9558-3115-ADC8-EC2D-15F54D61507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D6E8CAE-0C65-A4B6-3145-E88FCFE009DC}"/>
              </a:ext>
            </a:extLst>
          </p:cNvPr>
          <p:cNvSpPr>
            <a:spLocks noGrp="1"/>
          </p:cNvSpPr>
          <p:nvPr>
            <p:ph type="sldNum" sz="quarter" idx="4"/>
          </p:nvPr>
        </p:nvSpPr>
        <p:spPr/>
        <p:txBody>
          <a:bodyPr/>
          <a:lstStyle/>
          <a:p>
            <a:fld id="{941BE8DD-6BA1-AD43-8321-0CEB068BCC7D}" type="slidenum">
              <a:rPr lang="en-US" smtClean="0"/>
              <a:pPr/>
              <a:t>5</a:t>
            </a:fld>
            <a:endParaRPr lang="en-US"/>
          </a:p>
        </p:txBody>
      </p:sp>
      <p:sp>
        <p:nvSpPr>
          <p:cNvPr id="4" name="Content Placeholder 3">
            <a:extLst>
              <a:ext uri="{FF2B5EF4-FFF2-40B4-BE49-F238E27FC236}">
                <a16:creationId xmlns:a16="http://schemas.microsoft.com/office/drawing/2014/main" id="{2D40502E-D8D1-871E-A941-8320D58CC164}"/>
              </a:ext>
            </a:extLst>
          </p:cNvPr>
          <p:cNvSpPr>
            <a:spLocks noGrp="1"/>
          </p:cNvSpPr>
          <p:nvPr>
            <p:ph sz="quarter" idx="10"/>
          </p:nvPr>
        </p:nvSpPr>
        <p:spPr/>
        <p:txBody>
          <a:bodyPr vert="horz" lIns="91440" tIns="45720" rIns="91440" bIns="45720" rtlCol="0" anchor="t">
            <a:normAutofit/>
          </a:bodyPr>
          <a:lstStyle/>
          <a:p>
            <a:endParaRPr lang="en-US"/>
          </a:p>
          <a:p>
            <a:endParaRPr lang="en-US">
              <a:ea typeface="Calibri"/>
              <a:cs typeface="Calibri"/>
            </a:endParaRPr>
          </a:p>
          <a:p>
            <a:endParaRPr lang="en-US">
              <a:ea typeface="Calibri"/>
              <a:cs typeface="Calibri"/>
            </a:endParaRPr>
          </a:p>
          <a:p>
            <a:pPr marL="0" indent="0" algn="ctr">
              <a:buNone/>
            </a:pPr>
            <a:r>
              <a:rPr lang="en-US" sz="4000">
                <a:solidFill>
                  <a:schemeClr val="accent6"/>
                </a:solidFill>
                <a:ea typeface="Calibri"/>
                <a:cs typeface="Calibri"/>
              </a:rPr>
              <a:t>JVSG Staff Positions and Functions</a:t>
            </a:r>
          </a:p>
        </p:txBody>
      </p:sp>
    </p:spTree>
    <p:extLst>
      <p:ext uri="{BB962C8B-B14F-4D97-AF65-F5344CB8AC3E}">
        <p14:creationId xmlns:p14="http://schemas.microsoft.com/office/powerpoint/2010/main" val="3062482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39614"/>
            <a:ext cx="7131050" cy="954348"/>
          </a:xfrm>
        </p:spPr>
        <p:txBody>
          <a:bodyPr anchor="ctr">
            <a:normAutofit/>
          </a:bodyPr>
          <a:lstStyle/>
          <a:p>
            <a:r>
              <a:rPr lang="en-US"/>
              <a:t>JVSG Positions </a:t>
            </a:r>
          </a:p>
        </p:txBody>
      </p:sp>
      <p:sp>
        <p:nvSpPr>
          <p:cNvPr id="3" name="Slide Number Placeholder 2"/>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6</a:t>
            </a:fld>
            <a:endParaRPr lang="en-US"/>
          </a:p>
        </p:txBody>
      </p:sp>
      <p:graphicFrame>
        <p:nvGraphicFramePr>
          <p:cNvPr id="8" name="Content Placeholder 3">
            <a:extLst>
              <a:ext uri="{FF2B5EF4-FFF2-40B4-BE49-F238E27FC236}">
                <a16:creationId xmlns:a16="http://schemas.microsoft.com/office/drawing/2014/main" id="{709B9081-E2FA-DE45-53CE-6D6A81792F60}"/>
              </a:ext>
            </a:extLst>
          </p:cNvPr>
          <p:cNvGraphicFramePr>
            <a:graphicFrameLocks noGrp="1"/>
          </p:cNvGraphicFramePr>
          <p:nvPr>
            <p:ph type="chart" sz="quarter" idx="10"/>
            <p:extLst>
              <p:ext uri="{D42A27DB-BD31-4B8C-83A1-F6EECF244321}">
                <p14:modId xmlns:p14="http://schemas.microsoft.com/office/powerpoint/2010/main" val="1326492488"/>
              </p:ext>
            </p:extLst>
          </p:nvPr>
        </p:nvGraphicFramePr>
        <p:xfrm>
          <a:off x="663913" y="1421995"/>
          <a:ext cx="8229600" cy="4306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569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39614"/>
            <a:ext cx="7131050" cy="954348"/>
          </a:xfrm>
        </p:spPr>
        <p:txBody>
          <a:bodyPr anchor="ctr">
            <a:normAutofit/>
          </a:bodyPr>
          <a:lstStyle/>
          <a:p>
            <a:r>
              <a:rPr lang="en-US"/>
              <a:t>Hiring Preference</a:t>
            </a:r>
          </a:p>
        </p:txBody>
      </p:sp>
      <p:sp>
        <p:nvSpPr>
          <p:cNvPr id="3" name="Slide Number Placeholder 2"/>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7</a:t>
            </a:fld>
            <a:endParaRPr lang="en-US"/>
          </a:p>
        </p:txBody>
      </p:sp>
      <p:graphicFrame>
        <p:nvGraphicFramePr>
          <p:cNvPr id="15" name="Content Placeholder 3">
            <a:extLst>
              <a:ext uri="{FF2B5EF4-FFF2-40B4-BE49-F238E27FC236}">
                <a16:creationId xmlns:a16="http://schemas.microsoft.com/office/drawing/2014/main" id="{ACBE4775-D9C9-8455-4D1C-1F13BBFF43EC}"/>
              </a:ext>
            </a:extLst>
          </p:cNvPr>
          <p:cNvGraphicFramePr>
            <a:graphicFrameLocks noGrp="1"/>
          </p:cNvGraphicFramePr>
          <p:nvPr>
            <p:ph sz="quarter" idx="10"/>
            <p:extLst>
              <p:ext uri="{D42A27DB-BD31-4B8C-83A1-F6EECF244321}">
                <p14:modId xmlns:p14="http://schemas.microsoft.com/office/powerpoint/2010/main" val="3801832569"/>
              </p:ext>
            </p:extLst>
          </p:nvPr>
        </p:nvGraphicFramePr>
        <p:xfrm>
          <a:off x="457200" y="132463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692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39614"/>
            <a:ext cx="7131050" cy="954348"/>
          </a:xfrm>
        </p:spPr>
        <p:txBody>
          <a:bodyPr anchor="ctr">
            <a:normAutofit/>
          </a:bodyPr>
          <a:lstStyle/>
          <a:p>
            <a:r>
              <a:rPr lang="en-US"/>
              <a:t>JVSG Staff </a:t>
            </a:r>
          </a:p>
        </p:txBody>
      </p:sp>
      <p:sp>
        <p:nvSpPr>
          <p:cNvPr id="3" name="Slide Number Placeholder 2"/>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8</a:t>
            </a:fld>
            <a:endParaRPr lang="en-US"/>
          </a:p>
        </p:txBody>
      </p:sp>
      <p:graphicFrame>
        <p:nvGraphicFramePr>
          <p:cNvPr id="8" name="Content Placeholder 3">
            <a:extLst>
              <a:ext uri="{FF2B5EF4-FFF2-40B4-BE49-F238E27FC236}">
                <a16:creationId xmlns:a16="http://schemas.microsoft.com/office/drawing/2014/main" id="{6E423BAD-47F1-F5FD-21E9-CAD85A636DC0}"/>
              </a:ext>
            </a:extLst>
          </p:cNvPr>
          <p:cNvGraphicFramePr>
            <a:graphicFrameLocks noGrp="1"/>
          </p:cNvGraphicFramePr>
          <p:nvPr>
            <p:ph type="tbl" sz="quarter" idx="11"/>
            <p:extLst>
              <p:ext uri="{D42A27DB-BD31-4B8C-83A1-F6EECF244321}">
                <p14:modId xmlns:p14="http://schemas.microsoft.com/office/powerpoint/2010/main" val="2135476097"/>
              </p:ext>
            </p:extLst>
          </p:nvPr>
        </p:nvGraphicFramePr>
        <p:xfrm>
          <a:off x="457200" y="1555750"/>
          <a:ext cx="8229600" cy="430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077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3AFD-3957-E2C5-D0A2-122D27A57C46}"/>
              </a:ext>
            </a:extLst>
          </p:cNvPr>
          <p:cNvSpPr>
            <a:spLocks noGrp="1"/>
          </p:cNvSpPr>
          <p:nvPr>
            <p:ph type="title"/>
          </p:nvPr>
        </p:nvSpPr>
        <p:spPr>
          <a:xfrm>
            <a:off x="457200" y="139614"/>
            <a:ext cx="7131050" cy="954348"/>
          </a:xfrm>
        </p:spPr>
        <p:txBody>
          <a:bodyPr anchor="ctr">
            <a:normAutofit/>
          </a:bodyPr>
          <a:lstStyle/>
          <a:p>
            <a:r>
              <a:rPr lang="en-US"/>
              <a:t>JVSG Staff</a:t>
            </a:r>
          </a:p>
        </p:txBody>
      </p:sp>
      <p:sp>
        <p:nvSpPr>
          <p:cNvPr id="3" name="Slide Number Placeholder 2">
            <a:extLst>
              <a:ext uri="{FF2B5EF4-FFF2-40B4-BE49-F238E27FC236}">
                <a16:creationId xmlns:a16="http://schemas.microsoft.com/office/drawing/2014/main" id="{4CF6CFAA-5E6D-7065-B381-CB6E1AD1DD36}"/>
              </a:ext>
            </a:extLst>
          </p:cNvPr>
          <p:cNvSpPr>
            <a:spLocks noGrp="1"/>
          </p:cNvSpPr>
          <p:nvPr>
            <p:ph type="sldNum" sz="quarter" idx="4"/>
          </p:nvPr>
        </p:nvSpPr>
        <p:spPr>
          <a:xfrm>
            <a:off x="8390466" y="6358001"/>
            <a:ext cx="296333" cy="365125"/>
          </a:xfrm>
        </p:spPr>
        <p:txBody>
          <a:bodyPr anchor="ctr">
            <a:normAutofit/>
          </a:bodyPr>
          <a:lstStyle/>
          <a:p>
            <a:pPr>
              <a:spcAft>
                <a:spcPts val="600"/>
              </a:spcAft>
            </a:pPr>
            <a:fld id="{941BE8DD-6BA1-AD43-8321-0CEB068BCC7D}" type="slidenum">
              <a:rPr lang="en-US" smtClean="0"/>
              <a:pPr>
                <a:spcAft>
                  <a:spcPts val="600"/>
                </a:spcAft>
              </a:pPr>
              <a:t>9</a:t>
            </a:fld>
            <a:endParaRPr lang="en-US"/>
          </a:p>
        </p:txBody>
      </p:sp>
      <p:graphicFrame>
        <p:nvGraphicFramePr>
          <p:cNvPr id="7" name="Content Placeholder 3">
            <a:extLst>
              <a:ext uri="{FF2B5EF4-FFF2-40B4-BE49-F238E27FC236}">
                <a16:creationId xmlns:a16="http://schemas.microsoft.com/office/drawing/2014/main" id="{C8863ECD-5A0A-9111-19EC-22A0736ABFA1}"/>
              </a:ext>
            </a:extLst>
          </p:cNvPr>
          <p:cNvGraphicFramePr>
            <a:graphicFrameLocks noGrp="1"/>
          </p:cNvGraphicFramePr>
          <p:nvPr>
            <p:ph sz="quarter" idx="10"/>
            <p:extLst>
              <p:ext uri="{D42A27DB-BD31-4B8C-83A1-F6EECF244321}">
                <p14:modId xmlns:p14="http://schemas.microsoft.com/office/powerpoint/2010/main" val="4184396122"/>
              </p:ext>
            </p:extLst>
          </p:nvPr>
        </p:nvGraphicFramePr>
        <p:xfrm>
          <a:off x="457200" y="144623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4699196"/>
      </p:ext>
    </p:extLst>
  </p:cSld>
  <p:clrMapOvr>
    <a:masterClrMapping/>
  </p:clrMapOvr>
</p:sld>
</file>

<file path=ppt/theme/theme1.xml><?xml version="1.0" encoding="utf-8"?>
<a:theme xmlns:a="http://schemas.openxmlformats.org/drawingml/2006/main" name="Office Theme">
  <a:themeElements>
    <a:clrScheme name="MassHire">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2D0A42-014B-4290-854F-7F6B286D426E}">
  <ds:schemaRefs>
    <ds:schemaRef ds:uri="69eef59b-4fb6-4551-80fa-880d5adf8c10"/>
    <ds:schemaRef ds:uri="f8197ce3-f327-445f-9ae6-74b08f5a20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38049A-6854-4506-85CC-34BE755B2BA5}">
  <ds:schemaRefs>
    <ds:schemaRef ds:uri="http://schemas.microsoft.com/sharepoint/v3/contenttype/forms"/>
  </ds:schemaRefs>
</ds:datastoreItem>
</file>

<file path=customXml/itemProps3.xml><?xml version="1.0" encoding="utf-8"?>
<ds:datastoreItem xmlns:ds="http://schemas.openxmlformats.org/officeDocument/2006/customXml" ds:itemID="{57D34DBE-E2DC-494B-B61E-4F42D126008B}">
  <ds:schemaRefs>
    <ds:schemaRef ds:uri="69eef59b-4fb6-4551-80fa-880d5adf8c10"/>
    <ds:schemaRef ds:uri="f8197ce3-f327-445f-9ae6-74b08f5a20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33</Slides>
  <Notes>2</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 JVSG Standard Operating Procedures Training  Day 1: Introduction to JVSG </vt:lpstr>
      <vt:lpstr>Housekeeping </vt:lpstr>
      <vt:lpstr>Topics</vt:lpstr>
      <vt:lpstr>Acronyms </vt:lpstr>
      <vt:lpstr>PowerPoint Presentation</vt:lpstr>
      <vt:lpstr>JVSG Positions </vt:lpstr>
      <vt:lpstr>Hiring Preference</vt:lpstr>
      <vt:lpstr>JVSG Staff </vt:lpstr>
      <vt:lpstr>JVSG Staff</vt:lpstr>
      <vt:lpstr>JVSG Staff</vt:lpstr>
      <vt:lpstr>PowerPoint Presentation</vt:lpstr>
      <vt:lpstr>Veteran Status</vt:lpstr>
      <vt:lpstr>Priority of Service</vt:lpstr>
      <vt:lpstr>Priority of Service</vt:lpstr>
      <vt:lpstr>PowerPoint Presentation</vt:lpstr>
      <vt:lpstr>Eligible Populations</vt:lpstr>
      <vt:lpstr>JVSG Eligible Veterans</vt:lpstr>
      <vt:lpstr>Eligible Veterans </vt:lpstr>
      <vt:lpstr>Eligible Persons</vt:lpstr>
      <vt:lpstr>Additional Populations</vt:lpstr>
      <vt:lpstr>Employment Barriers</vt:lpstr>
      <vt:lpstr>Other Barriers</vt:lpstr>
      <vt:lpstr>Participant Eligibility and Privacy Guidelines</vt:lpstr>
      <vt:lpstr>MOSES Documentation </vt:lpstr>
      <vt:lpstr>PowerPoint Presentation</vt:lpstr>
      <vt:lpstr>DD-214</vt:lpstr>
      <vt:lpstr>Reading the DD-214</vt:lpstr>
      <vt:lpstr>DD-214 Personal Information </vt:lpstr>
      <vt:lpstr>DD-214 Time in Service</vt:lpstr>
      <vt:lpstr>Reading the DD-214</vt:lpstr>
      <vt:lpstr>DD-214 Character of Discharge</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Pertuso</dc:creator>
  <cp:revision>3</cp:revision>
  <dcterms:created xsi:type="dcterms:W3CDTF">2018-04-17T17:15:10Z</dcterms:created>
  <dcterms:modified xsi:type="dcterms:W3CDTF">2025-10-20T19:39:07Z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y fmtid="{D5CDD505-2E9C-101B-9397-08002B2CF9AE}" pid="3" name="Order">
    <vt:r8>978800</vt:r8>
  </property>
  <property fmtid="{D5CDD505-2E9C-101B-9397-08002B2CF9AE}" pid="4" name="MediaServiceImageTags">
    <vt:lpwstr/>
  </property>
</Properties>
</file>