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256" r:id="rId5"/>
    <p:sldId id="343" r:id="rId6"/>
    <p:sldId id="345" r:id="rId7"/>
    <p:sldId id="347" r:id="rId8"/>
    <p:sldId id="329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30" r:id="rId19"/>
    <p:sldId id="303" r:id="rId20"/>
    <p:sldId id="302" r:id="rId21"/>
    <p:sldId id="323" r:id="rId22"/>
    <p:sldId id="331" r:id="rId23"/>
    <p:sldId id="324" r:id="rId24"/>
    <p:sldId id="326" r:id="rId25"/>
    <p:sldId id="327" r:id="rId26"/>
    <p:sldId id="328" r:id="rId27"/>
    <p:sldId id="304" r:id="rId28"/>
    <p:sldId id="305" r:id="rId29"/>
    <p:sldId id="306" r:id="rId30"/>
    <p:sldId id="333" r:id="rId31"/>
    <p:sldId id="307" r:id="rId32"/>
    <p:sldId id="308" r:id="rId33"/>
    <p:sldId id="309" r:id="rId34"/>
    <p:sldId id="335" r:id="rId35"/>
    <p:sldId id="313" r:id="rId36"/>
    <p:sldId id="312" r:id="rId37"/>
    <p:sldId id="337" r:id="rId38"/>
    <p:sldId id="338" r:id="rId39"/>
    <p:sldId id="339" r:id="rId40"/>
    <p:sldId id="340" r:id="rId41"/>
    <p:sldId id="341" r:id="rId42"/>
    <p:sldId id="334" r:id="rId43"/>
    <p:sldId id="321" r:id="rId44"/>
    <p:sldId id="320" r:id="rId45"/>
    <p:sldId id="319" r:id="rId46"/>
    <p:sldId id="311" r:id="rId47"/>
    <p:sldId id="318" r:id="rId48"/>
    <p:sldId id="332" r:id="rId49"/>
    <p:sldId id="31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EFBBC8-5206-92EA-CD43-B7CB01194054}" name="Stadhard, Sacha (DCS)" initials="SS" userId="S::sacha.stadhard@mass.gov::fba5cd91-7722-40f5-88cf-02dbb42025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651"/>
    <a:srgbClr val="139876"/>
    <a:srgbClr val="7D3379"/>
    <a:srgbClr val="53A4CF"/>
    <a:srgbClr val="112638"/>
    <a:srgbClr val="45A78E"/>
    <a:srgbClr val="042B4A"/>
    <a:srgbClr val="426480"/>
    <a:srgbClr val="42647F"/>
    <a:srgbClr val="FAA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2B9355-D4D6-34F7-A56C-EE0F731257CE}" v="12" dt="2025-10-20T19:41:57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ls, Chris (DCS)" userId="S::chris.mills@mass.gov::993c5c82-54d4-444b-bab2-422329e6ffa8" providerId="AD" clId="Web-{332E17CE-9926-C51C-4BE8-504C677FF462}"/>
    <pc:docChg chg="modSld">
      <pc:chgData name="Mills, Chris (DCS)" userId="S::chris.mills@mass.gov::993c5c82-54d4-444b-bab2-422329e6ffa8" providerId="AD" clId="Web-{332E17CE-9926-C51C-4BE8-504C677FF462}" dt="2025-10-07T17:50:25.722" v="2" actId="1076"/>
      <pc:docMkLst>
        <pc:docMk/>
      </pc:docMkLst>
      <pc:sldChg chg="modSp">
        <pc:chgData name="Mills, Chris (DCS)" userId="S::chris.mills@mass.gov::993c5c82-54d4-444b-bab2-422329e6ffa8" providerId="AD" clId="Web-{332E17CE-9926-C51C-4BE8-504C677FF462}" dt="2025-10-07T17:50:25.722" v="2" actId="1076"/>
        <pc:sldMkLst>
          <pc:docMk/>
          <pc:sldMk cId="2752686295" sldId="323"/>
        </pc:sldMkLst>
        <pc:picChg chg="mod">
          <ac:chgData name="Mills, Chris (DCS)" userId="S::chris.mills@mass.gov::993c5c82-54d4-444b-bab2-422329e6ffa8" providerId="AD" clId="Web-{332E17CE-9926-C51C-4BE8-504C677FF462}" dt="2025-10-07T17:50:25.722" v="2" actId="1076"/>
          <ac:picMkLst>
            <pc:docMk/>
            <pc:sldMk cId="2752686295" sldId="323"/>
            <ac:picMk id="6" creationId="{D612E170-A75F-70D9-A697-E39A0D66A4A4}"/>
          </ac:picMkLst>
        </pc:picChg>
      </pc:sldChg>
      <pc:sldChg chg="modSp">
        <pc:chgData name="Mills, Chris (DCS)" userId="S::chris.mills@mass.gov::993c5c82-54d4-444b-bab2-422329e6ffa8" providerId="AD" clId="Web-{332E17CE-9926-C51C-4BE8-504C677FF462}" dt="2025-10-07T17:50:09.503" v="1" actId="1076"/>
        <pc:sldMkLst>
          <pc:docMk/>
          <pc:sldMk cId="3203350315" sldId="331"/>
        </pc:sldMkLst>
        <pc:picChg chg="mod">
          <ac:chgData name="Mills, Chris (DCS)" userId="S::chris.mills@mass.gov::993c5c82-54d4-444b-bab2-422329e6ffa8" providerId="AD" clId="Web-{332E17CE-9926-C51C-4BE8-504C677FF462}" dt="2025-10-07T17:50:09.503" v="1" actId="1076"/>
          <ac:picMkLst>
            <pc:docMk/>
            <pc:sldMk cId="3203350315" sldId="331"/>
            <ac:picMk id="5" creationId="{E8281493-E6D9-2CE7-6AB4-E3FB46B8109D}"/>
          </ac:picMkLst>
        </pc:picChg>
      </pc:sldChg>
    </pc:docChg>
  </pc:docChgLst>
  <pc:docChgLst>
    <pc:chgData name="Stadhard, Sacha (DCS)" userId="S::sacha.stadhard@mass.gov::fba5cd91-7722-40f5-88cf-02dbb42025c9" providerId="AD" clId="Web-{BBB27C13-EFCA-323B-F727-385C276BE72D}"/>
    <pc:docChg chg="addSld delSld">
      <pc:chgData name="Stadhard, Sacha (DCS)" userId="S::sacha.stadhard@mass.gov::fba5cd91-7722-40f5-88cf-02dbb42025c9" providerId="AD" clId="Web-{BBB27C13-EFCA-323B-F727-385C276BE72D}" dt="2025-10-09T20:50:53.323" v="2"/>
      <pc:docMkLst>
        <pc:docMk/>
      </pc:docMkLst>
      <pc:sldChg chg="new del">
        <pc:chgData name="Stadhard, Sacha (DCS)" userId="S::sacha.stadhard@mass.gov::fba5cd91-7722-40f5-88cf-02dbb42025c9" providerId="AD" clId="Web-{BBB27C13-EFCA-323B-F727-385C276BE72D}" dt="2025-10-09T20:50:53.323" v="2"/>
        <pc:sldMkLst>
          <pc:docMk/>
          <pc:sldMk cId="3247164080" sldId="342"/>
        </pc:sldMkLst>
      </pc:sldChg>
      <pc:sldChg chg="add">
        <pc:chgData name="Stadhard, Sacha (DCS)" userId="S::sacha.stadhard@mass.gov::fba5cd91-7722-40f5-88cf-02dbb42025c9" providerId="AD" clId="Web-{BBB27C13-EFCA-323B-F727-385C276BE72D}" dt="2025-10-09T20:50:49.261" v="1"/>
        <pc:sldMkLst>
          <pc:docMk/>
          <pc:sldMk cId="2071135424" sldId="343"/>
        </pc:sldMkLst>
      </pc:sldChg>
    </pc:docChg>
  </pc:docChgLst>
  <pc:docChgLst>
    <pc:chgData name="Stadhard, Sacha (DCS)" userId="fba5cd91-7722-40f5-88cf-02dbb42025c9" providerId="ADAL" clId="{11411853-D437-4CE2-9496-C7E6AA9D4CC1}"/>
    <pc:docChg chg="undo custSel modSld sldOrd">
      <pc:chgData name="Stadhard, Sacha (DCS)" userId="fba5cd91-7722-40f5-88cf-02dbb42025c9" providerId="ADAL" clId="{11411853-D437-4CE2-9496-C7E6AA9D4CC1}" dt="2025-10-09T23:46:40.695" v="680"/>
      <pc:docMkLst>
        <pc:docMk/>
      </pc:docMkLst>
      <pc:sldChg chg="addSp delSp modSp mod modClrScheme chgLayout">
        <pc:chgData name="Stadhard, Sacha (DCS)" userId="fba5cd91-7722-40f5-88cf-02dbb42025c9" providerId="ADAL" clId="{11411853-D437-4CE2-9496-C7E6AA9D4CC1}" dt="2025-10-09T22:42:06.682" v="270" actId="255"/>
        <pc:sldMkLst>
          <pc:docMk/>
          <pc:sldMk cId="3375036533" sldId="293"/>
        </pc:sldMkLst>
        <pc:spChg chg="mod">
          <ac:chgData name="Stadhard, Sacha (DCS)" userId="fba5cd91-7722-40f5-88cf-02dbb42025c9" providerId="ADAL" clId="{11411853-D437-4CE2-9496-C7E6AA9D4CC1}" dt="2025-10-09T22:39:46.117" v="241" actId="26606"/>
          <ac:spMkLst>
            <pc:docMk/>
            <pc:sldMk cId="3375036533" sldId="293"/>
            <ac:spMk id="2" creationId="{43DCA40B-BFD3-0F25-576E-6C51F8A11865}"/>
          </ac:spMkLst>
        </pc:spChg>
        <pc:spChg chg="mod">
          <ac:chgData name="Stadhard, Sacha (DCS)" userId="fba5cd91-7722-40f5-88cf-02dbb42025c9" providerId="ADAL" clId="{11411853-D437-4CE2-9496-C7E6AA9D4CC1}" dt="2025-10-09T22:39:46.117" v="241" actId="26606"/>
          <ac:spMkLst>
            <pc:docMk/>
            <pc:sldMk cId="3375036533" sldId="293"/>
            <ac:spMk id="3" creationId="{6A2E6694-A100-3B6E-9F55-FB076C8430D7}"/>
          </ac:spMkLst>
        </pc:spChg>
        <pc:spChg chg="mod ord">
          <ac:chgData name="Stadhard, Sacha (DCS)" userId="fba5cd91-7722-40f5-88cf-02dbb42025c9" providerId="ADAL" clId="{11411853-D437-4CE2-9496-C7E6AA9D4CC1}" dt="2025-10-09T22:42:06.682" v="270" actId="255"/>
          <ac:spMkLst>
            <pc:docMk/>
            <pc:sldMk cId="3375036533" sldId="293"/>
            <ac:spMk id="4" creationId="{D6BE7BF6-69C9-4A2C-E577-362DB2BC9A02}"/>
          </ac:spMkLst>
        </pc:spChg>
        <pc:picChg chg="add mod">
          <ac:chgData name="Stadhard, Sacha (DCS)" userId="fba5cd91-7722-40f5-88cf-02dbb42025c9" providerId="ADAL" clId="{11411853-D437-4CE2-9496-C7E6AA9D4CC1}" dt="2025-10-09T22:41:59.907" v="268" actId="14100"/>
          <ac:picMkLst>
            <pc:docMk/>
            <pc:sldMk cId="3375036533" sldId="293"/>
            <ac:picMk id="6" creationId="{11C0F375-5AA7-6843-0C1F-064F1D5D2F11}"/>
          </ac:picMkLst>
        </pc:picChg>
      </pc:sldChg>
      <pc:sldChg chg="addSp delSp modSp mod modClrScheme chgLayout">
        <pc:chgData name="Stadhard, Sacha (DCS)" userId="fba5cd91-7722-40f5-88cf-02dbb42025c9" providerId="ADAL" clId="{11411853-D437-4CE2-9496-C7E6AA9D4CC1}" dt="2025-10-09T21:03:08.721" v="27" actId="20577"/>
        <pc:sldMkLst>
          <pc:docMk/>
          <pc:sldMk cId="3935067445" sldId="294"/>
        </pc:sldMkLst>
        <pc:spChg chg="mod">
          <ac:chgData name="Stadhard, Sacha (DCS)" userId="fba5cd91-7722-40f5-88cf-02dbb42025c9" providerId="ADAL" clId="{11411853-D437-4CE2-9496-C7E6AA9D4CC1}" dt="2025-10-09T21:02:29.858" v="17" actId="26606"/>
          <ac:spMkLst>
            <pc:docMk/>
            <pc:sldMk cId="3935067445" sldId="294"/>
            <ac:spMk id="2" creationId="{B72C2DBF-1515-B978-FC37-B2454B281624}"/>
          </ac:spMkLst>
        </pc:spChg>
        <pc:spChg chg="mod">
          <ac:chgData name="Stadhard, Sacha (DCS)" userId="fba5cd91-7722-40f5-88cf-02dbb42025c9" providerId="ADAL" clId="{11411853-D437-4CE2-9496-C7E6AA9D4CC1}" dt="2025-10-09T21:02:29.858" v="17" actId="26606"/>
          <ac:spMkLst>
            <pc:docMk/>
            <pc:sldMk cId="3935067445" sldId="294"/>
            <ac:spMk id="3" creationId="{804FA89D-7E05-9027-099B-9E1E6AE7C969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1:03:08.721" v="27" actId="20577"/>
          <ac:graphicFrameMkLst>
            <pc:docMk/>
            <pc:sldMk cId="3935067445" sldId="294"/>
            <ac:graphicFrameMk id="6" creationId="{ED8922F4-FEAB-D4EC-46E9-3B26476895F6}"/>
          </ac:graphicFrameMkLst>
        </pc:graphicFrameChg>
      </pc:sldChg>
      <pc:sldChg chg="addSp delSp modSp mod modClrScheme chgLayout">
        <pc:chgData name="Stadhard, Sacha (DCS)" userId="fba5cd91-7722-40f5-88cf-02dbb42025c9" providerId="ADAL" clId="{11411853-D437-4CE2-9496-C7E6AA9D4CC1}" dt="2025-10-09T21:06:44.767" v="45" actId="207"/>
        <pc:sldMkLst>
          <pc:docMk/>
          <pc:sldMk cId="713073978" sldId="295"/>
        </pc:sldMkLst>
        <pc:spChg chg="mod">
          <ac:chgData name="Stadhard, Sacha (DCS)" userId="fba5cd91-7722-40f5-88cf-02dbb42025c9" providerId="ADAL" clId="{11411853-D437-4CE2-9496-C7E6AA9D4CC1}" dt="2025-10-09T21:03:49.872" v="28" actId="26606"/>
          <ac:spMkLst>
            <pc:docMk/>
            <pc:sldMk cId="713073978" sldId="295"/>
            <ac:spMk id="2" creationId="{B021E02F-62ED-52C3-EA70-5A222B799303}"/>
          </ac:spMkLst>
        </pc:spChg>
        <pc:spChg chg="mod">
          <ac:chgData name="Stadhard, Sacha (DCS)" userId="fba5cd91-7722-40f5-88cf-02dbb42025c9" providerId="ADAL" clId="{11411853-D437-4CE2-9496-C7E6AA9D4CC1}" dt="2025-10-09T21:03:49.872" v="28" actId="26606"/>
          <ac:spMkLst>
            <pc:docMk/>
            <pc:sldMk cId="713073978" sldId="295"/>
            <ac:spMk id="3" creationId="{F2F6D35D-A96F-415A-A944-CC806F7CE787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1:06:44.767" v="45" actId="207"/>
          <ac:graphicFrameMkLst>
            <pc:docMk/>
            <pc:sldMk cId="713073978" sldId="295"/>
            <ac:graphicFrameMk id="6" creationId="{882372FE-2A52-C503-5ECF-FABBA209D72B}"/>
          </ac:graphicFrameMkLst>
        </pc:graphicFrameChg>
        <pc:picChg chg="add mod">
          <ac:chgData name="Stadhard, Sacha (DCS)" userId="fba5cd91-7722-40f5-88cf-02dbb42025c9" providerId="ADAL" clId="{11411853-D437-4CE2-9496-C7E6AA9D4CC1}" dt="2025-10-09T21:06:11.047" v="36" actId="1076"/>
          <ac:picMkLst>
            <pc:docMk/>
            <pc:sldMk cId="713073978" sldId="295"/>
            <ac:picMk id="7" creationId="{C92FB54D-79AE-734D-ECCF-4AF8F2E412B3}"/>
          </ac:picMkLst>
        </pc:picChg>
      </pc:sldChg>
      <pc:sldChg chg="addSp delSp modSp mod modClrScheme chgLayout">
        <pc:chgData name="Stadhard, Sacha (DCS)" userId="fba5cd91-7722-40f5-88cf-02dbb42025c9" providerId="ADAL" clId="{11411853-D437-4CE2-9496-C7E6AA9D4CC1}" dt="2025-10-09T21:08:23.805" v="110" actId="207"/>
        <pc:sldMkLst>
          <pc:docMk/>
          <pc:sldMk cId="1494468275" sldId="296"/>
        </pc:sldMkLst>
        <pc:spChg chg="mod">
          <ac:chgData name="Stadhard, Sacha (DCS)" userId="fba5cd91-7722-40f5-88cf-02dbb42025c9" providerId="ADAL" clId="{11411853-D437-4CE2-9496-C7E6AA9D4CC1}" dt="2025-10-09T21:07:09.137" v="46" actId="26606"/>
          <ac:spMkLst>
            <pc:docMk/>
            <pc:sldMk cId="1494468275" sldId="296"/>
            <ac:spMk id="2" creationId="{474696AF-99BA-CCFB-95CB-15F752210193}"/>
          </ac:spMkLst>
        </pc:spChg>
        <pc:spChg chg="mod">
          <ac:chgData name="Stadhard, Sacha (DCS)" userId="fba5cd91-7722-40f5-88cf-02dbb42025c9" providerId="ADAL" clId="{11411853-D437-4CE2-9496-C7E6AA9D4CC1}" dt="2025-10-09T21:07:09.137" v="46" actId="26606"/>
          <ac:spMkLst>
            <pc:docMk/>
            <pc:sldMk cId="1494468275" sldId="296"/>
            <ac:spMk id="3" creationId="{FEE0BFD2-5A60-16F7-22E1-7C329FF15CBC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1:08:23.805" v="110" actId="207"/>
          <ac:graphicFrameMkLst>
            <pc:docMk/>
            <pc:sldMk cId="1494468275" sldId="296"/>
            <ac:graphicFrameMk id="6" creationId="{FFD69060-1410-2F49-96F6-68429FA46D71}"/>
          </ac:graphicFrameMkLst>
        </pc:graphicFrameChg>
      </pc:sldChg>
      <pc:sldChg chg="modSp mod">
        <pc:chgData name="Stadhard, Sacha (DCS)" userId="fba5cd91-7722-40f5-88cf-02dbb42025c9" providerId="ADAL" clId="{11411853-D437-4CE2-9496-C7E6AA9D4CC1}" dt="2025-10-09T22:25:16.238" v="179" actId="12"/>
        <pc:sldMkLst>
          <pc:docMk/>
          <pc:sldMk cId="3854983567" sldId="297"/>
        </pc:sldMkLst>
        <pc:spChg chg="mod">
          <ac:chgData name="Stadhard, Sacha (DCS)" userId="fba5cd91-7722-40f5-88cf-02dbb42025c9" providerId="ADAL" clId="{11411853-D437-4CE2-9496-C7E6AA9D4CC1}" dt="2025-10-09T22:25:16.238" v="179" actId="12"/>
          <ac:spMkLst>
            <pc:docMk/>
            <pc:sldMk cId="3854983567" sldId="297"/>
            <ac:spMk id="4" creationId="{7703EEC6-7B32-D8CE-B29B-81A421CDCA10}"/>
          </ac:spMkLst>
        </pc:spChg>
      </pc:sldChg>
      <pc:sldChg chg="modSp mod">
        <pc:chgData name="Stadhard, Sacha (DCS)" userId="fba5cd91-7722-40f5-88cf-02dbb42025c9" providerId="ADAL" clId="{11411853-D437-4CE2-9496-C7E6AA9D4CC1}" dt="2025-10-09T22:25:31.033" v="180" actId="12"/>
        <pc:sldMkLst>
          <pc:docMk/>
          <pc:sldMk cId="342092019" sldId="298"/>
        </pc:sldMkLst>
        <pc:spChg chg="mod">
          <ac:chgData name="Stadhard, Sacha (DCS)" userId="fba5cd91-7722-40f5-88cf-02dbb42025c9" providerId="ADAL" clId="{11411853-D437-4CE2-9496-C7E6AA9D4CC1}" dt="2025-10-09T22:25:31.033" v="180" actId="12"/>
          <ac:spMkLst>
            <pc:docMk/>
            <pc:sldMk cId="342092019" sldId="298"/>
            <ac:spMk id="4" creationId="{AE058E1C-5218-1C3E-593E-E44B4E878E89}"/>
          </ac:spMkLst>
        </pc:spChg>
      </pc:sldChg>
      <pc:sldChg chg="modSp mod">
        <pc:chgData name="Stadhard, Sacha (DCS)" userId="fba5cd91-7722-40f5-88cf-02dbb42025c9" providerId="ADAL" clId="{11411853-D437-4CE2-9496-C7E6AA9D4CC1}" dt="2025-10-09T22:25:46.261" v="182" actId="12"/>
        <pc:sldMkLst>
          <pc:docMk/>
          <pc:sldMk cId="332995559" sldId="299"/>
        </pc:sldMkLst>
        <pc:spChg chg="mod">
          <ac:chgData name="Stadhard, Sacha (DCS)" userId="fba5cd91-7722-40f5-88cf-02dbb42025c9" providerId="ADAL" clId="{11411853-D437-4CE2-9496-C7E6AA9D4CC1}" dt="2025-10-09T22:25:46.261" v="182" actId="12"/>
          <ac:spMkLst>
            <pc:docMk/>
            <pc:sldMk cId="332995559" sldId="299"/>
            <ac:spMk id="4" creationId="{7269677A-10EA-F298-0D58-192B7DE2F48A}"/>
          </ac:spMkLst>
        </pc:spChg>
      </pc:sldChg>
      <pc:sldChg chg="addSp delSp modSp mod modClrScheme chgLayout">
        <pc:chgData name="Stadhard, Sacha (DCS)" userId="fba5cd91-7722-40f5-88cf-02dbb42025c9" providerId="ADAL" clId="{11411853-D437-4CE2-9496-C7E6AA9D4CC1}" dt="2025-10-09T21:32:20.700" v="178" actId="26606"/>
        <pc:sldMkLst>
          <pc:docMk/>
          <pc:sldMk cId="367261344" sldId="300"/>
        </pc:sldMkLst>
        <pc:spChg chg="mod">
          <ac:chgData name="Stadhard, Sacha (DCS)" userId="fba5cd91-7722-40f5-88cf-02dbb42025c9" providerId="ADAL" clId="{11411853-D437-4CE2-9496-C7E6AA9D4CC1}" dt="2025-10-09T21:30:35.954" v="169" actId="26606"/>
          <ac:spMkLst>
            <pc:docMk/>
            <pc:sldMk cId="367261344" sldId="300"/>
            <ac:spMk id="2" creationId="{5CBF7DD0-D68C-B474-C617-DDC881DDADE5}"/>
          </ac:spMkLst>
        </pc:spChg>
        <pc:spChg chg="mod">
          <ac:chgData name="Stadhard, Sacha (DCS)" userId="fba5cd91-7722-40f5-88cf-02dbb42025c9" providerId="ADAL" clId="{11411853-D437-4CE2-9496-C7E6AA9D4CC1}" dt="2025-10-09T21:30:35.954" v="169" actId="26606"/>
          <ac:spMkLst>
            <pc:docMk/>
            <pc:sldMk cId="367261344" sldId="300"/>
            <ac:spMk id="3" creationId="{ACB78BB4-C847-2197-0582-1D48D490A6ED}"/>
          </ac:spMkLst>
        </pc:spChg>
        <pc:spChg chg="mod">
          <ac:chgData name="Stadhard, Sacha (DCS)" userId="fba5cd91-7722-40f5-88cf-02dbb42025c9" providerId="ADAL" clId="{11411853-D437-4CE2-9496-C7E6AA9D4CC1}" dt="2025-10-09T21:32:20.700" v="178" actId="26606"/>
          <ac:spMkLst>
            <pc:docMk/>
            <pc:sldMk cId="367261344" sldId="300"/>
            <ac:spMk id="4" creationId="{A297D5A5-E402-5241-978C-4825DDECC4BB}"/>
          </ac:spMkLst>
        </pc:spChg>
        <pc:picChg chg="add mod">
          <ac:chgData name="Stadhard, Sacha (DCS)" userId="fba5cd91-7722-40f5-88cf-02dbb42025c9" providerId="ADAL" clId="{11411853-D437-4CE2-9496-C7E6AA9D4CC1}" dt="2025-10-09T21:32:20.700" v="178" actId="26606"/>
          <ac:picMkLst>
            <pc:docMk/>
            <pc:sldMk cId="367261344" sldId="300"/>
            <ac:picMk id="6" creationId="{93D5C27D-D5EA-8BE3-95C6-3936C0774239}"/>
          </ac:picMkLst>
        </pc:picChg>
      </pc:sldChg>
      <pc:sldChg chg="addSp delSp modSp mod modClrScheme chgLayout">
        <pc:chgData name="Stadhard, Sacha (DCS)" userId="fba5cd91-7722-40f5-88cf-02dbb42025c9" providerId="ADAL" clId="{11411853-D437-4CE2-9496-C7E6AA9D4CC1}" dt="2025-10-09T22:28:23.261" v="204" actId="207"/>
        <pc:sldMkLst>
          <pc:docMk/>
          <pc:sldMk cId="2593645073" sldId="301"/>
        </pc:sldMkLst>
        <pc:spChg chg="mod">
          <ac:chgData name="Stadhard, Sacha (DCS)" userId="fba5cd91-7722-40f5-88cf-02dbb42025c9" providerId="ADAL" clId="{11411853-D437-4CE2-9496-C7E6AA9D4CC1}" dt="2025-10-09T22:26:22.210" v="187" actId="26606"/>
          <ac:spMkLst>
            <pc:docMk/>
            <pc:sldMk cId="2593645073" sldId="301"/>
            <ac:spMk id="2" creationId="{50D574E6-2D9F-2F8E-B9CB-94134E03796D}"/>
          </ac:spMkLst>
        </pc:spChg>
        <pc:spChg chg="mod">
          <ac:chgData name="Stadhard, Sacha (DCS)" userId="fba5cd91-7722-40f5-88cf-02dbb42025c9" providerId="ADAL" clId="{11411853-D437-4CE2-9496-C7E6AA9D4CC1}" dt="2025-10-09T22:26:22.210" v="187" actId="26606"/>
          <ac:spMkLst>
            <pc:docMk/>
            <pc:sldMk cId="2593645073" sldId="301"/>
            <ac:spMk id="3" creationId="{EB979520-A20D-61A6-D514-EA7157F46038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2:28:23.261" v="204" actId="207"/>
          <ac:graphicFrameMkLst>
            <pc:docMk/>
            <pc:sldMk cId="2593645073" sldId="301"/>
            <ac:graphicFrameMk id="12" creationId="{C89B18A8-A4F1-6109-94AE-E9A77A535924}"/>
          </ac:graphicFrameMkLst>
        </pc:graphicFrameChg>
      </pc:sldChg>
      <pc:sldChg chg="addSp delSp modSp mod modClrScheme chgLayout">
        <pc:chgData name="Stadhard, Sacha (DCS)" userId="fba5cd91-7722-40f5-88cf-02dbb42025c9" providerId="ADAL" clId="{11411853-D437-4CE2-9496-C7E6AA9D4CC1}" dt="2025-10-09T22:37:42.536" v="226" actId="26606"/>
        <pc:sldMkLst>
          <pc:docMk/>
          <pc:sldMk cId="386239770" sldId="302"/>
        </pc:sldMkLst>
        <pc:spChg chg="mod">
          <ac:chgData name="Stadhard, Sacha (DCS)" userId="fba5cd91-7722-40f5-88cf-02dbb42025c9" providerId="ADAL" clId="{11411853-D437-4CE2-9496-C7E6AA9D4CC1}" dt="2025-10-09T22:37:42.536" v="226" actId="26606"/>
          <ac:spMkLst>
            <pc:docMk/>
            <pc:sldMk cId="386239770" sldId="302"/>
            <ac:spMk id="2" creationId="{CBEC5235-EC2B-B3F1-4947-17A41F1186DA}"/>
          </ac:spMkLst>
        </pc:spChg>
        <pc:spChg chg="mod">
          <ac:chgData name="Stadhard, Sacha (DCS)" userId="fba5cd91-7722-40f5-88cf-02dbb42025c9" providerId="ADAL" clId="{11411853-D437-4CE2-9496-C7E6AA9D4CC1}" dt="2025-10-09T22:37:42.536" v="226" actId="26606"/>
          <ac:spMkLst>
            <pc:docMk/>
            <pc:sldMk cId="386239770" sldId="302"/>
            <ac:spMk id="3" creationId="{DC1A503B-1933-4522-4EED-D2E6AB62F3B6}"/>
          </ac:spMkLst>
        </pc:spChg>
        <pc:spChg chg="mod">
          <ac:chgData name="Stadhard, Sacha (DCS)" userId="fba5cd91-7722-40f5-88cf-02dbb42025c9" providerId="ADAL" clId="{11411853-D437-4CE2-9496-C7E6AA9D4CC1}" dt="2025-10-09T22:37:42.536" v="226" actId="26606"/>
          <ac:spMkLst>
            <pc:docMk/>
            <pc:sldMk cId="386239770" sldId="302"/>
            <ac:spMk id="4" creationId="{7BEAA657-A9AA-6B20-FA50-7F443BA79F69}"/>
          </ac:spMkLst>
        </pc:spChg>
      </pc:sldChg>
      <pc:sldChg chg="addSp delSp modSp mod modClrScheme chgLayout">
        <pc:chgData name="Stadhard, Sacha (DCS)" userId="fba5cd91-7722-40f5-88cf-02dbb42025c9" providerId="ADAL" clId="{11411853-D437-4CE2-9496-C7E6AA9D4CC1}" dt="2025-10-09T22:47:45.931" v="328" actId="14100"/>
        <pc:sldMkLst>
          <pc:docMk/>
          <pc:sldMk cId="3371702071" sldId="303"/>
        </pc:sldMkLst>
        <pc:spChg chg="mod">
          <ac:chgData name="Stadhard, Sacha (DCS)" userId="fba5cd91-7722-40f5-88cf-02dbb42025c9" providerId="ADAL" clId="{11411853-D437-4CE2-9496-C7E6AA9D4CC1}" dt="2025-10-09T22:47:45.931" v="328" actId="14100"/>
          <ac:spMkLst>
            <pc:docMk/>
            <pc:sldMk cId="3371702071" sldId="303"/>
            <ac:spMk id="2" creationId="{7F9CCF79-2611-A1BA-AC5F-571060E26466}"/>
          </ac:spMkLst>
        </pc:spChg>
        <pc:spChg chg="mod">
          <ac:chgData name="Stadhard, Sacha (DCS)" userId="fba5cd91-7722-40f5-88cf-02dbb42025c9" providerId="ADAL" clId="{11411853-D437-4CE2-9496-C7E6AA9D4CC1}" dt="2025-10-09T22:43:21.349" v="272" actId="26606"/>
          <ac:spMkLst>
            <pc:docMk/>
            <pc:sldMk cId="3371702071" sldId="303"/>
            <ac:spMk id="3" creationId="{0277A23B-15C6-F75E-4DF7-23930AECFBA4}"/>
          </ac:spMkLst>
        </pc:spChg>
        <pc:spChg chg="mod">
          <ac:chgData name="Stadhard, Sacha (DCS)" userId="fba5cd91-7722-40f5-88cf-02dbb42025c9" providerId="ADAL" clId="{11411853-D437-4CE2-9496-C7E6AA9D4CC1}" dt="2025-10-09T22:43:21.349" v="272" actId="26606"/>
          <ac:spMkLst>
            <pc:docMk/>
            <pc:sldMk cId="3371702071" sldId="303"/>
            <ac:spMk id="4" creationId="{EF47C741-1F32-759C-4A7C-B7605D30802E}"/>
          </ac:spMkLst>
        </pc:spChg>
      </pc:sldChg>
      <pc:sldChg chg="modSp mod">
        <pc:chgData name="Stadhard, Sacha (DCS)" userId="fba5cd91-7722-40f5-88cf-02dbb42025c9" providerId="ADAL" clId="{11411853-D437-4CE2-9496-C7E6AA9D4CC1}" dt="2025-10-09T22:44:24.729" v="274" actId="12"/>
        <pc:sldMkLst>
          <pc:docMk/>
          <pc:sldMk cId="3069906227" sldId="304"/>
        </pc:sldMkLst>
        <pc:spChg chg="mod">
          <ac:chgData name="Stadhard, Sacha (DCS)" userId="fba5cd91-7722-40f5-88cf-02dbb42025c9" providerId="ADAL" clId="{11411853-D437-4CE2-9496-C7E6AA9D4CC1}" dt="2025-10-09T22:44:24.729" v="274" actId="12"/>
          <ac:spMkLst>
            <pc:docMk/>
            <pc:sldMk cId="3069906227" sldId="304"/>
            <ac:spMk id="4" creationId="{42110CE1-FDAF-103D-7A98-7283FC13C474}"/>
          </ac:spMkLst>
        </pc:spChg>
      </pc:sldChg>
      <pc:sldChg chg="addSp delSp modSp mod modClrScheme chgLayout">
        <pc:chgData name="Stadhard, Sacha (DCS)" userId="fba5cd91-7722-40f5-88cf-02dbb42025c9" providerId="ADAL" clId="{11411853-D437-4CE2-9496-C7E6AA9D4CC1}" dt="2025-10-09T22:47:25.988" v="310" actId="20577"/>
        <pc:sldMkLst>
          <pc:docMk/>
          <pc:sldMk cId="3818899362" sldId="305"/>
        </pc:sldMkLst>
        <pc:spChg chg="mod">
          <ac:chgData name="Stadhard, Sacha (DCS)" userId="fba5cd91-7722-40f5-88cf-02dbb42025c9" providerId="ADAL" clId="{11411853-D437-4CE2-9496-C7E6AA9D4CC1}" dt="2025-10-09T22:44:55.541" v="275" actId="26606"/>
          <ac:spMkLst>
            <pc:docMk/>
            <pc:sldMk cId="3818899362" sldId="305"/>
            <ac:spMk id="2" creationId="{A20044D8-BA89-6D3F-B887-0117107386A2}"/>
          </ac:spMkLst>
        </pc:spChg>
        <pc:spChg chg="mod">
          <ac:chgData name="Stadhard, Sacha (DCS)" userId="fba5cd91-7722-40f5-88cf-02dbb42025c9" providerId="ADAL" clId="{11411853-D437-4CE2-9496-C7E6AA9D4CC1}" dt="2025-10-09T22:44:55.541" v="275" actId="26606"/>
          <ac:spMkLst>
            <pc:docMk/>
            <pc:sldMk cId="3818899362" sldId="305"/>
            <ac:spMk id="3" creationId="{D9E331EA-69CF-850A-BEED-75EE7DBC87D7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2:47:25.988" v="310" actId="20577"/>
          <ac:graphicFrameMkLst>
            <pc:docMk/>
            <pc:sldMk cId="3818899362" sldId="305"/>
            <ac:graphicFrameMk id="6" creationId="{EB436B0F-CB40-9123-7AF8-A05AD6AF9F46}"/>
          </ac:graphicFrameMkLst>
        </pc:graphicFrameChg>
      </pc:sldChg>
      <pc:sldChg chg="addSp delSp modSp mod">
        <pc:chgData name="Stadhard, Sacha (DCS)" userId="fba5cd91-7722-40f5-88cf-02dbb42025c9" providerId="ADAL" clId="{11411853-D437-4CE2-9496-C7E6AA9D4CC1}" dt="2025-10-09T22:48:51.760" v="342" actId="20577"/>
        <pc:sldMkLst>
          <pc:docMk/>
          <pc:sldMk cId="361878774" sldId="306"/>
        </pc:sldMkLst>
        <pc:spChg chg="mod">
          <ac:chgData name="Stadhard, Sacha (DCS)" userId="fba5cd91-7722-40f5-88cf-02dbb42025c9" providerId="ADAL" clId="{11411853-D437-4CE2-9496-C7E6AA9D4CC1}" dt="2025-10-09T22:48:03.555" v="329" actId="26606"/>
          <ac:spMkLst>
            <pc:docMk/>
            <pc:sldMk cId="361878774" sldId="306"/>
            <ac:spMk id="2" creationId="{E8414454-61A8-7EC2-9233-72562CD4A3D0}"/>
          </ac:spMkLst>
        </pc:spChg>
        <pc:spChg chg="mod">
          <ac:chgData name="Stadhard, Sacha (DCS)" userId="fba5cd91-7722-40f5-88cf-02dbb42025c9" providerId="ADAL" clId="{11411853-D437-4CE2-9496-C7E6AA9D4CC1}" dt="2025-10-09T22:48:03.555" v="329" actId="26606"/>
          <ac:spMkLst>
            <pc:docMk/>
            <pc:sldMk cId="361878774" sldId="306"/>
            <ac:spMk id="3" creationId="{BFFB2554-DC52-87AD-DFB4-C15FA77BBD89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2:48:51.760" v="342" actId="20577"/>
          <ac:graphicFrameMkLst>
            <pc:docMk/>
            <pc:sldMk cId="361878774" sldId="306"/>
            <ac:graphicFrameMk id="6" creationId="{ADDF4A37-588E-9AF7-E040-C6A9B0FAC419}"/>
          </ac:graphicFrameMkLst>
        </pc:graphicFrameChg>
      </pc:sldChg>
      <pc:sldChg chg="addSp delSp modSp mod">
        <pc:chgData name="Stadhard, Sacha (DCS)" userId="fba5cd91-7722-40f5-88cf-02dbb42025c9" providerId="ADAL" clId="{11411853-D437-4CE2-9496-C7E6AA9D4CC1}" dt="2025-10-09T22:49:49.101" v="353" actId="207"/>
        <pc:sldMkLst>
          <pc:docMk/>
          <pc:sldMk cId="2729416132" sldId="307"/>
        </pc:sldMkLst>
        <pc:spChg chg="mod">
          <ac:chgData name="Stadhard, Sacha (DCS)" userId="fba5cd91-7722-40f5-88cf-02dbb42025c9" providerId="ADAL" clId="{11411853-D437-4CE2-9496-C7E6AA9D4CC1}" dt="2025-10-09T22:49:04.926" v="343" actId="26606"/>
          <ac:spMkLst>
            <pc:docMk/>
            <pc:sldMk cId="2729416132" sldId="307"/>
            <ac:spMk id="2" creationId="{68E1C59C-4B3A-A675-EDD9-66F11CDD1523}"/>
          </ac:spMkLst>
        </pc:spChg>
        <pc:spChg chg="mod">
          <ac:chgData name="Stadhard, Sacha (DCS)" userId="fba5cd91-7722-40f5-88cf-02dbb42025c9" providerId="ADAL" clId="{11411853-D437-4CE2-9496-C7E6AA9D4CC1}" dt="2025-10-09T22:49:04.926" v="343" actId="26606"/>
          <ac:spMkLst>
            <pc:docMk/>
            <pc:sldMk cId="2729416132" sldId="307"/>
            <ac:spMk id="3" creationId="{0577034A-48B3-4F49-A9E8-9804622DA6EB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2:49:49.101" v="353" actId="207"/>
          <ac:graphicFrameMkLst>
            <pc:docMk/>
            <pc:sldMk cId="2729416132" sldId="307"/>
            <ac:graphicFrameMk id="6" creationId="{80305992-1C80-9FDE-BAA4-3921198455FA}"/>
          </ac:graphicFrameMkLst>
        </pc:graphicFrameChg>
      </pc:sldChg>
      <pc:sldChg chg="addSp delSp modSp mod modClrScheme chgLayout">
        <pc:chgData name="Stadhard, Sacha (DCS)" userId="fba5cd91-7722-40f5-88cf-02dbb42025c9" providerId="ADAL" clId="{11411853-D437-4CE2-9496-C7E6AA9D4CC1}" dt="2025-10-09T22:51:49.422" v="381"/>
        <pc:sldMkLst>
          <pc:docMk/>
          <pc:sldMk cId="4035963836" sldId="308"/>
        </pc:sldMkLst>
        <pc:spChg chg="mod">
          <ac:chgData name="Stadhard, Sacha (DCS)" userId="fba5cd91-7722-40f5-88cf-02dbb42025c9" providerId="ADAL" clId="{11411853-D437-4CE2-9496-C7E6AA9D4CC1}" dt="2025-10-09T22:50:15.872" v="356" actId="26606"/>
          <ac:spMkLst>
            <pc:docMk/>
            <pc:sldMk cId="4035963836" sldId="308"/>
            <ac:spMk id="2" creationId="{ECE65561-78A1-D255-5578-92B99254E6E4}"/>
          </ac:spMkLst>
        </pc:spChg>
        <pc:spChg chg="mod">
          <ac:chgData name="Stadhard, Sacha (DCS)" userId="fba5cd91-7722-40f5-88cf-02dbb42025c9" providerId="ADAL" clId="{11411853-D437-4CE2-9496-C7E6AA9D4CC1}" dt="2025-10-09T22:50:15.872" v="356" actId="26606"/>
          <ac:spMkLst>
            <pc:docMk/>
            <pc:sldMk cId="4035963836" sldId="308"/>
            <ac:spMk id="3" creationId="{60CC5EAE-E263-8816-600A-C20A9EFF7278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2:51:49.422" v="381"/>
          <ac:graphicFrameMkLst>
            <pc:docMk/>
            <pc:sldMk cId="4035963836" sldId="308"/>
            <ac:graphicFrameMk id="8" creationId="{75E67DBF-3716-92AD-B703-7FBE37FA77FB}"/>
          </ac:graphicFrameMkLst>
        </pc:graphicFrameChg>
      </pc:sldChg>
      <pc:sldChg chg="addSp delSp modSp mod">
        <pc:chgData name="Stadhard, Sacha (DCS)" userId="fba5cd91-7722-40f5-88cf-02dbb42025c9" providerId="ADAL" clId="{11411853-D437-4CE2-9496-C7E6AA9D4CC1}" dt="2025-10-09T22:54:23.120" v="508" actId="20577"/>
        <pc:sldMkLst>
          <pc:docMk/>
          <pc:sldMk cId="776472989" sldId="309"/>
        </pc:sldMkLst>
        <pc:spChg chg="mod">
          <ac:chgData name="Stadhard, Sacha (DCS)" userId="fba5cd91-7722-40f5-88cf-02dbb42025c9" providerId="ADAL" clId="{11411853-D437-4CE2-9496-C7E6AA9D4CC1}" dt="2025-10-09T22:52:09.250" v="382" actId="26606"/>
          <ac:spMkLst>
            <pc:docMk/>
            <pc:sldMk cId="776472989" sldId="309"/>
            <ac:spMk id="2" creationId="{85E6E0B3-84B6-1904-912D-462F6BBEB098}"/>
          </ac:spMkLst>
        </pc:spChg>
        <pc:spChg chg="mod">
          <ac:chgData name="Stadhard, Sacha (DCS)" userId="fba5cd91-7722-40f5-88cf-02dbb42025c9" providerId="ADAL" clId="{11411853-D437-4CE2-9496-C7E6AA9D4CC1}" dt="2025-10-09T22:52:09.250" v="382" actId="26606"/>
          <ac:spMkLst>
            <pc:docMk/>
            <pc:sldMk cId="776472989" sldId="309"/>
            <ac:spMk id="3" creationId="{92363652-47D0-D646-94F5-C95BDF753E72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2:54:23.120" v="508" actId="20577"/>
          <ac:graphicFrameMkLst>
            <pc:docMk/>
            <pc:sldMk cId="776472989" sldId="309"/>
            <ac:graphicFrameMk id="6" creationId="{0CA9C284-E0DD-EC99-DD28-D56EC103E8D4}"/>
          </ac:graphicFrameMkLst>
        </pc:graphicFrameChg>
      </pc:sldChg>
      <pc:sldChg chg="addSp delSp modSp mod modClrScheme chgLayout">
        <pc:chgData name="Stadhard, Sacha (DCS)" userId="fba5cd91-7722-40f5-88cf-02dbb42025c9" providerId="ADAL" clId="{11411853-D437-4CE2-9496-C7E6AA9D4CC1}" dt="2025-10-09T21:16:53.258" v="146" actId="26606"/>
        <pc:sldMkLst>
          <pc:docMk/>
          <pc:sldMk cId="4123994389" sldId="311"/>
        </pc:sldMkLst>
        <pc:spChg chg="mod">
          <ac:chgData name="Stadhard, Sacha (DCS)" userId="fba5cd91-7722-40f5-88cf-02dbb42025c9" providerId="ADAL" clId="{11411853-D437-4CE2-9496-C7E6AA9D4CC1}" dt="2025-10-09T21:14:25.958" v="118" actId="26606"/>
          <ac:spMkLst>
            <pc:docMk/>
            <pc:sldMk cId="4123994389" sldId="311"/>
            <ac:spMk id="2" creationId="{955D9E5F-297D-03CE-252F-B331809990DD}"/>
          </ac:spMkLst>
        </pc:spChg>
        <pc:spChg chg="mod">
          <ac:chgData name="Stadhard, Sacha (DCS)" userId="fba5cd91-7722-40f5-88cf-02dbb42025c9" providerId="ADAL" clId="{11411853-D437-4CE2-9496-C7E6AA9D4CC1}" dt="2025-10-09T21:14:25.958" v="118" actId="26606"/>
          <ac:spMkLst>
            <pc:docMk/>
            <pc:sldMk cId="4123994389" sldId="311"/>
            <ac:spMk id="3" creationId="{B5441B3E-DCD4-9F1B-407F-AB311B10BAED}"/>
          </ac:spMkLst>
        </pc:spChg>
        <pc:spChg chg="mod">
          <ac:chgData name="Stadhard, Sacha (DCS)" userId="fba5cd91-7722-40f5-88cf-02dbb42025c9" providerId="ADAL" clId="{11411853-D437-4CE2-9496-C7E6AA9D4CC1}" dt="2025-10-09T21:16:53.258" v="146" actId="26606"/>
          <ac:spMkLst>
            <pc:docMk/>
            <pc:sldMk cId="4123994389" sldId="311"/>
            <ac:spMk id="4" creationId="{B6039488-E631-BB2E-F0AD-933C371BD466}"/>
          </ac:spMkLst>
        </pc:spChg>
        <pc:picChg chg="add mod">
          <ac:chgData name="Stadhard, Sacha (DCS)" userId="fba5cd91-7722-40f5-88cf-02dbb42025c9" providerId="ADAL" clId="{11411853-D437-4CE2-9496-C7E6AA9D4CC1}" dt="2025-10-09T21:16:53.258" v="146" actId="26606"/>
          <ac:picMkLst>
            <pc:docMk/>
            <pc:sldMk cId="4123994389" sldId="311"/>
            <ac:picMk id="6" creationId="{AAF3A76C-6338-44A7-64B7-51662E8C7DE1}"/>
          </ac:picMkLst>
        </pc:picChg>
      </pc:sldChg>
      <pc:sldChg chg="addSp delSp modSp mod modClrScheme chgLayout">
        <pc:chgData name="Stadhard, Sacha (DCS)" userId="fba5cd91-7722-40f5-88cf-02dbb42025c9" providerId="ADAL" clId="{11411853-D437-4CE2-9496-C7E6AA9D4CC1}" dt="2025-10-09T22:59:53.889" v="605" actId="14100"/>
        <pc:sldMkLst>
          <pc:docMk/>
          <pc:sldMk cId="293871805" sldId="312"/>
        </pc:sldMkLst>
        <pc:spChg chg="mod">
          <ac:chgData name="Stadhard, Sacha (DCS)" userId="fba5cd91-7722-40f5-88cf-02dbb42025c9" providerId="ADAL" clId="{11411853-D437-4CE2-9496-C7E6AA9D4CC1}" dt="2025-10-09T22:59:22.653" v="597" actId="26606"/>
          <ac:spMkLst>
            <pc:docMk/>
            <pc:sldMk cId="293871805" sldId="312"/>
            <ac:spMk id="2" creationId="{5D1CD98B-8187-BE7B-DF68-7C9EDA85188C}"/>
          </ac:spMkLst>
        </pc:spChg>
        <pc:spChg chg="mod">
          <ac:chgData name="Stadhard, Sacha (DCS)" userId="fba5cd91-7722-40f5-88cf-02dbb42025c9" providerId="ADAL" clId="{11411853-D437-4CE2-9496-C7E6AA9D4CC1}" dt="2025-10-09T22:59:22.653" v="597" actId="26606"/>
          <ac:spMkLst>
            <pc:docMk/>
            <pc:sldMk cId="293871805" sldId="312"/>
            <ac:spMk id="3" creationId="{4ABA6F5D-CEFC-D251-DA59-33A88D422F3E}"/>
          </ac:spMkLst>
        </pc:spChg>
        <pc:spChg chg="mod">
          <ac:chgData name="Stadhard, Sacha (DCS)" userId="fba5cd91-7722-40f5-88cf-02dbb42025c9" providerId="ADAL" clId="{11411853-D437-4CE2-9496-C7E6AA9D4CC1}" dt="2025-10-09T22:59:53.889" v="605" actId="14100"/>
          <ac:spMkLst>
            <pc:docMk/>
            <pc:sldMk cId="293871805" sldId="312"/>
            <ac:spMk id="4" creationId="{9D6814FB-0F35-C58D-FCE6-F5C7F350FE62}"/>
          </ac:spMkLst>
        </pc:spChg>
        <pc:picChg chg="add mod">
          <ac:chgData name="Stadhard, Sacha (DCS)" userId="fba5cd91-7722-40f5-88cf-02dbb42025c9" providerId="ADAL" clId="{11411853-D437-4CE2-9496-C7E6AA9D4CC1}" dt="2025-10-09T22:59:50.420" v="604" actId="14100"/>
          <ac:picMkLst>
            <pc:docMk/>
            <pc:sldMk cId="293871805" sldId="312"/>
            <ac:picMk id="6" creationId="{49758474-EF3A-0748-1B80-E0ACDEA9CE40}"/>
          </ac:picMkLst>
        </pc:picChg>
      </pc:sldChg>
      <pc:sldChg chg="addSp delSp modSp mod">
        <pc:chgData name="Stadhard, Sacha (DCS)" userId="fba5cd91-7722-40f5-88cf-02dbb42025c9" providerId="ADAL" clId="{11411853-D437-4CE2-9496-C7E6AA9D4CC1}" dt="2025-10-09T22:57:26.561" v="576" actId="113"/>
        <pc:sldMkLst>
          <pc:docMk/>
          <pc:sldMk cId="121828304" sldId="313"/>
        </pc:sldMkLst>
        <pc:spChg chg="mod">
          <ac:chgData name="Stadhard, Sacha (DCS)" userId="fba5cd91-7722-40f5-88cf-02dbb42025c9" providerId="ADAL" clId="{11411853-D437-4CE2-9496-C7E6AA9D4CC1}" dt="2025-10-09T22:54:40.521" v="509" actId="26606"/>
          <ac:spMkLst>
            <pc:docMk/>
            <pc:sldMk cId="121828304" sldId="313"/>
            <ac:spMk id="2" creationId="{5D1CD98B-8187-BE7B-DF68-7C9EDA85188C}"/>
          </ac:spMkLst>
        </pc:spChg>
        <pc:spChg chg="mod">
          <ac:chgData name="Stadhard, Sacha (DCS)" userId="fba5cd91-7722-40f5-88cf-02dbb42025c9" providerId="ADAL" clId="{11411853-D437-4CE2-9496-C7E6AA9D4CC1}" dt="2025-10-09T22:54:40.521" v="509" actId="26606"/>
          <ac:spMkLst>
            <pc:docMk/>
            <pc:sldMk cId="121828304" sldId="313"/>
            <ac:spMk id="3" creationId="{4ABA6F5D-CEFC-D251-DA59-33A88D422F3E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2:57:26.561" v="576" actId="113"/>
          <ac:graphicFrameMkLst>
            <pc:docMk/>
            <pc:sldMk cId="121828304" sldId="313"/>
            <ac:graphicFrameMk id="6" creationId="{4623613D-C4BC-1A2C-4CCD-01C13788901D}"/>
          </ac:graphicFrameMkLst>
        </pc:graphicFrameChg>
      </pc:sldChg>
      <pc:sldChg chg="ord">
        <pc:chgData name="Stadhard, Sacha (DCS)" userId="fba5cd91-7722-40f5-88cf-02dbb42025c9" providerId="ADAL" clId="{11411853-D437-4CE2-9496-C7E6AA9D4CC1}" dt="2025-10-09T23:46:40.695" v="680"/>
        <pc:sldMkLst>
          <pc:docMk/>
          <pc:sldMk cId="1796566690" sldId="317"/>
        </pc:sldMkLst>
      </pc:sldChg>
      <pc:sldChg chg="addSp delSp modSp mod">
        <pc:chgData name="Stadhard, Sacha (DCS)" userId="fba5cd91-7722-40f5-88cf-02dbb42025c9" providerId="ADAL" clId="{11411853-D437-4CE2-9496-C7E6AA9D4CC1}" dt="2025-10-09T21:10:06.893" v="117" actId="207"/>
        <pc:sldMkLst>
          <pc:docMk/>
          <pc:sldMk cId="4114877948" sldId="318"/>
        </pc:sldMkLst>
        <pc:spChg chg="mod">
          <ac:chgData name="Stadhard, Sacha (DCS)" userId="fba5cd91-7722-40f5-88cf-02dbb42025c9" providerId="ADAL" clId="{11411853-D437-4CE2-9496-C7E6AA9D4CC1}" dt="2025-10-09T21:09:35.669" v="111" actId="26606"/>
          <ac:spMkLst>
            <pc:docMk/>
            <pc:sldMk cId="4114877948" sldId="318"/>
            <ac:spMk id="2" creationId="{955D9E5F-297D-03CE-252F-B331809990DD}"/>
          </ac:spMkLst>
        </pc:spChg>
        <pc:spChg chg="mod">
          <ac:chgData name="Stadhard, Sacha (DCS)" userId="fba5cd91-7722-40f5-88cf-02dbb42025c9" providerId="ADAL" clId="{11411853-D437-4CE2-9496-C7E6AA9D4CC1}" dt="2025-10-09T21:09:35.669" v="111" actId="26606"/>
          <ac:spMkLst>
            <pc:docMk/>
            <pc:sldMk cId="4114877948" sldId="318"/>
            <ac:spMk id="3" creationId="{B5441B3E-DCD4-9F1B-407F-AB311B10BAED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1:10:06.893" v="117" actId="207"/>
          <ac:graphicFrameMkLst>
            <pc:docMk/>
            <pc:sldMk cId="4114877948" sldId="318"/>
            <ac:graphicFrameMk id="6" creationId="{AB4203C7-1BD4-F941-38C6-C30AAAA2AF60}"/>
          </ac:graphicFrameMkLst>
        </pc:graphicFrameChg>
      </pc:sldChg>
      <pc:sldChg chg="addSp delSp modSp mod">
        <pc:chgData name="Stadhard, Sacha (DCS)" userId="fba5cd91-7722-40f5-88cf-02dbb42025c9" providerId="ADAL" clId="{11411853-D437-4CE2-9496-C7E6AA9D4CC1}" dt="2025-10-09T21:17:23.876" v="151" actId="207"/>
        <pc:sldMkLst>
          <pc:docMk/>
          <pc:sldMk cId="2045376961" sldId="319"/>
        </pc:sldMkLst>
        <pc:spChg chg="mod">
          <ac:chgData name="Stadhard, Sacha (DCS)" userId="fba5cd91-7722-40f5-88cf-02dbb42025c9" providerId="ADAL" clId="{11411853-D437-4CE2-9496-C7E6AA9D4CC1}" dt="2025-10-09T21:17:06.475" v="147" actId="26606"/>
          <ac:spMkLst>
            <pc:docMk/>
            <pc:sldMk cId="2045376961" sldId="319"/>
            <ac:spMk id="2" creationId="{955D9E5F-297D-03CE-252F-B331809990DD}"/>
          </ac:spMkLst>
        </pc:spChg>
        <pc:spChg chg="mod">
          <ac:chgData name="Stadhard, Sacha (DCS)" userId="fba5cd91-7722-40f5-88cf-02dbb42025c9" providerId="ADAL" clId="{11411853-D437-4CE2-9496-C7E6AA9D4CC1}" dt="2025-10-09T21:17:06.475" v="147" actId="26606"/>
          <ac:spMkLst>
            <pc:docMk/>
            <pc:sldMk cId="2045376961" sldId="319"/>
            <ac:spMk id="3" creationId="{B5441B3E-DCD4-9F1B-407F-AB311B10BAED}"/>
          </ac:spMkLst>
        </pc:spChg>
        <pc:graphicFrameChg chg="add modGraphic">
          <ac:chgData name="Stadhard, Sacha (DCS)" userId="fba5cd91-7722-40f5-88cf-02dbb42025c9" providerId="ADAL" clId="{11411853-D437-4CE2-9496-C7E6AA9D4CC1}" dt="2025-10-09T21:17:23.876" v="151" actId="207"/>
          <ac:graphicFrameMkLst>
            <pc:docMk/>
            <pc:sldMk cId="2045376961" sldId="319"/>
            <ac:graphicFrameMk id="6" creationId="{4A9FC5AF-B140-B833-1411-4AFA1022EE9D}"/>
          </ac:graphicFrameMkLst>
        </pc:graphicFrameChg>
      </pc:sldChg>
      <pc:sldChg chg="addSp delSp modSp mod">
        <pc:chgData name="Stadhard, Sacha (DCS)" userId="fba5cd91-7722-40f5-88cf-02dbb42025c9" providerId="ADAL" clId="{11411853-D437-4CE2-9496-C7E6AA9D4CC1}" dt="2025-10-09T21:19:05.645" v="159" actId="207"/>
        <pc:sldMkLst>
          <pc:docMk/>
          <pc:sldMk cId="125415912" sldId="320"/>
        </pc:sldMkLst>
        <pc:spChg chg="mod">
          <ac:chgData name="Stadhard, Sacha (DCS)" userId="fba5cd91-7722-40f5-88cf-02dbb42025c9" providerId="ADAL" clId="{11411853-D437-4CE2-9496-C7E6AA9D4CC1}" dt="2025-10-09T21:18:07.976" v="154" actId="26606"/>
          <ac:spMkLst>
            <pc:docMk/>
            <pc:sldMk cId="125415912" sldId="320"/>
            <ac:spMk id="2" creationId="{955D9E5F-297D-03CE-252F-B331809990DD}"/>
          </ac:spMkLst>
        </pc:spChg>
        <pc:spChg chg="mod">
          <ac:chgData name="Stadhard, Sacha (DCS)" userId="fba5cd91-7722-40f5-88cf-02dbb42025c9" providerId="ADAL" clId="{11411853-D437-4CE2-9496-C7E6AA9D4CC1}" dt="2025-10-09T21:18:07.976" v="154" actId="26606"/>
          <ac:spMkLst>
            <pc:docMk/>
            <pc:sldMk cId="125415912" sldId="320"/>
            <ac:spMk id="3" creationId="{B5441B3E-DCD4-9F1B-407F-AB311B10BAED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1:19:05.645" v="159" actId="207"/>
          <ac:graphicFrameMkLst>
            <pc:docMk/>
            <pc:sldMk cId="125415912" sldId="320"/>
            <ac:graphicFrameMk id="6" creationId="{74408E9D-8C89-0D4D-C501-766805CA172B}"/>
          </ac:graphicFrameMkLst>
        </pc:graphicFrameChg>
      </pc:sldChg>
      <pc:sldChg chg="addSp delSp modSp mod">
        <pc:chgData name="Stadhard, Sacha (DCS)" userId="fba5cd91-7722-40f5-88cf-02dbb42025c9" providerId="ADAL" clId="{11411853-D437-4CE2-9496-C7E6AA9D4CC1}" dt="2025-10-09T21:19:52.288" v="166" actId="207"/>
        <pc:sldMkLst>
          <pc:docMk/>
          <pc:sldMk cId="3105228532" sldId="321"/>
        </pc:sldMkLst>
        <pc:spChg chg="mod">
          <ac:chgData name="Stadhard, Sacha (DCS)" userId="fba5cd91-7722-40f5-88cf-02dbb42025c9" providerId="ADAL" clId="{11411853-D437-4CE2-9496-C7E6AA9D4CC1}" dt="2025-10-09T21:19:27.310" v="160" actId="26606"/>
          <ac:spMkLst>
            <pc:docMk/>
            <pc:sldMk cId="3105228532" sldId="321"/>
            <ac:spMk id="2" creationId="{955D9E5F-297D-03CE-252F-B331809990DD}"/>
          </ac:spMkLst>
        </pc:spChg>
        <pc:spChg chg="mod">
          <ac:chgData name="Stadhard, Sacha (DCS)" userId="fba5cd91-7722-40f5-88cf-02dbb42025c9" providerId="ADAL" clId="{11411853-D437-4CE2-9496-C7E6AA9D4CC1}" dt="2025-10-09T21:19:27.310" v="160" actId="26606"/>
          <ac:spMkLst>
            <pc:docMk/>
            <pc:sldMk cId="3105228532" sldId="321"/>
            <ac:spMk id="3" creationId="{B5441B3E-DCD4-9F1B-407F-AB311B10BAED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1:19:52.288" v="166" actId="207"/>
          <ac:graphicFrameMkLst>
            <pc:docMk/>
            <pc:sldMk cId="3105228532" sldId="321"/>
            <ac:graphicFrameMk id="6" creationId="{CB5B4501-689B-B797-6024-5EF668244FA7}"/>
          </ac:graphicFrameMkLst>
        </pc:graphicFrameChg>
      </pc:sldChg>
      <pc:sldChg chg="modSp mod">
        <pc:chgData name="Stadhard, Sacha (DCS)" userId="fba5cd91-7722-40f5-88cf-02dbb42025c9" providerId="ADAL" clId="{11411853-D437-4CE2-9496-C7E6AA9D4CC1}" dt="2025-10-09T20:51:30.064" v="14" actId="20577"/>
        <pc:sldMkLst>
          <pc:docMk/>
          <pc:sldMk cId="4253503578" sldId="322"/>
        </pc:sldMkLst>
      </pc:sldChg>
      <pc:sldChg chg="addSp delSp modSp mod modClrScheme chgLayout">
        <pc:chgData name="Stadhard, Sacha (DCS)" userId="fba5cd91-7722-40f5-88cf-02dbb42025c9" providerId="ADAL" clId="{11411853-D437-4CE2-9496-C7E6AA9D4CC1}" dt="2025-10-09T23:36:22.879" v="619" actId="26606"/>
        <pc:sldMkLst>
          <pc:docMk/>
          <pc:sldMk cId="3404432479" sldId="337"/>
        </pc:sldMkLst>
        <pc:spChg chg="mod">
          <ac:chgData name="Stadhard, Sacha (DCS)" userId="fba5cd91-7722-40f5-88cf-02dbb42025c9" providerId="ADAL" clId="{11411853-D437-4CE2-9496-C7E6AA9D4CC1}" dt="2025-10-09T23:36:14.603" v="617" actId="26606"/>
          <ac:spMkLst>
            <pc:docMk/>
            <pc:sldMk cId="3404432479" sldId="337"/>
            <ac:spMk id="3" creationId="{00000000-0000-0000-0000-000000000000}"/>
          </ac:spMkLst>
        </pc:spChg>
        <pc:spChg chg="mod">
          <ac:chgData name="Stadhard, Sacha (DCS)" userId="fba5cd91-7722-40f5-88cf-02dbb42025c9" providerId="ADAL" clId="{11411853-D437-4CE2-9496-C7E6AA9D4CC1}" dt="2025-10-09T23:36:14.603" v="617" actId="26606"/>
          <ac:spMkLst>
            <pc:docMk/>
            <pc:sldMk cId="3404432479" sldId="337"/>
            <ac:spMk id="4" creationId="{0D0E2A19-868A-418B-D52A-8384C5151EB9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3:36:22.879" v="619" actId="26606"/>
          <ac:graphicFrameMkLst>
            <pc:docMk/>
            <pc:sldMk cId="3404432479" sldId="337"/>
            <ac:graphicFrameMk id="7" creationId="{261A6AE9-9473-53A0-A751-ADDE23E4F8B9}"/>
          </ac:graphicFrameMkLst>
        </pc:graphicFrameChg>
      </pc:sldChg>
      <pc:sldChg chg="addSp delSp modSp mod modClrScheme chgLayout">
        <pc:chgData name="Stadhard, Sacha (DCS)" userId="fba5cd91-7722-40f5-88cf-02dbb42025c9" providerId="ADAL" clId="{11411853-D437-4CE2-9496-C7E6AA9D4CC1}" dt="2025-10-09T23:39:35.719" v="640" actId="255"/>
        <pc:sldMkLst>
          <pc:docMk/>
          <pc:sldMk cId="966570927" sldId="338"/>
        </pc:sldMkLst>
        <pc:spChg chg="mod">
          <ac:chgData name="Stadhard, Sacha (DCS)" userId="fba5cd91-7722-40f5-88cf-02dbb42025c9" providerId="ADAL" clId="{11411853-D437-4CE2-9496-C7E6AA9D4CC1}" dt="2025-10-09T23:37:45.790" v="622" actId="26606"/>
          <ac:spMkLst>
            <pc:docMk/>
            <pc:sldMk cId="966570927" sldId="338"/>
            <ac:spMk id="3" creationId="{00000000-0000-0000-0000-000000000000}"/>
          </ac:spMkLst>
        </pc:spChg>
        <pc:spChg chg="mod">
          <ac:chgData name="Stadhard, Sacha (DCS)" userId="fba5cd91-7722-40f5-88cf-02dbb42025c9" providerId="ADAL" clId="{11411853-D437-4CE2-9496-C7E6AA9D4CC1}" dt="2025-10-09T23:37:45.790" v="622" actId="26606"/>
          <ac:spMkLst>
            <pc:docMk/>
            <pc:sldMk cId="966570927" sldId="338"/>
            <ac:spMk id="4" creationId="{0D0E2A19-868A-418B-D52A-8384C5151EB9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3:39:35.719" v="640" actId="255"/>
          <ac:graphicFrameMkLst>
            <pc:docMk/>
            <pc:sldMk cId="966570927" sldId="338"/>
            <ac:graphicFrameMk id="9" creationId="{E8325C4C-C539-B049-DB5C-F2AEA15469AE}"/>
          </ac:graphicFrameMkLst>
        </pc:graphicFrameChg>
      </pc:sldChg>
      <pc:sldChg chg="addSp delSp modSp mod modClrScheme chgLayout">
        <pc:chgData name="Stadhard, Sacha (DCS)" userId="fba5cd91-7722-40f5-88cf-02dbb42025c9" providerId="ADAL" clId="{11411853-D437-4CE2-9496-C7E6AA9D4CC1}" dt="2025-10-09T23:42:40.540" v="663" actId="14100"/>
        <pc:sldMkLst>
          <pc:docMk/>
          <pc:sldMk cId="2437431413" sldId="339"/>
        </pc:sldMkLst>
        <pc:spChg chg="mod">
          <ac:chgData name="Stadhard, Sacha (DCS)" userId="fba5cd91-7722-40f5-88cf-02dbb42025c9" providerId="ADAL" clId="{11411853-D437-4CE2-9496-C7E6AA9D4CC1}" dt="2025-10-09T23:40:36.339" v="650" actId="26606"/>
          <ac:spMkLst>
            <pc:docMk/>
            <pc:sldMk cId="2437431413" sldId="339"/>
            <ac:spMk id="3" creationId="{00000000-0000-0000-0000-000000000000}"/>
          </ac:spMkLst>
        </pc:spChg>
        <pc:spChg chg="mod">
          <ac:chgData name="Stadhard, Sacha (DCS)" userId="fba5cd91-7722-40f5-88cf-02dbb42025c9" providerId="ADAL" clId="{11411853-D437-4CE2-9496-C7E6AA9D4CC1}" dt="2025-10-09T23:40:36.339" v="650" actId="26606"/>
          <ac:spMkLst>
            <pc:docMk/>
            <pc:sldMk cId="2437431413" sldId="339"/>
            <ac:spMk id="4" creationId="{0D0E2A19-868A-418B-D52A-8384C5151EB9}"/>
          </ac:spMkLst>
        </pc:spChg>
        <pc:spChg chg="mod">
          <ac:chgData name="Stadhard, Sacha (DCS)" userId="fba5cd91-7722-40f5-88cf-02dbb42025c9" providerId="ADAL" clId="{11411853-D437-4CE2-9496-C7E6AA9D4CC1}" dt="2025-10-09T23:41:01.858" v="653" actId="255"/>
          <ac:spMkLst>
            <pc:docMk/>
            <pc:sldMk cId="2437431413" sldId="339"/>
            <ac:spMk id="5" creationId="{554320D7-693E-EEB9-7E81-34B2EA385B8A}"/>
          </ac:spMkLst>
        </pc:spChg>
        <pc:picChg chg="add del mod">
          <ac:chgData name="Stadhard, Sacha (DCS)" userId="fba5cd91-7722-40f5-88cf-02dbb42025c9" providerId="ADAL" clId="{11411853-D437-4CE2-9496-C7E6AA9D4CC1}" dt="2025-10-09T23:42:40.540" v="663" actId="14100"/>
          <ac:picMkLst>
            <pc:docMk/>
            <pc:sldMk cId="2437431413" sldId="339"/>
            <ac:picMk id="8" creationId="{757F3C1F-A704-10BD-D69E-7CF0C8D6541B}"/>
          </ac:picMkLst>
        </pc:picChg>
      </pc:sldChg>
      <pc:sldChg chg="addSp delSp modSp mod modClrScheme chgLayout">
        <pc:chgData name="Stadhard, Sacha (DCS)" userId="fba5cd91-7722-40f5-88cf-02dbb42025c9" providerId="ADAL" clId="{11411853-D437-4CE2-9496-C7E6AA9D4CC1}" dt="2025-10-09T23:46:23.564" v="678"/>
        <pc:sldMkLst>
          <pc:docMk/>
          <pc:sldMk cId="3225928348" sldId="340"/>
        </pc:sldMkLst>
        <pc:spChg chg="mod">
          <ac:chgData name="Stadhard, Sacha (DCS)" userId="fba5cd91-7722-40f5-88cf-02dbb42025c9" providerId="ADAL" clId="{11411853-D437-4CE2-9496-C7E6AA9D4CC1}" dt="2025-10-09T23:44:01.971" v="670" actId="26606"/>
          <ac:spMkLst>
            <pc:docMk/>
            <pc:sldMk cId="3225928348" sldId="340"/>
            <ac:spMk id="3" creationId="{00000000-0000-0000-0000-000000000000}"/>
          </ac:spMkLst>
        </pc:spChg>
        <pc:spChg chg="mod">
          <ac:chgData name="Stadhard, Sacha (DCS)" userId="fba5cd91-7722-40f5-88cf-02dbb42025c9" providerId="ADAL" clId="{11411853-D437-4CE2-9496-C7E6AA9D4CC1}" dt="2025-10-09T23:44:01.971" v="670" actId="26606"/>
          <ac:spMkLst>
            <pc:docMk/>
            <pc:sldMk cId="3225928348" sldId="340"/>
            <ac:spMk id="4" creationId="{0D0E2A19-868A-418B-D52A-8384C5151EB9}"/>
          </ac:spMkLst>
        </pc:spChg>
        <pc:graphicFrameChg chg="add mod modGraphic">
          <ac:chgData name="Stadhard, Sacha (DCS)" userId="fba5cd91-7722-40f5-88cf-02dbb42025c9" providerId="ADAL" clId="{11411853-D437-4CE2-9496-C7E6AA9D4CC1}" dt="2025-10-09T23:46:23.564" v="678"/>
          <ac:graphicFrameMkLst>
            <pc:docMk/>
            <pc:sldMk cId="3225928348" sldId="340"/>
            <ac:graphicFrameMk id="14" creationId="{02FB2FEE-DD17-0387-10AA-3CFA45CE57FF}"/>
          </ac:graphicFrameMkLst>
        </pc:graphicFrameChg>
      </pc:sldChg>
      <pc:sldChg chg="addSp modSp mod modClrScheme chgLayout">
        <pc:chgData name="Stadhard, Sacha (DCS)" userId="fba5cd91-7722-40f5-88cf-02dbb42025c9" providerId="ADAL" clId="{11411853-D437-4CE2-9496-C7E6AA9D4CC1}" dt="2025-10-09T21:20:21.303" v="168" actId="14100"/>
        <pc:sldMkLst>
          <pc:docMk/>
          <pc:sldMk cId="408553092" sldId="341"/>
        </pc:sldMkLst>
        <pc:spChg chg="mod">
          <ac:chgData name="Stadhard, Sacha (DCS)" userId="fba5cd91-7722-40f5-88cf-02dbb42025c9" providerId="ADAL" clId="{11411853-D437-4CE2-9496-C7E6AA9D4CC1}" dt="2025-10-09T21:20:12.980" v="167" actId="26606"/>
          <ac:spMkLst>
            <pc:docMk/>
            <pc:sldMk cId="408553092" sldId="341"/>
            <ac:spMk id="3" creationId="{00000000-0000-0000-0000-000000000000}"/>
          </ac:spMkLst>
        </pc:spChg>
        <pc:spChg chg="mod">
          <ac:chgData name="Stadhard, Sacha (DCS)" userId="fba5cd91-7722-40f5-88cf-02dbb42025c9" providerId="ADAL" clId="{11411853-D437-4CE2-9496-C7E6AA9D4CC1}" dt="2025-10-09T21:20:12.980" v="167" actId="26606"/>
          <ac:spMkLst>
            <pc:docMk/>
            <pc:sldMk cId="408553092" sldId="341"/>
            <ac:spMk id="4" creationId="{0D0E2A19-868A-418B-D52A-8384C5151EB9}"/>
          </ac:spMkLst>
        </pc:spChg>
        <pc:spChg chg="mod">
          <ac:chgData name="Stadhard, Sacha (DCS)" userId="fba5cd91-7722-40f5-88cf-02dbb42025c9" providerId="ADAL" clId="{11411853-D437-4CE2-9496-C7E6AA9D4CC1}" dt="2025-10-09T21:20:21.303" v="168" actId="14100"/>
          <ac:spMkLst>
            <pc:docMk/>
            <pc:sldMk cId="408553092" sldId="341"/>
            <ac:spMk id="5" creationId="{554320D7-693E-EEB9-7E81-34B2EA385B8A}"/>
          </ac:spMkLst>
        </pc:spChg>
      </pc:sldChg>
      <pc:sldChg chg="modSp mod">
        <pc:chgData name="Stadhard, Sacha (DCS)" userId="fba5cd91-7722-40f5-88cf-02dbb42025c9" providerId="ADAL" clId="{11411853-D437-4CE2-9496-C7E6AA9D4CC1}" dt="2025-10-09T22:39:25.063" v="240" actId="255"/>
        <pc:sldMkLst>
          <pc:docMk/>
          <pc:sldMk cId="1841802956" sldId="347"/>
        </pc:sldMkLst>
        <pc:graphicFrameChg chg="mod">
          <ac:chgData name="Stadhard, Sacha (DCS)" userId="fba5cd91-7722-40f5-88cf-02dbb42025c9" providerId="ADAL" clId="{11411853-D437-4CE2-9496-C7E6AA9D4CC1}" dt="2025-10-09T22:39:25.063" v="240" actId="255"/>
          <ac:graphicFrameMkLst>
            <pc:docMk/>
            <pc:sldMk cId="1841802956" sldId="347"/>
            <ac:graphicFrameMk id="6" creationId="{5BA0D5E6-6596-B256-AB8C-00DA40E997F2}"/>
          </ac:graphicFrameMkLst>
        </pc:graphicFrameChg>
      </pc:sldChg>
    </pc:docChg>
  </pc:docChgLst>
  <pc:docChgLst>
    <pc:chgData name="Stadhard, Sacha (DCS)" userId="S::sacha.stadhard@mass.gov::fba5cd91-7722-40f5-88cf-02dbb42025c9" providerId="AD" clId="Web-{7205BE64-33A0-9BFA-8A09-38BB86E98B10}"/>
    <pc:docChg chg="modSld">
      <pc:chgData name="Stadhard, Sacha (DCS)" userId="S::sacha.stadhard@mass.gov::fba5cd91-7722-40f5-88cf-02dbb42025c9" providerId="AD" clId="Web-{7205BE64-33A0-9BFA-8A09-38BB86E98B10}" dt="2025-10-01T13:48:45.569" v="7" actId="20577"/>
      <pc:docMkLst>
        <pc:docMk/>
      </pc:docMkLst>
      <pc:sldChg chg="modSp">
        <pc:chgData name="Stadhard, Sacha (DCS)" userId="S::sacha.stadhard@mass.gov::fba5cd91-7722-40f5-88cf-02dbb42025c9" providerId="AD" clId="Web-{7205BE64-33A0-9BFA-8A09-38BB86E98B10}" dt="2025-10-01T13:48:45.569" v="7" actId="20577"/>
        <pc:sldMkLst>
          <pc:docMk/>
          <pc:sldMk cId="4253503578" sldId="322"/>
        </pc:sldMkLst>
      </pc:sldChg>
    </pc:docChg>
  </pc:docChgLst>
  <pc:docChgLst>
    <pc:chgData name="Stadhard, Sacha (DCS)" userId="S::sacha.stadhard@mass.gov::fba5cd91-7722-40f5-88cf-02dbb42025c9" providerId="AD" clId="Web-{586D70C2-23C8-8788-629E-FE3002116A0B}"/>
    <pc:docChg chg="modSld">
      <pc:chgData name="Stadhard, Sacha (DCS)" userId="S::sacha.stadhard@mass.gov::fba5cd91-7722-40f5-88cf-02dbb42025c9" providerId="AD" clId="Web-{586D70C2-23C8-8788-629E-FE3002116A0B}" dt="2025-10-01T13:51:29.429" v="5" actId="20577"/>
      <pc:docMkLst>
        <pc:docMk/>
      </pc:docMkLst>
      <pc:sldChg chg="modSp">
        <pc:chgData name="Stadhard, Sacha (DCS)" userId="S::sacha.stadhard@mass.gov::fba5cd91-7722-40f5-88cf-02dbb42025c9" providerId="AD" clId="Web-{586D70C2-23C8-8788-629E-FE3002116A0B}" dt="2025-10-01T13:51:29.429" v="5" actId="20577"/>
        <pc:sldMkLst>
          <pc:docMk/>
          <pc:sldMk cId="4253503578" sldId="322"/>
        </pc:sldMkLst>
      </pc:sldChg>
    </pc:docChg>
  </pc:docChgLst>
  <pc:docChgLst>
    <pc:chgData name="Stadhard, Sacha (DCS)" userId="S::sacha.stadhard@mass.gov::fba5cd91-7722-40f5-88cf-02dbb42025c9" providerId="AD" clId="Web-{332B9355-D4D6-34F7-A56C-EE0F731257CE}"/>
    <pc:docChg chg="modSld">
      <pc:chgData name="Stadhard, Sacha (DCS)" userId="S::sacha.stadhard@mass.gov::fba5cd91-7722-40f5-88cf-02dbb42025c9" providerId="AD" clId="Web-{332B9355-D4D6-34F7-A56C-EE0F731257CE}" dt="2025-10-20T19:45:16.266" v="18" actId="20577"/>
      <pc:docMkLst>
        <pc:docMk/>
      </pc:docMkLst>
      <pc:sldChg chg="modSp">
        <pc:chgData name="Stadhard, Sacha (DCS)" userId="S::sacha.stadhard@mass.gov::fba5cd91-7722-40f5-88cf-02dbb42025c9" providerId="AD" clId="Web-{332B9355-D4D6-34F7-A56C-EE0F731257CE}" dt="2025-10-20T19:41:57.906" v="11" actId="20577"/>
        <pc:sldMkLst>
          <pc:docMk/>
          <pc:sldMk cId="3371702071" sldId="303"/>
        </pc:sldMkLst>
        <pc:spChg chg="mod">
          <ac:chgData name="Stadhard, Sacha (DCS)" userId="S::sacha.stadhard@mass.gov::fba5cd91-7722-40f5-88cf-02dbb42025c9" providerId="AD" clId="Web-{332B9355-D4D6-34F7-A56C-EE0F731257CE}" dt="2025-10-20T19:41:57.906" v="11" actId="20577"/>
          <ac:spMkLst>
            <pc:docMk/>
            <pc:sldMk cId="3371702071" sldId="303"/>
            <ac:spMk id="4" creationId="{EF47C741-1F32-759C-4A7C-B7605D30802E}"/>
          </ac:spMkLst>
        </pc:spChg>
      </pc:sldChg>
      <pc:sldChg chg="modSp">
        <pc:chgData name="Stadhard, Sacha (DCS)" userId="S::sacha.stadhard@mass.gov::fba5cd91-7722-40f5-88cf-02dbb42025c9" providerId="AD" clId="Web-{332B9355-D4D6-34F7-A56C-EE0F731257CE}" dt="2025-10-20T19:42:38.375" v="15" actId="20577"/>
        <pc:sldMkLst>
          <pc:docMk/>
          <pc:sldMk cId="3818899362" sldId="305"/>
        </pc:sldMkLst>
        <pc:graphicFrameChg chg="modGraphic">
          <ac:chgData name="Stadhard, Sacha (DCS)" userId="S::sacha.stadhard@mass.gov::fba5cd91-7722-40f5-88cf-02dbb42025c9" providerId="AD" clId="Web-{332B9355-D4D6-34F7-A56C-EE0F731257CE}" dt="2025-10-20T19:42:38.375" v="15" actId="20577"/>
          <ac:graphicFrameMkLst>
            <pc:docMk/>
            <pc:sldMk cId="3818899362" sldId="305"/>
            <ac:graphicFrameMk id="6" creationId="{EB436B0F-CB40-9123-7AF8-A05AD6AF9F46}"/>
          </ac:graphicFrameMkLst>
        </pc:graphicFrameChg>
      </pc:sldChg>
      <pc:sldChg chg="modSp">
        <pc:chgData name="Stadhard, Sacha (DCS)" userId="S::sacha.stadhard@mass.gov::fba5cd91-7722-40f5-88cf-02dbb42025c9" providerId="AD" clId="Web-{332B9355-D4D6-34F7-A56C-EE0F731257CE}" dt="2025-10-20T19:45:16.266" v="18" actId="20577"/>
        <pc:sldMkLst>
          <pc:docMk/>
          <pc:sldMk cId="3225928348" sldId="340"/>
        </pc:sldMkLst>
        <pc:graphicFrameChg chg="modGraphic">
          <ac:chgData name="Stadhard, Sacha (DCS)" userId="S::sacha.stadhard@mass.gov::fba5cd91-7722-40f5-88cf-02dbb42025c9" providerId="AD" clId="Web-{332B9355-D4D6-34F7-A56C-EE0F731257CE}" dt="2025-10-20T19:45:16.266" v="18" actId="20577"/>
          <ac:graphicFrameMkLst>
            <pc:docMk/>
            <pc:sldMk cId="3225928348" sldId="340"/>
            <ac:graphicFrameMk id="14" creationId="{02FB2FEE-DD17-0387-10AA-3CFA45CE57FF}"/>
          </ac:graphicFrameMkLst>
        </pc:graphicFrameChg>
      </pc:sldChg>
    </pc:docChg>
  </pc:docChgLst>
  <pc:docChgLst>
    <pc:chgData name="Stadhard, Sacha (DCS)" userId="S::sacha.stadhard@mass.gov::fba5cd91-7722-40f5-88cf-02dbb42025c9" providerId="AD" clId="Web-{38F7F72B-1FF0-35BC-5B4B-DC3BB6AC0EE0}"/>
    <pc:docChg chg="modSld">
      <pc:chgData name="Stadhard, Sacha (DCS)" userId="S::sacha.stadhard@mass.gov::fba5cd91-7722-40f5-88cf-02dbb42025c9" providerId="AD" clId="Web-{38F7F72B-1FF0-35BC-5B4B-DC3BB6AC0EE0}" dt="2025-09-30T00:59:07.189" v="21" actId="20577"/>
      <pc:docMkLst>
        <pc:docMk/>
      </pc:docMkLst>
      <pc:sldChg chg="modSp">
        <pc:chgData name="Stadhard, Sacha (DCS)" userId="S::sacha.stadhard@mass.gov::fba5cd91-7722-40f5-88cf-02dbb42025c9" providerId="AD" clId="Web-{38F7F72B-1FF0-35BC-5B4B-DC3BB6AC0EE0}" dt="2025-09-30T00:59:07.189" v="21" actId="20577"/>
        <pc:sldMkLst>
          <pc:docMk/>
          <pc:sldMk cId="2086715375" sldId="256"/>
        </pc:sldMkLst>
        <pc:spChg chg="mod">
          <ac:chgData name="Stadhard, Sacha (DCS)" userId="S::sacha.stadhard@mass.gov::fba5cd91-7722-40f5-88cf-02dbb42025c9" providerId="AD" clId="Web-{38F7F72B-1FF0-35BC-5B4B-DC3BB6AC0EE0}" dt="2025-09-30T00:59:07.189" v="21" actId="20577"/>
          <ac:spMkLst>
            <pc:docMk/>
            <pc:sldMk cId="2086715375" sldId="256"/>
            <ac:spMk id="2" creationId="{00000000-0000-0000-0000-000000000000}"/>
          </ac:spMkLst>
        </pc:spChg>
      </pc:sldChg>
    </pc:docChg>
  </pc:docChgLst>
  <pc:docChgLst>
    <pc:chgData name="Stadhard, Sacha (DCS)" userId="S::sacha.stadhard@mass.gov::fba5cd91-7722-40f5-88cf-02dbb42025c9" providerId="AD" clId="Web-{E7B6610F-55A2-6B9F-742C-15656A425566}"/>
    <pc:docChg chg="addSld delSld modSld">
      <pc:chgData name="Stadhard, Sacha (DCS)" userId="S::sacha.stadhard@mass.gov::fba5cd91-7722-40f5-88cf-02dbb42025c9" providerId="AD" clId="Web-{E7B6610F-55A2-6B9F-742C-15656A425566}" dt="2025-10-09T21:00:37.236" v="45"/>
      <pc:docMkLst>
        <pc:docMk/>
      </pc:docMkLst>
      <pc:sldChg chg="del">
        <pc:chgData name="Stadhard, Sacha (DCS)" userId="S::sacha.stadhard@mass.gov::fba5cd91-7722-40f5-88cf-02dbb42025c9" providerId="AD" clId="Web-{E7B6610F-55A2-6B9F-742C-15656A425566}" dt="2025-10-09T21:00:37.236" v="45"/>
        <pc:sldMkLst>
          <pc:docMk/>
          <pc:sldMk cId="4034325341" sldId="325"/>
        </pc:sldMkLst>
      </pc:sldChg>
      <pc:sldChg chg="new del">
        <pc:chgData name="Stadhard, Sacha (DCS)" userId="S::sacha.stadhard@mass.gov::fba5cd91-7722-40f5-88cf-02dbb42025c9" providerId="AD" clId="Web-{E7B6610F-55A2-6B9F-742C-15656A425566}" dt="2025-10-09T20:58:05.171" v="2"/>
        <pc:sldMkLst>
          <pc:docMk/>
          <pc:sldMk cId="2976241340" sldId="346"/>
        </pc:sldMkLst>
      </pc:sldChg>
      <pc:sldChg chg="modSp add">
        <pc:chgData name="Stadhard, Sacha (DCS)" userId="S::sacha.stadhard@mass.gov::fba5cd91-7722-40f5-88cf-02dbb42025c9" providerId="AD" clId="Web-{E7B6610F-55A2-6B9F-742C-15656A425566}" dt="2025-10-09T21:00:27.361" v="44" actId="20577"/>
        <pc:sldMkLst>
          <pc:docMk/>
          <pc:sldMk cId="1841802956" sldId="347"/>
        </pc:sldMkLst>
        <pc:graphicFrameChg chg="mod modGraphic">
          <ac:chgData name="Stadhard, Sacha (DCS)" userId="S::sacha.stadhard@mass.gov::fba5cd91-7722-40f5-88cf-02dbb42025c9" providerId="AD" clId="Web-{E7B6610F-55A2-6B9F-742C-15656A425566}" dt="2025-10-09T21:00:27.361" v="44" actId="20577"/>
          <ac:graphicFrameMkLst>
            <pc:docMk/>
            <pc:sldMk cId="1841802956" sldId="347"/>
            <ac:graphicFrameMk id="6" creationId="{5BA0D5E6-6596-B256-AB8C-00DA40E997F2}"/>
          </ac:graphicFrameMkLst>
        </pc:graphicFrameChg>
      </pc:sldChg>
    </pc:docChg>
  </pc:docChgLst>
  <pc:docChgLst>
    <pc:chgData name="Stadhard, Sacha (DCS)" userId="S::sacha.stadhard@mass.gov::fba5cd91-7722-40f5-88cf-02dbb42025c9" providerId="AD" clId="Web-{61A5D897-3777-B4B1-0C1E-F1667B2EACB5}"/>
    <pc:docChg chg="modSld">
      <pc:chgData name="Stadhard, Sacha (DCS)" userId="S::sacha.stadhard@mass.gov::fba5cd91-7722-40f5-88cf-02dbb42025c9" providerId="AD" clId="Web-{61A5D897-3777-B4B1-0C1E-F1667B2EACB5}" dt="2025-10-09T21:29:09.969" v="2"/>
      <pc:docMkLst>
        <pc:docMk/>
      </pc:docMkLst>
      <pc:sldChg chg="addSp delSp modSp">
        <pc:chgData name="Stadhard, Sacha (DCS)" userId="S::sacha.stadhard@mass.gov::fba5cd91-7722-40f5-88cf-02dbb42025c9" providerId="AD" clId="Web-{61A5D897-3777-B4B1-0C1E-F1667B2EACB5}" dt="2025-10-09T21:29:09.969" v="2"/>
        <pc:sldMkLst>
          <pc:docMk/>
          <pc:sldMk cId="408553092" sldId="341"/>
        </pc:sldMkLst>
        <pc:picChg chg="add mod ord">
          <ac:chgData name="Stadhard, Sacha (DCS)" userId="S::sacha.stadhard@mass.gov::fba5cd91-7722-40f5-88cf-02dbb42025c9" providerId="AD" clId="Web-{61A5D897-3777-B4B1-0C1E-F1667B2EACB5}" dt="2025-10-09T21:29:09.969" v="2"/>
          <ac:picMkLst>
            <pc:docMk/>
            <pc:sldMk cId="408553092" sldId="341"/>
            <ac:picMk id="2" creationId="{AB818E5A-60C9-CEDA-1C9D-7F8739E44776}"/>
          </ac:picMkLst>
        </pc:picChg>
      </pc:sldChg>
    </pc:docChg>
  </pc:docChgLst>
  <pc:docChgLst>
    <pc:chgData name="Stadhard, Sacha (DCS)" userId="S::sacha.stadhard@mass.gov::fba5cd91-7722-40f5-88cf-02dbb42025c9" providerId="AD" clId="Web-{9423BB15-8A4D-7F68-A075-482F6E66A1DF}"/>
    <pc:docChg chg="modSld">
      <pc:chgData name="Stadhard, Sacha (DCS)" userId="S::sacha.stadhard@mass.gov::fba5cd91-7722-40f5-88cf-02dbb42025c9" providerId="AD" clId="Web-{9423BB15-8A4D-7F68-A075-482F6E66A1DF}" dt="2025-10-15T14:06:58.187" v="2" actId="20577"/>
      <pc:docMkLst>
        <pc:docMk/>
      </pc:docMkLst>
      <pc:sldChg chg="modSp">
        <pc:chgData name="Stadhard, Sacha (DCS)" userId="S::sacha.stadhard@mass.gov::fba5cd91-7722-40f5-88cf-02dbb42025c9" providerId="AD" clId="Web-{9423BB15-8A4D-7F68-A075-482F6E66A1DF}" dt="2025-10-15T14:06:58.187" v="2" actId="20577"/>
        <pc:sldMkLst>
          <pc:docMk/>
          <pc:sldMk cId="2835402444" sldId="345"/>
        </pc:sldMkLst>
        <pc:graphicFrameChg chg="modGraphic">
          <ac:chgData name="Stadhard, Sacha (DCS)" userId="S::sacha.stadhard@mass.gov::fba5cd91-7722-40f5-88cf-02dbb42025c9" providerId="AD" clId="Web-{9423BB15-8A4D-7F68-A075-482F6E66A1DF}" dt="2025-10-15T14:06:58.187" v="2" actId="20577"/>
          <ac:graphicFrameMkLst>
            <pc:docMk/>
            <pc:sldMk cId="2835402444" sldId="345"/>
            <ac:graphicFrameMk id="9" creationId="{5DE105D0-703D-8076-18E2-FDE973D5BDAC}"/>
          </ac:graphicFrameMkLst>
        </pc:graphicFrameChg>
      </pc:sldChg>
    </pc:docChg>
  </pc:docChgLst>
  <pc:docChgLst>
    <pc:chgData name="Stadhard, Sacha (DCS)" userId="S::sacha.stadhard@mass.gov::fba5cd91-7722-40f5-88cf-02dbb42025c9" providerId="AD" clId="Web-{D7EDA5C1-6BE4-677D-8C55-6E446083F8BF}"/>
    <pc:docChg chg="addSld">
      <pc:chgData name="Stadhard, Sacha (DCS)" userId="S::sacha.stadhard@mass.gov::fba5cd91-7722-40f5-88cf-02dbb42025c9" providerId="AD" clId="Web-{D7EDA5C1-6BE4-677D-8C55-6E446083F8BF}" dt="2025-10-09T20:52:13.469" v="1"/>
      <pc:docMkLst>
        <pc:docMk/>
      </pc:docMkLst>
      <pc:sldChg chg="new">
        <pc:chgData name="Stadhard, Sacha (DCS)" userId="S::sacha.stadhard@mass.gov::fba5cd91-7722-40f5-88cf-02dbb42025c9" providerId="AD" clId="Web-{D7EDA5C1-6BE4-677D-8C55-6E446083F8BF}" dt="2025-10-09T20:52:10.719" v="0"/>
        <pc:sldMkLst>
          <pc:docMk/>
          <pc:sldMk cId="2842801726" sldId="344"/>
        </pc:sldMkLst>
      </pc:sldChg>
      <pc:sldChg chg="add">
        <pc:chgData name="Stadhard, Sacha (DCS)" userId="S::sacha.stadhard@mass.gov::fba5cd91-7722-40f5-88cf-02dbb42025c9" providerId="AD" clId="Web-{D7EDA5C1-6BE4-677D-8C55-6E446083F8BF}" dt="2025-10-09T20:52:13.469" v="1"/>
        <pc:sldMkLst>
          <pc:docMk/>
          <pc:sldMk cId="2835402444" sldId="345"/>
        </pc:sldMkLst>
      </pc:sldChg>
    </pc:docChg>
  </pc:docChgLst>
  <pc:docChgLst>
    <pc:chgData name="Mills, Chris (DCS)" userId="S::chris.mills@mass.gov::993c5c82-54d4-444b-bab2-422329e6ffa8" providerId="AD" clId="Web-{3876BDC3-3048-8ED3-8E01-759E701653CD}"/>
    <pc:docChg chg="modSld">
      <pc:chgData name="Mills, Chris (DCS)" userId="S::chris.mills@mass.gov::993c5c82-54d4-444b-bab2-422329e6ffa8" providerId="AD" clId="Web-{3876BDC3-3048-8ED3-8E01-759E701653CD}" dt="2025-10-07T17:16:47.266" v="2" actId="20577"/>
      <pc:docMkLst>
        <pc:docMk/>
      </pc:docMkLst>
      <pc:sldChg chg="modSp">
        <pc:chgData name="Mills, Chris (DCS)" userId="S::chris.mills@mass.gov::993c5c82-54d4-444b-bab2-422329e6ffa8" providerId="AD" clId="Web-{3876BDC3-3048-8ED3-8E01-759E701653CD}" dt="2025-10-07T17:16:47.266" v="2" actId="20577"/>
        <pc:sldMkLst>
          <pc:docMk/>
          <pc:sldMk cId="367261344" sldId="300"/>
        </pc:sldMkLst>
        <pc:spChg chg="mod">
          <ac:chgData name="Mills, Chris (DCS)" userId="S::chris.mills@mass.gov::993c5c82-54d4-444b-bab2-422329e6ffa8" providerId="AD" clId="Web-{3876BDC3-3048-8ED3-8E01-759E701653CD}" dt="2025-10-07T17:16:47.266" v="2" actId="20577"/>
          <ac:spMkLst>
            <pc:docMk/>
            <pc:sldMk cId="367261344" sldId="300"/>
            <ac:spMk id="4" creationId="{A297D5A5-E402-5241-978C-4825DDECC4BB}"/>
          </ac:spMkLst>
        </pc:spChg>
      </pc:sldChg>
    </pc:docChg>
  </pc:docChgLst>
  <pc:docChgLst>
    <pc:chgData name="Stadhard, Sacha (DCS)" userId="S::sacha.stadhard@mass.gov::fba5cd91-7722-40f5-88cf-02dbb42025c9" providerId="AD" clId="Web-{D651F025-A692-E826-77C7-71DA646B897A}"/>
    <pc:docChg chg="modSld">
      <pc:chgData name="Stadhard, Sacha (DCS)" userId="S::sacha.stadhard@mass.gov::fba5cd91-7722-40f5-88cf-02dbb42025c9" providerId="AD" clId="Web-{D651F025-A692-E826-77C7-71DA646B897A}" dt="2025-10-15T03:21:55.244" v="282" actId="20577"/>
      <pc:docMkLst>
        <pc:docMk/>
      </pc:docMkLst>
      <pc:sldChg chg="modSp">
        <pc:chgData name="Stadhard, Sacha (DCS)" userId="S::sacha.stadhard@mass.gov::fba5cd91-7722-40f5-88cf-02dbb42025c9" providerId="AD" clId="Web-{D651F025-A692-E826-77C7-71DA646B897A}" dt="2025-10-15T02:11:48.600" v="59" actId="20577"/>
        <pc:sldMkLst>
          <pc:docMk/>
          <pc:sldMk cId="3375036533" sldId="293"/>
        </pc:sldMkLst>
        <pc:spChg chg="mod">
          <ac:chgData name="Stadhard, Sacha (DCS)" userId="S::sacha.stadhard@mass.gov::fba5cd91-7722-40f5-88cf-02dbb42025c9" providerId="AD" clId="Web-{D651F025-A692-E826-77C7-71DA646B897A}" dt="2025-10-15T02:11:48.600" v="59" actId="20577"/>
          <ac:spMkLst>
            <pc:docMk/>
            <pc:sldMk cId="3375036533" sldId="293"/>
            <ac:spMk id="4" creationId="{D6BE7BF6-69C9-4A2C-E577-362DB2BC9A02}"/>
          </ac:spMkLst>
        </pc:spChg>
      </pc:sldChg>
      <pc:sldChg chg="addSp delSp modSp">
        <pc:chgData name="Stadhard, Sacha (DCS)" userId="S::sacha.stadhard@mass.gov::fba5cd91-7722-40f5-88cf-02dbb42025c9" providerId="AD" clId="Web-{D651F025-A692-E826-77C7-71DA646B897A}" dt="2025-10-15T02:23:09.883" v="90" actId="20577"/>
        <pc:sldMkLst>
          <pc:docMk/>
          <pc:sldMk cId="713073978" sldId="295"/>
        </pc:sldMkLst>
        <pc:graphicFrameChg chg="add del modGraphic">
          <ac:chgData name="Stadhard, Sacha (DCS)" userId="S::sacha.stadhard@mass.gov::fba5cd91-7722-40f5-88cf-02dbb42025c9" providerId="AD" clId="Web-{D651F025-A692-E826-77C7-71DA646B897A}" dt="2025-10-15T02:23:09.883" v="90" actId="20577"/>
          <ac:graphicFrameMkLst>
            <pc:docMk/>
            <pc:sldMk cId="713073978" sldId="295"/>
            <ac:graphicFrameMk id="6" creationId="{882372FE-2A52-C503-5ECF-FABBA209D72B}"/>
          </ac:graphicFrameMkLst>
        </pc:graphicFrameChg>
      </pc:sldChg>
      <pc:sldChg chg="modSp">
        <pc:chgData name="Stadhard, Sacha (DCS)" userId="S::sacha.stadhard@mass.gov::fba5cd91-7722-40f5-88cf-02dbb42025c9" providerId="AD" clId="Web-{D651F025-A692-E826-77C7-71DA646B897A}" dt="2025-10-15T02:31:44.513" v="156" actId="20577"/>
        <pc:sldMkLst>
          <pc:docMk/>
          <pc:sldMk cId="342092019" sldId="298"/>
        </pc:sldMkLst>
        <pc:spChg chg="mod">
          <ac:chgData name="Stadhard, Sacha (DCS)" userId="S::sacha.stadhard@mass.gov::fba5cd91-7722-40f5-88cf-02dbb42025c9" providerId="AD" clId="Web-{D651F025-A692-E826-77C7-71DA646B897A}" dt="2025-10-15T02:31:44.513" v="156" actId="20577"/>
          <ac:spMkLst>
            <pc:docMk/>
            <pc:sldMk cId="342092019" sldId="298"/>
            <ac:spMk id="4" creationId="{AE058E1C-5218-1C3E-593E-E44B4E878E89}"/>
          </ac:spMkLst>
        </pc:spChg>
      </pc:sldChg>
      <pc:sldChg chg="modSp">
        <pc:chgData name="Stadhard, Sacha (DCS)" userId="S::sacha.stadhard@mass.gov::fba5cd91-7722-40f5-88cf-02dbb42025c9" providerId="AD" clId="Web-{D651F025-A692-E826-77C7-71DA646B897A}" dt="2025-10-15T02:35:27.591" v="159" actId="20577"/>
        <pc:sldMkLst>
          <pc:docMk/>
          <pc:sldMk cId="332995559" sldId="299"/>
        </pc:sldMkLst>
        <pc:spChg chg="mod">
          <ac:chgData name="Stadhard, Sacha (DCS)" userId="S::sacha.stadhard@mass.gov::fba5cd91-7722-40f5-88cf-02dbb42025c9" providerId="AD" clId="Web-{D651F025-A692-E826-77C7-71DA646B897A}" dt="2025-10-15T02:35:27.591" v="159" actId="20577"/>
          <ac:spMkLst>
            <pc:docMk/>
            <pc:sldMk cId="332995559" sldId="299"/>
            <ac:spMk id="4" creationId="{7269677A-10EA-F298-0D58-192B7DE2F48A}"/>
          </ac:spMkLst>
        </pc:spChg>
      </pc:sldChg>
      <pc:sldChg chg="modSp">
        <pc:chgData name="Stadhard, Sacha (DCS)" userId="S::sacha.stadhard@mass.gov::fba5cd91-7722-40f5-88cf-02dbb42025c9" providerId="AD" clId="Web-{D651F025-A692-E826-77C7-71DA646B897A}" dt="2025-10-15T02:48:50.962" v="161" actId="20577"/>
        <pc:sldMkLst>
          <pc:docMk/>
          <pc:sldMk cId="2593645073" sldId="301"/>
        </pc:sldMkLst>
        <pc:graphicFrameChg chg="modGraphic">
          <ac:chgData name="Stadhard, Sacha (DCS)" userId="S::sacha.stadhard@mass.gov::fba5cd91-7722-40f5-88cf-02dbb42025c9" providerId="AD" clId="Web-{D651F025-A692-E826-77C7-71DA646B897A}" dt="2025-10-15T02:48:50.962" v="161" actId="20577"/>
          <ac:graphicFrameMkLst>
            <pc:docMk/>
            <pc:sldMk cId="2593645073" sldId="301"/>
            <ac:graphicFrameMk id="12" creationId="{C89B18A8-A4F1-6109-94AE-E9A77A535924}"/>
          </ac:graphicFrameMkLst>
        </pc:graphicFrameChg>
      </pc:sldChg>
      <pc:sldChg chg="modSp">
        <pc:chgData name="Stadhard, Sacha (DCS)" userId="S::sacha.stadhard@mass.gov::fba5cd91-7722-40f5-88cf-02dbb42025c9" providerId="AD" clId="Web-{D651F025-A692-E826-77C7-71DA646B897A}" dt="2025-10-15T03:10:02.799" v="219" actId="20577"/>
        <pc:sldMkLst>
          <pc:docMk/>
          <pc:sldMk cId="3404432479" sldId="337"/>
        </pc:sldMkLst>
        <pc:graphicFrameChg chg="mod modGraphic">
          <ac:chgData name="Stadhard, Sacha (DCS)" userId="S::sacha.stadhard@mass.gov::fba5cd91-7722-40f5-88cf-02dbb42025c9" providerId="AD" clId="Web-{D651F025-A692-E826-77C7-71DA646B897A}" dt="2025-10-15T03:10:02.799" v="219" actId="20577"/>
          <ac:graphicFrameMkLst>
            <pc:docMk/>
            <pc:sldMk cId="3404432479" sldId="337"/>
            <ac:graphicFrameMk id="7" creationId="{261A6AE9-9473-53A0-A751-ADDE23E4F8B9}"/>
          </ac:graphicFrameMkLst>
        </pc:graphicFrameChg>
      </pc:sldChg>
      <pc:sldChg chg="modSp">
        <pc:chgData name="Stadhard, Sacha (DCS)" userId="S::sacha.stadhard@mass.gov::fba5cd91-7722-40f5-88cf-02dbb42025c9" providerId="AD" clId="Web-{D651F025-A692-E826-77C7-71DA646B897A}" dt="2025-10-15T03:21:55.244" v="282" actId="20577"/>
        <pc:sldMkLst>
          <pc:docMk/>
          <pc:sldMk cId="3225928348" sldId="340"/>
        </pc:sldMkLst>
        <pc:graphicFrameChg chg="modGraphic">
          <ac:chgData name="Stadhard, Sacha (DCS)" userId="S::sacha.stadhard@mass.gov::fba5cd91-7722-40f5-88cf-02dbb42025c9" providerId="AD" clId="Web-{D651F025-A692-E826-77C7-71DA646B897A}" dt="2025-10-15T03:21:55.244" v="282" actId="20577"/>
          <ac:graphicFrameMkLst>
            <pc:docMk/>
            <pc:sldMk cId="3225928348" sldId="340"/>
            <ac:graphicFrameMk id="14" creationId="{02FB2FEE-DD17-0387-10AA-3CFA45CE57FF}"/>
          </ac:graphicFrameMkLst>
        </pc:graphicFrameChg>
      </pc:sldChg>
      <pc:sldChg chg="modSp">
        <pc:chgData name="Stadhard, Sacha (DCS)" userId="S::sacha.stadhard@mass.gov::fba5cd91-7722-40f5-88cf-02dbb42025c9" providerId="AD" clId="Web-{D651F025-A692-E826-77C7-71DA646B897A}" dt="2025-10-15T02:49:33.821" v="162" actId="1076"/>
        <pc:sldMkLst>
          <pc:docMk/>
          <pc:sldMk cId="2835402444" sldId="345"/>
        </pc:sldMkLst>
        <pc:graphicFrameChg chg="mod">
          <ac:chgData name="Stadhard, Sacha (DCS)" userId="S::sacha.stadhard@mass.gov::fba5cd91-7722-40f5-88cf-02dbb42025c9" providerId="AD" clId="Web-{D651F025-A692-E826-77C7-71DA646B897A}" dt="2025-10-15T02:49:33.821" v="162" actId="1076"/>
          <ac:graphicFrameMkLst>
            <pc:docMk/>
            <pc:sldMk cId="2835402444" sldId="345"/>
            <ac:graphicFrameMk id="9" creationId="{5DE105D0-703D-8076-18E2-FDE973D5BDAC}"/>
          </ac:graphicFrameMkLst>
        </pc:graphicFrameChg>
      </pc:sldChg>
      <pc:sldChg chg="modSp">
        <pc:chgData name="Stadhard, Sacha (DCS)" userId="S::sacha.stadhard@mass.gov::fba5cd91-7722-40f5-88cf-02dbb42025c9" providerId="AD" clId="Web-{D651F025-A692-E826-77C7-71DA646B897A}" dt="2025-10-15T03:17:49.192" v="252" actId="20577"/>
        <pc:sldMkLst>
          <pc:docMk/>
          <pc:sldMk cId="1841802956" sldId="347"/>
        </pc:sldMkLst>
        <pc:graphicFrameChg chg="mod modGraphic">
          <ac:chgData name="Stadhard, Sacha (DCS)" userId="S::sacha.stadhard@mass.gov::fba5cd91-7722-40f5-88cf-02dbb42025c9" providerId="AD" clId="Web-{D651F025-A692-E826-77C7-71DA646B897A}" dt="2025-10-15T03:17:49.192" v="252" actId="20577"/>
          <ac:graphicFrameMkLst>
            <pc:docMk/>
            <pc:sldMk cId="1841802956" sldId="347"/>
            <ac:graphicFrameMk id="6" creationId="{5BA0D5E6-6596-B256-AB8C-00DA40E997F2}"/>
          </ac:graphicFrameMkLst>
        </pc:graphicFrameChg>
      </pc:sldChg>
    </pc:docChg>
  </pc:docChgLst>
  <pc:docChgLst>
    <pc:chgData name="Stadhard, Sacha (DCS)" userId="S::sacha.stadhard@mass.gov::fba5cd91-7722-40f5-88cf-02dbb42025c9" providerId="AD" clId="Web-{08F1CE12-D810-413D-A4B6-A6162EF5B0E6}"/>
    <pc:docChg chg="modSld">
      <pc:chgData name="Stadhard, Sacha (DCS)" userId="S::sacha.stadhard@mass.gov::fba5cd91-7722-40f5-88cf-02dbb42025c9" providerId="AD" clId="Web-{08F1CE12-D810-413D-A4B6-A6162EF5B0E6}" dt="2025-10-15T00:37:16.813" v="64" actId="20577"/>
      <pc:docMkLst>
        <pc:docMk/>
      </pc:docMkLst>
      <pc:sldChg chg="modSp">
        <pc:chgData name="Stadhard, Sacha (DCS)" userId="S::sacha.stadhard@mass.gov::fba5cd91-7722-40f5-88cf-02dbb42025c9" providerId="AD" clId="Web-{08F1CE12-D810-413D-A4B6-A6162EF5B0E6}" dt="2025-10-15T00:35:19.796" v="34" actId="20577"/>
        <pc:sldMkLst>
          <pc:docMk/>
          <pc:sldMk cId="3375036533" sldId="293"/>
        </pc:sldMkLst>
        <pc:spChg chg="mod">
          <ac:chgData name="Stadhard, Sacha (DCS)" userId="S::sacha.stadhard@mass.gov::fba5cd91-7722-40f5-88cf-02dbb42025c9" providerId="AD" clId="Web-{08F1CE12-D810-413D-A4B6-A6162EF5B0E6}" dt="2025-10-15T00:35:19.796" v="34" actId="20577"/>
          <ac:spMkLst>
            <pc:docMk/>
            <pc:sldMk cId="3375036533" sldId="293"/>
            <ac:spMk id="2" creationId="{43DCA40B-BFD3-0F25-576E-6C51F8A11865}"/>
          </ac:spMkLst>
        </pc:spChg>
      </pc:sldChg>
      <pc:sldChg chg="modSp">
        <pc:chgData name="Stadhard, Sacha (DCS)" userId="S::sacha.stadhard@mass.gov::fba5cd91-7722-40f5-88cf-02dbb42025c9" providerId="AD" clId="Web-{08F1CE12-D810-413D-A4B6-A6162EF5B0E6}" dt="2025-10-15T00:37:16.813" v="64" actId="20577"/>
        <pc:sldMkLst>
          <pc:docMk/>
          <pc:sldMk cId="2835776016" sldId="329"/>
        </pc:sldMkLst>
        <pc:spChg chg="mod">
          <ac:chgData name="Stadhard, Sacha (DCS)" userId="S::sacha.stadhard@mass.gov::fba5cd91-7722-40f5-88cf-02dbb42025c9" providerId="AD" clId="Web-{08F1CE12-D810-413D-A4B6-A6162EF5B0E6}" dt="2025-10-15T00:37:16.813" v="64" actId="20577"/>
          <ac:spMkLst>
            <pc:docMk/>
            <pc:sldMk cId="2835776016" sldId="329"/>
            <ac:spMk id="4" creationId="{02013AA2-2CDD-5CE4-5374-6E33297CDA2A}"/>
          </ac:spMkLst>
        </pc:spChg>
      </pc:sldChg>
      <pc:sldChg chg="modSp">
        <pc:chgData name="Stadhard, Sacha (DCS)" userId="S::sacha.stadhard@mass.gov::fba5cd91-7722-40f5-88cf-02dbb42025c9" providerId="AD" clId="Web-{08F1CE12-D810-413D-A4B6-A6162EF5B0E6}" dt="2025-10-15T00:34:09.811" v="1" actId="20577"/>
        <pc:sldMkLst>
          <pc:docMk/>
          <pc:sldMk cId="2855127509" sldId="332"/>
        </pc:sldMkLst>
        <pc:spChg chg="mod">
          <ac:chgData name="Stadhard, Sacha (DCS)" userId="S::sacha.stadhard@mass.gov::fba5cd91-7722-40f5-88cf-02dbb42025c9" providerId="AD" clId="Web-{08F1CE12-D810-413D-A4B6-A6162EF5B0E6}" dt="2025-10-15T00:34:09.811" v="1" actId="20577"/>
          <ac:spMkLst>
            <pc:docMk/>
            <pc:sldMk cId="2855127509" sldId="332"/>
            <ac:spMk id="4" creationId="{1D1E4943-0ADC-F638-76D0-CCF9C633128B}"/>
          </ac:spMkLst>
        </pc:spChg>
      </pc:sldChg>
      <pc:sldChg chg="modSp">
        <pc:chgData name="Stadhard, Sacha (DCS)" userId="S::sacha.stadhard@mass.gov::fba5cd91-7722-40f5-88cf-02dbb42025c9" providerId="AD" clId="Web-{08F1CE12-D810-413D-A4B6-A6162EF5B0E6}" dt="2025-10-15T00:35:58.640" v="52" actId="20577"/>
        <pc:sldMkLst>
          <pc:docMk/>
          <pc:sldMk cId="2835402444" sldId="345"/>
        </pc:sldMkLst>
        <pc:graphicFrameChg chg="modGraphic">
          <ac:chgData name="Stadhard, Sacha (DCS)" userId="S::sacha.stadhard@mass.gov::fba5cd91-7722-40f5-88cf-02dbb42025c9" providerId="AD" clId="Web-{08F1CE12-D810-413D-A4B6-A6162EF5B0E6}" dt="2025-10-15T00:35:58.640" v="52" actId="20577"/>
          <ac:graphicFrameMkLst>
            <pc:docMk/>
            <pc:sldMk cId="2835402444" sldId="345"/>
            <ac:graphicFrameMk id="9" creationId="{5DE105D0-703D-8076-18E2-FDE973D5BDAC}"/>
          </ac:graphicFrameMkLst>
        </pc:graphicFrameChg>
      </pc:sldChg>
    </pc:docChg>
  </pc:docChgLst>
  <pc:docChgLst>
    <pc:chgData name="Stadhard, Sacha (DCS)" userId="S::sacha.stadhard@mass.gov::fba5cd91-7722-40f5-88cf-02dbb42025c9" providerId="AD" clId="Web-{BC1EAF20-127C-CDD2-BA71-CF87E017AA1D}"/>
    <pc:docChg chg="modSld">
      <pc:chgData name="Stadhard, Sacha (DCS)" userId="S::sacha.stadhard@mass.gov::fba5cd91-7722-40f5-88cf-02dbb42025c9" providerId="AD" clId="Web-{BC1EAF20-127C-CDD2-BA71-CF87E017AA1D}" dt="2025-10-09T21:14:10.462" v="63" actId="20577"/>
      <pc:docMkLst>
        <pc:docMk/>
      </pc:docMkLst>
      <pc:sldChg chg="modSp">
        <pc:chgData name="Stadhard, Sacha (DCS)" userId="S::sacha.stadhard@mass.gov::fba5cd91-7722-40f5-88cf-02dbb42025c9" providerId="AD" clId="Web-{BC1EAF20-127C-CDD2-BA71-CF87E017AA1D}" dt="2025-10-09T21:14:10.462" v="63" actId="20577"/>
        <pc:sldMkLst>
          <pc:docMk/>
          <pc:sldMk cId="4123994389" sldId="311"/>
        </pc:sldMkLst>
        <pc:spChg chg="mod">
          <ac:chgData name="Stadhard, Sacha (DCS)" userId="S::sacha.stadhard@mass.gov::fba5cd91-7722-40f5-88cf-02dbb42025c9" providerId="AD" clId="Web-{BC1EAF20-127C-CDD2-BA71-CF87E017AA1D}" dt="2025-10-09T21:14:10.462" v="63" actId="20577"/>
          <ac:spMkLst>
            <pc:docMk/>
            <pc:sldMk cId="4123994389" sldId="311"/>
            <ac:spMk id="4" creationId="{B6039488-E631-BB2E-F0AD-933C371BD466}"/>
          </ac:spMkLst>
        </pc:spChg>
      </pc:sldChg>
    </pc:docChg>
  </pc:docChgLst>
  <pc:docChgLst>
    <pc:chgData name="Stadhard, Sacha (DCS)" userId="S::sacha.stadhard@mass.gov::fba5cd91-7722-40f5-88cf-02dbb42025c9" providerId="AD" clId="Web-{E13EB331-4263-1CFA-372D-0687F8250ABD}"/>
    <pc:docChg chg="mod addSld delSld modSld sldOrd">
      <pc:chgData name="Stadhard, Sacha (DCS)" userId="S::sacha.stadhard@mass.gov::fba5cd91-7722-40f5-88cf-02dbb42025c9" providerId="AD" clId="Web-{E13EB331-4263-1CFA-372D-0687F8250ABD}" dt="2025-10-07T17:58:46.884" v="805"/>
      <pc:docMkLst>
        <pc:docMk/>
      </pc:docMkLst>
      <pc:sldChg chg="modSp">
        <pc:chgData name="Stadhard, Sacha (DCS)" userId="S::sacha.stadhard@mass.gov::fba5cd91-7722-40f5-88cf-02dbb42025c9" providerId="AD" clId="Web-{E13EB331-4263-1CFA-372D-0687F8250ABD}" dt="2025-10-07T16:13:46.671" v="1" actId="20577"/>
        <pc:sldMkLst>
          <pc:docMk/>
          <pc:sldMk cId="2086715375" sldId="256"/>
        </pc:sldMkLst>
        <pc:spChg chg="mod">
          <ac:chgData name="Stadhard, Sacha (DCS)" userId="S::sacha.stadhard@mass.gov::fba5cd91-7722-40f5-88cf-02dbb42025c9" providerId="AD" clId="Web-{E13EB331-4263-1CFA-372D-0687F8250ABD}" dt="2025-10-07T16:13:46.671" v="1" actId="20577"/>
          <ac:spMkLst>
            <pc:docMk/>
            <pc:sldMk cId="2086715375" sldId="256"/>
            <ac:spMk id="2" creationId="{00000000-0000-0000-0000-000000000000}"/>
          </ac:spMkLst>
        </pc:spChg>
      </pc:sldChg>
      <pc:sldChg chg="modSp">
        <pc:chgData name="Stadhard, Sacha (DCS)" userId="S::sacha.stadhard@mass.gov::fba5cd91-7722-40f5-88cf-02dbb42025c9" providerId="AD" clId="Web-{E13EB331-4263-1CFA-372D-0687F8250ABD}" dt="2025-10-07T16:17:59.502" v="53" actId="20577"/>
        <pc:sldMkLst>
          <pc:docMk/>
          <pc:sldMk cId="3854983567" sldId="297"/>
        </pc:sldMkLst>
        <pc:spChg chg="mod">
          <ac:chgData name="Stadhard, Sacha (DCS)" userId="S::sacha.stadhard@mass.gov::fba5cd91-7722-40f5-88cf-02dbb42025c9" providerId="AD" clId="Web-{E13EB331-4263-1CFA-372D-0687F8250ABD}" dt="2025-10-07T16:17:59.502" v="53" actId="20577"/>
          <ac:spMkLst>
            <pc:docMk/>
            <pc:sldMk cId="3854983567" sldId="297"/>
            <ac:spMk id="4" creationId="{7703EEC6-7B32-D8CE-B29B-81A421CDCA10}"/>
          </ac:spMkLst>
        </pc:spChg>
      </pc:sldChg>
      <pc:sldChg chg="modSp">
        <pc:chgData name="Stadhard, Sacha (DCS)" userId="S::sacha.stadhard@mass.gov::fba5cd91-7722-40f5-88cf-02dbb42025c9" providerId="AD" clId="Web-{E13EB331-4263-1CFA-372D-0687F8250ABD}" dt="2025-10-07T16:19:06.472" v="60" actId="20577"/>
        <pc:sldMkLst>
          <pc:docMk/>
          <pc:sldMk cId="342092019" sldId="298"/>
        </pc:sldMkLst>
        <pc:spChg chg="mod">
          <ac:chgData name="Stadhard, Sacha (DCS)" userId="S::sacha.stadhard@mass.gov::fba5cd91-7722-40f5-88cf-02dbb42025c9" providerId="AD" clId="Web-{E13EB331-4263-1CFA-372D-0687F8250ABD}" dt="2025-10-07T16:19:06.472" v="60" actId="20577"/>
          <ac:spMkLst>
            <pc:docMk/>
            <pc:sldMk cId="342092019" sldId="298"/>
            <ac:spMk id="4" creationId="{AE058E1C-5218-1C3E-593E-E44B4E878E89}"/>
          </ac:spMkLst>
        </pc:spChg>
      </pc:sldChg>
      <pc:sldChg chg="modSp">
        <pc:chgData name="Stadhard, Sacha (DCS)" userId="S::sacha.stadhard@mass.gov::fba5cd91-7722-40f5-88cf-02dbb42025c9" providerId="AD" clId="Web-{E13EB331-4263-1CFA-372D-0687F8250ABD}" dt="2025-10-07T17:34:32.462" v="672" actId="20577"/>
        <pc:sldMkLst>
          <pc:docMk/>
          <pc:sldMk cId="367261344" sldId="300"/>
        </pc:sldMkLst>
        <pc:spChg chg="mod">
          <ac:chgData name="Stadhard, Sacha (DCS)" userId="S::sacha.stadhard@mass.gov::fba5cd91-7722-40f5-88cf-02dbb42025c9" providerId="AD" clId="Web-{E13EB331-4263-1CFA-372D-0687F8250ABD}" dt="2025-10-07T17:34:32.462" v="672" actId="20577"/>
          <ac:spMkLst>
            <pc:docMk/>
            <pc:sldMk cId="367261344" sldId="300"/>
            <ac:spMk id="4" creationId="{A297D5A5-E402-5241-978C-4825DDECC4BB}"/>
          </ac:spMkLst>
        </pc:spChg>
      </pc:sldChg>
      <pc:sldChg chg="modSp">
        <pc:chgData name="Stadhard, Sacha (DCS)" userId="S::sacha.stadhard@mass.gov::fba5cd91-7722-40f5-88cf-02dbb42025c9" providerId="AD" clId="Web-{E13EB331-4263-1CFA-372D-0687F8250ABD}" dt="2025-10-07T16:33:13.091" v="583" actId="20577"/>
        <pc:sldMkLst>
          <pc:docMk/>
          <pc:sldMk cId="386239770" sldId="302"/>
        </pc:sldMkLst>
        <pc:spChg chg="mod">
          <ac:chgData name="Stadhard, Sacha (DCS)" userId="S::sacha.stadhard@mass.gov::fba5cd91-7722-40f5-88cf-02dbb42025c9" providerId="AD" clId="Web-{E13EB331-4263-1CFA-372D-0687F8250ABD}" dt="2025-10-07T16:33:13.091" v="583" actId="20577"/>
          <ac:spMkLst>
            <pc:docMk/>
            <pc:sldMk cId="386239770" sldId="302"/>
            <ac:spMk id="4" creationId="{7BEAA657-A9AA-6B20-FA50-7F443BA79F69}"/>
          </ac:spMkLst>
        </pc:spChg>
      </pc:sldChg>
      <pc:sldChg chg="modSp">
        <pc:chgData name="Stadhard, Sacha (DCS)" userId="S::sacha.stadhard@mass.gov::fba5cd91-7722-40f5-88cf-02dbb42025c9" providerId="AD" clId="Web-{E13EB331-4263-1CFA-372D-0687F8250ABD}" dt="2025-10-07T16:34:02.045" v="588" actId="20577"/>
        <pc:sldMkLst>
          <pc:docMk/>
          <pc:sldMk cId="3371702071" sldId="303"/>
        </pc:sldMkLst>
        <pc:spChg chg="mod">
          <ac:chgData name="Stadhard, Sacha (DCS)" userId="S::sacha.stadhard@mass.gov::fba5cd91-7722-40f5-88cf-02dbb42025c9" providerId="AD" clId="Web-{E13EB331-4263-1CFA-372D-0687F8250ABD}" dt="2025-10-07T16:34:02.045" v="588" actId="20577"/>
          <ac:spMkLst>
            <pc:docMk/>
            <pc:sldMk cId="3371702071" sldId="303"/>
            <ac:spMk id="4" creationId="{EF47C741-1F32-759C-4A7C-B7605D30802E}"/>
          </ac:spMkLst>
        </pc:spChg>
      </pc:sldChg>
      <pc:sldChg chg="addSp delSp modSp">
        <pc:chgData name="Stadhard, Sacha (DCS)" userId="S::sacha.stadhard@mass.gov::fba5cd91-7722-40f5-88cf-02dbb42025c9" providerId="AD" clId="Web-{E13EB331-4263-1CFA-372D-0687F8250ABD}" dt="2025-10-07T17:50:06.223" v="773" actId="20577"/>
        <pc:sldMkLst>
          <pc:docMk/>
          <pc:sldMk cId="3069906227" sldId="304"/>
        </pc:sldMkLst>
        <pc:spChg chg="mod">
          <ac:chgData name="Stadhard, Sacha (DCS)" userId="S::sacha.stadhard@mass.gov::fba5cd91-7722-40f5-88cf-02dbb42025c9" providerId="AD" clId="Web-{E13EB331-4263-1CFA-372D-0687F8250ABD}" dt="2025-10-07T17:50:06.223" v="773" actId="20577"/>
          <ac:spMkLst>
            <pc:docMk/>
            <pc:sldMk cId="3069906227" sldId="304"/>
            <ac:spMk id="4" creationId="{42110CE1-FDAF-103D-7A98-7283FC13C474}"/>
          </ac:spMkLst>
        </pc:spChg>
        <pc:picChg chg="add mod">
          <ac:chgData name="Stadhard, Sacha (DCS)" userId="S::sacha.stadhard@mass.gov::fba5cd91-7722-40f5-88cf-02dbb42025c9" providerId="AD" clId="Web-{E13EB331-4263-1CFA-372D-0687F8250ABD}" dt="2025-10-07T17:49:27.348" v="762" actId="14100"/>
          <ac:picMkLst>
            <pc:docMk/>
            <pc:sldMk cId="3069906227" sldId="304"/>
            <ac:picMk id="6" creationId="{A8983070-2E03-9890-1D1D-7A8E98F3380E}"/>
          </ac:picMkLst>
        </pc:picChg>
      </pc:sldChg>
      <pc:sldChg chg="ord">
        <pc:chgData name="Stadhard, Sacha (DCS)" userId="S::sacha.stadhard@mass.gov::fba5cd91-7722-40f5-88cf-02dbb42025c9" providerId="AD" clId="Web-{E13EB331-4263-1CFA-372D-0687F8250ABD}" dt="2025-10-07T17:58:46.884" v="805"/>
        <pc:sldMkLst>
          <pc:docMk/>
          <pc:sldMk cId="4123994389" sldId="311"/>
        </pc:sldMkLst>
      </pc:sldChg>
      <pc:sldChg chg="addSp delSp modSp">
        <pc:chgData name="Stadhard, Sacha (DCS)" userId="S::sacha.stadhard@mass.gov::fba5cd91-7722-40f5-88cf-02dbb42025c9" providerId="AD" clId="Web-{E13EB331-4263-1CFA-372D-0687F8250ABD}" dt="2025-10-07T17:37:03.245" v="703"/>
        <pc:sldMkLst>
          <pc:docMk/>
          <pc:sldMk cId="1796566690" sldId="317"/>
        </pc:sldMkLst>
        <pc:picChg chg="add mod ord">
          <ac:chgData name="Stadhard, Sacha (DCS)" userId="S::sacha.stadhard@mass.gov::fba5cd91-7722-40f5-88cf-02dbb42025c9" providerId="AD" clId="Web-{E13EB331-4263-1CFA-372D-0687F8250ABD}" dt="2025-10-07T17:37:03.245" v="703"/>
          <ac:picMkLst>
            <pc:docMk/>
            <pc:sldMk cId="1796566690" sldId="317"/>
            <ac:picMk id="5" creationId="{D5BA8242-6737-69BE-5193-32622AFDEEB2}"/>
          </ac:picMkLst>
        </pc:picChg>
      </pc:sldChg>
      <pc:sldChg chg="modSp">
        <pc:chgData name="Stadhard, Sacha (DCS)" userId="S::sacha.stadhard@mass.gov::fba5cd91-7722-40f5-88cf-02dbb42025c9" providerId="AD" clId="Web-{E13EB331-4263-1CFA-372D-0687F8250ABD}" dt="2025-10-07T17:44:52.750" v="755" actId="20577"/>
        <pc:sldMkLst>
          <pc:docMk/>
          <pc:sldMk cId="4253503578" sldId="322"/>
        </pc:sldMkLst>
      </pc:sldChg>
      <pc:sldChg chg="addSp delSp modSp">
        <pc:chgData name="Stadhard, Sacha (DCS)" userId="S::sacha.stadhard@mass.gov::fba5cd91-7722-40f5-88cf-02dbb42025c9" providerId="AD" clId="Web-{E13EB331-4263-1CFA-372D-0687F8250ABD}" dt="2025-10-07T16:49:11.868" v="668" actId="1076"/>
        <pc:sldMkLst>
          <pc:docMk/>
          <pc:sldMk cId="2752686295" sldId="323"/>
        </pc:sldMkLst>
        <pc:picChg chg="add mod">
          <ac:chgData name="Stadhard, Sacha (DCS)" userId="S::sacha.stadhard@mass.gov::fba5cd91-7722-40f5-88cf-02dbb42025c9" providerId="AD" clId="Web-{E13EB331-4263-1CFA-372D-0687F8250ABD}" dt="2025-10-07T16:40:43.292" v="631" actId="14100"/>
          <ac:picMkLst>
            <pc:docMk/>
            <pc:sldMk cId="2752686295" sldId="323"/>
            <ac:picMk id="5" creationId="{2C1DC794-D890-5321-B0E6-A5441D33295D}"/>
          </ac:picMkLst>
        </pc:picChg>
        <pc:picChg chg="mod">
          <ac:chgData name="Stadhard, Sacha (DCS)" userId="S::sacha.stadhard@mass.gov::fba5cd91-7722-40f5-88cf-02dbb42025c9" providerId="AD" clId="Web-{E13EB331-4263-1CFA-372D-0687F8250ABD}" dt="2025-10-07T16:49:06.477" v="667" actId="1076"/>
          <ac:picMkLst>
            <pc:docMk/>
            <pc:sldMk cId="2752686295" sldId="323"/>
            <ac:picMk id="6" creationId="{D612E170-A75F-70D9-A697-E39A0D66A4A4}"/>
          </ac:picMkLst>
        </pc:picChg>
        <pc:picChg chg="add mod">
          <ac:chgData name="Stadhard, Sacha (DCS)" userId="S::sacha.stadhard@mass.gov::fba5cd91-7722-40f5-88cf-02dbb42025c9" providerId="AD" clId="Web-{E13EB331-4263-1CFA-372D-0687F8250ABD}" dt="2025-10-07T16:49:11.868" v="668" actId="1076"/>
          <ac:picMkLst>
            <pc:docMk/>
            <pc:sldMk cId="2752686295" sldId="323"/>
            <ac:picMk id="7" creationId="{92BC5FEF-435C-E7F1-7917-FC66521352AB}"/>
          </ac:picMkLst>
        </pc:picChg>
      </pc:sldChg>
      <pc:sldChg chg="modSp">
        <pc:chgData name="Stadhard, Sacha (DCS)" userId="S::sacha.stadhard@mass.gov::fba5cd91-7722-40f5-88cf-02dbb42025c9" providerId="AD" clId="Web-{E13EB331-4263-1CFA-372D-0687F8250ABD}" dt="2025-10-07T17:43:47.015" v="749" actId="14100"/>
        <pc:sldMkLst>
          <pc:docMk/>
          <pc:sldMk cId="70818228" sldId="324"/>
        </pc:sldMkLst>
        <pc:picChg chg="mod">
          <ac:chgData name="Stadhard, Sacha (DCS)" userId="S::sacha.stadhard@mass.gov::fba5cd91-7722-40f5-88cf-02dbb42025c9" providerId="AD" clId="Web-{E13EB331-4263-1CFA-372D-0687F8250ABD}" dt="2025-10-07T17:43:47.015" v="749" actId="14100"/>
          <ac:picMkLst>
            <pc:docMk/>
            <pc:sldMk cId="70818228" sldId="324"/>
            <ac:picMk id="6" creationId="{FBDF8E32-6549-B704-1019-9DEEF882FE35}"/>
          </ac:picMkLst>
        </pc:picChg>
      </pc:sldChg>
      <pc:sldChg chg="modSp new ord">
        <pc:chgData name="Stadhard, Sacha (DCS)" userId="S::sacha.stadhard@mass.gov::fba5cd91-7722-40f5-88cf-02dbb42025c9" providerId="AD" clId="Web-{E13EB331-4263-1CFA-372D-0687F8250ABD}" dt="2025-10-07T16:15:05.735" v="40"/>
        <pc:sldMkLst>
          <pc:docMk/>
          <pc:sldMk cId="2835776016" sldId="329"/>
        </pc:sldMkLst>
        <pc:spChg chg="mod">
          <ac:chgData name="Stadhard, Sacha (DCS)" userId="S::sacha.stadhard@mass.gov::fba5cd91-7722-40f5-88cf-02dbb42025c9" providerId="AD" clId="Web-{E13EB331-4263-1CFA-372D-0687F8250ABD}" dt="2025-10-07T16:14:50.891" v="39" actId="20577"/>
          <ac:spMkLst>
            <pc:docMk/>
            <pc:sldMk cId="2835776016" sldId="329"/>
            <ac:spMk id="4" creationId="{02013AA2-2CDD-5CE4-5374-6E33297CDA2A}"/>
          </ac:spMkLst>
        </pc:spChg>
      </pc:sldChg>
      <pc:sldChg chg="modSp new">
        <pc:chgData name="Stadhard, Sacha (DCS)" userId="S::sacha.stadhard@mass.gov::fba5cd91-7722-40f5-88cf-02dbb42025c9" providerId="AD" clId="Web-{E13EB331-4263-1CFA-372D-0687F8250ABD}" dt="2025-10-07T16:35:03.608" v="599" actId="20577"/>
        <pc:sldMkLst>
          <pc:docMk/>
          <pc:sldMk cId="1203566871" sldId="330"/>
        </pc:sldMkLst>
        <pc:spChg chg="mod">
          <ac:chgData name="Stadhard, Sacha (DCS)" userId="S::sacha.stadhard@mass.gov::fba5cd91-7722-40f5-88cf-02dbb42025c9" providerId="AD" clId="Web-{E13EB331-4263-1CFA-372D-0687F8250ABD}" dt="2025-10-07T16:35:03.608" v="599" actId="20577"/>
          <ac:spMkLst>
            <pc:docMk/>
            <pc:sldMk cId="1203566871" sldId="330"/>
            <ac:spMk id="4" creationId="{066627E5-6A08-CD0C-6AD2-8C621AED2CC1}"/>
          </ac:spMkLst>
        </pc:spChg>
      </pc:sldChg>
      <pc:sldChg chg="new del ord">
        <pc:chgData name="Stadhard, Sacha (DCS)" userId="S::sacha.stadhard@mass.gov::fba5cd91-7722-40f5-88cf-02dbb42025c9" providerId="AD" clId="Web-{E13EB331-4263-1CFA-372D-0687F8250ABD}" dt="2025-10-07T16:43:15.220" v="642"/>
        <pc:sldMkLst>
          <pc:docMk/>
          <pc:sldMk cId="1379412902" sldId="331"/>
        </pc:sldMkLst>
      </pc:sldChg>
      <pc:sldChg chg="addSp delSp modSp new ord">
        <pc:chgData name="Stadhard, Sacha (DCS)" userId="S::sacha.stadhard@mass.gov::fba5cd91-7722-40f5-88cf-02dbb42025c9" providerId="AD" clId="Web-{E13EB331-4263-1CFA-372D-0687F8250ABD}" dt="2025-10-07T17:43:30.484" v="746" actId="20577"/>
        <pc:sldMkLst>
          <pc:docMk/>
          <pc:sldMk cId="3203350315" sldId="331"/>
        </pc:sldMkLst>
        <pc:spChg chg="add mod">
          <ac:chgData name="Stadhard, Sacha (DCS)" userId="S::sacha.stadhard@mass.gov::fba5cd91-7722-40f5-88cf-02dbb42025c9" providerId="AD" clId="Web-{E13EB331-4263-1CFA-372D-0687F8250ABD}" dt="2025-10-07T17:43:30.484" v="746" actId="20577"/>
          <ac:spMkLst>
            <pc:docMk/>
            <pc:sldMk cId="3203350315" sldId="331"/>
            <ac:spMk id="6" creationId="{4E474A6C-9FC6-0F33-7275-9CC3F23BC71A}"/>
          </ac:spMkLst>
        </pc:spChg>
        <pc:picChg chg="add mod ord">
          <ac:chgData name="Stadhard, Sacha (DCS)" userId="S::sacha.stadhard@mass.gov::fba5cd91-7722-40f5-88cf-02dbb42025c9" providerId="AD" clId="Web-{E13EB331-4263-1CFA-372D-0687F8250ABD}" dt="2025-10-07T17:40:37.685" v="725" actId="1076"/>
          <ac:picMkLst>
            <pc:docMk/>
            <pc:sldMk cId="3203350315" sldId="331"/>
            <ac:picMk id="5" creationId="{E8281493-E6D9-2CE7-6AB4-E3FB46B8109D}"/>
          </ac:picMkLst>
        </pc:picChg>
      </pc:sldChg>
      <pc:sldChg chg="modSp new ord">
        <pc:chgData name="Stadhard, Sacha (DCS)" userId="S::sacha.stadhard@mass.gov::fba5cd91-7722-40f5-88cf-02dbb42025c9" providerId="AD" clId="Web-{E13EB331-4263-1CFA-372D-0687F8250ABD}" dt="2025-10-07T17:38:14.668" v="717" actId="20577"/>
        <pc:sldMkLst>
          <pc:docMk/>
          <pc:sldMk cId="2855127509" sldId="332"/>
        </pc:sldMkLst>
        <pc:spChg chg="mod">
          <ac:chgData name="Stadhard, Sacha (DCS)" userId="S::sacha.stadhard@mass.gov::fba5cd91-7722-40f5-88cf-02dbb42025c9" providerId="AD" clId="Web-{E13EB331-4263-1CFA-372D-0687F8250ABD}" dt="2025-10-07T17:36:34.651" v="698" actId="20577"/>
          <ac:spMkLst>
            <pc:docMk/>
            <pc:sldMk cId="2855127509" sldId="332"/>
            <ac:spMk id="2" creationId="{9084C665-59D7-D69E-C1AB-833C5BD6FD44}"/>
          </ac:spMkLst>
        </pc:spChg>
        <pc:spChg chg="mod">
          <ac:chgData name="Stadhard, Sacha (DCS)" userId="S::sacha.stadhard@mass.gov::fba5cd91-7722-40f5-88cf-02dbb42025c9" providerId="AD" clId="Web-{E13EB331-4263-1CFA-372D-0687F8250ABD}" dt="2025-10-07T17:38:14.668" v="717" actId="20577"/>
          <ac:spMkLst>
            <pc:docMk/>
            <pc:sldMk cId="2855127509" sldId="332"/>
            <ac:spMk id="4" creationId="{1D1E4943-0ADC-F638-76D0-CCF9C633128B}"/>
          </ac:spMkLst>
        </pc:spChg>
      </pc:sldChg>
      <pc:sldChg chg="modSp new">
        <pc:chgData name="Stadhard, Sacha (DCS)" userId="S::sacha.stadhard@mass.gov::fba5cd91-7722-40f5-88cf-02dbb42025c9" providerId="AD" clId="Web-{E13EB331-4263-1CFA-372D-0687F8250ABD}" dt="2025-10-07T17:51:25.911" v="794" actId="20577"/>
        <pc:sldMkLst>
          <pc:docMk/>
          <pc:sldMk cId="1512591221" sldId="333"/>
        </pc:sldMkLst>
        <pc:spChg chg="mod">
          <ac:chgData name="Stadhard, Sacha (DCS)" userId="S::sacha.stadhard@mass.gov::fba5cd91-7722-40f5-88cf-02dbb42025c9" providerId="AD" clId="Web-{E13EB331-4263-1CFA-372D-0687F8250ABD}" dt="2025-10-07T17:51:25.911" v="794" actId="20577"/>
          <ac:spMkLst>
            <pc:docMk/>
            <pc:sldMk cId="1512591221" sldId="333"/>
            <ac:spMk id="4" creationId="{B7CCC6B4-4F61-3FFA-85C0-F50EC7162E45}"/>
          </ac:spMkLst>
        </pc:spChg>
      </pc:sldChg>
      <pc:sldChg chg="modSp new">
        <pc:chgData name="Stadhard, Sacha (DCS)" userId="S::sacha.stadhard@mass.gov::fba5cd91-7722-40f5-88cf-02dbb42025c9" providerId="AD" clId="Web-{E13EB331-4263-1CFA-372D-0687F8250ABD}" dt="2025-10-07T17:55:19.089" v="802" actId="20577"/>
        <pc:sldMkLst>
          <pc:docMk/>
          <pc:sldMk cId="977111780" sldId="334"/>
        </pc:sldMkLst>
        <pc:spChg chg="mod">
          <ac:chgData name="Stadhard, Sacha (DCS)" userId="S::sacha.stadhard@mass.gov::fba5cd91-7722-40f5-88cf-02dbb42025c9" providerId="AD" clId="Web-{E13EB331-4263-1CFA-372D-0687F8250ABD}" dt="2025-10-07T17:55:19.089" v="802" actId="20577"/>
          <ac:spMkLst>
            <pc:docMk/>
            <pc:sldMk cId="977111780" sldId="334"/>
            <ac:spMk id="4" creationId="{B89413BB-2BA0-D918-194C-4CB61AB45A02}"/>
          </ac:spMkLst>
        </pc:spChg>
      </pc:sldChg>
    </pc:docChg>
  </pc:docChgLst>
  <pc:docChgLst>
    <pc:chgData name="Stadhard, Sacha (DCS)" userId="S::sacha.stadhard@mass.gov::fba5cd91-7722-40f5-88cf-02dbb42025c9" providerId="AD" clId="Web-{96E4237B-994C-A5EC-F0B9-7D6B931FF5A4}"/>
    <pc:docChg chg="modSld sldOrd">
      <pc:chgData name="Stadhard, Sacha (DCS)" userId="S::sacha.stadhard@mass.gov::fba5cd91-7722-40f5-88cf-02dbb42025c9" providerId="AD" clId="Web-{96E4237B-994C-A5EC-F0B9-7D6B931FF5A4}" dt="2025-10-14T21:16:46.915" v="65" actId="1076"/>
      <pc:docMkLst>
        <pc:docMk/>
      </pc:docMkLst>
      <pc:sldChg chg="modSp">
        <pc:chgData name="Stadhard, Sacha (DCS)" userId="S::sacha.stadhard@mass.gov::fba5cd91-7722-40f5-88cf-02dbb42025c9" providerId="AD" clId="Web-{96E4237B-994C-A5EC-F0B9-7D6B931FF5A4}" dt="2025-10-14T14:14:57.943" v="3" actId="20577"/>
        <pc:sldMkLst>
          <pc:docMk/>
          <pc:sldMk cId="3935067445" sldId="294"/>
        </pc:sldMkLst>
        <pc:graphicFrameChg chg="modGraphic">
          <ac:chgData name="Stadhard, Sacha (DCS)" userId="S::sacha.stadhard@mass.gov::fba5cd91-7722-40f5-88cf-02dbb42025c9" providerId="AD" clId="Web-{96E4237B-994C-A5EC-F0B9-7D6B931FF5A4}" dt="2025-10-14T14:14:57.943" v="3" actId="20577"/>
          <ac:graphicFrameMkLst>
            <pc:docMk/>
            <pc:sldMk cId="3935067445" sldId="294"/>
            <ac:graphicFrameMk id="6" creationId="{ED8922F4-FEAB-D4EC-46E9-3B26476895F6}"/>
          </ac:graphicFrameMkLst>
        </pc:graphicFrameChg>
      </pc:sldChg>
      <pc:sldChg chg="modSp">
        <pc:chgData name="Stadhard, Sacha (DCS)" userId="S::sacha.stadhard@mass.gov::fba5cd91-7722-40f5-88cf-02dbb42025c9" providerId="AD" clId="Web-{96E4237B-994C-A5EC-F0B9-7D6B931FF5A4}" dt="2025-10-14T14:25:56.782" v="12" actId="20577"/>
        <pc:sldMkLst>
          <pc:docMk/>
          <pc:sldMk cId="713073978" sldId="295"/>
        </pc:sldMkLst>
        <pc:spChg chg="mod">
          <ac:chgData name="Stadhard, Sacha (DCS)" userId="S::sacha.stadhard@mass.gov::fba5cd91-7722-40f5-88cf-02dbb42025c9" providerId="AD" clId="Web-{96E4237B-994C-A5EC-F0B9-7D6B931FF5A4}" dt="2025-10-14T14:19:57.512" v="8" actId="14100"/>
          <ac:spMkLst>
            <pc:docMk/>
            <pc:sldMk cId="713073978" sldId="295"/>
            <ac:spMk id="2" creationId="{B021E02F-62ED-52C3-EA70-5A222B799303}"/>
          </ac:spMkLst>
        </pc:spChg>
        <pc:graphicFrameChg chg="modGraphic">
          <ac:chgData name="Stadhard, Sacha (DCS)" userId="S::sacha.stadhard@mass.gov::fba5cd91-7722-40f5-88cf-02dbb42025c9" providerId="AD" clId="Web-{96E4237B-994C-A5EC-F0B9-7D6B931FF5A4}" dt="2025-10-14T14:25:56.782" v="12" actId="20577"/>
          <ac:graphicFrameMkLst>
            <pc:docMk/>
            <pc:sldMk cId="713073978" sldId="295"/>
            <ac:graphicFrameMk id="6" creationId="{882372FE-2A52-C503-5ECF-FABBA209D72B}"/>
          </ac:graphicFrameMkLst>
        </pc:graphicFrameChg>
      </pc:sldChg>
      <pc:sldChg chg="modSp">
        <pc:chgData name="Stadhard, Sacha (DCS)" userId="S::sacha.stadhard@mass.gov::fba5cd91-7722-40f5-88cf-02dbb42025c9" providerId="AD" clId="Web-{96E4237B-994C-A5EC-F0B9-7D6B931FF5A4}" dt="2025-10-14T21:03:01.518" v="24" actId="20577"/>
        <pc:sldMkLst>
          <pc:docMk/>
          <pc:sldMk cId="342092019" sldId="298"/>
        </pc:sldMkLst>
        <pc:spChg chg="mod">
          <ac:chgData name="Stadhard, Sacha (DCS)" userId="S::sacha.stadhard@mass.gov::fba5cd91-7722-40f5-88cf-02dbb42025c9" providerId="AD" clId="Web-{96E4237B-994C-A5EC-F0B9-7D6B931FF5A4}" dt="2025-10-14T21:03:01.518" v="24" actId="20577"/>
          <ac:spMkLst>
            <pc:docMk/>
            <pc:sldMk cId="342092019" sldId="298"/>
            <ac:spMk id="4" creationId="{AE058E1C-5218-1C3E-593E-E44B4E878E89}"/>
          </ac:spMkLst>
        </pc:spChg>
      </pc:sldChg>
      <pc:sldChg chg="modSp">
        <pc:chgData name="Stadhard, Sacha (DCS)" userId="S::sacha.stadhard@mass.gov::fba5cd91-7722-40f5-88cf-02dbb42025c9" providerId="AD" clId="Web-{96E4237B-994C-A5EC-F0B9-7D6B931FF5A4}" dt="2025-10-14T21:04:44.111" v="28" actId="20577"/>
        <pc:sldMkLst>
          <pc:docMk/>
          <pc:sldMk cId="332995559" sldId="299"/>
        </pc:sldMkLst>
        <pc:spChg chg="mod">
          <ac:chgData name="Stadhard, Sacha (DCS)" userId="S::sacha.stadhard@mass.gov::fba5cd91-7722-40f5-88cf-02dbb42025c9" providerId="AD" clId="Web-{96E4237B-994C-A5EC-F0B9-7D6B931FF5A4}" dt="2025-10-14T21:04:44.111" v="28" actId="20577"/>
          <ac:spMkLst>
            <pc:docMk/>
            <pc:sldMk cId="332995559" sldId="299"/>
            <ac:spMk id="4" creationId="{7269677A-10EA-F298-0D58-192B7DE2F48A}"/>
          </ac:spMkLst>
        </pc:spChg>
      </pc:sldChg>
      <pc:sldChg chg="modSp">
        <pc:chgData name="Stadhard, Sacha (DCS)" userId="S::sacha.stadhard@mass.gov::fba5cd91-7722-40f5-88cf-02dbb42025c9" providerId="AD" clId="Web-{96E4237B-994C-A5EC-F0B9-7D6B931FF5A4}" dt="2025-10-14T21:08:50.765" v="32" actId="20577"/>
        <pc:sldMkLst>
          <pc:docMk/>
          <pc:sldMk cId="2593645073" sldId="301"/>
        </pc:sldMkLst>
        <pc:graphicFrameChg chg="modGraphic">
          <ac:chgData name="Stadhard, Sacha (DCS)" userId="S::sacha.stadhard@mass.gov::fba5cd91-7722-40f5-88cf-02dbb42025c9" providerId="AD" clId="Web-{96E4237B-994C-A5EC-F0B9-7D6B931FF5A4}" dt="2025-10-14T21:08:50.765" v="32" actId="20577"/>
          <ac:graphicFrameMkLst>
            <pc:docMk/>
            <pc:sldMk cId="2593645073" sldId="301"/>
            <ac:graphicFrameMk id="12" creationId="{C89B18A8-A4F1-6109-94AE-E9A77A535924}"/>
          </ac:graphicFrameMkLst>
        </pc:graphicFrameChg>
      </pc:sldChg>
      <pc:sldChg chg="ord">
        <pc:chgData name="Stadhard, Sacha (DCS)" userId="S::sacha.stadhard@mass.gov::fba5cd91-7722-40f5-88cf-02dbb42025c9" providerId="AD" clId="Web-{96E4237B-994C-A5EC-F0B9-7D6B931FF5A4}" dt="2025-10-14T21:12:38.169" v="33"/>
        <pc:sldMkLst>
          <pc:docMk/>
          <pc:sldMk cId="386239770" sldId="302"/>
        </pc:sldMkLst>
      </pc:sldChg>
      <pc:sldChg chg="addSp modSp">
        <pc:chgData name="Stadhard, Sacha (DCS)" userId="S::sacha.stadhard@mass.gov::fba5cd91-7722-40f5-88cf-02dbb42025c9" providerId="AD" clId="Web-{96E4237B-994C-A5EC-F0B9-7D6B931FF5A4}" dt="2025-10-14T21:16:46.915" v="65" actId="1076"/>
        <pc:sldMkLst>
          <pc:docMk/>
          <pc:sldMk cId="2841996425" sldId="328"/>
        </pc:sldMkLst>
        <pc:spChg chg="add mod">
          <ac:chgData name="Stadhard, Sacha (DCS)" userId="S::sacha.stadhard@mass.gov::fba5cd91-7722-40f5-88cf-02dbb42025c9" providerId="AD" clId="Web-{96E4237B-994C-A5EC-F0B9-7D6B931FF5A4}" dt="2025-10-14T21:16:46.915" v="65" actId="1076"/>
          <ac:spMkLst>
            <pc:docMk/>
            <pc:sldMk cId="2841996425" sldId="328"/>
            <ac:spMk id="4" creationId="{7170F9BF-24B7-7075-4047-058E0B5BEFC9}"/>
          </ac:spMkLst>
        </pc:spChg>
      </pc:sldChg>
      <pc:sldChg chg="modSp">
        <pc:chgData name="Stadhard, Sacha (DCS)" userId="S::sacha.stadhard@mass.gov::fba5cd91-7722-40f5-88cf-02dbb42025c9" providerId="AD" clId="Web-{96E4237B-994C-A5EC-F0B9-7D6B931FF5A4}" dt="2025-10-14T21:15:58.087" v="59" actId="20577"/>
        <pc:sldMkLst>
          <pc:docMk/>
          <pc:sldMk cId="1203566871" sldId="330"/>
        </pc:sldMkLst>
        <pc:spChg chg="mod">
          <ac:chgData name="Stadhard, Sacha (DCS)" userId="S::sacha.stadhard@mass.gov::fba5cd91-7722-40f5-88cf-02dbb42025c9" providerId="AD" clId="Web-{96E4237B-994C-A5EC-F0B9-7D6B931FF5A4}" dt="2025-10-14T21:15:58.087" v="59" actId="20577"/>
          <ac:spMkLst>
            <pc:docMk/>
            <pc:sldMk cId="1203566871" sldId="330"/>
            <ac:spMk id="4" creationId="{066627E5-6A08-CD0C-6AD2-8C621AED2CC1}"/>
          </ac:spMkLst>
        </pc:spChg>
      </pc:sldChg>
      <pc:sldChg chg="modSp">
        <pc:chgData name="Stadhard, Sacha (DCS)" userId="S::sacha.stadhard@mass.gov::fba5cd91-7722-40f5-88cf-02dbb42025c9" providerId="AD" clId="Web-{96E4237B-994C-A5EC-F0B9-7D6B931FF5A4}" dt="2025-10-14T21:14:17.214" v="51" actId="20577"/>
        <pc:sldMkLst>
          <pc:docMk/>
          <pc:sldMk cId="2835402444" sldId="345"/>
        </pc:sldMkLst>
        <pc:graphicFrameChg chg="modGraphic">
          <ac:chgData name="Stadhard, Sacha (DCS)" userId="S::sacha.stadhard@mass.gov::fba5cd91-7722-40f5-88cf-02dbb42025c9" providerId="AD" clId="Web-{96E4237B-994C-A5EC-F0B9-7D6B931FF5A4}" dt="2025-10-14T21:14:17.214" v="51" actId="20577"/>
          <ac:graphicFrameMkLst>
            <pc:docMk/>
            <pc:sldMk cId="2835402444" sldId="345"/>
            <ac:graphicFrameMk id="9" creationId="{5DE105D0-703D-8076-18E2-FDE973D5BDAC}"/>
          </ac:graphicFrameMkLst>
        </pc:graphicFrameChg>
      </pc:sldChg>
    </pc:docChg>
  </pc:docChgLst>
  <pc:docChgLst>
    <pc:chgData name="Stadhard, Sacha (DCS)" userId="S::sacha.stadhard@mass.gov::fba5cd91-7722-40f5-88cf-02dbb42025c9" providerId="AD" clId="Web-{D65DEB45-BB3A-4B58-B787-04224E35A28B}"/>
    <pc:docChg chg="addSld modSld">
      <pc:chgData name="Stadhard, Sacha (DCS)" userId="S::sacha.stadhard@mass.gov::fba5cd91-7722-40f5-88cf-02dbb42025c9" providerId="AD" clId="Web-{D65DEB45-BB3A-4B58-B787-04224E35A28B}" dt="2025-10-01T13:39:16.211" v="350" actId="20577"/>
      <pc:docMkLst>
        <pc:docMk/>
      </pc:docMkLst>
      <pc:sldChg chg="modSp">
        <pc:chgData name="Stadhard, Sacha (DCS)" userId="S::sacha.stadhard@mass.gov::fba5cd91-7722-40f5-88cf-02dbb42025c9" providerId="AD" clId="Web-{D65DEB45-BB3A-4B58-B787-04224E35A28B}" dt="2025-10-01T13:36:40.275" v="259" actId="20577"/>
        <pc:sldMkLst>
          <pc:docMk/>
          <pc:sldMk cId="3818899362" sldId="305"/>
        </pc:sldMkLst>
        <pc:spChg chg="mod">
          <ac:chgData name="Stadhard, Sacha (DCS)" userId="S::sacha.stadhard@mass.gov::fba5cd91-7722-40f5-88cf-02dbb42025c9" providerId="AD" clId="Web-{D65DEB45-BB3A-4B58-B787-04224E35A28B}" dt="2025-10-01T13:36:40.275" v="259" actId="20577"/>
          <ac:spMkLst>
            <pc:docMk/>
            <pc:sldMk cId="3818899362" sldId="305"/>
            <ac:spMk id="2" creationId="{A20044D8-BA89-6D3F-B887-0117107386A2}"/>
          </ac:spMkLst>
        </pc:spChg>
      </pc:sldChg>
      <pc:sldChg chg="modSp new">
        <pc:chgData name="Stadhard, Sacha (DCS)" userId="S::sacha.stadhard@mass.gov::fba5cd91-7722-40f5-88cf-02dbb42025c9" providerId="AD" clId="Web-{D65DEB45-BB3A-4B58-B787-04224E35A28B}" dt="2025-10-01T13:39:16.211" v="350" actId="20577"/>
        <pc:sldMkLst>
          <pc:docMk/>
          <pc:sldMk cId="4253503578" sldId="322"/>
        </pc:sldMkLst>
      </pc:sldChg>
      <pc:sldChg chg="modSp new">
        <pc:chgData name="Stadhard, Sacha (DCS)" userId="S::sacha.stadhard@mass.gov::fba5cd91-7722-40f5-88cf-02dbb42025c9" providerId="AD" clId="Web-{D65DEB45-BB3A-4B58-B787-04224E35A28B}" dt="2025-10-01T13:33:18.261" v="178" actId="20577"/>
        <pc:sldMkLst>
          <pc:docMk/>
          <pc:sldMk cId="2752686295" sldId="323"/>
        </pc:sldMkLst>
        <pc:spChg chg="mod">
          <ac:chgData name="Stadhard, Sacha (DCS)" userId="S::sacha.stadhard@mass.gov::fba5cd91-7722-40f5-88cf-02dbb42025c9" providerId="AD" clId="Web-{D65DEB45-BB3A-4B58-B787-04224E35A28B}" dt="2025-10-01T13:33:18.261" v="178" actId="20577"/>
          <ac:spMkLst>
            <pc:docMk/>
            <pc:sldMk cId="2752686295" sldId="323"/>
            <ac:spMk id="4" creationId="{A4079CF1-DAFA-61EC-3549-A55409EC05C4}"/>
          </ac:spMkLst>
        </pc:spChg>
      </pc:sldChg>
      <pc:sldChg chg="modSp new">
        <pc:chgData name="Stadhard, Sacha (DCS)" userId="S::sacha.stadhard@mass.gov::fba5cd91-7722-40f5-88cf-02dbb42025c9" providerId="AD" clId="Web-{D65DEB45-BB3A-4B58-B787-04224E35A28B}" dt="2025-10-01T13:35:51.431" v="217" actId="20577"/>
        <pc:sldMkLst>
          <pc:docMk/>
          <pc:sldMk cId="70818228" sldId="324"/>
        </pc:sldMkLst>
        <pc:spChg chg="mod">
          <ac:chgData name="Stadhard, Sacha (DCS)" userId="S::sacha.stadhard@mass.gov::fba5cd91-7722-40f5-88cf-02dbb42025c9" providerId="AD" clId="Web-{D65DEB45-BB3A-4B58-B787-04224E35A28B}" dt="2025-10-01T13:35:51.431" v="217" actId="20577"/>
          <ac:spMkLst>
            <pc:docMk/>
            <pc:sldMk cId="70818228" sldId="324"/>
            <ac:spMk id="2" creationId="{E99503FD-6B17-3EA8-E148-A9B7294FD4E7}"/>
          </ac:spMkLst>
        </pc:spChg>
      </pc:sldChg>
    </pc:docChg>
  </pc:docChgLst>
  <pc:docChgLst>
    <pc:chgData name="Mills, Chris (DCS)" userId="993c5c82-54d4-444b-bab2-422329e6ffa8" providerId="ADAL" clId="{4E29A0D3-239B-4759-BC4A-DD9D247EC860}"/>
    <pc:docChg chg="custSel addSld modSld">
      <pc:chgData name="Mills, Chris (DCS)" userId="993c5c82-54d4-444b-bab2-422329e6ffa8" providerId="ADAL" clId="{4E29A0D3-239B-4759-BC4A-DD9D247EC860}" dt="2025-09-29T15:58:23.271" v="2084" actId="255"/>
      <pc:docMkLst>
        <pc:docMk/>
      </pc:docMkLst>
      <pc:sldChg chg="modSp mod">
        <pc:chgData name="Mills, Chris (DCS)" userId="993c5c82-54d4-444b-bab2-422329e6ffa8" providerId="ADAL" clId="{4E29A0D3-239B-4759-BC4A-DD9D247EC860}" dt="2025-09-29T15:58:23.271" v="2084" actId="255"/>
        <pc:sldMkLst>
          <pc:docMk/>
          <pc:sldMk cId="2086715375" sldId="256"/>
        </pc:sldMkLst>
        <pc:spChg chg="mod">
          <ac:chgData name="Mills, Chris (DCS)" userId="993c5c82-54d4-444b-bab2-422329e6ffa8" providerId="ADAL" clId="{4E29A0D3-239B-4759-BC4A-DD9D247EC860}" dt="2025-09-29T15:58:23.271" v="2084" actId="255"/>
          <ac:spMkLst>
            <pc:docMk/>
            <pc:sldMk cId="2086715375" sldId="256"/>
            <ac:spMk id="2" creationId="{00000000-0000-0000-0000-000000000000}"/>
          </ac:spMkLst>
        </pc:spChg>
      </pc:sldChg>
      <pc:sldChg chg="modSp mod">
        <pc:chgData name="Mills, Chris (DCS)" userId="993c5c82-54d4-444b-bab2-422329e6ffa8" providerId="ADAL" clId="{4E29A0D3-239B-4759-BC4A-DD9D247EC860}" dt="2025-09-25T19:09:03.605" v="417" actId="20577"/>
        <pc:sldMkLst>
          <pc:docMk/>
          <pc:sldMk cId="4123994389" sldId="311"/>
        </pc:sldMkLst>
        <pc:spChg chg="mod">
          <ac:chgData name="Mills, Chris (DCS)" userId="993c5c82-54d4-444b-bab2-422329e6ffa8" providerId="ADAL" clId="{4E29A0D3-239B-4759-BC4A-DD9D247EC860}" dt="2025-09-25T19:05:40.588" v="20" actId="20577"/>
          <ac:spMkLst>
            <pc:docMk/>
            <pc:sldMk cId="4123994389" sldId="311"/>
            <ac:spMk id="2" creationId="{955D9E5F-297D-03CE-252F-B331809990DD}"/>
          </ac:spMkLst>
        </pc:spChg>
        <pc:spChg chg="mod">
          <ac:chgData name="Mills, Chris (DCS)" userId="993c5c82-54d4-444b-bab2-422329e6ffa8" providerId="ADAL" clId="{4E29A0D3-239B-4759-BC4A-DD9D247EC860}" dt="2025-09-25T19:09:03.605" v="417" actId="20577"/>
          <ac:spMkLst>
            <pc:docMk/>
            <pc:sldMk cId="4123994389" sldId="311"/>
            <ac:spMk id="4" creationId="{B6039488-E631-BB2E-F0AD-933C371BD466}"/>
          </ac:spMkLst>
        </pc:spChg>
      </pc:sldChg>
      <pc:sldChg chg="modSp add mod">
        <pc:chgData name="Mills, Chris (DCS)" userId="993c5c82-54d4-444b-bab2-422329e6ffa8" providerId="ADAL" clId="{4E29A0D3-239B-4759-BC4A-DD9D247EC860}" dt="2025-09-25T19:57:50.448" v="2060" actId="20577"/>
        <pc:sldMkLst>
          <pc:docMk/>
          <pc:sldMk cId="1796566690" sldId="317"/>
        </pc:sldMkLst>
        <pc:spChg chg="mod">
          <ac:chgData name="Mills, Chris (DCS)" userId="993c5c82-54d4-444b-bab2-422329e6ffa8" providerId="ADAL" clId="{4E29A0D3-239B-4759-BC4A-DD9D247EC860}" dt="2025-09-25T19:57:50.448" v="2060" actId="20577"/>
          <ac:spMkLst>
            <pc:docMk/>
            <pc:sldMk cId="1796566690" sldId="317"/>
            <ac:spMk id="2" creationId="{955D9E5F-297D-03CE-252F-B331809990DD}"/>
          </ac:spMkLst>
        </pc:spChg>
      </pc:sldChg>
      <pc:sldChg chg="modSp add mod">
        <pc:chgData name="Mills, Chris (DCS)" userId="993c5c82-54d4-444b-bab2-422329e6ffa8" providerId="ADAL" clId="{4E29A0D3-239B-4759-BC4A-DD9D247EC860}" dt="2025-09-25T19:32:58.207" v="2051" actId="20577"/>
        <pc:sldMkLst>
          <pc:docMk/>
          <pc:sldMk cId="4114877948" sldId="318"/>
        </pc:sldMkLst>
        <pc:spChg chg="mod">
          <ac:chgData name="Mills, Chris (DCS)" userId="993c5c82-54d4-444b-bab2-422329e6ffa8" providerId="ADAL" clId="{4E29A0D3-239B-4759-BC4A-DD9D247EC860}" dt="2025-09-25T19:29:06.872" v="1622" actId="20577"/>
          <ac:spMkLst>
            <pc:docMk/>
            <pc:sldMk cId="4114877948" sldId="318"/>
            <ac:spMk id="2" creationId="{955D9E5F-297D-03CE-252F-B331809990DD}"/>
          </ac:spMkLst>
        </pc:spChg>
      </pc:sldChg>
      <pc:sldChg chg="modSp add mod">
        <pc:chgData name="Mills, Chris (DCS)" userId="993c5c82-54d4-444b-bab2-422329e6ffa8" providerId="ADAL" clId="{4E29A0D3-239B-4759-BC4A-DD9D247EC860}" dt="2025-09-25T19:19:29.366" v="1605" actId="20577"/>
        <pc:sldMkLst>
          <pc:docMk/>
          <pc:sldMk cId="2045376961" sldId="319"/>
        </pc:sldMkLst>
        <pc:spChg chg="mod">
          <ac:chgData name="Mills, Chris (DCS)" userId="993c5c82-54d4-444b-bab2-422329e6ffa8" providerId="ADAL" clId="{4E29A0D3-239B-4759-BC4A-DD9D247EC860}" dt="2025-09-25T19:16:12.170" v="1205" actId="20577"/>
          <ac:spMkLst>
            <pc:docMk/>
            <pc:sldMk cId="2045376961" sldId="319"/>
            <ac:spMk id="2" creationId="{955D9E5F-297D-03CE-252F-B331809990DD}"/>
          </ac:spMkLst>
        </pc:spChg>
      </pc:sldChg>
      <pc:sldChg chg="modSp add mod">
        <pc:chgData name="Mills, Chris (DCS)" userId="993c5c82-54d4-444b-bab2-422329e6ffa8" providerId="ADAL" clId="{4E29A0D3-239B-4759-BC4A-DD9D247EC860}" dt="2025-09-25T19:16:00.809" v="1193" actId="20577"/>
        <pc:sldMkLst>
          <pc:docMk/>
          <pc:sldMk cId="125415912" sldId="320"/>
        </pc:sldMkLst>
        <pc:spChg chg="mod">
          <ac:chgData name="Mills, Chris (DCS)" userId="993c5c82-54d4-444b-bab2-422329e6ffa8" providerId="ADAL" clId="{4E29A0D3-239B-4759-BC4A-DD9D247EC860}" dt="2025-09-25T19:12:51.760" v="790" actId="20577"/>
          <ac:spMkLst>
            <pc:docMk/>
            <pc:sldMk cId="125415912" sldId="320"/>
            <ac:spMk id="2" creationId="{955D9E5F-297D-03CE-252F-B331809990DD}"/>
          </ac:spMkLst>
        </pc:spChg>
      </pc:sldChg>
      <pc:sldChg chg="modSp add mod">
        <pc:chgData name="Mills, Chris (DCS)" userId="993c5c82-54d4-444b-bab2-422329e6ffa8" providerId="ADAL" clId="{4E29A0D3-239B-4759-BC4A-DD9D247EC860}" dt="2025-09-25T19:12:15.086" v="773" actId="20577"/>
        <pc:sldMkLst>
          <pc:docMk/>
          <pc:sldMk cId="3105228532" sldId="321"/>
        </pc:sldMkLst>
        <pc:spChg chg="mod">
          <ac:chgData name="Mills, Chris (DCS)" userId="993c5c82-54d4-444b-bab2-422329e6ffa8" providerId="ADAL" clId="{4E29A0D3-239B-4759-BC4A-DD9D247EC860}" dt="2025-09-25T19:09:19.738" v="436" actId="20577"/>
          <ac:spMkLst>
            <pc:docMk/>
            <pc:sldMk cId="3105228532" sldId="321"/>
            <ac:spMk id="2" creationId="{955D9E5F-297D-03CE-252F-B331809990DD}"/>
          </ac:spMkLst>
        </pc:spChg>
      </pc:sldChg>
    </pc:docChg>
  </pc:docChgLst>
  <pc:docChgLst>
    <pc:chgData name="Stadhard, Sacha (DCS)" userId="S::sacha.stadhard@mass.gov::fba5cd91-7722-40f5-88cf-02dbb42025c9" providerId="AD" clId="Web-{624B5A5F-C836-89FE-4EC6-952DAD731F75}"/>
    <pc:docChg chg="modSld">
      <pc:chgData name="Stadhard, Sacha (DCS)" userId="S::sacha.stadhard@mass.gov::fba5cd91-7722-40f5-88cf-02dbb42025c9" providerId="AD" clId="Web-{624B5A5F-C836-89FE-4EC6-952DAD731F75}" dt="2025-09-30T01:01:55.701" v="35" actId="20577"/>
      <pc:docMkLst>
        <pc:docMk/>
      </pc:docMkLst>
      <pc:sldChg chg="modSp">
        <pc:chgData name="Stadhard, Sacha (DCS)" userId="S::sacha.stadhard@mass.gov::fba5cd91-7722-40f5-88cf-02dbb42025c9" providerId="AD" clId="Web-{624B5A5F-C836-89FE-4EC6-952DAD731F75}" dt="2025-09-30T01:01:55.701" v="35" actId="20577"/>
        <pc:sldMkLst>
          <pc:docMk/>
          <pc:sldMk cId="2086715375" sldId="256"/>
        </pc:sldMkLst>
        <pc:spChg chg="mod">
          <ac:chgData name="Stadhard, Sacha (DCS)" userId="S::sacha.stadhard@mass.gov::fba5cd91-7722-40f5-88cf-02dbb42025c9" providerId="AD" clId="Web-{624B5A5F-C836-89FE-4EC6-952DAD731F75}" dt="2025-09-30T01:01:55.701" v="35" actId="20577"/>
          <ac:spMkLst>
            <pc:docMk/>
            <pc:sldMk cId="2086715375" sldId="256"/>
            <ac:spMk id="2" creationId="{00000000-0000-0000-0000-000000000000}"/>
          </ac:spMkLst>
        </pc:spChg>
      </pc:sldChg>
    </pc:docChg>
  </pc:docChgLst>
  <pc:docChgLst>
    <pc:chgData name="Stadhard, Sacha (DCS)" userId="S::sacha.stadhard@mass.gov::fba5cd91-7722-40f5-88cf-02dbb42025c9" providerId="AD" clId="Web-{5FB05B07-4979-F349-EDF1-3BB54F87ABBD}"/>
    <pc:docChg chg="addSld delSld modSld">
      <pc:chgData name="Stadhard, Sacha (DCS)" userId="S::sacha.stadhard@mass.gov::fba5cd91-7722-40f5-88cf-02dbb42025c9" providerId="AD" clId="Web-{5FB05B07-4979-F349-EDF1-3BB54F87ABBD}" dt="2025-10-07T19:12:13.374" v="102" actId="20577"/>
      <pc:docMkLst>
        <pc:docMk/>
      </pc:docMkLst>
      <pc:sldChg chg="modSp">
        <pc:chgData name="Stadhard, Sacha (DCS)" userId="S::sacha.stadhard@mass.gov::fba5cd91-7722-40f5-88cf-02dbb42025c9" providerId="AD" clId="Web-{5FB05B07-4979-F349-EDF1-3BB54F87ABBD}" dt="2025-10-07T18:57:58.829" v="36" actId="20577"/>
        <pc:sldMkLst>
          <pc:docMk/>
          <pc:sldMk cId="367261344" sldId="300"/>
        </pc:sldMkLst>
        <pc:spChg chg="mod">
          <ac:chgData name="Stadhard, Sacha (DCS)" userId="S::sacha.stadhard@mass.gov::fba5cd91-7722-40f5-88cf-02dbb42025c9" providerId="AD" clId="Web-{5FB05B07-4979-F349-EDF1-3BB54F87ABBD}" dt="2025-10-07T18:57:58.829" v="36" actId="20577"/>
          <ac:spMkLst>
            <pc:docMk/>
            <pc:sldMk cId="367261344" sldId="300"/>
            <ac:spMk id="4" creationId="{A297D5A5-E402-5241-978C-4825DDECC4BB}"/>
          </ac:spMkLst>
        </pc:spChg>
      </pc:sldChg>
      <pc:sldChg chg="modSp">
        <pc:chgData name="Stadhard, Sacha (DCS)" userId="S::sacha.stadhard@mass.gov::fba5cd91-7722-40f5-88cf-02dbb42025c9" providerId="AD" clId="Web-{5FB05B07-4979-F349-EDF1-3BB54F87ABBD}" dt="2025-10-07T19:03:39.568" v="47" actId="20577"/>
        <pc:sldMkLst>
          <pc:docMk/>
          <pc:sldMk cId="361878774" sldId="306"/>
        </pc:sldMkLst>
      </pc:sldChg>
      <pc:sldChg chg="modSp">
        <pc:chgData name="Stadhard, Sacha (DCS)" userId="S::sacha.stadhard@mass.gov::fba5cd91-7722-40f5-88cf-02dbb42025c9" providerId="AD" clId="Web-{5FB05B07-4979-F349-EDF1-3BB54F87ABBD}" dt="2025-10-07T19:11:22.936" v="101" actId="20577"/>
        <pc:sldMkLst>
          <pc:docMk/>
          <pc:sldMk cId="4123994389" sldId="311"/>
        </pc:sldMkLst>
        <pc:spChg chg="mod">
          <ac:chgData name="Stadhard, Sacha (DCS)" userId="S::sacha.stadhard@mass.gov::fba5cd91-7722-40f5-88cf-02dbb42025c9" providerId="AD" clId="Web-{5FB05B07-4979-F349-EDF1-3BB54F87ABBD}" dt="2025-10-07T19:11:22.936" v="101" actId="20577"/>
          <ac:spMkLst>
            <pc:docMk/>
            <pc:sldMk cId="4123994389" sldId="311"/>
            <ac:spMk id="4" creationId="{B6039488-E631-BB2E-F0AD-933C371BD466}"/>
          </ac:spMkLst>
        </pc:spChg>
      </pc:sldChg>
      <pc:sldChg chg="modSp">
        <pc:chgData name="Stadhard, Sacha (DCS)" userId="S::sacha.stadhard@mass.gov::fba5cd91-7722-40f5-88cf-02dbb42025c9" providerId="AD" clId="Web-{5FB05B07-4979-F349-EDF1-3BB54F87ABBD}" dt="2025-10-07T18:13:51.468" v="10" actId="20577"/>
        <pc:sldMkLst>
          <pc:docMk/>
          <pc:sldMk cId="4253503578" sldId="322"/>
        </pc:sldMkLst>
      </pc:sldChg>
      <pc:sldChg chg="modSp">
        <pc:chgData name="Stadhard, Sacha (DCS)" userId="S::sacha.stadhard@mass.gov::fba5cd91-7722-40f5-88cf-02dbb42025c9" providerId="AD" clId="Web-{5FB05B07-4979-F349-EDF1-3BB54F87ABBD}" dt="2025-10-07T19:00:07.853" v="39" actId="14100"/>
        <pc:sldMkLst>
          <pc:docMk/>
          <pc:sldMk cId="3203350315" sldId="331"/>
        </pc:sldMkLst>
        <pc:picChg chg="mod">
          <ac:chgData name="Stadhard, Sacha (DCS)" userId="S::sacha.stadhard@mass.gov::fba5cd91-7722-40f5-88cf-02dbb42025c9" providerId="AD" clId="Web-{5FB05B07-4979-F349-EDF1-3BB54F87ABBD}" dt="2025-10-07T19:00:07.853" v="39" actId="14100"/>
          <ac:picMkLst>
            <pc:docMk/>
            <pc:sldMk cId="3203350315" sldId="331"/>
            <ac:picMk id="5" creationId="{E8281493-E6D9-2CE7-6AB4-E3FB46B8109D}"/>
          </ac:picMkLst>
        </pc:picChg>
      </pc:sldChg>
      <pc:sldChg chg="modSp">
        <pc:chgData name="Stadhard, Sacha (DCS)" userId="S::sacha.stadhard@mass.gov::fba5cd91-7722-40f5-88cf-02dbb42025c9" providerId="AD" clId="Web-{5FB05B07-4979-F349-EDF1-3BB54F87ABBD}" dt="2025-10-07T19:12:13.374" v="102" actId="20577"/>
        <pc:sldMkLst>
          <pc:docMk/>
          <pc:sldMk cId="2855127509" sldId="332"/>
        </pc:sldMkLst>
        <pc:spChg chg="mod">
          <ac:chgData name="Stadhard, Sacha (DCS)" userId="S::sacha.stadhard@mass.gov::fba5cd91-7722-40f5-88cf-02dbb42025c9" providerId="AD" clId="Web-{5FB05B07-4979-F349-EDF1-3BB54F87ABBD}" dt="2025-10-07T19:12:13.374" v="102" actId="20577"/>
          <ac:spMkLst>
            <pc:docMk/>
            <pc:sldMk cId="2855127509" sldId="332"/>
            <ac:spMk id="4" creationId="{1D1E4943-0ADC-F638-76D0-CCF9C633128B}"/>
          </ac:spMkLst>
        </pc:spChg>
      </pc:sldChg>
      <pc:sldChg chg="modSp new">
        <pc:chgData name="Stadhard, Sacha (DCS)" userId="S::sacha.stadhard@mass.gov::fba5cd91-7722-40f5-88cf-02dbb42025c9" providerId="AD" clId="Web-{5FB05B07-4979-F349-EDF1-3BB54F87ABBD}" dt="2025-10-07T18:14:31.593" v="22" actId="20577"/>
        <pc:sldMkLst>
          <pc:docMk/>
          <pc:sldMk cId="1882493953" sldId="335"/>
        </pc:sldMkLst>
        <pc:spChg chg="mod">
          <ac:chgData name="Stadhard, Sacha (DCS)" userId="S::sacha.stadhard@mass.gov::fba5cd91-7722-40f5-88cf-02dbb42025c9" providerId="AD" clId="Web-{5FB05B07-4979-F349-EDF1-3BB54F87ABBD}" dt="2025-10-07T18:14:21.702" v="15" actId="20577"/>
          <ac:spMkLst>
            <pc:docMk/>
            <pc:sldMk cId="1882493953" sldId="335"/>
            <ac:spMk id="2" creationId="{B38FF3A5-47CE-B5B6-1AF8-1D3C49B94603}"/>
          </ac:spMkLst>
        </pc:spChg>
        <pc:spChg chg="mod">
          <ac:chgData name="Stadhard, Sacha (DCS)" userId="S::sacha.stadhard@mass.gov::fba5cd91-7722-40f5-88cf-02dbb42025c9" providerId="AD" clId="Web-{5FB05B07-4979-F349-EDF1-3BB54F87ABBD}" dt="2025-10-07T18:14:31.593" v="22" actId="20577"/>
          <ac:spMkLst>
            <pc:docMk/>
            <pc:sldMk cId="1882493953" sldId="335"/>
            <ac:spMk id="4" creationId="{ADD285F4-4364-66C7-AA70-BF93641EF347}"/>
          </ac:spMkLst>
        </pc:spChg>
      </pc:sldChg>
      <pc:sldChg chg="modSp new del">
        <pc:chgData name="Stadhard, Sacha (DCS)" userId="S::sacha.stadhard@mass.gov::fba5cd91-7722-40f5-88cf-02dbb42025c9" providerId="AD" clId="Web-{5FB05B07-4979-F349-EDF1-3BB54F87ABBD}" dt="2025-10-07T18:17:18.900" v="33"/>
        <pc:sldMkLst>
          <pc:docMk/>
          <pc:sldMk cId="3100488250" sldId="336"/>
        </pc:sldMkLst>
      </pc:sldChg>
      <pc:sldChg chg="add">
        <pc:chgData name="Stadhard, Sacha (DCS)" userId="S::sacha.stadhard@mass.gov::fba5cd91-7722-40f5-88cf-02dbb42025c9" providerId="AD" clId="Web-{5FB05B07-4979-F349-EDF1-3BB54F87ABBD}" dt="2025-10-07T18:17:07.775" v="28"/>
        <pc:sldMkLst>
          <pc:docMk/>
          <pc:sldMk cId="3404432479" sldId="337"/>
        </pc:sldMkLst>
      </pc:sldChg>
      <pc:sldChg chg="add">
        <pc:chgData name="Stadhard, Sacha (DCS)" userId="S::sacha.stadhard@mass.gov::fba5cd91-7722-40f5-88cf-02dbb42025c9" providerId="AD" clId="Web-{5FB05B07-4979-F349-EDF1-3BB54F87ABBD}" dt="2025-10-07T18:17:07.837" v="29"/>
        <pc:sldMkLst>
          <pc:docMk/>
          <pc:sldMk cId="966570927" sldId="338"/>
        </pc:sldMkLst>
      </pc:sldChg>
      <pc:sldChg chg="add">
        <pc:chgData name="Stadhard, Sacha (DCS)" userId="S::sacha.stadhard@mass.gov::fba5cd91-7722-40f5-88cf-02dbb42025c9" providerId="AD" clId="Web-{5FB05B07-4979-F349-EDF1-3BB54F87ABBD}" dt="2025-10-07T18:17:07.900" v="30"/>
        <pc:sldMkLst>
          <pc:docMk/>
          <pc:sldMk cId="2437431413" sldId="339"/>
        </pc:sldMkLst>
      </pc:sldChg>
      <pc:sldChg chg="modSp add">
        <pc:chgData name="Stadhard, Sacha (DCS)" userId="S::sacha.stadhard@mass.gov::fba5cd91-7722-40f5-88cf-02dbb42025c9" providerId="AD" clId="Web-{5FB05B07-4979-F349-EDF1-3BB54F87ABBD}" dt="2025-10-07T19:08:41.157" v="99" actId="20577"/>
        <pc:sldMkLst>
          <pc:docMk/>
          <pc:sldMk cId="3225928348" sldId="340"/>
        </pc:sldMkLst>
      </pc:sldChg>
      <pc:sldChg chg="add">
        <pc:chgData name="Stadhard, Sacha (DCS)" userId="S::sacha.stadhard@mass.gov::fba5cd91-7722-40f5-88cf-02dbb42025c9" providerId="AD" clId="Web-{5FB05B07-4979-F349-EDF1-3BB54F87ABBD}" dt="2025-10-07T18:17:08.025" v="32"/>
        <pc:sldMkLst>
          <pc:docMk/>
          <pc:sldMk cId="408553092" sldId="341"/>
        </pc:sldMkLst>
      </pc:sldChg>
    </pc:docChg>
  </pc:docChgLst>
  <pc:docChgLst>
    <pc:chgData name="Stadhard, Sacha (DCS)" userId="S::sacha.stadhard@mass.gov::fba5cd91-7722-40f5-88cf-02dbb42025c9" providerId="AD" clId="Web-{CDBBFAAD-F75D-BA62-5F35-0F5D8253FC8F}"/>
    <pc:docChg chg="delSld modSld">
      <pc:chgData name="Stadhard, Sacha (DCS)" userId="S::sacha.stadhard@mass.gov::fba5cd91-7722-40f5-88cf-02dbb42025c9" providerId="AD" clId="Web-{CDBBFAAD-F75D-BA62-5F35-0F5D8253FC8F}" dt="2025-10-09T20:56:54.805" v="38"/>
      <pc:docMkLst>
        <pc:docMk/>
      </pc:docMkLst>
      <pc:sldChg chg="del">
        <pc:chgData name="Stadhard, Sacha (DCS)" userId="S::sacha.stadhard@mass.gov::fba5cd91-7722-40f5-88cf-02dbb42025c9" providerId="AD" clId="Web-{CDBBFAAD-F75D-BA62-5F35-0F5D8253FC8F}" dt="2025-10-09T20:56:54.805" v="38"/>
        <pc:sldMkLst>
          <pc:docMk/>
          <pc:sldMk cId="4253503578" sldId="322"/>
        </pc:sldMkLst>
      </pc:sldChg>
      <pc:sldChg chg="del">
        <pc:chgData name="Stadhard, Sacha (DCS)" userId="S::sacha.stadhard@mass.gov::fba5cd91-7722-40f5-88cf-02dbb42025c9" providerId="AD" clId="Web-{CDBBFAAD-F75D-BA62-5F35-0F5D8253FC8F}" dt="2025-10-09T20:53:57.457" v="0"/>
        <pc:sldMkLst>
          <pc:docMk/>
          <pc:sldMk cId="2842801726" sldId="344"/>
        </pc:sldMkLst>
      </pc:sldChg>
      <pc:sldChg chg="modSp">
        <pc:chgData name="Stadhard, Sacha (DCS)" userId="S::sacha.stadhard@mass.gov::fba5cd91-7722-40f5-88cf-02dbb42025c9" providerId="AD" clId="Web-{CDBBFAAD-F75D-BA62-5F35-0F5D8253FC8F}" dt="2025-10-09T20:56:42.555" v="37" actId="20577"/>
        <pc:sldMkLst>
          <pc:docMk/>
          <pc:sldMk cId="2835402444" sldId="345"/>
        </pc:sldMkLst>
        <pc:spChg chg="mod">
          <ac:chgData name="Stadhard, Sacha (DCS)" userId="S::sacha.stadhard@mass.gov::fba5cd91-7722-40f5-88cf-02dbb42025c9" providerId="AD" clId="Web-{CDBBFAAD-F75D-BA62-5F35-0F5D8253FC8F}" dt="2025-10-09T20:54:05.832" v="10" actId="20577"/>
          <ac:spMkLst>
            <pc:docMk/>
            <pc:sldMk cId="2835402444" sldId="345"/>
            <ac:spMk id="7" creationId="{00000000-0000-0000-0000-000000000000}"/>
          </ac:spMkLst>
        </pc:spChg>
        <pc:graphicFrameChg chg="mod modGraphic">
          <ac:chgData name="Stadhard, Sacha (DCS)" userId="S::sacha.stadhard@mass.gov::fba5cd91-7722-40f5-88cf-02dbb42025c9" providerId="AD" clId="Web-{CDBBFAAD-F75D-BA62-5F35-0F5D8253FC8F}" dt="2025-10-09T20:56:42.555" v="37" actId="20577"/>
          <ac:graphicFrameMkLst>
            <pc:docMk/>
            <pc:sldMk cId="2835402444" sldId="345"/>
            <ac:graphicFrameMk id="9" creationId="{5DE105D0-703D-8076-18E2-FDE973D5BDAC}"/>
          </ac:graphicFrameMkLst>
        </pc:graphicFrameChg>
      </pc:sldChg>
    </pc:docChg>
  </pc:docChgLst>
</pc:chgInfo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F225FA-B2F8-43CA-8138-7803125ADA43}" type="doc">
      <dgm:prSet loTypeId="urn:microsoft.com/office/officeart/2005/8/layout/chevron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8EA88F6-73EC-4C94-913E-EDE9979CEF5A}">
      <dgm:prSet/>
      <dgm:spPr/>
      <dgm:t>
        <a:bodyPr/>
        <a:lstStyle/>
        <a:p>
          <a:r>
            <a:rPr lang="en-US"/>
            <a:t>Keep</a:t>
          </a:r>
        </a:p>
      </dgm:t>
    </dgm:pt>
    <dgm:pt modelId="{92E9AC12-84CC-4AB6-98D5-6678C6D17907}" type="parTrans" cxnId="{5378D1E5-F56E-41C1-AE1E-9820A029F3C4}">
      <dgm:prSet/>
      <dgm:spPr/>
      <dgm:t>
        <a:bodyPr/>
        <a:lstStyle/>
        <a:p>
          <a:endParaRPr lang="en-US"/>
        </a:p>
      </dgm:t>
    </dgm:pt>
    <dgm:pt modelId="{894F353B-D0B9-450C-8378-CBD1C938E5C3}" type="sibTrans" cxnId="{5378D1E5-F56E-41C1-AE1E-9820A029F3C4}">
      <dgm:prSet/>
      <dgm:spPr/>
      <dgm:t>
        <a:bodyPr/>
        <a:lstStyle/>
        <a:p>
          <a:endParaRPr lang="en-US"/>
        </a:p>
      </dgm:t>
    </dgm:pt>
    <dgm:pt modelId="{C5C7829A-0342-4E4D-8A36-19DB20F73028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Please keep you lines muted </a:t>
          </a:r>
        </a:p>
      </dgm:t>
    </dgm:pt>
    <dgm:pt modelId="{380874D2-B689-4D31-A26C-CA62C72E1B5A}" type="parTrans" cxnId="{A45A65B2-7A57-4F10-ADBB-28F9B83D64C5}">
      <dgm:prSet/>
      <dgm:spPr/>
      <dgm:t>
        <a:bodyPr/>
        <a:lstStyle/>
        <a:p>
          <a:endParaRPr lang="en-US"/>
        </a:p>
      </dgm:t>
    </dgm:pt>
    <dgm:pt modelId="{C9AA8142-92ED-444C-B8B6-0029181B59A0}" type="sibTrans" cxnId="{A45A65B2-7A57-4F10-ADBB-28F9B83D64C5}">
      <dgm:prSet/>
      <dgm:spPr/>
      <dgm:t>
        <a:bodyPr/>
        <a:lstStyle/>
        <a:p>
          <a:endParaRPr lang="en-US"/>
        </a:p>
      </dgm:t>
    </dgm:pt>
    <dgm:pt modelId="{0F0BC0C5-1860-47FD-B6DB-0CE3D51E1B4D}">
      <dgm:prSet/>
      <dgm:spPr/>
      <dgm:t>
        <a:bodyPr/>
        <a:lstStyle/>
        <a:p>
          <a:r>
            <a:rPr lang="en-US"/>
            <a:t>Use</a:t>
          </a:r>
        </a:p>
      </dgm:t>
    </dgm:pt>
    <dgm:pt modelId="{CB4994B3-47A3-44F3-8C66-895150468B66}" type="parTrans" cxnId="{972A2762-59F8-4A9E-9567-5088C3A31FEB}">
      <dgm:prSet/>
      <dgm:spPr/>
      <dgm:t>
        <a:bodyPr/>
        <a:lstStyle/>
        <a:p>
          <a:endParaRPr lang="en-US"/>
        </a:p>
      </dgm:t>
    </dgm:pt>
    <dgm:pt modelId="{72EDC10B-04EF-4A9C-B7FD-A7E7FF2A90A3}" type="sibTrans" cxnId="{972A2762-59F8-4A9E-9567-5088C3A31FEB}">
      <dgm:prSet/>
      <dgm:spPr/>
      <dgm:t>
        <a:bodyPr/>
        <a:lstStyle/>
        <a:p>
          <a:endParaRPr lang="en-US"/>
        </a:p>
      </dgm:t>
    </dgm:pt>
    <dgm:pt modelId="{67F901BE-2C54-47BB-AEBB-6D0033E97CB4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You can use the chat, raise your hand or unmute your line to ask a question</a:t>
          </a:r>
        </a:p>
      </dgm:t>
    </dgm:pt>
    <dgm:pt modelId="{A6F36D54-D3A9-47A3-962C-1EEEF1D5CBBF}" type="parTrans" cxnId="{5C43B15D-F9CC-49E7-9057-C70D4CD8B114}">
      <dgm:prSet/>
      <dgm:spPr/>
      <dgm:t>
        <a:bodyPr/>
        <a:lstStyle/>
        <a:p>
          <a:endParaRPr lang="en-US"/>
        </a:p>
      </dgm:t>
    </dgm:pt>
    <dgm:pt modelId="{17E52F7A-5DB6-4FDA-B0D0-FAE729679AA9}" type="sibTrans" cxnId="{5C43B15D-F9CC-49E7-9057-C70D4CD8B114}">
      <dgm:prSet/>
      <dgm:spPr/>
      <dgm:t>
        <a:bodyPr/>
        <a:lstStyle/>
        <a:p>
          <a:endParaRPr lang="en-US"/>
        </a:p>
      </dgm:t>
    </dgm:pt>
    <dgm:pt modelId="{63D098FE-3093-4788-A80E-E5BBFC202F88}">
      <dgm:prSet/>
      <dgm:spPr/>
      <dgm:t>
        <a:bodyPr/>
        <a:lstStyle/>
        <a:p>
          <a:r>
            <a:rPr lang="en-US"/>
            <a:t>Hold</a:t>
          </a:r>
        </a:p>
      </dgm:t>
    </dgm:pt>
    <dgm:pt modelId="{EB373D39-47E2-4B91-837E-C13501732D27}" type="parTrans" cxnId="{09E5E9FD-A2DC-4EE8-B3A6-DCAFE8716E42}">
      <dgm:prSet/>
      <dgm:spPr/>
      <dgm:t>
        <a:bodyPr/>
        <a:lstStyle/>
        <a:p>
          <a:endParaRPr lang="en-US"/>
        </a:p>
      </dgm:t>
    </dgm:pt>
    <dgm:pt modelId="{4AC52981-3EA6-4661-B9E4-6F79DC22F639}" type="sibTrans" cxnId="{09E5E9FD-A2DC-4EE8-B3A6-DCAFE8716E42}">
      <dgm:prSet/>
      <dgm:spPr/>
      <dgm:t>
        <a:bodyPr/>
        <a:lstStyle/>
        <a:p>
          <a:endParaRPr lang="en-US"/>
        </a:p>
      </dgm:t>
    </dgm:pt>
    <dgm:pt modelId="{F4CB338F-1EF9-4019-A099-983AD6FC8BA4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Please hold questions until the end of the session to ensure we cover all content</a:t>
          </a:r>
        </a:p>
      </dgm:t>
    </dgm:pt>
    <dgm:pt modelId="{255B0337-B044-4981-BCB4-C069B8EFC6DF}" type="parTrans" cxnId="{440A7D37-0E7D-459D-8057-D165E61FD29C}">
      <dgm:prSet/>
      <dgm:spPr/>
      <dgm:t>
        <a:bodyPr/>
        <a:lstStyle/>
        <a:p>
          <a:endParaRPr lang="en-US"/>
        </a:p>
      </dgm:t>
    </dgm:pt>
    <dgm:pt modelId="{200D4C6A-08FC-440C-84AD-937B1F5EC37F}" type="sibTrans" cxnId="{440A7D37-0E7D-459D-8057-D165E61FD29C}">
      <dgm:prSet/>
      <dgm:spPr/>
      <dgm:t>
        <a:bodyPr/>
        <a:lstStyle/>
        <a:p>
          <a:endParaRPr lang="en-US"/>
        </a:p>
      </dgm:t>
    </dgm:pt>
    <dgm:pt modelId="{18A96E54-355D-490F-BD7C-8ED42493C4E4}">
      <dgm:prSet/>
      <dgm:spPr/>
      <dgm:t>
        <a:bodyPr/>
        <a:lstStyle/>
        <a:p>
          <a:r>
            <a:rPr lang="en-US"/>
            <a:t>Locate</a:t>
          </a:r>
        </a:p>
      </dgm:t>
    </dgm:pt>
    <dgm:pt modelId="{3ADCDF04-41C0-4BC7-812E-E1E6D0BCFEC2}" type="parTrans" cxnId="{BD37F1EE-9439-4D0A-B136-E53B4BF7FB9D}">
      <dgm:prSet/>
      <dgm:spPr/>
      <dgm:t>
        <a:bodyPr/>
        <a:lstStyle/>
        <a:p>
          <a:endParaRPr lang="en-US"/>
        </a:p>
      </dgm:t>
    </dgm:pt>
    <dgm:pt modelId="{E4D77F38-87A2-44FB-8B9D-EC79F54BBED5}" type="sibTrans" cxnId="{BD37F1EE-9439-4D0A-B136-E53B4BF7FB9D}">
      <dgm:prSet/>
      <dgm:spPr/>
      <dgm:t>
        <a:bodyPr/>
        <a:lstStyle/>
        <a:p>
          <a:endParaRPr lang="en-US"/>
        </a:p>
      </dgm:t>
    </dgm:pt>
    <dgm:pt modelId="{BF71F2DE-307C-4FB9-922E-4ADABB153570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The slide deck will be located on the JVSG Veterans Programs Resources page early next week. </a:t>
          </a:r>
        </a:p>
      </dgm:t>
    </dgm:pt>
    <dgm:pt modelId="{5E23C4F4-A05D-4D85-BCCE-87CB8B1BA7DD}" type="parTrans" cxnId="{3D319E18-DB76-4348-B354-C027F6381A8A}">
      <dgm:prSet/>
      <dgm:spPr/>
      <dgm:t>
        <a:bodyPr/>
        <a:lstStyle/>
        <a:p>
          <a:endParaRPr lang="en-US"/>
        </a:p>
      </dgm:t>
    </dgm:pt>
    <dgm:pt modelId="{B97F9E3A-5705-423B-AE7A-95860544424E}" type="sibTrans" cxnId="{3D319E18-DB76-4348-B354-C027F6381A8A}">
      <dgm:prSet/>
      <dgm:spPr/>
      <dgm:t>
        <a:bodyPr/>
        <a:lstStyle/>
        <a:p>
          <a:endParaRPr lang="en-US"/>
        </a:p>
      </dgm:t>
    </dgm:pt>
    <dgm:pt modelId="{728A2C92-0DE9-480D-AEA3-C99F9AF9D831}">
      <dgm:prSet/>
      <dgm:spPr/>
      <dgm:t>
        <a:bodyPr/>
        <a:lstStyle/>
        <a:p>
          <a:r>
            <a:rPr lang="en-US"/>
            <a:t>Introduce</a:t>
          </a:r>
        </a:p>
      </dgm:t>
    </dgm:pt>
    <dgm:pt modelId="{1F6529D3-9241-4AD6-A9EE-3D8CD9A75069}" type="parTrans" cxnId="{33B661D6-AC02-4460-A2C0-A6A55DF6B199}">
      <dgm:prSet/>
      <dgm:spPr/>
      <dgm:t>
        <a:bodyPr/>
        <a:lstStyle/>
        <a:p>
          <a:endParaRPr lang="en-US"/>
        </a:p>
      </dgm:t>
    </dgm:pt>
    <dgm:pt modelId="{89994B3C-C204-41AC-BC7E-5CFDCC873198}" type="sibTrans" cxnId="{33B661D6-AC02-4460-A2C0-A6A55DF6B199}">
      <dgm:prSet/>
      <dgm:spPr/>
      <dgm:t>
        <a:bodyPr/>
        <a:lstStyle/>
        <a:p>
          <a:endParaRPr lang="en-US"/>
        </a:p>
      </dgm:t>
    </dgm:pt>
    <dgm:pt modelId="{C6D53A68-2359-4DF7-8107-6B3F65DD80F1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Please introduce your self in the chat </a:t>
          </a:r>
        </a:p>
      </dgm:t>
    </dgm:pt>
    <dgm:pt modelId="{B79B962B-D08D-43D6-B578-70D3BF6E9E10}" type="parTrans" cxnId="{419AF1C7-F532-41E1-BD3A-EAC4DF1DED17}">
      <dgm:prSet/>
      <dgm:spPr/>
      <dgm:t>
        <a:bodyPr/>
        <a:lstStyle/>
        <a:p>
          <a:endParaRPr lang="en-US"/>
        </a:p>
      </dgm:t>
    </dgm:pt>
    <dgm:pt modelId="{E19AF728-B66C-4D34-80D2-BF613645E806}" type="sibTrans" cxnId="{419AF1C7-F532-41E1-BD3A-EAC4DF1DED17}">
      <dgm:prSet/>
      <dgm:spPr/>
      <dgm:t>
        <a:bodyPr/>
        <a:lstStyle/>
        <a:p>
          <a:endParaRPr lang="en-US"/>
        </a:p>
      </dgm:t>
    </dgm:pt>
    <dgm:pt modelId="{A0343867-31EB-474F-9484-3433C34FE5CD}" type="pres">
      <dgm:prSet presAssocID="{31F225FA-B2F8-43CA-8138-7803125ADA43}" presName="linearFlow" presStyleCnt="0">
        <dgm:presLayoutVars>
          <dgm:dir/>
          <dgm:animLvl val="lvl"/>
          <dgm:resizeHandles val="exact"/>
        </dgm:presLayoutVars>
      </dgm:prSet>
      <dgm:spPr/>
    </dgm:pt>
    <dgm:pt modelId="{D217295A-D1BA-48C9-A268-08E3512D30A6}" type="pres">
      <dgm:prSet presAssocID="{98EA88F6-73EC-4C94-913E-EDE9979CEF5A}" presName="composite" presStyleCnt="0"/>
      <dgm:spPr/>
    </dgm:pt>
    <dgm:pt modelId="{4D77B49F-A093-4770-A302-176B9AB9F3E2}" type="pres">
      <dgm:prSet presAssocID="{98EA88F6-73EC-4C94-913E-EDE9979CEF5A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FD49F7C1-C8DF-428A-B150-868A7CD0E7A0}" type="pres">
      <dgm:prSet presAssocID="{98EA88F6-73EC-4C94-913E-EDE9979CEF5A}" presName="descendantText" presStyleLbl="alignAcc1" presStyleIdx="0" presStyleCnt="5">
        <dgm:presLayoutVars>
          <dgm:bulletEnabled val="1"/>
        </dgm:presLayoutVars>
      </dgm:prSet>
      <dgm:spPr/>
    </dgm:pt>
    <dgm:pt modelId="{AB9F2D2F-24EF-4013-81EF-92609F586CAB}" type="pres">
      <dgm:prSet presAssocID="{894F353B-D0B9-450C-8378-CBD1C938E5C3}" presName="sp" presStyleCnt="0"/>
      <dgm:spPr/>
    </dgm:pt>
    <dgm:pt modelId="{4E238D62-3FBC-433A-8131-642BA27A4C0D}" type="pres">
      <dgm:prSet presAssocID="{0F0BC0C5-1860-47FD-B6DB-0CE3D51E1B4D}" presName="composite" presStyleCnt="0"/>
      <dgm:spPr/>
    </dgm:pt>
    <dgm:pt modelId="{61575EA1-B1A3-4B5B-A46C-B595F6734DC1}" type="pres">
      <dgm:prSet presAssocID="{0F0BC0C5-1860-47FD-B6DB-0CE3D51E1B4D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CF588FDD-CA34-411D-AA8B-2E6D5849C722}" type="pres">
      <dgm:prSet presAssocID="{0F0BC0C5-1860-47FD-B6DB-0CE3D51E1B4D}" presName="descendantText" presStyleLbl="alignAcc1" presStyleIdx="1" presStyleCnt="5">
        <dgm:presLayoutVars>
          <dgm:bulletEnabled val="1"/>
        </dgm:presLayoutVars>
      </dgm:prSet>
      <dgm:spPr/>
    </dgm:pt>
    <dgm:pt modelId="{507D37F9-B680-42FA-81A7-A07ED846CB23}" type="pres">
      <dgm:prSet presAssocID="{72EDC10B-04EF-4A9C-B7FD-A7E7FF2A90A3}" presName="sp" presStyleCnt="0"/>
      <dgm:spPr/>
    </dgm:pt>
    <dgm:pt modelId="{457E1C7A-2F6F-4C5B-8590-6113E2360CA7}" type="pres">
      <dgm:prSet presAssocID="{63D098FE-3093-4788-A80E-E5BBFC202F88}" presName="composite" presStyleCnt="0"/>
      <dgm:spPr/>
    </dgm:pt>
    <dgm:pt modelId="{9DF457A9-E0FC-4BE2-A922-563FF7C19624}" type="pres">
      <dgm:prSet presAssocID="{63D098FE-3093-4788-A80E-E5BBFC202F88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145EA7C-54EB-41CE-BEE9-A4250BFDC14A}" type="pres">
      <dgm:prSet presAssocID="{63D098FE-3093-4788-A80E-E5BBFC202F88}" presName="descendantText" presStyleLbl="alignAcc1" presStyleIdx="2" presStyleCnt="5">
        <dgm:presLayoutVars>
          <dgm:bulletEnabled val="1"/>
        </dgm:presLayoutVars>
      </dgm:prSet>
      <dgm:spPr/>
    </dgm:pt>
    <dgm:pt modelId="{D982E675-1E8D-4876-AFA5-1CECA3489DE1}" type="pres">
      <dgm:prSet presAssocID="{4AC52981-3EA6-4661-B9E4-6F79DC22F639}" presName="sp" presStyleCnt="0"/>
      <dgm:spPr/>
    </dgm:pt>
    <dgm:pt modelId="{4F7085EB-8B56-4E0A-9C9A-F829EDCC29D2}" type="pres">
      <dgm:prSet presAssocID="{18A96E54-355D-490F-BD7C-8ED42493C4E4}" presName="composite" presStyleCnt="0"/>
      <dgm:spPr/>
    </dgm:pt>
    <dgm:pt modelId="{60D7A508-7378-439A-8820-DFB54F62DB36}" type="pres">
      <dgm:prSet presAssocID="{18A96E54-355D-490F-BD7C-8ED42493C4E4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6BF30E2D-6979-4D78-8877-E9EF37BF1207}" type="pres">
      <dgm:prSet presAssocID="{18A96E54-355D-490F-BD7C-8ED42493C4E4}" presName="descendantText" presStyleLbl="alignAcc1" presStyleIdx="3" presStyleCnt="5">
        <dgm:presLayoutVars>
          <dgm:bulletEnabled val="1"/>
        </dgm:presLayoutVars>
      </dgm:prSet>
      <dgm:spPr/>
    </dgm:pt>
    <dgm:pt modelId="{F17B7DC4-1F3F-4E68-99B9-FBD23FE611B2}" type="pres">
      <dgm:prSet presAssocID="{E4D77F38-87A2-44FB-8B9D-EC79F54BBED5}" presName="sp" presStyleCnt="0"/>
      <dgm:spPr/>
    </dgm:pt>
    <dgm:pt modelId="{0396BD3E-FDBF-4B30-9855-E20DFE8BCBA2}" type="pres">
      <dgm:prSet presAssocID="{728A2C92-0DE9-480D-AEA3-C99F9AF9D831}" presName="composite" presStyleCnt="0"/>
      <dgm:spPr/>
    </dgm:pt>
    <dgm:pt modelId="{817FE0F2-27B0-4784-9694-6A0FC2071CBB}" type="pres">
      <dgm:prSet presAssocID="{728A2C92-0DE9-480D-AEA3-C99F9AF9D831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43D906F7-6618-4D95-A66C-7CF13113DF60}" type="pres">
      <dgm:prSet presAssocID="{728A2C92-0DE9-480D-AEA3-C99F9AF9D831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89755100-C640-42E9-9CA6-7780BEA9C550}" type="presOf" srcId="{67F901BE-2C54-47BB-AEBB-6D0033E97CB4}" destId="{CF588FDD-CA34-411D-AA8B-2E6D5849C722}" srcOrd="0" destOrd="0" presId="urn:microsoft.com/office/officeart/2005/8/layout/chevron2"/>
    <dgm:cxn modelId="{0258BF0C-904B-4658-880C-3787DF8C75C3}" type="presOf" srcId="{C6D53A68-2359-4DF7-8107-6B3F65DD80F1}" destId="{43D906F7-6618-4D95-A66C-7CF13113DF60}" srcOrd="0" destOrd="0" presId="urn:microsoft.com/office/officeart/2005/8/layout/chevron2"/>
    <dgm:cxn modelId="{3D319E18-DB76-4348-B354-C027F6381A8A}" srcId="{18A96E54-355D-490F-BD7C-8ED42493C4E4}" destId="{BF71F2DE-307C-4FB9-922E-4ADABB153570}" srcOrd="0" destOrd="0" parTransId="{5E23C4F4-A05D-4D85-BCCE-87CB8B1BA7DD}" sibTransId="{B97F9E3A-5705-423B-AE7A-95860544424E}"/>
    <dgm:cxn modelId="{440A7D37-0E7D-459D-8057-D165E61FD29C}" srcId="{63D098FE-3093-4788-A80E-E5BBFC202F88}" destId="{F4CB338F-1EF9-4019-A099-983AD6FC8BA4}" srcOrd="0" destOrd="0" parTransId="{255B0337-B044-4981-BCB4-C069B8EFC6DF}" sibTransId="{200D4C6A-08FC-440C-84AD-937B1F5EC37F}"/>
    <dgm:cxn modelId="{0A13E73E-DB83-4D96-95ED-AD4BA9A87DC9}" type="presOf" srcId="{98EA88F6-73EC-4C94-913E-EDE9979CEF5A}" destId="{4D77B49F-A093-4770-A302-176B9AB9F3E2}" srcOrd="0" destOrd="0" presId="urn:microsoft.com/office/officeart/2005/8/layout/chevron2"/>
    <dgm:cxn modelId="{5C43B15D-F9CC-49E7-9057-C70D4CD8B114}" srcId="{0F0BC0C5-1860-47FD-B6DB-0CE3D51E1B4D}" destId="{67F901BE-2C54-47BB-AEBB-6D0033E97CB4}" srcOrd="0" destOrd="0" parTransId="{A6F36D54-D3A9-47A3-962C-1EEEF1D5CBBF}" sibTransId="{17E52F7A-5DB6-4FDA-B0D0-FAE729679AA9}"/>
    <dgm:cxn modelId="{972A2762-59F8-4A9E-9567-5088C3A31FEB}" srcId="{31F225FA-B2F8-43CA-8138-7803125ADA43}" destId="{0F0BC0C5-1860-47FD-B6DB-0CE3D51E1B4D}" srcOrd="1" destOrd="0" parTransId="{CB4994B3-47A3-44F3-8C66-895150468B66}" sibTransId="{72EDC10B-04EF-4A9C-B7FD-A7E7FF2A90A3}"/>
    <dgm:cxn modelId="{3DA28C72-6EE7-4E5B-99B4-CBA15A627399}" type="presOf" srcId="{31F225FA-B2F8-43CA-8138-7803125ADA43}" destId="{A0343867-31EB-474F-9484-3433C34FE5CD}" srcOrd="0" destOrd="0" presId="urn:microsoft.com/office/officeart/2005/8/layout/chevron2"/>
    <dgm:cxn modelId="{7FE03053-D194-449D-84A3-187810AB963D}" type="presOf" srcId="{C5C7829A-0342-4E4D-8A36-19DB20F73028}" destId="{FD49F7C1-C8DF-428A-B150-868A7CD0E7A0}" srcOrd="0" destOrd="0" presId="urn:microsoft.com/office/officeart/2005/8/layout/chevron2"/>
    <dgm:cxn modelId="{0B551154-2906-45B8-84B4-C07AE8F7B45C}" type="presOf" srcId="{0F0BC0C5-1860-47FD-B6DB-0CE3D51E1B4D}" destId="{61575EA1-B1A3-4B5B-A46C-B595F6734DC1}" srcOrd="0" destOrd="0" presId="urn:microsoft.com/office/officeart/2005/8/layout/chevron2"/>
    <dgm:cxn modelId="{8A434C7F-3C71-4AE0-939C-C0FAE8CB482E}" type="presOf" srcId="{F4CB338F-1EF9-4019-A099-983AD6FC8BA4}" destId="{8145EA7C-54EB-41CE-BEE9-A4250BFDC14A}" srcOrd="0" destOrd="0" presId="urn:microsoft.com/office/officeart/2005/8/layout/chevron2"/>
    <dgm:cxn modelId="{E175D6A7-F494-4F8D-8153-75A0CFA0F296}" type="presOf" srcId="{63D098FE-3093-4788-A80E-E5BBFC202F88}" destId="{9DF457A9-E0FC-4BE2-A922-563FF7C19624}" srcOrd="0" destOrd="0" presId="urn:microsoft.com/office/officeart/2005/8/layout/chevron2"/>
    <dgm:cxn modelId="{A45A65B2-7A57-4F10-ADBB-28F9B83D64C5}" srcId="{98EA88F6-73EC-4C94-913E-EDE9979CEF5A}" destId="{C5C7829A-0342-4E4D-8A36-19DB20F73028}" srcOrd="0" destOrd="0" parTransId="{380874D2-B689-4D31-A26C-CA62C72E1B5A}" sibTransId="{C9AA8142-92ED-444C-B8B6-0029181B59A0}"/>
    <dgm:cxn modelId="{419AF1C7-F532-41E1-BD3A-EAC4DF1DED17}" srcId="{728A2C92-0DE9-480D-AEA3-C99F9AF9D831}" destId="{C6D53A68-2359-4DF7-8107-6B3F65DD80F1}" srcOrd="0" destOrd="0" parTransId="{B79B962B-D08D-43D6-B578-70D3BF6E9E10}" sibTransId="{E19AF728-B66C-4D34-80D2-BF613645E806}"/>
    <dgm:cxn modelId="{D05441D5-E1F5-4E29-8063-02716661C850}" type="presOf" srcId="{BF71F2DE-307C-4FB9-922E-4ADABB153570}" destId="{6BF30E2D-6979-4D78-8877-E9EF37BF1207}" srcOrd="0" destOrd="0" presId="urn:microsoft.com/office/officeart/2005/8/layout/chevron2"/>
    <dgm:cxn modelId="{33B661D6-AC02-4460-A2C0-A6A55DF6B199}" srcId="{31F225FA-B2F8-43CA-8138-7803125ADA43}" destId="{728A2C92-0DE9-480D-AEA3-C99F9AF9D831}" srcOrd="4" destOrd="0" parTransId="{1F6529D3-9241-4AD6-A9EE-3D8CD9A75069}" sibTransId="{89994B3C-C204-41AC-BC7E-5CFDCC873198}"/>
    <dgm:cxn modelId="{FACCB5DA-CB77-473A-BB55-CCBACD5C527E}" type="presOf" srcId="{728A2C92-0DE9-480D-AEA3-C99F9AF9D831}" destId="{817FE0F2-27B0-4784-9694-6A0FC2071CBB}" srcOrd="0" destOrd="0" presId="urn:microsoft.com/office/officeart/2005/8/layout/chevron2"/>
    <dgm:cxn modelId="{5378D1E5-F56E-41C1-AE1E-9820A029F3C4}" srcId="{31F225FA-B2F8-43CA-8138-7803125ADA43}" destId="{98EA88F6-73EC-4C94-913E-EDE9979CEF5A}" srcOrd="0" destOrd="0" parTransId="{92E9AC12-84CC-4AB6-98D5-6678C6D17907}" sibTransId="{894F353B-D0B9-450C-8378-CBD1C938E5C3}"/>
    <dgm:cxn modelId="{BD37F1EE-9439-4D0A-B136-E53B4BF7FB9D}" srcId="{31F225FA-B2F8-43CA-8138-7803125ADA43}" destId="{18A96E54-355D-490F-BD7C-8ED42493C4E4}" srcOrd="3" destOrd="0" parTransId="{3ADCDF04-41C0-4BC7-812E-E1E6D0BCFEC2}" sibTransId="{E4D77F38-87A2-44FB-8B9D-EC79F54BBED5}"/>
    <dgm:cxn modelId="{93D65DFA-37A4-4FB6-B738-9833D5D5CEE9}" type="presOf" srcId="{18A96E54-355D-490F-BD7C-8ED42493C4E4}" destId="{60D7A508-7378-439A-8820-DFB54F62DB36}" srcOrd="0" destOrd="0" presId="urn:microsoft.com/office/officeart/2005/8/layout/chevron2"/>
    <dgm:cxn modelId="{09E5E9FD-A2DC-4EE8-B3A6-DCAFE8716E42}" srcId="{31F225FA-B2F8-43CA-8138-7803125ADA43}" destId="{63D098FE-3093-4788-A80E-E5BBFC202F88}" srcOrd="2" destOrd="0" parTransId="{EB373D39-47E2-4B91-837E-C13501732D27}" sibTransId="{4AC52981-3EA6-4661-B9E4-6F79DC22F639}"/>
    <dgm:cxn modelId="{52C90CFA-B6BD-4D08-BB2F-3FEA504637D9}" type="presParOf" srcId="{A0343867-31EB-474F-9484-3433C34FE5CD}" destId="{D217295A-D1BA-48C9-A268-08E3512D30A6}" srcOrd="0" destOrd="0" presId="urn:microsoft.com/office/officeart/2005/8/layout/chevron2"/>
    <dgm:cxn modelId="{17C6E924-628A-47C3-BA96-ADCF0E7F2D3C}" type="presParOf" srcId="{D217295A-D1BA-48C9-A268-08E3512D30A6}" destId="{4D77B49F-A093-4770-A302-176B9AB9F3E2}" srcOrd="0" destOrd="0" presId="urn:microsoft.com/office/officeart/2005/8/layout/chevron2"/>
    <dgm:cxn modelId="{A2DE6798-FB04-4EAB-9617-AFEC211E34D7}" type="presParOf" srcId="{D217295A-D1BA-48C9-A268-08E3512D30A6}" destId="{FD49F7C1-C8DF-428A-B150-868A7CD0E7A0}" srcOrd="1" destOrd="0" presId="urn:microsoft.com/office/officeart/2005/8/layout/chevron2"/>
    <dgm:cxn modelId="{199AE913-6721-4A2F-ACCC-CF8999FB15F7}" type="presParOf" srcId="{A0343867-31EB-474F-9484-3433C34FE5CD}" destId="{AB9F2D2F-24EF-4013-81EF-92609F586CAB}" srcOrd="1" destOrd="0" presId="urn:microsoft.com/office/officeart/2005/8/layout/chevron2"/>
    <dgm:cxn modelId="{77DB78E0-F91D-4522-8D7D-8A3DC33BC325}" type="presParOf" srcId="{A0343867-31EB-474F-9484-3433C34FE5CD}" destId="{4E238D62-3FBC-433A-8131-642BA27A4C0D}" srcOrd="2" destOrd="0" presId="urn:microsoft.com/office/officeart/2005/8/layout/chevron2"/>
    <dgm:cxn modelId="{BA7B4C81-6A32-425C-BFEC-B88300F9EAD9}" type="presParOf" srcId="{4E238D62-3FBC-433A-8131-642BA27A4C0D}" destId="{61575EA1-B1A3-4B5B-A46C-B595F6734DC1}" srcOrd="0" destOrd="0" presId="urn:microsoft.com/office/officeart/2005/8/layout/chevron2"/>
    <dgm:cxn modelId="{B8A21961-A113-40CB-9114-66A0B36B30F4}" type="presParOf" srcId="{4E238D62-3FBC-433A-8131-642BA27A4C0D}" destId="{CF588FDD-CA34-411D-AA8B-2E6D5849C722}" srcOrd="1" destOrd="0" presId="urn:microsoft.com/office/officeart/2005/8/layout/chevron2"/>
    <dgm:cxn modelId="{9A098019-4B2A-48DA-B470-BD58EFCE2C81}" type="presParOf" srcId="{A0343867-31EB-474F-9484-3433C34FE5CD}" destId="{507D37F9-B680-42FA-81A7-A07ED846CB23}" srcOrd="3" destOrd="0" presId="urn:microsoft.com/office/officeart/2005/8/layout/chevron2"/>
    <dgm:cxn modelId="{C7666603-2FCC-4DD0-BC54-E253F6597F1E}" type="presParOf" srcId="{A0343867-31EB-474F-9484-3433C34FE5CD}" destId="{457E1C7A-2F6F-4C5B-8590-6113E2360CA7}" srcOrd="4" destOrd="0" presId="urn:microsoft.com/office/officeart/2005/8/layout/chevron2"/>
    <dgm:cxn modelId="{AF36F817-E952-4CA1-AB0E-A144F13BA49D}" type="presParOf" srcId="{457E1C7A-2F6F-4C5B-8590-6113E2360CA7}" destId="{9DF457A9-E0FC-4BE2-A922-563FF7C19624}" srcOrd="0" destOrd="0" presId="urn:microsoft.com/office/officeart/2005/8/layout/chevron2"/>
    <dgm:cxn modelId="{3A32EF2B-5D4E-4A8F-8232-C06DAB951338}" type="presParOf" srcId="{457E1C7A-2F6F-4C5B-8590-6113E2360CA7}" destId="{8145EA7C-54EB-41CE-BEE9-A4250BFDC14A}" srcOrd="1" destOrd="0" presId="urn:microsoft.com/office/officeart/2005/8/layout/chevron2"/>
    <dgm:cxn modelId="{634CA88B-7A04-4F59-BC13-EA4AF312AA02}" type="presParOf" srcId="{A0343867-31EB-474F-9484-3433C34FE5CD}" destId="{D982E675-1E8D-4876-AFA5-1CECA3489DE1}" srcOrd="5" destOrd="0" presId="urn:microsoft.com/office/officeart/2005/8/layout/chevron2"/>
    <dgm:cxn modelId="{86B7DCEF-7FF4-46BF-99BE-F7E8EB4C3E87}" type="presParOf" srcId="{A0343867-31EB-474F-9484-3433C34FE5CD}" destId="{4F7085EB-8B56-4E0A-9C9A-F829EDCC29D2}" srcOrd="6" destOrd="0" presId="urn:microsoft.com/office/officeart/2005/8/layout/chevron2"/>
    <dgm:cxn modelId="{F185486B-1FAC-469F-8692-F98785EA08D4}" type="presParOf" srcId="{4F7085EB-8B56-4E0A-9C9A-F829EDCC29D2}" destId="{60D7A508-7378-439A-8820-DFB54F62DB36}" srcOrd="0" destOrd="0" presId="urn:microsoft.com/office/officeart/2005/8/layout/chevron2"/>
    <dgm:cxn modelId="{50AECED2-9E98-4399-8832-8C5E17F8E10D}" type="presParOf" srcId="{4F7085EB-8B56-4E0A-9C9A-F829EDCC29D2}" destId="{6BF30E2D-6979-4D78-8877-E9EF37BF1207}" srcOrd="1" destOrd="0" presId="urn:microsoft.com/office/officeart/2005/8/layout/chevron2"/>
    <dgm:cxn modelId="{C1AA4D32-5C4E-4841-9211-30F207BA5CF7}" type="presParOf" srcId="{A0343867-31EB-474F-9484-3433C34FE5CD}" destId="{F17B7DC4-1F3F-4E68-99B9-FBD23FE611B2}" srcOrd="7" destOrd="0" presId="urn:microsoft.com/office/officeart/2005/8/layout/chevron2"/>
    <dgm:cxn modelId="{CDFD6CB6-A2EB-4E82-8395-41D59A215722}" type="presParOf" srcId="{A0343867-31EB-474F-9484-3433C34FE5CD}" destId="{0396BD3E-FDBF-4B30-9855-E20DFE8BCBA2}" srcOrd="8" destOrd="0" presId="urn:microsoft.com/office/officeart/2005/8/layout/chevron2"/>
    <dgm:cxn modelId="{79CD9567-23CF-4BE7-80AE-4B9480DC77F3}" type="presParOf" srcId="{0396BD3E-FDBF-4B30-9855-E20DFE8BCBA2}" destId="{817FE0F2-27B0-4784-9694-6A0FC2071CBB}" srcOrd="0" destOrd="0" presId="urn:microsoft.com/office/officeart/2005/8/layout/chevron2"/>
    <dgm:cxn modelId="{D98879C2-5493-4B29-8BC4-5801B652CF67}" type="presParOf" srcId="{0396BD3E-FDBF-4B30-9855-E20DFE8BCBA2}" destId="{43D906F7-6618-4D95-A66C-7CF13113DF6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6631782-C3B3-4B85-915E-4A8C7A1C3DF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234BF3-E3A1-4492-A15B-BD75ED69A507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Not a one-time process, continuous process to assess JVSG Veterans</a:t>
          </a:r>
        </a:p>
      </dgm:t>
    </dgm:pt>
    <dgm:pt modelId="{BF7C80AA-CD54-42BA-AF5E-C01373EC37CF}" type="parTrans" cxnId="{185D6A18-B50B-468B-9EDD-2B7E67B1BCA3}">
      <dgm:prSet/>
      <dgm:spPr/>
      <dgm:t>
        <a:bodyPr/>
        <a:lstStyle/>
        <a:p>
          <a:endParaRPr lang="en-US"/>
        </a:p>
      </dgm:t>
    </dgm:pt>
    <dgm:pt modelId="{AB926E8F-BC28-4CC9-9E54-31B2D89F1044}" type="sibTrans" cxnId="{185D6A18-B50B-468B-9EDD-2B7E67B1BCA3}">
      <dgm:prSet/>
      <dgm:spPr/>
      <dgm:t>
        <a:bodyPr/>
        <a:lstStyle/>
        <a:p>
          <a:endParaRPr lang="en-US"/>
        </a:p>
      </dgm:t>
    </dgm:pt>
    <dgm:pt modelId="{EB5F6B29-B73F-456A-BDB8-6B952DE32B04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Assist with current resources</a:t>
          </a:r>
        </a:p>
      </dgm:t>
    </dgm:pt>
    <dgm:pt modelId="{2A59896E-3A4B-499A-B0A4-E2E87436439F}" type="parTrans" cxnId="{4D32E9B2-481D-458B-AF64-38A3673B0635}">
      <dgm:prSet/>
      <dgm:spPr/>
      <dgm:t>
        <a:bodyPr/>
        <a:lstStyle/>
        <a:p>
          <a:endParaRPr lang="en-US"/>
        </a:p>
      </dgm:t>
    </dgm:pt>
    <dgm:pt modelId="{B8D0EF91-F9D0-45F4-9751-EA561959DC58}" type="sibTrans" cxnId="{4D32E9B2-481D-458B-AF64-38A3673B0635}">
      <dgm:prSet/>
      <dgm:spPr/>
      <dgm:t>
        <a:bodyPr/>
        <a:lstStyle/>
        <a:p>
          <a:endParaRPr lang="en-US"/>
        </a:p>
      </dgm:t>
    </dgm:pt>
    <dgm:pt modelId="{DF9AB142-8F7C-4C71-95B0-689B88E41C64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Discover possible obstacles/Barriers</a:t>
          </a:r>
        </a:p>
      </dgm:t>
    </dgm:pt>
    <dgm:pt modelId="{2F35CB1D-0B8D-48C7-99F6-F30EBDAB1136}" type="parTrans" cxnId="{9439DB39-9705-47FE-8F00-34B3C87CBC24}">
      <dgm:prSet/>
      <dgm:spPr/>
      <dgm:t>
        <a:bodyPr/>
        <a:lstStyle/>
        <a:p>
          <a:endParaRPr lang="en-US"/>
        </a:p>
      </dgm:t>
    </dgm:pt>
    <dgm:pt modelId="{63B15386-9E57-4D7A-BA42-2F06AECE7611}" type="sibTrans" cxnId="{9439DB39-9705-47FE-8F00-34B3C87CBC24}">
      <dgm:prSet/>
      <dgm:spPr/>
      <dgm:t>
        <a:bodyPr/>
        <a:lstStyle/>
        <a:p>
          <a:endParaRPr lang="en-US"/>
        </a:p>
      </dgm:t>
    </dgm:pt>
    <dgm:pt modelId="{DE56A674-2AD3-4E30-99C9-2B39130D479D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Guide in the development of employment plan</a:t>
          </a:r>
        </a:p>
      </dgm:t>
    </dgm:pt>
    <dgm:pt modelId="{AF82D0A7-12B0-45F3-A58D-A3077DE980DB}" type="parTrans" cxnId="{9241002E-28BE-4E35-B478-454410EFD722}">
      <dgm:prSet/>
      <dgm:spPr/>
      <dgm:t>
        <a:bodyPr/>
        <a:lstStyle/>
        <a:p>
          <a:endParaRPr lang="en-US"/>
        </a:p>
      </dgm:t>
    </dgm:pt>
    <dgm:pt modelId="{3613C13C-D888-402F-816A-C36D4E611F35}" type="sibTrans" cxnId="{9241002E-28BE-4E35-B478-454410EFD722}">
      <dgm:prSet/>
      <dgm:spPr/>
      <dgm:t>
        <a:bodyPr/>
        <a:lstStyle/>
        <a:p>
          <a:endParaRPr lang="en-US"/>
        </a:p>
      </dgm:t>
    </dgm:pt>
    <dgm:pt modelId="{A930869F-EABA-43C2-B153-F7FB66668490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Four step process </a:t>
          </a:r>
        </a:p>
      </dgm:t>
    </dgm:pt>
    <dgm:pt modelId="{F9860B15-FE0D-4D15-B698-3E4EA4C0C0DF}" type="parTrans" cxnId="{FA57E5DA-7F8A-4D63-8B52-E31D93DA7980}">
      <dgm:prSet/>
      <dgm:spPr/>
      <dgm:t>
        <a:bodyPr/>
        <a:lstStyle/>
        <a:p>
          <a:endParaRPr lang="en-US"/>
        </a:p>
      </dgm:t>
    </dgm:pt>
    <dgm:pt modelId="{29969815-5CA9-436A-BDE3-AF57E9A801E7}" type="sibTrans" cxnId="{FA57E5DA-7F8A-4D63-8B52-E31D93DA7980}">
      <dgm:prSet/>
      <dgm:spPr/>
      <dgm:t>
        <a:bodyPr/>
        <a:lstStyle/>
        <a:p>
          <a:endParaRPr lang="en-US"/>
        </a:p>
      </dgm:t>
    </dgm:pt>
    <dgm:pt modelId="{1DB8F85E-77AD-4EAF-8857-DEE98568C430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Rapport Building</a:t>
          </a:r>
        </a:p>
      </dgm:t>
    </dgm:pt>
    <dgm:pt modelId="{F20B89A9-968F-47F6-ACBC-8A0F5EC4F4F8}" type="parTrans" cxnId="{35194233-C24D-44AE-B362-A952BF022410}">
      <dgm:prSet/>
      <dgm:spPr/>
      <dgm:t>
        <a:bodyPr/>
        <a:lstStyle/>
        <a:p>
          <a:endParaRPr lang="en-US"/>
        </a:p>
      </dgm:t>
    </dgm:pt>
    <dgm:pt modelId="{0FCAFE02-3352-4405-BEAF-3D0A58D96262}" type="sibTrans" cxnId="{35194233-C24D-44AE-B362-A952BF022410}">
      <dgm:prSet/>
      <dgm:spPr/>
      <dgm:t>
        <a:bodyPr/>
        <a:lstStyle/>
        <a:p>
          <a:endParaRPr lang="en-US"/>
        </a:p>
      </dgm:t>
    </dgm:pt>
    <dgm:pt modelId="{8649E786-B446-4C30-8A62-2A79505F32C3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Fact gathering</a:t>
          </a:r>
        </a:p>
      </dgm:t>
    </dgm:pt>
    <dgm:pt modelId="{028E8763-EC5F-4DFE-AA2D-919952B2D455}" type="parTrans" cxnId="{AE68C48E-24A8-4D90-9F75-43849C512AFF}">
      <dgm:prSet/>
      <dgm:spPr/>
      <dgm:t>
        <a:bodyPr/>
        <a:lstStyle/>
        <a:p>
          <a:endParaRPr lang="en-US"/>
        </a:p>
      </dgm:t>
    </dgm:pt>
    <dgm:pt modelId="{F0FFFCD6-D9DF-4289-BF4C-FF0AB178BD22}" type="sibTrans" cxnId="{AE68C48E-24A8-4D90-9F75-43849C512AFF}">
      <dgm:prSet/>
      <dgm:spPr/>
      <dgm:t>
        <a:bodyPr/>
        <a:lstStyle/>
        <a:p>
          <a:endParaRPr lang="en-US"/>
        </a:p>
      </dgm:t>
    </dgm:pt>
    <dgm:pt modelId="{17D57F3B-1052-411B-AB3A-4A790B1E2F79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Interviewing</a:t>
          </a:r>
        </a:p>
      </dgm:t>
    </dgm:pt>
    <dgm:pt modelId="{6DDCA0A0-101F-4029-8F2E-7174573F9DBA}" type="parTrans" cxnId="{43667946-B976-45CC-9F9E-584FED96AE07}">
      <dgm:prSet/>
      <dgm:spPr/>
      <dgm:t>
        <a:bodyPr/>
        <a:lstStyle/>
        <a:p>
          <a:endParaRPr lang="en-US"/>
        </a:p>
      </dgm:t>
    </dgm:pt>
    <dgm:pt modelId="{D594B9CD-851A-482B-8F3F-9E0B82509E68}" type="sibTrans" cxnId="{43667946-B976-45CC-9F9E-584FED96AE07}">
      <dgm:prSet/>
      <dgm:spPr/>
      <dgm:t>
        <a:bodyPr/>
        <a:lstStyle/>
        <a:p>
          <a:endParaRPr lang="en-US"/>
        </a:p>
      </dgm:t>
    </dgm:pt>
    <dgm:pt modelId="{00371241-566D-4A89-942A-DEC476A63148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Closing </a:t>
          </a:r>
        </a:p>
      </dgm:t>
    </dgm:pt>
    <dgm:pt modelId="{3D9B503E-F63C-49C2-853F-32965F4F5551}" type="parTrans" cxnId="{8C3250E4-73C8-4C2F-A55B-8293B5803A17}">
      <dgm:prSet/>
      <dgm:spPr/>
      <dgm:t>
        <a:bodyPr/>
        <a:lstStyle/>
        <a:p>
          <a:endParaRPr lang="en-US"/>
        </a:p>
      </dgm:t>
    </dgm:pt>
    <dgm:pt modelId="{C48DD9E5-F327-4C0B-A187-5FFF10137B13}" type="sibTrans" cxnId="{8C3250E4-73C8-4C2F-A55B-8293B5803A17}">
      <dgm:prSet/>
      <dgm:spPr/>
      <dgm:t>
        <a:bodyPr/>
        <a:lstStyle/>
        <a:p>
          <a:endParaRPr lang="en-US"/>
        </a:p>
      </dgm:t>
    </dgm:pt>
    <dgm:pt modelId="{053BDB9B-6AE5-4107-93E8-5037D46E3A03}" type="pres">
      <dgm:prSet presAssocID="{46631782-C3B3-4B85-915E-4A8C7A1C3DF3}" presName="Name0" presStyleCnt="0">
        <dgm:presLayoutVars>
          <dgm:dir/>
          <dgm:animLvl val="lvl"/>
          <dgm:resizeHandles val="exact"/>
        </dgm:presLayoutVars>
      </dgm:prSet>
      <dgm:spPr/>
    </dgm:pt>
    <dgm:pt modelId="{FD5A52D2-629E-47E3-BB2D-46D089262C44}" type="pres">
      <dgm:prSet presAssocID="{F3234BF3-E3A1-4492-A15B-BD75ED69A507}" presName="linNode" presStyleCnt="0"/>
      <dgm:spPr/>
    </dgm:pt>
    <dgm:pt modelId="{20FC658C-8071-427A-B45E-E6A675736AAA}" type="pres">
      <dgm:prSet presAssocID="{F3234BF3-E3A1-4492-A15B-BD75ED69A507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8628744-3307-400D-847F-C94DB88E9C94}" type="pres">
      <dgm:prSet presAssocID="{F3234BF3-E3A1-4492-A15B-BD75ED69A507}" presName="descendantText" presStyleLbl="alignAccFollowNode1" presStyleIdx="0" presStyleCnt="2">
        <dgm:presLayoutVars>
          <dgm:bulletEnabled val="1"/>
        </dgm:presLayoutVars>
      </dgm:prSet>
      <dgm:spPr/>
    </dgm:pt>
    <dgm:pt modelId="{DC9C49A4-6B23-42CD-A0F1-94B553461794}" type="pres">
      <dgm:prSet presAssocID="{AB926E8F-BC28-4CC9-9E54-31B2D89F1044}" presName="sp" presStyleCnt="0"/>
      <dgm:spPr/>
    </dgm:pt>
    <dgm:pt modelId="{4C704DE6-5FCF-4F24-9A79-D0D8FD1A1DF9}" type="pres">
      <dgm:prSet presAssocID="{A930869F-EABA-43C2-B153-F7FB66668490}" presName="linNode" presStyleCnt="0"/>
      <dgm:spPr/>
    </dgm:pt>
    <dgm:pt modelId="{2603E564-8E69-4E92-847C-E608CC2E6C5F}" type="pres">
      <dgm:prSet presAssocID="{A930869F-EABA-43C2-B153-F7FB66668490}" presName="parentText" presStyleLbl="node1" presStyleIdx="1" presStyleCnt="2" custLinFactNeighborX="-72545" custLinFactNeighborY="7892">
        <dgm:presLayoutVars>
          <dgm:chMax val="1"/>
          <dgm:bulletEnabled val="1"/>
        </dgm:presLayoutVars>
      </dgm:prSet>
      <dgm:spPr/>
    </dgm:pt>
    <dgm:pt modelId="{E21D3B59-F4E5-4F0F-83B6-173D7EDEC8DD}" type="pres">
      <dgm:prSet presAssocID="{A930869F-EABA-43C2-B153-F7FB6666849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85D6A18-B50B-468B-9EDD-2B7E67B1BCA3}" srcId="{46631782-C3B3-4B85-915E-4A8C7A1C3DF3}" destId="{F3234BF3-E3A1-4492-A15B-BD75ED69A507}" srcOrd="0" destOrd="0" parTransId="{BF7C80AA-CD54-42BA-AF5E-C01373EC37CF}" sibTransId="{AB926E8F-BC28-4CC9-9E54-31B2D89F1044}"/>
    <dgm:cxn modelId="{B9919226-FC12-4160-BC45-082C35EB5E22}" type="presOf" srcId="{F3234BF3-E3A1-4492-A15B-BD75ED69A507}" destId="{20FC658C-8071-427A-B45E-E6A675736AAA}" srcOrd="0" destOrd="0" presId="urn:microsoft.com/office/officeart/2005/8/layout/vList5"/>
    <dgm:cxn modelId="{9241002E-28BE-4E35-B478-454410EFD722}" srcId="{F3234BF3-E3A1-4492-A15B-BD75ED69A507}" destId="{DE56A674-2AD3-4E30-99C9-2B39130D479D}" srcOrd="2" destOrd="0" parTransId="{AF82D0A7-12B0-45F3-A58D-A3077DE980DB}" sibTransId="{3613C13C-D888-402F-816A-C36D4E611F35}"/>
    <dgm:cxn modelId="{35194233-C24D-44AE-B362-A952BF022410}" srcId="{A930869F-EABA-43C2-B153-F7FB66668490}" destId="{1DB8F85E-77AD-4EAF-8857-DEE98568C430}" srcOrd="0" destOrd="0" parTransId="{F20B89A9-968F-47F6-ACBC-8A0F5EC4F4F8}" sibTransId="{0FCAFE02-3352-4405-BEAF-3D0A58D96262}"/>
    <dgm:cxn modelId="{9439DB39-9705-47FE-8F00-34B3C87CBC24}" srcId="{F3234BF3-E3A1-4492-A15B-BD75ED69A507}" destId="{DF9AB142-8F7C-4C71-95B0-689B88E41C64}" srcOrd="1" destOrd="0" parTransId="{2F35CB1D-0B8D-48C7-99F6-F30EBDAB1136}" sibTransId="{63B15386-9E57-4D7A-BA42-2F06AECE7611}"/>
    <dgm:cxn modelId="{56F0B940-070F-4955-A135-70BBC8BF4340}" type="presOf" srcId="{DE56A674-2AD3-4E30-99C9-2B39130D479D}" destId="{A8628744-3307-400D-847F-C94DB88E9C94}" srcOrd="0" destOrd="2" presId="urn:microsoft.com/office/officeart/2005/8/layout/vList5"/>
    <dgm:cxn modelId="{43667946-B976-45CC-9F9E-584FED96AE07}" srcId="{A930869F-EABA-43C2-B153-F7FB66668490}" destId="{17D57F3B-1052-411B-AB3A-4A790B1E2F79}" srcOrd="2" destOrd="0" parTransId="{6DDCA0A0-101F-4029-8F2E-7174573F9DBA}" sibTransId="{D594B9CD-851A-482B-8F3F-9E0B82509E68}"/>
    <dgm:cxn modelId="{6D2F1669-00EB-469F-AFFD-35435BC584AB}" type="presOf" srcId="{17D57F3B-1052-411B-AB3A-4A790B1E2F79}" destId="{E21D3B59-F4E5-4F0F-83B6-173D7EDEC8DD}" srcOrd="0" destOrd="2" presId="urn:microsoft.com/office/officeart/2005/8/layout/vList5"/>
    <dgm:cxn modelId="{3487726D-8233-4E39-AD5C-C36C096319BA}" type="presOf" srcId="{A930869F-EABA-43C2-B153-F7FB66668490}" destId="{2603E564-8E69-4E92-847C-E608CC2E6C5F}" srcOrd="0" destOrd="0" presId="urn:microsoft.com/office/officeart/2005/8/layout/vList5"/>
    <dgm:cxn modelId="{B64A3E8C-FE4B-455D-ABE1-F2FAC2D0EB75}" type="presOf" srcId="{8649E786-B446-4C30-8A62-2A79505F32C3}" destId="{E21D3B59-F4E5-4F0F-83B6-173D7EDEC8DD}" srcOrd="0" destOrd="1" presId="urn:microsoft.com/office/officeart/2005/8/layout/vList5"/>
    <dgm:cxn modelId="{AE68C48E-24A8-4D90-9F75-43849C512AFF}" srcId="{A930869F-EABA-43C2-B153-F7FB66668490}" destId="{8649E786-B446-4C30-8A62-2A79505F32C3}" srcOrd="1" destOrd="0" parTransId="{028E8763-EC5F-4DFE-AA2D-919952B2D455}" sibTransId="{F0FFFCD6-D9DF-4289-BF4C-FF0AB178BD22}"/>
    <dgm:cxn modelId="{AB2BB59F-3E91-4BEE-B14A-59E2D260A282}" type="presOf" srcId="{EB5F6B29-B73F-456A-BDB8-6B952DE32B04}" destId="{A8628744-3307-400D-847F-C94DB88E9C94}" srcOrd="0" destOrd="0" presId="urn:microsoft.com/office/officeart/2005/8/layout/vList5"/>
    <dgm:cxn modelId="{EED911A8-B59A-44F7-B4FC-47887E2D3F24}" type="presOf" srcId="{1DB8F85E-77AD-4EAF-8857-DEE98568C430}" destId="{E21D3B59-F4E5-4F0F-83B6-173D7EDEC8DD}" srcOrd="0" destOrd="0" presId="urn:microsoft.com/office/officeart/2005/8/layout/vList5"/>
    <dgm:cxn modelId="{D72CDEAD-2EE2-4A68-8FF8-5AD9267F3E46}" type="presOf" srcId="{DF9AB142-8F7C-4C71-95B0-689B88E41C64}" destId="{A8628744-3307-400D-847F-C94DB88E9C94}" srcOrd="0" destOrd="1" presId="urn:microsoft.com/office/officeart/2005/8/layout/vList5"/>
    <dgm:cxn modelId="{4D32E9B2-481D-458B-AF64-38A3673B0635}" srcId="{F3234BF3-E3A1-4492-A15B-BD75ED69A507}" destId="{EB5F6B29-B73F-456A-BDB8-6B952DE32B04}" srcOrd="0" destOrd="0" parTransId="{2A59896E-3A4B-499A-B0A4-E2E87436439F}" sibTransId="{B8D0EF91-F9D0-45F4-9751-EA561959DC58}"/>
    <dgm:cxn modelId="{FA57E5DA-7F8A-4D63-8B52-E31D93DA7980}" srcId="{46631782-C3B3-4B85-915E-4A8C7A1C3DF3}" destId="{A930869F-EABA-43C2-B153-F7FB66668490}" srcOrd="1" destOrd="0" parTransId="{F9860B15-FE0D-4D15-B698-3E4EA4C0C0DF}" sibTransId="{29969815-5CA9-436A-BDE3-AF57E9A801E7}"/>
    <dgm:cxn modelId="{8C3250E4-73C8-4C2F-A55B-8293B5803A17}" srcId="{A930869F-EABA-43C2-B153-F7FB66668490}" destId="{00371241-566D-4A89-942A-DEC476A63148}" srcOrd="3" destOrd="0" parTransId="{3D9B503E-F63C-49C2-853F-32965F4F5551}" sibTransId="{C48DD9E5-F327-4C0B-A187-5FFF10137B13}"/>
    <dgm:cxn modelId="{5BAD62F2-AB0C-4364-B7F2-F9B4BAE2D789}" type="presOf" srcId="{46631782-C3B3-4B85-915E-4A8C7A1C3DF3}" destId="{053BDB9B-6AE5-4107-93E8-5037D46E3A03}" srcOrd="0" destOrd="0" presId="urn:microsoft.com/office/officeart/2005/8/layout/vList5"/>
    <dgm:cxn modelId="{9117AEF8-AE2B-45D4-A2B9-AB3137A78047}" type="presOf" srcId="{00371241-566D-4A89-942A-DEC476A63148}" destId="{E21D3B59-F4E5-4F0F-83B6-173D7EDEC8DD}" srcOrd="0" destOrd="3" presId="urn:microsoft.com/office/officeart/2005/8/layout/vList5"/>
    <dgm:cxn modelId="{7DBA8161-47AF-4038-8D93-35225BD8EC42}" type="presParOf" srcId="{053BDB9B-6AE5-4107-93E8-5037D46E3A03}" destId="{FD5A52D2-629E-47E3-BB2D-46D089262C44}" srcOrd="0" destOrd="0" presId="urn:microsoft.com/office/officeart/2005/8/layout/vList5"/>
    <dgm:cxn modelId="{1B724610-6A3B-4726-9471-85ABB684AF0A}" type="presParOf" srcId="{FD5A52D2-629E-47E3-BB2D-46D089262C44}" destId="{20FC658C-8071-427A-B45E-E6A675736AAA}" srcOrd="0" destOrd="0" presId="urn:microsoft.com/office/officeart/2005/8/layout/vList5"/>
    <dgm:cxn modelId="{A679E4E4-C448-42F3-A71A-3813BCCD1141}" type="presParOf" srcId="{FD5A52D2-629E-47E3-BB2D-46D089262C44}" destId="{A8628744-3307-400D-847F-C94DB88E9C94}" srcOrd="1" destOrd="0" presId="urn:microsoft.com/office/officeart/2005/8/layout/vList5"/>
    <dgm:cxn modelId="{7924BE22-7E98-4FE6-A3DE-22297C56B977}" type="presParOf" srcId="{053BDB9B-6AE5-4107-93E8-5037D46E3A03}" destId="{DC9C49A4-6B23-42CD-A0F1-94B553461794}" srcOrd="1" destOrd="0" presId="urn:microsoft.com/office/officeart/2005/8/layout/vList5"/>
    <dgm:cxn modelId="{2296BFD1-BE7A-499D-8953-BF4CD807C0C9}" type="presParOf" srcId="{053BDB9B-6AE5-4107-93E8-5037D46E3A03}" destId="{4C704DE6-5FCF-4F24-9A79-D0D8FD1A1DF9}" srcOrd="2" destOrd="0" presId="urn:microsoft.com/office/officeart/2005/8/layout/vList5"/>
    <dgm:cxn modelId="{446673D7-3D19-4841-A566-DF55BD3B6C13}" type="presParOf" srcId="{4C704DE6-5FCF-4F24-9A79-D0D8FD1A1DF9}" destId="{2603E564-8E69-4E92-847C-E608CC2E6C5F}" srcOrd="0" destOrd="0" presId="urn:microsoft.com/office/officeart/2005/8/layout/vList5"/>
    <dgm:cxn modelId="{46FFB23B-A404-4141-B435-6BA4E9EC3893}" type="presParOf" srcId="{4C704DE6-5FCF-4F24-9A79-D0D8FD1A1DF9}" destId="{E21D3B59-F4E5-4F0F-83B6-173D7EDEC8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7EAC879-6B01-444C-94AC-A233C2C42939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8222DD9-5815-4188-BDB9-5335BA095045}">
      <dgm:prSet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Individualized/multi-faceted process by gathering information through:</a:t>
          </a:r>
        </a:p>
      </dgm:t>
    </dgm:pt>
    <dgm:pt modelId="{1A6F7AB2-C572-4CCD-94BD-43137FF5DAA5}" type="parTrans" cxnId="{F37EEC96-ADB7-4F13-AE52-EBDDBE4AF204}">
      <dgm:prSet/>
      <dgm:spPr/>
      <dgm:t>
        <a:bodyPr/>
        <a:lstStyle/>
        <a:p>
          <a:endParaRPr lang="en-US"/>
        </a:p>
      </dgm:t>
    </dgm:pt>
    <dgm:pt modelId="{5B308F28-1CF8-46B3-8EEC-255D2C58DC30}" type="sibTrans" cxnId="{F37EEC96-ADB7-4F13-AE52-EBDDBE4AF204}">
      <dgm:prSet/>
      <dgm:spPr/>
      <dgm:t>
        <a:bodyPr/>
        <a:lstStyle/>
        <a:p>
          <a:endParaRPr lang="en-US"/>
        </a:p>
      </dgm:t>
    </dgm:pt>
    <dgm:pt modelId="{01540C28-4335-484B-9D98-28FD943224FC}">
      <dgm:prSet custT="1"/>
      <dgm:spPr/>
      <dgm:t>
        <a:bodyPr/>
        <a:lstStyle/>
        <a:p>
          <a:r>
            <a:rPr lang="en-US" sz="2000" dirty="0">
              <a:solidFill>
                <a:schemeClr val="accent6"/>
              </a:solidFill>
            </a:rPr>
            <a:t>Observations</a:t>
          </a:r>
        </a:p>
      </dgm:t>
    </dgm:pt>
    <dgm:pt modelId="{2488F323-E0E7-4797-86AB-8EB4C42A595F}" type="parTrans" cxnId="{596E7C0C-5186-474E-A1FF-B7D7F9ED8B99}">
      <dgm:prSet/>
      <dgm:spPr/>
      <dgm:t>
        <a:bodyPr/>
        <a:lstStyle/>
        <a:p>
          <a:endParaRPr lang="en-US"/>
        </a:p>
      </dgm:t>
    </dgm:pt>
    <dgm:pt modelId="{2F60A5D4-2349-4839-A4C9-0B58219B0C28}" type="sibTrans" cxnId="{596E7C0C-5186-474E-A1FF-B7D7F9ED8B99}">
      <dgm:prSet/>
      <dgm:spPr/>
      <dgm:t>
        <a:bodyPr/>
        <a:lstStyle/>
        <a:p>
          <a:endParaRPr lang="en-US"/>
        </a:p>
      </dgm:t>
    </dgm:pt>
    <dgm:pt modelId="{EDCE490D-B8DA-40A9-B29F-85B95506B431}">
      <dgm:prSet custT="1"/>
      <dgm:spPr/>
      <dgm:t>
        <a:bodyPr/>
        <a:lstStyle/>
        <a:p>
          <a:r>
            <a:rPr lang="en-US" sz="2000" dirty="0">
              <a:solidFill>
                <a:schemeClr val="accent6"/>
              </a:solidFill>
            </a:rPr>
            <a:t>Documents</a:t>
          </a:r>
        </a:p>
      </dgm:t>
    </dgm:pt>
    <dgm:pt modelId="{C30C60A9-7D7C-4926-B526-DD63EF2D92AE}" type="parTrans" cxnId="{99533AD4-0A27-4A94-AB4A-82E3FF47D31B}">
      <dgm:prSet/>
      <dgm:spPr/>
      <dgm:t>
        <a:bodyPr/>
        <a:lstStyle/>
        <a:p>
          <a:endParaRPr lang="en-US"/>
        </a:p>
      </dgm:t>
    </dgm:pt>
    <dgm:pt modelId="{31514B91-9FFB-47D6-BD32-A4937D6F1A3C}" type="sibTrans" cxnId="{99533AD4-0A27-4A94-AB4A-82E3FF47D31B}">
      <dgm:prSet/>
      <dgm:spPr/>
      <dgm:t>
        <a:bodyPr/>
        <a:lstStyle/>
        <a:p>
          <a:endParaRPr lang="en-US"/>
        </a:p>
      </dgm:t>
    </dgm:pt>
    <dgm:pt modelId="{C5BD746D-051C-47A6-9109-6DB5415F3914}">
      <dgm:prSet custT="1"/>
      <dgm:spPr/>
      <dgm:t>
        <a:bodyPr/>
        <a:lstStyle/>
        <a:p>
          <a:r>
            <a:rPr lang="en-US" sz="2000" dirty="0">
              <a:solidFill>
                <a:schemeClr val="accent6"/>
              </a:solidFill>
            </a:rPr>
            <a:t>Questions</a:t>
          </a:r>
        </a:p>
      </dgm:t>
    </dgm:pt>
    <dgm:pt modelId="{5309DCB2-D851-42A2-97A5-94608474C460}" type="parTrans" cxnId="{E1FAE6A7-D389-4511-9FD2-F36A54375272}">
      <dgm:prSet/>
      <dgm:spPr/>
      <dgm:t>
        <a:bodyPr/>
        <a:lstStyle/>
        <a:p>
          <a:endParaRPr lang="en-US"/>
        </a:p>
      </dgm:t>
    </dgm:pt>
    <dgm:pt modelId="{C5F87984-6C46-401F-B892-3DBAC5D596C7}" type="sibTrans" cxnId="{E1FAE6A7-D389-4511-9FD2-F36A54375272}">
      <dgm:prSet/>
      <dgm:spPr/>
      <dgm:t>
        <a:bodyPr/>
        <a:lstStyle/>
        <a:p>
          <a:endParaRPr lang="en-US"/>
        </a:p>
      </dgm:t>
    </dgm:pt>
    <dgm:pt modelId="{9B30BFA3-B6C0-4BBC-BD42-97D89DACC9A6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Whole Person Concept</a:t>
          </a:r>
        </a:p>
      </dgm:t>
    </dgm:pt>
    <dgm:pt modelId="{D3E84F65-511D-441B-8AA5-BF8FF25BB048}" type="parTrans" cxnId="{05EBD296-6266-4004-91A8-4FAE13081E60}">
      <dgm:prSet/>
      <dgm:spPr/>
      <dgm:t>
        <a:bodyPr/>
        <a:lstStyle/>
        <a:p>
          <a:endParaRPr lang="en-US"/>
        </a:p>
      </dgm:t>
    </dgm:pt>
    <dgm:pt modelId="{786078C4-46C7-4665-B9CC-3D20D734C7AF}" type="sibTrans" cxnId="{05EBD296-6266-4004-91A8-4FAE13081E60}">
      <dgm:prSet/>
      <dgm:spPr/>
      <dgm:t>
        <a:bodyPr/>
        <a:lstStyle/>
        <a:p>
          <a:endParaRPr lang="en-US"/>
        </a:p>
      </dgm:t>
    </dgm:pt>
    <dgm:pt modelId="{5692CDA2-EC0D-4C43-AA07-50B8449D3520}">
      <dgm:prSet custT="1"/>
      <dgm:spPr/>
      <dgm:t>
        <a:bodyPr/>
        <a:lstStyle/>
        <a:p>
          <a:r>
            <a:rPr lang="en-US" sz="2000" dirty="0">
              <a:solidFill>
                <a:schemeClr val="accent6"/>
              </a:solidFill>
            </a:rPr>
            <a:t>Everyone is unique</a:t>
          </a:r>
        </a:p>
      </dgm:t>
    </dgm:pt>
    <dgm:pt modelId="{92F2ADF4-93E1-453B-BA3F-28369826180D}" type="parTrans" cxnId="{E80DC34C-134D-4C1A-B788-F02FAD185F0E}">
      <dgm:prSet/>
      <dgm:spPr/>
      <dgm:t>
        <a:bodyPr/>
        <a:lstStyle/>
        <a:p>
          <a:endParaRPr lang="en-US"/>
        </a:p>
      </dgm:t>
    </dgm:pt>
    <dgm:pt modelId="{3B7EF239-B8C0-4F0A-8E2D-E79F30ABC826}" type="sibTrans" cxnId="{E80DC34C-134D-4C1A-B788-F02FAD185F0E}">
      <dgm:prSet/>
      <dgm:spPr/>
      <dgm:t>
        <a:bodyPr/>
        <a:lstStyle/>
        <a:p>
          <a:endParaRPr lang="en-US"/>
        </a:p>
      </dgm:t>
    </dgm:pt>
    <dgm:pt modelId="{07D9DE0E-2316-4010-9172-AE3AA1681635}">
      <dgm:prSet custT="1"/>
      <dgm:spPr/>
      <dgm:t>
        <a:bodyPr/>
        <a:lstStyle/>
        <a:p>
          <a:r>
            <a:rPr lang="en-US" sz="2000" dirty="0">
              <a:solidFill>
                <a:schemeClr val="accent6"/>
              </a:solidFill>
            </a:rPr>
            <a:t>Experiences vary from influences based on life, goals, abilities</a:t>
          </a:r>
        </a:p>
      </dgm:t>
    </dgm:pt>
    <dgm:pt modelId="{3B92230B-8FC5-41A9-9F6A-EBC3254A0E3B}" type="parTrans" cxnId="{1555E4DB-CC20-4288-A89D-5CF3B6D648C5}">
      <dgm:prSet/>
      <dgm:spPr/>
      <dgm:t>
        <a:bodyPr/>
        <a:lstStyle/>
        <a:p>
          <a:endParaRPr lang="en-US"/>
        </a:p>
      </dgm:t>
    </dgm:pt>
    <dgm:pt modelId="{81370DB6-756D-486F-A8D1-B21633BE86C7}" type="sibTrans" cxnId="{1555E4DB-CC20-4288-A89D-5CF3B6D648C5}">
      <dgm:prSet/>
      <dgm:spPr/>
      <dgm:t>
        <a:bodyPr/>
        <a:lstStyle/>
        <a:p>
          <a:endParaRPr lang="en-US"/>
        </a:p>
      </dgm:t>
    </dgm:pt>
    <dgm:pt modelId="{51D874D2-49AA-4E1A-93C8-EDE1CFEC16AE}">
      <dgm:prSet custT="1"/>
      <dgm:spPr/>
      <dgm:t>
        <a:bodyPr/>
        <a:lstStyle/>
        <a:p>
          <a:r>
            <a:rPr lang="en-US" sz="2000" dirty="0">
              <a:solidFill>
                <a:schemeClr val="accent6"/>
              </a:solidFill>
            </a:rPr>
            <a:t>Gather as much information as possible on Veteran, could all have an impact on barriers</a:t>
          </a:r>
        </a:p>
      </dgm:t>
    </dgm:pt>
    <dgm:pt modelId="{90B2AF13-63FE-4478-BEDB-6ADDB31DB68A}" type="parTrans" cxnId="{9B42D72C-9F6D-49BD-96DC-63B612EC3CD0}">
      <dgm:prSet/>
      <dgm:spPr/>
      <dgm:t>
        <a:bodyPr/>
        <a:lstStyle/>
        <a:p>
          <a:endParaRPr lang="en-US"/>
        </a:p>
      </dgm:t>
    </dgm:pt>
    <dgm:pt modelId="{F788DD06-448D-4CA7-9FA1-DBAAB4E3800F}" type="sibTrans" cxnId="{9B42D72C-9F6D-49BD-96DC-63B612EC3CD0}">
      <dgm:prSet/>
      <dgm:spPr/>
      <dgm:t>
        <a:bodyPr/>
        <a:lstStyle/>
        <a:p>
          <a:endParaRPr lang="en-US"/>
        </a:p>
      </dgm:t>
    </dgm:pt>
    <dgm:pt modelId="{67CD069A-E6B4-4E28-BDBD-B4AB3525DFD9}">
      <dgm:prSet custT="1"/>
      <dgm:spPr/>
      <dgm:t>
        <a:bodyPr/>
        <a:lstStyle/>
        <a:p>
          <a:r>
            <a:rPr lang="en-US" sz="2000" dirty="0">
              <a:solidFill>
                <a:schemeClr val="accent6"/>
              </a:solidFill>
            </a:rPr>
            <a:t>Employ intensive services and employment plan to determine steps needed for solid employment</a:t>
          </a:r>
        </a:p>
      </dgm:t>
    </dgm:pt>
    <dgm:pt modelId="{44F75898-7ECB-4881-8DB5-33CF6F6EDE10}" type="parTrans" cxnId="{DA21D475-46F9-4D23-A786-AE208C17663E}">
      <dgm:prSet/>
      <dgm:spPr/>
      <dgm:t>
        <a:bodyPr/>
        <a:lstStyle/>
        <a:p>
          <a:endParaRPr lang="en-US"/>
        </a:p>
      </dgm:t>
    </dgm:pt>
    <dgm:pt modelId="{D70015B3-4740-4481-897F-C4D590789ACC}" type="sibTrans" cxnId="{DA21D475-46F9-4D23-A786-AE208C17663E}">
      <dgm:prSet/>
      <dgm:spPr/>
      <dgm:t>
        <a:bodyPr/>
        <a:lstStyle/>
        <a:p>
          <a:endParaRPr lang="en-US"/>
        </a:p>
      </dgm:t>
    </dgm:pt>
    <dgm:pt modelId="{65DC270F-5E46-45B1-B3CA-E27FF48270CC}" type="pres">
      <dgm:prSet presAssocID="{57EAC879-6B01-444C-94AC-A233C2C42939}" presName="linear" presStyleCnt="0">
        <dgm:presLayoutVars>
          <dgm:animLvl val="lvl"/>
          <dgm:resizeHandles val="exact"/>
        </dgm:presLayoutVars>
      </dgm:prSet>
      <dgm:spPr/>
    </dgm:pt>
    <dgm:pt modelId="{0295713D-ED64-431D-A8F3-07F390B3684F}" type="pres">
      <dgm:prSet presAssocID="{78222DD9-5815-4188-BDB9-5335BA095045}" presName="parentText" presStyleLbl="node1" presStyleIdx="0" presStyleCnt="2" custLinFactNeighborX="-1952" custLinFactNeighborY="-6919">
        <dgm:presLayoutVars>
          <dgm:chMax val="0"/>
          <dgm:bulletEnabled val="1"/>
        </dgm:presLayoutVars>
      </dgm:prSet>
      <dgm:spPr/>
    </dgm:pt>
    <dgm:pt modelId="{76DD8D38-B4DF-426B-8E13-C688F38A20AE}" type="pres">
      <dgm:prSet presAssocID="{78222DD9-5815-4188-BDB9-5335BA095045}" presName="childText" presStyleLbl="revTx" presStyleIdx="0" presStyleCnt="2">
        <dgm:presLayoutVars>
          <dgm:bulletEnabled val="1"/>
        </dgm:presLayoutVars>
      </dgm:prSet>
      <dgm:spPr/>
    </dgm:pt>
    <dgm:pt modelId="{625795E6-9E58-4AFE-BB75-629CA401B2EB}" type="pres">
      <dgm:prSet presAssocID="{9B30BFA3-B6C0-4BBC-BD42-97D89DACC9A6}" presName="parentText" presStyleLbl="node1" presStyleIdx="1" presStyleCnt="2" custLinFactNeighborX="244" custLinFactNeighborY="328">
        <dgm:presLayoutVars>
          <dgm:chMax val="0"/>
          <dgm:bulletEnabled val="1"/>
        </dgm:presLayoutVars>
      </dgm:prSet>
      <dgm:spPr/>
    </dgm:pt>
    <dgm:pt modelId="{70F078DB-575F-4F8D-A29F-A3DF32953393}" type="pres">
      <dgm:prSet presAssocID="{9B30BFA3-B6C0-4BBC-BD42-97D89DACC9A6}" presName="childText" presStyleLbl="revTx" presStyleIdx="1" presStyleCnt="2" custScaleY="128370" custLinFactNeighborX="1589" custLinFactNeighborY="3135">
        <dgm:presLayoutVars>
          <dgm:bulletEnabled val="1"/>
        </dgm:presLayoutVars>
      </dgm:prSet>
      <dgm:spPr/>
    </dgm:pt>
  </dgm:ptLst>
  <dgm:cxnLst>
    <dgm:cxn modelId="{596E7C0C-5186-474E-A1FF-B7D7F9ED8B99}" srcId="{78222DD9-5815-4188-BDB9-5335BA095045}" destId="{01540C28-4335-484B-9D98-28FD943224FC}" srcOrd="0" destOrd="0" parTransId="{2488F323-E0E7-4797-86AB-8EB4C42A595F}" sibTransId="{2F60A5D4-2349-4839-A4C9-0B58219B0C28}"/>
    <dgm:cxn modelId="{CE792D21-8465-481C-8C05-4BC673197F1E}" type="presOf" srcId="{9B30BFA3-B6C0-4BBC-BD42-97D89DACC9A6}" destId="{625795E6-9E58-4AFE-BB75-629CA401B2EB}" srcOrd="0" destOrd="0" presId="urn:microsoft.com/office/officeart/2005/8/layout/vList2"/>
    <dgm:cxn modelId="{5DCA0025-5C97-4CA7-A573-55535BDEF136}" type="presOf" srcId="{51D874D2-49AA-4E1A-93C8-EDE1CFEC16AE}" destId="{70F078DB-575F-4F8D-A29F-A3DF32953393}" srcOrd="0" destOrd="2" presId="urn:microsoft.com/office/officeart/2005/8/layout/vList2"/>
    <dgm:cxn modelId="{9B42D72C-9F6D-49BD-96DC-63B612EC3CD0}" srcId="{9B30BFA3-B6C0-4BBC-BD42-97D89DACC9A6}" destId="{51D874D2-49AA-4E1A-93C8-EDE1CFEC16AE}" srcOrd="2" destOrd="0" parTransId="{90B2AF13-63FE-4478-BEDB-6ADDB31DB68A}" sibTransId="{F788DD06-448D-4CA7-9FA1-DBAAB4E3800F}"/>
    <dgm:cxn modelId="{E48E3733-AAD6-413F-97DF-736929EF9BC3}" type="presOf" srcId="{67CD069A-E6B4-4E28-BDBD-B4AB3525DFD9}" destId="{70F078DB-575F-4F8D-A29F-A3DF32953393}" srcOrd="0" destOrd="3" presId="urn:microsoft.com/office/officeart/2005/8/layout/vList2"/>
    <dgm:cxn modelId="{E80DC34C-134D-4C1A-B788-F02FAD185F0E}" srcId="{9B30BFA3-B6C0-4BBC-BD42-97D89DACC9A6}" destId="{5692CDA2-EC0D-4C43-AA07-50B8449D3520}" srcOrd="0" destOrd="0" parTransId="{92F2ADF4-93E1-453B-BA3F-28369826180D}" sibTransId="{3B7EF239-B8C0-4F0A-8E2D-E79F30ABC826}"/>
    <dgm:cxn modelId="{DA21D475-46F9-4D23-A786-AE208C17663E}" srcId="{9B30BFA3-B6C0-4BBC-BD42-97D89DACC9A6}" destId="{67CD069A-E6B4-4E28-BDBD-B4AB3525DFD9}" srcOrd="3" destOrd="0" parTransId="{44F75898-7ECB-4881-8DB5-33CF6F6EDE10}" sibTransId="{D70015B3-4740-4481-897F-C4D590789ACC}"/>
    <dgm:cxn modelId="{05EBD296-6266-4004-91A8-4FAE13081E60}" srcId="{57EAC879-6B01-444C-94AC-A233C2C42939}" destId="{9B30BFA3-B6C0-4BBC-BD42-97D89DACC9A6}" srcOrd="1" destOrd="0" parTransId="{D3E84F65-511D-441B-8AA5-BF8FF25BB048}" sibTransId="{786078C4-46C7-4665-B9CC-3D20D734C7AF}"/>
    <dgm:cxn modelId="{F37EEC96-ADB7-4F13-AE52-EBDDBE4AF204}" srcId="{57EAC879-6B01-444C-94AC-A233C2C42939}" destId="{78222DD9-5815-4188-BDB9-5335BA095045}" srcOrd="0" destOrd="0" parTransId="{1A6F7AB2-C572-4CCD-94BD-43137FF5DAA5}" sibTransId="{5B308F28-1CF8-46B3-8EEC-255D2C58DC30}"/>
    <dgm:cxn modelId="{E7A83AA2-29AD-4780-882A-D26D359BCFF0}" type="presOf" srcId="{57EAC879-6B01-444C-94AC-A233C2C42939}" destId="{65DC270F-5E46-45B1-B3CA-E27FF48270CC}" srcOrd="0" destOrd="0" presId="urn:microsoft.com/office/officeart/2005/8/layout/vList2"/>
    <dgm:cxn modelId="{E1FAE6A7-D389-4511-9FD2-F36A54375272}" srcId="{78222DD9-5815-4188-BDB9-5335BA095045}" destId="{C5BD746D-051C-47A6-9109-6DB5415F3914}" srcOrd="2" destOrd="0" parTransId="{5309DCB2-D851-42A2-97A5-94608474C460}" sibTransId="{C5F87984-6C46-401F-B892-3DBAC5D596C7}"/>
    <dgm:cxn modelId="{CFEC07C6-00B5-4225-B4E4-01843675545F}" type="presOf" srcId="{01540C28-4335-484B-9D98-28FD943224FC}" destId="{76DD8D38-B4DF-426B-8E13-C688F38A20AE}" srcOrd="0" destOrd="0" presId="urn:microsoft.com/office/officeart/2005/8/layout/vList2"/>
    <dgm:cxn modelId="{1210FDC7-D4D8-4C55-9C96-844BDD17E2B1}" type="presOf" srcId="{78222DD9-5815-4188-BDB9-5335BA095045}" destId="{0295713D-ED64-431D-A8F3-07F390B3684F}" srcOrd="0" destOrd="0" presId="urn:microsoft.com/office/officeart/2005/8/layout/vList2"/>
    <dgm:cxn modelId="{7481C0C9-A0ED-45A1-898E-A1635A6BB85D}" type="presOf" srcId="{5692CDA2-EC0D-4C43-AA07-50B8449D3520}" destId="{70F078DB-575F-4F8D-A29F-A3DF32953393}" srcOrd="0" destOrd="0" presId="urn:microsoft.com/office/officeart/2005/8/layout/vList2"/>
    <dgm:cxn modelId="{99533AD4-0A27-4A94-AB4A-82E3FF47D31B}" srcId="{78222DD9-5815-4188-BDB9-5335BA095045}" destId="{EDCE490D-B8DA-40A9-B29F-85B95506B431}" srcOrd="1" destOrd="0" parTransId="{C30C60A9-7D7C-4926-B526-DD63EF2D92AE}" sibTransId="{31514B91-9FFB-47D6-BD32-A4937D6F1A3C}"/>
    <dgm:cxn modelId="{1555E4DB-CC20-4288-A89D-5CF3B6D648C5}" srcId="{9B30BFA3-B6C0-4BBC-BD42-97D89DACC9A6}" destId="{07D9DE0E-2316-4010-9172-AE3AA1681635}" srcOrd="1" destOrd="0" parTransId="{3B92230B-8FC5-41A9-9F6A-EBC3254A0E3B}" sibTransId="{81370DB6-756D-486F-A8D1-B21633BE86C7}"/>
    <dgm:cxn modelId="{CF1FEFDE-5444-4541-989A-0473D7AF37A6}" type="presOf" srcId="{07D9DE0E-2316-4010-9172-AE3AA1681635}" destId="{70F078DB-575F-4F8D-A29F-A3DF32953393}" srcOrd="0" destOrd="1" presId="urn:microsoft.com/office/officeart/2005/8/layout/vList2"/>
    <dgm:cxn modelId="{BF723CF2-B245-46FB-AAF0-DDBDC43F7850}" type="presOf" srcId="{EDCE490D-B8DA-40A9-B29F-85B95506B431}" destId="{76DD8D38-B4DF-426B-8E13-C688F38A20AE}" srcOrd="0" destOrd="1" presId="urn:microsoft.com/office/officeart/2005/8/layout/vList2"/>
    <dgm:cxn modelId="{1AD43BFF-5112-4C29-A2EC-F195E0EC1A0C}" type="presOf" srcId="{C5BD746D-051C-47A6-9109-6DB5415F3914}" destId="{76DD8D38-B4DF-426B-8E13-C688F38A20AE}" srcOrd="0" destOrd="2" presId="urn:microsoft.com/office/officeart/2005/8/layout/vList2"/>
    <dgm:cxn modelId="{536B6584-00E9-4997-B555-FCBA6A9E2AA4}" type="presParOf" srcId="{65DC270F-5E46-45B1-B3CA-E27FF48270CC}" destId="{0295713D-ED64-431D-A8F3-07F390B3684F}" srcOrd="0" destOrd="0" presId="urn:microsoft.com/office/officeart/2005/8/layout/vList2"/>
    <dgm:cxn modelId="{C4591534-3F58-4B92-B158-2ACCC7B73E5D}" type="presParOf" srcId="{65DC270F-5E46-45B1-B3CA-E27FF48270CC}" destId="{76DD8D38-B4DF-426B-8E13-C688F38A20AE}" srcOrd="1" destOrd="0" presId="urn:microsoft.com/office/officeart/2005/8/layout/vList2"/>
    <dgm:cxn modelId="{4823ABD0-B81B-4D1F-B98A-C8C55727F991}" type="presParOf" srcId="{65DC270F-5E46-45B1-B3CA-E27FF48270CC}" destId="{625795E6-9E58-4AFE-BB75-629CA401B2EB}" srcOrd="2" destOrd="0" presId="urn:microsoft.com/office/officeart/2005/8/layout/vList2"/>
    <dgm:cxn modelId="{975F3D20-FFDD-4149-895F-CC02EBF07882}" type="presParOf" srcId="{65DC270F-5E46-45B1-B3CA-E27FF48270CC}" destId="{70F078DB-575F-4F8D-A29F-A3DF3295339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37166D9-CAC1-403F-BB67-F995558B07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44ACA3-8A33-4FBD-9EE0-22D951B3D5C7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Job Ready – Possess the skills required to gain employment with minimum assistance from outside sources</a:t>
          </a:r>
        </a:p>
      </dgm:t>
    </dgm:pt>
    <dgm:pt modelId="{1C528216-1D18-46EA-825C-CA532B2B5F07}" type="parTrans" cxnId="{7E4A23C9-B5C1-446E-BEA5-33603D2726E9}">
      <dgm:prSet/>
      <dgm:spPr/>
      <dgm:t>
        <a:bodyPr/>
        <a:lstStyle/>
        <a:p>
          <a:endParaRPr lang="en-US"/>
        </a:p>
      </dgm:t>
    </dgm:pt>
    <dgm:pt modelId="{5F0FCF63-8EB4-4306-BCE4-083186AB6CA2}" type="sibTrans" cxnId="{7E4A23C9-B5C1-446E-BEA5-33603D2726E9}">
      <dgm:prSet/>
      <dgm:spPr/>
      <dgm:t>
        <a:bodyPr/>
        <a:lstStyle/>
        <a:p>
          <a:endParaRPr lang="en-US"/>
        </a:p>
      </dgm:t>
    </dgm:pt>
    <dgm:pt modelId="{6B7F0292-63D9-43AC-9B84-5779C084AE36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Considered Job Ready by following criteria:</a:t>
          </a:r>
        </a:p>
      </dgm:t>
    </dgm:pt>
    <dgm:pt modelId="{CCC61B48-E3D2-4C62-BF99-6AB28A3A8CD9}" type="parTrans" cxnId="{9C0720DD-5E1B-43B9-A1FC-16F13E21D424}">
      <dgm:prSet/>
      <dgm:spPr/>
      <dgm:t>
        <a:bodyPr/>
        <a:lstStyle/>
        <a:p>
          <a:endParaRPr lang="en-US"/>
        </a:p>
      </dgm:t>
    </dgm:pt>
    <dgm:pt modelId="{9E55933E-D7F1-4991-8159-BEDCE6575B62}" type="sibTrans" cxnId="{9C0720DD-5E1B-43B9-A1FC-16F13E21D424}">
      <dgm:prSet/>
      <dgm:spPr/>
      <dgm:t>
        <a:bodyPr/>
        <a:lstStyle/>
        <a:p>
          <a:endParaRPr lang="en-US"/>
        </a:p>
      </dgm:t>
    </dgm:pt>
    <dgm:pt modelId="{50836699-B583-4145-B1CF-0144A9A683B7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Possesses appropriate interviewing skills</a:t>
          </a:r>
        </a:p>
      </dgm:t>
    </dgm:pt>
    <dgm:pt modelId="{B3B22398-16A2-4365-84C6-D768D31F6110}" type="parTrans" cxnId="{CA2D5B99-908E-4CFB-8E68-B991EC79FB22}">
      <dgm:prSet/>
      <dgm:spPr/>
      <dgm:t>
        <a:bodyPr/>
        <a:lstStyle/>
        <a:p>
          <a:endParaRPr lang="en-US"/>
        </a:p>
      </dgm:t>
    </dgm:pt>
    <dgm:pt modelId="{7E0EBE5C-6B7C-425B-BDC8-EDC405986B08}" type="sibTrans" cxnId="{CA2D5B99-908E-4CFB-8E68-B991EC79FB22}">
      <dgm:prSet/>
      <dgm:spPr/>
      <dgm:t>
        <a:bodyPr/>
        <a:lstStyle/>
        <a:p>
          <a:endParaRPr lang="en-US"/>
        </a:p>
      </dgm:t>
    </dgm:pt>
    <dgm:pt modelId="{3BACCF4E-33EF-4F3F-A11C-D59A842CC452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Updated resume targeted to individuals desired industry</a:t>
          </a:r>
        </a:p>
      </dgm:t>
    </dgm:pt>
    <dgm:pt modelId="{2E501549-E52E-4D32-8002-EAA832A5DE9E}" type="parTrans" cxnId="{4ABE3DE5-FE1F-4EC8-A544-6370A0E957E0}">
      <dgm:prSet/>
      <dgm:spPr/>
      <dgm:t>
        <a:bodyPr/>
        <a:lstStyle/>
        <a:p>
          <a:endParaRPr lang="en-US"/>
        </a:p>
      </dgm:t>
    </dgm:pt>
    <dgm:pt modelId="{0547B586-E048-4E2E-8F6F-3F8EF7757837}" type="sibTrans" cxnId="{4ABE3DE5-FE1F-4EC8-A544-6370A0E957E0}">
      <dgm:prSet/>
      <dgm:spPr/>
      <dgm:t>
        <a:bodyPr/>
        <a:lstStyle/>
        <a:p>
          <a:endParaRPr lang="en-US"/>
        </a:p>
      </dgm:t>
    </dgm:pt>
    <dgm:pt modelId="{D4FB2652-ADE4-408D-861A-89B039F2BD92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Understands Labor Market Information</a:t>
          </a:r>
        </a:p>
      </dgm:t>
    </dgm:pt>
    <dgm:pt modelId="{14AEF849-385C-4B9A-B093-28E11405FF3E}" type="parTrans" cxnId="{3D65864E-E163-4A3D-8657-DB20F9369659}">
      <dgm:prSet/>
      <dgm:spPr/>
      <dgm:t>
        <a:bodyPr/>
        <a:lstStyle/>
        <a:p>
          <a:endParaRPr lang="en-US"/>
        </a:p>
      </dgm:t>
    </dgm:pt>
    <dgm:pt modelId="{AE5BFF82-4D55-4DFF-815A-BBFAAF5193F2}" type="sibTrans" cxnId="{3D65864E-E163-4A3D-8657-DB20F9369659}">
      <dgm:prSet/>
      <dgm:spPr/>
      <dgm:t>
        <a:bodyPr/>
        <a:lstStyle/>
        <a:p>
          <a:endParaRPr lang="en-US"/>
        </a:p>
      </dgm:t>
    </dgm:pt>
    <dgm:pt modelId="{676FF5CC-A073-4FD5-9CD6-ACC93C5C10CA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Skills/abilities to conduct appropriate job searches</a:t>
          </a:r>
        </a:p>
      </dgm:t>
    </dgm:pt>
    <dgm:pt modelId="{9F323C53-0024-4E16-A226-70238CD73B13}" type="parTrans" cxnId="{2E139212-D219-41DD-A902-3367E7559C0D}">
      <dgm:prSet/>
      <dgm:spPr/>
      <dgm:t>
        <a:bodyPr/>
        <a:lstStyle/>
        <a:p>
          <a:endParaRPr lang="en-US"/>
        </a:p>
      </dgm:t>
    </dgm:pt>
    <dgm:pt modelId="{FECF1A4C-B6F9-4CBB-A5C2-4B0C0399959A}" type="sibTrans" cxnId="{2E139212-D219-41DD-A902-3367E7559C0D}">
      <dgm:prSet/>
      <dgm:spPr/>
      <dgm:t>
        <a:bodyPr/>
        <a:lstStyle/>
        <a:p>
          <a:endParaRPr lang="en-US"/>
        </a:p>
      </dgm:t>
    </dgm:pt>
    <dgm:pt modelId="{86052623-8F2A-4C67-A2E5-7F9D4F103B56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If not Job Ready: Continue to provide core and intensive to enhance skills to become job ready</a:t>
          </a:r>
        </a:p>
      </dgm:t>
    </dgm:pt>
    <dgm:pt modelId="{205D5147-D7DA-4520-9B4E-58845B32945D}" type="parTrans" cxnId="{DF015A0B-E051-4D65-9428-FCA5A0CF238F}">
      <dgm:prSet/>
      <dgm:spPr/>
      <dgm:t>
        <a:bodyPr/>
        <a:lstStyle/>
        <a:p>
          <a:endParaRPr lang="en-US"/>
        </a:p>
      </dgm:t>
    </dgm:pt>
    <dgm:pt modelId="{5783AFED-7178-4336-BC52-1001EBF160FB}" type="sibTrans" cxnId="{DF015A0B-E051-4D65-9428-FCA5A0CF238F}">
      <dgm:prSet/>
      <dgm:spPr/>
      <dgm:t>
        <a:bodyPr/>
        <a:lstStyle/>
        <a:p>
          <a:endParaRPr lang="en-US"/>
        </a:p>
      </dgm:t>
    </dgm:pt>
    <dgm:pt modelId="{31B45155-746B-4A37-A107-9A2F63CFCE07}" type="pres">
      <dgm:prSet presAssocID="{437166D9-CAC1-403F-BB67-F995558B07B1}" presName="linear" presStyleCnt="0">
        <dgm:presLayoutVars>
          <dgm:animLvl val="lvl"/>
          <dgm:resizeHandles val="exact"/>
        </dgm:presLayoutVars>
      </dgm:prSet>
      <dgm:spPr/>
    </dgm:pt>
    <dgm:pt modelId="{2967F0CC-EBBD-4F26-A9FC-6B72B77331AB}" type="pres">
      <dgm:prSet presAssocID="{9744ACA3-8A33-4FBD-9EE0-22D951B3D5C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3579A08-524D-4D84-B8FF-1CC90E565AF2}" type="pres">
      <dgm:prSet presAssocID="{5F0FCF63-8EB4-4306-BCE4-083186AB6CA2}" presName="spacer" presStyleCnt="0"/>
      <dgm:spPr/>
    </dgm:pt>
    <dgm:pt modelId="{734FCB09-A56A-4745-A77F-3A6CFCE34B48}" type="pres">
      <dgm:prSet presAssocID="{6B7F0292-63D9-43AC-9B84-5779C084AE36}" presName="parentText" presStyleLbl="node1" presStyleIdx="1" presStyleCnt="3" custLinFactNeighborX="0" custLinFactNeighborY="-7730">
        <dgm:presLayoutVars>
          <dgm:chMax val="0"/>
          <dgm:bulletEnabled val="1"/>
        </dgm:presLayoutVars>
      </dgm:prSet>
      <dgm:spPr/>
    </dgm:pt>
    <dgm:pt modelId="{FB2AA972-F7A3-4E8B-A072-73236F93ADD7}" type="pres">
      <dgm:prSet presAssocID="{6B7F0292-63D9-43AC-9B84-5779C084AE36}" presName="childText" presStyleLbl="revTx" presStyleIdx="0" presStyleCnt="1">
        <dgm:presLayoutVars>
          <dgm:bulletEnabled val="1"/>
        </dgm:presLayoutVars>
      </dgm:prSet>
      <dgm:spPr/>
    </dgm:pt>
    <dgm:pt modelId="{2CC69A0D-F953-452E-B09B-8616640AA4A9}" type="pres">
      <dgm:prSet presAssocID="{86052623-8F2A-4C67-A2E5-7F9D4F103B5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F015A0B-E051-4D65-9428-FCA5A0CF238F}" srcId="{437166D9-CAC1-403F-BB67-F995558B07B1}" destId="{86052623-8F2A-4C67-A2E5-7F9D4F103B56}" srcOrd="2" destOrd="0" parTransId="{205D5147-D7DA-4520-9B4E-58845B32945D}" sibTransId="{5783AFED-7178-4336-BC52-1001EBF160FB}"/>
    <dgm:cxn modelId="{2E139212-D219-41DD-A902-3367E7559C0D}" srcId="{6B7F0292-63D9-43AC-9B84-5779C084AE36}" destId="{676FF5CC-A073-4FD5-9CD6-ACC93C5C10CA}" srcOrd="3" destOrd="0" parTransId="{9F323C53-0024-4E16-A226-70238CD73B13}" sibTransId="{FECF1A4C-B6F9-4CBB-A5C2-4B0C0399959A}"/>
    <dgm:cxn modelId="{0939581F-5247-4057-99BD-D050ED873E5C}" type="presOf" srcId="{9744ACA3-8A33-4FBD-9EE0-22D951B3D5C7}" destId="{2967F0CC-EBBD-4F26-A9FC-6B72B77331AB}" srcOrd="0" destOrd="0" presId="urn:microsoft.com/office/officeart/2005/8/layout/vList2"/>
    <dgm:cxn modelId="{235CF72C-E32A-4773-A219-93E33BC8296E}" type="presOf" srcId="{D4FB2652-ADE4-408D-861A-89B039F2BD92}" destId="{FB2AA972-F7A3-4E8B-A072-73236F93ADD7}" srcOrd="0" destOrd="2" presId="urn:microsoft.com/office/officeart/2005/8/layout/vList2"/>
    <dgm:cxn modelId="{3D65864E-E163-4A3D-8657-DB20F9369659}" srcId="{6B7F0292-63D9-43AC-9B84-5779C084AE36}" destId="{D4FB2652-ADE4-408D-861A-89B039F2BD92}" srcOrd="2" destOrd="0" parTransId="{14AEF849-385C-4B9A-B093-28E11405FF3E}" sibTransId="{AE5BFF82-4D55-4DFF-815A-BBFAAF5193F2}"/>
    <dgm:cxn modelId="{4CFF9F54-40AA-4AF7-8279-8CF956488821}" type="presOf" srcId="{86052623-8F2A-4C67-A2E5-7F9D4F103B56}" destId="{2CC69A0D-F953-452E-B09B-8616640AA4A9}" srcOrd="0" destOrd="0" presId="urn:microsoft.com/office/officeart/2005/8/layout/vList2"/>
    <dgm:cxn modelId="{4958EC58-DDBB-4724-9CB0-5785D0700BD0}" type="presOf" srcId="{6B7F0292-63D9-43AC-9B84-5779C084AE36}" destId="{734FCB09-A56A-4745-A77F-3A6CFCE34B48}" srcOrd="0" destOrd="0" presId="urn:microsoft.com/office/officeart/2005/8/layout/vList2"/>
    <dgm:cxn modelId="{CA2D5B99-908E-4CFB-8E68-B991EC79FB22}" srcId="{6B7F0292-63D9-43AC-9B84-5779C084AE36}" destId="{50836699-B583-4145-B1CF-0144A9A683B7}" srcOrd="0" destOrd="0" parTransId="{B3B22398-16A2-4365-84C6-D768D31F6110}" sibTransId="{7E0EBE5C-6B7C-425B-BDC8-EDC405986B08}"/>
    <dgm:cxn modelId="{7FB62AA7-91F1-4B7D-974A-E1845CB1241F}" type="presOf" srcId="{437166D9-CAC1-403F-BB67-F995558B07B1}" destId="{31B45155-746B-4A37-A107-9A2F63CFCE07}" srcOrd="0" destOrd="0" presId="urn:microsoft.com/office/officeart/2005/8/layout/vList2"/>
    <dgm:cxn modelId="{38CAE2C5-FF6C-4178-AE26-CD9F9A7B1B78}" type="presOf" srcId="{676FF5CC-A073-4FD5-9CD6-ACC93C5C10CA}" destId="{FB2AA972-F7A3-4E8B-A072-73236F93ADD7}" srcOrd="0" destOrd="3" presId="urn:microsoft.com/office/officeart/2005/8/layout/vList2"/>
    <dgm:cxn modelId="{7E4A23C9-B5C1-446E-BEA5-33603D2726E9}" srcId="{437166D9-CAC1-403F-BB67-F995558B07B1}" destId="{9744ACA3-8A33-4FBD-9EE0-22D951B3D5C7}" srcOrd="0" destOrd="0" parTransId="{1C528216-1D18-46EA-825C-CA532B2B5F07}" sibTransId="{5F0FCF63-8EB4-4306-BCE4-083186AB6CA2}"/>
    <dgm:cxn modelId="{9C0720DD-5E1B-43B9-A1FC-16F13E21D424}" srcId="{437166D9-CAC1-403F-BB67-F995558B07B1}" destId="{6B7F0292-63D9-43AC-9B84-5779C084AE36}" srcOrd="1" destOrd="0" parTransId="{CCC61B48-E3D2-4C62-BF99-6AB28A3A8CD9}" sibTransId="{9E55933E-D7F1-4991-8159-BEDCE6575B62}"/>
    <dgm:cxn modelId="{362762DE-3592-479B-BC85-BBD7A1935BE6}" type="presOf" srcId="{3BACCF4E-33EF-4F3F-A11C-D59A842CC452}" destId="{FB2AA972-F7A3-4E8B-A072-73236F93ADD7}" srcOrd="0" destOrd="1" presId="urn:microsoft.com/office/officeart/2005/8/layout/vList2"/>
    <dgm:cxn modelId="{4ABE3DE5-FE1F-4EC8-A544-6370A0E957E0}" srcId="{6B7F0292-63D9-43AC-9B84-5779C084AE36}" destId="{3BACCF4E-33EF-4F3F-A11C-D59A842CC452}" srcOrd="1" destOrd="0" parTransId="{2E501549-E52E-4D32-8002-EAA832A5DE9E}" sibTransId="{0547B586-E048-4E2E-8F6F-3F8EF7757837}"/>
    <dgm:cxn modelId="{41D5A8EE-8779-4657-8935-744394AF3A6B}" type="presOf" srcId="{50836699-B583-4145-B1CF-0144A9A683B7}" destId="{FB2AA972-F7A3-4E8B-A072-73236F93ADD7}" srcOrd="0" destOrd="0" presId="urn:microsoft.com/office/officeart/2005/8/layout/vList2"/>
    <dgm:cxn modelId="{F44A665B-3546-4EE3-AC72-3350921E9E7B}" type="presParOf" srcId="{31B45155-746B-4A37-A107-9A2F63CFCE07}" destId="{2967F0CC-EBBD-4F26-A9FC-6B72B77331AB}" srcOrd="0" destOrd="0" presId="urn:microsoft.com/office/officeart/2005/8/layout/vList2"/>
    <dgm:cxn modelId="{60ABC881-2AF7-417B-B85B-AE798A55A684}" type="presParOf" srcId="{31B45155-746B-4A37-A107-9A2F63CFCE07}" destId="{53579A08-524D-4D84-B8FF-1CC90E565AF2}" srcOrd="1" destOrd="0" presId="urn:microsoft.com/office/officeart/2005/8/layout/vList2"/>
    <dgm:cxn modelId="{72C3E821-3E51-49FB-98D2-C9EAFD23FE99}" type="presParOf" srcId="{31B45155-746B-4A37-A107-9A2F63CFCE07}" destId="{734FCB09-A56A-4745-A77F-3A6CFCE34B48}" srcOrd="2" destOrd="0" presId="urn:microsoft.com/office/officeart/2005/8/layout/vList2"/>
    <dgm:cxn modelId="{50BEFA2C-442E-4EE1-9D0F-7AE43DED163D}" type="presParOf" srcId="{31B45155-746B-4A37-A107-9A2F63CFCE07}" destId="{FB2AA972-F7A3-4E8B-A072-73236F93ADD7}" srcOrd="3" destOrd="0" presId="urn:microsoft.com/office/officeart/2005/8/layout/vList2"/>
    <dgm:cxn modelId="{62CC033B-C752-41A9-89A6-4B5B8975E497}" type="presParOf" srcId="{31B45155-746B-4A37-A107-9A2F63CFCE07}" destId="{2CC69A0D-F953-452E-B09B-8616640AA4A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BEB1C42-39E2-41DB-A3EF-2AD00CB220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448683-DE27-40D9-81CE-AFB918E341E6}">
      <dgm:prSet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DVOPs are required to track outreach conducted each quarter via Outreach Plan Tracker</a:t>
          </a:r>
        </a:p>
      </dgm:t>
    </dgm:pt>
    <dgm:pt modelId="{9B73577F-D0DC-4335-B017-177CF30303A9}" type="parTrans" cxnId="{2BF781B6-E745-4F31-84E0-8D59DDB8FC8E}">
      <dgm:prSet/>
      <dgm:spPr/>
      <dgm:t>
        <a:bodyPr/>
        <a:lstStyle/>
        <a:p>
          <a:endParaRPr lang="en-US"/>
        </a:p>
      </dgm:t>
    </dgm:pt>
    <dgm:pt modelId="{8D52CB13-256D-48B2-A3F2-0A67C47926E5}" type="sibTrans" cxnId="{2BF781B6-E745-4F31-84E0-8D59DDB8FC8E}">
      <dgm:prSet/>
      <dgm:spPr/>
      <dgm:t>
        <a:bodyPr/>
        <a:lstStyle/>
        <a:p>
          <a:endParaRPr lang="en-US"/>
        </a:p>
      </dgm:t>
    </dgm:pt>
    <dgm:pt modelId="{5A5FF5AB-8CA0-4E65-BBC9-66C2ECF0CD2E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Established Outreach Standards</a:t>
          </a:r>
        </a:p>
      </dgm:t>
    </dgm:pt>
    <dgm:pt modelId="{F7A4AFC4-9A70-4401-82C0-A2CA6689CC31}" type="parTrans" cxnId="{37C46F99-C060-4EA9-BD2E-07F5FA3BEA7A}">
      <dgm:prSet/>
      <dgm:spPr/>
      <dgm:t>
        <a:bodyPr/>
        <a:lstStyle/>
        <a:p>
          <a:endParaRPr lang="en-US"/>
        </a:p>
      </dgm:t>
    </dgm:pt>
    <dgm:pt modelId="{32D83374-8A28-4BFE-9517-E514B45F68F6}" type="sibTrans" cxnId="{37C46F99-C060-4EA9-BD2E-07F5FA3BEA7A}">
      <dgm:prSet/>
      <dgm:spPr/>
      <dgm:t>
        <a:bodyPr/>
        <a:lstStyle/>
        <a:p>
          <a:endParaRPr lang="en-US"/>
        </a:p>
      </dgm:t>
    </dgm:pt>
    <dgm:pt modelId="{C54C328F-C36C-4AC6-A584-9A567D4713C4}">
      <dgm:prSet/>
      <dgm:spPr/>
      <dgm:t>
        <a:bodyPr/>
        <a:lstStyle/>
        <a:p>
          <a:r>
            <a:rPr lang="en-US" b="1" dirty="0">
              <a:solidFill>
                <a:schemeClr val="accent6"/>
              </a:solidFill>
            </a:rPr>
            <a:t>Weekly Partner Outreach:</a:t>
          </a:r>
        </a:p>
      </dgm:t>
    </dgm:pt>
    <dgm:pt modelId="{E05D6A0E-B78C-4036-9F9A-D028D82F305A}" type="parTrans" cxnId="{C18E6F4A-E84E-4E0B-A0EA-5230AAAEA51B}">
      <dgm:prSet/>
      <dgm:spPr/>
      <dgm:t>
        <a:bodyPr/>
        <a:lstStyle/>
        <a:p>
          <a:endParaRPr lang="en-US"/>
        </a:p>
      </dgm:t>
    </dgm:pt>
    <dgm:pt modelId="{6FA2B8D6-81A1-4676-ADBA-65F09A0C9F80}" type="sibTrans" cxnId="{C18E6F4A-E84E-4E0B-A0EA-5230AAAEA51B}">
      <dgm:prSet/>
      <dgm:spPr/>
      <dgm:t>
        <a:bodyPr/>
        <a:lstStyle/>
        <a:p>
          <a:endParaRPr lang="en-US"/>
        </a:p>
      </dgm:t>
    </dgm:pt>
    <dgm:pt modelId="{5833B35A-C35B-4F49-B2DE-CA98EBF08EC5}">
      <dgm:prSet/>
      <dgm:spPr/>
      <dgm:t>
        <a:bodyPr/>
        <a:lstStyle/>
        <a:p>
          <a:r>
            <a:rPr lang="en-US" b="1" dirty="0">
              <a:solidFill>
                <a:schemeClr val="accent6"/>
              </a:solidFill>
            </a:rPr>
            <a:t>Monthly Community Presence:</a:t>
          </a:r>
        </a:p>
      </dgm:t>
    </dgm:pt>
    <dgm:pt modelId="{FA015407-AA28-4453-9601-DD389F7F8512}" type="parTrans" cxnId="{FC0AD993-18C8-4FF9-9FD3-F98BB9EB3C75}">
      <dgm:prSet/>
      <dgm:spPr/>
      <dgm:t>
        <a:bodyPr/>
        <a:lstStyle/>
        <a:p>
          <a:endParaRPr lang="en-US"/>
        </a:p>
      </dgm:t>
    </dgm:pt>
    <dgm:pt modelId="{1FA8A7BD-4B9D-49D8-8972-DBA3714FBA46}" type="sibTrans" cxnId="{FC0AD993-18C8-4FF9-9FD3-F98BB9EB3C75}">
      <dgm:prSet/>
      <dgm:spPr/>
      <dgm:t>
        <a:bodyPr/>
        <a:lstStyle/>
        <a:p>
          <a:endParaRPr lang="en-US"/>
        </a:p>
      </dgm:t>
    </dgm:pt>
    <dgm:pt modelId="{0B16A8E9-3AE1-406A-8853-53D4315ACFF4}">
      <dgm:prSet/>
      <dgm:spPr/>
      <dgm:t>
        <a:bodyPr/>
        <a:lstStyle/>
        <a:p>
          <a:pPr>
            <a:buNone/>
          </a:pPr>
          <a:r>
            <a:rPr lang="en-US" dirty="0">
              <a:solidFill>
                <a:schemeClr val="accent6"/>
              </a:solidFill>
            </a:rPr>
            <a:t>Example: Attend at least one in-person event a month (stand downs, job fairs,</a:t>
          </a:r>
        </a:p>
      </dgm:t>
    </dgm:pt>
    <dgm:pt modelId="{ED7DA121-2C8D-4F3B-AB7A-553031834EA5}" type="parTrans" cxnId="{21035140-1B72-4FB9-AD6C-A87BE8284F99}">
      <dgm:prSet/>
      <dgm:spPr/>
      <dgm:t>
        <a:bodyPr/>
        <a:lstStyle/>
        <a:p>
          <a:endParaRPr lang="en-US"/>
        </a:p>
      </dgm:t>
    </dgm:pt>
    <dgm:pt modelId="{A70516B6-7F20-4855-AC90-8EC646EE79AD}" type="sibTrans" cxnId="{21035140-1B72-4FB9-AD6C-A87BE8284F99}">
      <dgm:prSet/>
      <dgm:spPr/>
      <dgm:t>
        <a:bodyPr/>
        <a:lstStyle/>
        <a:p>
          <a:endParaRPr lang="en-US"/>
        </a:p>
      </dgm:t>
    </dgm:pt>
    <dgm:pt modelId="{EA369D53-C2A8-4AA7-926E-A4D2E3F8C4C7}">
      <dgm:prSet/>
      <dgm:spPr/>
      <dgm:t>
        <a:bodyPr/>
        <a:lstStyle/>
        <a:p>
          <a:r>
            <a:rPr lang="en-US" b="1" dirty="0">
              <a:solidFill>
                <a:schemeClr val="accent6"/>
              </a:solidFill>
            </a:rPr>
            <a:t>Quarterly Meetings:</a:t>
          </a:r>
        </a:p>
      </dgm:t>
    </dgm:pt>
    <dgm:pt modelId="{1C61F101-E3DE-4C77-BF14-EC1F8400B2DC}" type="parTrans" cxnId="{F7CD77E3-6520-4CEA-BE84-F757A173C807}">
      <dgm:prSet/>
      <dgm:spPr/>
      <dgm:t>
        <a:bodyPr/>
        <a:lstStyle/>
        <a:p>
          <a:endParaRPr lang="en-US"/>
        </a:p>
      </dgm:t>
    </dgm:pt>
    <dgm:pt modelId="{A7624A54-1D5C-4034-A18D-F4F8D9EC2689}" type="sibTrans" cxnId="{F7CD77E3-6520-4CEA-BE84-F757A173C807}">
      <dgm:prSet/>
      <dgm:spPr/>
      <dgm:t>
        <a:bodyPr/>
        <a:lstStyle/>
        <a:p>
          <a:endParaRPr lang="en-US"/>
        </a:p>
      </dgm:t>
    </dgm:pt>
    <dgm:pt modelId="{5928D6A7-BDD4-4B84-885F-CB20787D2E49}">
      <dgm:prSet/>
      <dgm:spPr/>
      <dgm:t>
        <a:bodyPr/>
        <a:lstStyle/>
        <a:p>
          <a:pPr>
            <a:buFontTx/>
            <a:buNone/>
          </a:pPr>
          <a:r>
            <a:rPr lang="en-US" dirty="0">
              <a:solidFill>
                <a:schemeClr val="accent6"/>
              </a:solidFill>
            </a:rPr>
            <a:t>Example: Team or partner meetings, once a quarter to discuss outreach and veteran engagement strategies</a:t>
          </a:r>
        </a:p>
      </dgm:t>
    </dgm:pt>
    <dgm:pt modelId="{A1145B5A-4982-4865-9FE3-8AA0470CE3B0}" type="parTrans" cxnId="{6BC51195-F8FC-415E-8B0C-7586522ECD99}">
      <dgm:prSet/>
      <dgm:spPr/>
      <dgm:t>
        <a:bodyPr/>
        <a:lstStyle/>
        <a:p>
          <a:endParaRPr lang="en-US"/>
        </a:p>
      </dgm:t>
    </dgm:pt>
    <dgm:pt modelId="{C395B238-3207-43DC-AECF-5880AE41843E}" type="sibTrans" cxnId="{6BC51195-F8FC-415E-8B0C-7586522ECD99}">
      <dgm:prSet/>
      <dgm:spPr/>
      <dgm:t>
        <a:bodyPr/>
        <a:lstStyle/>
        <a:p>
          <a:endParaRPr lang="en-US"/>
        </a:p>
      </dgm:t>
    </dgm:pt>
    <dgm:pt modelId="{A711978D-D26E-4ABB-A77E-18E0709DEEC4}">
      <dgm:prSet/>
      <dgm:spPr/>
      <dgm:t>
        <a:bodyPr/>
        <a:lstStyle/>
        <a:p>
          <a:pPr>
            <a:buFontTx/>
            <a:buNone/>
          </a:pPr>
          <a:r>
            <a:rPr lang="en-US" dirty="0">
              <a:solidFill>
                <a:schemeClr val="accent6"/>
              </a:solidFill>
            </a:rPr>
            <a:t>Examples: VA, Homeless shelters, VSOs, correction agencies, workforce partners</a:t>
          </a:r>
        </a:p>
      </dgm:t>
    </dgm:pt>
    <dgm:pt modelId="{D29E7062-8409-4075-9E14-BCE164A499B4}" type="parTrans" cxnId="{1F67D056-792A-462C-8E5C-18B489089426}">
      <dgm:prSet/>
      <dgm:spPr/>
      <dgm:t>
        <a:bodyPr/>
        <a:lstStyle/>
        <a:p>
          <a:endParaRPr lang="en-US"/>
        </a:p>
      </dgm:t>
    </dgm:pt>
    <dgm:pt modelId="{B800C3A5-7AF6-453B-B6A9-AE188EB9B922}" type="sibTrans" cxnId="{1F67D056-792A-462C-8E5C-18B489089426}">
      <dgm:prSet/>
      <dgm:spPr/>
      <dgm:t>
        <a:bodyPr/>
        <a:lstStyle/>
        <a:p>
          <a:endParaRPr lang="en-US"/>
        </a:p>
      </dgm:t>
    </dgm:pt>
    <dgm:pt modelId="{15F2B230-DFF2-474D-A2D1-BEE3813426FD}">
      <dgm:prSet/>
      <dgm:spPr/>
      <dgm:t>
        <a:bodyPr/>
        <a:lstStyle/>
        <a:p>
          <a:pPr>
            <a:buNone/>
          </a:pPr>
          <a:r>
            <a:rPr lang="en-US" dirty="0">
              <a:solidFill>
                <a:schemeClr val="accent6"/>
              </a:solidFill>
            </a:rPr>
            <a:t>hiring events) </a:t>
          </a:r>
        </a:p>
      </dgm:t>
    </dgm:pt>
    <dgm:pt modelId="{2EE077B1-A502-418B-AFC6-1DF1143CAE95}" type="parTrans" cxnId="{CF7AA3F2-BB16-469D-A6C0-27A2012D7697}">
      <dgm:prSet/>
      <dgm:spPr/>
      <dgm:t>
        <a:bodyPr/>
        <a:lstStyle/>
        <a:p>
          <a:endParaRPr lang="en-US"/>
        </a:p>
      </dgm:t>
    </dgm:pt>
    <dgm:pt modelId="{58ED4CA0-3246-4D09-887B-02556F4C3A3A}" type="sibTrans" cxnId="{CF7AA3F2-BB16-469D-A6C0-27A2012D7697}">
      <dgm:prSet/>
      <dgm:spPr/>
      <dgm:t>
        <a:bodyPr/>
        <a:lstStyle/>
        <a:p>
          <a:endParaRPr lang="en-US"/>
        </a:p>
      </dgm:t>
    </dgm:pt>
    <dgm:pt modelId="{940FDF7A-1A03-4CB0-AFBC-D40D86185E24}" type="pres">
      <dgm:prSet presAssocID="{DBEB1C42-39E2-41DB-A3EF-2AD00CB2209A}" presName="linear" presStyleCnt="0">
        <dgm:presLayoutVars>
          <dgm:animLvl val="lvl"/>
          <dgm:resizeHandles val="exact"/>
        </dgm:presLayoutVars>
      </dgm:prSet>
      <dgm:spPr/>
    </dgm:pt>
    <dgm:pt modelId="{73526C59-4B36-448D-B0B8-B9300D2E4311}" type="pres">
      <dgm:prSet presAssocID="{E9448683-DE27-40D9-81CE-AFB918E341E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7685F63-9C05-45D2-BF72-8CD712C013F3}" type="pres">
      <dgm:prSet presAssocID="{8D52CB13-256D-48B2-A3F2-0A67C47926E5}" presName="spacer" presStyleCnt="0"/>
      <dgm:spPr/>
    </dgm:pt>
    <dgm:pt modelId="{C0C39D58-4D24-480D-9604-901EC4555495}" type="pres">
      <dgm:prSet presAssocID="{5A5FF5AB-8CA0-4E65-BBC9-66C2ECF0CD2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075BE5C-577B-4BDC-9E19-4947706133D5}" type="pres">
      <dgm:prSet presAssocID="{5A5FF5AB-8CA0-4E65-BBC9-66C2ECF0CD2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2E3DF27-E210-4AE8-A48C-9A642A699E52}" type="presOf" srcId="{5A5FF5AB-8CA0-4E65-BBC9-66C2ECF0CD2E}" destId="{C0C39D58-4D24-480D-9604-901EC4555495}" srcOrd="0" destOrd="0" presId="urn:microsoft.com/office/officeart/2005/8/layout/vList2"/>
    <dgm:cxn modelId="{919AEF2D-0465-4D1B-9B4D-C36078816277}" type="presOf" srcId="{0B16A8E9-3AE1-406A-8853-53D4315ACFF4}" destId="{6075BE5C-577B-4BDC-9E19-4947706133D5}" srcOrd="0" destOrd="3" presId="urn:microsoft.com/office/officeart/2005/8/layout/vList2"/>
    <dgm:cxn modelId="{1D2D8D37-F7A5-4497-B893-E58572A4EB8F}" type="presOf" srcId="{5833B35A-C35B-4F49-B2DE-CA98EBF08EC5}" destId="{6075BE5C-577B-4BDC-9E19-4947706133D5}" srcOrd="0" destOrd="2" presId="urn:microsoft.com/office/officeart/2005/8/layout/vList2"/>
    <dgm:cxn modelId="{21035140-1B72-4FB9-AD6C-A87BE8284F99}" srcId="{5833B35A-C35B-4F49-B2DE-CA98EBF08EC5}" destId="{0B16A8E9-3AE1-406A-8853-53D4315ACFF4}" srcOrd="0" destOrd="0" parTransId="{ED7DA121-2C8D-4F3B-AB7A-553031834EA5}" sibTransId="{A70516B6-7F20-4855-AC90-8EC646EE79AD}"/>
    <dgm:cxn modelId="{C18E6F4A-E84E-4E0B-A0EA-5230AAAEA51B}" srcId="{5A5FF5AB-8CA0-4E65-BBC9-66C2ECF0CD2E}" destId="{C54C328F-C36C-4AC6-A584-9A567D4713C4}" srcOrd="0" destOrd="0" parTransId="{E05D6A0E-B78C-4036-9F9A-D028D82F305A}" sibTransId="{6FA2B8D6-81A1-4676-ADBA-65F09A0C9F80}"/>
    <dgm:cxn modelId="{1F67D056-792A-462C-8E5C-18B489089426}" srcId="{C54C328F-C36C-4AC6-A584-9A567D4713C4}" destId="{A711978D-D26E-4ABB-A77E-18E0709DEEC4}" srcOrd="0" destOrd="0" parTransId="{D29E7062-8409-4075-9E14-BCE164A499B4}" sibTransId="{B800C3A5-7AF6-453B-B6A9-AE188EB9B922}"/>
    <dgm:cxn modelId="{D7CF2659-ED40-4223-B977-2CF24EB956C5}" type="presOf" srcId="{EA369D53-C2A8-4AA7-926E-A4D2E3F8C4C7}" destId="{6075BE5C-577B-4BDC-9E19-4947706133D5}" srcOrd="0" destOrd="5" presId="urn:microsoft.com/office/officeart/2005/8/layout/vList2"/>
    <dgm:cxn modelId="{5A28988F-698A-485D-9BE1-2164D0ED2FCC}" type="presOf" srcId="{15F2B230-DFF2-474D-A2D1-BEE3813426FD}" destId="{6075BE5C-577B-4BDC-9E19-4947706133D5}" srcOrd="0" destOrd="4" presId="urn:microsoft.com/office/officeart/2005/8/layout/vList2"/>
    <dgm:cxn modelId="{FC0AD993-18C8-4FF9-9FD3-F98BB9EB3C75}" srcId="{5A5FF5AB-8CA0-4E65-BBC9-66C2ECF0CD2E}" destId="{5833B35A-C35B-4F49-B2DE-CA98EBF08EC5}" srcOrd="1" destOrd="0" parTransId="{FA015407-AA28-4453-9601-DD389F7F8512}" sibTransId="{1FA8A7BD-4B9D-49D8-8972-DBA3714FBA46}"/>
    <dgm:cxn modelId="{6BC51195-F8FC-415E-8B0C-7586522ECD99}" srcId="{EA369D53-C2A8-4AA7-926E-A4D2E3F8C4C7}" destId="{5928D6A7-BDD4-4B84-885F-CB20787D2E49}" srcOrd="0" destOrd="0" parTransId="{A1145B5A-4982-4865-9FE3-8AA0470CE3B0}" sibTransId="{C395B238-3207-43DC-AECF-5880AE41843E}"/>
    <dgm:cxn modelId="{37C46F99-C060-4EA9-BD2E-07F5FA3BEA7A}" srcId="{DBEB1C42-39E2-41DB-A3EF-2AD00CB2209A}" destId="{5A5FF5AB-8CA0-4E65-BBC9-66C2ECF0CD2E}" srcOrd="1" destOrd="0" parTransId="{F7A4AFC4-9A70-4401-82C0-A2CA6689CC31}" sibTransId="{32D83374-8A28-4BFE-9517-E514B45F68F6}"/>
    <dgm:cxn modelId="{13FD9CA6-2FA9-4997-AD94-D11C4D1FCDBB}" type="presOf" srcId="{DBEB1C42-39E2-41DB-A3EF-2AD00CB2209A}" destId="{940FDF7A-1A03-4CB0-AFBC-D40D86185E24}" srcOrd="0" destOrd="0" presId="urn:microsoft.com/office/officeart/2005/8/layout/vList2"/>
    <dgm:cxn modelId="{2BF781B6-E745-4F31-84E0-8D59DDB8FC8E}" srcId="{DBEB1C42-39E2-41DB-A3EF-2AD00CB2209A}" destId="{E9448683-DE27-40D9-81CE-AFB918E341E6}" srcOrd="0" destOrd="0" parTransId="{9B73577F-D0DC-4335-B017-177CF30303A9}" sibTransId="{8D52CB13-256D-48B2-A3F2-0A67C47926E5}"/>
    <dgm:cxn modelId="{705304CE-4E68-4542-9775-34FD947E5D34}" type="presOf" srcId="{A711978D-D26E-4ABB-A77E-18E0709DEEC4}" destId="{6075BE5C-577B-4BDC-9E19-4947706133D5}" srcOrd="0" destOrd="1" presId="urn:microsoft.com/office/officeart/2005/8/layout/vList2"/>
    <dgm:cxn modelId="{719EF9DA-B32A-490D-BCF2-FE0E80FB9CB0}" type="presOf" srcId="{E9448683-DE27-40D9-81CE-AFB918E341E6}" destId="{73526C59-4B36-448D-B0B8-B9300D2E4311}" srcOrd="0" destOrd="0" presId="urn:microsoft.com/office/officeart/2005/8/layout/vList2"/>
    <dgm:cxn modelId="{F7CD77E3-6520-4CEA-BE84-F757A173C807}" srcId="{5A5FF5AB-8CA0-4E65-BBC9-66C2ECF0CD2E}" destId="{EA369D53-C2A8-4AA7-926E-A4D2E3F8C4C7}" srcOrd="2" destOrd="0" parTransId="{1C61F101-E3DE-4C77-BF14-EC1F8400B2DC}" sibTransId="{A7624A54-1D5C-4034-A18D-F4F8D9EC2689}"/>
    <dgm:cxn modelId="{CF7AA3F2-BB16-469D-A6C0-27A2012D7697}" srcId="{5833B35A-C35B-4F49-B2DE-CA98EBF08EC5}" destId="{15F2B230-DFF2-474D-A2D1-BEE3813426FD}" srcOrd="1" destOrd="0" parTransId="{2EE077B1-A502-418B-AFC6-1DF1143CAE95}" sibTransId="{58ED4CA0-3246-4D09-887B-02556F4C3A3A}"/>
    <dgm:cxn modelId="{53EA33F6-0987-41A9-9F87-76C4ECFBF219}" type="presOf" srcId="{C54C328F-C36C-4AC6-A584-9A567D4713C4}" destId="{6075BE5C-577B-4BDC-9E19-4947706133D5}" srcOrd="0" destOrd="0" presId="urn:microsoft.com/office/officeart/2005/8/layout/vList2"/>
    <dgm:cxn modelId="{59BED6FC-731C-4123-A35B-C7AA249F457C}" type="presOf" srcId="{5928D6A7-BDD4-4B84-885F-CB20787D2E49}" destId="{6075BE5C-577B-4BDC-9E19-4947706133D5}" srcOrd="0" destOrd="6" presId="urn:microsoft.com/office/officeart/2005/8/layout/vList2"/>
    <dgm:cxn modelId="{0094EAF0-E8F2-4733-AB3E-C9147AF98050}" type="presParOf" srcId="{940FDF7A-1A03-4CB0-AFBC-D40D86185E24}" destId="{73526C59-4B36-448D-B0B8-B9300D2E4311}" srcOrd="0" destOrd="0" presId="urn:microsoft.com/office/officeart/2005/8/layout/vList2"/>
    <dgm:cxn modelId="{1178ECE5-FF25-41F7-93BF-E547C49632DC}" type="presParOf" srcId="{940FDF7A-1A03-4CB0-AFBC-D40D86185E24}" destId="{E7685F63-9C05-45D2-BF72-8CD712C013F3}" srcOrd="1" destOrd="0" presId="urn:microsoft.com/office/officeart/2005/8/layout/vList2"/>
    <dgm:cxn modelId="{CFBAF367-AB0E-44B4-8AE1-8B25BB72746A}" type="presParOf" srcId="{940FDF7A-1A03-4CB0-AFBC-D40D86185E24}" destId="{C0C39D58-4D24-480D-9604-901EC4555495}" srcOrd="2" destOrd="0" presId="urn:microsoft.com/office/officeart/2005/8/layout/vList2"/>
    <dgm:cxn modelId="{37B18BFC-88C9-49CF-B229-C5BCE87068EE}" type="presParOf" srcId="{940FDF7A-1A03-4CB0-AFBC-D40D86185E24}" destId="{6075BE5C-577B-4BDC-9E19-4947706133D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F2BCF4A-BA6A-471E-B321-652299BC36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9E6691-E947-4357-933F-5D76EBA7E653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Outreach: interactive conversation between DVOP/LVER and stakeholder where information is shared about services to Veterans in a two-way conversation</a:t>
          </a:r>
        </a:p>
      </dgm:t>
    </dgm:pt>
    <dgm:pt modelId="{5AA1A9F2-0322-493D-A538-0E027FD9F63D}" type="parTrans" cxnId="{9B8FBD48-E5DD-46DF-A236-59961F7EE1FE}">
      <dgm:prSet/>
      <dgm:spPr/>
      <dgm:t>
        <a:bodyPr/>
        <a:lstStyle/>
        <a:p>
          <a:endParaRPr lang="en-US"/>
        </a:p>
      </dgm:t>
    </dgm:pt>
    <dgm:pt modelId="{9BF6FA1A-3D8F-4CD4-8C1D-770BFCCEFCEC}" type="sibTrans" cxnId="{9B8FBD48-E5DD-46DF-A236-59961F7EE1FE}">
      <dgm:prSet/>
      <dgm:spPr/>
      <dgm:t>
        <a:bodyPr/>
        <a:lstStyle/>
        <a:p>
          <a:endParaRPr lang="en-US"/>
        </a:p>
      </dgm:t>
    </dgm:pt>
    <dgm:pt modelId="{EAC243FB-8F8E-453B-877B-7EA5D0CA9C4C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Includes reaching out to organizations that provide services to Veterans and providing information about </a:t>
          </a:r>
          <a:r>
            <a:rPr lang="en-US" dirty="0" err="1">
              <a:solidFill>
                <a:schemeClr val="accent6"/>
              </a:solidFill>
            </a:rPr>
            <a:t>MassHire</a:t>
          </a:r>
          <a:r>
            <a:rPr lang="en-US" dirty="0">
              <a:solidFill>
                <a:schemeClr val="accent6"/>
              </a:solidFill>
            </a:rPr>
            <a:t> Services</a:t>
          </a:r>
        </a:p>
      </dgm:t>
    </dgm:pt>
    <dgm:pt modelId="{C50D3509-D99D-46D4-A522-2D69985FCA38}" type="parTrans" cxnId="{4478AFE9-5DBA-468C-A863-5E87E5A1D231}">
      <dgm:prSet/>
      <dgm:spPr/>
      <dgm:t>
        <a:bodyPr/>
        <a:lstStyle/>
        <a:p>
          <a:endParaRPr lang="en-US"/>
        </a:p>
      </dgm:t>
    </dgm:pt>
    <dgm:pt modelId="{954433DB-3C54-406A-B86E-4D0B7E3431E0}" type="sibTrans" cxnId="{4478AFE9-5DBA-468C-A863-5E87E5A1D231}">
      <dgm:prSet/>
      <dgm:spPr/>
      <dgm:t>
        <a:bodyPr/>
        <a:lstStyle/>
        <a:p>
          <a:endParaRPr lang="en-US"/>
        </a:p>
      </dgm:t>
    </dgm:pt>
    <dgm:pt modelId="{CD4FC067-07BC-463B-AD9B-9E56CC86ADEF}">
      <dgm:prSet/>
      <dgm:spPr>
        <a:solidFill>
          <a:schemeClr val="bg2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Develop Partnerships in the local community</a:t>
          </a:r>
        </a:p>
      </dgm:t>
    </dgm:pt>
    <dgm:pt modelId="{C0C30787-3C93-4C45-B816-8B2BCEC58B87}" type="parTrans" cxnId="{C8ECA52F-5ABC-419A-8730-F7842244ED55}">
      <dgm:prSet/>
      <dgm:spPr/>
      <dgm:t>
        <a:bodyPr/>
        <a:lstStyle/>
        <a:p>
          <a:endParaRPr lang="en-US"/>
        </a:p>
      </dgm:t>
    </dgm:pt>
    <dgm:pt modelId="{D5E46B37-E324-45EA-87D3-44000C889140}" type="sibTrans" cxnId="{C8ECA52F-5ABC-419A-8730-F7842244ED55}">
      <dgm:prSet/>
      <dgm:spPr/>
      <dgm:t>
        <a:bodyPr/>
        <a:lstStyle/>
        <a:p>
          <a:endParaRPr lang="en-US"/>
        </a:p>
      </dgm:t>
    </dgm:pt>
    <dgm:pt modelId="{405544F7-89C6-4A3E-A236-27E77E0B0236}">
      <dgm:prSet/>
      <dgm:spPr/>
      <dgm:t>
        <a:bodyPr/>
        <a:lstStyle/>
        <a:p>
          <a:pPr rtl="0"/>
          <a:r>
            <a:rPr lang="en-US" dirty="0">
              <a:solidFill>
                <a:schemeClr val="accent6"/>
              </a:solidFill>
            </a:rPr>
            <a:t>Maximize the number of participants to </a:t>
          </a:r>
          <a:r>
            <a:rPr lang="en-US" dirty="0" err="1">
              <a:solidFill>
                <a:schemeClr val="accent6"/>
              </a:solidFill>
              <a:latin typeface="Calibri"/>
            </a:rPr>
            <a:t>MassHire</a:t>
          </a:r>
          <a:r>
            <a:rPr lang="en-US" dirty="0">
              <a:solidFill>
                <a:schemeClr val="accent6"/>
              </a:solidFill>
            </a:rPr>
            <a:t> workforce </a:t>
          </a:r>
          <a:r>
            <a:rPr lang="en-US" dirty="0">
              <a:solidFill>
                <a:schemeClr val="accent6"/>
              </a:solidFill>
              <a:latin typeface="Calibri"/>
            </a:rPr>
            <a:t>system</a:t>
          </a:r>
          <a:r>
            <a:rPr lang="en-US" dirty="0">
              <a:solidFill>
                <a:schemeClr val="accent6"/>
              </a:solidFill>
            </a:rPr>
            <a:t>, </a:t>
          </a:r>
          <a:r>
            <a:rPr lang="en-US" dirty="0">
              <a:solidFill>
                <a:schemeClr val="accent6"/>
              </a:solidFill>
              <a:latin typeface="Calibri"/>
            </a:rPr>
            <a:t>that may be eligible to benefit</a:t>
          </a:r>
          <a:r>
            <a:rPr lang="en-US" dirty="0">
              <a:solidFill>
                <a:schemeClr val="accent6"/>
              </a:solidFill>
            </a:rPr>
            <a:t> from DVOP services</a:t>
          </a:r>
        </a:p>
      </dgm:t>
    </dgm:pt>
    <dgm:pt modelId="{922973BF-96D6-40C3-A862-04292CF59F04}" type="parTrans" cxnId="{A99157DD-1542-4F9F-8387-CC5EB025E1AB}">
      <dgm:prSet/>
      <dgm:spPr/>
      <dgm:t>
        <a:bodyPr/>
        <a:lstStyle/>
        <a:p>
          <a:endParaRPr lang="en-US"/>
        </a:p>
      </dgm:t>
    </dgm:pt>
    <dgm:pt modelId="{B1013032-2F14-42DF-9F19-9BF83683CC17}" type="sibTrans" cxnId="{A99157DD-1542-4F9F-8387-CC5EB025E1AB}">
      <dgm:prSet/>
      <dgm:spPr/>
      <dgm:t>
        <a:bodyPr/>
        <a:lstStyle/>
        <a:p>
          <a:endParaRPr lang="en-US"/>
        </a:p>
      </dgm:t>
    </dgm:pt>
    <dgm:pt modelId="{3491F9C1-7765-4142-91B0-B6F58D64942D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Enhance outcomes for Veterans that DVOPs refer to providers</a:t>
          </a:r>
        </a:p>
      </dgm:t>
    </dgm:pt>
    <dgm:pt modelId="{D34FBEA3-BF4F-416E-AEC0-63563C0165D4}" type="parTrans" cxnId="{3A0778D1-7574-4787-A125-8CDEA95C5AAD}">
      <dgm:prSet/>
      <dgm:spPr/>
      <dgm:t>
        <a:bodyPr/>
        <a:lstStyle/>
        <a:p>
          <a:endParaRPr lang="en-US"/>
        </a:p>
      </dgm:t>
    </dgm:pt>
    <dgm:pt modelId="{3C1E0369-2C73-43FF-BC6C-F2E528F771DF}" type="sibTrans" cxnId="{3A0778D1-7574-4787-A125-8CDEA95C5AAD}">
      <dgm:prSet/>
      <dgm:spPr/>
      <dgm:t>
        <a:bodyPr/>
        <a:lstStyle/>
        <a:p>
          <a:endParaRPr lang="en-US"/>
        </a:p>
      </dgm:t>
    </dgm:pt>
    <dgm:pt modelId="{59C7FD22-EFBC-4D90-B10F-FD43B1700759}">
      <dgm:prSet/>
      <dgm:spPr/>
      <dgm:t>
        <a:bodyPr/>
        <a:lstStyle/>
        <a:p>
          <a:pPr rtl="0"/>
          <a:r>
            <a:rPr lang="en-US" dirty="0">
              <a:solidFill>
                <a:schemeClr val="accent6"/>
              </a:solidFill>
            </a:rPr>
            <a:t>Strengthen community awareness of the array of services through the </a:t>
          </a:r>
          <a:r>
            <a:rPr lang="en-US" dirty="0">
              <a:solidFill>
                <a:schemeClr val="accent6"/>
              </a:solidFill>
              <a:latin typeface="Calibri"/>
            </a:rPr>
            <a:t>MassHire system</a:t>
          </a:r>
          <a:endParaRPr lang="en-US" dirty="0">
            <a:solidFill>
              <a:schemeClr val="accent6"/>
            </a:solidFill>
          </a:endParaRPr>
        </a:p>
      </dgm:t>
    </dgm:pt>
    <dgm:pt modelId="{43D1A565-1C24-43C4-ADE1-761DC781927A}" type="parTrans" cxnId="{854CD8F1-CDFE-40E2-ADA7-7B4BE42AB5C5}">
      <dgm:prSet/>
      <dgm:spPr/>
      <dgm:t>
        <a:bodyPr/>
        <a:lstStyle/>
        <a:p>
          <a:endParaRPr lang="en-US"/>
        </a:p>
      </dgm:t>
    </dgm:pt>
    <dgm:pt modelId="{AC98F701-2208-4B89-B048-B2A80846F214}" type="sibTrans" cxnId="{854CD8F1-CDFE-40E2-ADA7-7B4BE42AB5C5}">
      <dgm:prSet/>
      <dgm:spPr/>
      <dgm:t>
        <a:bodyPr/>
        <a:lstStyle/>
        <a:p>
          <a:endParaRPr lang="en-US"/>
        </a:p>
      </dgm:t>
    </dgm:pt>
    <dgm:pt modelId="{EBACFAC0-8E66-4341-8EF9-54CBD93B6E5C}" type="pres">
      <dgm:prSet presAssocID="{1F2BCF4A-BA6A-471E-B321-652299BC3685}" presName="linear" presStyleCnt="0">
        <dgm:presLayoutVars>
          <dgm:animLvl val="lvl"/>
          <dgm:resizeHandles val="exact"/>
        </dgm:presLayoutVars>
      </dgm:prSet>
      <dgm:spPr/>
    </dgm:pt>
    <dgm:pt modelId="{413FB98B-3EDA-4918-A562-342D2998D62B}" type="pres">
      <dgm:prSet presAssocID="{A89E6691-E947-4357-933F-5D76EBA7E65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52D9AA0-3D04-4FC0-B809-A80AC9278F1E}" type="pres">
      <dgm:prSet presAssocID="{A89E6691-E947-4357-933F-5D76EBA7E653}" presName="childText" presStyleLbl="revTx" presStyleIdx="0" presStyleCnt="2">
        <dgm:presLayoutVars>
          <dgm:bulletEnabled val="1"/>
        </dgm:presLayoutVars>
      </dgm:prSet>
      <dgm:spPr/>
    </dgm:pt>
    <dgm:pt modelId="{DD17EDFC-A313-4D16-A01F-3E5222E7BA5B}" type="pres">
      <dgm:prSet presAssocID="{CD4FC067-07BC-463B-AD9B-9E56CC86ADEF}" presName="parentText" presStyleLbl="node1" presStyleIdx="1" presStyleCnt="2" custLinFactNeighborX="0">
        <dgm:presLayoutVars>
          <dgm:chMax val="0"/>
          <dgm:bulletEnabled val="1"/>
        </dgm:presLayoutVars>
      </dgm:prSet>
      <dgm:spPr/>
    </dgm:pt>
    <dgm:pt modelId="{415AE093-1BB5-44D3-A695-92DCD98E93E4}" type="pres">
      <dgm:prSet presAssocID="{CD4FC067-07BC-463B-AD9B-9E56CC86ADE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051992C-397B-4660-A356-1BBE1B32EEBD}" type="presOf" srcId="{3491F9C1-7765-4142-91B0-B6F58D64942D}" destId="{415AE093-1BB5-44D3-A695-92DCD98E93E4}" srcOrd="0" destOrd="1" presId="urn:microsoft.com/office/officeart/2005/8/layout/vList2"/>
    <dgm:cxn modelId="{C8ECA52F-5ABC-419A-8730-F7842244ED55}" srcId="{1F2BCF4A-BA6A-471E-B321-652299BC3685}" destId="{CD4FC067-07BC-463B-AD9B-9E56CC86ADEF}" srcOrd="1" destOrd="0" parTransId="{C0C30787-3C93-4C45-B816-8B2BCEC58B87}" sibTransId="{D5E46B37-E324-45EA-87D3-44000C889140}"/>
    <dgm:cxn modelId="{8DD0DF5C-B97F-481F-A9A5-A70DFE072EAE}" type="presOf" srcId="{59C7FD22-EFBC-4D90-B10F-FD43B1700759}" destId="{415AE093-1BB5-44D3-A695-92DCD98E93E4}" srcOrd="0" destOrd="2" presId="urn:microsoft.com/office/officeart/2005/8/layout/vList2"/>
    <dgm:cxn modelId="{9B8FBD48-E5DD-46DF-A236-59961F7EE1FE}" srcId="{1F2BCF4A-BA6A-471E-B321-652299BC3685}" destId="{A89E6691-E947-4357-933F-5D76EBA7E653}" srcOrd="0" destOrd="0" parTransId="{5AA1A9F2-0322-493D-A538-0E027FD9F63D}" sibTransId="{9BF6FA1A-3D8F-4CD4-8C1D-770BFCCEFCEC}"/>
    <dgm:cxn modelId="{F929D776-8FE0-4F9F-8E37-B59415AE3ECF}" type="presOf" srcId="{1F2BCF4A-BA6A-471E-B321-652299BC3685}" destId="{EBACFAC0-8E66-4341-8EF9-54CBD93B6E5C}" srcOrd="0" destOrd="0" presId="urn:microsoft.com/office/officeart/2005/8/layout/vList2"/>
    <dgm:cxn modelId="{6F725058-929B-4CBA-89D0-DBD18C310E28}" type="presOf" srcId="{405544F7-89C6-4A3E-A236-27E77E0B0236}" destId="{415AE093-1BB5-44D3-A695-92DCD98E93E4}" srcOrd="0" destOrd="0" presId="urn:microsoft.com/office/officeart/2005/8/layout/vList2"/>
    <dgm:cxn modelId="{3344CCA7-BF65-44ED-BF39-3DCFA2FC4B61}" type="presOf" srcId="{CD4FC067-07BC-463B-AD9B-9E56CC86ADEF}" destId="{DD17EDFC-A313-4D16-A01F-3E5222E7BA5B}" srcOrd="0" destOrd="0" presId="urn:microsoft.com/office/officeart/2005/8/layout/vList2"/>
    <dgm:cxn modelId="{93B7E3BB-A88E-4BE9-A37C-EBB9C1BD2142}" type="presOf" srcId="{EAC243FB-8F8E-453B-877B-7EA5D0CA9C4C}" destId="{352D9AA0-3D04-4FC0-B809-A80AC9278F1E}" srcOrd="0" destOrd="0" presId="urn:microsoft.com/office/officeart/2005/8/layout/vList2"/>
    <dgm:cxn modelId="{3A0778D1-7574-4787-A125-8CDEA95C5AAD}" srcId="{CD4FC067-07BC-463B-AD9B-9E56CC86ADEF}" destId="{3491F9C1-7765-4142-91B0-B6F58D64942D}" srcOrd="1" destOrd="0" parTransId="{D34FBEA3-BF4F-416E-AEC0-63563C0165D4}" sibTransId="{3C1E0369-2C73-43FF-BC6C-F2E528F771DF}"/>
    <dgm:cxn modelId="{A99157DD-1542-4F9F-8387-CC5EB025E1AB}" srcId="{CD4FC067-07BC-463B-AD9B-9E56CC86ADEF}" destId="{405544F7-89C6-4A3E-A236-27E77E0B0236}" srcOrd="0" destOrd="0" parTransId="{922973BF-96D6-40C3-A862-04292CF59F04}" sibTransId="{B1013032-2F14-42DF-9F19-9BF83683CC17}"/>
    <dgm:cxn modelId="{4478AFE9-5DBA-468C-A863-5E87E5A1D231}" srcId="{A89E6691-E947-4357-933F-5D76EBA7E653}" destId="{EAC243FB-8F8E-453B-877B-7EA5D0CA9C4C}" srcOrd="0" destOrd="0" parTransId="{C50D3509-D99D-46D4-A522-2D69985FCA38}" sibTransId="{954433DB-3C54-406A-B86E-4D0B7E3431E0}"/>
    <dgm:cxn modelId="{385005EE-AD7F-4AF6-AEA0-A1A98D542B71}" type="presOf" srcId="{A89E6691-E947-4357-933F-5D76EBA7E653}" destId="{413FB98B-3EDA-4918-A562-342D2998D62B}" srcOrd="0" destOrd="0" presId="urn:microsoft.com/office/officeart/2005/8/layout/vList2"/>
    <dgm:cxn modelId="{854CD8F1-CDFE-40E2-ADA7-7B4BE42AB5C5}" srcId="{CD4FC067-07BC-463B-AD9B-9E56CC86ADEF}" destId="{59C7FD22-EFBC-4D90-B10F-FD43B1700759}" srcOrd="2" destOrd="0" parTransId="{43D1A565-1C24-43C4-ADE1-761DC781927A}" sibTransId="{AC98F701-2208-4B89-B048-B2A80846F214}"/>
    <dgm:cxn modelId="{8FD4FDA6-50B1-49F3-B6B7-F2E9C3E3F736}" type="presParOf" srcId="{EBACFAC0-8E66-4341-8EF9-54CBD93B6E5C}" destId="{413FB98B-3EDA-4918-A562-342D2998D62B}" srcOrd="0" destOrd="0" presId="urn:microsoft.com/office/officeart/2005/8/layout/vList2"/>
    <dgm:cxn modelId="{B31355EE-ECDD-4177-9B50-3E95F885987D}" type="presParOf" srcId="{EBACFAC0-8E66-4341-8EF9-54CBD93B6E5C}" destId="{352D9AA0-3D04-4FC0-B809-A80AC9278F1E}" srcOrd="1" destOrd="0" presId="urn:microsoft.com/office/officeart/2005/8/layout/vList2"/>
    <dgm:cxn modelId="{8F4D627D-2802-46AC-A367-38E630E35892}" type="presParOf" srcId="{EBACFAC0-8E66-4341-8EF9-54CBD93B6E5C}" destId="{DD17EDFC-A313-4D16-A01F-3E5222E7BA5B}" srcOrd="2" destOrd="0" presId="urn:microsoft.com/office/officeart/2005/8/layout/vList2"/>
    <dgm:cxn modelId="{966A60F3-2BBC-409D-99EB-CB2FE04A3A97}" type="presParOf" srcId="{EBACFAC0-8E66-4341-8EF9-54CBD93B6E5C}" destId="{415AE093-1BB5-44D3-A695-92DCD98E93E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D5A7D0D-1F6E-4585-8B93-46B695CDF5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EB5D77-820F-40F3-B3D4-8748D40D1346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2600" dirty="0">
              <a:solidFill>
                <a:schemeClr val="accent6"/>
              </a:solidFill>
            </a:rPr>
            <a:t>DVOPs must not serve any individual that has yet to be screened:</a:t>
          </a:r>
        </a:p>
      </dgm:t>
    </dgm:pt>
    <dgm:pt modelId="{00E228A3-5E3C-44B9-85CF-BAFD07961BAA}" type="parTrans" cxnId="{EFB28D7F-8E97-4C37-93FB-3A88A781B902}">
      <dgm:prSet/>
      <dgm:spPr/>
      <dgm:t>
        <a:bodyPr/>
        <a:lstStyle/>
        <a:p>
          <a:endParaRPr lang="en-US"/>
        </a:p>
      </dgm:t>
    </dgm:pt>
    <dgm:pt modelId="{6AF2D378-1500-42FA-A521-9DB0EE4A978B}" type="sibTrans" cxnId="{EFB28D7F-8E97-4C37-93FB-3A88A781B902}">
      <dgm:prSet/>
      <dgm:spPr/>
      <dgm:t>
        <a:bodyPr/>
        <a:lstStyle/>
        <a:p>
          <a:endParaRPr lang="en-US"/>
        </a:p>
      </dgm:t>
    </dgm:pt>
    <dgm:pt modelId="{5521F06F-C1DC-4764-85B4-97D608AC9749}">
      <dgm:prSet custT="1"/>
      <dgm:spPr/>
      <dgm:t>
        <a:bodyPr/>
        <a:lstStyle/>
        <a:p>
          <a:r>
            <a:rPr lang="en-US" sz="2200" dirty="0">
              <a:solidFill>
                <a:schemeClr val="accent6"/>
              </a:solidFill>
            </a:rPr>
            <a:t>DVOPs can provide GOOD CUSTOMER SERVICE at events and encourage customers to come to </a:t>
          </a:r>
          <a:r>
            <a:rPr lang="en-US" sz="2200" dirty="0" err="1">
              <a:solidFill>
                <a:schemeClr val="accent6"/>
              </a:solidFill>
            </a:rPr>
            <a:t>MassHire</a:t>
          </a:r>
          <a:r>
            <a:rPr lang="en-US" sz="2200" dirty="0">
              <a:solidFill>
                <a:schemeClr val="accent6"/>
              </a:solidFill>
            </a:rPr>
            <a:t> Career Centers or </a:t>
          </a:r>
          <a:r>
            <a:rPr lang="en-US" sz="2200" dirty="0" err="1">
              <a:solidFill>
                <a:schemeClr val="accent6"/>
              </a:solidFill>
            </a:rPr>
            <a:t>JobQuest</a:t>
          </a:r>
          <a:endParaRPr lang="en-US" sz="2200" dirty="0">
            <a:solidFill>
              <a:schemeClr val="accent6"/>
            </a:solidFill>
          </a:endParaRPr>
        </a:p>
      </dgm:t>
    </dgm:pt>
    <dgm:pt modelId="{D1BC98A7-AC70-4B63-A96D-4CA0E6C913FD}" type="parTrans" cxnId="{20B1653C-96B7-459D-B8D1-4314356B32F4}">
      <dgm:prSet/>
      <dgm:spPr/>
      <dgm:t>
        <a:bodyPr/>
        <a:lstStyle/>
        <a:p>
          <a:endParaRPr lang="en-US"/>
        </a:p>
      </dgm:t>
    </dgm:pt>
    <dgm:pt modelId="{2C1029A1-6A3A-4DEE-B1CD-A754B91F0FB8}" type="sibTrans" cxnId="{20B1653C-96B7-459D-B8D1-4314356B32F4}">
      <dgm:prSet/>
      <dgm:spPr/>
      <dgm:t>
        <a:bodyPr/>
        <a:lstStyle/>
        <a:p>
          <a:endParaRPr lang="en-US"/>
        </a:p>
      </dgm:t>
    </dgm:pt>
    <dgm:pt modelId="{A5D04A36-CA79-4F98-95AA-69A00CF0EA33}">
      <dgm:prSet custT="1"/>
      <dgm:spPr/>
      <dgm:t>
        <a:bodyPr/>
        <a:lstStyle/>
        <a:p>
          <a:r>
            <a:rPr lang="en-US" sz="2200" dirty="0">
              <a:solidFill>
                <a:schemeClr val="accent6"/>
              </a:solidFill>
            </a:rPr>
            <a:t>DVOPs statutory purpose is to “carry out intensive services and facilitate placements” to eligible Veterans</a:t>
          </a:r>
        </a:p>
      </dgm:t>
    </dgm:pt>
    <dgm:pt modelId="{E75D60D3-FF60-4C76-A882-FA07F2AD2246}" type="parTrans" cxnId="{552F5882-FECC-4E40-9494-298C68058159}">
      <dgm:prSet/>
      <dgm:spPr/>
      <dgm:t>
        <a:bodyPr/>
        <a:lstStyle/>
        <a:p>
          <a:endParaRPr lang="en-US"/>
        </a:p>
      </dgm:t>
    </dgm:pt>
    <dgm:pt modelId="{46857EA4-C7A5-43DD-A544-5CBC5DC47D9B}" type="sibTrans" cxnId="{552F5882-FECC-4E40-9494-298C68058159}">
      <dgm:prSet/>
      <dgm:spPr/>
      <dgm:t>
        <a:bodyPr/>
        <a:lstStyle/>
        <a:p>
          <a:endParaRPr lang="en-US"/>
        </a:p>
      </dgm:t>
    </dgm:pt>
    <dgm:pt modelId="{24FD567A-5EAE-4942-9514-1850CB6BE8C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2600" dirty="0">
              <a:solidFill>
                <a:schemeClr val="accent6"/>
              </a:solidFill>
            </a:rPr>
            <a:t>No matter the source All Veterans must attend a Career Center Seminar and JVSG eligibility must be determined by non-JVSG Career Center Staff</a:t>
          </a:r>
        </a:p>
      </dgm:t>
    </dgm:pt>
    <dgm:pt modelId="{C6AF83DF-BDF1-4014-9097-C6F9D594BAA2}" type="parTrans" cxnId="{8C73C01C-84BF-4AD4-A010-B022A993C040}">
      <dgm:prSet/>
      <dgm:spPr/>
      <dgm:t>
        <a:bodyPr/>
        <a:lstStyle/>
        <a:p>
          <a:endParaRPr lang="en-US"/>
        </a:p>
      </dgm:t>
    </dgm:pt>
    <dgm:pt modelId="{A8E820AD-934F-4F3F-A31F-F279AD5107E5}" type="sibTrans" cxnId="{8C73C01C-84BF-4AD4-A010-B022A993C040}">
      <dgm:prSet/>
      <dgm:spPr/>
      <dgm:t>
        <a:bodyPr/>
        <a:lstStyle/>
        <a:p>
          <a:endParaRPr lang="en-US"/>
        </a:p>
      </dgm:t>
    </dgm:pt>
    <dgm:pt modelId="{055F5CDA-A6DF-4B72-B2FB-DA49BC28BCD0}" type="pres">
      <dgm:prSet presAssocID="{AD5A7D0D-1F6E-4585-8B93-46B695CDF5A0}" presName="linear" presStyleCnt="0">
        <dgm:presLayoutVars>
          <dgm:animLvl val="lvl"/>
          <dgm:resizeHandles val="exact"/>
        </dgm:presLayoutVars>
      </dgm:prSet>
      <dgm:spPr/>
    </dgm:pt>
    <dgm:pt modelId="{B1AEC91A-EF7E-4A87-8292-1277B883495F}" type="pres">
      <dgm:prSet presAssocID="{4DEB5D77-820F-40F3-B3D4-8748D40D134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3EE4601-6FDE-4F93-B07F-6DD45B5C70F9}" type="pres">
      <dgm:prSet presAssocID="{4DEB5D77-820F-40F3-B3D4-8748D40D1346}" presName="childText" presStyleLbl="revTx" presStyleIdx="0" presStyleCnt="1">
        <dgm:presLayoutVars>
          <dgm:bulletEnabled val="1"/>
        </dgm:presLayoutVars>
      </dgm:prSet>
      <dgm:spPr/>
    </dgm:pt>
    <dgm:pt modelId="{FCF50128-3550-4C17-8AE3-79015CE37F05}" type="pres">
      <dgm:prSet presAssocID="{24FD567A-5EAE-4942-9514-1850CB6BE8C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F8A3915-EB2A-49B0-8A30-B9F40256A913}" type="presOf" srcId="{A5D04A36-CA79-4F98-95AA-69A00CF0EA33}" destId="{E3EE4601-6FDE-4F93-B07F-6DD45B5C70F9}" srcOrd="0" destOrd="1" presId="urn:microsoft.com/office/officeart/2005/8/layout/vList2"/>
    <dgm:cxn modelId="{8C73C01C-84BF-4AD4-A010-B022A993C040}" srcId="{AD5A7D0D-1F6E-4585-8B93-46B695CDF5A0}" destId="{24FD567A-5EAE-4942-9514-1850CB6BE8C8}" srcOrd="1" destOrd="0" parTransId="{C6AF83DF-BDF1-4014-9097-C6F9D594BAA2}" sibTransId="{A8E820AD-934F-4F3F-A31F-F279AD5107E5}"/>
    <dgm:cxn modelId="{33A85126-D6A0-4604-AB0D-58A8AC2A113E}" type="presOf" srcId="{5521F06F-C1DC-4764-85B4-97D608AC9749}" destId="{E3EE4601-6FDE-4F93-B07F-6DD45B5C70F9}" srcOrd="0" destOrd="0" presId="urn:microsoft.com/office/officeart/2005/8/layout/vList2"/>
    <dgm:cxn modelId="{20B1653C-96B7-459D-B8D1-4314356B32F4}" srcId="{4DEB5D77-820F-40F3-B3D4-8748D40D1346}" destId="{5521F06F-C1DC-4764-85B4-97D608AC9749}" srcOrd="0" destOrd="0" parTransId="{D1BC98A7-AC70-4B63-A96D-4CA0E6C913FD}" sibTransId="{2C1029A1-6A3A-4DEE-B1CD-A754B91F0FB8}"/>
    <dgm:cxn modelId="{EFB28D7F-8E97-4C37-93FB-3A88A781B902}" srcId="{AD5A7D0D-1F6E-4585-8B93-46B695CDF5A0}" destId="{4DEB5D77-820F-40F3-B3D4-8748D40D1346}" srcOrd="0" destOrd="0" parTransId="{00E228A3-5E3C-44B9-85CF-BAFD07961BAA}" sibTransId="{6AF2D378-1500-42FA-A521-9DB0EE4A978B}"/>
    <dgm:cxn modelId="{552F5882-FECC-4E40-9494-298C68058159}" srcId="{4DEB5D77-820F-40F3-B3D4-8748D40D1346}" destId="{A5D04A36-CA79-4F98-95AA-69A00CF0EA33}" srcOrd="1" destOrd="0" parTransId="{E75D60D3-FF60-4C76-A882-FA07F2AD2246}" sibTransId="{46857EA4-C7A5-43DD-A544-5CBC5DC47D9B}"/>
    <dgm:cxn modelId="{7FF4008F-249A-4699-B55E-AC39F400F439}" type="presOf" srcId="{4DEB5D77-820F-40F3-B3D4-8748D40D1346}" destId="{B1AEC91A-EF7E-4A87-8292-1277B883495F}" srcOrd="0" destOrd="0" presId="urn:microsoft.com/office/officeart/2005/8/layout/vList2"/>
    <dgm:cxn modelId="{9F5CE0A6-A15A-44D6-A3FB-A18D71FE103E}" type="presOf" srcId="{AD5A7D0D-1F6E-4585-8B93-46B695CDF5A0}" destId="{055F5CDA-A6DF-4B72-B2FB-DA49BC28BCD0}" srcOrd="0" destOrd="0" presId="urn:microsoft.com/office/officeart/2005/8/layout/vList2"/>
    <dgm:cxn modelId="{0C5744FC-1111-4D76-A97F-B9BEE02E284C}" type="presOf" srcId="{24FD567A-5EAE-4942-9514-1850CB6BE8C8}" destId="{FCF50128-3550-4C17-8AE3-79015CE37F05}" srcOrd="0" destOrd="0" presId="urn:microsoft.com/office/officeart/2005/8/layout/vList2"/>
    <dgm:cxn modelId="{394B9EEA-E764-4C50-AAF0-EFD1392244C7}" type="presParOf" srcId="{055F5CDA-A6DF-4B72-B2FB-DA49BC28BCD0}" destId="{B1AEC91A-EF7E-4A87-8292-1277B883495F}" srcOrd="0" destOrd="0" presId="urn:microsoft.com/office/officeart/2005/8/layout/vList2"/>
    <dgm:cxn modelId="{6BD03369-5570-4D71-9621-A9DBFB48E44D}" type="presParOf" srcId="{055F5CDA-A6DF-4B72-B2FB-DA49BC28BCD0}" destId="{E3EE4601-6FDE-4F93-B07F-6DD45B5C70F9}" srcOrd="1" destOrd="0" presId="urn:microsoft.com/office/officeart/2005/8/layout/vList2"/>
    <dgm:cxn modelId="{A0E031A1-5B17-4282-91E4-BEB283FEF357}" type="presParOf" srcId="{055F5CDA-A6DF-4B72-B2FB-DA49BC28BCD0}" destId="{FCF50128-3550-4C17-8AE3-79015CE37F0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1B7955B-53C4-4043-AB65-56FDFD5C9A9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AF93544-E811-48C1-9941-D97BCBB264D7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Plans developed and agreed upon between Operations Managers/Career Center Directors and DVOPs</a:t>
          </a:r>
        </a:p>
      </dgm:t>
    </dgm:pt>
    <dgm:pt modelId="{4A79FD48-C139-4624-985E-99B68D5A6BB0}" type="parTrans" cxnId="{D6B8CDCD-71EE-4659-9A41-C06367F44169}">
      <dgm:prSet/>
      <dgm:spPr/>
      <dgm:t>
        <a:bodyPr/>
        <a:lstStyle/>
        <a:p>
          <a:endParaRPr lang="en-US"/>
        </a:p>
      </dgm:t>
    </dgm:pt>
    <dgm:pt modelId="{BEEDCD7E-2629-4F9B-A0DC-724B3E97BB07}" type="sibTrans" cxnId="{D6B8CDCD-71EE-4659-9A41-C06367F44169}">
      <dgm:prSet/>
      <dgm:spPr/>
      <dgm:t>
        <a:bodyPr/>
        <a:lstStyle/>
        <a:p>
          <a:endParaRPr lang="en-US"/>
        </a:p>
      </dgm:t>
    </dgm:pt>
    <dgm:pt modelId="{3272C00A-AD9E-4DB5-A4DA-FD60E70C8158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Plans must be submitted every year by July 1, signed by DVOP and Career Center manager</a:t>
          </a:r>
        </a:p>
      </dgm:t>
    </dgm:pt>
    <dgm:pt modelId="{7708F6B4-513E-47C4-BB37-E9DC9029A9FF}" type="parTrans" cxnId="{8F314DBA-6ED3-41E9-BE94-975B5E69103F}">
      <dgm:prSet/>
      <dgm:spPr/>
      <dgm:t>
        <a:bodyPr/>
        <a:lstStyle/>
        <a:p>
          <a:endParaRPr lang="en-US"/>
        </a:p>
      </dgm:t>
    </dgm:pt>
    <dgm:pt modelId="{28662FB2-F616-43C1-9B37-4619E32D0CF1}" type="sibTrans" cxnId="{8F314DBA-6ED3-41E9-BE94-975B5E69103F}">
      <dgm:prSet/>
      <dgm:spPr/>
      <dgm:t>
        <a:bodyPr/>
        <a:lstStyle/>
        <a:p>
          <a:endParaRPr lang="en-US"/>
        </a:p>
      </dgm:t>
    </dgm:pt>
    <dgm:pt modelId="{E335537E-93DD-4F1D-A08E-37937AEF8F84}">
      <dgm:prSet/>
      <dgm:spPr/>
      <dgm:t>
        <a:bodyPr/>
        <a:lstStyle/>
        <a:p>
          <a:pPr rtl="0"/>
          <a:r>
            <a:rPr lang="en-US" dirty="0">
              <a:solidFill>
                <a:schemeClr val="accent6"/>
              </a:solidFill>
            </a:rPr>
            <a:t>Veterans record </a:t>
          </a:r>
          <a:r>
            <a:rPr lang="en-US" dirty="0">
              <a:solidFill>
                <a:schemeClr val="accent6"/>
              </a:solidFill>
              <a:latin typeface="Calibri"/>
            </a:rPr>
            <a:t>outreach activity in the Outreach Tracker</a:t>
          </a:r>
          <a:r>
            <a:rPr lang="en-US" dirty="0">
              <a:solidFill>
                <a:schemeClr val="accent6"/>
              </a:solidFill>
            </a:rPr>
            <a:t>: highlights to be added to Quarterly Reports</a:t>
          </a:r>
        </a:p>
      </dgm:t>
    </dgm:pt>
    <dgm:pt modelId="{B52793A5-F120-4DFB-B15F-57992C219B45}" type="parTrans" cxnId="{60484504-D337-43DD-B478-358971D1E60B}">
      <dgm:prSet/>
      <dgm:spPr/>
      <dgm:t>
        <a:bodyPr/>
        <a:lstStyle/>
        <a:p>
          <a:endParaRPr lang="en-US"/>
        </a:p>
      </dgm:t>
    </dgm:pt>
    <dgm:pt modelId="{A2762FC2-68D8-40DB-AA9B-A500788FD939}" type="sibTrans" cxnId="{60484504-D337-43DD-B478-358971D1E60B}">
      <dgm:prSet/>
      <dgm:spPr/>
      <dgm:t>
        <a:bodyPr/>
        <a:lstStyle/>
        <a:p>
          <a:endParaRPr lang="en-US"/>
        </a:p>
      </dgm:t>
    </dgm:pt>
    <dgm:pt modelId="{A333E49D-9799-4096-9E54-CEC36B8EE0BB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DVOPs are required to do </a:t>
          </a:r>
          <a:r>
            <a:rPr lang="en-US" dirty="0">
              <a:solidFill>
                <a:schemeClr val="accent6"/>
              </a:solidFill>
              <a:latin typeface="Calibri"/>
            </a:rPr>
            <a:t>outreach</a:t>
          </a:r>
          <a:r>
            <a:rPr lang="en-US" dirty="0">
              <a:solidFill>
                <a:schemeClr val="accent6"/>
              </a:solidFill>
            </a:rPr>
            <a:t> and will inform managers of events and outreach activities.</a:t>
          </a:r>
        </a:p>
      </dgm:t>
    </dgm:pt>
    <dgm:pt modelId="{490CE1A9-B43B-45E7-8836-ACBE14370513}" type="parTrans" cxnId="{FFFC2E73-1506-4794-B6E4-310186AB2853}">
      <dgm:prSet/>
      <dgm:spPr/>
      <dgm:t>
        <a:bodyPr/>
        <a:lstStyle/>
        <a:p>
          <a:endParaRPr lang="en-US"/>
        </a:p>
      </dgm:t>
    </dgm:pt>
    <dgm:pt modelId="{17AA903C-EA86-4CD2-A8FA-5BB121686271}" type="sibTrans" cxnId="{FFFC2E73-1506-4794-B6E4-310186AB2853}">
      <dgm:prSet/>
      <dgm:spPr/>
      <dgm:t>
        <a:bodyPr/>
        <a:lstStyle/>
        <a:p>
          <a:endParaRPr lang="en-US"/>
        </a:p>
      </dgm:t>
    </dgm:pt>
    <dgm:pt modelId="{6B4581C0-CA1B-4EAE-ABF4-151E1DC6DAE0}" type="pres">
      <dgm:prSet presAssocID="{C1B7955B-53C4-4043-AB65-56FDFD5C9A9C}" presName="root" presStyleCnt="0">
        <dgm:presLayoutVars>
          <dgm:dir/>
          <dgm:resizeHandles val="exact"/>
        </dgm:presLayoutVars>
      </dgm:prSet>
      <dgm:spPr/>
    </dgm:pt>
    <dgm:pt modelId="{56BD520F-EF91-4860-BBBD-31CE844B068E}" type="pres">
      <dgm:prSet presAssocID="{5AF93544-E811-48C1-9941-D97BCBB264D7}" presName="compNode" presStyleCnt="0"/>
      <dgm:spPr/>
    </dgm:pt>
    <dgm:pt modelId="{654C75D6-875F-4C9B-847C-CD5C9AE8A958}" type="pres">
      <dgm:prSet presAssocID="{5AF93544-E811-48C1-9941-D97BCBB264D7}" presName="bgRect" presStyleLbl="bgShp" presStyleIdx="0" presStyleCnt="4"/>
      <dgm:spPr/>
    </dgm:pt>
    <dgm:pt modelId="{4C603B86-4557-4749-817D-F6104A0298DD}" type="pres">
      <dgm:prSet presAssocID="{5AF93544-E811-48C1-9941-D97BCBB264D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5DF6B4B-D1F4-4C16-9CF6-27DFA389526D}" type="pres">
      <dgm:prSet presAssocID="{5AF93544-E811-48C1-9941-D97BCBB264D7}" presName="spaceRect" presStyleCnt="0"/>
      <dgm:spPr/>
    </dgm:pt>
    <dgm:pt modelId="{2D531842-4EF5-430E-8B57-3AAEC1534F25}" type="pres">
      <dgm:prSet presAssocID="{5AF93544-E811-48C1-9941-D97BCBB264D7}" presName="parTx" presStyleLbl="revTx" presStyleIdx="0" presStyleCnt="4">
        <dgm:presLayoutVars>
          <dgm:chMax val="0"/>
          <dgm:chPref val="0"/>
        </dgm:presLayoutVars>
      </dgm:prSet>
      <dgm:spPr/>
    </dgm:pt>
    <dgm:pt modelId="{B9194C43-2BBF-4161-838B-0D7FF1DCDC50}" type="pres">
      <dgm:prSet presAssocID="{BEEDCD7E-2629-4F9B-A0DC-724B3E97BB07}" presName="sibTrans" presStyleCnt="0"/>
      <dgm:spPr/>
    </dgm:pt>
    <dgm:pt modelId="{B1723334-75BD-41C8-9759-F297C47ED8B4}" type="pres">
      <dgm:prSet presAssocID="{3272C00A-AD9E-4DB5-A4DA-FD60E70C8158}" presName="compNode" presStyleCnt="0"/>
      <dgm:spPr/>
    </dgm:pt>
    <dgm:pt modelId="{5B8AE325-9D37-45D9-B22B-4CA54EA24492}" type="pres">
      <dgm:prSet presAssocID="{3272C00A-AD9E-4DB5-A4DA-FD60E70C8158}" presName="bgRect" presStyleLbl="bgShp" presStyleIdx="1" presStyleCnt="4"/>
      <dgm:spPr/>
    </dgm:pt>
    <dgm:pt modelId="{593B53F4-CD00-4659-A9DF-96F660D0C2E6}" type="pres">
      <dgm:prSet presAssocID="{3272C00A-AD9E-4DB5-A4DA-FD60E70C8158}" presName="iconRect" presStyleLbl="node1" presStyleIdx="1" presStyleCnt="4" custLinFactNeighborX="6237" custLinFactNeighborY="1012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arm clock with solid fill"/>
        </a:ext>
      </dgm:extLst>
    </dgm:pt>
    <dgm:pt modelId="{29C6DD6A-ABE5-4A6E-B076-3E9BC0698C8D}" type="pres">
      <dgm:prSet presAssocID="{3272C00A-AD9E-4DB5-A4DA-FD60E70C8158}" presName="spaceRect" presStyleCnt="0"/>
      <dgm:spPr/>
    </dgm:pt>
    <dgm:pt modelId="{CC51629F-C872-4D7C-99A6-DB536B552A78}" type="pres">
      <dgm:prSet presAssocID="{3272C00A-AD9E-4DB5-A4DA-FD60E70C8158}" presName="parTx" presStyleLbl="revTx" presStyleIdx="1" presStyleCnt="4">
        <dgm:presLayoutVars>
          <dgm:chMax val="0"/>
          <dgm:chPref val="0"/>
        </dgm:presLayoutVars>
      </dgm:prSet>
      <dgm:spPr/>
    </dgm:pt>
    <dgm:pt modelId="{5BF7204C-2D38-4229-AC1C-D0D5D0EDA0D0}" type="pres">
      <dgm:prSet presAssocID="{28662FB2-F616-43C1-9B37-4619E32D0CF1}" presName="sibTrans" presStyleCnt="0"/>
      <dgm:spPr/>
    </dgm:pt>
    <dgm:pt modelId="{34EC9C60-0972-4807-AEEB-0121E40D0A0E}" type="pres">
      <dgm:prSet presAssocID="{E335537E-93DD-4F1D-A08E-37937AEF8F84}" presName="compNode" presStyleCnt="0"/>
      <dgm:spPr/>
    </dgm:pt>
    <dgm:pt modelId="{E343C690-CD65-45E9-AD09-8A3117C12C2C}" type="pres">
      <dgm:prSet presAssocID="{E335537E-93DD-4F1D-A08E-37937AEF8F84}" presName="bgRect" presStyleLbl="bgShp" presStyleIdx="2" presStyleCnt="4"/>
      <dgm:spPr/>
    </dgm:pt>
    <dgm:pt modelId="{FC993EF2-890A-42F4-8776-38AE1AEE54A4}" type="pres">
      <dgm:prSet presAssocID="{E335537E-93DD-4F1D-A08E-37937AEF8F8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70A6048-2B43-466C-BDFA-2967A74C9BC0}" type="pres">
      <dgm:prSet presAssocID="{E335537E-93DD-4F1D-A08E-37937AEF8F84}" presName="spaceRect" presStyleCnt="0"/>
      <dgm:spPr/>
    </dgm:pt>
    <dgm:pt modelId="{45FD2CFA-E25F-4A04-8619-5EB1899447C9}" type="pres">
      <dgm:prSet presAssocID="{E335537E-93DD-4F1D-A08E-37937AEF8F84}" presName="parTx" presStyleLbl="revTx" presStyleIdx="2" presStyleCnt="4">
        <dgm:presLayoutVars>
          <dgm:chMax val="0"/>
          <dgm:chPref val="0"/>
        </dgm:presLayoutVars>
      </dgm:prSet>
      <dgm:spPr/>
    </dgm:pt>
    <dgm:pt modelId="{F9251F5B-8999-47F9-BF29-D64E515242CB}" type="pres">
      <dgm:prSet presAssocID="{A2762FC2-68D8-40DB-AA9B-A500788FD939}" presName="sibTrans" presStyleCnt="0"/>
      <dgm:spPr/>
    </dgm:pt>
    <dgm:pt modelId="{FCFA9C41-7489-4ACC-AB24-E1E9BDA39C41}" type="pres">
      <dgm:prSet presAssocID="{A333E49D-9799-4096-9E54-CEC36B8EE0BB}" presName="compNode" presStyleCnt="0"/>
      <dgm:spPr/>
    </dgm:pt>
    <dgm:pt modelId="{C2A10ACF-67BC-440E-8B3F-DBF5BE61DBA8}" type="pres">
      <dgm:prSet presAssocID="{A333E49D-9799-4096-9E54-CEC36B8EE0BB}" presName="bgRect" presStyleLbl="bgShp" presStyleIdx="3" presStyleCnt="4"/>
      <dgm:spPr/>
    </dgm:pt>
    <dgm:pt modelId="{86169522-1B35-4C8A-BFD3-89A97B37A06E}" type="pres">
      <dgm:prSet presAssocID="{A333E49D-9799-4096-9E54-CEC36B8EE0B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5E3C1EF-3BFC-48F4-BB09-04C8A073BBD2}" type="pres">
      <dgm:prSet presAssocID="{A333E49D-9799-4096-9E54-CEC36B8EE0BB}" presName="spaceRect" presStyleCnt="0"/>
      <dgm:spPr/>
    </dgm:pt>
    <dgm:pt modelId="{1BA3A850-E503-4450-84DE-33383DE4D4F9}" type="pres">
      <dgm:prSet presAssocID="{A333E49D-9799-4096-9E54-CEC36B8EE0B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0484504-D337-43DD-B478-358971D1E60B}" srcId="{C1B7955B-53C4-4043-AB65-56FDFD5C9A9C}" destId="{E335537E-93DD-4F1D-A08E-37937AEF8F84}" srcOrd="2" destOrd="0" parTransId="{B52793A5-F120-4DFB-B15F-57992C219B45}" sibTransId="{A2762FC2-68D8-40DB-AA9B-A500788FD939}"/>
    <dgm:cxn modelId="{58E83E1D-9F19-4461-BAE9-DC4CBDE93C0F}" type="presOf" srcId="{3272C00A-AD9E-4DB5-A4DA-FD60E70C8158}" destId="{CC51629F-C872-4D7C-99A6-DB536B552A78}" srcOrd="0" destOrd="0" presId="urn:microsoft.com/office/officeart/2018/2/layout/IconVerticalSolidList"/>
    <dgm:cxn modelId="{DD480160-1FA1-4536-9413-2613EA596A30}" type="presOf" srcId="{C1B7955B-53C4-4043-AB65-56FDFD5C9A9C}" destId="{6B4581C0-CA1B-4EAE-ABF4-151E1DC6DAE0}" srcOrd="0" destOrd="0" presId="urn:microsoft.com/office/officeart/2018/2/layout/IconVerticalSolidList"/>
    <dgm:cxn modelId="{BD37624C-3225-4343-8EAA-4E112CC8DB37}" type="presOf" srcId="{A333E49D-9799-4096-9E54-CEC36B8EE0BB}" destId="{1BA3A850-E503-4450-84DE-33383DE4D4F9}" srcOrd="0" destOrd="0" presId="urn:microsoft.com/office/officeart/2018/2/layout/IconVerticalSolidList"/>
    <dgm:cxn modelId="{134EEF72-65B7-4C4C-A168-ADD3998F1414}" type="presOf" srcId="{5AF93544-E811-48C1-9941-D97BCBB264D7}" destId="{2D531842-4EF5-430E-8B57-3AAEC1534F25}" srcOrd="0" destOrd="0" presId="urn:microsoft.com/office/officeart/2018/2/layout/IconVerticalSolidList"/>
    <dgm:cxn modelId="{FFFC2E73-1506-4794-B6E4-310186AB2853}" srcId="{C1B7955B-53C4-4043-AB65-56FDFD5C9A9C}" destId="{A333E49D-9799-4096-9E54-CEC36B8EE0BB}" srcOrd="3" destOrd="0" parTransId="{490CE1A9-B43B-45E7-8836-ACBE14370513}" sibTransId="{17AA903C-EA86-4CD2-A8FA-5BB121686271}"/>
    <dgm:cxn modelId="{DA13CDA4-54B1-46F4-8D67-F43D33FF62DE}" type="presOf" srcId="{E335537E-93DD-4F1D-A08E-37937AEF8F84}" destId="{45FD2CFA-E25F-4A04-8619-5EB1899447C9}" srcOrd="0" destOrd="0" presId="urn:microsoft.com/office/officeart/2018/2/layout/IconVerticalSolidList"/>
    <dgm:cxn modelId="{8F314DBA-6ED3-41E9-BE94-975B5E69103F}" srcId="{C1B7955B-53C4-4043-AB65-56FDFD5C9A9C}" destId="{3272C00A-AD9E-4DB5-A4DA-FD60E70C8158}" srcOrd="1" destOrd="0" parTransId="{7708F6B4-513E-47C4-BB37-E9DC9029A9FF}" sibTransId="{28662FB2-F616-43C1-9B37-4619E32D0CF1}"/>
    <dgm:cxn modelId="{D6B8CDCD-71EE-4659-9A41-C06367F44169}" srcId="{C1B7955B-53C4-4043-AB65-56FDFD5C9A9C}" destId="{5AF93544-E811-48C1-9941-D97BCBB264D7}" srcOrd="0" destOrd="0" parTransId="{4A79FD48-C139-4624-985E-99B68D5A6BB0}" sibTransId="{BEEDCD7E-2629-4F9B-A0DC-724B3E97BB07}"/>
    <dgm:cxn modelId="{FDD2DC6E-39DF-4BEB-99B7-1593D159D70B}" type="presParOf" srcId="{6B4581C0-CA1B-4EAE-ABF4-151E1DC6DAE0}" destId="{56BD520F-EF91-4860-BBBD-31CE844B068E}" srcOrd="0" destOrd="0" presId="urn:microsoft.com/office/officeart/2018/2/layout/IconVerticalSolidList"/>
    <dgm:cxn modelId="{B62A23AB-1D1E-4B8C-BBEF-157451C1C7AC}" type="presParOf" srcId="{56BD520F-EF91-4860-BBBD-31CE844B068E}" destId="{654C75D6-875F-4C9B-847C-CD5C9AE8A958}" srcOrd="0" destOrd="0" presId="urn:microsoft.com/office/officeart/2018/2/layout/IconVerticalSolidList"/>
    <dgm:cxn modelId="{4190FA14-9C54-42EA-82F2-BAF4A7236D7C}" type="presParOf" srcId="{56BD520F-EF91-4860-BBBD-31CE844B068E}" destId="{4C603B86-4557-4749-817D-F6104A0298DD}" srcOrd="1" destOrd="0" presId="urn:microsoft.com/office/officeart/2018/2/layout/IconVerticalSolidList"/>
    <dgm:cxn modelId="{F0A0E777-54B7-41F4-BF7C-D6BCE595C209}" type="presParOf" srcId="{56BD520F-EF91-4860-BBBD-31CE844B068E}" destId="{45DF6B4B-D1F4-4C16-9CF6-27DFA389526D}" srcOrd="2" destOrd="0" presId="urn:microsoft.com/office/officeart/2018/2/layout/IconVerticalSolidList"/>
    <dgm:cxn modelId="{FC4F1CE0-8B0C-434E-97E8-78E6944D5412}" type="presParOf" srcId="{56BD520F-EF91-4860-BBBD-31CE844B068E}" destId="{2D531842-4EF5-430E-8B57-3AAEC1534F25}" srcOrd="3" destOrd="0" presId="urn:microsoft.com/office/officeart/2018/2/layout/IconVerticalSolidList"/>
    <dgm:cxn modelId="{2CE1EC9E-D322-421C-B626-A56371A48B3E}" type="presParOf" srcId="{6B4581C0-CA1B-4EAE-ABF4-151E1DC6DAE0}" destId="{B9194C43-2BBF-4161-838B-0D7FF1DCDC50}" srcOrd="1" destOrd="0" presId="urn:microsoft.com/office/officeart/2018/2/layout/IconVerticalSolidList"/>
    <dgm:cxn modelId="{0E2ED11D-6176-4852-9406-C61153EC1688}" type="presParOf" srcId="{6B4581C0-CA1B-4EAE-ABF4-151E1DC6DAE0}" destId="{B1723334-75BD-41C8-9759-F297C47ED8B4}" srcOrd="2" destOrd="0" presId="urn:microsoft.com/office/officeart/2018/2/layout/IconVerticalSolidList"/>
    <dgm:cxn modelId="{BD6C546D-7620-4614-885B-4148246CF801}" type="presParOf" srcId="{B1723334-75BD-41C8-9759-F297C47ED8B4}" destId="{5B8AE325-9D37-45D9-B22B-4CA54EA24492}" srcOrd="0" destOrd="0" presId="urn:microsoft.com/office/officeart/2018/2/layout/IconVerticalSolidList"/>
    <dgm:cxn modelId="{0F2991DC-60DC-48D0-832E-899612BE4418}" type="presParOf" srcId="{B1723334-75BD-41C8-9759-F297C47ED8B4}" destId="{593B53F4-CD00-4659-A9DF-96F660D0C2E6}" srcOrd="1" destOrd="0" presId="urn:microsoft.com/office/officeart/2018/2/layout/IconVerticalSolidList"/>
    <dgm:cxn modelId="{4EC9D672-1FBA-4173-B843-DC098F679B3C}" type="presParOf" srcId="{B1723334-75BD-41C8-9759-F297C47ED8B4}" destId="{29C6DD6A-ABE5-4A6E-B076-3E9BC0698C8D}" srcOrd="2" destOrd="0" presId="urn:microsoft.com/office/officeart/2018/2/layout/IconVerticalSolidList"/>
    <dgm:cxn modelId="{E0EBA80E-F450-49A1-82C0-A3793D935C4A}" type="presParOf" srcId="{B1723334-75BD-41C8-9759-F297C47ED8B4}" destId="{CC51629F-C872-4D7C-99A6-DB536B552A78}" srcOrd="3" destOrd="0" presId="urn:microsoft.com/office/officeart/2018/2/layout/IconVerticalSolidList"/>
    <dgm:cxn modelId="{52EEBF45-D799-4A14-90D6-06A8C4E68BEE}" type="presParOf" srcId="{6B4581C0-CA1B-4EAE-ABF4-151E1DC6DAE0}" destId="{5BF7204C-2D38-4229-AC1C-D0D5D0EDA0D0}" srcOrd="3" destOrd="0" presId="urn:microsoft.com/office/officeart/2018/2/layout/IconVerticalSolidList"/>
    <dgm:cxn modelId="{DDC84807-1DE7-4178-BE54-5037F1E34FE1}" type="presParOf" srcId="{6B4581C0-CA1B-4EAE-ABF4-151E1DC6DAE0}" destId="{34EC9C60-0972-4807-AEEB-0121E40D0A0E}" srcOrd="4" destOrd="0" presId="urn:microsoft.com/office/officeart/2018/2/layout/IconVerticalSolidList"/>
    <dgm:cxn modelId="{23DA3858-2A8B-45D0-AEE6-ABC4C523D29E}" type="presParOf" srcId="{34EC9C60-0972-4807-AEEB-0121E40D0A0E}" destId="{E343C690-CD65-45E9-AD09-8A3117C12C2C}" srcOrd="0" destOrd="0" presId="urn:microsoft.com/office/officeart/2018/2/layout/IconVerticalSolidList"/>
    <dgm:cxn modelId="{E8FC199D-B83C-4C08-ACAE-6CD4ADDF6595}" type="presParOf" srcId="{34EC9C60-0972-4807-AEEB-0121E40D0A0E}" destId="{FC993EF2-890A-42F4-8776-38AE1AEE54A4}" srcOrd="1" destOrd="0" presId="urn:microsoft.com/office/officeart/2018/2/layout/IconVerticalSolidList"/>
    <dgm:cxn modelId="{272CD00C-900C-4CDE-A07C-EB2A752133DA}" type="presParOf" srcId="{34EC9C60-0972-4807-AEEB-0121E40D0A0E}" destId="{E70A6048-2B43-466C-BDFA-2967A74C9BC0}" srcOrd="2" destOrd="0" presId="urn:microsoft.com/office/officeart/2018/2/layout/IconVerticalSolidList"/>
    <dgm:cxn modelId="{7D33EA3C-43F8-43C3-9428-ACD44A5B4C42}" type="presParOf" srcId="{34EC9C60-0972-4807-AEEB-0121E40D0A0E}" destId="{45FD2CFA-E25F-4A04-8619-5EB1899447C9}" srcOrd="3" destOrd="0" presId="urn:microsoft.com/office/officeart/2018/2/layout/IconVerticalSolidList"/>
    <dgm:cxn modelId="{6DAAC228-C386-49E4-8268-85C25FA06303}" type="presParOf" srcId="{6B4581C0-CA1B-4EAE-ABF4-151E1DC6DAE0}" destId="{F9251F5B-8999-47F9-BF29-D64E515242CB}" srcOrd="5" destOrd="0" presId="urn:microsoft.com/office/officeart/2018/2/layout/IconVerticalSolidList"/>
    <dgm:cxn modelId="{3A0BC262-7133-40EF-BABF-625BEC0BA619}" type="presParOf" srcId="{6B4581C0-CA1B-4EAE-ABF4-151E1DC6DAE0}" destId="{FCFA9C41-7489-4ACC-AB24-E1E9BDA39C41}" srcOrd="6" destOrd="0" presId="urn:microsoft.com/office/officeart/2018/2/layout/IconVerticalSolidList"/>
    <dgm:cxn modelId="{8352220F-FE2E-4F9A-BAD1-F1D1EB2FC160}" type="presParOf" srcId="{FCFA9C41-7489-4ACC-AB24-E1E9BDA39C41}" destId="{C2A10ACF-67BC-440E-8B3F-DBF5BE61DBA8}" srcOrd="0" destOrd="0" presId="urn:microsoft.com/office/officeart/2018/2/layout/IconVerticalSolidList"/>
    <dgm:cxn modelId="{6EED9841-76FB-4D3C-B2E6-19A9302FE3EE}" type="presParOf" srcId="{FCFA9C41-7489-4ACC-AB24-E1E9BDA39C41}" destId="{86169522-1B35-4C8A-BFD3-89A97B37A06E}" srcOrd="1" destOrd="0" presId="urn:microsoft.com/office/officeart/2018/2/layout/IconVerticalSolidList"/>
    <dgm:cxn modelId="{EA579ED2-4F4E-4C74-BB0C-4E4BB28AF127}" type="presParOf" srcId="{FCFA9C41-7489-4ACC-AB24-E1E9BDA39C41}" destId="{95E3C1EF-3BFC-48F4-BB09-04C8A073BBD2}" srcOrd="2" destOrd="0" presId="urn:microsoft.com/office/officeart/2018/2/layout/IconVerticalSolidList"/>
    <dgm:cxn modelId="{B649ADE5-5B04-4644-92A7-ACB3FAAE1202}" type="presParOf" srcId="{FCFA9C41-7489-4ACC-AB24-E1E9BDA39C41}" destId="{1BA3A850-E503-4450-84DE-33383DE4D4F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D506A3C-FD60-4BC2-9395-821BF366C98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EFD79A-CFA3-49C1-918A-EF5B451D4FCD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accent6"/>
              </a:solidFill>
            </a:rPr>
            <a:t>Two forms of Case Assignment:</a:t>
          </a:r>
        </a:p>
      </dgm:t>
    </dgm:pt>
    <dgm:pt modelId="{B37F590F-E318-4628-AC40-B83DBBDB54BE}" type="parTrans" cxnId="{E704DCF1-1FFB-44BA-ACFC-89BB01FF673D}">
      <dgm:prSet/>
      <dgm:spPr/>
      <dgm:t>
        <a:bodyPr/>
        <a:lstStyle/>
        <a:p>
          <a:endParaRPr lang="en-US"/>
        </a:p>
      </dgm:t>
    </dgm:pt>
    <dgm:pt modelId="{3CC967BE-8B13-4C41-BD6D-552765B492D6}" type="sibTrans" cxnId="{E704DCF1-1FFB-44BA-ACFC-89BB01FF673D}">
      <dgm:prSet/>
      <dgm:spPr/>
      <dgm:t>
        <a:bodyPr/>
        <a:lstStyle/>
        <a:p>
          <a:endParaRPr lang="en-US"/>
        </a:p>
      </dgm:t>
    </dgm:pt>
    <dgm:pt modelId="{585E933B-F002-4A18-AAB2-8AEB4C4EF59A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Self-Assigned – DVOPs must have supervisor/management oversight, especially prior to case closure</a:t>
          </a:r>
        </a:p>
      </dgm:t>
    </dgm:pt>
    <dgm:pt modelId="{D549E75A-19C0-42D6-86D0-FA56F10E4980}" type="parTrans" cxnId="{D50DC001-DB0B-4BC7-893B-B205583E3961}">
      <dgm:prSet/>
      <dgm:spPr/>
      <dgm:t>
        <a:bodyPr/>
        <a:lstStyle/>
        <a:p>
          <a:endParaRPr lang="en-US"/>
        </a:p>
      </dgm:t>
    </dgm:pt>
    <dgm:pt modelId="{D3C13847-E43F-4622-992B-7B4CE061B397}" type="sibTrans" cxnId="{D50DC001-DB0B-4BC7-893B-B205583E3961}">
      <dgm:prSet/>
      <dgm:spPr/>
      <dgm:t>
        <a:bodyPr/>
        <a:lstStyle/>
        <a:p>
          <a:endParaRPr lang="en-US"/>
        </a:p>
      </dgm:t>
    </dgm:pt>
    <dgm:pt modelId="{4F3227C1-94C6-45AA-80DF-472E5821CA33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Manager Assigned</a:t>
          </a:r>
        </a:p>
      </dgm:t>
    </dgm:pt>
    <dgm:pt modelId="{610AA682-FE07-4726-A568-566B17623C91}" type="parTrans" cxnId="{E2F62AA2-2A14-40BC-8022-6E8D3438C6C6}">
      <dgm:prSet/>
      <dgm:spPr/>
      <dgm:t>
        <a:bodyPr/>
        <a:lstStyle/>
        <a:p>
          <a:endParaRPr lang="en-US"/>
        </a:p>
      </dgm:t>
    </dgm:pt>
    <dgm:pt modelId="{EA3D0421-BD4A-4B88-A882-BF67BE128ABA}" type="sibTrans" cxnId="{E2F62AA2-2A14-40BC-8022-6E8D3438C6C6}">
      <dgm:prSet/>
      <dgm:spPr/>
      <dgm:t>
        <a:bodyPr/>
        <a:lstStyle/>
        <a:p>
          <a:endParaRPr lang="en-US"/>
        </a:p>
      </dgm:t>
    </dgm:pt>
    <dgm:pt modelId="{3A98F7A3-14B1-4B24-9743-B0D672A79A86}">
      <dgm:prSet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r>
            <a:rPr lang="en-US">
              <a:solidFill>
                <a:schemeClr val="accent6"/>
              </a:solidFill>
            </a:rPr>
            <a:t>DVOP will continuously work with Veteran until one of the following:</a:t>
          </a:r>
        </a:p>
      </dgm:t>
    </dgm:pt>
    <dgm:pt modelId="{B2688FFD-8BEF-4702-B5E4-E277E3A4F50F}" type="parTrans" cxnId="{31916B18-862A-428D-9CE3-556148181203}">
      <dgm:prSet/>
      <dgm:spPr/>
      <dgm:t>
        <a:bodyPr/>
        <a:lstStyle/>
        <a:p>
          <a:endParaRPr lang="en-US"/>
        </a:p>
      </dgm:t>
    </dgm:pt>
    <dgm:pt modelId="{ED3A284A-EBDA-457B-ABBB-50EAD81A10E5}" type="sibTrans" cxnId="{31916B18-862A-428D-9CE3-556148181203}">
      <dgm:prSet/>
      <dgm:spPr/>
      <dgm:t>
        <a:bodyPr/>
        <a:lstStyle/>
        <a:p>
          <a:endParaRPr lang="en-US"/>
        </a:p>
      </dgm:t>
    </dgm:pt>
    <dgm:pt modelId="{369DE207-9E9C-4926-B059-25F5E985E8DF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Outcome is attained</a:t>
          </a:r>
        </a:p>
      </dgm:t>
    </dgm:pt>
    <dgm:pt modelId="{72E05481-95A9-44B9-9F28-2E5648E37DB2}" type="parTrans" cxnId="{ADE6EF4C-021A-4EEC-8A29-9DB120089E7B}">
      <dgm:prSet/>
      <dgm:spPr/>
      <dgm:t>
        <a:bodyPr/>
        <a:lstStyle/>
        <a:p>
          <a:endParaRPr lang="en-US"/>
        </a:p>
      </dgm:t>
    </dgm:pt>
    <dgm:pt modelId="{E6F520BF-C0D3-4576-8C30-BF34A1488F08}" type="sibTrans" cxnId="{ADE6EF4C-021A-4EEC-8A29-9DB120089E7B}">
      <dgm:prSet/>
      <dgm:spPr/>
      <dgm:t>
        <a:bodyPr/>
        <a:lstStyle/>
        <a:p>
          <a:endParaRPr lang="en-US"/>
        </a:p>
      </dgm:t>
    </dgm:pt>
    <dgm:pt modelId="{F91230CE-CCF5-43D2-A9A0-B155958B50F6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Veteran no longer wishes to utilize Career Center services</a:t>
          </a:r>
        </a:p>
      </dgm:t>
    </dgm:pt>
    <dgm:pt modelId="{289C1EEB-744C-4645-8BD6-0B8210AF2053}" type="parTrans" cxnId="{EE922E9B-2F00-40F6-A5FA-2BF7341B0A75}">
      <dgm:prSet/>
      <dgm:spPr/>
      <dgm:t>
        <a:bodyPr/>
        <a:lstStyle/>
        <a:p>
          <a:endParaRPr lang="en-US"/>
        </a:p>
      </dgm:t>
    </dgm:pt>
    <dgm:pt modelId="{54A86975-CBE6-40F7-AB1B-469B303D71BD}" type="sibTrans" cxnId="{EE922E9B-2F00-40F6-A5FA-2BF7341B0A75}">
      <dgm:prSet/>
      <dgm:spPr/>
      <dgm:t>
        <a:bodyPr/>
        <a:lstStyle/>
        <a:p>
          <a:endParaRPr lang="en-US"/>
        </a:p>
      </dgm:t>
    </dgm:pt>
    <dgm:pt modelId="{A9184AEC-A853-425F-80B7-76CE72E00D3C}" type="pres">
      <dgm:prSet presAssocID="{0D506A3C-FD60-4BC2-9395-821BF366C98C}" presName="Name0" presStyleCnt="0">
        <dgm:presLayoutVars>
          <dgm:dir/>
          <dgm:animLvl val="lvl"/>
          <dgm:resizeHandles val="exact"/>
        </dgm:presLayoutVars>
      </dgm:prSet>
      <dgm:spPr/>
    </dgm:pt>
    <dgm:pt modelId="{B8359A75-727C-4BB9-A175-CAEEA3A7AD1E}" type="pres">
      <dgm:prSet presAssocID="{79EFD79A-CFA3-49C1-918A-EF5B451D4FCD}" presName="linNode" presStyleCnt="0"/>
      <dgm:spPr/>
    </dgm:pt>
    <dgm:pt modelId="{937A8A71-F1E2-4721-9556-0A22F1D19F7E}" type="pres">
      <dgm:prSet presAssocID="{79EFD79A-CFA3-49C1-918A-EF5B451D4FCD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B0249BF5-A596-41C5-8AF9-7940DCBD5904}" type="pres">
      <dgm:prSet presAssocID="{79EFD79A-CFA3-49C1-918A-EF5B451D4FCD}" presName="descendantText" presStyleLbl="alignAccFollowNode1" presStyleIdx="0" presStyleCnt="2">
        <dgm:presLayoutVars>
          <dgm:bulletEnabled val="1"/>
        </dgm:presLayoutVars>
      </dgm:prSet>
      <dgm:spPr/>
    </dgm:pt>
    <dgm:pt modelId="{EF705667-66CA-4279-93B0-5CF2B497D098}" type="pres">
      <dgm:prSet presAssocID="{3CC967BE-8B13-4C41-BD6D-552765B492D6}" presName="sp" presStyleCnt="0"/>
      <dgm:spPr/>
    </dgm:pt>
    <dgm:pt modelId="{3BC53465-405E-4BB5-883A-C9ACB32E5679}" type="pres">
      <dgm:prSet presAssocID="{3A98F7A3-14B1-4B24-9743-B0D672A79A86}" presName="linNode" presStyleCnt="0"/>
      <dgm:spPr/>
    </dgm:pt>
    <dgm:pt modelId="{95A98C44-F690-442D-A334-F6B06BBB6507}" type="pres">
      <dgm:prSet presAssocID="{3A98F7A3-14B1-4B24-9743-B0D672A79A8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8F3F094B-0B62-4D55-94F6-9D4F44D29F96}" type="pres">
      <dgm:prSet presAssocID="{3A98F7A3-14B1-4B24-9743-B0D672A79A86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D50DC001-DB0B-4BC7-893B-B205583E3961}" srcId="{79EFD79A-CFA3-49C1-918A-EF5B451D4FCD}" destId="{585E933B-F002-4A18-AAB2-8AEB4C4EF59A}" srcOrd="0" destOrd="0" parTransId="{D549E75A-19C0-42D6-86D0-FA56F10E4980}" sibTransId="{D3C13847-E43F-4622-992B-7B4CE061B397}"/>
    <dgm:cxn modelId="{31916B18-862A-428D-9CE3-556148181203}" srcId="{0D506A3C-FD60-4BC2-9395-821BF366C98C}" destId="{3A98F7A3-14B1-4B24-9743-B0D672A79A86}" srcOrd="1" destOrd="0" parTransId="{B2688FFD-8BEF-4702-B5E4-E277E3A4F50F}" sibTransId="{ED3A284A-EBDA-457B-ABBB-50EAD81A10E5}"/>
    <dgm:cxn modelId="{2B975F5E-D6DB-463A-BE6A-76CE855AB102}" type="presOf" srcId="{79EFD79A-CFA3-49C1-918A-EF5B451D4FCD}" destId="{937A8A71-F1E2-4721-9556-0A22F1D19F7E}" srcOrd="0" destOrd="0" presId="urn:microsoft.com/office/officeart/2005/8/layout/vList5"/>
    <dgm:cxn modelId="{94A4F943-35ED-4EA5-B1C5-0D3C5E73B459}" type="presOf" srcId="{369DE207-9E9C-4926-B059-25F5E985E8DF}" destId="{8F3F094B-0B62-4D55-94F6-9D4F44D29F96}" srcOrd="0" destOrd="0" presId="urn:microsoft.com/office/officeart/2005/8/layout/vList5"/>
    <dgm:cxn modelId="{ADE6EF4C-021A-4EEC-8A29-9DB120089E7B}" srcId="{3A98F7A3-14B1-4B24-9743-B0D672A79A86}" destId="{369DE207-9E9C-4926-B059-25F5E985E8DF}" srcOrd="0" destOrd="0" parTransId="{72E05481-95A9-44B9-9F28-2E5648E37DB2}" sibTransId="{E6F520BF-C0D3-4576-8C30-BF34A1488F08}"/>
    <dgm:cxn modelId="{7A679753-57EE-4813-AF19-9C90B5D76335}" type="presOf" srcId="{F91230CE-CCF5-43D2-A9A0-B155958B50F6}" destId="{8F3F094B-0B62-4D55-94F6-9D4F44D29F96}" srcOrd="0" destOrd="1" presId="urn:microsoft.com/office/officeart/2005/8/layout/vList5"/>
    <dgm:cxn modelId="{671FFF53-024D-49DD-BD9B-CBF98C994AAE}" type="presOf" srcId="{0D506A3C-FD60-4BC2-9395-821BF366C98C}" destId="{A9184AEC-A853-425F-80B7-76CE72E00D3C}" srcOrd="0" destOrd="0" presId="urn:microsoft.com/office/officeart/2005/8/layout/vList5"/>
    <dgm:cxn modelId="{4ED5BA54-9DE5-4AFD-BD3E-EF9EC021E40B}" type="presOf" srcId="{4F3227C1-94C6-45AA-80DF-472E5821CA33}" destId="{B0249BF5-A596-41C5-8AF9-7940DCBD5904}" srcOrd="0" destOrd="1" presId="urn:microsoft.com/office/officeart/2005/8/layout/vList5"/>
    <dgm:cxn modelId="{EE922E9B-2F00-40F6-A5FA-2BF7341B0A75}" srcId="{3A98F7A3-14B1-4B24-9743-B0D672A79A86}" destId="{F91230CE-CCF5-43D2-A9A0-B155958B50F6}" srcOrd="1" destOrd="0" parTransId="{289C1EEB-744C-4645-8BD6-0B8210AF2053}" sibTransId="{54A86975-CBE6-40F7-AB1B-469B303D71BD}"/>
    <dgm:cxn modelId="{E2F62AA2-2A14-40BC-8022-6E8D3438C6C6}" srcId="{79EFD79A-CFA3-49C1-918A-EF5B451D4FCD}" destId="{4F3227C1-94C6-45AA-80DF-472E5821CA33}" srcOrd="1" destOrd="0" parTransId="{610AA682-FE07-4726-A568-566B17623C91}" sibTransId="{EA3D0421-BD4A-4B88-A882-BF67BE128ABA}"/>
    <dgm:cxn modelId="{EAB776A7-37DD-4611-AAAD-D262FBD76D5F}" type="presOf" srcId="{3A98F7A3-14B1-4B24-9743-B0D672A79A86}" destId="{95A98C44-F690-442D-A334-F6B06BBB6507}" srcOrd="0" destOrd="0" presId="urn:microsoft.com/office/officeart/2005/8/layout/vList5"/>
    <dgm:cxn modelId="{194A4BC1-602F-48E7-AEFC-5D7C62FB0F4A}" type="presOf" srcId="{585E933B-F002-4A18-AAB2-8AEB4C4EF59A}" destId="{B0249BF5-A596-41C5-8AF9-7940DCBD5904}" srcOrd="0" destOrd="0" presId="urn:microsoft.com/office/officeart/2005/8/layout/vList5"/>
    <dgm:cxn modelId="{E704DCF1-1FFB-44BA-ACFC-89BB01FF673D}" srcId="{0D506A3C-FD60-4BC2-9395-821BF366C98C}" destId="{79EFD79A-CFA3-49C1-918A-EF5B451D4FCD}" srcOrd="0" destOrd="0" parTransId="{B37F590F-E318-4628-AC40-B83DBBDB54BE}" sibTransId="{3CC967BE-8B13-4C41-BD6D-552765B492D6}"/>
    <dgm:cxn modelId="{E9BF7567-9F9C-42A5-9DAE-5A722F2BA3A2}" type="presParOf" srcId="{A9184AEC-A853-425F-80B7-76CE72E00D3C}" destId="{B8359A75-727C-4BB9-A175-CAEEA3A7AD1E}" srcOrd="0" destOrd="0" presId="urn:microsoft.com/office/officeart/2005/8/layout/vList5"/>
    <dgm:cxn modelId="{1D386915-ABDC-441E-BDCA-C8EC18DDEBF0}" type="presParOf" srcId="{B8359A75-727C-4BB9-A175-CAEEA3A7AD1E}" destId="{937A8A71-F1E2-4721-9556-0A22F1D19F7E}" srcOrd="0" destOrd="0" presId="urn:microsoft.com/office/officeart/2005/8/layout/vList5"/>
    <dgm:cxn modelId="{3391D82A-37A8-4240-9045-E7A8034212BE}" type="presParOf" srcId="{B8359A75-727C-4BB9-A175-CAEEA3A7AD1E}" destId="{B0249BF5-A596-41C5-8AF9-7940DCBD5904}" srcOrd="1" destOrd="0" presId="urn:microsoft.com/office/officeart/2005/8/layout/vList5"/>
    <dgm:cxn modelId="{CFF9F129-0355-48E2-8280-C411C4533D29}" type="presParOf" srcId="{A9184AEC-A853-425F-80B7-76CE72E00D3C}" destId="{EF705667-66CA-4279-93B0-5CF2B497D098}" srcOrd="1" destOrd="0" presId="urn:microsoft.com/office/officeart/2005/8/layout/vList5"/>
    <dgm:cxn modelId="{D2233EB6-14A2-4C41-82A8-4A731393E285}" type="presParOf" srcId="{A9184AEC-A853-425F-80B7-76CE72E00D3C}" destId="{3BC53465-405E-4BB5-883A-C9ACB32E5679}" srcOrd="2" destOrd="0" presId="urn:microsoft.com/office/officeart/2005/8/layout/vList5"/>
    <dgm:cxn modelId="{3DB9162F-8B1A-425F-89A8-DB04289ACE53}" type="presParOf" srcId="{3BC53465-405E-4BB5-883A-C9ACB32E5679}" destId="{95A98C44-F690-442D-A334-F6B06BBB6507}" srcOrd="0" destOrd="0" presId="urn:microsoft.com/office/officeart/2005/8/layout/vList5"/>
    <dgm:cxn modelId="{11CCFED0-5242-4AB5-A821-7A21787D213D}" type="presParOf" srcId="{3BC53465-405E-4BB5-883A-C9ACB32E5679}" destId="{8F3F094B-0B62-4D55-94F6-9D4F44D29F9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5EF4FA9-FF4A-43C7-8718-69D1A85C1F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F5CC70-001E-446C-BBB2-BEE4C0E312C2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>
              <a:solidFill>
                <a:schemeClr val="accent6"/>
              </a:solidFill>
            </a:rPr>
            <a:t>If a Veteran is not following through:</a:t>
          </a:r>
        </a:p>
      </dgm:t>
    </dgm:pt>
    <dgm:pt modelId="{432477B6-E77A-4744-90C9-65BC217812EF}" type="parTrans" cxnId="{1B448D72-04F6-4996-9653-55D7CFFBB912}">
      <dgm:prSet/>
      <dgm:spPr/>
      <dgm:t>
        <a:bodyPr/>
        <a:lstStyle/>
        <a:p>
          <a:endParaRPr lang="en-US"/>
        </a:p>
      </dgm:t>
    </dgm:pt>
    <dgm:pt modelId="{4CA95739-D0F4-458E-A5B8-F368C3F0796D}" type="sibTrans" cxnId="{1B448D72-04F6-4996-9653-55D7CFFBB912}">
      <dgm:prSet/>
      <dgm:spPr/>
      <dgm:t>
        <a:bodyPr/>
        <a:lstStyle/>
        <a:p>
          <a:endParaRPr lang="en-US"/>
        </a:p>
      </dgm:t>
    </dgm:pt>
    <dgm:pt modelId="{0A20C780-533B-4ABA-A0C1-B182D58EF34D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Current process requires 3 separate attempts to reach out to Veteran, all 3 attempts must be documented in MOSES</a:t>
          </a:r>
        </a:p>
      </dgm:t>
    </dgm:pt>
    <dgm:pt modelId="{4B8BBB8A-E181-411A-9CFA-0015B01CC3FD}" type="parTrans" cxnId="{8661053B-EA7A-4DC3-BC91-BAF5184B9C03}">
      <dgm:prSet/>
      <dgm:spPr/>
      <dgm:t>
        <a:bodyPr/>
        <a:lstStyle/>
        <a:p>
          <a:endParaRPr lang="en-US"/>
        </a:p>
      </dgm:t>
    </dgm:pt>
    <dgm:pt modelId="{B88B2F9C-41B5-465F-BBBD-93E044A4AAC9}" type="sibTrans" cxnId="{8661053B-EA7A-4DC3-BC91-BAF5184B9C03}">
      <dgm:prSet/>
      <dgm:spPr/>
      <dgm:t>
        <a:bodyPr/>
        <a:lstStyle/>
        <a:p>
          <a:endParaRPr lang="en-US"/>
        </a:p>
      </dgm:t>
    </dgm:pt>
    <dgm:pt modelId="{A74DACD7-FEC1-45BD-A086-FCBE75318624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3 attempts can include:</a:t>
          </a:r>
        </a:p>
      </dgm:t>
    </dgm:pt>
    <dgm:pt modelId="{445B128C-48C7-4344-BF96-16FD86BB694C}" type="parTrans" cxnId="{D6E0DEE4-7071-417E-A861-F36E9644F83F}">
      <dgm:prSet/>
      <dgm:spPr/>
      <dgm:t>
        <a:bodyPr/>
        <a:lstStyle/>
        <a:p>
          <a:endParaRPr lang="en-US"/>
        </a:p>
      </dgm:t>
    </dgm:pt>
    <dgm:pt modelId="{C1FB62C5-DCE1-401B-91E0-C07012FF55B2}" type="sibTrans" cxnId="{D6E0DEE4-7071-417E-A861-F36E9644F83F}">
      <dgm:prSet/>
      <dgm:spPr/>
      <dgm:t>
        <a:bodyPr/>
        <a:lstStyle/>
        <a:p>
          <a:endParaRPr lang="en-US"/>
        </a:p>
      </dgm:t>
    </dgm:pt>
    <dgm:pt modelId="{10EC581B-D63B-4781-8DD5-353D92C7996E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Telephone calls</a:t>
          </a:r>
        </a:p>
      </dgm:t>
    </dgm:pt>
    <dgm:pt modelId="{2D8DB065-3566-42E9-B448-3CE6ED4B0D0F}" type="parTrans" cxnId="{2EF00688-01BD-451C-ACE5-E82CA318BED9}">
      <dgm:prSet/>
      <dgm:spPr/>
      <dgm:t>
        <a:bodyPr/>
        <a:lstStyle/>
        <a:p>
          <a:endParaRPr lang="en-US"/>
        </a:p>
      </dgm:t>
    </dgm:pt>
    <dgm:pt modelId="{4FEEE6CC-C957-4829-A2D1-A776FFF9EADA}" type="sibTrans" cxnId="{2EF00688-01BD-451C-ACE5-E82CA318BED9}">
      <dgm:prSet/>
      <dgm:spPr/>
      <dgm:t>
        <a:bodyPr/>
        <a:lstStyle/>
        <a:p>
          <a:endParaRPr lang="en-US"/>
        </a:p>
      </dgm:t>
    </dgm:pt>
    <dgm:pt modelId="{4E194082-54DF-4F6D-BB01-461E6DC9EA3F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Email communications</a:t>
          </a:r>
        </a:p>
      </dgm:t>
    </dgm:pt>
    <dgm:pt modelId="{B1365841-FDEB-4CD9-8E0E-4B8D3218B60B}" type="parTrans" cxnId="{4A9D1CA3-8D55-4BD0-BB4E-F14D3019EEE9}">
      <dgm:prSet/>
      <dgm:spPr/>
      <dgm:t>
        <a:bodyPr/>
        <a:lstStyle/>
        <a:p>
          <a:endParaRPr lang="en-US"/>
        </a:p>
      </dgm:t>
    </dgm:pt>
    <dgm:pt modelId="{22BB69DF-C3D8-4CDE-A2F5-87CD7848DB21}" type="sibTrans" cxnId="{4A9D1CA3-8D55-4BD0-BB4E-F14D3019EEE9}">
      <dgm:prSet/>
      <dgm:spPr/>
      <dgm:t>
        <a:bodyPr/>
        <a:lstStyle/>
        <a:p>
          <a:endParaRPr lang="en-US"/>
        </a:p>
      </dgm:t>
    </dgm:pt>
    <dgm:pt modelId="{845E4591-7B93-4CA1-8992-6722B95F0056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Letter via postal service or email with read receipt</a:t>
          </a:r>
        </a:p>
      </dgm:t>
    </dgm:pt>
    <dgm:pt modelId="{ACF10D15-4C6E-41F3-BC1F-CC2396777F35}" type="parTrans" cxnId="{45A90BFD-8436-4F21-8DCC-6A7F1203BE74}">
      <dgm:prSet/>
      <dgm:spPr/>
      <dgm:t>
        <a:bodyPr/>
        <a:lstStyle/>
        <a:p>
          <a:endParaRPr lang="en-US"/>
        </a:p>
      </dgm:t>
    </dgm:pt>
    <dgm:pt modelId="{E78A9B94-D055-44E9-B437-6243E4B542D7}" type="sibTrans" cxnId="{45A90BFD-8436-4F21-8DCC-6A7F1203BE74}">
      <dgm:prSet/>
      <dgm:spPr/>
      <dgm:t>
        <a:bodyPr/>
        <a:lstStyle/>
        <a:p>
          <a:endParaRPr lang="en-US"/>
        </a:p>
      </dgm:t>
    </dgm:pt>
    <dgm:pt modelId="{4B0272E9-84B9-4660-AAB0-E5DECF8FDA18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>
              <a:solidFill>
                <a:schemeClr val="accent6"/>
              </a:solidFill>
            </a:rPr>
            <a:t>Upon attainment of goal, Veteran must be followed up for 12 months, or until Veteran no longer wishes to receive services</a:t>
          </a:r>
        </a:p>
      </dgm:t>
    </dgm:pt>
    <dgm:pt modelId="{69C3DFB3-CE3C-447C-8819-400A03BE1589}" type="parTrans" cxnId="{ED8E9E17-EEF8-4A4F-B50C-5AC5890705CE}">
      <dgm:prSet/>
      <dgm:spPr/>
      <dgm:t>
        <a:bodyPr/>
        <a:lstStyle/>
        <a:p>
          <a:endParaRPr lang="en-US"/>
        </a:p>
      </dgm:t>
    </dgm:pt>
    <dgm:pt modelId="{5162B80A-5DF0-435E-9931-13FE4A4E28CB}" type="sibTrans" cxnId="{ED8E9E17-EEF8-4A4F-B50C-5AC5890705CE}">
      <dgm:prSet/>
      <dgm:spPr/>
      <dgm:t>
        <a:bodyPr/>
        <a:lstStyle/>
        <a:p>
          <a:endParaRPr lang="en-US"/>
        </a:p>
      </dgm:t>
    </dgm:pt>
    <dgm:pt modelId="{65CADBAE-5F7E-47DD-BD0B-269F8FC0CF4C}" type="pres">
      <dgm:prSet presAssocID="{95EF4FA9-FF4A-43C7-8718-69D1A85C1F10}" presName="linear" presStyleCnt="0">
        <dgm:presLayoutVars>
          <dgm:animLvl val="lvl"/>
          <dgm:resizeHandles val="exact"/>
        </dgm:presLayoutVars>
      </dgm:prSet>
      <dgm:spPr/>
    </dgm:pt>
    <dgm:pt modelId="{7C6E8682-9633-46CA-ACB6-4B95FC06AD6B}" type="pres">
      <dgm:prSet presAssocID="{22F5CC70-001E-446C-BBB2-BEE4C0E312C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75DA1F2-CE36-43C8-B0BA-FEE224B5E4D9}" type="pres">
      <dgm:prSet presAssocID="{22F5CC70-001E-446C-BBB2-BEE4C0E312C2}" presName="childText" presStyleLbl="revTx" presStyleIdx="0" presStyleCnt="1">
        <dgm:presLayoutVars>
          <dgm:bulletEnabled val="1"/>
        </dgm:presLayoutVars>
      </dgm:prSet>
      <dgm:spPr/>
    </dgm:pt>
    <dgm:pt modelId="{D6FE9C98-4A51-492E-ADB9-F6D4C6597EED}" type="pres">
      <dgm:prSet presAssocID="{4B0272E9-84B9-4660-AAB0-E5DECF8FDA1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A5D3E0A-414F-4316-9C5F-B9BDF01FE45F}" type="presOf" srcId="{22F5CC70-001E-446C-BBB2-BEE4C0E312C2}" destId="{7C6E8682-9633-46CA-ACB6-4B95FC06AD6B}" srcOrd="0" destOrd="0" presId="urn:microsoft.com/office/officeart/2005/8/layout/vList2"/>
    <dgm:cxn modelId="{ED8E9E17-EEF8-4A4F-B50C-5AC5890705CE}" srcId="{95EF4FA9-FF4A-43C7-8718-69D1A85C1F10}" destId="{4B0272E9-84B9-4660-AAB0-E5DECF8FDA18}" srcOrd="1" destOrd="0" parTransId="{69C3DFB3-CE3C-447C-8819-400A03BE1589}" sibTransId="{5162B80A-5DF0-435E-9931-13FE4A4E28CB}"/>
    <dgm:cxn modelId="{C282761E-C9BB-4FD6-BFFC-D4930CDBEB3E}" type="presOf" srcId="{845E4591-7B93-4CA1-8992-6722B95F0056}" destId="{075DA1F2-CE36-43C8-B0BA-FEE224B5E4D9}" srcOrd="0" destOrd="4" presId="urn:microsoft.com/office/officeart/2005/8/layout/vList2"/>
    <dgm:cxn modelId="{124FD21E-12EA-4157-B8F5-B38476DE7157}" type="presOf" srcId="{4B0272E9-84B9-4660-AAB0-E5DECF8FDA18}" destId="{D6FE9C98-4A51-492E-ADB9-F6D4C6597EED}" srcOrd="0" destOrd="0" presId="urn:microsoft.com/office/officeart/2005/8/layout/vList2"/>
    <dgm:cxn modelId="{8661053B-EA7A-4DC3-BC91-BAF5184B9C03}" srcId="{22F5CC70-001E-446C-BBB2-BEE4C0E312C2}" destId="{0A20C780-533B-4ABA-A0C1-B182D58EF34D}" srcOrd="0" destOrd="0" parTransId="{4B8BBB8A-E181-411A-9CFA-0015B01CC3FD}" sibTransId="{B88B2F9C-41B5-465F-BBBD-93E044A4AAC9}"/>
    <dgm:cxn modelId="{1B448D72-04F6-4996-9653-55D7CFFBB912}" srcId="{95EF4FA9-FF4A-43C7-8718-69D1A85C1F10}" destId="{22F5CC70-001E-446C-BBB2-BEE4C0E312C2}" srcOrd="0" destOrd="0" parTransId="{432477B6-E77A-4744-90C9-65BC217812EF}" sibTransId="{4CA95739-D0F4-458E-A5B8-F368C3F0796D}"/>
    <dgm:cxn modelId="{DAEEC475-AA61-4F24-B3E0-4560EFF22806}" type="presOf" srcId="{0A20C780-533B-4ABA-A0C1-B182D58EF34D}" destId="{075DA1F2-CE36-43C8-B0BA-FEE224B5E4D9}" srcOrd="0" destOrd="0" presId="urn:microsoft.com/office/officeart/2005/8/layout/vList2"/>
    <dgm:cxn modelId="{2EF00688-01BD-451C-ACE5-E82CA318BED9}" srcId="{A74DACD7-FEC1-45BD-A086-FCBE75318624}" destId="{10EC581B-D63B-4781-8DD5-353D92C7996E}" srcOrd="0" destOrd="0" parTransId="{2D8DB065-3566-42E9-B448-3CE6ED4B0D0F}" sibTransId="{4FEEE6CC-C957-4829-A2D1-A776FFF9EADA}"/>
    <dgm:cxn modelId="{4A9D1CA3-8D55-4BD0-BB4E-F14D3019EEE9}" srcId="{A74DACD7-FEC1-45BD-A086-FCBE75318624}" destId="{4E194082-54DF-4F6D-BB01-461E6DC9EA3F}" srcOrd="1" destOrd="0" parTransId="{B1365841-FDEB-4CD9-8E0E-4B8D3218B60B}" sibTransId="{22BB69DF-C3D8-4CDE-A2F5-87CD7848DB21}"/>
    <dgm:cxn modelId="{44E4B4BA-71CC-41D1-B7E7-96C83900C2DA}" type="presOf" srcId="{4E194082-54DF-4F6D-BB01-461E6DC9EA3F}" destId="{075DA1F2-CE36-43C8-B0BA-FEE224B5E4D9}" srcOrd="0" destOrd="3" presId="urn:microsoft.com/office/officeart/2005/8/layout/vList2"/>
    <dgm:cxn modelId="{34B17FDB-8B31-4DDD-8ACE-F2417143D8DA}" type="presOf" srcId="{A74DACD7-FEC1-45BD-A086-FCBE75318624}" destId="{075DA1F2-CE36-43C8-B0BA-FEE224B5E4D9}" srcOrd="0" destOrd="1" presId="urn:microsoft.com/office/officeart/2005/8/layout/vList2"/>
    <dgm:cxn modelId="{D3975BDD-4795-42D4-8D9F-B6D3BEDB4782}" type="presOf" srcId="{95EF4FA9-FF4A-43C7-8718-69D1A85C1F10}" destId="{65CADBAE-5F7E-47DD-BD0B-269F8FC0CF4C}" srcOrd="0" destOrd="0" presId="urn:microsoft.com/office/officeart/2005/8/layout/vList2"/>
    <dgm:cxn modelId="{D6E0DEE4-7071-417E-A861-F36E9644F83F}" srcId="{22F5CC70-001E-446C-BBB2-BEE4C0E312C2}" destId="{A74DACD7-FEC1-45BD-A086-FCBE75318624}" srcOrd="1" destOrd="0" parTransId="{445B128C-48C7-4344-BF96-16FD86BB694C}" sibTransId="{C1FB62C5-DCE1-401B-91E0-C07012FF55B2}"/>
    <dgm:cxn modelId="{ED1E45E5-95AA-42A0-8152-CCB1CA9E3CA9}" type="presOf" srcId="{10EC581B-D63B-4781-8DD5-353D92C7996E}" destId="{075DA1F2-CE36-43C8-B0BA-FEE224B5E4D9}" srcOrd="0" destOrd="2" presId="urn:microsoft.com/office/officeart/2005/8/layout/vList2"/>
    <dgm:cxn modelId="{45A90BFD-8436-4F21-8DCC-6A7F1203BE74}" srcId="{A74DACD7-FEC1-45BD-A086-FCBE75318624}" destId="{845E4591-7B93-4CA1-8992-6722B95F0056}" srcOrd="2" destOrd="0" parTransId="{ACF10D15-4C6E-41F3-BC1F-CC2396777F35}" sibTransId="{E78A9B94-D055-44E9-B437-6243E4B542D7}"/>
    <dgm:cxn modelId="{215FEE86-C325-4EC9-B2EA-5E0B14E01064}" type="presParOf" srcId="{65CADBAE-5F7E-47DD-BD0B-269F8FC0CF4C}" destId="{7C6E8682-9633-46CA-ACB6-4B95FC06AD6B}" srcOrd="0" destOrd="0" presId="urn:microsoft.com/office/officeart/2005/8/layout/vList2"/>
    <dgm:cxn modelId="{C86E4279-2F36-46CC-A161-65FEA712AEDE}" type="presParOf" srcId="{65CADBAE-5F7E-47DD-BD0B-269F8FC0CF4C}" destId="{075DA1F2-CE36-43C8-B0BA-FEE224B5E4D9}" srcOrd="1" destOrd="0" presId="urn:microsoft.com/office/officeart/2005/8/layout/vList2"/>
    <dgm:cxn modelId="{36D70F6C-781D-46B8-9C31-7E710E1DFACE}" type="presParOf" srcId="{65CADBAE-5F7E-47DD-BD0B-269F8FC0CF4C}" destId="{D6FE9C98-4A51-492E-ADB9-F6D4C6597EE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EF6D324-83F5-41D4-A4D3-C27F0AB2FDD7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F341E62-F335-4719-892F-445308A32C92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DVOPs must meet with managers/supervisors to review case before closure</a:t>
          </a:r>
        </a:p>
      </dgm:t>
    </dgm:pt>
    <dgm:pt modelId="{82A54834-6CAF-422E-956B-0921A3E7B1D2}" type="parTrans" cxnId="{441220FC-CBA7-4B71-B5FA-FC839A9555EE}">
      <dgm:prSet/>
      <dgm:spPr/>
      <dgm:t>
        <a:bodyPr/>
        <a:lstStyle/>
        <a:p>
          <a:endParaRPr lang="en-US"/>
        </a:p>
      </dgm:t>
    </dgm:pt>
    <dgm:pt modelId="{6D2A16E9-80E4-483A-8004-0B392EB4C4A3}" type="sibTrans" cxnId="{441220FC-CBA7-4B71-B5FA-FC839A9555EE}">
      <dgm:prSet/>
      <dgm:spPr/>
      <dgm:t>
        <a:bodyPr/>
        <a:lstStyle/>
        <a:p>
          <a:endParaRPr lang="en-US"/>
        </a:p>
      </dgm:t>
    </dgm:pt>
    <dgm:pt modelId="{AE6B12BF-F1DF-4F64-B67B-8D82B6D175B4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Manager/supervisor should sign VCDAS form to approve case closure</a:t>
          </a:r>
        </a:p>
      </dgm:t>
    </dgm:pt>
    <dgm:pt modelId="{2E212F2A-F946-47D5-A5D3-87C124C7F927}" type="parTrans" cxnId="{C15FBD9C-0CB7-41B5-8FED-012ACEB83C6E}">
      <dgm:prSet/>
      <dgm:spPr/>
      <dgm:t>
        <a:bodyPr/>
        <a:lstStyle/>
        <a:p>
          <a:endParaRPr lang="en-US"/>
        </a:p>
      </dgm:t>
    </dgm:pt>
    <dgm:pt modelId="{E62835FF-24A7-48F7-9AE0-49A7A52B1743}" type="sibTrans" cxnId="{C15FBD9C-0CB7-41B5-8FED-012ACEB83C6E}">
      <dgm:prSet/>
      <dgm:spPr/>
      <dgm:t>
        <a:bodyPr/>
        <a:lstStyle/>
        <a:p>
          <a:endParaRPr lang="en-US"/>
        </a:p>
      </dgm:t>
    </dgm:pt>
    <dgm:pt modelId="{F5A4F63F-95F9-4A2D-92BC-4D8024A7D4BD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DVOP must document in MOSES of management approval to close case file</a:t>
          </a:r>
        </a:p>
      </dgm:t>
    </dgm:pt>
    <dgm:pt modelId="{9DDF550C-6B66-408E-B1A8-C39742787C22}" type="parTrans" cxnId="{1EE33409-4DA4-4AC7-9098-B7D1AEFBB125}">
      <dgm:prSet/>
      <dgm:spPr/>
      <dgm:t>
        <a:bodyPr/>
        <a:lstStyle/>
        <a:p>
          <a:endParaRPr lang="en-US"/>
        </a:p>
      </dgm:t>
    </dgm:pt>
    <dgm:pt modelId="{DD33E762-5A38-430B-847D-8E7F3F6AA54D}" type="sibTrans" cxnId="{1EE33409-4DA4-4AC7-9098-B7D1AEFBB125}">
      <dgm:prSet/>
      <dgm:spPr/>
      <dgm:t>
        <a:bodyPr/>
        <a:lstStyle/>
        <a:p>
          <a:endParaRPr lang="en-US"/>
        </a:p>
      </dgm:t>
    </dgm:pt>
    <dgm:pt modelId="{F57D7881-E1AE-4291-B24F-FF90B491AA4D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Once closed, Veteran should soft exit from all programs, no recordable blue services should be entered on case plan</a:t>
          </a:r>
        </a:p>
      </dgm:t>
    </dgm:pt>
    <dgm:pt modelId="{C589F56F-A0C0-4379-BD02-54B8FA7705E8}" type="parTrans" cxnId="{0F08870C-1E52-4FD3-9A31-88246773EC74}">
      <dgm:prSet/>
      <dgm:spPr/>
      <dgm:t>
        <a:bodyPr/>
        <a:lstStyle/>
        <a:p>
          <a:endParaRPr lang="en-US"/>
        </a:p>
      </dgm:t>
    </dgm:pt>
    <dgm:pt modelId="{DDC470DF-1FAE-4797-8EA0-7DA0231F540B}" type="sibTrans" cxnId="{0F08870C-1E52-4FD3-9A31-88246773EC74}">
      <dgm:prSet/>
      <dgm:spPr/>
      <dgm:t>
        <a:bodyPr/>
        <a:lstStyle/>
        <a:p>
          <a:endParaRPr lang="en-US"/>
        </a:p>
      </dgm:t>
    </dgm:pt>
    <dgm:pt modelId="{3B1ADC73-5E49-495A-A3A2-38FB51F724A1}" type="pres">
      <dgm:prSet presAssocID="{EEF6D324-83F5-41D4-A4D3-C27F0AB2FDD7}" presName="diagram" presStyleCnt="0">
        <dgm:presLayoutVars>
          <dgm:dir/>
          <dgm:resizeHandles val="exact"/>
        </dgm:presLayoutVars>
      </dgm:prSet>
      <dgm:spPr/>
    </dgm:pt>
    <dgm:pt modelId="{A8162A48-84D0-40A5-ABB5-B41509C069F0}" type="pres">
      <dgm:prSet presAssocID="{FF341E62-F335-4719-892F-445308A32C92}" presName="node" presStyleLbl="node1" presStyleIdx="0" presStyleCnt="4">
        <dgm:presLayoutVars>
          <dgm:bulletEnabled val="1"/>
        </dgm:presLayoutVars>
      </dgm:prSet>
      <dgm:spPr/>
    </dgm:pt>
    <dgm:pt modelId="{3EE92538-B2BC-4D4D-A148-CA4DFE9853EC}" type="pres">
      <dgm:prSet presAssocID="{6D2A16E9-80E4-483A-8004-0B392EB4C4A3}" presName="sibTrans" presStyleCnt="0"/>
      <dgm:spPr/>
    </dgm:pt>
    <dgm:pt modelId="{D822533D-7903-4197-9971-201E9B5D9B61}" type="pres">
      <dgm:prSet presAssocID="{AE6B12BF-F1DF-4F64-B67B-8D82B6D175B4}" presName="node" presStyleLbl="node1" presStyleIdx="1" presStyleCnt="4">
        <dgm:presLayoutVars>
          <dgm:bulletEnabled val="1"/>
        </dgm:presLayoutVars>
      </dgm:prSet>
      <dgm:spPr/>
    </dgm:pt>
    <dgm:pt modelId="{BAFED306-7485-4D5F-8F3C-027BFC2B542D}" type="pres">
      <dgm:prSet presAssocID="{E62835FF-24A7-48F7-9AE0-49A7A52B1743}" presName="sibTrans" presStyleCnt="0"/>
      <dgm:spPr/>
    </dgm:pt>
    <dgm:pt modelId="{831A4997-7314-4563-A4AC-BA79B8673864}" type="pres">
      <dgm:prSet presAssocID="{F5A4F63F-95F9-4A2D-92BC-4D8024A7D4BD}" presName="node" presStyleLbl="node1" presStyleIdx="2" presStyleCnt="4">
        <dgm:presLayoutVars>
          <dgm:bulletEnabled val="1"/>
        </dgm:presLayoutVars>
      </dgm:prSet>
      <dgm:spPr/>
    </dgm:pt>
    <dgm:pt modelId="{13969455-7E21-438A-874F-3DA4874A3BF5}" type="pres">
      <dgm:prSet presAssocID="{DD33E762-5A38-430B-847D-8E7F3F6AA54D}" presName="sibTrans" presStyleCnt="0"/>
      <dgm:spPr/>
    </dgm:pt>
    <dgm:pt modelId="{58D5F236-204B-45C1-8F2D-E9E1A01D84AF}" type="pres">
      <dgm:prSet presAssocID="{F57D7881-E1AE-4291-B24F-FF90B491AA4D}" presName="node" presStyleLbl="node1" presStyleIdx="3" presStyleCnt="4">
        <dgm:presLayoutVars>
          <dgm:bulletEnabled val="1"/>
        </dgm:presLayoutVars>
      </dgm:prSet>
      <dgm:spPr/>
    </dgm:pt>
  </dgm:ptLst>
  <dgm:cxnLst>
    <dgm:cxn modelId="{1EE33409-4DA4-4AC7-9098-B7D1AEFBB125}" srcId="{EEF6D324-83F5-41D4-A4D3-C27F0AB2FDD7}" destId="{F5A4F63F-95F9-4A2D-92BC-4D8024A7D4BD}" srcOrd="2" destOrd="0" parTransId="{9DDF550C-6B66-408E-B1A8-C39742787C22}" sibTransId="{DD33E762-5A38-430B-847D-8E7F3F6AA54D}"/>
    <dgm:cxn modelId="{0F08870C-1E52-4FD3-9A31-88246773EC74}" srcId="{EEF6D324-83F5-41D4-A4D3-C27F0AB2FDD7}" destId="{F57D7881-E1AE-4291-B24F-FF90B491AA4D}" srcOrd="3" destOrd="0" parTransId="{C589F56F-A0C0-4379-BD02-54B8FA7705E8}" sibTransId="{DDC470DF-1FAE-4797-8EA0-7DA0231F540B}"/>
    <dgm:cxn modelId="{0CE7362B-2840-49DD-B59F-1B665E6C9117}" type="presOf" srcId="{AE6B12BF-F1DF-4F64-B67B-8D82B6D175B4}" destId="{D822533D-7903-4197-9971-201E9B5D9B61}" srcOrd="0" destOrd="0" presId="urn:microsoft.com/office/officeart/2005/8/layout/default"/>
    <dgm:cxn modelId="{282CF663-86FA-4ECA-B5C8-3EDBF5E2F5CB}" type="presOf" srcId="{FF341E62-F335-4719-892F-445308A32C92}" destId="{A8162A48-84D0-40A5-ABB5-B41509C069F0}" srcOrd="0" destOrd="0" presId="urn:microsoft.com/office/officeart/2005/8/layout/default"/>
    <dgm:cxn modelId="{E4AE5F55-A7B1-48A7-BE92-D7E68311ECC0}" type="presOf" srcId="{F57D7881-E1AE-4291-B24F-FF90B491AA4D}" destId="{58D5F236-204B-45C1-8F2D-E9E1A01D84AF}" srcOrd="0" destOrd="0" presId="urn:microsoft.com/office/officeart/2005/8/layout/default"/>
    <dgm:cxn modelId="{C15FBD9C-0CB7-41B5-8FED-012ACEB83C6E}" srcId="{EEF6D324-83F5-41D4-A4D3-C27F0AB2FDD7}" destId="{AE6B12BF-F1DF-4F64-B67B-8D82B6D175B4}" srcOrd="1" destOrd="0" parTransId="{2E212F2A-F946-47D5-A5D3-87C124C7F927}" sibTransId="{E62835FF-24A7-48F7-9AE0-49A7A52B1743}"/>
    <dgm:cxn modelId="{50A699CF-2215-4589-B371-332A033EDF23}" type="presOf" srcId="{F5A4F63F-95F9-4A2D-92BC-4D8024A7D4BD}" destId="{831A4997-7314-4563-A4AC-BA79B8673864}" srcOrd="0" destOrd="0" presId="urn:microsoft.com/office/officeart/2005/8/layout/default"/>
    <dgm:cxn modelId="{D0429FF3-3410-451A-BA4D-1C87C536C59A}" type="presOf" srcId="{EEF6D324-83F5-41D4-A4D3-C27F0AB2FDD7}" destId="{3B1ADC73-5E49-495A-A3A2-38FB51F724A1}" srcOrd="0" destOrd="0" presId="urn:microsoft.com/office/officeart/2005/8/layout/default"/>
    <dgm:cxn modelId="{441220FC-CBA7-4B71-B5FA-FC839A9555EE}" srcId="{EEF6D324-83F5-41D4-A4D3-C27F0AB2FDD7}" destId="{FF341E62-F335-4719-892F-445308A32C92}" srcOrd="0" destOrd="0" parTransId="{82A54834-6CAF-422E-956B-0921A3E7B1D2}" sibTransId="{6D2A16E9-80E4-483A-8004-0B392EB4C4A3}"/>
    <dgm:cxn modelId="{0ECE8BF0-A0A1-4F43-A339-65691213262E}" type="presParOf" srcId="{3B1ADC73-5E49-495A-A3A2-38FB51F724A1}" destId="{A8162A48-84D0-40A5-ABB5-B41509C069F0}" srcOrd="0" destOrd="0" presId="urn:microsoft.com/office/officeart/2005/8/layout/default"/>
    <dgm:cxn modelId="{749A9399-E552-49BE-BC0D-2B5FF14124DB}" type="presParOf" srcId="{3B1ADC73-5E49-495A-A3A2-38FB51F724A1}" destId="{3EE92538-B2BC-4D4D-A148-CA4DFE9853EC}" srcOrd="1" destOrd="0" presId="urn:microsoft.com/office/officeart/2005/8/layout/default"/>
    <dgm:cxn modelId="{6E492374-07AD-40F6-A986-C591E051FFD5}" type="presParOf" srcId="{3B1ADC73-5E49-495A-A3A2-38FB51F724A1}" destId="{D822533D-7903-4197-9971-201E9B5D9B61}" srcOrd="2" destOrd="0" presId="urn:microsoft.com/office/officeart/2005/8/layout/default"/>
    <dgm:cxn modelId="{83158A1F-C4F8-4D9C-8AEB-9524293A2667}" type="presParOf" srcId="{3B1ADC73-5E49-495A-A3A2-38FB51F724A1}" destId="{BAFED306-7485-4D5F-8F3C-027BFC2B542D}" srcOrd="3" destOrd="0" presId="urn:microsoft.com/office/officeart/2005/8/layout/default"/>
    <dgm:cxn modelId="{CE282158-6F61-44AB-8396-1192FFC6CFD3}" type="presParOf" srcId="{3B1ADC73-5E49-495A-A3A2-38FB51F724A1}" destId="{831A4997-7314-4563-A4AC-BA79B8673864}" srcOrd="4" destOrd="0" presId="urn:microsoft.com/office/officeart/2005/8/layout/default"/>
    <dgm:cxn modelId="{ABCBBA7A-E353-41AC-898F-3CC4B2B2BFD3}" type="presParOf" srcId="{3B1ADC73-5E49-495A-A3A2-38FB51F724A1}" destId="{13969455-7E21-438A-874F-3DA4874A3BF5}" srcOrd="5" destOrd="0" presId="urn:microsoft.com/office/officeart/2005/8/layout/default"/>
    <dgm:cxn modelId="{0BA62411-F8AD-4E64-9699-60558BE6B8E2}" type="presParOf" srcId="{3B1ADC73-5E49-495A-A3A2-38FB51F724A1}" destId="{58D5F236-204B-45C1-8F2D-E9E1A01D84A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4579AE-9A1A-4905-82A6-3773DBEFC706}" type="doc">
      <dgm:prSet loTypeId="urn:microsoft.com/office/officeart/2008/layout/LinedLis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45ED780-6C31-496D-8BAD-5CC80E5EF82B}">
      <dgm:prSet/>
      <dgm:spPr/>
      <dgm:t>
        <a:bodyPr/>
        <a:lstStyle/>
        <a:p>
          <a:pPr rtl="0"/>
          <a:r>
            <a:rPr lang="en-US" dirty="0">
              <a:solidFill>
                <a:srgbClr val="032B4A"/>
              </a:solidFill>
              <a:latin typeface="Calibri"/>
            </a:rPr>
            <a:t>Career Center Roles and Responsibilities in Serving Veterans </a:t>
          </a:r>
          <a:endParaRPr lang="en-US" dirty="0">
            <a:solidFill>
              <a:srgbClr val="032B4A"/>
            </a:solidFill>
          </a:endParaRPr>
        </a:p>
      </dgm:t>
    </dgm:pt>
    <dgm:pt modelId="{A7FAE6C6-E4DB-4011-99D0-EEFBBF04887D}" type="parTrans" cxnId="{960F0973-0FD4-42F7-98CB-A4969DE7C517}">
      <dgm:prSet/>
      <dgm:spPr/>
      <dgm:t>
        <a:bodyPr/>
        <a:lstStyle/>
        <a:p>
          <a:endParaRPr lang="en-US"/>
        </a:p>
      </dgm:t>
    </dgm:pt>
    <dgm:pt modelId="{86432FC2-8FC6-46EB-865E-4233E0CA387D}" type="sibTrans" cxnId="{960F0973-0FD4-42F7-98CB-A4969DE7C517}">
      <dgm:prSet/>
      <dgm:spPr/>
      <dgm:t>
        <a:bodyPr/>
        <a:lstStyle/>
        <a:p>
          <a:endParaRPr lang="en-US"/>
        </a:p>
      </dgm:t>
    </dgm:pt>
    <dgm:pt modelId="{7F6D3929-26A1-451B-B949-D34587738A81}">
      <dgm:prSet/>
      <dgm:spPr/>
      <dgm:t>
        <a:bodyPr/>
        <a:lstStyle/>
        <a:p>
          <a:pPr rtl="0"/>
          <a:r>
            <a:rPr lang="en-US" dirty="0">
              <a:solidFill>
                <a:srgbClr val="032B4A"/>
              </a:solidFill>
              <a:latin typeface="Calibri"/>
            </a:rPr>
            <a:t>JVSG Eligbility Screening </a:t>
          </a:r>
          <a:r>
            <a:rPr lang="en-US" dirty="0">
              <a:solidFill>
                <a:srgbClr val="032B4A"/>
              </a:solidFill>
            </a:rPr>
            <a:t>and </a:t>
          </a:r>
          <a:r>
            <a:rPr lang="en-US" dirty="0">
              <a:solidFill>
                <a:srgbClr val="032B4A"/>
              </a:solidFill>
              <a:latin typeface="Calibri"/>
            </a:rPr>
            <a:t>Referrals </a:t>
          </a:r>
          <a:endParaRPr lang="en-US" dirty="0"/>
        </a:p>
      </dgm:t>
    </dgm:pt>
    <dgm:pt modelId="{F2584305-D28A-4E1C-8E8D-FE179624F41D}" type="parTrans" cxnId="{F5DB2B79-6FA5-4B01-8F2C-D106D5E5733C}">
      <dgm:prSet/>
      <dgm:spPr/>
      <dgm:t>
        <a:bodyPr/>
        <a:lstStyle/>
        <a:p>
          <a:endParaRPr lang="en-US"/>
        </a:p>
      </dgm:t>
    </dgm:pt>
    <dgm:pt modelId="{1F12183A-564B-4338-BA49-2E07AEACFEC4}" type="sibTrans" cxnId="{F5DB2B79-6FA5-4B01-8F2C-D106D5E5733C}">
      <dgm:prSet/>
      <dgm:spPr/>
      <dgm:t>
        <a:bodyPr/>
        <a:lstStyle/>
        <a:p>
          <a:endParaRPr lang="en-US"/>
        </a:p>
      </dgm:t>
    </dgm:pt>
    <dgm:pt modelId="{BD5236D4-B21C-410E-A4EA-3DEF0A23AABB}">
      <dgm:prSet/>
      <dgm:spPr/>
      <dgm:t>
        <a:bodyPr/>
        <a:lstStyle/>
        <a:p>
          <a:pPr rtl="0"/>
          <a:r>
            <a:rPr lang="en-US" dirty="0">
              <a:solidFill>
                <a:srgbClr val="032B4A"/>
              </a:solidFill>
              <a:latin typeface="Calibri"/>
            </a:rPr>
            <a:t>Comprehensive Assessment </a:t>
          </a:r>
          <a:r>
            <a:rPr lang="en-US" dirty="0">
              <a:solidFill>
                <a:schemeClr val="accent6"/>
              </a:solidFill>
            </a:rPr>
            <a:t> </a:t>
          </a:r>
        </a:p>
      </dgm:t>
    </dgm:pt>
    <dgm:pt modelId="{CBCFAEA0-CC21-4F1F-9D5C-83BD1A5D0F06}" type="parTrans" cxnId="{9B7F917A-FA10-4848-AA97-DF7C3229CEFD}">
      <dgm:prSet/>
      <dgm:spPr/>
      <dgm:t>
        <a:bodyPr/>
        <a:lstStyle/>
        <a:p>
          <a:endParaRPr lang="en-US"/>
        </a:p>
      </dgm:t>
    </dgm:pt>
    <dgm:pt modelId="{887A89B5-4F55-4944-A65F-2555C1E47C0E}" type="sibTrans" cxnId="{9B7F917A-FA10-4848-AA97-DF7C3229CEFD}">
      <dgm:prSet/>
      <dgm:spPr/>
      <dgm:t>
        <a:bodyPr/>
        <a:lstStyle/>
        <a:p>
          <a:endParaRPr lang="en-US"/>
        </a:p>
      </dgm:t>
    </dgm:pt>
    <dgm:pt modelId="{E33F59BC-2654-4452-BAAD-D1FC1D05B27D}">
      <dgm:prSet/>
      <dgm:spPr/>
      <dgm:t>
        <a:bodyPr/>
        <a:lstStyle/>
        <a:p>
          <a:r>
            <a:rPr lang="en-US" dirty="0">
              <a:solidFill>
                <a:srgbClr val="032B4A"/>
              </a:solidFill>
              <a:latin typeface="Calibri"/>
            </a:rPr>
            <a:t>Caseload Management</a:t>
          </a:r>
          <a:r>
            <a:rPr lang="en-US" dirty="0">
              <a:solidFill>
                <a:srgbClr val="032B4A"/>
              </a:solidFill>
            </a:rPr>
            <a:t> </a:t>
          </a:r>
        </a:p>
      </dgm:t>
    </dgm:pt>
    <dgm:pt modelId="{7CBD2943-192A-44AC-BE4C-DDC090487F65}" type="parTrans" cxnId="{EF16D905-BC14-4C45-BF17-B07F3B290B0F}">
      <dgm:prSet/>
      <dgm:spPr/>
      <dgm:t>
        <a:bodyPr/>
        <a:lstStyle/>
        <a:p>
          <a:endParaRPr lang="en-US"/>
        </a:p>
      </dgm:t>
    </dgm:pt>
    <dgm:pt modelId="{B35C1AF1-58EE-4163-984D-3D5960659B81}" type="sibTrans" cxnId="{EF16D905-BC14-4C45-BF17-B07F3B290B0F}">
      <dgm:prSet/>
      <dgm:spPr/>
      <dgm:t>
        <a:bodyPr/>
        <a:lstStyle/>
        <a:p>
          <a:endParaRPr lang="en-US"/>
        </a:p>
      </dgm:t>
    </dgm:pt>
    <dgm:pt modelId="{8448116D-FA78-47AA-BAD1-DDFBEE6DC1D1}">
      <dgm:prSet/>
      <dgm:spPr/>
      <dgm:t>
        <a:bodyPr/>
        <a:lstStyle/>
        <a:p>
          <a:r>
            <a:rPr lang="en-US" dirty="0">
              <a:solidFill>
                <a:srgbClr val="032B4A"/>
              </a:solidFill>
              <a:latin typeface="Calibri"/>
            </a:rPr>
            <a:t>Outreach</a:t>
          </a:r>
          <a:endParaRPr lang="en-US" dirty="0"/>
        </a:p>
      </dgm:t>
    </dgm:pt>
    <dgm:pt modelId="{B693EB1B-752B-426C-AE06-69C7CC6D411B}" type="parTrans" cxnId="{6414F0C5-D781-4920-8C5D-5C233B1861B5}">
      <dgm:prSet/>
      <dgm:spPr/>
      <dgm:t>
        <a:bodyPr/>
        <a:lstStyle/>
        <a:p>
          <a:endParaRPr lang="en-US"/>
        </a:p>
      </dgm:t>
    </dgm:pt>
    <dgm:pt modelId="{123DCDA5-104C-4242-BDBC-8BBF8EE80F1E}" type="sibTrans" cxnId="{6414F0C5-D781-4920-8C5D-5C233B1861B5}">
      <dgm:prSet/>
      <dgm:spPr/>
      <dgm:t>
        <a:bodyPr/>
        <a:lstStyle/>
        <a:p>
          <a:endParaRPr lang="en-US"/>
        </a:p>
      </dgm:t>
    </dgm:pt>
    <dgm:pt modelId="{D3F5A16B-5F54-4D49-AD34-2F2DCA2AD733}">
      <dgm:prSet/>
      <dgm:spPr/>
      <dgm:t>
        <a:bodyPr/>
        <a:lstStyle/>
        <a:p>
          <a:pPr rtl="0"/>
          <a:r>
            <a:rPr lang="en-US" dirty="0">
              <a:solidFill>
                <a:srgbClr val="032B4A"/>
              </a:solidFill>
              <a:latin typeface="Calibri"/>
            </a:rPr>
            <a:t>Data Validation</a:t>
          </a:r>
          <a:endParaRPr lang="en-US" dirty="0">
            <a:solidFill>
              <a:srgbClr val="032B4A"/>
            </a:solidFill>
          </a:endParaRPr>
        </a:p>
      </dgm:t>
    </dgm:pt>
    <dgm:pt modelId="{64F401D8-D290-4BF7-A043-2ABC7BC8D3B7}" type="parTrans" cxnId="{19A4DEE4-3EF1-45E2-9B4E-4E53AF7D30FC}">
      <dgm:prSet/>
      <dgm:spPr/>
      <dgm:t>
        <a:bodyPr/>
        <a:lstStyle/>
        <a:p>
          <a:endParaRPr lang="en-US"/>
        </a:p>
      </dgm:t>
    </dgm:pt>
    <dgm:pt modelId="{8249FEFC-9E63-45FC-92DC-F4CB9009B34B}" type="sibTrans" cxnId="{19A4DEE4-3EF1-45E2-9B4E-4E53AF7D30FC}">
      <dgm:prSet/>
      <dgm:spPr/>
      <dgm:t>
        <a:bodyPr/>
        <a:lstStyle/>
        <a:p>
          <a:endParaRPr lang="en-US"/>
        </a:p>
      </dgm:t>
    </dgm:pt>
    <dgm:pt modelId="{8D967790-6761-45E6-8FC8-6D810BCE38AB}">
      <dgm:prSet phldr="0"/>
      <dgm:spPr/>
      <dgm:t>
        <a:bodyPr/>
        <a:lstStyle/>
        <a:p>
          <a:pPr rtl="0"/>
          <a:r>
            <a:rPr lang="en-US" dirty="0">
              <a:solidFill>
                <a:srgbClr val="032B4A"/>
              </a:solidFill>
              <a:latin typeface="Calibri"/>
            </a:rPr>
            <a:t>Required Reports </a:t>
          </a:r>
          <a:endParaRPr lang="en-US" dirty="0">
            <a:latin typeface="Calibri"/>
          </a:endParaRPr>
        </a:p>
      </dgm:t>
    </dgm:pt>
    <dgm:pt modelId="{06FFA33D-5685-4FA9-BD52-FAA64F1FBE60}" type="parTrans" cxnId="{882FA3A0-B4C9-4EF8-BE33-C7F260E7C849}">
      <dgm:prSet/>
      <dgm:spPr/>
    </dgm:pt>
    <dgm:pt modelId="{41BA0E87-FD62-4152-9EF1-65D3AA3044D3}" type="sibTrans" cxnId="{882FA3A0-B4C9-4EF8-BE33-C7F260E7C849}">
      <dgm:prSet/>
      <dgm:spPr/>
    </dgm:pt>
    <dgm:pt modelId="{E4AC5ED8-664C-43AB-AD15-C3F763C4600C}" type="pres">
      <dgm:prSet presAssocID="{D14579AE-9A1A-4905-82A6-3773DBEFC706}" presName="vert0" presStyleCnt="0">
        <dgm:presLayoutVars>
          <dgm:dir/>
          <dgm:animOne val="branch"/>
          <dgm:animLvl val="lvl"/>
        </dgm:presLayoutVars>
      </dgm:prSet>
      <dgm:spPr/>
    </dgm:pt>
    <dgm:pt modelId="{4E67B633-0231-472F-866D-C31EDD36C3D4}" type="pres">
      <dgm:prSet presAssocID="{145ED780-6C31-496D-8BAD-5CC80E5EF82B}" presName="thickLine" presStyleLbl="alignNode1" presStyleIdx="0" presStyleCnt="7"/>
      <dgm:spPr/>
    </dgm:pt>
    <dgm:pt modelId="{5B891A63-A8F3-48B3-90CB-425868CEA7D5}" type="pres">
      <dgm:prSet presAssocID="{145ED780-6C31-496D-8BAD-5CC80E5EF82B}" presName="horz1" presStyleCnt="0"/>
      <dgm:spPr/>
    </dgm:pt>
    <dgm:pt modelId="{D20D97FE-DEC1-4581-9EA1-59ABB22CA25E}" type="pres">
      <dgm:prSet presAssocID="{145ED780-6C31-496D-8BAD-5CC80E5EF82B}" presName="tx1" presStyleLbl="revTx" presStyleIdx="0" presStyleCnt="7"/>
      <dgm:spPr/>
    </dgm:pt>
    <dgm:pt modelId="{E7799ECB-E597-4CC5-882B-59EB96C33A2F}" type="pres">
      <dgm:prSet presAssocID="{145ED780-6C31-496D-8BAD-5CC80E5EF82B}" presName="vert1" presStyleCnt="0"/>
      <dgm:spPr/>
    </dgm:pt>
    <dgm:pt modelId="{3050C32D-E6CF-4423-A69D-089AF548186D}" type="pres">
      <dgm:prSet presAssocID="{7F6D3929-26A1-451B-B949-D34587738A81}" presName="thickLine" presStyleLbl="alignNode1" presStyleIdx="1" presStyleCnt="7"/>
      <dgm:spPr/>
    </dgm:pt>
    <dgm:pt modelId="{C0AB1876-D3EA-424D-940E-D164D0C39271}" type="pres">
      <dgm:prSet presAssocID="{7F6D3929-26A1-451B-B949-D34587738A81}" presName="horz1" presStyleCnt="0"/>
      <dgm:spPr/>
    </dgm:pt>
    <dgm:pt modelId="{09F79AC3-42D4-4E94-B6EF-FA388490B498}" type="pres">
      <dgm:prSet presAssocID="{7F6D3929-26A1-451B-B949-D34587738A81}" presName="tx1" presStyleLbl="revTx" presStyleIdx="1" presStyleCnt="7"/>
      <dgm:spPr/>
    </dgm:pt>
    <dgm:pt modelId="{CDFD6C18-7EED-4F73-9A5F-E38F9280E47B}" type="pres">
      <dgm:prSet presAssocID="{7F6D3929-26A1-451B-B949-D34587738A81}" presName="vert1" presStyleCnt="0"/>
      <dgm:spPr/>
    </dgm:pt>
    <dgm:pt modelId="{9E9C3F79-4F9D-4046-AA7F-4B70780C8429}" type="pres">
      <dgm:prSet presAssocID="{BD5236D4-B21C-410E-A4EA-3DEF0A23AABB}" presName="thickLine" presStyleLbl="alignNode1" presStyleIdx="2" presStyleCnt="7"/>
      <dgm:spPr/>
    </dgm:pt>
    <dgm:pt modelId="{74FC559D-7727-4E87-B8C2-266F4A8F285B}" type="pres">
      <dgm:prSet presAssocID="{BD5236D4-B21C-410E-A4EA-3DEF0A23AABB}" presName="horz1" presStyleCnt="0"/>
      <dgm:spPr/>
    </dgm:pt>
    <dgm:pt modelId="{74C5F5A3-7EA6-4DC8-A534-0EE5BDFF6778}" type="pres">
      <dgm:prSet presAssocID="{BD5236D4-B21C-410E-A4EA-3DEF0A23AABB}" presName="tx1" presStyleLbl="revTx" presStyleIdx="2" presStyleCnt="7"/>
      <dgm:spPr/>
    </dgm:pt>
    <dgm:pt modelId="{F11DAD3F-FF62-4350-A761-DAA566558046}" type="pres">
      <dgm:prSet presAssocID="{BD5236D4-B21C-410E-A4EA-3DEF0A23AABB}" presName="vert1" presStyleCnt="0"/>
      <dgm:spPr/>
    </dgm:pt>
    <dgm:pt modelId="{528E50AA-9E95-40A7-8358-9465971F2C0A}" type="pres">
      <dgm:prSet presAssocID="{E33F59BC-2654-4452-BAAD-D1FC1D05B27D}" presName="thickLine" presStyleLbl="alignNode1" presStyleIdx="3" presStyleCnt="7"/>
      <dgm:spPr/>
    </dgm:pt>
    <dgm:pt modelId="{02A16AF4-C7BB-4B36-B2FE-3E0E0DB29837}" type="pres">
      <dgm:prSet presAssocID="{E33F59BC-2654-4452-BAAD-D1FC1D05B27D}" presName="horz1" presStyleCnt="0"/>
      <dgm:spPr/>
    </dgm:pt>
    <dgm:pt modelId="{04166653-0D3E-493A-A26C-6C0733B67349}" type="pres">
      <dgm:prSet presAssocID="{E33F59BC-2654-4452-BAAD-D1FC1D05B27D}" presName="tx1" presStyleLbl="revTx" presStyleIdx="3" presStyleCnt="7"/>
      <dgm:spPr/>
    </dgm:pt>
    <dgm:pt modelId="{5BB97A0F-95AA-4415-B8FD-4BA5CC4F0297}" type="pres">
      <dgm:prSet presAssocID="{E33F59BC-2654-4452-BAAD-D1FC1D05B27D}" presName="vert1" presStyleCnt="0"/>
      <dgm:spPr/>
    </dgm:pt>
    <dgm:pt modelId="{204B092B-257E-4138-8136-E79FF62BBBE2}" type="pres">
      <dgm:prSet presAssocID="{8448116D-FA78-47AA-BAD1-DDFBEE6DC1D1}" presName="thickLine" presStyleLbl="alignNode1" presStyleIdx="4" presStyleCnt="7"/>
      <dgm:spPr/>
    </dgm:pt>
    <dgm:pt modelId="{759FA062-AB62-4E2C-B517-522B41A02F1B}" type="pres">
      <dgm:prSet presAssocID="{8448116D-FA78-47AA-BAD1-DDFBEE6DC1D1}" presName="horz1" presStyleCnt="0"/>
      <dgm:spPr/>
    </dgm:pt>
    <dgm:pt modelId="{4EE8D368-DA7E-4822-B85B-2580ECD113D8}" type="pres">
      <dgm:prSet presAssocID="{8448116D-FA78-47AA-BAD1-DDFBEE6DC1D1}" presName="tx1" presStyleLbl="revTx" presStyleIdx="4" presStyleCnt="7"/>
      <dgm:spPr/>
    </dgm:pt>
    <dgm:pt modelId="{2BF0B5A0-CC83-4AB6-9C7E-03CD59624A47}" type="pres">
      <dgm:prSet presAssocID="{8448116D-FA78-47AA-BAD1-DDFBEE6DC1D1}" presName="vert1" presStyleCnt="0"/>
      <dgm:spPr/>
    </dgm:pt>
    <dgm:pt modelId="{5AF4FA18-18DE-4FB1-BAE6-3E7A361437BB}" type="pres">
      <dgm:prSet presAssocID="{D3F5A16B-5F54-4D49-AD34-2F2DCA2AD733}" presName="thickLine" presStyleLbl="alignNode1" presStyleIdx="5" presStyleCnt="7"/>
      <dgm:spPr/>
    </dgm:pt>
    <dgm:pt modelId="{F0F8CB7E-7299-4092-81A5-34770EFA7907}" type="pres">
      <dgm:prSet presAssocID="{D3F5A16B-5F54-4D49-AD34-2F2DCA2AD733}" presName="horz1" presStyleCnt="0"/>
      <dgm:spPr/>
    </dgm:pt>
    <dgm:pt modelId="{443C7785-1474-42EB-BA9B-9FFFD3BEB256}" type="pres">
      <dgm:prSet presAssocID="{D3F5A16B-5F54-4D49-AD34-2F2DCA2AD733}" presName="tx1" presStyleLbl="revTx" presStyleIdx="5" presStyleCnt="7"/>
      <dgm:spPr/>
    </dgm:pt>
    <dgm:pt modelId="{26E79637-3B0C-488D-9878-4C8354444DD6}" type="pres">
      <dgm:prSet presAssocID="{D3F5A16B-5F54-4D49-AD34-2F2DCA2AD733}" presName="vert1" presStyleCnt="0"/>
      <dgm:spPr/>
    </dgm:pt>
    <dgm:pt modelId="{77DDF272-76E7-47AE-B08C-85423F9F388E}" type="pres">
      <dgm:prSet presAssocID="{8D967790-6761-45E6-8FC8-6D810BCE38AB}" presName="thickLine" presStyleLbl="alignNode1" presStyleIdx="6" presStyleCnt="7"/>
      <dgm:spPr/>
    </dgm:pt>
    <dgm:pt modelId="{22E46A27-19C5-4BB3-AC0A-A16BA49BAFB6}" type="pres">
      <dgm:prSet presAssocID="{8D967790-6761-45E6-8FC8-6D810BCE38AB}" presName="horz1" presStyleCnt="0"/>
      <dgm:spPr/>
    </dgm:pt>
    <dgm:pt modelId="{BFDA5AE1-6C27-4F1F-9848-4F535307D973}" type="pres">
      <dgm:prSet presAssocID="{8D967790-6761-45E6-8FC8-6D810BCE38AB}" presName="tx1" presStyleLbl="revTx" presStyleIdx="6" presStyleCnt="7"/>
      <dgm:spPr/>
    </dgm:pt>
    <dgm:pt modelId="{FEADAE33-14E9-4F58-A855-DB4F73AF5078}" type="pres">
      <dgm:prSet presAssocID="{8D967790-6761-45E6-8FC8-6D810BCE38AB}" presName="vert1" presStyleCnt="0"/>
      <dgm:spPr/>
    </dgm:pt>
  </dgm:ptLst>
  <dgm:cxnLst>
    <dgm:cxn modelId="{EF16D905-BC14-4C45-BF17-B07F3B290B0F}" srcId="{D14579AE-9A1A-4905-82A6-3773DBEFC706}" destId="{E33F59BC-2654-4452-BAAD-D1FC1D05B27D}" srcOrd="3" destOrd="0" parTransId="{7CBD2943-192A-44AC-BE4C-DDC090487F65}" sibTransId="{B35C1AF1-58EE-4163-984D-3D5960659B81}"/>
    <dgm:cxn modelId="{193CD71E-113E-4EEC-B21A-81625FC7BD23}" type="presOf" srcId="{E33F59BC-2654-4452-BAAD-D1FC1D05B27D}" destId="{04166653-0D3E-493A-A26C-6C0733B67349}" srcOrd="0" destOrd="0" presId="urn:microsoft.com/office/officeart/2008/layout/LinedList"/>
    <dgm:cxn modelId="{C321B325-F984-41A4-B112-92DCFDA767B3}" type="presOf" srcId="{8448116D-FA78-47AA-BAD1-DDFBEE6DC1D1}" destId="{4EE8D368-DA7E-4822-B85B-2580ECD113D8}" srcOrd="0" destOrd="0" presId="urn:microsoft.com/office/officeart/2008/layout/LinedList"/>
    <dgm:cxn modelId="{1640A726-AC82-45DD-A4FD-4798E809E87F}" type="presOf" srcId="{8D967790-6761-45E6-8FC8-6D810BCE38AB}" destId="{BFDA5AE1-6C27-4F1F-9848-4F535307D973}" srcOrd="0" destOrd="0" presId="urn:microsoft.com/office/officeart/2008/layout/LinedList"/>
    <dgm:cxn modelId="{5098E12A-243C-4350-999D-1F7C1D91BE4E}" type="presOf" srcId="{BD5236D4-B21C-410E-A4EA-3DEF0A23AABB}" destId="{74C5F5A3-7EA6-4DC8-A534-0EE5BDFF6778}" srcOrd="0" destOrd="0" presId="urn:microsoft.com/office/officeart/2008/layout/LinedList"/>
    <dgm:cxn modelId="{10E13D6E-B7A9-4B51-8E5C-DF87312EA291}" type="presOf" srcId="{D3F5A16B-5F54-4D49-AD34-2F2DCA2AD733}" destId="{443C7785-1474-42EB-BA9B-9FFFD3BEB256}" srcOrd="0" destOrd="0" presId="urn:microsoft.com/office/officeart/2008/layout/LinedList"/>
    <dgm:cxn modelId="{960F0973-0FD4-42F7-98CB-A4969DE7C517}" srcId="{D14579AE-9A1A-4905-82A6-3773DBEFC706}" destId="{145ED780-6C31-496D-8BAD-5CC80E5EF82B}" srcOrd="0" destOrd="0" parTransId="{A7FAE6C6-E4DB-4011-99D0-EEFBBF04887D}" sibTransId="{86432FC2-8FC6-46EB-865E-4233E0CA387D}"/>
    <dgm:cxn modelId="{9AB0C277-8154-4F3D-9B24-B0F22036616B}" type="presOf" srcId="{145ED780-6C31-496D-8BAD-5CC80E5EF82B}" destId="{D20D97FE-DEC1-4581-9EA1-59ABB22CA25E}" srcOrd="0" destOrd="0" presId="urn:microsoft.com/office/officeart/2008/layout/LinedList"/>
    <dgm:cxn modelId="{F5DB2B79-6FA5-4B01-8F2C-D106D5E5733C}" srcId="{D14579AE-9A1A-4905-82A6-3773DBEFC706}" destId="{7F6D3929-26A1-451B-B949-D34587738A81}" srcOrd="1" destOrd="0" parTransId="{F2584305-D28A-4E1C-8E8D-FE179624F41D}" sibTransId="{1F12183A-564B-4338-BA49-2E07AEACFEC4}"/>
    <dgm:cxn modelId="{9B7F917A-FA10-4848-AA97-DF7C3229CEFD}" srcId="{D14579AE-9A1A-4905-82A6-3773DBEFC706}" destId="{BD5236D4-B21C-410E-A4EA-3DEF0A23AABB}" srcOrd="2" destOrd="0" parTransId="{CBCFAEA0-CC21-4F1F-9D5C-83BD1A5D0F06}" sibTransId="{887A89B5-4F55-4944-A65F-2555C1E47C0E}"/>
    <dgm:cxn modelId="{882FA3A0-B4C9-4EF8-BE33-C7F260E7C849}" srcId="{D14579AE-9A1A-4905-82A6-3773DBEFC706}" destId="{8D967790-6761-45E6-8FC8-6D810BCE38AB}" srcOrd="6" destOrd="0" parTransId="{06FFA33D-5685-4FA9-BD52-FAA64F1FBE60}" sibTransId="{41BA0E87-FD62-4152-9EF1-65D3AA3044D3}"/>
    <dgm:cxn modelId="{E0AA01C3-728A-43BA-BC90-86CDB8687EE9}" type="presOf" srcId="{7F6D3929-26A1-451B-B949-D34587738A81}" destId="{09F79AC3-42D4-4E94-B6EF-FA388490B498}" srcOrd="0" destOrd="0" presId="urn:microsoft.com/office/officeart/2008/layout/LinedList"/>
    <dgm:cxn modelId="{6414F0C5-D781-4920-8C5D-5C233B1861B5}" srcId="{D14579AE-9A1A-4905-82A6-3773DBEFC706}" destId="{8448116D-FA78-47AA-BAD1-DDFBEE6DC1D1}" srcOrd="4" destOrd="0" parTransId="{B693EB1B-752B-426C-AE06-69C7CC6D411B}" sibTransId="{123DCDA5-104C-4242-BDBC-8BBF8EE80F1E}"/>
    <dgm:cxn modelId="{43F346CE-B6ED-4E79-9765-E650AA97DFFD}" type="presOf" srcId="{D14579AE-9A1A-4905-82A6-3773DBEFC706}" destId="{E4AC5ED8-664C-43AB-AD15-C3F763C4600C}" srcOrd="0" destOrd="0" presId="urn:microsoft.com/office/officeart/2008/layout/LinedList"/>
    <dgm:cxn modelId="{19A4DEE4-3EF1-45E2-9B4E-4E53AF7D30FC}" srcId="{D14579AE-9A1A-4905-82A6-3773DBEFC706}" destId="{D3F5A16B-5F54-4D49-AD34-2F2DCA2AD733}" srcOrd="5" destOrd="0" parTransId="{64F401D8-D290-4BF7-A043-2ABC7BC8D3B7}" sibTransId="{8249FEFC-9E63-45FC-92DC-F4CB9009B34B}"/>
    <dgm:cxn modelId="{8B1A2818-082E-4130-8A65-4EED33E249E8}" type="presParOf" srcId="{E4AC5ED8-664C-43AB-AD15-C3F763C4600C}" destId="{4E67B633-0231-472F-866D-C31EDD36C3D4}" srcOrd="0" destOrd="0" presId="urn:microsoft.com/office/officeart/2008/layout/LinedList"/>
    <dgm:cxn modelId="{1426949C-1828-4CBC-B2D3-32BC8683252B}" type="presParOf" srcId="{E4AC5ED8-664C-43AB-AD15-C3F763C4600C}" destId="{5B891A63-A8F3-48B3-90CB-425868CEA7D5}" srcOrd="1" destOrd="0" presId="urn:microsoft.com/office/officeart/2008/layout/LinedList"/>
    <dgm:cxn modelId="{4B44260C-6981-4AD0-8EE0-54C22280F7DF}" type="presParOf" srcId="{5B891A63-A8F3-48B3-90CB-425868CEA7D5}" destId="{D20D97FE-DEC1-4581-9EA1-59ABB22CA25E}" srcOrd="0" destOrd="0" presId="urn:microsoft.com/office/officeart/2008/layout/LinedList"/>
    <dgm:cxn modelId="{6C074C29-1450-4402-9A78-A89E5843D472}" type="presParOf" srcId="{5B891A63-A8F3-48B3-90CB-425868CEA7D5}" destId="{E7799ECB-E597-4CC5-882B-59EB96C33A2F}" srcOrd="1" destOrd="0" presId="urn:microsoft.com/office/officeart/2008/layout/LinedList"/>
    <dgm:cxn modelId="{A8AB4C93-3E3F-4784-8440-2B0AC3E7A0EA}" type="presParOf" srcId="{E4AC5ED8-664C-43AB-AD15-C3F763C4600C}" destId="{3050C32D-E6CF-4423-A69D-089AF548186D}" srcOrd="2" destOrd="0" presId="urn:microsoft.com/office/officeart/2008/layout/LinedList"/>
    <dgm:cxn modelId="{CF173A15-1FEA-4BE4-BCEC-C200E45E12A7}" type="presParOf" srcId="{E4AC5ED8-664C-43AB-AD15-C3F763C4600C}" destId="{C0AB1876-D3EA-424D-940E-D164D0C39271}" srcOrd="3" destOrd="0" presId="urn:microsoft.com/office/officeart/2008/layout/LinedList"/>
    <dgm:cxn modelId="{1B6AA361-B868-4EFC-B8A9-157E4D128B5A}" type="presParOf" srcId="{C0AB1876-D3EA-424D-940E-D164D0C39271}" destId="{09F79AC3-42D4-4E94-B6EF-FA388490B498}" srcOrd="0" destOrd="0" presId="urn:microsoft.com/office/officeart/2008/layout/LinedList"/>
    <dgm:cxn modelId="{E5C04E8F-17C6-4204-A002-556212575ECC}" type="presParOf" srcId="{C0AB1876-D3EA-424D-940E-D164D0C39271}" destId="{CDFD6C18-7EED-4F73-9A5F-E38F9280E47B}" srcOrd="1" destOrd="0" presId="urn:microsoft.com/office/officeart/2008/layout/LinedList"/>
    <dgm:cxn modelId="{C26201D3-95F8-430A-A2CB-595B5A98DD3C}" type="presParOf" srcId="{E4AC5ED8-664C-43AB-AD15-C3F763C4600C}" destId="{9E9C3F79-4F9D-4046-AA7F-4B70780C8429}" srcOrd="4" destOrd="0" presId="urn:microsoft.com/office/officeart/2008/layout/LinedList"/>
    <dgm:cxn modelId="{C8A91638-8AD6-43A0-82BD-0433D9B18572}" type="presParOf" srcId="{E4AC5ED8-664C-43AB-AD15-C3F763C4600C}" destId="{74FC559D-7727-4E87-B8C2-266F4A8F285B}" srcOrd="5" destOrd="0" presId="urn:microsoft.com/office/officeart/2008/layout/LinedList"/>
    <dgm:cxn modelId="{3CE52C26-0419-4A1E-B125-AA90B165BB62}" type="presParOf" srcId="{74FC559D-7727-4E87-B8C2-266F4A8F285B}" destId="{74C5F5A3-7EA6-4DC8-A534-0EE5BDFF6778}" srcOrd="0" destOrd="0" presId="urn:microsoft.com/office/officeart/2008/layout/LinedList"/>
    <dgm:cxn modelId="{FFF39A31-EAC5-4CD6-8DE2-76CC0DA07FB4}" type="presParOf" srcId="{74FC559D-7727-4E87-B8C2-266F4A8F285B}" destId="{F11DAD3F-FF62-4350-A761-DAA566558046}" srcOrd="1" destOrd="0" presId="urn:microsoft.com/office/officeart/2008/layout/LinedList"/>
    <dgm:cxn modelId="{D31DA64E-20E2-4DA2-A2A6-09FC9100735D}" type="presParOf" srcId="{E4AC5ED8-664C-43AB-AD15-C3F763C4600C}" destId="{528E50AA-9E95-40A7-8358-9465971F2C0A}" srcOrd="6" destOrd="0" presId="urn:microsoft.com/office/officeart/2008/layout/LinedList"/>
    <dgm:cxn modelId="{ACF0C7FC-3B1E-4846-8ADB-49105CCA0515}" type="presParOf" srcId="{E4AC5ED8-664C-43AB-AD15-C3F763C4600C}" destId="{02A16AF4-C7BB-4B36-B2FE-3E0E0DB29837}" srcOrd="7" destOrd="0" presId="urn:microsoft.com/office/officeart/2008/layout/LinedList"/>
    <dgm:cxn modelId="{A0ED243B-304D-4A0A-B802-EEE8D7723395}" type="presParOf" srcId="{02A16AF4-C7BB-4B36-B2FE-3E0E0DB29837}" destId="{04166653-0D3E-493A-A26C-6C0733B67349}" srcOrd="0" destOrd="0" presId="urn:microsoft.com/office/officeart/2008/layout/LinedList"/>
    <dgm:cxn modelId="{D5B6BB81-21C2-4EB3-80B0-9D728D0059F4}" type="presParOf" srcId="{02A16AF4-C7BB-4B36-B2FE-3E0E0DB29837}" destId="{5BB97A0F-95AA-4415-B8FD-4BA5CC4F0297}" srcOrd="1" destOrd="0" presId="urn:microsoft.com/office/officeart/2008/layout/LinedList"/>
    <dgm:cxn modelId="{19947EA2-B9DD-4585-BBE3-752540CBAB9A}" type="presParOf" srcId="{E4AC5ED8-664C-43AB-AD15-C3F763C4600C}" destId="{204B092B-257E-4138-8136-E79FF62BBBE2}" srcOrd="8" destOrd="0" presId="urn:microsoft.com/office/officeart/2008/layout/LinedList"/>
    <dgm:cxn modelId="{83BEB49C-EBA7-430F-A118-2ACD84EF0A64}" type="presParOf" srcId="{E4AC5ED8-664C-43AB-AD15-C3F763C4600C}" destId="{759FA062-AB62-4E2C-B517-522B41A02F1B}" srcOrd="9" destOrd="0" presId="urn:microsoft.com/office/officeart/2008/layout/LinedList"/>
    <dgm:cxn modelId="{134BB67A-79F9-4F71-AD82-33B8D9FADC12}" type="presParOf" srcId="{759FA062-AB62-4E2C-B517-522B41A02F1B}" destId="{4EE8D368-DA7E-4822-B85B-2580ECD113D8}" srcOrd="0" destOrd="0" presId="urn:microsoft.com/office/officeart/2008/layout/LinedList"/>
    <dgm:cxn modelId="{8D846FDE-7A4F-4A55-A44B-7B5B08571958}" type="presParOf" srcId="{759FA062-AB62-4E2C-B517-522B41A02F1B}" destId="{2BF0B5A0-CC83-4AB6-9C7E-03CD59624A47}" srcOrd="1" destOrd="0" presId="urn:microsoft.com/office/officeart/2008/layout/LinedList"/>
    <dgm:cxn modelId="{B3B32A88-37A6-4CDD-88A4-CAF445F75A87}" type="presParOf" srcId="{E4AC5ED8-664C-43AB-AD15-C3F763C4600C}" destId="{5AF4FA18-18DE-4FB1-BAE6-3E7A361437BB}" srcOrd="10" destOrd="0" presId="urn:microsoft.com/office/officeart/2008/layout/LinedList"/>
    <dgm:cxn modelId="{231BFE88-4BB4-4724-A584-BEE4728EA4F5}" type="presParOf" srcId="{E4AC5ED8-664C-43AB-AD15-C3F763C4600C}" destId="{F0F8CB7E-7299-4092-81A5-34770EFA7907}" srcOrd="11" destOrd="0" presId="urn:microsoft.com/office/officeart/2008/layout/LinedList"/>
    <dgm:cxn modelId="{4FDE2F72-8BF9-40D8-8115-B05CAB29043A}" type="presParOf" srcId="{F0F8CB7E-7299-4092-81A5-34770EFA7907}" destId="{443C7785-1474-42EB-BA9B-9FFFD3BEB256}" srcOrd="0" destOrd="0" presId="urn:microsoft.com/office/officeart/2008/layout/LinedList"/>
    <dgm:cxn modelId="{E9E01DE0-EB74-42D1-84A3-1E4D3659D8A1}" type="presParOf" srcId="{F0F8CB7E-7299-4092-81A5-34770EFA7907}" destId="{26E79637-3B0C-488D-9878-4C8354444DD6}" srcOrd="1" destOrd="0" presId="urn:microsoft.com/office/officeart/2008/layout/LinedList"/>
    <dgm:cxn modelId="{38D5D491-7EB6-4B49-9066-3BDAC1EB7A74}" type="presParOf" srcId="{E4AC5ED8-664C-43AB-AD15-C3F763C4600C}" destId="{77DDF272-76E7-47AE-B08C-85423F9F388E}" srcOrd="12" destOrd="0" presId="urn:microsoft.com/office/officeart/2008/layout/LinedList"/>
    <dgm:cxn modelId="{5624B635-4A5B-4A45-A128-7FBFB129B0FB}" type="presParOf" srcId="{E4AC5ED8-664C-43AB-AD15-C3F763C4600C}" destId="{22E46A27-19C5-4BB3-AC0A-A16BA49BAFB6}" srcOrd="13" destOrd="0" presId="urn:microsoft.com/office/officeart/2008/layout/LinedList"/>
    <dgm:cxn modelId="{B61D4682-DA61-490A-9D75-DFAAF4B6AB54}" type="presParOf" srcId="{22E46A27-19C5-4BB3-AC0A-A16BA49BAFB6}" destId="{BFDA5AE1-6C27-4F1F-9848-4F535307D973}" srcOrd="0" destOrd="0" presId="urn:microsoft.com/office/officeart/2008/layout/LinedList"/>
    <dgm:cxn modelId="{00DF0269-A7D5-42EC-A307-01A541E7ED0D}" type="presParOf" srcId="{22E46A27-19C5-4BB3-AC0A-A16BA49BAFB6}" destId="{FEADAE33-14E9-4F58-A855-DB4F73AF50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E28D1E3-47D4-4B82-997D-3996AA23F13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6356FC7-BB71-4C32-8BB6-5CCA2A1D0F3E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JVSG goes by the Federal Quarters</a:t>
          </a:r>
        </a:p>
      </dgm:t>
    </dgm:pt>
    <dgm:pt modelId="{C9F5C6DC-9CBA-41DC-A196-B2447118AE74}" type="parTrans" cxnId="{09B334B8-6582-429B-B885-EE155F22B1D4}">
      <dgm:prSet/>
      <dgm:spPr/>
      <dgm:t>
        <a:bodyPr/>
        <a:lstStyle/>
        <a:p>
          <a:endParaRPr lang="en-US"/>
        </a:p>
      </dgm:t>
    </dgm:pt>
    <dgm:pt modelId="{54B7539F-A0CE-49A2-84A0-DCE47D2DBB9E}" type="sibTrans" cxnId="{09B334B8-6582-429B-B885-EE155F22B1D4}">
      <dgm:prSet/>
      <dgm:spPr/>
      <dgm:t>
        <a:bodyPr/>
        <a:lstStyle/>
        <a:p>
          <a:endParaRPr lang="en-US"/>
        </a:p>
      </dgm:t>
    </dgm:pt>
    <dgm:pt modelId="{1C92B2E5-7866-452D-9F90-231BD3EBAA6A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October to December Q1</a:t>
          </a:r>
        </a:p>
      </dgm:t>
    </dgm:pt>
    <dgm:pt modelId="{229DD504-88A1-497D-B74B-3ED4D9613F97}" type="parTrans" cxnId="{5C32FC71-E742-4C57-8A67-95DE93D409B6}">
      <dgm:prSet/>
      <dgm:spPr/>
      <dgm:t>
        <a:bodyPr/>
        <a:lstStyle/>
        <a:p>
          <a:endParaRPr lang="en-US"/>
        </a:p>
      </dgm:t>
    </dgm:pt>
    <dgm:pt modelId="{93CE5681-C482-4DEB-B0D1-2758202AC52A}" type="sibTrans" cxnId="{5C32FC71-E742-4C57-8A67-95DE93D409B6}">
      <dgm:prSet/>
      <dgm:spPr/>
      <dgm:t>
        <a:bodyPr/>
        <a:lstStyle/>
        <a:p>
          <a:endParaRPr lang="en-US"/>
        </a:p>
      </dgm:t>
    </dgm:pt>
    <dgm:pt modelId="{D0F1B0EB-0895-48C7-B17D-0324A6596C21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January to March Q2</a:t>
          </a:r>
        </a:p>
      </dgm:t>
    </dgm:pt>
    <dgm:pt modelId="{7EC6C06D-A1C1-4A4F-B745-639A05715639}" type="parTrans" cxnId="{60CA7ED0-B018-4BC4-B1E4-513546572E47}">
      <dgm:prSet/>
      <dgm:spPr/>
      <dgm:t>
        <a:bodyPr/>
        <a:lstStyle/>
        <a:p>
          <a:endParaRPr lang="en-US"/>
        </a:p>
      </dgm:t>
    </dgm:pt>
    <dgm:pt modelId="{BDEC163C-3BB2-47BD-9A7D-E9D07176B0D8}" type="sibTrans" cxnId="{60CA7ED0-B018-4BC4-B1E4-513546572E47}">
      <dgm:prSet/>
      <dgm:spPr/>
      <dgm:t>
        <a:bodyPr/>
        <a:lstStyle/>
        <a:p>
          <a:endParaRPr lang="en-US"/>
        </a:p>
      </dgm:t>
    </dgm:pt>
    <dgm:pt modelId="{226A26DC-3BEC-4F48-9AA7-D247058785F4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April to June Q3</a:t>
          </a:r>
        </a:p>
      </dgm:t>
    </dgm:pt>
    <dgm:pt modelId="{E92B22A1-6D35-43C7-A4F8-068617D23738}" type="parTrans" cxnId="{3D164483-C50B-4AD8-8FBB-35F8ED4D36C3}">
      <dgm:prSet/>
      <dgm:spPr/>
      <dgm:t>
        <a:bodyPr/>
        <a:lstStyle/>
        <a:p>
          <a:endParaRPr lang="en-US"/>
        </a:p>
      </dgm:t>
    </dgm:pt>
    <dgm:pt modelId="{426659CB-4285-451D-AA83-C904F7059B0C}" type="sibTrans" cxnId="{3D164483-C50B-4AD8-8FBB-35F8ED4D36C3}">
      <dgm:prSet/>
      <dgm:spPr/>
      <dgm:t>
        <a:bodyPr/>
        <a:lstStyle/>
        <a:p>
          <a:endParaRPr lang="en-US"/>
        </a:p>
      </dgm:t>
    </dgm:pt>
    <dgm:pt modelId="{451698B5-6369-4275-947D-9A44A8CC8D53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July to September Q4</a:t>
          </a:r>
        </a:p>
      </dgm:t>
    </dgm:pt>
    <dgm:pt modelId="{6C89766C-3501-44B2-809E-53572F4D44E7}" type="parTrans" cxnId="{88745398-76A5-4ECA-853C-D93262AEBC10}">
      <dgm:prSet/>
      <dgm:spPr/>
      <dgm:t>
        <a:bodyPr/>
        <a:lstStyle/>
        <a:p>
          <a:endParaRPr lang="en-US"/>
        </a:p>
      </dgm:t>
    </dgm:pt>
    <dgm:pt modelId="{AF7E241C-2460-4E74-ACA6-AA7BB11D00BB}" type="sibTrans" cxnId="{88745398-76A5-4ECA-853C-D93262AEBC10}">
      <dgm:prSet/>
      <dgm:spPr/>
      <dgm:t>
        <a:bodyPr/>
        <a:lstStyle/>
        <a:p>
          <a:endParaRPr lang="en-US"/>
        </a:p>
      </dgm:t>
    </dgm:pt>
    <dgm:pt modelId="{8DA6A1DF-DAB3-496F-BACF-EBF62E61985F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Reports are due by the 15</a:t>
          </a:r>
          <a:r>
            <a:rPr lang="en-US" baseline="30000">
              <a:solidFill>
                <a:schemeClr val="accent6"/>
              </a:solidFill>
            </a:rPr>
            <a:t>th</a:t>
          </a:r>
          <a:r>
            <a:rPr lang="en-US">
              <a:solidFill>
                <a:schemeClr val="accent6"/>
              </a:solidFill>
            </a:rPr>
            <a:t> of the following month after the end of each Quarter</a:t>
          </a:r>
        </a:p>
      </dgm:t>
    </dgm:pt>
    <dgm:pt modelId="{C834386B-8920-4145-A334-23B7688843CA}" type="parTrans" cxnId="{4893D5A4-1440-401B-8BBE-68496504BBDD}">
      <dgm:prSet/>
      <dgm:spPr/>
      <dgm:t>
        <a:bodyPr/>
        <a:lstStyle/>
        <a:p>
          <a:endParaRPr lang="en-US"/>
        </a:p>
      </dgm:t>
    </dgm:pt>
    <dgm:pt modelId="{EBCEE969-6BD7-41FE-989D-48E17C68ACE8}" type="sibTrans" cxnId="{4893D5A4-1440-401B-8BBE-68496504BBDD}">
      <dgm:prSet/>
      <dgm:spPr/>
      <dgm:t>
        <a:bodyPr/>
        <a:lstStyle/>
        <a:p>
          <a:endParaRPr lang="en-US"/>
        </a:p>
      </dgm:t>
    </dgm:pt>
    <dgm:pt modelId="{7FEB65F5-248B-4F84-AE95-8E9916556463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Example: Q1 report will be due by January 15 after the close of Q1 in December</a:t>
          </a:r>
        </a:p>
      </dgm:t>
    </dgm:pt>
    <dgm:pt modelId="{512F5355-F8CD-496D-9641-E3B0528124FC}" type="parTrans" cxnId="{4375F0AB-BB04-480F-97AC-2E822C8B25F0}">
      <dgm:prSet/>
      <dgm:spPr/>
      <dgm:t>
        <a:bodyPr/>
        <a:lstStyle/>
        <a:p>
          <a:endParaRPr lang="en-US"/>
        </a:p>
      </dgm:t>
    </dgm:pt>
    <dgm:pt modelId="{18AF7169-D020-426C-AD4D-A35D5EA9C666}" type="sibTrans" cxnId="{4375F0AB-BB04-480F-97AC-2E822C8B25F0}">
      <dgm:prSet/>
      <dgm:spPr/>
      <dgm:t>
        <a:bodyPr/>
        <a:lstStyle/>
        <a:p>
          <a:endParaRPr lang="en-US"/>
        </a:p>
      </dgm:t>
    </dgm:pt>
    <dgm:pt modelId="{2DD7AD72-B970-459B-B7FA-C9C2ECBF0305}">
      <dgm:prSet/>
      <dgm:spPr/>
      <dgm:t>
        <a:bodyPr/>
        <a:lstStyle/>
        <a:p>
          <a:r>
            <a:rPr lang="en-US">
              <a:solidFill>
                <a:schemeClr val="accent6"/>
              </a:solidFill>
            </a:rPr>
            <a:t>Managers report focuses on employment and training services provided to Veterans/Eligible persons by the local services area DVOP</a:t>
          </a:r>
        </a:p>
      </dgm:t>
    </dgm:pt>
    <dgm:pt modelId="{210DDEDF-DEAC-4D13-9A32-2B98BD8CEC9B}" type="parTrans" cxnId="{A8BF63CC-A181-4EE6-AE84-7EBBBB72F800}">
      <dgm:prSet/>
      <dgm:spPr/>
      <dgm:t>
        <a:bodyPr/>
        <a:lstStyle/>
        <a:p>
          <a:endParaRPr lang="en-US"/>
        </a:p>
      </dgm:t>
    </dgm:pt>
    <dgm:pt modelId="{59BA6A82-2977-4F25-AFCB-3A63AE69D37D}" type="sibTrans" cxnId="{A8BF63CC-A181-4EE6-AE84-7EBBBB72F800}">
      <dgm:prSet/>
      <dgm:spPr/>
      <dgm:t>
        <a:bodyPr/>
        <a:lstStyle/>
        <a:p>
          <a:endParaRPr lang="en-US"/>
        </a:p>
      </dgm:t>
    </dgm:pt>
    <dgm:pt modelId="{EFD8FBB7-5CA6-49FC-B87D-CB4C09704736}" type="pres">
      <dgm:prSet presAssocID="{4E28D1E3-47D4-4B82-997D-3996AA23F138}" presName="root" presStyleCnt="0">
        <dgm:presLayoutVars>
          <dgm:dir/>
          <dgm:resizeHandles val="exact"/>
        </dgm:presLayoutVars>
      </dgm:prSet>
      <dgm:spPr/>
    </dgm:pt>
    <dgm:pt modelId="{D66167F2-D3D4-4C5A-8E86-24A332B55C95}" type="pres">
      <dgm:prSet presAssocID="{76356FC7-BB71-4C32-8BB6-5CCA2A1D0F3E}" presName="compNode" presStyleCnt="0"/>
      <dgm:spPr/>
    </dgm:pt>
    <dgm:pt modelId="{88E90798-5817-4645-A9FB-06F9FE8F7290}" type="pres">
      <dgm:prSet presAssocID="{76356FC7-BB71-4C32-8BB6-5CCA2A1D0F3E}" presName="bgRect" presStyleLbl="bgShp" presStyleIdx="0" presStyleCnt="3"/>
      <dgm:spPr/>
    </dgm:pt>
    <dgm:pt modelId="{80EB6DDD-1A33-45A3-868B-9B92EF67CDB7}" type="pres">
      <dgm:prSet presAssocID="{76356FC7-BB71-4C32-8BB6-5CCA2A1D0F3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0513166-01DC-4195-8556-60B7B81920BC}" type="pres">
      <dgm:prSet presAssocID="{76356FC7-BB71-4C32-8BB6-5CCA2A1D0F3E}" presName="spaceRect" presStyleCnt="0"/>
      <dgm:spPr/>
    </dgm:pt>
    <dgm:pt modelId="{76F81E6E-7C8D-4701-BE50-5B37A79B77B5}" type="pres">
      <dgm:prSet presAssocID="{76356FC7-BB71-4C32-8BB6-5CCA2A1D0F3E}" presName="parTx" presStyleLbl="revTx" presStyleIdx="0" presStyleCnt="5">
        <dgm:presLayoutVars>
          <dgm:chMax val="0"/>
          <dgm:chPref val="0"/>
        </dgm:presLayoutVars>
      </dgm:prSet>
      <dgm:spPr/>
    </dgm:pt>
    <dgm:pt modelId="{742515B4-F778-4594-8698-AB9BFAA5A9C3}" type="pres">
      <dgm:prSet presAssocID="{76356FC7-BB71-4C32-8BB6-5CCA2A1D0F3E}" presName="desTx" presStyleLbl="revTx" presStyleIdx="1" presStyleCnt="5">
        <dgm:presLayoutVars/>
      </dgm:prSet>
      <dgm:spPr/>
    </dgm:pt>
    <dgm:pt modelId="{54BB0A83-1531-423E-B106-1E7EFDCDC36F}" type="pres">
      <dgm:prSet presAssocID="{54B7539F-A0CE-49A2-84A0-DCE47D2DBB9E}" presName="sibTrans" presStyleCnt="0"/>
      <dgm:spPr/>
    </dgm:pt>
    <dgm:pt modelId="{05830D60-2FC7-49A2-8CC9-4EE127974F18}" type="pres">
      <dgm:prSet presAssocID="{8DA6A1DF-DAB3-496F-BACF-EBF62E61985F}" presName="compNode" presStyleCnt="0"/>
      <dgm:spPr/>
    </dgm:pt>
    <dgm:pt modelId="{8FB970D5-A709-4182-A672-F28338166EB9}" type="pres">
      <dgm:prSet presAssocID="{8DA6A1DF-DAB3-496F-BACF-EBF62E61985F}" presName="bgRect" presStyleLbl="bgShp" presStyleIdx="1" presStyleCnt="3" custLinFactNeighborY="-842"/>
      <dgm:spPr/>
    </dgm:pt>
    <dgm:pt modelId="{07708345-C567-4642-821B-BD6C319EAC5C}" type="pres">
      <dgm:prSet presAssocID="{8DA6A1DF-DAB3-496F-BACF-EBF62E6198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0CCE3970-8489-4CC3-B2EB-0799E1233570}" type="pres">
      <dgm:prSet presAssocID="{8DA6A1DF-DAB3-496F-BACF-EBF62E61985F}" presName="spaceRect" presStyleCnt="0"/>
      <dgm:spPr/>
    </dgm:pt>
    <dgm:pt modelId="{AF701D7A-4D4C-4382-932D-F4829CB83B55}" type="pres">
      <dgm:prSet presAssocID="{8DA6A1DF-DAB3-496F-BACF-EBF62E61985F}" presName="parTx" presStyleLbl="revTx" presStyleIdx="2" presStyleCnt="5">
        <dgm:presLayoutVars>
          <dgm:chMax val="0"/>
          <dgm:chPref val="0"/>
        </dgm:presLayoutVars>
      </dgm:prSet>
      <dgm:spPr/>
    </dgm:pt>
    <dgm:pt modelId="{28679BC3-D1EF-4895-AE22-4EBC1C5F645E}" type="pres">
      <dgm:prSet presAssocID="{8DA6A1DF-DAB3-496F-BACF-EBF62E61985F}" presName="desTx" presStyleLbl="revTx" presStyleIdx="3" presStyleCnt="5">
        <dgm:presLayoutVars/>
      </dgm:prSet>
      <dgm:spPr/>
    </dgm:pt>
    <dgm:pt modelId="{B075AA12-3D5D-4CBF-9EA4-729968F6FE66}" type="pres">
      <dgm:prSet presAssocID="{EBCEE969-6BD7-41FE-989D-48E17C68ACE8}" presName="sibTrans" presStyleCnt="0"/>
      <dgm:spPr/>
    </dgm:pt>
    <dgm:pt modelId="{732DF303-3AA4-489D-9D82-745FA3B9F86A}" type="pres">
      <dgm:prSet presAssocID="{2DD7AD72-B970-459B-B7FA-C9C2ECBF0305}" presName="compNode" presStyleCnt="0"/>
      <dgm:spPr/>
    </dgm:pt>
    <dgm:pt modelId="{EA042949-00C7-46F5-A6DB-5FD75C1D6BBD}" type="pres">
      <dgm:prSet presAssocID="{2DD7AD72-B970-459B-B7FA-C9C2ECBF0305}" presName="bgRect" presStyleLbl="bgShp" presStyleIdx="2" presStyleCnt="3"/>
      <dgm:spPr/>
    </dgm:pt>
    <dgm:pt modelId="{3B0A5E5A-D91A-405D-B89E-A18D5120AFC1}" type="pres">
      <dgm:prSet presAssocID="{2DD7AD72-B970-459B-B7FA-C9C2ECBF030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8E9A0854-6F9B-4353-835B-CE7A1FB0FA9C}" type="pres">
      <dgm:prSet presAssocID="{2DD7AD72-B970-459B-B7FA-C9C2ECBF0305}" presName="spaceRect" presStyleCnt="0"/>
      <dgm:spPr/>
    </dgm:pt>
    <dgm:pt modelId="{E4C870F1-5D92-43A5-8BF0-B5DC5FAC30AF}" type="pres">
      <dgm:prSet presAssocID="{2DD7AD72-B970-459B-B7FA-C9C2ECBF030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C935234-DDF1-4EAC-826F-6704383F077D}" type="presOf" srcId="{76356FC7-BB71-4C32-8BB6-5CCA2A1D0F3E}" destId="{76F81E6E-7C8D-4701-BE50-5B37A79B77B5}" srcOrd="0" destOrd="0" presId="urn:microsoft.com/office/officeart/2018/2/layout/IconVerticalSolidList"/>
    <dgm:cxn modelId="{390B323A-56C0-4920-AF11-218667BD69E7}" type="presOf" srcId="{226A26DC-3BEC-4F48-9AA7-D247058785F4}" destId="{742515B4-F778-4594-8698-AB9BFAA5A9C3}" srcOrd="0" destOrd="2" presId="urn:microsoft.com/office/officeart/2018/2/layout/IconVerticalSolidList"/>
    <dgm:cxn modelId="{5C32FC71-E742-4C57-8A67-95DE93D409B6}" srcId="{76356FC7-BB71-4C32-8BB6-5CCA2A1D0F3E}" destId="{1C92B2E5-7866-452D-9F90-231BD3EBAA6A}" srcOrd="0" destOrd="0" parTransId="{229DD504-88A1-497D-B74B-3ED4D9613F97}" sibTransId="{93CE5681-C482-4DEB-B0D1-2758202AC52A}"/>
    <dgm:cxn modelId="{5538F778-875B-4DF1-A79A-78EBBC7E8B36}" type="presOf" srcId="{1C92B2E5-7866-452D-9F90-231BD3EBAA6A}" destId="{742515B4-F778-4594-8698-AB9BFAA5A9C3}" srcOrd="0" destOrd="0" presId="urn:microsoft.com/office/officeart/2018/2/layout/IconVerticalSolidList"/>
    <dgm:cxn modelId="{3D164483-C50B-4AD8-8FBB-35F8ED4D36C3}" srcId="{76356FC7-BB71-4C32-8BB6-5CCA2A1D0F3E}" destId="{226A26DC-3BEC-4F48-9AA7-D247058785F4}" srcOrd="2" destOrd="0" parTransId="{E92B22A1-6D35-43C7-A4F8-068617D23738}" sibTransId="{426659CB-4285-451D-AA83-C904F7059B0C}"/>
    <dgm:cxn modelId="{88745398-76A5-4ECA-853C-D93262AEBC10}" srcId="{76356FC7-BB71-4C32-8BB6-5CCA2A1D0F3E}" destId="{451698B5-6369-4275-947D-9A44A8CC8D53}" srcOrd="3" destOrd="0" parTransId="{6C89766C-3501-44B2-809E-53572F4D44E7}" sibTransId="{AF7E241C-2460-4E74-ACA6-AA7BB11D00BB}"/>
    <dgm:cxn modelId="{4893D5A4-1440-401B-8BBE-68496504BBDD}" srcId="{4E28D1E3-47D4-4B82-997D-3996AA23F138}" destId="{8DA6A1DF-DAB3-496F-BACF-EBF62E61985F}" srcOrd="1" destOrd="0" parTransId="{C834386B-8920-4145-A334-23B7688843CA}" sibTransId="{EBCEE969-6BD7-41FE-989D-48E17C68ACE8}"/>
    <dgm:cxn modelId="{4375F0AB-BB04-480F-97AC-2E822C8B25F0}" srcId="{8DA6A1DF-DAB3-496F-BACF-EBF62E61985F}" destId="{7FEB65F5-248B-4F84-AE95-8E9916556463}" srcOrd="0" destOrd="0" parTransId="{512F5355-F8CD-496D-9641-E3B0528124FC}" sibTransId="{18AF7169-D020-426C-AD4D-A35D5EA9C666}"/>
    <dgm:cxn modelId="{09B334B8-6582-429B-B885-EE155F22B1D4}" srcId="{4E28D1E3-47D4-4B82-997D-3996AA23F138}" destId="{76356FC7-BB71-4C32-8BB6-5CCA2A1D0F3E}" srcOrd="0" destOrd="0" parTransId="{C9F5C6DC-9CBA-41DC-A196-B2447118AE74}" sibTransId="{54B7539F-A0CE-49A2-84A0-DCE47D2DBB9E}"/>
    <dgm:cxn modelId="{A8BF63CC-A181-4EE6-AE84-7EBBBB72F800}" srcId="{4E28D1E3-47D4-4B82-997D-3996AA23F138}" destId="{2DD7AD72-B970-459B-B7FA-C9C2ECBF0305}" srcOrd="2" destOrd="0" parTransId="{210DDEDF-DEAC-4D13-9A32-2B98BD8CEC9B}" sibTransId="{59BA6A82-2977-4F25-AFCB-3A63AE69D37D}"/>
    <dgm:cxn modelId="{60CA7ED0-B018-4BC4-B1E4-513546572E47}" srcId="{76356FC7-BB71-4C32-8BB6-5CCA2A1D0F3E}" destId="{D0F1B0EB-0895-48C7-B17D-0324A6596C21}" srcOrd="1" destOrd="0" parTransId="{7EC6C06D-A1C1-4A4F-B745-639A05715639}" sibTransId="{BDEC163C-3BB2-47BD-9A7D-E9D07176B0D8}"/>
    <dgm:cxn modelId="{1F15A4DA-4EF1-456F-A515-9DE0C006B18D}" type="presOf" srcId="{451698B5-6369-4275-947D-9A44A8CC8D53}" destId="{742515B4-F778-4594-8698-AB9BFAA5A9C3}" srcOrd="0" destOrd="3" presId="urn:microsoft.com/office/officeart/2018/2/layout/IconVerticalSolidList"/>
    <dgm:cxn modelId="{F9F4F5EC-BA5C-410B-A6C9-F17B7EB14247}" type="presOf" srcId="{4E28D1E3-47D4-4B82-997D-3996AA23F138}" destId="{EFD8FBB7-5CA6-49FC-B87D-CB4C09704736}" srcOrd="0" destOrd="0" presId="urn:microsoft.com/office/officeart/2018/2/layout/IconVerticalSolidList"/>
    <dgm:cxn modelId="{F4B816F0-B8FF-4D58-BC29-25448161C756}" type="presOf" srcId="{7FEB65F5-248B-4F84-AE95-8E9916556463}" destId="{28679BC3-D1EF-4895-AE22-4EBC1C5F645E}" srcOrd="0" destOrd="0" presId="urn:microsoft.com/office/officeart/2018/2/layout/IconVerticalSolidList"/>
    <dgm:cxn modelId="{BCF248F7-BBEB-4008-A56E-A89AC9C20C59}" type="presOf" srcId="{2DD7AD72-B970-459B-B7FA-C9C2ECBF0305}" destId="{E4C870F1-5D92-43A5-8BF0-B5DC5FAC30AF}" srcOrd="0" destOrd="0" presId="urn:microsoft.com/office/officeart/2018/2/layout/IconVerticalSolidList"/>
    <dgm:cxn modelId="{7A766CFC-977C-498C-A18F-B1C000B54F20}" type="presOf" srcId="{8DA6A1DF-DAB3-496F-BACF-EBF62E61985F}" destId="{AF701D7A-4D4C-4382-932D-F4829CB83B55}" srcOrd="0" destOrd="0" presId="urn:microsoft.com/office/officeart/2018/2/layout/IconVerticalSolidList"/>
    <dgm:cxn modelId="{0C63B0FC-6907-4CD8-9A2B-AAF68207122E}" type="presOf" srcId="{D0F1B0EB-0895-48C7-B17D-0324A6596C21}" destId="{742515B4-F778-4594-8698-AB9BFAA5A9C3}" srcOrd="0" destOrd="1" presId="urn:microsoft.com/office/officeart/2018/2/layout/IconVerticalSolidList"/>
    <dgm:cxn modelId="{4ED3746B-7BB5-47CE-AF61-C3B54AFFB43A}" type="presParOf" srcId="{EFD8FBB7-5CA6-49FC-B87D-CB4C09704736}" destId="{D66167F2-D3D4-4C5A-8E86-24A332B55C95}" srcOrd="0" destOrd="0" presId="urn:microsoft.com/office/officeart/2018/2/layout/IconVerticalSolidList"/>
    <dgm:cxn modelId="{2AD57636-0216-4FAC-8BA6-B85FEA709EA4}" type="presParOf" srcId="{D66167F2-D3D4-4C5A-8E86-24A332B55C95}" destId="{88E90798-5817-4645-A9FB-06F9FE8F7290}" srcOrd="0" destOrd="0" presId="urn:microsoft.com/office/officeart/2018/2/layout/IconVerticalSolidList"/>
    <dgm:cxn modelId="{AF2D29F6-3B1F-45BA-9ECC-7D8CE1D2BD0E}" type="presParOf" srcId="{D66167F2-D3D4-4C5A-8E86-24A332B55C95}" destId="{80EB6DDD-1A33-45A3-868B-9B92EF67CDB7}" srcOrd="1" destOrd="0" presId="urn:microsoft.com/office/officeart/2018/2/layout/IconVerticalSolidList"/>
    <dgm:cxn modelId="{1CBA75F7-D640-41A4-B787-FE59BF21C3D5}" type="presParOf" srcId="{D66167F2-D3D4-4C5A-8E86-24A332B55C95}" destId="{F0513166-01DC-4195-8556-60B7B81920BC}" srcOrd="2" destOrd="0" presId="urn:microsoft.com/office/officeart/2018/2/layout/IconVerticalSolidList"/>
    <dgm:cxn modelId="{A41ADF28-ED2D-4369-804F-61E050578FCA}" type="presParOf" srcId="{D66167F2-D3D4-4C5A-8E86-24A332B55C95}" destId="{76F81E6E-7C8D-4701-BE50-5B37A79B77B5}" srcOrd="3" destOrd="0" presId="urn:microsoft.com/office/officeart/2018/2/layout/IconVerticalSolidList"/>
    <dgm:cxn modelId="{9FA07FC8-E02A-45A0-B5B6-C5894E91B29A}" type="presParOf" srcId="{D66167F2-D3D4-4C5A-8E86-24A332B55C95}" destId="{742515B4-F778-4594-8698-AB9BFAA5A9C3}" srcOrd="4" destOrd="0" presId="urn:microsoft.com/office/officeart/2018/2/layout/IconVerticalSolidList"/>
    <dgm:cxn modelId="{A695074E-09DF-4E6B-874D-4DEF273755D7}" type="presParOf" srcId="{EFD8FBB7-5CA6-49FC-B87D-CB4C09704736}" destId="{54BB0A83-1531-423E-B106-1E7EFDCDC36F}" srcOrd="1" destOrd="0" presId="urn:microsoft.com/office/officeart/2018/2/layout/IconVerticalSolidList"/>
    <dgm:cxn modelId="{B3092635-BDCF-46E3-AFA4-AF149F7A6CBD}" type="presParOf" srcId="{EFD8FBB7-5CA6-49FC-B87D-CB4C09704736}" destId="{05830D60-2FC7-49A2-8CC9-4EE127974F18}" srcOrd="2" destOrd="0" presId="urn:microsoft.com/office/officeart/2018/2/layout/IconVerticalSolidList"/>
    <dgm:cxn modelId="{C2FD5AE8-EF7A-41FC-9E21-E672750D708B}" type="presParOf" srcId="{05830D60-2FC7-49A2-8CC9-4EE127974F18}" destId="{8FB970D5-A709-4182-A672-F28338166EB9}" srcOrd="0" destOrd="0" presId="urn:microsoft.com/office/officeart/2018/2/layout/IconVerticalSolidList"/>
    <dgm:cxn modelId="{EBA707FB-52D0-4426-8578-8E90C291E1F6}" type="presParOf" srcId="{05830D60-2FC7-49A2-8CC9-4EE127974F18}" destId="{07708345-C567-4642-821B-BD6C319EAC5C}" srcOrd="1" destOrd="0" presId="urn:microsoft.com/office/officeart/2018/2/layout/IconVerticalSolidList"/>
    <dgm:cxn modelId="{CAF37DD3-5985-4852-9801-E67D0D492D5D}" type="presParOf" srcId="{05830D60-2FC7-49A2-8CC9-4EE127974F18}" destId="{0CCE3970-8489-4CC3-B2EB-0799E1233570}" srcOrd="2" destOrd="0" presId="urn:microsoft.com/office/officeart/2018/2/layout/IconVerticalSolidList"/>
    <dgm:cxn modelId="{0D4C0215-8C1F-4F97-B4A0-B0D7860375BE}" type="presParOf" srcId="{05830D60-2FC7-49A2-8CC9-4EE127974F18}" destId="{AF701D7A-4D4C-4382-932D-F4829CB83B55}" srcOrd="3" destOrd="0" presId="urn:microsoft.com/office/officeart/2018/2/layout/IconVerticalSolidList"/>
    <dgm:cxn modelId="{4C896490-7787-4D88-A04A-C792A2DCD8A9}" type="presParOf" srcId="{05830D60-2FC7-49A2-8CC9-4EE127974F18}" destId="{28679BC3-D1EF-4895-AE22-4EBC1C5F645E}" srcOrd="4" destOrd="0" presId="urn:microsoft.com/office/officeart/2018/2/layout/IconVerticalSolidList"/>
    <dgm:cxn modelId="{AE087327-C06E-4F84-BA1B-C2ADD74422A7}" type="presParOf" srcId="{EFD8FBB7-5CA6-49FC-B87D-CB4C09704736}" destId="{B075AA12-3D5D-4CBF-9EA4-729968F6FE66}" srcOrd="3" destOrd="0" presId="urn:microsoft.com/office/officeart/2018/2/layout/IconVerticalSolidList"/>
    <dgm:cxn modelId="{5105B789-90FA-4426-9E1A-4D9B20B3487D}" type="presParOf" srcId="{EFD8FBB7-5CA6-49FC-B87D-CB4C09704736}" destId="{732DF303-3AA4-489D-9D82-745FA3B9F86A}" srcOrd="4" destOrd="0" presId="urn:microsoft.com/office/officeart/2018/2/layout/IconVerticalSolidList"/>
    <dgm:cxn modelId="{3182BCA4-C66A-4C0B-97FB-4A0C30955F90}" type="presParOf" srcId="{732DF303-3AA4-489D-9D82-745FA3B9F86A}" destId="{EA042949-00C7-46F5-A6DB-5FD75C1D6BBD}" srcOrd="0" destOrd="0" presId="urn:microsoft.com/office/officeart/2018/2/layout/IconVerticalSolidList"/>
    <dgm:cxn modelId="{78AB26AE-3F82-4DEE-AE73-D48730725707}" type="presParOf" srcId="{732DF303-3AA4-489D-9D82-745FA3B9F86A}" destId="{3B0A5E5A-D91A-405D-B89E-A18D5120AFC1}" srcOrd="1" destOrd="0" presId="urn:microsoft.com/office/officeart/2018/2/layout/IconVerticalSolidList"/>
    <dgm:cxn modelId="{586C29FA-EA52-49DE-A016-8AA335F94064}" type="presParOf" srcId="{732DF303-3AA4-489D-9D82-745FA3B9F86A}" destId="{8E9A0854-6F9B-4353-835B-CE7A1FB0FA9C}" srcOrd="2" destOrd="0" presId="urn:microsoft.com/office/officeart/2018/2/layout/IconVerticalSolidList"/>
    <dgm:cxn modelId="{BFCC1660-A9B6-4E6B-A815-1B3833FA90A0}" type="presParOf" srcId="{732DF303-3AA4-489D-9D82-745FA3B9F86A}" destId="{E4C870F1-5D92-43A5-8BF0-B5DC5FAC30A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C9EF41-A871-49FB-8BC0-3C51CAC0E3A7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0976D12-9E61-4D79-9265-BA2AE094EC44}">
      <dgm:prSet phldr="0" custT="1"/>
      <dgm:spPr/>
      <dgm:t>
        <a:bodyPr/>
        <a:lstStyle/>
        <a:p>
          <a:pPr rtl="0"/>
          <a:r>
            <a:rPr lang="en-US" sz="2900" dirty="0">
              <a:solidFill>
                <a:srgbClr val="032B4A"/>
              </a:solidFill>
              <a:latin typeface="Calibri"/>
            </a:rPr>
            <a:t>EEO: Equal Employment Opportunities</a:t>
          </a:r>
          <a:endParaRPr lang="en-US" sz="2900" dirty="0">
            <a:solidFill>
              <a:schemeClr val="accent6"/>
            </a:solidFill>
          </a:endParaRPr>
        </a:p>
      </dgm:t>
    </dgm:pt>
    <dgm:pt modelId="{91749F44-EC18-45BD-A365-C15753F27B6E}" type="parTrans" cxnId="{58A6CA8E-D11F-45D1-B974-CF8D1AB0EB1F}">
      <dgm:prSet/>
      <dgm:spPr/>
      <dgm:t>
        <a:bodyPr/>
        <a:lstStyle/>
        <a:p>
          <a:endParaRPr lang="en-US"/>
        </a:p>
      </dgm:t>
    </dgm:pt>
    <dgm:pt modelId="{4D1A9634-67D5-4806-888D-6DF2696D605C}" type="sibTrans" cxnId="{58A6CA8E-D11F-45D1-B974-CF8D1AB0EB1F}">
      <dgm:prSet/>
      <dgm:spPr/>
      <dgm:t>
        <a:bodyPr/>
        <a:lstStyle/>
        <a:p>
          <a:endParaRPr lang="en-US"/>
        </a:p>
      </dgm:t>
    </dgm:pt>
    <dgm:pt modelId="{A22384B5-774A-421A-B9FC-923C8DDB12EB}">
      <dgm:prSet phldr="0" custT="1"/>
      <dgm:spPr/>
      <dgm:t>
        <a:bodyPr/>
        <a:lstStyle/>
        <a:p>
          <a:pPr rtl="0"/>
          <a:r>
            <a:rPr lang="en-US" sz="2900" dirty="0">
              <a:solidFill>
                <a:schemeClr val="accent6"/>
              </a:solidFill>
              <a:latin typeface="Calibri"/>
            </a:rPr>
            <a:t>CCS: Career Center Seminar </a:t>
          </a:r>
          <a:endParaRPr lang="en-US" sz="2900" dirty="0">
            <a:solidFill>
              <a:schemeClr val="accent6"/>
            </a:solidFill>
          </a:endParaRPr>
        </a:p>
      </dgm:t>
    </dgm:pt>
    <dgm:pt modelId="{32762081-C6F4-460A-947C-0BB112B05121}" type="parTrans" cxnId="{B1906455-CA06-4456-BA42-691A273FB0CD}">
      <dgm:prSet/>
      <dgm:spPr/>
      <dgm:t>
        <a:bodyPr/>
        <a:lstStyle/>
        <a:p>
          <a:endParaRPr lang="en-US"/>
        </a:p>
      </dgm:t>
    </dgm:pt>
    <dgm:pt modelId="{8FCDA682-1E9B-40BC-BC2A-E9173E6C610D}" type="sibTrans" cxnId="{B1906455-CA06-4456-BA42-691A273FB0CD}">
      <dgm:prSet/>
      <dgm:spPr/>
      <dgm:t>
        <a:bodyPr/>
        <a:lstStyle/>
        <a:p>
          <a:endParaRPr lang="en-US"/>
        </a:p>
      </dgm:t>
    </dgm:pt>
    <dgm:pt modelId="{2BC5128F-DF12-484F-B1DC-738920A64E31}">
      <dgm:prSet custT="1"/>
      <dgm:spPr/>
      <dgm:t>
        <a:bodyPr/>
        <a:lstStyle/>
        <a:p>
          <a:r>
            <a:rPr lang="en-US" sz="2900" dirty="0">
              <a:solidFill>
                <a:schemeClr val="accent6"/>
              </a:solidFill>
            </a:rPr>
            <a:t>POS: Priority of Service</a:t>
          </a:r>
        </a:p>
      </dgm:t>
    </dgm:pt>
    <dgm:pt modelId="{835F9938-6D1D-4489-B1BB-4EE413AA5EEC}" type="parTrans" cxnId="{CB0512E0-C290-482A-8BE1-C06F73B02F2D}">
      <dgm:prSet/>
      <dgm:spPr/>
      <dgm:t>
        <a:bodyPr/>
        <a:lstStyle/>
        <a:p>
          <a:endParaRPr lang="en-US"/>
        </a:p>
      </dgm:t>
    </dgm:pt>
    <dgm:pt modelId="{9B869427-8CD2-4035-A41F-EADF792FBB73}" type="sibTrans" cxnId="{CB0512E0-C290-482A-8BE1-C06F73B02F2D}">
      <dgm:prSet/>
      <dgm:spPr/>
      <dgm:t>
        <a:bodyPr/>
        <a:lstStyle/>
        <a:p>
          <a:endParaRPr lang="en-US"/>
        </a:p>
      </dgm:t>
    </dgm:pt>
    <dgm:pt modelId="{749B1E1A-85D2-4950-8283-BCC562B3A71E}">
      <dgm:prSet phldr="0"/>
      <dgm:spPr/>
      <dgm:t>
        <a:bodyPr/>
        <a:lstStyle/>
        <a:p>
          <a:pPr rtl="0"/>
          <a:r>
            <a:rPr lang="en-US" dirty="0">
              <a:solidFill>
                <a:schemeClr val="accent6"/>
              </a:solidFill>
              <a:latin typeface="Calibri"/>
              <a:ea typeface="Calibri"/>
              <a:cs typeface="Arial"/>
            </a:rPr>
            <a:t>HFVVWF: Homeless Female Veterans and Veterans with Families Program </a:t>
          </a:r>
        </a:p>
      </dgm:t>
    </dgm:pt>
    <dgm:pt modelId="{223509B2-0612-424D-8413-A3E59B824063}" type="parTrans" cxnId="{A5A3EDFC-C9B1-4A48-A6ED-F9C7300E1C31}">
      <dgm:prSet/>
      <dgm:spPr/>
    </dgm:pt>
    <dgm:pt modelId="{03A596E2-A0AD-4076-B937-3F1C335550FB}" type="sibTrans" cxnId="{A5A3EDFC-C9B1-4A48-A6ED-F9C7300E1C31}">
      <dgm:prSet/>
      <dgm:spPr/>
    </dgm:pt>
    <dgm:pt modelId="{CE1A5D71-4DEA-4B39-BDDB-0143B42FCD98}">
      <dgm:prSet phldr="0"/>
      <dgm:spPr/>
      <dgm:t>
        <a:bodyPr/>
        <a:lstStyle/>
        <a:p>
          <a:pPr rtl="0"/>
          <a:r>
            <a:rPr lang="en-US" dirty="0">
              <a:solidFill>
                <a:schemeClr val="accent6"/>
              </a:solidFill>
              <a:latin typeface="Calibri"/>
              <a:ea typeface="Calibri"/>
              <a:cs typeface="Arial"/>
            </a:rPr>
            <a:t>IVTP:  Incarcreated Veterans Transition Program </a:t>
          </a:r>
        </a:p>
      </dgm:t>
    </dgm:pt>
    <dgm:pt modelId="{BC802807-68CD-43BF-A04D-48138A1082D2}" type="parTrans" cxnId="{FCB26D14-973F-4F51-8C43-230B9FAAD9B8}">
      <dgm:prSet/>
      <dgm:spPr/>
    </dgm:pt>
    <dgm:pt modelId="{EDCA9389-A865-4137-802D-1567724471B0}" type="sibTrans" cxnId="{FCB26D14-973F-4F51-8C43-230B9FAAD9B8}">
      <dgm:prSet/>
      <dgm:spPr/>
    </dgm:pt>
    <dgm:pt modelId="{EF881C30-D723-4130-9018-0E5162FED0D6}" type="pres">
      <dgm:prSet presAssocID="{2EC9EF41-A871-49FB-8BC0-3C51CAC0E3A7}" presName="vert0" presStyleCnt="0">
        <dgm:presLayoutVars>
          <dgm:dir/>
          <dgm:animOne val="branch"/>
          <dgm:animLvl val="lvl"/>
        </dgm:presLayoutVars>
      </dgm:prSet>
      <dgm:spPr/>
    </dgm:pt>
    <dgm:pt modelId="{168B52B1-890A-418E-AB1F-8EA953544790}" type="pres">
      <dgm:prSet presAssocID="{C0976D12-9E61-4D79-9265-BA2AE094EC44}" presName="thickLine" presStyleLbl="alignNode1" presStyleIdx="0" presStyleCnt="5"/>
      <dgm:spPr/>
    </dgm:pt>
    <dgm:pt modelId="{F16403C2-82C5-4B29-BA7A-25F12F89E541}" type="pres">
      <dgm:prSet presAssocID="{C0976D12-9E61-4D79-9265-BA2AE094EC44}" presName="horz1" presStyleCnt="0"/>
      <dgm:spPr/>
    </dgm:pt>
    <dgm:pt modelId="{17C26EB9-95C8-4352-B867-92889E431027}" type="pres">
      <dgm:prSet presAssocID="{C0976D12-9E61-4D79-9265-BA2AE094EC44}" presName="tx1" presStyleLbl="revTx" presStyleIdx="0" presStyleCnt="5"/>
      <dgm:spPr/>
    </dgm:pt>
    <dgm:pt modelId="{4EDEAC8D-7E8A-435B-9AB8-CB9CAA2EEB05}" type="pres">
      <dgm:prSet presAssocID="{C0976D12-9E61-4D79-9265-BA2AE094EC44}" presName="vert1" presStyleCnt="0"/>
      <dgm:spPr/>
    </dgm:pt>
    <dgm:pt modelId="{A8B03D12-4C48-442B-8772-37A7AA295E92}" type="pres">
      <dgm:prSet presAssocID="{A22384B5-774A-421A-B9FC-923C8DDB12EB}" presName="thickLine" presStyleLbl="alignNode1" presStyleIdx="1" presStyleCnt="5"/>
      <dgm:spPr/>
    </dgm:pt>
    <dgm:pt modelId="{60BE5748-8AA2-491C-B515-DB49E7E1653E}" type="pres">
      <dgm:prSet presAssocID="{A22384B5-774A-421A-B9FC-923C8DDB12EB}" presName="horz1" presStyleCnt="0"/>
      <dgm:spPr/>
    </dgm:pt>
    <dgm:pt modelId="{E3BB0D40-293A-4DF1-9448-C3E381E1A3A8}" type="pres">
      <dgm:prSet presAssocID="{A22384B5-774A-421A-B9FC-923C8DDB12EB}" presName="tx1" presStyleLbl="revTx" presStyleIdx="1" presStyleCnt="5"/>
      <dgm:spPr/>
    </dgm:pt>
    <dgm:pt modelId="{8035CB88-A51F-4B56-8AF8-DA8748FEB484}" type="pres">
      <dgm:prSet presAssocID="{A22384B5-774A-421A-B9FC-923C8DDB12EB}" presName="vert1" presStyleCnt="0"/>
      <dgm:spPr/>
    </dgm:pt>
    <dgm:pt modelId="{790791B5-B097-451A-A4B7-5F988999E67A}" type="pres">
      <dgm:prSet presAssocID="{2BC5128F-DF12-484F-B1DC-738920A64E31}" presName="thickLine" presStyleLbl="alignNode1" presStyleIdx="2" presStyleCnt="5"/>
      <dgm:spPr/>
    </dgm:pt>
    <dgm:pt modelId="{3906B982-0513-4780-A8EA-53A3F3E60D20}" type="pres">
      <dgm:prSet presAssocID="{2BC5128F-DF12-484F-B1DC-738920A64E31}" presName="horz1" presStyleCnt="0"/>
      <dgm:spPr/>
    </dgm:pt>
    <dgm:pt modelId="{D5E540EB-0D0E-48B3-B676-62C8F08EA466}" type="pres">
      <dgm:prSet presAssocID="{2BC5128F-DF12-484F-B1DC-738920A64E31}" presName="tx1" presStyleLbl="revTx" presStyleIdx="2" presStyleCnt="5"/>
      <dgm:spPr/>
    </dgm:pt>
    <dgm:pt modelId="{B3844558-524A-45E6-9C0F-CA845D053267}" type="pres">
      <dgm:prSet presAssocID="{2BC5128F-DF12-484F-B1DC-738920A64E31}" presName="vert1" presStyleCnt="0"/>
      <dgm:spPr/>
    </dgm:pt>
    <dgm:pt modelId="{B8B6AAD3-A72C-4869-AC91-202A5ECF9915}" type="pres">
      <dgm:prSet presAssocID="{CE1A5D71-4DEA-4B39-BDDB-0143B42FCD98}" presName="thickLine" presStyleLbl="alignNode1" presStyleIdx="3" presStyleCnt="5"/>
      <dgm:spPr/>
    </dgm:pt>
    <dgm:pt modelId="{24C318C3-0BAC-484D-AB74-BED0714FC68E}" type="pres">
      <dgm:prSet presAssocID="{CE1A5D71-4DEA-4B39-BDDB-0143B42FCD98}" presName="horz1" presStyleCnt="0"/>
      <dgm:spPr/>
    </dgm:pt>
    <dgm:pt modelId="{B96864E8-78D8-4986-8EC9-57C529057B22}" type="pres">
      <dgm:prSet presAssocID="{CE1A5D71-4DEA-4B39-BDDB-0143B42FCD98}" presName="tx1" presStyleLbl="revTx" presStyleIdx="3" presStyleCnt="5"/>
      <dgm:spPr/>
    </dgm:pt>
    <dgm:pt modelId="{5CDABDAA-4EE5-4758-B33E-6038918C21CC}" type="pres">
      <dgm:prSet presAssocID="{CE1A5D71-4DEA-4B39-BDDB-0143B42FCD98}" presName="vert1" presStyleCnt="0"/>
      <dgm:spPr/>
    </dgm:pt>
    <dgm:pt modelId="{4DAB9E3E-A45D-478A-A416-22BB0C53A9F8}" type="pres">
      <dgm:prSet presAssocID="{749B1E1A-85D2-4950-8283-BCC562B3A71E}" presName="thickLine" presStyleLbl="alignNode1" presStyleIdx="4" presStyleCnt="5"/>
      <dgm:spPr/>
    </dgm:pt>
    <dgm:pt modelId="{F2C0B723-5095-4CDD-A906-62209CCC7755}" type="pres">
      <dgm:prSet presAssocID="{749B1E1A-85D2-4950-8283-BCC562B3A71E}" presName="horz1" presStyleCnt="0"/>
      <dgm:spPr/>
    </dgm:pt>
    <dgm:pt modelId="{8D3D6E08-C533-4E9D-80CD-2D4C1B815A8E}" type="pres">
      <dgm:prSet presAssocID="{749B1E1A-85D2-4950-8283-BCC562B3A71E}" presName="tx1" presStyleLbl="revTx" presStyleIdx="4" presStyleCnt="5"/>
      <dgm:spPr/>
    </dgm:pt>
    <dgm:pt modelId="{1B45D453-7902-4C23-B445-85C735A7AD3E}" type="pres">
      <dgm:prSet presAssocID="{749B1E1A-85D2-4950-8283-BCC562B3A71E}" presName="vert1" presStyleCnt="0"/>
      <dgm:spPr/>
    </dgm:pt>
  </dgm:ptLst>
  <dgm:cxnLst>
    <dgm:cxn modelId="{FCB26D14-973F-4F51-8C43-230B9FAAD9B8}" srcId="{2EC9EF41-A871-49FB-8BC0-3C51CAC0E3A7}" destId="{CE1A5D71-4DEA-4B39-BDDB-0143B42FCD98}" srcOrd="3" destOrd="0" parTransId="{BC802807-68CD-43BF-A04D-48138A1082D2}" sibTransId="{EDCA9389-A865-4137-802D-1567724471B0}"/>
    <dgm:cxn modelId="{B3689914-B3AD-47DE-9DC0-A75600156806}" type="presOf" srcId="{2EC9EF41-A871-49FB-8BC0-3C51CAC0E3A7}" destId="{EF881C30-D723-4130-9018-0E5162FED0D6}" srcOrd="0" destOrd="0" presId="urn:microsoft.com/office/officeart/2008/layout/LinedList"/>
    <dgm:cxn modelId="{7D0B0817-6CBC-4CF8-A5E2-2D928F5C1F1A}" type="presOf" srcId="{CE1A5D71-4DEA-4B39-BDDB-0143B42FCD98}" destId="{B96864E8-78D8-4986-8EC9-57C529057B22}" srcOrd="0" destOrd="0" presId="urn:microsoft.com/office/officeart/2008/layout/LinedList"/>
    <dgm:cxn modelId="{B1906455-CA06-4456-BA42-691A273FB0CD}" srcId="{2EC9EF41-A871-49FB-8BC0-3C51CAC0E3A7}" destId="{A22384B5-774A-421A-B9FC-923C8DDB12EB}" srcOrd="1" destOrd="0" parTransId="{32762081-C6F4-460A-947C-0BB112B05121}" sibTransId="{8FCDA682-1E9B-40BC-BC2A-E9173E6C610D}"/>
    <dgm:cxn modelId="{B4589088-BD5A-4F73-A057-CFBBFE54E5E8}" type="presOf" srcId="{A22384B5-774A-421A-B9FC-923C8DDB12EB}" destId="{E3BB0D40-293A-4DF1-9448-C3E381E1A3A8}" srcOrd="0" destOrd="0" presId="urn:microsoft.com/office/officeart/2008/layout/LinedList"/>
    <dgm:cxn modelId="{58A6CA8E-D11F-45D1-B974-CF8D1AB0EB1F}" srcId="{2EC9EF41-A871-49FB-8BC0-3C51CAC0E3A7}" destId="{C0976D12-9E61-4D79-9265-BA2AE094EC44}" srcOrd="0" destOrd="0" parTransId="{91749F44-EC18-45BD-A365-C15753F27B6E}" sibTransId="{4D1A9634-67D5-4806-888D-6DF2696D605C}"/>
    <dgm:cxn modelId="{6A7501CE-8A80-4DA5-BBE5-EF4DA71A0CEA}" type="presOf" srcId="{749B1E1A-85D2-4950-8283-BCC562B3A71E}" destId="{8D3D6E08-C533-4E9D-80CD-2D4C1B815A8E}" srcOrd="0" destOrd="0" presId="urn:microsoft.com/office/officeart/2008/layout/LinedList"/>
    <dgm:cxn modelId="{C0697BD5-4582-4FE2-A074-4AF774480434}" type="presOf" srcId="{2BC5128F-DF12-484F-B1DC-738920A64E31}" destId="{D5E540EB-0D0E-48B3-B676-62C8F08EA466}" srcOrd="0" destOrd="0" presId="urn:microsoft.com/office/officeart/2008/layout/LinedList"/>
    <dgm:cxn modelId="{FA3F18D7-DBC2-4989-B3BC-0362FA739879}" type="presOf" srcId="{C0976D12-9E61-4D79-9265-BA2AE094EC44}" destId="{17C26EB9-95C8-4352-B867-92889E431027}" srcOrd="0" destOrd="0" presId="urn:microsoft.com/office/officeart/2008/layout/LinedList"/>
    <dgm:cxn modelId="{CB0512E0-C290-482A-8BE1-C06F73B02F2D}" srcId="{2EC9EF41-A871-49FB-8BC0-3C51CAC0E3A7}" destId="{2BC5128F-DF12-484F-B1DC-738920A64E31}" srcOrd="2" destOrd="0" parTransId="{835F9938-6D1D-4489-B1BB-4EE413AA5EEC}" sibTransId="{9B869427-8CD2-4035-A41F-EADF792FBB73}"/>
    <dgm:cxn modelId="{A5A3EDFC-C9B1-4A48-A6ED-F9C7300E1C31}" srcId="{2EC9EF41-A871-49FB-8BC0-3C51CAC0E3A7}" destId="{749B1E1A-85D2-4950-8283-BCC562B3A71E}" srcOrd="4" destOrd="0" parTransId="{223509B2-0612-424D-8413-A3E59B824063}" sibTransId="{03A596E2-A0AD-4076-B937-3F1C335550FB}"/>
    <dgm:cxn modelId="{FA139CC1-DF15-4A3B-BDE6-8C490CF1C670}" type="presParOf" srcId="{EF881C30-D723-4130-9018-0E5162FED0D6}" destId="{168B52B1-890A-418E-AB1F-8EA953544790}" srcOrd="0" destOrd="0" presId="urn:microsoft.com/office/officeart/2008/layout/LinedList"/>
    <dgm:cxn modelId="{BCDC5D8D-3BFF-4875-8887-31C9C4A4A52F}" type="presParOf" srcId="{EF881C30-D723-4130-9018-0E5162FED0D6}" destId="{F16403C2-82C5-4B29-BA7A-25F12F89E541}" srcOrd="1" destOrd="0" presId="urn:microsoft.com/office/officeart/2008/layout/LinedList"/>
    <dgm:cxn modelId="{B24FBB1A-0A2B-4D91-9080-5A91EE8C61E0}" type="presParOf" srcId="{F16403C2-82C5-4B29-BA7A-25F12F89E541}" destId="{17C26EB9-95C8-4352-B867-92889E431027}" srcOrd="0" destOrd="0" presId="urn:microsoft.com/office/officeart/2008/layout/LinedList"/>
    <dgm:cxn modelId="{9D016439-C81F-4159-925B-82A801A69BC1}" type="presParOf" srcId="{F16403C2-82C5-4B29-BA7A-25F12F89E541}" destId="{4EDEAC8D-7E8A-435B-9AB8-CB9CAA2EEB05}" srcOrd="1" destOrd="0" presId="urn:microsoft.com/office/officeart/2008/layout/LinedList"/>
    <dgm:cxn modelId="{1BB852DD-BDA3-4B63-849D-C18202EB1FA7}" type="presParOf" srcId="{EF881C30-D723-4130-9018-0E5162FED0D6}" destId="{A8B03D12-4C48-442B-8772-37A7AA295E92}" srcOrd="2" destOrd="0" presId="urn:microsoft.com/office/officeart/2008/layout/LinedList"/>
    <dgm:cxn modelId="{87F77CB2-09D7-4093-9901-BA94AF46FBD2}" type="presParOf" srcId="{EF881C30-D723-4130-9018-0E5162FED0D6}" destId="{60BE5748-8AA2-491C-B515-DB49E7E1653E}" srcOrd="3" destOrd="0" presId="urn:microsoft.com/office/officeart/2008/layout/LinedList"/>
    <dgm:cxn modelId="{8C058985-FF01-44AD-83BA-38AE71B0EDE0}" type="presParOf" srcId="{60BE5748-8AA2-491C-B515-DB49E7E1653E}" destId="{E3BB0D40-293A-4DF1-9448-C3E381E1A3A8}" srcOrd="0" destOrd="0" presId="urn:microsoft.com/office/officeart/2008/layout/LinedList"/>
    <dgm:cxn modelId="{4C5B4BF0-D5FC-4AF7-BAA4-9A46DFD9DA55}" type="presParOf" srcId="{60BE5748-8AA2-491C-B515-DB49E7E1653E}" destId="{8035CB88-A51F-4B56-8AF8-DA8748FEB484}" srcOrd="1" destOrd="0" presId="urn:microsoft.com/office/officeart/2008/layout/LinedList"/>
    <dgm:cxn modelId="{9D325143-CDFA-4C35-A607-818D6ECA0839}" type="presParOf" srcId="{EF881C30-D723-4130-9018-0E5162FED0D6}" destId="{790791B5-B097-451A-A4B7-5F988999E67A}" srcOrd="4" destOrd="0" presId="urn:microsoft.com/office/officeart/2008/layout/LinedList"/>
    <dgm:cxn modelId="{41072F3C-F505-4B75-834F-EEBF8075F301}" type="presParOf" srcId="{EF881C30-D723-4130-9018-0E5162FED0D6}" destId="{3906B982-0513-4780-A8EA-53A3F3E60D20}" srcOrd="5" destOrd="0" presId="urn:microsoft.com/office/officeart/2008/layout/LinedList"/>
    <dgm:cxn modelId="{CA3756C7-3880-47BE-8DEF-322A5B546BF3}" type="presParOf" srcId="{3906B982-0513-4780-A8EA-53A3F3E60D20}" destId="{D5E540EB-0D0E-48B3-B676-62C8F08EA466}" srcOrd="0" destOrd="0" presId="urn:microsoft.com/office/officeart/2008/layout/LinedList"/>
    <dgm:cxn modelId="{8D099B9F-4248-40A8-B954-63DF6D0C6105}" type="presParOf" srcId="{3906B982-0513-4780-A8EA-53A3F3E60D20}" destId="{B3844558-524A-45E6-9C0F-CA845D053267}" srcOrd="1" destOrd="0" presId="urn:microsoft.com/office/officeart/2008/layout/LinedList"/>
    <dgm:cxn modelId="{5163260D-D62A-4DF9-AB84-4B82EAC96AD5}" type="presParOf" srcId="{EF881C30-D723-4130-9018-0E5162FED0D6}" destId="{B8B6AAD3-A72C-4869-AC91-202A5ECF9915}" srcOrd="6" destOrd="0" presId="urn:microsoft.com/office/officeart/2008/layout/LinedList"/>
    <dgm:cxn modelId="{1CF7AEEE-72C8-4C85-92E4-252CF9ADB651}" type="presParOf" srcId="{EF881C30-D723-4130-9018-0E5162FED0D6}" destId="{24C318C3-0BAC-484D-AB74-BED0714FC68E}" srcOrd="7" destOrd="0" presId="urn:microsoft.com/office/officeart/2008/layout/LinedList"/>
    <dgm:cxn modelId="{26430027-EFDA-4047-BA3D-526597CC400E}" type="presParOf" srcId="{24C318C3-0BAC-484D-AB74-BED0714FC68E}" destId="{B96864E8-78D8-4986-8EC9-57C529057B22}" srcOrd="0" destOrd="0" presId="urn:microsoft.com/office/officeart/2008/layout/LinedList"/>
    <dgm:cxn modelId="{D9685AAF-9E55-4421-8DBA-5FE3C44EA74E}" type="presParOf" srcId="{24C318C3-0BAC-484D-AB74-BED0714FC68E}" destId="{5CDABDAA-4EE5-4758-B33E-6038918C21CC}" srcOrd="1" destOrd="0" presId="urn:microsoft.com/office/officeart/2008/layout/LinedList"/>
    <dgm:cxn modelId="{188FA4D9-11FE-421B-A10C-46AEA5E41725}" type="presParOf" srcId="{EF881C30-D723-4130-9018-0E5162FED0D6}" destId="{4DAB9E3E-A45D-478A-A416-22BB0C53A9F8}" srcOrd="8" destOrd="0" presId="urn:microsoft.com/office/officeart/2008/layout/LinedList"/>
    <dgm:cxn modelId="{1915D0FB-EE67-44B6-BA68-EBF1848BF0E5}" type="presParOf" srcId="{EF881C30-D723-4130-9018-0E5162FED0D6}" destId="{F2C0B723-5095-4CDD-A906-62209CCC7755}" srcOrd="9" destOrd="0" presId="urn:microsoft.com/office/officeart/2008/layout/LinedList"/>
    <dgm:cxn modelId="{77122839-B24E-43C6-BC06-F7D3FB712061}" type="presParOf" srcId="{F2C0B723-5095-4CDD-A906-62209CCC7755}" destId="{8D3D6E08-C533-4E9D-80CD-2D4C1B815A8E}" srcOrd="0" destOrd="0" presId="urn:microsoft.com/office/officeart/2008/layout/LinedList"/>
    <dgm:cxn modelId="{117FA185-06A4-4CE4-B1E9-6D055305BD22}" type="presParOf" srcId="{F2C0B723-5095-4CDD-A906-62209CCC7755}" destId="{1B45D453-7902-4C23-B445-85C735A7AD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E393E8-C807-41BF-88AC-9352B79F9FD0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DF03BE-BBDE-47E0-91D4-BF2A3D1AEA2D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Career Centers are implementing POS for all identify Veterans or Eligible persons or Additional populations</a:t>
          </a:r>
        </a:p>
      </dgm:t>
    </dgm:pt>
    <dgm:pt modelId="{3850E564-FC03-49F9-8154-8FCB31219CB7}" type="parTrans" cxnId="{35DDD5B7-994E-4AE9-8A43-DF3569824498}">
      <dgm:prSet/>
      <dgm:spPr/>
      <dgm:t>
        <a:bodyPr/>
        <a:lstStyle/>
        <a:p>
          <a:endParaRPr lang="en-US"/>
        </a:p>
      </dgm:t>
    </dgm:pt>
    <dgm:pt modelId="{06E0F6DF-F752-4129-817F-90A71DC315EA}" type="sibTrans" cxnId="{35DDD5B7-994E-4AE9-8A43-DF3569824498}">
      <dgm:prSet/>
      <dgm:spPr/>
      <dgm:t>
        <a:bodyPr/>
        <a:lstStyle/>
        <a:p>
          <a:endParaRPr lang="en-US"/>
        </a:p>
      </dgm:t>
    </dgm:pt>
    <dgm:pt modelId="{4967896C-456A-448E-B75B-88247B993A12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Providing supervision/oversight of program regarding daily Career Center operations of MDCS staff and DVOPs with regards to eligible veterans</a:t>
          </a:r>
        </a:p>
      </dgm:t>
    </dgm:pt>
    <dgm:pt modelId="{18CDAD41-1BBC-4FC5-BF83-8BF3FA72D621}" type="parTrans" cxnId="{F0EA3F67-5AD8-45E5-A676-3B1549A04809}">
      <dgm:prSet/>
      <dgm:spPr/>
      <dgm:t>
        <a:bodyPr/>
        <a:lstStyle/>
        <a:p>
          <a:endParaRPr lang="en-US"/>
        </a:p>
      </dgm:t>
    </dgm:pt>
    <dgm:pt modelId="{BB100001-F56A-48AB-9FCC-B1F420F59BA3}" type="sibTrans" cxnId="{F0EA3F67-5AD8-45E5-A676-3B1549A04809}">
      <dgm:prSet/>
      <dgm:spPr/>
      <dgm:t>
        <a:bodyPr/>
        <a:lstStyle/>
        <a:p>
          <a:endParaRPr lang="en-US"/>
        </a:p>
      </dgm:t>
    </dgm:pt>
    <dgm:pt modelId="{640F19C8-0141-4A9B-BEA4-3A73D6742B8A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Monitoring and tracking DVOP outreach and efforts</a:t>
          </a:r>
        </a:p>
      </dgm:t>
    </dgm:pt>
    <dgm:pt modelId="{C9B1DAD0-138B-4355-A9C7-C4150ED13FDF}" type="parTrans" cxnId="{789A22BD-02EB-4810-AABC-BEF43717C962}">
      <dgm:prSet/>
      <dgm:spPr/>
      <dgm:t>
        <a:bodyPr/>
        <a:lstStyle/>
        <a:p>
          <a:endParaRPr lang="en-US"/>
        </a:p>
      </dgm:t>
    </dgm:pt>
    <dgm:pt modelId="{AD06AF1E-DEC0-44CF-85A6-9E476B0DC355}" type="sibTrans" cxnId="{789A22BD-02EB-4810-AABC-BEF43717C962}">
      <dgm:prSet/>
      <dgm:spPr/>
      <dgm:t>
        <a:bodyPr/>
        <a:lstStyle/>
        <a:p>
          <a:endParaRPr lang="en-US"/>
        </a:p>
      </dgm:t>
    </dgm:pt>
    <dgm:pt modelId="{9088AE13-0156-44FE-BFEF-40A93BD8544F}">
      <dgm:prSet/>
      <dgm:spPr/>
      <dgm:t>
        <a:bodyPr/>
        <a:lstStyle/>
        <a:p>
          <a:pPr rtl="0"/>
          <a:r>
            <a:rPr lang="en-US" dirty="0">
              <a:solidFill>
                <a:schemeClr val="accent6"/>
              </a:solidFill>
            </a:rPr>
            <a:t>Tracking veterans that are determined eligible</a:t>
          </a:r>
          <a:r>
            <a:rPr lang="en-US" dirty="0">
              <a:solidFill>
                <a:schemeClr val="accent6"/>
              </a:solidFill>
              <a:latin typeface="Calibri"/>
            </a:rPr>
            <a:t> for the</a:t>
          </a:r>
          <a:r>
            <a:rPr lang="en-US" dirty="0">
              <a:solidFill>
                <a:schemeClr val="accent6"/>
              </a:solidFill>
            </a:rPr>
            <a:t> JVSG program, those not eligible and working with non-JVSG staff</a:t>
          </a:r>
        </a:p>
      </dgm:t>
    </dgm:pt>
    <dgm:pt modelId="{9B724EDF-C8F7-4889-9376-7846C1DC9064}" type="parTrans" cxnId="{912FF3D7-2869-4C9A-B88E-9248FC1E6BFC}">
      <dgm:prSet/>
      <dgm:spPr/>
      <dgm:t>
        <a:bodyPr/>
        <a:lstStyle/>
        <a:p>
          <a:endParaRPr lang="en-US"/>
        </a:p>
      </dgm:t>
    </dgm:pt>
    <dgm:pt modelId="{B61EF714-9809-4213-A024-FD94942894E3}" type="sibTrans" cxnId="{912FF3D7-2869-4C9A-B88E-9248FC1E6BFC}">
      <dgm:prSet/>
      <dgm:spPr/>
      <dgm:t>
        <a:bodyPr/>
        <a:lstStyle/>
        <a:p>
          <a:endParaRPr lang="en-US"/>
        </a:p>
      </dgm:t>
    </dgm:pt>
    <dgm:pt modelId="{4E31B1B6-A78D-4740-A35D-24471282C108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Designate staff to determine JVSG eligibility  </a:t>
          </a:r>
        </a:p>
      </dgm:t>
    </dgm:pt>
    <dgm:pt modelId="{60EDFED4-6740-4248-8BE5-4311F0F431F2}" type="parTrans" cxnId="{E68EF603-E03D-4FC5-BAA2-3A61793E0A1F}">
      <dgm:prSet/>
      <dgm:spPr/>
      <dgm:t>
        <a:bodyPr/>
        <a:lstStyle/>
        <a:p>
          <a:endParaRPr lang="en-US"/>
        </a:p>
      </dgm:t>
    </dgm:pt>
    <dgm:pt modelId="{96C6F3ED-8887-4160-9531-5B326B8DF6C3}" type="sibTrans" cxnId="{E68EF603-E03D-4FC5-BAA2-3A61793E0A1F}">
      <dgm:prSet/>
      <dgm:spPr/>
      <dgm:t>
        <a:bodyPr/>
        <a:lstStyle/>
        <a:p>
          <a:endParaRPr lang="en-US"/>
        </a:p>
      </dgm:t>
    </dgm:pt>
    <dgm:pt modelId="{BF9A4768-7915-4285-9490-3B1A15A7B235}" type="pres">
      <dgm:prSet presAssocID="{C8E393E8-C807-41BF-88AC-9352B79F9FD0}" presName="vert0" presStyleCnt="0">
        <dgm:presLayoutVars>
          <dgm:dir/>
          <dgm:animOne val="branch"/>
          <dgm:animLvl val="lvl"/>
        </dgm:presLayoutVars>
      </dgm:prSet>
      <dgm:spPr/>
    </dgm:pt>
    <dgm:pt modelId="{6526D16D-01AF-4D49-B24D-62E55654EB40}" type="pres">
      <dgm:prSet presAssocID="{ABDF03BE-BBDE-47E0-91D4-BF2A3D1AEA2D}" presName="thickLine" presStyleLbl="alignNode1" presStyleIdx="0" presStyleCnt="5"/>
      <dgm:spPr/>
    </dgm:pt>
    <dgm:pt modelId="{7B5BE5FC-AAB6-482A-878F-8882D94230F1}" type="pres">
      <dgm:prSet presAssocID="{ABDF03BE-BBDE-47E0-91D4-BF2A3D1AEA2D}" presName="horz1" presStyleCnt="0"/>
      <dgm:spPr/>
    </dgm:pt>
    <dgm:pt modelId="{1B101E20-5A02-4118-92A8-53B0481BFE5A}" type="pres">
      <dgm:prSet presAssocID="{ABDF03BE-BBDE-47E0-91D4-BF2A3D1AEA2D}" presName="tx1" presStyleLbl="revTx" presStyleIdx="0" presStyleCnt="5"/>
      <dgm:spPr/>
    </dgm:pt>
    <dgm:pt modelId="{E0CEC0B9-8E2A-40E3-B1D0-D18C222BB7AF}" type="pres">
      <dgm:prSet presAssocID="{ABDF03BE-BBDE-47E0-91D4-BF2A3D1AEA2D}" presName="vert1" presStyleCnt="0"/>
      <dgm:spPr/>
    </dgm:pt>
    <dgm:pt modelId="{C3CE34E8-622E-42FA-B355-DA1F9E3A7532}" type="pres">
      <dgm:prSet presAssocID="{4967896C-456A-448E-B75B-88247B993A12}" presName="thickLine" presStyleLbl="alignNode1" presStyleIdx="1" presStyleCnt="5"/>
      <dgm:spPr/>
    </dgm:pt>
    <dgm:pt modelId="{901FD900-226D-44D7-AB9F-B59C491EDBC3}" type="pres">
      <dgm:prSet presAssocID="{4967896C-456A-448E-B75B-88247B993A12}" presName="horz1" presStyleCnt="0"/>
      <dgm:spPr/>
    </dgm:pt>
    <dgm:pt modelId="{B22F624E-C7CC-4523-A5F2-E9F8D3785A63}" type="pres">
      <dgm:prSet presAssocID="{4967896C-456A-448E-B75B-88247B993A12}" presName="tx1" presStyleLbl="revTx" presStyleIdx="1" presStyleCnt="5"/>
      <dgm:spPr/>
    </dgm:pt>
    <dgm:pt modelId="{AB01789D-0A08-475F-B0AB-7DEB29607E1C}" type="pres">
      <dgm:prSet presAssocID="{4967896C-456A-448E-B75B-88247B993A12}" presName="vert1" presStyleCnt="0"/>
      <dgm:spPr/>
    </dgm:pt>
    <dgm:pt modelId="{6A5E5040-219D-4854-A0D5-F85C3076BD28}" type="pres">
      <dgm:prSet presAssocID="{640F19C8-0141-4A9B-BEA4-3A73D6742B8A}" presName="thickLine" presStyleLbl="alignNode1" presStyleIdx="2" presStyleCnt="5"/>
      <dgm:spPr/>
    </dgm:pt>
    <dgm:pt modelId="{10C1B9D2-6FD1-4E6B-9724-5A4518CD73BF}" type="pres">
      <dgm:prSet presAssocID="{640F19C8-0141-4A9B-BEA4-3A73D6742B8A}" presName="horz1" presStyleCnt="0"/>
      <dgm:spPr/>
    </dgm:pt>
    <dgm:pt modelId="{4587D0B2-CFDF-4C90-B75D-7A1BB0EA8687}" type="pres">
      <dgm:prSet presAssocID="{640F19C8-0141-4A9B-BEA4-3A73D6742B8A}" presName="tx1" presStyleLbl="revTx" presStyleIdx="2" presStyleCnt="5"/>
      <dgm:spPr/>
    </dgm:pt>
    <dgm:pt modelId="{E7DFA1C2-5232-4C10-B83D-5AB5AC074269}" type="pres">
      <dgm:prSet presAssocID="{640F19C8-0141-4A9B-BEA4-3A73D6742B8A}" presName="vert1" presStyleCnt="0"/>
      <dgm:spPr/>
    </dgm:pt>
    <dgm:pt modelId="{DD78DEB4-06C5-4952-B8A4-4F44948A936F}" type="pres">
      <dgm:prSet presAssocID="{9088AE13-0156-44FE-BFEF-40A93BD8544F}" presName="thickLine" presStyleLbl="alignNode1" presStyleIdx="3" presStyleCnt="5"/>
      <dgm:spPr/>
    </dgm:pt>
    <dgm:pt modelId="{F80853FB-E6B5-40C6-A3AE-D39C087FEA4B}" type="pres">
      <dgm:prSet presAssocID="{9088AE13-0156-44FE-BFEF-40A93BD8544F}" presName="horz1" presStyleCnt="0"/>
      <dgm:spPr/>
    </dgm:pt>
    <dgm:pt modelId="{243E8E54-9919-4880-83C1-FBAAA0021DFC}" type="pres">
      <dgm:prSet presAssocID="{9088AE13-0156-44FE-BFEF-40A93BD8544F}" presName="tx1" presStyleLbl="revTx" presStyleIdx="3" presStyleCnt="5"/>
      <dgm:spPr/>
    </dgm:pt>
    <dgm:pt modelId="{41531F9A-11F5-4862-906A-65DBB607BE15}" type="pres">
      <dgm:prSet presAssocID="{9088AE13-0156-44FE-BFEF-40A93BD8544F}" presName="vert1" presStyleCnt="0"/>
      <dgm:spPr/>
    </dgm:pt>
    <dgm:pt modelId="{988C6131-3679-429B-92A0-FB61EB41A0FD}" type="pres">
      <dgm:prSet presAssocID="{4E31B1B6-A78D-4740-A35D-24471282C108}" presName="thickLine" presStyleLbl="alignNode1" presStyleIdx="4" presStyleCnt="5"/>
      <dgm:spPr/>
    </dgm:pt>
    <dgm:pt modelId="{286A829D-8F81-484C-81CE-397F1F471267}" type="pres">
      <dgm:prSet presAssocID="{4E31B1B6-A78D-4740-A35D-24471282C108}" presName="horz1" presStyleCnt="0"/>
      <dgm:spPr/>
    </dgm:pt>
    <dgm:pt modelId="{2C7DC0C6-4551-41D1-8CD9-34E8D9B4FE2A}" type="pres">
      <dgm:prSet presAssocID="{4E31B1B6-A78D-4740-A35D-24471282C108}" presName="tx1" presStyleLbl="revTx" presStyleIdx="4" presStyleCnt="5"/>
      <dgm:spPr/>
    </dgm:pt>
    <dgm:pt modelId="{7BF9F940-04B0-4303-85F6-64CF7340DD0B}" type="pres">
      <dgm:prSet presAssocID="{4E31B1B6-A78D-4740-A35D-24471282C108}" presName="vert1" presStyleCnt="0"/>
      <dgm:spPr/>
    </dgm:pt>
  </dgm:ptLst>
  <dgm:cxnLst>
    <dgm:cxn modelId="{E68EF603-E03D-4FC5-BAA2-3A61793E0A1F}" srcId="{C8E393E8-C807-41BF-88AC-9352B79F9FD0}" destId="{4E31B1B6-A78D-4740-A35D-24471282C108}" srcOrd="4" destOrd="0" parTransId="{60EDFED4-6740-4248-8BE5-4311F0F431F2}" sibTransId="{96C6F3ED-8887-4160-9531-5B326B8DF6C3}"/>
    <dgm:cxn modelId="{F0EA3F67-5AD8-45E5-A676-3B1549A04809}" srcId="{C8E393E8-C807-41BF-88AC-9352B79F9FD0}" destId="{4967896C-456A-448E-B75B-88247B993A12}" srcOrd="1" destOrd="0" parTransId="{18CDAD41-1BBC-4FC5-BF83-8BF3FA72D621}" sibTransId="{BB100001-F56A-48AB-9FCC-B1F420F59BA3}"/>
    <dgm:cxn modelId="{93F27947-EAC9-46FC-8242-1622E16A2846}" type="presOf" srcId="{4E31B1B6-A78D-4740-A35D-24471282C108}" destId="{2C7DC0C6-4551-41D1-8CD9-34E8D9B4FE2A}" srcOrd="0" destOrd="0" presId="urn:microsoft.com/office/officeart/2008/layout/LinedList"/>
    <dgm:cxn modelId="{EF3F6E5A-9758-4268-9DF9-2463DC154008}" type="presOf" srcId="{640F19C8-0141-4A9B-BEA4-3A73D6742B8A}" destId="{4587D0B2-CFDF-4C90-B75D-7A1BB0EA8687}" srcOrd="0" destOrd="0" presId="urn:microsoft.com/office/officeart/2008/layout/LinedList"/>
    <dgm:cxn modelId="{26A2297D-884D-4479-B7E3-14E9426C18BF}" type="presOf" srcId="{9088AE13-0156-44FE-BFEF-40A93BD8544F}" destId="{243E8E54-9919-4880-83C1-FBAAA0021DFC}" srcOrd="0" destOrd="0" presId="urn:microsoft.com/office/officeart/2008/layout/LinedList"/>
    <dgm:cxn modelId="{657923AC-8D2D-4E8B-A9DB-F087BEF028D9}" type="presOf" srcId="{ABDF03BE-BBDE-47E0-91D4-BF2A3D1AEA2D}" destId="{1B101E20-5A02-4118-92A8-53B0481BFE5A}" srcOrd="0" destOrd="0" presId="urn:microsoft.com/office/officeart/2008/layout/LinedList"/>
    <dgm:cxn modelId="{D1F0E1B1-9AC4-4CD8-B9FE-2B606098EED4}" type="presOf" srcId="{4967896C-456A-448E-B75B-88247B993A12}" destId="{B22F624E-C7CC-4523-A5F2-E9F8D3785A63}" srcOrd="0" destOrd="0" presId="urn:microsoft.com/office/officeart/2008/layout/LinedList"/>
    <dgm:cxn modelId="{35DDD5B7-994E-4AE9-8A43-DF3569824498}" srcId="{C8E393E8-C807-41BF-88AC-9352B79F9FD0}" destId="{ABDF03BE-BBDE-47E0-91D4-BF2A3D1AEA2D}" srcOrd="0" destOrd="0" parTransId="{3850E564-FC03-49F9-8154-8FCB31219CB7}" sibTransId="{06E0F6DF-F752-4129-817F-90A71DC315EA}"/>
    <dgm:cxn modelId="{789A22BD-02EB-4810-AABC-BEF43717C962}" srcId="{C8E393E8-C807-41BF-88AC-9352B79F9FD0}" destId="{640F19C8-0141-4A9B-BEA4-3A73D6742B8A}" srcOrd="2" destOrd="0" parTransId="{C9B1DAD0-138B-4355-A9C7-C4150ED13FDF}" sibTransId="{AD06AF1E-DEC0-44CF-85A6-9E476B0DC355}"/>
    <dgm:cxn modelId="{CB0D0DD1-7B55-4E11-BD69-4C548D37A410}" type="presOf" srcId="{C8E393E8-C807-41BF-88AC-9352B79F9FD0}" destId="{BF9A4768-7915-4285-9490-3B1A15A7B235}" srcOrd="0" destOrd="0" presId="urn:microsoft.com/office/officeart/2008/layout/LinedList"/>
    <dgm:cxn modelId="{912FF3D7-2869-4C9A-B88E-9248FC1E6BFC}" srcId="{C8E393E8-C807-41BF-88AC-9352B79F9FD0}" destId="{9088AE13-0156-44FE-BFEF-40A93BD8544F}" srcOrd="3" destOrd="0" parTransId="{9B724EDF-C8F7-4889-9376-7846C1DC9064}" sibTransId="{B61EF714-9809-4213-A024-FD94942894E3}"/>
    <dgm:cxn modelId="{AE7DAD78-9F8B-4E51-A3DF-B68B195D8F89}" type="presParOf" srcId="{BF9A4768-7915-4285-9490-3B1A15A7B235}" destId="{6526D16D-01AF-4D49-B24D-62E55654EB40}" srcOrd="0" destOrd="0" presId="urn:microsoft.com/office/officeart/2008/layout/LinedList"/>
    <dgm:cxn modelId="{4A54AD0C-AACB-4083-8B7C-C8BA975B04D5}" type="presParOf" srcId="{BF9A4768-7915-4285-9490-3B1A15A7B235}" destId="{7B5BE5FC-AAB6-482A-878F-8882D94230F1}" srcOrd="1" destOrd="0" presId="urn:microsoft.com/office/officeart/2008/layout/LinedList"/>
    <dgm:cxn modelId="{7BBCFD4C-4E77-4FA5-80BE-17188AE58FEE}" type="presParOf" srcId="{7B5BE5FC-AAB6-482A-878F-8882D94230F1}" destId="{1B101E20-5A02-4118-92A8-53B0481BFE5A}" srcOrd="0" destOrd="0" presId="urn:microsoft.com/office/officeart/2008/layout/LinedList"/>
    <dgm:cxn modelId="{6891037C-75E1-4BC5-B23B-B7258AEC544D}" type="presParOf" srcId="{7B5BE5FC-AAB6-482A-878F-8882D94230F1}" destId="{E0CEC0B9-8E2A-40E3-B1D0-D18C222BB7AF}" srcOrd="1" destOrd="0" presId="urn:microsoft.com/office/officeart/2008/layout/LinedList"/>
    <dgm:cxn modelId="{48BA3A56-8F11-417A-88D3-E31327CE28D8}" type="presParOf" srcId="{BF9A4768-7915-4285-9490-3B1A15A7B235}" destId="{C3CE34E8-622E-42FA-B355-DA1F9E3A7532}" srcOrd="2" destOrd="0" presId="urn:microsoft.com/office/officeart/2008/layout/LinedList"/>
    <dgm:cxn modelId="{31CD6A63-8DE0-451A-BBAE-91147D99150F}" type="presParOf" srcId="{BF9A4768-7915-4285-9490-3B1A15A7B235}" destId="{901FD900-226D-44D7-AB9F-B59C491EDBC3}" srcOrd="3" destOrd="0" presId="urn:microsoft.com/office/officeart/2008/layout/LinedList"/>
    <dgm:cxn modelId="{7FA3F988-73D3-41F0-8257-927470094E5F}" type="presParOf" srcId="{901FD900-226D-44D7-AB9F-B59C491EDBC3}" destId="{B22F624E-C7CC-4523-A5F2-E9F8D3785A63}" srcOrd="0" destOrd="0" presId="urn:microsoft.com/office/officeart/2008/layout/LinedList"/>
    <dgm:cxn modelId="{E54FFB4C-9522-4FB4-BCDF-48678901299E}" type="presParOf" srcId="{901FD900-226D-44D7-AB9F-B59C491EDBC3}" destId="{AB01789D-0A08-475F-B0AB-7DEB29607E1C}" srcOrd="1" destOrd="0" presId="urn:microsoft.com/office/officeart/2008/layout/LinedList"/>
    <dgm:cxn modelId="{CD226AF3-89DD-41F6-ADDF-2FD1C3314F92}" type="presParOf" srcId="{BF9A4768-7915-4285-9490-3B1A15A7B235}" destId="{6A5E5040-219D-4854-A0D5-F85C3076BD28}" srcOrd="4" destOrd="0" presId="urn:microsoft.com/office/officeart/2008/layout/LinedList"/>
    <dgm:cxn modelId="{DAC6AD78-F7A9-4D56-A514-DA7AA8A86230}" type="presParOf" srcId="{BF9A4768-7915-4285-9490-3B1A15A7B235}" destId="{10C1B9D2-6FD1-4E6B-9724-5A4518CD73BF}" srcOrd="5" destOrd="0" presId="urn:microsoft.com/office/officeart/2008/layout/LinedList"/>
    <dgm:cxn modelId="{3812FD03-6D0E-4600-AB15-A57E7D7A227F}" type="presParOf" srcId="{10C1B9D2-6FD1-4E6B-9724-5A4518CD73BF}" destId="{4587D0B2-CFDF-4C90-B75D-7A1BB0EA8687}" srcOrd="0" destOrd="0" presId="urn:microsoft.com/office/officeart/2008/layout/LinedList"/>
    <dgm:cxn modelId="{66FED083-CB12-4A09-AB89-6EBAE405BBAA}" type="presParOf" srcId="{10C1B9D2-6FD1-4E6B-9724-5A4518CD73BF}" destId="{E7DFA1C2-5232-4C10-B83D-5AB5AC074269}" srcOrd="1" destOrd="0" presId="urn:microsoft.com/office/officeart/2008/layout/LinedList"/>
    <dgm:cxn modelId="{62E17367-8E46-40AD-9E9A-F3EC0729CBA7}" type="presParOf" srcId="{BF9A4768-7915-4285-9490-3B1A15A7B235}" destId="{DD78DEB4-06C5-4952-B8A4-4F44948A936F}" srcOrd="6" destOrd="0" presId="urn:microsoft.com/office/officeart/2008/layout/LinedList"/>
    <dgm:cxn modelId="{DDB4D3D7-F95C-4BBC-8973-E3EC41012670}" type="presParOf" srcId="{BF9A4768-7915-4285-9490-3B1A15A7B235}" destId="{F80853FB-E6B5-40C6-A3AE-D39C087FEA4B}" srcOrd="7" destOrd="0" presId="urn:microsoft.com/office/officeart/2008/layout/LinedList"/>
    <dgm:cxn modelId="{706C29C7-72D8-43C6-8D2E-4B48723A678E}" type="presParOf" srcId="{F80853FB-E6B5-40C6-A3AE-D39C087FEA4B}" destId="{243E8E54-9919-4880-83C1-FBAAA0021DFC}" srcOrd="0" destOrd="0" presId="urn:microsoft.com/office/officeart/2008/layout/LinedList"/>
    <dgm:cxn modelId="{42D5E2FB-E8C8-4885-9381-9AC971377011}" type="presParOf" srcId="{F80853FB-E6B5-40C6-A3AE-D39C087FEA4B}" destId="{41531F9A-11F5-4862-906A-65DBB607BE15}" srcOrd="1" destOrd="0" presId="urn:microsoft.com/office/officeart/2008/layout/LinedList"/>
    <dgm:cxn modelId="{CF742E3B-007C-40D7-9D52-57E0DB7A3E04}" type="presParOf" srcId="{BF9A4768-7915-4285-9490-3B1A15A7B235}" destId="{988C6131-3679-429B-92A0-FB61EB41A0FD}" srcOrd="8" destOrd="0" presId="urn:microsoft.com/office/officeart/2008/layout/LinedList"/>
    <dgm:cxn modelId="{CF15581A-FF1A-4E6F-B470-5BCE6A356A01}" type="presParOf" srcId="{BF9A4768-7915-4285-9490-3B1A15A7B235}" destId="{286A829D-8F81-484C-81CE-397F1F471267}" srcOrd="9" destOrd="0" presId="urn:microsoft.com/office/officeart/2008/layout/LinedList"/>
    <dgm:cxn modelId="{BB830784-B6D1-43ED-A3E9-DB230D78C92E}" type="presParOf" srcId="{286A829D-8F81-484C-81CE-397F1F471267}" destId="{2C7DC0C6-4551-41D1-8CD9-34E8D9B4FE2A}" srcOrd="0" destOrd="0" presId="urn:microsoft.com/office/officeart/2008/layout/LinedList"/>
    <dgm:cxn modelId="{635CF900-6632-4AA7-9BC7-7F072BFA83C0}" type="presParOf" srcId="{286A829D-8F81-484C-81CE-397F1F471267}" destId="{7BF9F940-04B0-4303-85F6-64CF7340DD0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3A3055-1D4F-4D46-84BA-14CAD6261EDE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898ACBB-47F3-47D5-B17B-F9F8636276C0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Monthly review meetings between DVOPs/Ops Managers for caseload review, veteran case management, and that data entry follow MOSES and Program eligibility </a:t>
          </a:r>
        </a:p>
      </dgm:t>
    </dgm:pt>
    <dgm:pt modelId="{E0B412E0-CD0B-4A2F-9C06-71C9D867A7D4}" type="parTrans" cxnId="{3657590B-519A-438F-8BDA-439015CF66D4}">
      <dgm:prSet/>
      <dgm:spPr/>
      <dgm:t>
        <a:bodyPr/>
        <a:lstStyle/>
        <a:p>
          <a:endParaRPr lang="en-US"/>
        </a:p>
      </dgm:t>
    </dgm:pt>
    <dgm:pt modelId="{CA40B02D-9FD3-4542-AB8D-A4E1DE1CB90B}" type="sibTrans" cxnId="{3657590B-519A-438F-8BDA-439015CF66D4}">
      <dgm:prSet/>
      <dgm:spPr/>
      <dgm:t>
        <a:bodyPr/>
        <a:lstStyle/>
        <a:p>
          <a:endParaRPr lang="en-US"/>
        </a:p>
      </dgm:t>
    </dgm:pt>
    <dgm:pt modelId="{86556ABB-E682-4407-B3B3-4C8E63C08E72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Review case plans prior to closure</a:t>
          </a:r>
        </a:p>
      </dgm:t>
    </dgm:pt>
    <dgm:pt modelId="{B9E20A3F-1B33-4F3B-AF2B-2D936B706808}" type="parTrans" cxnId="{EE82D528-0D30-4A34-892C-827D9718E92D}">
      <dgm:prSet/>
      <dgm:spPr/>
      <dgm:t>
        <a:bodyPr/>
        <a:lstStyle/>
        <a:p>
          <a:endParaRPr lang="en-US"/>
        </a:p>
      </dgm:t>
    </dgm:pt>
    <dgm:pt modelId="{C29DA292-A932-4F27-849F-8498BA0C28F7}" type="sibTrans" cxnId="{EE82D528-0D30-4A34-892C-827D9718E92D}">
      <dgm:prSet/>
      <dgm:spPr/>
      <dgm:t>
        <a:bodyPr/>
        <a:lstStyle/>
        <a:p>
          <a:endParaRPr lang="en-US"/>
        </a:p>
      </dgm:t>
    </dgm:pt>
    <dgm:pt modelId="{960FCB80-FEE3-47C7-920E-56AD20746709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DVOP staff should participate in local area Staff meetings</a:t>
          </a:r>
        </a:p>
      </dgm:t>
    </dgm:pt>
    <dgm:pt modelId="{9E635EA9-BB0B-4822-A7D0-EA2B2EB2B079}" type="parTrans" cxnId="{AABE5016-75CB-4250-B84B-49CCFEE906D1}">
      <dgm:prSet/>
      <dgm:spPr/>
      <dgm:t>
        <a:bodyPr/>
        <a:lstStyle/>
        <a:p>
          <a:endParaRPr lang="en-US"/>
        </a:p>
      </dgm:t>
    </dgm:pt>
    <dgm:pt modelId="{3DC567A4-8D13-4629-B7C8-FB3A9E312B61}" type="sibTrans" cxnId="{AABE5016-75CB-4250-B84B-49CCFEE906D1}">
      <dgm:prSet/>
      <dgm:spPr/>
      <dgm:t>
        <a:bodyPr/>
        <a:lstStyle/>
        <a:p>
          <a:endParaRPr lang="en-US"/>
        </a:p>
      </dgm:t>
    </dgm:pt>
    <dgm:pt modelId="{6D54953B-4509-4245-9504-91E72CE5E79A}">
      <dgm:prSet/>
      <dgm:spPr/>
      <dgm:t>
        <a:bodyPr/>
        <a:lstStyle/>
        <a:p>
          <a:pPr rtl="0"/>
          <a:r>
            <a:rPr lang="en-US" dirty="0">
              <a:solidFill>
                <a:schemeClr val="accent6"/>
              </a:solidFill>
              <a:latin typeface="Calibri"/>
            </a:rPr>
            <a:t>Review Veteran service career center activity reports </a:t>
          </a:r>
          <a:endParaRPr lang="en-US" dirty="0">
            <a:solidFill>
              <a:schemeClr val="accent6"/>
            </a:solidFill>
          </a:endParaRPr>
        </a:p>
      </dgm:t>
    </dgm:pt>
    <dgm:pt modelId="{E1A90E17-624F-41D1-859E-F6115808B05D}" type="parTrans" cxnId="{E2A0CC31-AA3E-49C9-BFD1-5CB93FFD6E67}">
      <dgm:prSet/>
      <dgm:spPr/>
      <dgm:t>
        <a:bodyPr/>
        <a:lstStyle/>
        <a:p>
          <a:endParaRPr lang="en-US"/>
        </a:p>
      </dgm:t>
    </dgm:pt>
    <dgm:pt modelId="{D42AB1BC-D362-4EBA-945B-14E2753233F6}" type="sibTrans" cxnId="{E2A0CC31-AA3E-49C9-BFD1-5CB93FFD6E67}">
      <dgm:prSet/>
      <dgm:spPr/>
      <dgm:t>
        <a:bodyPr/>
        <a:lstStyle/>
        <a:p>
          <a:endParaRPr lang="en-US"/>
        </a:p>
      </dgm:t>
    </dgm:pt>
    <dgm:pt modelId="{59E79230-D902-473B-9870-57535600F6C2}" type="pres">
      <dgm:prSet presAssocID="{033A3055-1D4F-4D46-84BA-14CAD6261EDE}" presName="linear" presStyleCnt="0">
        <dgm:presLayoutVars>
          <dgm:animLvl val="lvl"/>
          <dgm:resizeHandles val="exact"/>
        </dgm:presLayoutVars>
      </dgm:prSet>
      <dgm:spPr/>
    </dgm:pt>
    <dgm:pt modelId="{C67749AA-9524-4DAA-98E1-5F6A828A5095}" type="pres">
      <dgm:prSet presAssocID="{4898ACBB-47F3-47D5-B17B-F9F8636276C0}" presName="parentText" presStyleLbl="node1" presStyleIdx="0" presStyleCnt="4" custLinFactNeighborX="0" custLinFactNeighborY="-8423">
        <dgm:presLayoutVars>
          <dgm:chMax val="0"/>
          <dgm:bulletEnabled val="1"/>
        </dgm:presLayoutVars>
      </dgm:prSet>
      <dgm:spPr/>
    </dgm:pt>
    <dgm:pt modelId="{E1A02317-1DF2-4E06-977F-24F87BCB5B19}" type="pres">
      <dgm:prSet presAssocID="{CA40B02D-9FD3-4542-AB8D-A4E1DE1CB90B}" presName="spacer" presStyleCnt="0"/>
      <dgm:spPr/>
    </dgm:pt>
    <dgm:pt modelId="{24EB1E88-817B-4239-A0BC-56ECD9CD053C}" type="pres">
      <dgm:prSet presAssocID="{86556ABB-E682-4407-B3B3-4C8E63C08E7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BF9FED5-321B-4CC3-ADE8-E34527527059}" type="pres">
      <dgm:prSet presAssocID="{C29DA292-A932-4F27-849F-8498BA0C28F7}" presName="spacer" presStyleCnt="0"/>
      <dgm:spPr/>
    </dgm:pt>
    <dgm:pt modelId="{3FF9B789-75EB-41EE-AF67-2CD1D94724E9}" type="pres">
      <dgm:prSet presAssocID="{960FCB80-FEE3-47C7-920E-56AD2074670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69B1F5-DDCD-4CF5-B4E8-578D74C13C91}" type="pres">
      <dgm:prSet presAssocID="{3DC567A4-8D13-4629-B7C8-FB3A9E312B61}" presName="spacer" presStyleCnt="0"/>
      <dgm:spPr/>
    </dgm:pt>
    <dgm:pt modelId="{FAF6ACEE-B29D-4C4A-91DE-125074E57644}" type="pres">
      <dgm:prSet presAssocID="{6D54953B-4509-4245-9504-91E72CE5E79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657590B-519A-438F-8BDA-439015CF66D4}" srcId="{033A3055-1D4F-4D46-84BA-14CAD6261EDE}" destId="{4898ACBB-47F3-47D5-B17B-F9F8636276C0}" srcOrd="0" destOrd="0" parTransId="{E0B412E0-CD0B-4A2F-9C06-71C9D867A7D4}" sibTransId="{CA40B02D-9FD3-4542-AB8D-A4E1DE1CB90B}"/>
    <dgm:cxn modelId="{AABE5016-75CB-4250-B84B-49CCFEE906D1}" srcId="{033A3055-1D4F-4D46-84BA-14CAD6261EDE}" destId="{960FCB80-FEE3-47C7-920E-56AD20746709}" srcOrd="2" destOrd="0" parTransId="{9E635EA9-BB0B-4822-A7D0-EA2B2EB2B079}" sibTransId="{3DC567A4-8D13-4629-B7C8-FB3A9E312B61}"/>
    <dgm:cxn modelId="{FDC7DD1A-3D86-4671-ADBA-FDF3B19B732E}" type="presOf" srcId="{6D54953B-4509-4245-9504-91E72CE5E79A}" destId="{FAF6ACEE-B29D-4C4A-91DE-125074E57644}" srcOrd="0" destOrd="0" presId="urn:microsoft.com/office/officeart/2005/8/layout/vList2"/>
    <dgm:cxn modelId="{8CDA5820-258B-4DAE-B784-4C6602904476}" type="presOf" srcId="{033A3055-1D4F-4D46-84BA-14CAD6261EDE}" destId="{59E79230-D902-473B-9870-57535600F6C2}" srcOrd="0" destOrd="0" presId="urn:microsoft.com/office/officeart/2005/8/layout/vList2"/>
    <dgm:cxn modelId="{EE82D528-0D30-4A34-892C-827D9718E92D}" srcId="{033A3055-1D4F-4D46-84BA-14CAD6261EDE}" destId="{86556ABB-E682-4407-B3B3-4C8E63C08E72}" srcOrd="1" destOrd="0" parTransId="{B9E20A3F-1B33-4F3B-AF2B-2D936B706808}" sibTransId="{C29DA292-A932-4F27-849F-8498BA0C28F7}"/>
    <dgm:cxn modelId="{E2A0CC31-AA3E-49C9-BFD1-5CB93FFD6E67}" srcId="{033A3055-1D4F-4D46-84BA-14CAD6261EDE}" destId="{6D54953B-4509-4245-9504-91E72CE5E79A}" srcOrd="3" destOrd="0" parTransId="{E1A90E17-624F-41D1-859E-F6115808B05D}" sibTransId="{D42AB1BC-D362-4EBA-945B-14E2753233F6}"/>
    <dgm:cxn modelId="{5031E734-FBFB-4704-BF17-75E660F28C27}" type="presOf" srcId="{86556ABB-E682-4407-B3B3-4C8E63C08E72}" destId="{24EB1E88-817B-4239-A0BC-56ECD9CD053C}" srcOrd="0" destOrd="0" presId="urn:microsoft.com/office/officeart/2005/8/layout/vList2"/>
    <dgm:cxn modelId="{3DF4AF41-5481-4625-8768-6CA40C8B792B}" type="presOf" srcId="{4898ACBB-47F3-47D5-B17B-F9F8636276C0}" destId="{C67749AA-9524-4DAA-98E1-5F6A828A5095}" srcOrd="0" destOrd="0" presId="urn:microsoft.com/office/officeart/2005/8/layout/vList2"/>
    <dgm:cxn modelId="{351AC489-B4DF-4BFC-B445-08CBC619C6CA}" type="presOf" srcId="{960FCB80-FEE3-47C7-920E-56AD20746709}" destId="{3FF9B789-75EB-41EE-AF67-2CD1D94724E9}" srcOrd="0" destOrd="0" presId="urn:microsoft.com/office/officeart/2005/8/layout/vList2"/>
    <dgm:cxn modelId="{21EA7FE1-058E-4A13-B6C4-036BA8B5FE22}" type="presParOf" srcId="{59E79230-D902-473B-9870-57535600F6C2}" destId="{C67749AA-9524-4DAA-98E1-5F6A828A5095}" srcOrd="0" destOrd="0" presId="urn:microsoft.com/office/officeart/2005/8/layout/vList2"/>
    <dgm:cxn modelId="{12DE9F45-CBAB-405F-A629-5A9124C18CC2}" type="presParOf" srcId="{59E79230-D902-473B-9870-57535600F6C2}" destId="{E1A02317-1DF2-4E06-977F-24F87BCB5B19}" srcOrd="1" destOrd="0" presId="urn:microsoft.com/office/officeart/2005/8/layout/vList2"/>
    <dgm:cxn modelId="{3D381258-F9F7-4770-9456-7A52ABE0DD5B}" type="presParOf" srcId="{59E79230-D902-473B-9870-57535600F6C2}" destId="{24EB1E88-817B-4239-A0BC-56ECD9CD053C}" srcOrd="2" destOrd="0" presId="urn:microsoft.com/office/officeart/2005/8/layout/vList2"/>
    <dgm:cxn modelId="{9668A240-B8B0-43D5-96B5-71262978C375}" type="presParOf" srcId="{59E79230-D902-473B-9870-57535600F6C2}" destId="{7BF9FED5-321B-4CC3-ADE8-E34527527059}" srcOrd="3" destOrd="0" presId="urn:microsoft.com/office/officeart/2005/8/layout/vList2"/>
    <dgm:cxn modelId="{3075348A-7665-4D21-A102-B73EC8A5077B}" type="presParOf" srcId="{59E79230-D902-473B-9870-57535600F6C2}" destId="{3FF9B789-75EB-41EE-AF67-2CD1D94724E9}" srcOrd="4" destOrd="0" presId="urn:microsoft.com/office/officeart/2005/8/layout/vList2"/>
    <dgm:cxn modelId="{4ED12281-54A7-4617-9353-C9EE773C8FE8}" type="presParOf" srcId="{59E79230-D902-473B-9870-57535600F6C2}" destId="{3F69B1F5-DDCD-4CF5-B4E8-578D74C13C91}" srcOrd="5" destOrd="0" presId="urn:microsoft.com/office/officeart/2005/8/layout/vList2"/>
    <dgm:cxn modelId="{7E26DCF9-F711-481C-B631-2FECCA2AB2E6}" type="presParOf" srcId="{59E79230-D902-473B-9870-57535600F6C2}" destId="{FAF6ACEE-B29D-4C4A-91DE-125074E5764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1D484F-06BC-495D-B429-A5EA291CB7A3}" type="doc">
      <dgm:prSet loTypeId="urn:microsoft.com/office/officeart/2005/8/layout/process1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7E53AC6-065F-4B51-841A-089889792C4D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accent6"/>
              </a:solidFill>
            </a:rPr>
            <a:t>Please reference </a:t>
          </a:r>
          <a:r>
            <a:rPr lang="en-US" i="1">
              <a:solidFill>
                <a:schemeClr val="accent6"/>
              </a:solidFill>
            </a:rPr>
            <a:t>MWI: 100 DCS 08.110: Functional Guidance by Non-State Management</a:t>
          </a:r>
          <a:r>
            <a:rPr lang="en-US">
              <a:solidFill>
                <a:schemeClr val="accent6"/>
              </a:solidFill>
            </a:rPr>
            <a:t> / Supervisory Personnel of DCS Employees Assigned to MCC’s on non-state managers responsibilities.  </a:t>
          </a:r>
        </a:p>
      </dgm:t>
    </dgm:pt>
    <dgm:pt modelId="{2C97F695-48F1-442A-8264-1C8D57908AB5}" type="parTrans" cxnId="{481A80C8-884A-40E3-8BE1-7C14D5AAC79F}">
      <dgm:prSet/>
      <dgm:spPr/>
      <dgm:t>
        <a:bodyPr/>
        <a:lstStyle/>
        <a:p>
          <a:endParaRPr lang="en-US"/>
        </a:p>
      </dgm:t>
    </dgm:pt>
    <dgm:pt modelId="{5AB60208-3D52-4887-B1D0-B248B1D96E22}" type="sibTrans" cxnId="{481A80C8-884A-40E3-8BE1-7C14D5AAC79F}">
      <dgm:prSet/>
      <dgm:spPr/>
      <dgm:t>
        <a:bodyPr/>
        <a:lstStyle/>
        <a:p>
          <a:endParaRPr lang="en-US"/>
        </a:p>
      </dgm:t>
    </dgm:pt>
    <dgm:pt modelId="{0B6D84EF-F853-464A-85E5-1346F3ED24B1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accent6"/>
              </a:solidFill>
            </a:rPr>
            <a:t>Functional Service areas</a:t>
          </a:r>
        </a:p>
      </dgm:t>
    </dgm:pt>
    <dgm:pt modelId="{62687964-A1B3-4BDE-8952-4F2C002B8AAD}" type="parTrans" cxnId="{5A639BEA-1058-427B-A579-5568565F5E8F}">
      <dgm:prSet/>
      <dgm:spPr/>
      <dgm:t>
        <a:bodyPr/>
        <a:lstStyle/>
        <a:p>
          <a:endParaRPr lang="en-US"/>
        </a:p>
      </dgm:t>
    </dgm:pt>
    <dgm:pt modelId="{3B2CDD0A-A360-4BC0-B34A-60AE0F3B67F4}" type="sibTrans" cxnId="{5A639BEA-1058-427B-A579-5568565F5E8F}">
      <dgm:prSet/>
      <dgm:spPr/>
      <dgm:t>
        <a:bodyPr/>
        <a:lstStyle/>
        <a:p>
          <a:endParaRPr lang="en-US"/>
        </a:p>
      </dgm:t>
    </dgm:pt>
    <dgm:pt modelId="{2F354AFF-7CA1-4A9F-AF34-417C2E3726BE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accent6"/>
              </a:solidFill>
            </a:rPr>
            <a:t>Distinct Service categories to support job seekers and businesses</a:t>
          </a:r>
        </a:p>
      </dgm:t>
    </dgm:pt>
    <dgm:pt modelId="{788A8335-E00B-47F5-B284-641939F3316A}" type="parTrans" cxnId="{33233F81-606E-4E97-B86B-45223B63586E}">
      <dgm:prSet/>
      <dgm:spPr/>
      <dgm:t>
        <a:bodyPr/>
        <a:lstStyle/>
        <a:p>
          <a:endParaRPr lang="en-US"/>
        </a:p>
      </dgm:t>
    </dgm:pt>
    <dgm:pt modelId="{538ED2A8-DBDE-4694-B36A-73FDA298FF72}" type="sibTrans" cxnId="{33233F81-606E-4E97-B86B-45223B63586E}">
      <dgm:prSet/>
      <dgm:spPr/>
      <dgm:t>
        <a:bodyPr/>
        <a:lstStyle/>
        <a:p>
          <a:endParaRPr lang="en-US"/>
        </a:p>
      </dgm:t>
    </dgm:pt>
    <dgm:pt modelId="{30CA2110-0153-40BD-B764-1880731D4DAA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accent6"/>
              </a:solidFill>
            </a:rPr>
            <a:t>Include: Career counseling, job search assistance, education and training programs, and employer recruitments</a:t>
          </a:r>
        </a:p>
      </dgm:t>
    </dgm:pt>
    <dgm:pt modelId="{CCB0E920-0722-4598-9627-A539EBA4EC28}" type="parTrans" cxnId="{1FABB32C-0005-4F43-9D34-5C767EC337DB}">
      <dgm:prSet/>
      <dgm:spPr/>
      <dgm:t>
        <a:bodyPr/>
        <a:lstStyle/>
        <a:p>
          <a:endParaRPr lang="en-US"/>
        </a:p>
      </dgm:t>
    </dgm:pt>
    <dgm:pt modelId="{05CC8984-FA3A-4F00-9C53-F08327BEA96E}" type="sibTrans" cxnId="{1FABB32C-0005-4F43-9D34-5C767EC337DB}">
      <dgm:prSet/>
      <dgm:spPr/>
      <dgm:t>
        <a:bodyPr/>
        <a:lstStyle/>
        <a:p>
          <a:endParaRPr lang="en-US"/>
        </a:p>
      </dgm:t>
    </dgm:pt>
    <dgm:pt modelId="{D4C0A042-F12C-4F5A-B033-57DEABDD3C6F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accent6"/>
              </a:solidFill>
            </a:rPr>
            <a:t>POS applies to all Functional Service areas funded by Department of Labor</a:t>
          </a:r>
        </a:p>
      </dgm:t>
    </dgm:pt>
    <dgm:pt modelId="{D3FBAC43-5FB4-4793-BF68-3784C1E4C5A7}" type="parTrans" cxnId="{1951F900-B32F-4B09-A75C-BE331C9E3930}">
      <dgm:prSet/>
      <dgm:spPr/>
      <dgm:t>
        <a:bodyPr/>
        <a:lstStyle/>
        <a:p>
          <a:endParaRPr lang="en-US"/>
        </a:p>
      </dgm:t>
    </dgm:pt>
    <dgm:pt modelId="{B9820557-C61D-4FC2-A6E1-BB5F84ECE9B1}" type="sibTrans" cxnId="{1951F900-B32F-4B09-A75C-BE331C9E3930}">
      <dgm:prSet/>
      <dgm:spPr/>
      <dgm:t>
        <a:bodyPr/>
        <a:lstStyle/>
        <a:p>
          <a:endParaRPr lang="en-US"/>
        </a:p>
      </dgm:t>
    </dgm:pt>
    <dgm:pt modelId="{DF0AA3B7-F48D-48F1-A087-BB6910068CCD}" type="pres">
      <dgm:prSet presAssocID="{971D484F-06BC-495D-B429-A5EA291CB7A3}" presName="Name0" presStyleCnt="0">
        <dgm:presLayoutVars>
          <dgm:dir/>
          <dgm:resizeHandles val="exact"/>
        </dgm:presLayoutVars>
      </dgm:prSet>
      <dgm:spPr/>
    </dgm:pt>
    <dgm:pt modelId="{66710802-4177-45E8-98FC-A893869788F0}" type="pres">
      <dgm:prSet presAssocID="{87E53AC6-065F-4B51-841A-089889792C4D}" presName="node" presStyleLbl="node1" presStyleIdx="0" presStyleCnt="2">
        <dgm:presLayoutVars>
          <dgm:bulletEnabled val="1"/>
        </dgm:presLayoutVars>
      </dgm:prSet>
      <dgm:spPr/>
    </dgm:pt>
    <dgm:pt modelId="{02F95160-E09A-4DD8-BE3C-73DDE96FCF9F}" type="pres">
      <dgm:prSet presAssocID="{5AB60208-3D52-4887-B1D0-B248B1D96E22}" presName="sibTrans" presStyleLbl="sibTrans2D1" presStyleIdx="0" presStyleCnt="1"/>
      <dgm:spPr/>
    </dgm:pt>
    <dgm:pt modelId="{6412D3B3-79B5-4750-940E-D3C6A6A7C929}" type="pres">
      <dgm:prSet presAssocID="{5AB60208-3D52-4887-B1D0-B248B1D96E22}" presName="connectorText" presStyleLbl="sibTrans2D1" presStyleIdx="0" presStyleCnt="1"/>
      <dgm:spPr/>
    </dgm:pt>
    <dgm:pt modelId="{200A3596-6BE7-42C8-BB51-AD7E9E4ED9F2}" type="pres">
      <dgm:prSet presAssocID="{0B6D84EF-F853-464A-85E5-1346F3ED24B1}" presName="node" presStyleLbl="node1" presStyleIdx="1" presStyleCnt="2">
        <dgm:presLayoutVars>
          <dgm:bulletEnabled val="1"/>
        </dgm:presLayoutVars>
      </dgm:prSet>
      <dgm:spPr/>
    </dgm:pt>
  </dgm:ptLst>
  <dgm:cxnLst>
    <dgm:cxn modelId="{1951F900-B32F-4B09-A75C-BE331C9E3930}" srcId="{2F354AFF-7CA1-4A9F-AF34-417C2E3726BE}" destId="{D4C0A042-F12C-4F5A-B033-57DEABDD3C6F}" srcOrd="1" destOrd="0" parTransId="{D3FBAC43-5FB4-4793-BF68-3784C1E4C5A7}" sibTransId="{B9820557-C61D-4FC2-A6E1-BB5F84ECE9B1}"/>
    <dgm:cxn modelId="{1FABB32C-0005-4F43-9D34-5C767EC337DB}" srcId="{2F354AFF-7CA1-4A9F-AF34-417C2E3726BE}" destId="{30CA2110-0153-40BD-B764-1880731D4DAA}" srcOrd="0" destOrd="0" parTransId="{CCB0E920-0722-4598-9627-A539EBA4EC28}" sibTransId="{05CC8984-FA3A-4F00-9C53-F08327BEA96E}"/>
    <dgm:cxn modelId="{DD130D37-4BB0-420F-AF34-50CB3360EAED}" type="presOf" srcId="{0B6D84EF-F853-464A-85E5-1346F3ED24B1}" destId="{200A3596-6BE7-42C8-BB51-AD7E9E4ED9F2}" srcOrd="0" destOrd="0" presId="urn:microsoft.com/office/officeart/2005/8/layout/process1"/>
    <dgm:cxn modelId="{20173658-58CE-486C-A8AF-32080461CF7A}" type="presOf" srcId="{30CA2110-0153-40BD-B764-1880731D4DAA}" destId="{200A3596-6BE7-42C8-BB51-AD7E9E4ED9F2}" srcOrd="0" destOrd="2" presId="urn:microsoft.com/office/officeart/2005/8/layout/process1"/>
    <dgm:cxn modelId="{33233F81-606E-4E97-B86B-45223B63586E}" srcId="{0B6D84EF-F853-464A-85E5-1346F3ED24B1}" destId="{2F354AFF-7CA1-4A9F-AF34-417C2E3726BE}" srcOrd="0" destOrd="0" parTransId="{788A8335-E00B-47F5-B284-641939F3316A}" sibTransId="{538ED2A8-DBDE-4694-B36A-73FDA298FF72}"/>
    <dgm:cxn modelId="{DC50CB9D-FC9F-4991-A46A-AAFF40AE7D88}" type="presOf" srcId="{87E53AC6-065F-4B51-841A-089889792C4D}" destId="{66710802-4177-45E8-98FC-A893869788F0}" srcOrd="0" destOrd="0" presId="urn:microsoft.com/office/officeart/2005/8/layout/process1"/>
    <dgm:cxn modelId="{481A80C8-884A-40E3-8BE1-7C14D5AAC79F}" srcId="{971D484F-06BC-495D-B429-A5EA291CB7A3}" destId="{87E53AC6-065F-4B51-841A-089889792C4D}" srcOrd="0" destOrd="0" parTransId="{2C97F695-48F1-442A-8264-1C8D57908AB5}" sibTransId="{5AB60208-3D52-4887-B1D0-B248B1D96E22}"/>
    <dgm:cxn modelId="{B2AD64CB-C26B-423D-A450-7ED3453D074C}" type="presOf" srcId="{5AB60208-3D52-4887-B1D0-B248B1D96E22}" destId="{6412D3B3-79B5-4750-940E-D3C6A6A7C929}" srcOrd="1" destOrd="0" presId="urn:microsoft.com/office/officeart/2005/8/layout/process1"/>
    <dgm:cxn modelId="{DCAB59D2-FE42-4F82-B168-EDD7187BDA51}" type="presOf" srcId="{2F354AFF-7CA1-4A9F-AF34-417C2E3726BE}" destId="{200A3596-6BE7-42C8-BB51-AD7E9E4ED9F2}" srcOrd="0" destOrd="1" presId="urn:microsoft.com/office/officeart/2005/8/layout/process1"/>
    <dgm:cxn modelId="{5A639BEA-1058-427B-A579-5568565F5E8F}" srcId="{971D484F-06BC-495D-B429-A5EA291CB7A3}" destId="{0B6D84EF-F853-464A-85E5-1346F3ED24B1}" srcOrd="1" destOrd="0" parTransId="{62687964-A1B3-4BDE-8952-4F2C002B8AAD}" sibTransId="{3B2CDD0A-A360-4BC0-B34A-60AE0F3B67F4}"/>
    <dgm:cxn modelId="{9938A1EA-52D3-44F4-9734-45FF3EF4365B}" type="presOf" srcId="{971D484F-06BC-495D-B429-A5EA291CB7A3}" destId="{DF0AA3B7-F48D-48F1-A087-BB6910068CCD}" srcOrd="0" destOrd="0" presId="urn:microsoft.com/office/officeart/2005/8/layout/process1"/>
    <dgm:cxn modelId="{F016B6F2-B6E8-4DD9-B3B0-0D466DFFF117}" type="presOf" srcId="{5AB60208-3D52-4887-B1D0-B248B1D96E22}" destId="{02F95160-E09A-4DD8-BE3C-73DDE96FCF9F}" srcOrd="0" destOrd="0" presId="urn:microsoft.com/office/officeart/2005/8/layout/process1"/>
    <dgm:cxn modelId="{5B7824F6-BEB4-49D9-A5F8-5E51A64D36E6}" type="presOf" srcId="{D4C0A042-F12C-4F5A-B033-57DEABDD3C6F}" destId="{200A3596-6BE7-42C8-BB51-AD7E9E4ED9F2}" srcOrd="0" destOrd="3" presId="urn:microsoft.com/office/officeart/2005/8/layout/process1"/>
    <dgm:cxn modelId="{72CA8043-831A-42D1-A6B0-1DE55AFE6548}" type="presParOf" srcId="{DF0AA3B7-F48D-48F1-A087-BB6910068CCD}" destId="{66710802-4177-45E8-98FC-A893869788F0}" srcOrd="0" destOrd="0" presId="urn:microsoft.com/office/officeart/2005/8/layout/process1"/>
    <dgm:cxn modelId="{85E4841A-700E-47FA-A244-6350426F194B}" type="presParOf" srcId="{DF0AA3B7-F48D-48F1-A087-BB6910068CCD}" destId="{02F95160-E09A-4DD8-BE3C-73DDE96FCF9F}" srcOrd="1" destOrd="0" presId="urn:microsoft.com/office/officeart/2005/8/layout/process1"/>
    <dgm:cxn modelId="{D2796D86-3DAE-4478-8A36-D2C0A0838A7E}" type="presParOf" srcId="{02F95160-E09A-4DD8-BE3C-73DDE96FCF9F}" destId="{6412D3B3-79B5-4750-940E-D3C6A6A7C929}" srcOrd="0" destOrd="0" presId="urn:microsoft.com/office/officeart/2005/8/layout/process1"/>
    <dgm:cxn modelId="{83068D24-9FAD-4B9E-AA38-F56AD2075682}" type="presParOf" srcId="{DF0AA3B7-F48D-48F1-A087-BB6910068CCD}" destId="{200A3596-6BE7-42C8-BB51-AD7E9E4ED9F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7D8E77A-31E4-41BF-B7C4-C7414E6D4FAA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CADF37-053C-47CF-80F1-6112A7C7E98D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en-US" dirty="0" err="1">
              <a:solidFill>
                <a:schemeClr val="accent6"/>
              </a:solidFill>
            </a:rPr>
            <a:t>MassHire</a:t>
          </a:r>
          <a:r>
            <a:rPr lang="en-US" dirty="0">
              <a:solidFill>
                <a:schemeClr val="accent6"/>
              </a:solidFill>
            </a:rPr>
            <a:t> Services to Veterans</a:t>
          </a:r>
        </a:p>
      </dgm:t>
    </dgm:pt>
    <dgm:pt modelId="{9204B6CE-418B-4F05-80E2-48369F7D8939}" type="parTrans" cxnId="{023D3AF4-BE7F-4C2D-A987-F7E38D413B52}">
      <dgm:prSet/>
      <dgm:spPr/>
      <dgm:t>
        <a:bodyPr/>
        <a:lstStyle/>
        <a:p>
          <a:endParaRPr lang="en-US"/>
        </a:p>
      </dgm:t>
    </dgm:pt>
    <dgm:pt modelId="{241A79EA-8FDC-46D3-9D90-5586621D712C}" type="sibTrans" cxnId="{023D3AF4-BE7F-4C2D-A987-F7E38D413B52}">
      <dgm:prSet/>
      <dgm:spPr/>
      <dgm:t>
        <a:bodyPr/>
        <a:lstStyle/>
        <a:p>
          <a:endParaRPr lang="en-US"/>
        </a:p>
      </dgm:t>
    </dgm:pt>
    <dgm:pt modelId="{6CBD3025-A117-471A-8199-BA13351B0074}">
      <dgm:prSet custT="1"/>
      <dgm:spPr/>
      <dgm:t>
        <a:bodyPr/>
        <a:lstStyle/>
        <a:p>
          <a:r>
            <a:rPr lang="en-US" sz="1600" dirty="0">
              <a:solidFill>
                <a:schemeClr val="accent6"/>
              </a:solidFill>
            </a:rPr>
            <a:t>Referrals of non-eligible/non-interested Veterans should be referred to other programs as appropriate</a:t>
          </a:r>
        </a:p>
      </dgm:t>
    </dgm:pt>
    <dgm:pt modelId="{5D789E28-BEAC-4580-8B90-64A68CDDC436}" type="parTrans" cxnId="{E952E07F-F967-486B-9D0E-45C5DF3DAC4C}">
      <dgm:prSet/>
      <dgm:spPr/>
      <dgm:t>
        <a:bodyPr/>
        <a:lstStyle/>
        <a:p>
          <a:endParaRPr lang="en-US"/>
        </a:p>
      </dgm:t>
    </dgm:pt>
    <dgm:pt modelId="{F3D273E9-2875-493D-AB0D-972A52A09982}" type="sibTrans" cxnId="{E952E07F-F967-486B-9D0E-45C5DF3DAC4C}">
      <dgm:prSet/>
      <dgm:spPr/>
      <dgm:t>
        <a:bodyPr/>
        <a:lstStyle/>
        <a:p>
          <a:endParaRPr lang="en-US"/>
        </a:p>
      </dgm:t>
    </dgm:pt>
    <dgm:pt modelId="{AC496311-74BE-4E21-904D-CD50B0ED71B1}">
      <dgm:prSet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Screening/Referral of Customers</a:t>
          </a:r>
        </a:p>
      </dgm:t>
    </dgm:pt>
    <dgm:pt modelId="{A91B487B-22C0-45B9-BB7C-332DBD9006F6}" type="parTrans" cxnId="{66801B76-4623-426D-8487-142E12132EA1}">
      <dgm:prSet/>
      <dgm:spPr/>
      <dgm:t>
        <a:bodyPr/>
        <a:lstStyle/>
        <a:p>
          <a:endParaRPr lang="en-US"/>
        </a:p>
      </dgm:t>
    </dgm:pt>
    <dgm:pt modelId="{C7D68A8B-F3A1-428D-9D15-5D1EDC1FC4EA}" type="sibTrans" cxnId="{66801B76-4623-426D-8487-142E12132EA1}">
      <dgm:prSet/>
      <dgm:spPr/>
      <dgm:t>
        <a:bodyPr/>
        <a:lstStyle/>
        <a:p>
          <a:endParaRPr lang="en-US"/>
        </a:p>
      </dgm:t>
    </dgm:pt>
    <dgm:pt modelId="{233CCFB4-CBB1-4DB8-87ED-ECDB3F834A8B}">
      <dgm:prSet custT="1"/>
      <dgm:spPr/>
      <dgm:t>
        <a:bodyPr/>
        <a:lstStyle/>
        <a:p>
          <a:r>
            <a:rPr lang="en-US" sz="1400" dirty="0">
              <a:solidFill>
                <a:schemeClr val="accent6"/>
              </a:solidFill>
            </a:rPr>
            <a:t>Confirm customer interest in receiving one or more individualized career service before DVOP referral</a:t>
          </a:r>
        </a:p>
      </dgm:t>
    </dgm:pt>
    <dgm:pt modelId="{B15DAFDD-DBEE-435F-B560-8499198C25CC}" type="parTrans" cxnId="{9EF34D4A-D0DD-41A5-B6D3-8464D32AFD48}">
      <dgm:prSet/>
      <dgm:spPr/>
      <dgm:t>
        <a:bodyPr/>
        <a:lstStyle/>
        <a:p>
          <a:endParaRPr lang="en-US"/>
        </a:p>
      </dgm:t>
    </dgm:pt>
    <dgm:pt modelId="{D34AEC65-C33A-49B3-A35C-3C3E3F3B4938}" type="sibTrans" cxnId="{9EF34D4A-D0DD-41A5-B6D3-8464D32AFD48}">
      <dgm:prSet/>
      <dgm:spPr/>
      <dgm:t>
        <a:bodyPr/>
        <a:lstStyle/>
        <a:p>
          <a:endParaRPr lang="en-US"/>
        </a:p>
      </dgm:t>
    </dgm:pt>
    <dgm:pt modelId="{621D853A-45A1-4082-AA77-4B13691E2811}">
      <dgm:prSet custT="1"/>
      <dgm:spPr/>
      <dgm:t>
        <a:bodyPr/>
        <a:lstStyle/>
        <a:p>
          <a:r>
            <a:rPr lang="en-US" sz="1400" dirty="0">
              <a:solidFill>
                <a:schemeClr val="accent6"/>
              </a:solidFill>
            </a:rPr>
            <a:t>Veteran customers not interested, should not be referred to DVOP</a:t>
          </a:r>
        </a:p>
      </dgm:t>
    </dgm:pt>
    <dgm:pt modelId="{D31D7B3C-8A7A-44C8-9D27-546E9B3F1E26}" type="parTrans" cxnId="{C5E52A33-D8BB-4FA3-819F-8945CCC2709B}">
      <dgm:prSet/>
      <dgm:spPr/>
      <dgm:t>
        <a:bodyPr/>
        <a:lstStyle/>
        <a:p>
          <a:endParaRPr lang="en-US"/>
        </a:p>
      </dgm:t>
    </dgm:pt>
    <dgm:pt modelId="{958482C0-9020-4546-9CF1-BE1524865239}" type="sibTrans" cxnId="{C5E52A33-D8BB-4FA3-819F-8945CCC2709B}">
      <dgm:prSet/>
      <dgm:spPr/>
      <dgm:t>
        <a:bodyPr/>
        <a:lstStyle/>
        <a:p>
          <a:endParaRPr lang="en-US"/>
        </a:p>
      </dgm:t>
    </dgm:pt>
    <dgm:pt modelId="{81BC55BB-6FD3-4786-AC49-2A3327F1E5EB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accent6"/>
              </a:solidFill>
            </a:rPr>
            <a:t>Ascertain customer’s eligibility</a:t>
          </a:r>
        </a:p>
      </dgm:t>
    </dgm:pt>
    <dgm:pt modelId="{22E2EBB6-A39F-4F39-BD33-8205F958BDE3}" type="parTrans" cxnId="{5440275C-3AEB-4D53-B1C1-D8B0C44F26EE}">
      <dgm:prSet/>
      <dgm:spPr/>
      <dgm:t>
        <a:bodyPr/>
        <a:lstStyle/>
        <a:p>
          <a:endParaRPr lang="en-US"/>
        </a:p>
      </dgm:t>
    </dgm:pt>
    <dgm:pt modelId="{BD3D44B0-D3FC-40E1-ACBA-193779836EBE}" type="sibTrans" cxnId="{5440275C-3AEB-4D53-B1C1-D8B0C44F26EE}">
      <dgm:prSet/>
      <dgm:spPr/>
      <dgm:t>
        <a:bodyPr/>
        <a:lstStyle/>
        <a:p>
          <a:endParaRPr lang="en-US"/>
        </a:p>
      </dgm:t>
    </dgm:pt>
    <dgm:pt modelId="{97A50759-5F9C-426A-9B81-780A3B3E1C7C}">
      <dgm:prSet custT="1"/>
      <dgm:spPr/>
      <dgm:t>
        <a:bodyPr/>
        <a:lstStyle/>
        <a:p>
          <a:r>
            <a:rPr lang="en-US" sz="1600" dirty="0">
              <a:solidFill>
                <a:schemeClr val="accent6"/>
              </a:solidFill>
            </a:rPr>
            <a:t>The JVSG eligibility </a:t>
          </a:r>
          <a:r>
            <a:rPr lang="en-US" sz="1600" dirty="0">
              <a:solidFill>
                <a:schemeClr val="accent6"/>
              </a:solidFill>
              <a:latin typeface="Calibri"/>
            </a:rPr>
            <a:t>screening</a:t>
          </a:r>
          <a:r>
            <a:rPr lang="en-US" sz="1600" dirty="0">
              <a:solidFill>
                <a:schemeClr val="accent6"/>
              </a:solidFill>
            </a:rPr>
            <a:t> tool must be used prior to referral to DVOP</a:t>
          </a:r>
        </a:p>
      </dgm:t>
    </dgm:pt>
    <dgm:pt modelId="{03F1B013-FE84-41BF-A049-B8769B4F560F}" type="parTrans" cxnId="{A51424F4-10C1-4B2B-9B65-CF59B46609D5}">
      <dgm:prSet/>
      <dgm:spPr/>
      <dgm:t>
        <a:bodyPr/>
        <a:lstStyle/>
        <a:p>
          <a:endParaRPr lang="en-US"/>
        </a:p>
      </dgm:t>
    </dgm:pt>
    <dgm:pt modelId="{70245E93-D6AB-443E-9BF8-F8208E03F8B0}" type="sibTrans" cxnId="{A51424F4-10C1-4B2B-9B65-CF59B46609D5}">
      <dgm:prSet/>
      <dgm:spPr/>
      <dgm:t>
        <a:bodyPr/>
        <a:lstStyle/>
        <a:p>
          <a:endParaRPr lang="en-US"/>
        </a:p>
      </dgm:t>
    </dgm:pt>
    <dgm:pt modelId="{F1C6316C-9952-4F69-B183-4CD6287259BA}" type="pres">
      <dgm:prSet presAssocID="{77D8E77A-31E4-41BF-B7C4-C7414E6D4FAA}" presName="Name0" presStyleCnt="0">
        <dgm:presLayoutVars>
          <dgm:dir/>
          <dgm:animLvl val="lvl"/>
          <dgm:resizeHandles val="exact"/>
        </dgm:presLayoutVars>
      </dgm:prSet>
      <dgm:spPr/>
    </dgm:pt>
    <dgm:pt modelId="{98AED617-E9E9-441A-BB0A-70A4EA4DD1A3}" type="pres">
      <dgm:prSet presAssocID="{2ECADF37-053C-47CF-80F1-6112A7C7E98D}" presName="linNode" presStyleCnt="0"/>
      <dgm:spPr/>
    </dgm:pt>
    <dgm:pt modelId="{A537D8AD-95BA-4E7E-B7A6-6C9172C01AB3}" type="pres">
      <dgm:prSet presAssocID="{2ECADF37-053C-47CF-80F1-6112A7C7E98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78B16B1-73DE-4907-ABC9-1DE547E7AE05}" type="pres">
      <dgm:prSet presAssocID="{2ECADF37-053C-47CF-80F1-6112A7C7E98D}" presName="descendantText" presStyleLbl="alignAccFollowNode1" presStyleIdx="0" presStyleCnt="3">
        <dgm:presLayoutVars>
          <dgm:bulletEnabled val="1"/>
        </dgm:presLayoutVars>
      </dgm:prSet>
      <dgm:spPr/>
    </dgm:pt>
    <dgm:pt modelId="{8400C78E-252E-4677-9057-F6BA6971A434}" type="pres">
      <dgm:prSet presAssocID="{241A79EA-8FDC-46D3-9D90-5586621D712C}" presName="sp" presStyleCnt="0"/>
      <dgm:spPr/>
    </dgm:pt>
    <dgm:pt modelId="{5A8351B8-9D3F-489E-86B8-A373C568D621}" type="pres">
      <dgm:prSet presAssocID="{AC496311-74BE-4E21-904D-CD50B0ED71B1}" presName="linNode" presStyleCnt="0"/>
      <dgm:spPr/>
    </dgm:pt>
    <dgm:pt modelId="{057B072D-F712-4FA3-8EE2-BD0FB071DEC5}" type="pres">
      <dgm:prSet presAssocID="{AC496311-74BE-4E21-904D-CD50B0ED71B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34BB56A-6DA4-4EDC-98E4-C901213008AF}" type="pres">
      <dgm:prSet presAssocID="{AC496311-74BE-4E21-904D-CD50B0ED71B1}" presName="descendantText" presStyleLbl="alignAccFollowNode1" presStyleIdx="1" presStyleCnt="3">
        <dgm:presLayoutVars>
          <dgm:bulletEnabled val="1"/>
        </dgm:presLayoutVars>
      </dgm:prSet>
      <dgm:spPr/>
    </dgm:pt>
    <dgm:pt modelId="{0E8CE865-917C-4ADC-A110-B3B53641FB63}" type="pres">
      <dgm:prSet presAssocID="{C7D68A8B-F3A1-428D-9D15-5D1EDC1FC4EA}" presName="sp" presStyleCnt="0"/>
      <dgm:spPr/>
    </dgm:pt>
    <dgm:pt modelId="{206F9F9E-7D48-4278-A074-D62326E48C37}" type="pres">
      <dgm:prSet presAssocID="{81BC55BB-6FD3-4786-AC49-2A3327F1E5EB}" presName="linNode" presStyleCnt="0"/>
      <dgm:spPr/>
    </dgm:pt>
    <dgm:pt modelId="{B385D65B-3ABF-4E53-8EBF-1CCEA179EA4A}" type="pres">
      <dgm:prSet presAssocID="{81BC55BB-6FD3-4786-AC49-2A3327F1E5EB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27334493-D557-4B66-93FF-6AF7BA58ADF5}" type="pres">
      <dgm:prSet presAssocID="{81BC55BB-6FD3-4786-AC49-2A3327F1E5EB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41D9910C-F487-42F6-A09F-8C2C7572ABCE}" type="presOf" srcId="{AC496311-74BE-4E21-904D-CD50B0ED71B1}" destId="{057B072D-F712-4FA3-8EE2-BD0FB071DEC5}" srcOrd="0" destOrd="0" presId="urn:microsoft.com/office/officeart/2005/8/layout/vList5"/>
    <dgm:cxn modelId="{2200872D-7A02-4E2E-8C40-DE8C670C3060}" type="presOf" srcId="{81BC55BB-6FD3-4786-AC49-2A3327F1E5EB}" destId="{B385D65B-3ABF-4E53-8EBF-1CCEA179EA4A}" srcOrd="0" destOrd="0" presId="urn:microsoft.com/office/officeart/2005/8/layout/vList5"/>
    <dgm:cxn modelId="{C5E52A33-D8BB-4FA3-819F-8945CCC2709B}" srcId="{AC496311-74BE-4E21-904D-CD50B0ED71B1}" destId="{621D853A-45A1-4082-AA77-4B13691E2811}" srcOrd="1" destOrd="0" parTransId="{D31D7B3C-8A7A-44C8-9D27-546E9B3F1E26}" sibTransId="{958482C0-9020-4546-9CF1-BE1524865239}"/>
    <dgm:cxn modelId="{C46FFB36-6B5E-4A24-9E2F-2831C51BE8DD}" type="presOf" srcId="{2ECADF37-053C-47CF-80F1-6112A7C7E98D}" destId="{A537D8AD-95BA-4E7E-B7A6-6C9172C01AB3}" srcOrd="0" destOrd="0" presId="urn:microsoft.com/office/officeart/2005/8/layout/vList5"/>
    <dgm:cxn modelId="{5440275C-3AEB-4D53-B1C1-D8B0C44F26EE}" srcId="{77D8E77A-31E4-41BF-B7C4-C7414E6D4FAA}" destId="{81BC55BB-6FD3-4786-AC49-2A3327F1E5EB}" srcOrd="2" destOrd="0" parTransId="{22E2EBB6-A39F-4F39-BD33-8205F958BDE3}" sibTransId="{BD3D44B0-D3FC-40E1-ACBA-193779836EBE}"/>
    <dgm:cxn modelId="{F08C0A4A-906F-4EAD-91F3-549B4DC081D1}" type="presOf" srcId="{6CBD3025-A117-471A-8199-BA13351B0074}" destId="{E78B16B1-73DE-4907-ABC9-1DE547E7AE05}" srcOrd="0" destOrd="0" presId="urn:microsoft.com/office/officeart/2005/8/layout/vList5"/>
    <dgm:cxn modelId="{9EF34D4A-D0DD-41A5-B6D3-8464D32AFD48}" srcId="{AC496311-74BE-4E21-904D-CD50B0ED71B1}" destId="{233CCFB4-CBB1-4DB8-87ED-ECDB3F834A8B}" srcOrd="0" destOrd="0" parTransId="{B15DAFDD-DBEE-435F-B560-8499198C25CC}" sibTransId="{D34AEC65-C33A-49B3-A35C-3C3E3F3B4938}"/>
    <dgm:cxn modelId="{7C2C106F-9368-4666-BA1B-EA7866DBFCC2}" type="presOf" srcId="{233CCFB4-CBB1-4DB8-87ED-ECDB3F834A8B}" destId="{634BB56A-6DA4-4EDC-98E4-C901213008AF}" srcOrd="0" destOrd="0" presId="urn:microsoft.com/office/officeart/2005/8/layout/vList5"/>
    <dgm:cxn modelId="{4FCFF26F-77F8-4FED-B17F-2CAA590C4161}" type="presOf" srcId="{77D8E77A-31E4-41BF-B7C4-C7414E6D4FAA}" destId="{F1C6316C-9952-4F69-B183-4CD6287259BA}" srcOrd="0" destOrd="0" presId="urn:microsoft.com/office/officeart/2005/8/layout/vList5"/>
    <dgm:cxn modelId="{66801B76-4623-426D-8487-142E12132EA1}" srcId="{77D8E77A-31E4-41BF-B7C4-C7414E6D4FAA}" destId="{AC496311-74BE-4E21-904D-CD50B0ED71B1}" srcOrd="1" destOrd="0" parTransId="{A91B487B-22C0-45B9-BB7C-332DBD9006F6}" sibTransId="{C7D68A8B-F3A1-428D-9D15-5D1EDC1FC4EA}"/>
    <dgm:cxn modelId="{E952E07F-F967-486B-9D0E-45C5DF3DAC4C}" srcId="{2ECADF37-053C-47CF-80F1-6112A7C7E98D}" destId="{6CBD3025-A117-471A-8199-BA13351B0074}" srcOrd="0" destOrd="0" parTransId="{5D789E28-BEAC-4580-8B90-64A68CDDC436}" sibTransId="{F3D273E9-2875-493D-AB0D-972A52A09982}"/>
    <dgm:cxn modelId="{C88A038D-52F9-41B4-9B80-284761A9840E}" type="presOf" srcId="{97A50759-5F9C-426A-9B81-780A3B3E1C7C}" destId="{27334493-D557-4B66-93FF-6AF7BA58ADF5}" srcOrd="0" destOrd="0" presId="urn:microsoft.com/office/officeart/2005/8/layout/vList5"/>
    <dgm:cxn modelId="{CC4780BE-4CEB-4A49-AAC5-F7C95D08D148}" type="presOf" srcId="{621D853A-45A1-4082-AA77-4B13691E2811}" destId="{634BB56A-6DA4-4EDC-98E4-C901213008AF}" srcOrd="0" destOrd="1" presId="urn:microsoft.com/office/officeart/2005/8/layout/vList5"/>
    <dgm:cxn modelId="{A51424F4-10C1-4B2B-9B65-CF59B46609D5}" srcId="{81BC55BB-6FD3-4786-AC49-2A3327F1E5EB}" destId="{97A50759-5F9C-426A-9B81-780A3B3E1C7C}" srcOrd="0" destOrd="0" parTransId="{03F1B013-FE84-41BF-A049-B8769B4F560F}" sibTransId="{70245E93-D6AB-443E-9BF8-F8208E03F8B0}"/>
    <dgm:cxn modelId="{023D3AF4-BE7F-4C2D-A987-F7E38D413B52}" srcId="{77D8E77A-31E4-41BF-B7C4-C7414E6D4FAA}" destId="{2ECADF37-053C-47CF-80F1-6112A7C7E98D}" srcOrd="0" destOrd="0" parTransId="{9204B6CE-418B-4F05-80E2-48369F7D8939}" sibTransId="{241A79EA-8FDC-46D3-9D90-5586621D712C}"/>
    <dgm:cxn modelId="{89792062-1ACE-47BE-99C1-5F65A61AD492}" type="presParOf" srcId="{F1C6316C-9952-4F69-B183-4CD6287259BA}" destId="{98AED617-E9E9-441A-BB0A-70A4EA4DD1A3}" srcOrd="0" destOrd="0" presId="urn:microsoft.com/office/officeart/2005/8/layout/vList5"/>
    <dgm:cxn modelId="{C2D89B1F-0429-440C-9BD2-47E8E3A14BEA}" type="presParOf" srcId="{98AED617-E9E9-441A-BB0A-70A4EA4DD1A3}" destId="{A537D8AD-95BA-4E7E-B7A6-6C9172C01AB3}" srcOrd="0" destOrd="0" presId="urn:microsoft.com/office/officeart/2005/8/layout/vList5"/>
    <dgm:cxn modelId="{A237C28D-5BAE-465E-9421-9D00738588DB}" type="presParOf" srcId="{98AED617-E9E9-441A-BB0A-70A4EA4DD1A3}" destId="{E78B16B1-73DE-4907-ABC9-1DE547E7AE05}" srcOrd="1" destOrd="0" presId="urn:microsoft.com/office/officeart/2005/8/layout/vList5"/>
    <dgm:cxn modelId="{293C7CFF-A32C-4F5C-A098-C042B4F82C0D}" type="presParOf" srcId="{F1C6316C-9952-4F69-B183-4CD6287259BA}" destId="{8400C78E-252E-4677-9057-F6BA6971A434}" srcOrd="1" destOrd="0" presId="urn:microsoft.com/office/officeart/2005/8/layout/vList5"/>
    <dgm:cxn modelId="{E64F4D5A-652A-42F7-A950-3440D851733D}" type="presParOf" srcId="{F1C6316C-9952-4F69-B183-4CD6287259BA}" destId="{5A8351B8-9D3F-489E-86B8-A373C568D621}" srcOrd="2" destOrd="0" presId="urn:microsoft.com/office/officeart/2005/8/layout/vList5"/>
    <dgm:cxn modelId="{F3385F7E-0E97-4C19-A3C7-0F166544647A}" type="presParOf" srcId="{5A8351B8-9D3F-489E-86B8-A373C568D621}" destId="{057B072D-F712-4FA3-8EE2-BD0FB071DEC5}" srcOrd="0" destOrd="0" presId="urn:microsoft.com/office/officeart/2005/8/layout/vList5"/>
    <dgm:cxn modelId="{C0442C77-0AFE-48B8-9634-91A61DF0C01F}" type="presParOf" srcId="{5A8351B8-9D3F-489E-86B8-A373C568D621}" destId="{634BB56A-6DA4-4EDC-98E4-C901213008AF}" srcOrd="1" destOrd="0" presId="urn:microsoft.com/office/officeart/2005/8/layout/vList5"/>
    <dgm:cxn modelId="{62EA38D4-9B8A-4AC7-9C70-DE3BE263A0EA}" type="presParOf" srcId="{F1C6316C-9952-4F69-B183-4CD6287259BA}" destId="{0E8CE865-917C-4ADC-A110-B3B53641FB63}" srcOrd="3" destOrd="0" presId="urn:microsoft.com/office/officeart/2005/8/layout/vList5"/>
    <dgm:cxn modelId="{DF2F5E02-5DC2-4325-8427-C2282A909691}" type="presParOf" srcId="{F1C6316C-9952-4F69-B183-4CD6287259BA}" destId="{206F9F9E-7D48-4278-A074-D62326E48C37}" srcOrd="4" destOrd="0" presId="urn:microsoft.com/office/officeart/2005/8/layout/vList5"/>
    <dgm:cxn modelId="{F5A5FF48-B780-4299-914C-389F64CF51C9}" type="presParOf" srcId="{206F9F9E-7D48-4278-A074-D62326E48C37}" destId="{B385D65B-3ABF-4E53-8EBF-1CCEA179EA4A}" srcOrd="0" destOrd="0" presId="urn:microsoft.com/office/officeart/2005/8/layout/vList5"/>
    <dgm:cxn modelId="{D3490295-98FA-4448-9AC9-396AECF602B3}" type="presParOf" srcId="{206F9F9E-7D48-4278-A074-D62326E48C37}" destId="{27334493-D557-4B66-93FF-6AF7BA58ADF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C51D98-3270-4DAD-A02C-DE591F394765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F4A06C6-8E17-4F2C-81C8-DD6E3A97512B}">
      <dgm:prSet custT="1"/>
      <dgm:spPr/>
      <dgm:t>
        <a:bodyPr/>
        <a:lstStyle/>
        <a:p>
          <a:r>
            <a:rPr lang="en-US" sz="2600" dirty="0">
              <a:solidFill>
                <a:schemeClr val="accent6"/>
              </a:solidFill>
            </a:rPr>
            <a:t>Veterans attend CCS, determined eligibility by non-JVSG staff using JVSG Eligibility tool, initial assessment service and note are added to MOSES</a:t>
          </a:r>
          <a:r>
            <a:rPr lang="en-US" sz="2600" dirty="0">
              <a:solidFill>
                <a:schemeClr val="accent6"/>
              </a:solidFill>
              <a:latin typeface="Calibri"/>
            </a:rPr>
            <a:t>.</a:t>
          </a:r>
          <a:endParaRPr lang="en-US" sz="2600" dirty="0">
            <a:solidFill>
              <a:schemeClr val="accent6"/>
            </a:solidFill>
          </a:endParaRPr>
        </a:p>
      </dgm:t>
    </dgm:pt>
    <dgm:pt modelId="{BC9842F1-38D6-4D4B-97AB-979425839ACC}" type="parTrans" cxnId="{747768CB-AFD0-406E-85DC-4DB24DA53EB1}">
      <dgm:prSet/>
      <dgm:spPr/>
      <dgm:t>
        <a:bodyPr/>
        <a:lstStyle/>
        <a:p>
          <a:endParaRPr lang="en-US"/>
        </a:p>
      </dgm:t>
    </dgm:pt>
    <dgm:pt modelId="{B116D512-FE43-4AC2-BE47-477DA8DA3044}" type="sibTrans" cxnId="{747768CB-AFD0-406E-85DC-4DB24DA53EB1}">
      <dgm:prSet/>
      <dgm:spPr/>
      <dgm:t>
        <a:bodyPr/>
        <a:lstStyle/>
        <a:p>
          <a:endParaRPr lang="en-US"/>
        </a:p>
      </dgm:t>
    </dgm:pt>
    <dgm:pt modelId="{B278E8F0-C495-4439-AD47-788172FF77BC}">
      <dgm:prSet custT="1"/>
      <dgm:spPr/>
      <dgm:t>
        <a:bodyPr/>
        <a:lstStyle/>
        <a:p>
          <a:r>
            <a:rPr lang="en-US" sz="2600" dirty="0">
              <a:solidFill>
                <a:schemeClr val="accent6"/>
              </a:solidFill>
            </a:rPr>
            <a:t>First meeting: DVOP will review MOSES, update info on Veteran, review JVSG Eligibility tool for accuracy</a:t>
          </a:r>
          <a:r>
            <a:rPr lang="en-US" sz="2600" dirty="0">
              <a:solidFill>
                <a:schemeClr val="accent6"/>
              </a:solidFill>
              <a:latin typeface="Calibri"/>
            </a:rPr>
            <a:t>.</a:t>
          </a:r>
          <a:endParaRPr lang="en-US" sz="2600" dirty="0">
            <a:solidFill>
              <a:schemeClr val="accent6"/>
            </a:solidFill>
          </a:endParaRPr>
        </a:p>
      </dgm:t>
    </dgm:pt>
    <dgm:pt modelId="{1852FB66-DE14-4FC2-837C-856C26B73D56}" type="parTrans" cxnId="{3FA80708-FD03-4CA4-83A3-FC929864A23C}">
      <dgm:prSet/>
      <dgm:spPr/>
      <dgm:t>
        <a:bodyPr/>
        <a:lstStyle/>
        <a:p>
          <a:endParaRPr lang="en-US"/>
        </a:p>
      </dgm:t>
    </dgm:pt>
    <dgm:pt modelId="{49F3B098-6599-421C-99B9-4CDF22A0F2A1}" type="sibTrans" cxnId="{3FA80708-FD03-4CA4-83A3-FC929864A23C}">
      <dgm:prSet/>
      <dgm:spPr/>
      <dgm:t>
        <a:bodyPr/>
        <a:lstStyle/>
        <a:p>
          <a:endParaRPr lang="en-US"/>
        </a:p>
      </dgm:t>
    </dgm:pt>
    <dgm:pt modelId="{F93E59FC-2D63-4F4C-9CD3-0364E8E10DC3}">
      <dgm:prSet custT="1"/>
      <dgm:spPr/>
      <dgm:t>
        <a:bodyPr/>
        <a:lstStyle/>
        <a:p>
          <a:r>
            <a:rPr lang="en-US" sz="2600" dirty="0">
              <a:solidFill>
                <a:schemeClr val="accent6"/>
              </a:solidFill>
            </a:rPr>
            <a:t>Eligibility Screening via </a:t>
          </a:r>
          <a:r>
            <a:rPr lang="en-US" sz="2600" dirty="0" err="1">
              <a:solidFill>
                <a:schemeClr val="accent6"/>
              </a:solidFill>
            </a:rPr>
            <a:t>MassHire</a:t>
          </a:r>
          <a:r>
            <a:rPr lang="en-US" sz="2600" dirty="0">
              <a:solidFill>
                <a:schemeClr val="accent6"/>
              </a:solidFill>
            </a:rPr>
            <a:t> </a:t>
          </a:r>
          <a:r>
            <a:rPr lang="en-US" sz="2600" dirty="0" err="1">
              <a:solidFill>
                <a:schemeClr val="accent6"/>
              </a:solidFill>
            </a:rPr>
            <a:t>JobQuest</a:t>
          </a:r>
          <a:r>
            <a:rPr lang="en-US" sz="2600" dirty="0">
              <a:solidFill>
                <a:schemeClr val="accent6"/>
              </a:solidFill>
            </a:rPr>
            <a:t>: Self-ID Veterans to DVOP must have DD-214 verified, then referred to CCS prior to services</a:t>
          </a:r>
          <a:r>
            <a:rPr lang="en-US" sz="2600" dirty="0">
              <a:solidFill>
                <a:schemeClr val="accent6"/>
              </a:solidFill>
              <a:latin typeface="Calibri"/>
            </a:rPr>
            <a:t>.</a:t>
          </a:r>
          <a:endParaRPr lang="en-US" sz="2600" dirty="0">
            <a:solidFill>
              <a:schemeClr val="accent6"/>
            </a:solidFill>
          </a:endParaRPr>
        </a:p>
      </dgm:t>
    </dgm:pt>
    <dgm:pt modelId="{6F41F228-4D00-4144-9EAC-608B425E07EA}" type="parTrans" cxnId="{7343C710-E5C0-4A1D-B1D8-11969235CFDE}">
      <dgm:prSet/>
      <dgm:spPr/>
      <dgm:t>
        <a:bodyPr/>
        <a:lstStyle/>
        <a:p>
          <a:endParaRPr lang="en-US"/>
        </a:p>
      </dgm:t>
    </dgm:pt>
    <dgm:pt modelId="{B646B612-8E3F-4778-844E-74DF2DD51C78}" type="sibTrans" cxnId="{7343C710-E5C0-4A1D-B1D8-11969235CFDE}">
      <dgm:prSet/>
      <dgm:spPr/>
      <dgm:t>
        <a:bodyPr/>
        <a:lstStyle/>
        <a:p>
          <a:endParaRPr lang="en-US"/>
        </a:p>
      </dgm:t>
    </dgm:pt>
    <dgm:pt modelId="{C2F8B37E-ED60-4258-97B9-D02A53E7CAEB}" type="pres">
      <dgm:prSet presAssocID="{CEC51D98-3270-4DAD-A02C-DE591F394765}" presName="vert0" presStyleCnt="0">
        <dgm:presLayoutVars>
          <dgm:dir/>
          <dgm:animOne val="branch"/>
          <dgm:animLvl val="lvl"/>
        </dgm:presLayoutVars>
      </dgm:prSet>
      <dgm:spPr/>
    </dgm:pt>
    <dgm:pt modelId="{0E74D649-627D-40EC-B5CF-0B4E866916DE}" type="pres">
      <dgm:prSet presAssocID="{5F4A06C6-8E17-4F2C-81C8-DD6E3A97512B}" presName="thickLine" presStyleLbl="alignNode1" presStyleIdx="0" presStyleCnt="3"/>
      <dgm:spPr/>
    </dgm:pt>
    <dgm:pt modelId="{037497C5-07EF-4915-8BED-5733888FED83}" type="pres">
      <dgm:prSet presAssocID="{5F4A06C6-8E17-4F2C-81C8-DD6E3A97512B}" presName="horz1" presStyleCnt="0"/>
      <dgm:spPr/>
    </dgm:pt>
    <dgm:pt modelId="{C3791681-E1C2-4B88-912C-B7F503F5CF6E}" type="pres">
      <dgm:prSet presAssocID="{5F4A06C6-8E17-4F2C-81C8-DD6E3A97512B}" presName="tx1" presStyleLbl="revTx" presStyleIdx="0" presStyleCnt="3"/>
      <dgm:spPr/>
    </dgm:pt>
    <dgm:pt modelId="{266B60D3-F370-4081-8EFB-F4B5CA1FC3D9}" type="pres">
      <dgm:prSet presAssocID="{5F4A06C6-8E17-4F2C-81C8-DD6E3A97512B}" presName="vert1" presStyleCnt="0"/>
      <dgm:spPr/>
    </dgm:pt>
    <dgm:pt modelId="{3FD2E9BE-A73F-438C-9B4C-2B0BA88597E7}" type="pres">
      <dgm:prSet presAssocID="{B278E8F0-C495-4439-AD47-788172FF77BC}" presName="thickLine" presStyleLbl="alignNode1" presStyleIdx="1" presStyleCnt="3"/>
      <dgm:spPr/>
    </dgm:pt>
    <dgm:pt modelId="{54024E80-9DD7-4101-89C0-008E193FE78F}" type="pres">
      <dgm:prSet presAssocID="{B278E8F0-C495-4439-AD47-788172FF77BC}" presName="horz1" presStyleCnt="0"/>
      <dgm:spPr/>
    </dgm:pt>
    <dgm:pt modelId="{64CD7855-8399-4DFC-BAF8-D3C8DD422110}" type="pres">
      <dgm:prSet presAssocID="{B278E8F0-C495-4439-AD47-788172FF77BC}" presName="tx1" presStyleLbl="revTx" presStyleIdx="1" presStyleCnt="3"/>
      <dgm:spPr/>
    </dgm:pt>
    <dgm:pt modelId="{0C0CFEE8-2DC0-4B4C-9178-6B736B80358A}" type="pres">
      <dgm:prSet presAssocID="{B278E8F0-C495-4439-AD47-788172FF77BC}" presName="vert1" presStyleCnt="0"/>
      <dgm:spPr/>
    </dgm:pt>
    <dgm:pt modelId="{7530D2DF-8F30-4DBF-8413-65D6D6E59120}" type="pres">
      <dgm:prSet presAssocID="{F93E59FC-2D63-4F4C-9CD3-0364E8E10DC3}" presName="thickLine" presStyleLbl="alignNode1" presStyleIdx="2" presStyleCnt="3"/>
      <dgm:spPr/>
    </dgm:pt>
    <dgm:pt modelId="{D88535BC-B7C7-4401-8FB1-484AE4C397F9}" type="pres">
      <dgm:prSet presAssocID="{F93E59FC-2D63-4F4C-9CD3-0364E8E10DC3}" presName="horz1" presStyleCnt="0"/>
      <dgm:spPr/>
    </dgm:pt>
    <dgm:pt modelId="{D56BE8D9-A91A-4645-87CD-2814B6204DCD}" type="pres">
      <dgm:prSet presAssocID="{F93E59FC-2D63-4F4C-9CD3-0364E8E10DC3}" presName="tx1" presStyleLbl="revTx" presStyleIdx="2" presStyleCnt="3"/>
      <dgm:spPr/>
    </dgm:pt>
    <dgm:pt modelId="{BA4C9E50-3686-46DF-A410-579F7D5014B9}" type="pres">
      <dgm:prSet presAssocID="{F93E59FC-2D63-4F4C-9CD3-0364E8E10DC3}" presName="vert1" presStyleCnt="0"/>
      <dgm:spPr/>
    </dgm:pt>
  </dgm:ptLst>
  <dgm:cxnLst>
    <dgm:cxn modelId="{3FA80708-FD03-4CA4-83A3-FC929864A23C}" srcId="{CEC51D98-3270-4DAD-A02C-DE591F394765}" destId="{B278E8F0-C495-4439-AD47-788172FF77BC}" srcOrd="1" destOrd="0" parTransId="{1852FB66-DE14-4FC2-837C-856C26B73D56}" sibTransId="{49F3B098-6599-421C-99B9-4CDF22A0F2A1}"/>
    <dgm:cxn modelId="{452F3A0F-16C2-4926-81E8-E2D7B3CBA802}" type="presOf" srcId="{CEC51D98-3270-4DAD-A02C-DE591F394765}" destId="{C2F8B37E-ED60-4258-97B9-D02A53E7CAEB}" srcOrd="0" destOrd="0" presId="urn:microsoft.com/office/officeart/2008/layout/LinedList"/>
    <dgm:cxn modelId="{7343C710-E5C0-4A1D-B1D8-11969235CFDE}" srcId="{CEC51D98-3270-4DAD-A02C-DE591F394765}" destId="{F93E59FC-2D63-4F4C-9CD3-0364E8E10DC3}" srcOrd="2" destOrd="0" parTransId="{6F41F228-4D00-4144-9EAC-608B425E07EA}" sibTransId="{B646B612-8E3F-4778-844E-74DF2DD51C78}"/>
    <dgm:cxn modelId="{CD4A001C-C180-4415-8905-C1C7AA87F359}" type="presOf" srcId="{F93E59FC-2D63-4F4C-9CD3-0364E8E10DC3}" destId="{D56BE8D9-A91A-4645-87CD-2814B6204DCD}" srcOrd="0" destOrd="0" presId="urn:microsoft.com/office/officeart/2008/layout/LinedList"/>
    <dgm:cxn modelId="{0D03F99C-D555-495A-BEDE-599831D05E32}" type="presOf" srcId="{5F4A06C6-8E17-4F2C-81C8-DD6E3A97512B}" destId="{C3791681-E1C2-4B88-912C-B7F503F5CF6E}" srcOrd="0" destOrd="0" presId="urn:microsoft.com/office/officeart/2008/layout/LinedList"/>
    <dgm:cxn modelId="{747768CB-AFD0-406E-85DC-4DB24DA53EB1}" srcId="{CEC51D98-3270-4DAD-A02C-DE591F394765}" destId="{5F4A06C6-8E17-4F2C-81C8-DD6E3A97512B}" srcOrd="0" destOrd="0" parTransId="{BC9842F1-38D6-4D4B-97AB-979425839ACC}" sibTransId="{B116D512-FE43-4AC2-BE47-477DA8DA3044}"/>
    <dgm:cxn modelId="{7F67E3D6-80E2-4155-9CC0-80EE01812514}" type="presOf" srcId="{B278E8F0-C495-4439-AD47-788172FF77BC}" destId="{64CD7855-8399-4DFC-BAF8-D3C8DD422110}" srcOrd="0" destOrd="0" presId="urn:microsoft.com/office/officeart/2008/layout/LinedList"/>
    <dgm:cxn modelId="{6B3E5AE1-5AB9-45DA-9BD0-FA61F76F3D95}" type="presParOf" srcId="{C2F8B37E-ED60-4258-97B9-D02A53E7CAEB}" destId="{0E74D649-627D-40EC-B5CF-0B4E866916DE}" srcOrd="0" destOrd="0" presId="urn:microsoft.com/office/officeart/2008/layout/LinedList"/>
    <dgm:cxn modelId="{F3A00359-41F8-4BAC-B315-2A10A98825E1}" type="presParOf" srcId="{C2F8B37E-ED60-4258-97B9-D02A53E7CAEB}" destId="{037497C5-07EF-4915-8BED-5733888FED83}" srcOrd="1" destOrd="0" presId="urn:microsoft.com/office/officeart/2008/layout/LinedList"/>
    <dgm:cxn modelId="{72FA927F-4C29-41A7-B6A0-3DDFA4CEA45D}" type="presParOf" srcId="{037497C5-07EF-4915-8BED-5733888FED83}" destId="{C3791681-E1C2-4B88-912C-B7F503F5CF6E}" srcOrd="0" destOrd="0" presId="urn:microsoft.com/office/officeart/2008/layout/LinedList"/>
    <dgm:cxn modelId="{F938BB2D-322E-4E56-8DF4-ECB71C00D3BD}" type="presParOf" srcId="{037497C5-07EF-4915-8BED-5733888FED83}" destId="{266B60D3-F370-4081-8EFB-F4B5CA1FC3D9}" srcOrd="1" destOrd="0" presId="urn:microsoft.com/office/officeart/2008/layout/LinedList"/>
    <dgm:cxn modelId="{A4D0A1AF-2D21-4BD2-B62D-5A73D5FC2FF6}" type="presParOf" srcId="{C2F8B37E-ED60-4258-97B9-D02A53E7CAEB}" destId="{3FD2E9BE-A73F-438C-9B4C-2B0BA88597E7}" srcOrd="2" destOrd="0" presId="urn:microsoft.com/office/officeart/2008/layout/LinedList"/>
    <dgm:cxn modelId="{CCA69E43-64E7-4B7D-A499-A74663930857}" type="presParOf" srcId="{C2F8B37E-ED60-4258-97B9-D02A53E7CAEB}" destId="{54024E80-9DD7-4101-89C0-008E193FE78F}" srcOrd="3" destOrd="0" presId="urn:microsoft.com/office/officeart/2008/layout/LinedList"/>
    <dgm:cxn modelId="{B83817A8-5DC4-4F10-9A12-A1DF7F10F830}" type="presParOf" srcId="{54024E80-9DD7-4101-89C0-008E193FE78F}" destId="{64CD7855-8399-4DFC-BAF8-D3C8DD422110}" srcOrd="0" destOrd="0" presId="urn:microsoft.com/office/officeart/2008/layout/LinedList"/>
    <dgm:cxn modelId="{559F774D-5AC7-4E1C-8F9D-CC036B80F6A7}" type="presParOf" srcId="{54024E80-9DD7-4101-89C0-008E193FE78F}" destId="{0C0CFEE8-2DC0-4B4C-9178-6B736B80358A}" srcOrd="1" destOrd="0" presId="urn:microsoft.com/office/officeart/2008/layout/LinedList"/>
    <dgm:cxn modelId="{8F730E26-D613-469F-AEB2-A264A55FECE1}" type="presParOf" srcId="{C2F8B37E-ED60-4258-97B9-D02A53E7CAEB}" destId="{7530D2DF-8F30-4DBF-8413-65D6D6E59120}" srcOrd="4" destOrd="0" presId="urn:microsoft.com/office/officeart/2008/layout/LinedList"/>
    <dgm:cxn modelId="{068B928F-BCCA-4821-BCE1-C87250FA334A}" type="presParOf" srcId="{C2F8B37E-ED60-4258-97B9-D02A53E7CAEB}" destId="{D88535BC-B7C7-4401-8FB1-484AE4C397F9}" srcOrd="5" destOrd="0" presId="urn:microsoft.com/office/officeart/2008/layout/LinedList"/>
    <dgm:cxn modelId="{F67FA5F2-C296-469E-9EEF-D0901E0F21B2}" type="presParOf" srcId="{D88535BC-B7C7-4401-8FB1-484AE4C397F9}" destId="{D56BE8D9-A91A-4645-87CD-2814B6204DCD}" srcOrd="0" destOrd="0" presId="urn:microsoft.com/office/officeart/2008/layout/LinedList"/>
    <dgm:cxn modelId="{DE33214A-8325-42F5-9B45-3ACC0A0EE928}" type="presParOf" srcId="{D88535BC-B7C7-4401-8FB1-484AE4C397F9}" destId="{BA4C9E50-3686-46DF-A410-579F7D5014B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CF4822-A03C-4DAA-B205-0DF7F113584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24AA9E-4056-4C9E-9F5A-32A060E8F57A}">
      <dgm:prSet custT="1"/>
      <dgm:spPr/>
      <dgm:t>
        <a:bodyPr/>
        <a:lstStyle/>
        <a:p>
          <a:r>
            <a:rPr lang="en-US" sz="2600" dirty="0">
              <a:solidFill>
                <a:schemeClr val="accent6"/>
              </a:solidFill>
            </a:rPr>
            <a:t>DD-214 available, DVOP will verify DD-214 and enroll in the JVSG Program, if re-entry DD-214 must be re-verified and MOSES note added reflecting re-verification.</a:t>
          </a:r>
        </a:p>
      </dgm:t>
    </dgm:pt>
    <dgm:pt modelId="{FAFE9BC8-81C6-468C-A325-0564175DB87A}" type="parTrans" cxnId="{3085B986-BC8D-4A0D-8866-4E192B8402DB}">
      <dgm:prSet/>
      <dgm:spPr/>
      <dgm:t>
        <a:bodyPr/>
        <a:lstStyle/>
        <a:p>
          <a:endParaRPr lang="en-US"/>
        </a:p>
      </dgm:t>
    </dgm:pt>
    <dgm:pt modelId="{00F7DBB0-2001-4B1A-8CE1-2A3745B87428}" type="sibTrans" cxnId="{3085B986-BC8D-4A0D-8866-4E192B8402DB}">
      <dgm:prSet/>
      <dgm:spPr/>
      <dgm:t>
        <a:bodyPr/>
        <a:lstStyle/>
        <a:p>
          <a:endParaRPr lang="en-US"/>
        </a:p>
      </dgm:t>
    </dgm:pt>
    <dgm:pt modelId="{512E0976-7C89-4616-A378-98DB91AB7240}">
      <dgm:prSet custT="1"/>
      <dgm:spPr/>
      <dgm:t>
        <a:bodyPr/>
        <a:lstStyle/>
        <a:p>
          <a:r>
            <a:rPr lang="en-US" sz="2600" dirty="0">
              <a:solidFill>
                <a:schemeClr val="accent6"/>
              </a:solidFill>
            </a:rPr>
            <a:t>DVOPs will conduct a Comprehensive Assessment- Add services and detailed notes to MOSES.</a:t>
          </a:r>
        </a:p>
      </dgm:t>
    </dgm:pt>
    <dgm:pt modelId="{FDEF813B-3C96-49AE-80D9-C6FABDB988DD}" type="parTrans" cxnId="{48210015-5C25-4C42-9AC0-FF24C2858354}">
      <dgm:prSet/>
      <dgm:spPr/>
      <dgm:t>
        <a:bodyPr/>
        <a:lstStyle/>
        <a:p>
          <a:endParaRPr lang="en-US"/>
        </a:p>
      </dgm:t>
    </dgm:pt>
    <dgm:pt modelId="{31BB9F3A-2F93-43B5-AAEE-F8C7A8083299}" type="sibTrans" cxnId="{48210015-5C25-4C42-9AC0-FF24C2858354}">
      <dgm:prSet/>
      <dgm:spPr/>
      <dgm:t>
        <a:bodyPr/>
        <a:lstStyle/>
        <a:p>
          <a:endParaRPr lang="en-US"/>
        </a:p>
      </dgm:t>
    </dgm:pt>
    <dgm:pt modelId="{6D934EF7-A783-4EE8-9C43-0166B1AF0B12}">
      <dgm:prSet custT="1"/>
      <dgm:spPr/>
      <dgm:t>
        <a:bodyPr/>
        <a:lstStyle/>
        <a:p>
          <a:r>
            <a:rPr lang="en-US" sz="2600" dirty="0">
              <a:solidFill>
                <a:schemeClr val="accent6"/>
              </a:solidFill>
            </a:rPr>
            <a:t>EEO policy must be reviewed with each Veteran added to DVOP Caseload and MOSES note reflecting must be added. EEO policy must be refreshed every calendar year with corresponding note.</a:t>
          </a:r>
        </a:p>
      </dgm:t>
    </dgm:pt>
    <dgm:pt modelId="{3A8F7A23-2A5E-46FB-A10C-2955C63442E6}" type="parTrans" cxnId="{87CBFAFB-CCF1-42E0-AF77-CBBB061B15F1}">
      <dgm:prSet/>
      <dgm:spPr/>
      <dgm:t>
        <a:bodyPr/>
        <a:lstStyle/>
        <a:p>
          <a:endParaRPr lang="en-US"/>
        </a:p>
      </dgm:t>
    </dgm:pt>
    <dgm:pt modelId="{5CEC7E73-2DD1-44A3-A31E-19D5F07FBBBD}" type="sibTrans" cxnId="{87CBFAFB-CCF1-42E0-AF77-CBBB061B15F1}">
      <dgm:prSet/>
      <dgm:spPr/>
      <dgm:t>
        <a:bodyPr/>
        <a:lstStyle/>
        <a:p>
          <a:endParaRPr lang="en-US"/>
        </a:p>
      </dgm:t>
    </dgm:pt>
    <dgm:pt modelId="{3C3283B6-3542-4BF2-BEBB-0A974F2D3A20}" type="pres">
      <dgm:prSet presAssocID="{3FCF4822-A03C-4DAA-B205-0DF7F1135845}" presName="vert0" presStyleCnt="0">
        <dgm:presLayoutVars>
          <dgm:dir/>
          <dgm:animOne val="branch"/>
          <dgm:animLvl val="lvl"/>
        </dgm:presLayoutVars>
      </dgm:prSet>
      <dgm:spPr/>
    </dgm:pt>
    <dgm:pt modelId="{37F6C90B-235E-476D-B697-9D3FE474BC71}" type="pres">
      <dgm:prSet presAssocID="{D024AA9E-4056-4C9E-9F5A-32A060E8F57A}" presName="thickLine" presStyleLbl="alignNode1" presStyleIdx="0" presStyleCnt="3"/>
      <dgm:spPr/>
    </dgm:pt>
    <dgm:pt modelId="{7C77E262-CF93-4194-B47F-566973EACB50}" type="pres">
      <dgm:prSet presAssocID="{D024AA9E-4056-4C9E-9F5A-32A060E8F57A}" presName="horz1" presStyleCnt="0"/>
      <dgm:spPr/>
    </dgm:pt>
    <dgm:pt modelId="{B4CE385D-57FE-4B0D-9719-EF41E69EEE13}" type="pres">
      <dgm:prSet presAssocID="{D024AA9E-4056-4C9E-9F5A-32A060E8F57A}" presName="tx1" presStyleLbl="revTx" presStyleIdx="0" presStyleCnt="3"/>
      <dgm:spPr/>
    </dgm:pt>
    <dgm:pt modelId="{DDC44170-EE7A-4E07-A007-3C952EF74A16}" type="pres">
      <dgm:prSet presAssocID="{D024AA9E-4056-4C9E-9F5A-32A060E8F57A}" presName="vert1" presStyleCnt="0"/>
      <dgm:spPr/>
    </dgm:pt>
    <dgm:pt modelId="{A11110D1-19FA-4116-B8B6-78DC2BA7ABB0}" type="pres">
      <dgm:prSet presAssocID="{512E0976-7C89-4616-A378-98DB91AB7240}" presName="thickLine" presStyleLbl="alignNode1" presStyleIdx="1" presStyleCnt="3"/>
      <dgm:spPr/>
    </dgm:pt>
    <dgm:pt modelId="{676D5AE1-1BA4-44FB-BA79-C48495492C4E}" type="pres">
      <dgm:prSet presAssocID="{512E0976-7C89-4616-A378-98DB91AB7240}" presName="horz1" presStyleCnt="0"/>
      <dgm:spPr/>
    </dgm:pt>
    <dgm:pt modelId="{D3DF9F15-074F-4DAB-8CE0-D45FCF5B8391}" type="pres">
      <dgm:prSet presAssocID="{512E0976-7C89-4616-A378-98DB91AB7240}" presName="tx1" presStyleLbl="revTx" presStyleIdx="1" presStyleCnt="3"/>
      <dgm:spPr/>
    </dgm:pt>
    <dgm:pt modelId="{A977E8B5-95CF-4C3A-A62A-3943A51D8362}" type="pres">
      <dgm:prSet presAssocID="{512E0976-7C89-4616-A378-98DB91AB7240}" presName="vert1" presStyleCnt="0"/>
      <dgm:spPr/>
    </dgm:pt>
    <dgm:pt modelId="{B5765A0F-83C4-4459-8A13-14ED09EA50BF}" type="pres">
      <dgm:prSet presAssocID="{6D934EF7-A783-4EE8-9C43-0166B1AF0B12}" presName="thickLine" presStyleLbl="alignNode1" presStyleIdx="2" presStyleCnt="3"/>
      <dgm:spPr/>
    </dgm:pt>
    <dgm:pt modelId="{9B3C1DDC-34AF-40D8-8EC1-54C1972D4304}" type="pres">
      <dgm:prSet presAssocID="{6D934EF7-A783-4EE8-9C43-0166B1AF0B12}" presName="horz1" presStyleCnt="0"/>
      <dgm:spPr/>
    </dgm:pt>
    <dgm:pt modelId="{17A01206-AF78-40E9-8D5D-DBC4E2B9611B}" type="pres">
      <dgm:prSet presAssocID="{6D934EF7-A783-4EE8-9C43-0166B1AF0B12}" presName="tx1" presStyleLbl="revTx" presStyleIdx="2" presStyleCnt="3"/>
      <dgm:spPr/>
    </dgm:pt>
    <dgm:pt modelId="{57813678-838F-476B-99C3-14F399A6D0AA}" type="pres">
      <dgm:prSet presAssocID="{6D934EF7-A783-4EE8-9C43-0166B1AF0B12}" presName="vert1" presStyleCnt="0"/>
      <dgm:spPr/>
    </dgm:pt>
  </dgm:ptLst>
  <dgm:cxnLst>
    <dgm:cxn modelId="{48210015-5C25-4C42-9AC0-FF24C2858354}" srcId="{3FCF4822-A03C-4DAA-B205-0DF7F1135845}" destId="{512E0976-7C89-4616-A378-98DB91AB7240}" srcOrd="1" destOrd="0" parTransId="{FDEF813B-3C96-49AE-80D9-C6FABDB988DD}" sibTransId="{31BB9F3A-2F93-43B5-AAEE-F8C7A8083299}"/>
    <dgm:cxn modelId="{8E908B19-854E-4C7E-91CC-EBE037B14FB8}" type="presOf" srcId="{D024AA9E-4056-4C9E-9F5A-32A060E8F57A}" destId="{B4CE385D-57FE-4B0D-9719-EF41E69EEE13}" srcOrd="0" destOrd="0" presId="urn:microsoft.com/office/officeart/2008/layout/LinedList"/>
    <dgm:cxn modelId="{7AF90B21-FB32-402E-A06D-D3766F6383A9}" type="presOf" srcId="{512E0976-7C89-4616-A378-98DB91AB7240}" destId="{D3DF9F15-074F-4DAB-8CE0-D45FCF5B8391}" srcOrd="0" destOrd="0" presId="urn:microsoft.com/office/officeart/2008/layout/LinedList"/>
    <dgm:cxn modelId="{3085B986-BC8D-4A0D-8866-4E192B8402DB}" srcId="{3FCF4822-A03C-4DAA-B205-0DF7F1135845}" destId="{D024AA9E-4056-4C9E-9F5A-32A060E8F57A}" srcOrd="0" destOrd="0" parTransId="{FAFE9BC8-81C6-468C-A325-0564175DB87A}" sibTransId="{00F7DBB0-2001-4B1A-8CE1-2A3745B87428}"/>
    <dgm:cxn modelId="{2804DCA3-F29F-472A-A6A9-CBED700D5D18}" type="presOf" srcId="{3FCF4822-A03C-4DAA-B205-0DF7F1135845}" destId="{3C3283B6-3542-4BF2-BEBB-0A974F2D3A20}" srcOrd="0" destOrd="0" presId="urn:microsoft.com/office/officeart/2008/layout/LinedList"/>
    <dgm:cxn modelId="{70C210C0-8D28-4A39-8011-79EB1DAA8534}" type="presOf" srcId="{6D934EF7-A783-4EE8-9C43-0166B1AF0B12}" destId="{17A01206-AF78-40E9-8D5D-DBC4E2B9611B}" srcOrd="0" destOrd="0" presId="urn:microsoft.com/office/officeart/2008/layout/LinedList"/>
    <dgm:cxn modelId="{87CBFAFB-CCF1-42E0-AF77-CBBB061B15F1}" srcId="{3FCF4822-A03C-4DAA-B205-0DF7F1135845}" destId="{6D934EF7-A783-4EE8-9C43-0166B1AF0B12}" srcOrd="2" destOrd="0" parTransId="{3A8F7A23-2A5E-46FB-A10C-2955C63442E6}" sibTransId="{5CEC7E73-2DD1-44A3-A31E-19D5F07FBBBD}"/>
    <dgm:cxn modelId="{0D40B55A-6443-4EE4-A11A-175CD69434B4}" type="presParOf" srcId="{3C3283B6-3542-4BF2-BEBB-0A974F2D3A20}" destId="{37F6C90B-235E-476D-B697-9D3FE474BC71}" srcOrd="0" destOrd="0" presId="urn:microsoft.com/office/officeart/2008/layout/LinedList"/>
    <dgm:cxn modelId="{B03A6141-3AD0-46B7-B8DE-58AA389DF075}" type="presParOf" srcId="{3C3283B6-3542-4BF2-BEBB-0A974F2D3A20}" destId="{7C77E262-CF93-4194-B47F-566973EACB50}" srcOrd="1" destOrd="0" presId="urn:microsoft.com/office/officeart/2008/layout/LinedList"/>
    <dgm:cxn modelId="{105EB736-4EF3-4642-AFD9-FE3A52FBCACE}" type="presParOf" srcId="{7C77E262-CF93-4194-B47F-566973EACB50}" destId="{B4CE385D-57FE-4B0D-9719-EF41E69EEE13}" srcOrd="0" destOrd="0" presId="urn:microsoft.com/office/officeart/2008/layout/LinedList"/>
    <dgm:cxn modelId="{A949C987-BDC4-4D40-A414-774B11AC0BE7}" type="presParOf" srcId="{7C77E262-CF93-4194-B47F-566973EACB50}" destId="{DDC44170-EE7A-4E07-A007-3C952EF74A16}" srcOrd="1" destOrd="0" presId="urn:microsoft.com/office/officeart/2008/layout/LinedList"/>
    <dgm:cxn modelId="{A1F68103-BAA8-4464-8835-207B23C8711A}" type="presParOf" srcId="{3C3283B6-3542-4BF2-BEBB-0A974F2D3A20}" destId="{A11110D1-19FA-4116-B8B6-78DC2BA7ABB0}" srcOrd="2" destOrd="0" presId="urn:microsoft.com/office/officeart/2008/layout/LinedList"/>
    <dgm:cxn modelId="{C2C3F8CE-6185-47AC-A71C-C38F4FEE4DB5}" type="presParOf" srcId="{3C3283B6-3542-4BF2-BEBB-0A974F2D3A20}" destId="{676D5AE1-1BA4-44FB-BA79-C48495492C4E}" srcOrd="3" destOrd="0" presId="urn:microsoft.com/office/officeart/2008/layout/LinedList"/>
    <dgm:cxn modelId="{A48F2CB4-4E2A-4632-BC8D-2D557ECE6C1A}" type="presParOf" srcId="{676D5AE1-1BA4-44FB-BA79-C48495492C4E}" destId="{D3DF9F15-074F-4DAB-8CE0-D45FCF5B8391}" srcOrd="0" destOrd="0" presId="urn:microsoft.com/office/officeart/2008/layout/LinedList"/>
    <dgm:cxn modelId="{B67FCE6B-5348-4870-8A4F-E51BAF299B65}" type="presParOf" srcId="{676D5AE1-1BA4-44FB-BA79-C48495492C4E}" destId="{A977E8B5-95CF-4C3A-A62A-3943A51D8362}" srcOrd="1" destOrd="0" presId="urn:microsoft.com/office/officeart/2008/layout/LinedList"/>
    <dgm:cxn modelId="{1036561A-CEB5-4E32-A398-BD84F2EB65B6}" type="presParOf" srcId="{3C3283B6-3542-4BF2-BEBB-0A974F2D3A20}" destId="{B5765A0F-83C4-4459-8A13-14ED09EA50BF}" srcOrd="4" destOrd="0" presId="urn:microsoft.com/office/officeart/2008/layout/LinedList"/>
    <dgm:cxn modelId="{4E85AEFE-3B9D-487E-8879-F571D4CE162C}" type="presParOf" srcId="{3C3283B6-3542-4BF2-BEBB-0A974F2D3A20}" destId="{9B3C1DDC-34AF-40D8-8EC1-54C1972D4304}" srcOrd="5" destOrd="0" presId="urn:microsoft.com/office/officeart/2008/layout/LinedList"/>
    <dgm:cxn modelId="{DC2067AF-830E-4B1E-909B-73A00CB825FA}" type="presParOf" srcId="{9B3C1DDC-34AF-40D8-8EC1-54C1972D4304}" destId="{17A01206-AF78-40E9-8D5D-DBC4E2B9611B}" srcOrd="0" destOrd="0" presId="urn:microsoft.com/office/officeart/2008/layout/LinedList"/>
    <dgm:cxn modelId="{11058205-F6E6-499C-9208-9875D4BD826D}" type="presParOf" srcId="{9B3C1DDC-34AF-40D8-8EC1-54C1972D4304}" destId="{57813678-838F-476B-99C3-14F399A6D0A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7B49F-A093-4770-A302-176B9AB9F3E2}">
      <dsp:nvSpPr>
        <dsp:cNvPr id="0" name=""/>
        <dsp:cNvSpPr/>
      </dsp:nvSpPr>
      <dsp:spPr>
        <a:xfrm rot="5400000">
          <a:off x="-143370" y="145071"/>
          <a:ext cx="955801" cy="6690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Keep</a:t>
          </a:r>
        </a:p>
      </dsp:txBody>
      <dsp:txXfrm rot="-5400000">
        <a:off x="1" y="336230"/>
        <a:ext cx="669060" cy="286741"/>
      </dsp:txXfrm>
    </dsp:sp>
    <dsp:sp modelId="{FD49F7C1-C8DF-428A-B150-868A7CD0E7A0}">
      <dsp:nvSpPr>
        <dsp:cNvPr id="0" name=""/>
        <dsp:cNvSpPr/>
      </dsp:nvSpPr>
      <dsp:spPr>
        <a:xfrm rot="5400000">
          <a:off x="4138695" y="-3467932"/>
          <a:ext cx="621270" cy="75605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solidFill>
                <a:schemeClr val="accent6"/>
              </a:solidFill>
            </a:rPr>
            <a:t>Please keep you lines muted </a:t>
          </a:r>
        </a:p>
      </dsp:txBody>
      <dsp:txXfrm rot="-5400000">
        <a:off x="669061" y="32030"/>
        <a:ext cx="7530211" cy="560614"/>
      </dsp:txXfrm>
    </dsp:sp>
    <dsp:sp modelId="{61575EA1-B1A3-4B5B-A46C-B595F6734DC1}">
      <dsp:nvSpPr>
        <dsp:cNvPr id="0" name=""/>
        <dsp:cNvSpPr/>
      </dsp:nvSpPr>
      <dsp:spPr>
        <a:xfrm rot="5400000">
          <a:off x="-143370" y="981992"/>
          <a:ext cx="955801" cy="6690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Use</a:t>
          </a:r>
        </a:p>
      </dsp:txBody>
      <dsp:txXfrm rot="-5400000">
        <a:off x="1" y="1173151"/>
        <a:ext cx="669060" cy="286741"/>
      </dsp:txXfrm>
    </dsp:sp>
    <dsp:sp modelId="{CF588FDD-CA34-411D-AA8B-2E6D5849C722}">
      <dsp:nvSpPr>
        <dsp:cNvPr id="0" name=""/>
        <dsp:cNvSpPr/>
      </dsp:nvSpPr>
      <dsp:spPr>
        <a:xfrm rot="5400000">
          <a:off x="4138695" y="-2631011"/>
          <a:ext cx="621270" cy="75605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solidFill>
                <a:schemeClr val="accent6"/>
              </a:solidFill>
            </a:rPr>
            <a:t>You can use the chat, raise your hand or unmute your line to ask a question</a:t>
          </a:r>
        </a:p>
      </dsp:txBody>
      <dsp:txXfrm rot="-5400000">
        <a:off x="669061" y="868951"/>
        <a:ext cx="7530211" cy="560614"/>
      </dsp:txXfrm>
    </dsp:sp>
    <dsp:sp modelId="{9DF457A9-E0FC-4BE2-A922-563FF7C19624}">
      <dsp:nvSpPr>
        <dsp:cNvPr id="0" name=""/>
        <dsp:cNvSpPr/>
      </dsp:nvSpPr>
      <dsp:spPr>
        <a:xfrm rot="5400000">
          <a:off x="-143370" y="1818913"/>
          <a:ext cx="955801" cy="6690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Hold</a:t>
          </a:r>
        </a:p>
      </dsp:txBody>
      <dsp:txXfrm rot="-5400000">
        <a:off x="1" y="2010072"/>
        <a:ext cx="669060" cy="286741"/>
      </dsp:txXfrm>
    </dsp:sp>
    <dsp:sp modelId="{8145EA7C-54EB-41CE-BEE9-A4250BFDC14A}">
      <dsp:nvSpPr>
        <dsp:cNvPr id="0" name=""/>
        <dsp:cNvSpPr/>
      </dsp:nvSpPr>
      <dsp:spPr>
        <a:xfrm rot="5400000">
          <a:off x="4138695" y="-1794090"/>
          <a:ext cx="621270" cy="75605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solidFill>
                <a:schemeClr val="accent6"/>
              </a:solidFill>
            </a:rPr>
            <a:t>Please hold questions until the end of the session to ensure we cover all content</a:t>
          </a:r>
        </a:p>
      </dsp:txBody>
      <dsp:txXfrm rot="-5400000">
        <a:off x="669061" y="1705872"/>
        <a:ext cx="7530211" cy="560614"/>
      </dsp:txXfrm>
    </dsp:sp>
    <dsp:sp modelId="{60D7A508-7378-439A-8820-DFB54F62DB36}">
      <dsp:nvSpPr>
        <dsp:cNvPr id="0" name=""/>
        <dsp:cNvSpPr/>
      </dsp:nvSpPr>
      <dsp:spPr>
        <a:xfrm rot="5400000">
          <a:off x="-143370" y="2655834"/>
          <a:ext cx="955801" cy="6690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Locate</a:t>
          </a:r>
        </a:p>
      </dsp:txBody>
      <dsp:txXfrm rot="-5400000">
        <a:off x="1" y="2846993"/>
        <a:ext cx="669060" cy="286741"/>
      </dsp:txXfrm>
    </dsp:sp>
    <dsp:sp modelId="{6BF30E2D-6979-4D78-8877-E9EF37BF1207}">
      <dsp:nvSpPr>
        <dsp:cNvPr id="0" name=""/>
        <dsp:cNvSpPr/>
      </dsp:nvSpPr>
      <dsp:spPr>
        <a:xfrm rot="5400000">
          <a:off x="4138695" y="-957169"/>
          <a:ext cx="621270" cy="75605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solidFill>
                <a:schemeClr val="accent6"/>
              </a:solidFill>
            </a:rPr>
            <a:t>The slide deck will be located on the JVSG Veterans Programs Resources page early next week. </a:t>
          </a:r>
        </a:p>
      </dsp:txBody>
      <dsp:txXfrm rot="-5400000">
        <a:off x="669061" y="2542793"/>
        <a:ext cx="7530211" cy="560614"/>
      </dsp:txXfrm>
    </dsp:sp>
    <dsp:sp modelId="{817FE0F2-27B0-4784-9694-6A0FC2071CBB}">
      <dsp:nvSpPr>
        <dsp:cNvPr id="0" name=""/>
        <dsp:cNvSpPr/>
      </dsp:nvSpPr>
      <dsp:spPr>
        <a:xfrm rot="5400000">
          <a:off x="-143370" y="3492755"/>
          <a:ext cx="955801" cy="6690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Introduce</a:t>
          </a:r>
        </a:p>
      </dsp:txBody>
      <dsp:txXfrm rot="-5400000">
        <a:off x="1" y="3683914"/>
        <a:ext cx="669060" cy="286741"/>
      </dsp:txXfrm>
    </dsp:sp>
    <dsp:sp modelId="{43D906F7-6618-4D95-A66C-7CF13113DF60}">
      <dsp:nvSpPr>
        <dsp:cNvPr id="0" name=""/>
        <dsp:cNvSpPr/>
      </dsp:nvSpPr>
      <dsp:spPr>
        <a:xfrm rot="5400000">
          <a:off x="4138695" y="-120248"/>
          <a:ext cx="621270" cy="75605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solidFill>
                <a:schemeClr val="accent6"/>
              </a:solidFill>
            </a:rPr>
            <a:t>Please introduce your self in the chat </a:t>
          </a:r>
        </a:p>
      </dsp:txBody>
      <dsp:txXfrm rot="-5400000">
        <a:off x="669061" y="3379714"/>
        <a:ext cx="7530211" cy="56061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28744-3307-400D-847F-C94DB88E9C94}">
      <dsp:nvSpPr>
        <dsp:cNvPr id="0" name=""/>
        <dsp:cNvSpPr/>
      </dsp:nvSpPr>
      <dsp:spPr>
        <a:xfrm rot="5400000">
          <a:off x="4713034" y="-1529550"/>
          <a:ext cx="176618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accent6"/>
              </a:solidFill>
            </a:rPr>
            <a:t>Assist with current resources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solidFill>
                <a:schemeClr val="accent6"/>
              </a:solidFill>
            </a:rPr>
            <a:t>Discover possible obstacles/Barriers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accent6"/>
              </a:solidFill>
            </a:rPr>
            <a:t>Guide in the development of employment plan</a:t>
          </a:r>
        </a:p>
      </dsp:txBody>
      <dsp:txXfrm rot="-5400000">
        <a:off x="2962655" y="307047"/>
        <a:ext cx="5180726" cy="1593750"/>
      </dsp:txXfrm>
    </dsp:sp>
    <dsp:sp modelId="{20FC658C-8071-427A-B45E-E6A675736AAA}">
      <dsp:nvSpPr>
        <dsp:cNvPr id="0" name=""/>
        <dsp:cNvSpPr/>
      </dsp:nvSpPr>
      <dsp:spPr>
        <a:xfrm>
          <a:off x="0" y="55"/>
          <a:ext cx="2962656" cy="2207732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accent6"/>
              </a:solidFill>
            </a:rPr>
            <a:t>Not a one-time process, continuous process to assess JVSG Veterans</a:t>
          </a:r>
        </a:p>
      </dsp:txBody>
      <dsp:txXfrm>
        <a:off x="107773" y="107828"/>
        <a:ext cx="2747110" cy="1992186"/>
      </dsp:txXfrm>
    </dsp:sp>
    <dsp:sp modelId="{E21D3B59-F4E5-4F0F-83B6-173D7EDEC8DD}">
      <dsp:nvSpPr>
        <dsp:cNvPr id="0" name=""/>
        <dsp:cNvSpPr/>
      </dsp:nvSpPr>
      <dsp:spPr>
        <a:xfrm rot="5400000">
          <a:off x="4713034" y="788569"/>
          <a:ext cx="176618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accent6"/>
              </a:solidFill>
            </a:rPr>
            <a:t>Rapport Building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accent6"/>
              </a:solidFill>
            </a:rPr>
            <a:t>Fact gathering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accent6"/>
              </a:solidFill>
            </a:rPr>
            <a:t>Interviewing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accent6"/>
              </a:solidFill>
            </a:rPr>
            <a:t>Closing </a:t>
          </a:r>
        </a:p>
      </dsp:txBody>
      <dsp:txXfrm rot="-5400000">
        <a:off x="2962655" y="2625166"/>
        <a:ext cx="5180726" cy="1593750"/>
      </dsp:txXfrm>
    </dsp:sp>
    <dsp:sp modelId="{2603E564-8E69-4E92-847C-E608CC2E6C5F}">
      <dsp:nvSpPr>
        <dsp:cNvPr id="0" name=""/>
        <dsp:cNvSpPr/>
      </dsp:nvSpPr>
      <dsp:spPr>
        <a:xfrm>
          <a:off x="0" y="2318230"/>
          <a:ext cx="2962656" cy="2207732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accent6"/>
              </a:solidFill>
            </a:rPr>
            <a:t>Four step process </a:t>
          </a:r>
        </a:p>
      </dsp:txBody>
      <dsp:txXfrm>
        <a:off x="107773" y="2426003"/>
        <a:ext cx="2747110" cy="19921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5713D-ED64-431D-A8F3-07F390B3684F}">
      <dsp:nvSpPr>
        <dsp:cNvPr id="0" name=""/>
        <dsp:cNvSpPr/>
      </dsp:nvSpPr>
      <dsp:spPr>
        <a:xfrm>
          <a:off x="0" y="0"/>
          <a:ext cx="8904515" cy="551655"/>
        </a:xfrm>
        <a:prstGeom prst="roundRect">
          <a:avLst/>
        </a:prstGeom>
        <a:solidFill>
          <a:schemeClr val="tx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accent6"/>
              </a:solidFill>
            </a:rPr>
            <a:t>Individualized/multi-faceted process by gathering information through:</a:t>
          </a:r>
        </a:p>
      </dsp:txBody>
      <dsp:txXfrm>
        <a:off x="26930" y="26930"/>
        <a:ext cx="8850655" cy="497795"/>
      </dsp:txXfrm>
    </dsp:sp>
    <dsp:sp modelId="{76DD8D38-B4DF-426B-8E13-C688F38A20AE}">
      <dsp:nvSpPr>
        <dsp:cNvPr id="0" name=""/>
        <dsp:cNvSpPr/>
      </dsp:nvSpPr>
      <dsp:spPr>
        <a:xfrm>
          <a:off x="0" y="584579"/>
          <a:ext cx="8904515" cy="102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71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Observations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Documents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Questions</a:t>
          </a:r>
        </a:p>
      </dsp:txBody>
      <dsp:txXfrm>
        <a:off x="0" y="584579"/>
        <a:ext cx="8904515" cy="1023615"/>
      </dsp:txXfrm>
    </dsp:sp>
    <dsp:sp modelId="{625795E6-9E58-4AFE-BB75-629CA401B2EB}">
      <dsp:nvSpPr>
        <dsp:cNvPr id="0" name=""/>
        <dsp:cNvSpPr/>
      </dsp:nvSpPr>
      <dsp:spPr>
        <a:xfrm>
          <a:off x="0" y="1614596"/>
          <a:ext cx="8904515" cy="551655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accent6"/>
              </a:solidFill>
            </a:rPr>
            <a:t>Whole Person Concept</a:t>
          </a:r>
        </a:p>
      </dsp:txBody>
      <dsp:txXfrm>
        <a:off x="26930" y="1641526"/>
        <a:ext cx="8850655" cy="497795"/>
      </dsp:txXfrm>
    </dsp:sp>
    <dsp:sp modelId="{70F078DB-575F-4F8D-A29F-A3DF32953393}">
      <dsp:nvSpPr>
        <dsp:cNvPr id="0" name=""/>
        <dsp:cNvSpPr/>
      </dsp:nvSpPr>
      <dsp:spPr>
        <a:xfrm>
          <a:off x="0" y="2177143"/>
          <a:ext cx="8904515" cy="2505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71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Everyone is unique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Experiences vary from influences based on life, goals, abilities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Gather as much information as possible on Veteran, could all have an impact on barriers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Employ intensive services and employment plan to determine steps needed for solid employment</a:t>
          </a:r>
        </a:p>
      </dsp:txBody>
      <dsp:txXfrm>
        <a:off x="0" y="2177143"/>
        <a:ext cx="8904515" cy="250579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7F0CC-EBBD-4F26-A9FC-6B72B77331AB}">
      <dsp:nvSpPr>
        <dsp:cNvPr id="0" name=""/>
        <dsp:cNvSpPr/>
      </dsp:nvSpPr>
      <dsp:spPr>
        <a:xfrm>
          <a:off x="0" y="49544"/>
          <a:ext cx="8229600" cy="99450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6"/>
              </a:solidFill>
            </a:rPr>
            <a:t>Job Ready – Possess the skills required to gain employment with minimum assistance from outside sources</a:t>
          </a:r>
        </a:p>
      </dsp:txBody>
      <dsp:txXfrm>
        <a:off x="48547" y="98091"/>
        <a:ext cx="8132506" cy="897406"/>
      </dsp:txXfrm>
    </dsp:sp>
    <dsp:sp modelId="{734FCB09-A56A-4745-A77F-3A6CFCE34B48}">
      <dsp:nvSpPr>
        <dsp:cNvPr id="0" name=""/>
        <dsp:cNvSpPr/>
      </dsp:nvSpPr>
      <dsp:spPr>
        <a:xfrm>
          <a:off x="0" y="1010036"/>
          <a:ext cx="8229600" cy="99450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6"/>
              </a:solidFill>
            </a:rPr>
            <a:t>Considered Job Ready by following criteria:</a:t>
          </a:r>
        </a:p>
      </dsp:txBody>
      <dsp:txXfrm>
        <a:off x="48547" y="1058583"/>
        <a:ext cx="8132506" cy="897406"/>
      </dsp:txXfrm>
    </dsp:sp>
    <dsp:sp modelId="{FB2AA972-F7A3-4E8B-A072-73236F93ADD7}">
      <dsp:nvSpPr>
        <dsp:cNvPr id="0" name=""/>
        <dsp:cNvSpPr/>
      </dsp:nvSpPr>
      <dsp:spPr>
        <a:xfrm>
          <a:off x="0" y="2110544"/>
          <a:ext cx="8229600" cy="137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Possesses appropriate interviewing skills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Updated resume targeted to individuals desired industry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Understands Labor Market Information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Skills/abilities to conduct appropriate job searches</a:t>
          </a:r>
        </a:p>
      </dsp:txBody>
      <dsp:txXfrm>
        <a:off x="0" y="2110544"/>
        <a:ext cx="8229600" cy="1371375"/>
      </dsp:txXfrm>
    </dsp:sp>
    <dsp:sp modelId="{2CC69A0D-F953-452E-B09B-8616640AA4A9}">
      <dsp:nvSpPr>
        <dsp:cNvPr id="0" name=""/>
        <dsp:cNvSpPr/>
      </dsp:nvSpPr>
      <dsp:spPr>
        <a:xfrm>
          <a:off x="0" y="3481919"/>
          <a:ext cx="8229600" cy="994500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6"/>
              </a:solidFill>
            </a:rPr>
            <a:t>If not Job Ready: Continue to provide core and intensive to enhance skills to become job ready</a:t>
          </a:r>
        </a:p>
      </dsp:txBody>
      <dsp:txXfrm>
        <a:off x="48547" y="3530466"/>
        <a:ext cx="8132506" cy="8974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26C59-4B36-448D-B0B8-B9300D2E4311}">
      <dsp:nvSpPr>
        <dsp:cNvPr id="0" name=""/>
        <dsp:cNvSpPr/>
      </dsp:nvSpPr>
      <dsp:spPr>
        <a:xfrm>
          <a:off x="0" y="100866"/>
          <a:ext cx="8229600" cy="914940"/>
        </a:xfrm>
        <a:prstGeom prst="roundRect">
          <a:avLst/>
        </a:prstGeom>
        <a:solidFill>
          <a:schemeClr val="tx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accent6"/>
              </a:solidFill>
            </a:rPr>
            <a:t>DVOPs are required to track outreach conducted each quarter via Outreach Plan Tracker</a:t>
          </a:r>
        </a:p>
      </dsp:txBody>
      <dsp:txXfrm>
        <a:off x="44664" y="145530"/>
        <a:ext cx="8140272" cy="825612"/>
      </dsp:txXfrm>
    </dsp:sp>
    <dsp:sp modelId="{C0C39D58-4D24-480D-9604-901EC4555495}">
      <dsp:nvSpPr>
        <dsp:cNvPr id="0" name=""/>
        <dsp:cNvSpPr/>
      </dsp:nvSpPr>
      <dsp:spPr>
        <a:xfrm>
          <a:off x="0" y="1082046"/>
          <a:ext cx="8229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accent6"/>
              </a:solidFill>
            </a:rPr>
            <a:t>Established Outreach Standards</a:t>
          </a:r>
        </a:p>
      </dsp:txBody>
      <dsp:txXfrm>
        <a:off x="44664" y="1126710"/>
        <a:ext cx="8140272" cy="825612"/>
      </dsp:txXfrm>
    </dsp:sp>
    <dsp:sp modelId="{6075BE5C-577B-4BDC-9E19-4947706133D5}">
      <dsp:nvSpPr>
        <dsp:cNvPr id="0" name=""/>
        <dsp:cNvSpPr/>
      </dsp:nvSpPr>
      <dsp:spPr>
        <a:xfrm>
          <a:off x="0" y="1996986"/>
          <a:ext cx="8229600" cy="2428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>
              <a:solidFill>
                <a:schemeClr val="accent6"/>
              </a:solidFill>
            </a:rPr>
            <a:t>Weekly Partner Outreach: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en-US" sz="1800" kern="1200" dirty="0">
              <a:solidFill>
                <a:schemeClr val="accent6"/>
              </a:solidFill>
            </a:rPr>
            <a:t>Examples: VA, Homeless shelters, VSOs, correction agencies, workforce partners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>
              <a:solidFill>
                <a:schemeClr val="accent6"/>
              </a:solidFill>
            </a:rPr>
            <a:t>Monthly Community Presence: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800" kern="1200" dirty="0">
              <a:solidFill>
                <a:schemeClr val="accent6"/>
              </a:solidFill>
            </a:rPr>
            <a:t>Example: Attend at least one in-person event a month (stand downs, job fairs,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800" kern="1200" dirty="0">
              <a:solidFill>
                <a:schemeClr val="accent6"/>
              </a:solidFill>
            </a:rPr>
            <a:t>hiring events)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>
              <a:solidFill>
                <a:schemeClr val="accent6"/>
              </a:solidFill>
            </a:rPr>
            <a:t>Quarterly Meetings: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en-US" sz="1800" kern="1200" dirty="0">
              <a:solidFill>
                <a:schemeClr val="accent6"/>
              </a:solidFill>
            </a:rPr>
            <a:t>Example: Team or partner meetings, once a quarter to discuss outreach and veteran engagement strategies</a:t>
          </a:r>
        </a:p>
      </dsp:txBody>
      <dsp:txXfrm>
        <a:off x="0" y="1996986"/>
        <a:ext cx="8229600" cy="242811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B98B-3EDA-4918-A562-342D2998D62B}">
      <dsp:nvSpPr>
        <dsp:cNvPr id="0" name=""/>
        <dsp:cNvSpPr/>
      </dsp:nvSpPr>
      <dsp:spPr>
        <a:xfrm>
          <a:off x="0" y="102553"/>
          <a:ext cx="8229600" cy="120978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6"/>
              </a:solidFill>
            </a:rPr>
            <a:t>Outreach: interactive conversation between DVOP/LVER and stakeholder where information is shared about services to Veterans in a two-way conversation</a:t>
          </a:r>
        </a:p>
      </dsp:txBody>
      <dsp:txXfrm>
        <a:off x="59057" y="161610"/>
        <a:ext cx="8111486" cy="1091666"/>
      </dsp:txXfrm>
    </dsp:sp>
    <dsp:sp modelId="{352D9AA0-3D04-4FC0-B809-A80AC9278F1E}">
      <dsp:nvSpPr>
        <dsp:cNvPr id="0" name=""/>
        <dsp:cNvSpPr/>
      </dsp:nvSpPr>
      <dsp:spPr>
        <a:xfrm>
          <a:off x="0" y="1312334"/>
          <a:ext cx="8229600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>
              <a:solidFill>
                <a:schemeClr val="accent6"/>
              </a:solidFill>
            </a:rPr>
            <a:t>Includes reaching out to organizations that provide services to Veterans and providing information about </a:t>
          </a:r>
          <a:r>
            <a:rPr lang="en-US" sz="1700" kern="1200" dirty="0" err="1">
              <a:solidFill>
                <a:schemeClr val="accent6"/>
              </a:solidFill>
            </a:rPr>
            <a:t>MassHire</a:t>
          </a:r>
          <a:r>
            <a:rPr lang="en-US" sz="1700" kern="1200" dirty="0">
              <a:solidFill>
                <a:schemeClr val="accent6"/>
              </a:solidFill>
            </a:rPr>
            <a:t> Services</a:t>
          </a:r>
        </a:p>
      </dsp:txBody>
      <dsp:txXfrm>
        <a:off x="0" y="1312334"/>
        <a:ext cx="8229600" cy="535095"/>
      </dsp:txXfrm>
    </dsp:sp>
    <dsp:sp modelId="{DD17EDFC-A313-4D16-A01F-3E5222E7BA5B}">
      <dsp:nvSpPr>
        <dsp:cNvPr id="0" name=""/>
        <dsp:cNvSpPr/>
      </dsp:nvSpPr>
      <dsp:spPr>
        <a:xfrm>
          <a:off x="0" y="1847429"/>
          <a:ext cx="8229600" cy="1209780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6"/>
              </a:solidFill>
            </a:rPr>
            <a:t>Develop Partnerships in the local community</a:t>
          </a:r>
        </a:p>
      </dsp:txBody>
      <dsp:txXfrm>
        <a:off x="59057" y="1906486"/>
        <a:ext cx="8111486" cy="1091666"/>
      </dsp:txXfrm>
    </dsp:sp>
    <dsp:sp modelId="{415AE093-1BB5-44D3-A695-92DCD98E93E4}">
      <dsp:nvSpPr>
        <dsp:cNvPr id="0" name=""/>
        <dsp:cNvSpPr/>
      </dsp:nvSpPr>
      <dsp:spPr>
        <a:xfrm>
          <a:off x="0" y="3057209"/>
          <a:ext cx="8229600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>
              <a:solidFill>
                <a:schemeClr val="accent6"/>
              </a:solidFill>
            </a:rPr>
            <a:t>Maximize the number of participants to </a:t>
          </a:r>
          <a:r>
            <a:rPr lang="en-US" sz="1700" kern="1200" dirty="0" err="1">
              <a:solidFill>
                <a:schemeClr val="accent6"/>
              </a:solidFill>
              <a:latin typeface="Calibri"/>
            </a:rPr>
            <a:t>MassHire</a:t>
          </a:r>
          <a:r>
            <a:rPr lang="en-US" sz="1700" kern="1200" dirty="0">
              <a:solidFill>
                <a:schemeClr val="accent6"/>
              </a:solidFill>
            </a:rPr>
            <a:t> workforce </a:t>
          </a:r>
          <a:r>
            <a:rPr lang="en-US" sz="1700" kern="1200" dirty="0">
              <a:solidFill>
                <a:schemeClr val="accent6"/>
              </a:solidFill>
              <a:latin typeface="Calibri"/>
            </a:rPr>
            <a:t>system</a:t>
          </a:r>
          <a:r>
            <a:rPr lang="en-US" sz="1700" kern="1200" dirty="0">
              <a:solidFill>
                <a:schemeClr val="accent6"/>
              </a:solidFill>
            </a:rPr>
            <a:t>, </a:t>
          </a:r>
          <a:r>
            <a:rPr lang="en-US" sz="1700" kern="1200" dirty="0">
              <a:solidFill>
                <a:schemeClr val="accent6"/>
              </a:solidFill>
              <a:latin typeface="Calibri"/>
            </a:rPr>
            <a:t>that may be eligible to benefit</a:t>
          </a:r>
          <a:r>
            <a:rPr lang="en-US" sz="1700" kern="1200" dirty="0">
              <a:solidFill>
                <a:schemeClr val="accent6"/>
              </a:solidFill>
            </a:rPr>
            <a:t> from DVOP services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>
              <a:solidFill>
                <a:schemeClr val="accent6"/>
              </a:solidFill>
            </a:rPr>
            <a:t>Enhance outcomes for Veterans that DVOPs refer to providers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>
              <a:solidFill>
                <a:schemeClr val="accent6"/>
              </a:solidFill>
            </a:rPr>
            <a:t>Strengthen community awareness of the array of services through the </a:t>
          </a:r>
          <a:r>
            <a:rPr lang="en-US" sz="1700" kern="1200" dirty="0">
              <a:solidFill>
                <a:schemeClr val="accent6"/>
              </a:solidFill>
              <a:latin typeface="Calibri"/>
            </a:rPr>
            <a:t>MassHire system</a:t>
          </a:r>
          <a:endParaRPr lang="en-US" sz="1700" kern="1200" dirty="0">
            <a:solidFill>
              <a:schemeClr val="accent6"/>
            </a:solidFill>
          </a:endParaRPr>
        </a:p>
      </dsp:txBody>
      <dsp:txXfrm>
        <a:off x="0" y="3057209"/>
        <a:ext cx="8229600" cy="13662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EC91A-EF7E-4A87-8292-1277B883495F}">
      <dsp:nvSpPr>
        <dsp:cNvPr id="0" name=""/>
        <dsp:cNvSpPr/>
      </dsp:nvSpPr>
      <dsp:spPr>
        <a:xfrm>
          <a:off x="0" y="147069"/>
          <a:ext cx="8403771" cy="1444949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6"/>
              </a:solidFill>
            </a:rPr>
            <a:t>DVOPs must not serve any individual that has yet to be screened:</a:t>
          </a:r>
        </a:p>
      </dsp:txBody>
      <dsp:txXfrm>
        <a:off x="70537" y="217606"/>
        <a:ext cx="8262697" cy="1303875"/>
      </dsp:txXfrm>
    </dsp:sp>
    <dsp:sp modelId="{E3EE4601-6FDE-4F93-B07F-6DD45B5C70F9}">
      <dsp:nvSpPr>
        <dsp:cNvPr id="0" name=""/>
        <dsp:cNvSpPr/>
      </dsp:nvSpPr>
      <dsp:spPr>
        <a:xfrm>
          <a:off x="0" y="1592019"/>
          <a:ext cx="8403771" cy="168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820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chemeClr val="accent6"/>
              </a:solidFill>
            </a:rPr>
            <a:t>DVOPs can provide GOOD CUSTOMER SERVICE at events and encourage customers to come to </a:t>
          </a:r>
          <a:r>
            <a:rPr lang="en-US" sz="2200" kern="1200" dirty="0" err="1">
              <a:solidFill>
                <a:schemeClr val="accent6"/>
              </a:solidFill>
            </a:rPr>
            <a:t>MassHire</a:t>
          </a:r>
          <a:r>
            <a:rPr lang="en-US" sz="2200" kern="1200" dirty="0">
              <a:solidFill>
                <a:schemeClr val="accent6"/>
              </a:solidFill>
            </a:rPr>
            <a:t> Career Centers or </a:t>
          </a:r>
          <a:r>
            <a:rPr lang="en-US" sz="2200" kern="1200" dirty="0" err="1">
              <a:solidFill>
                <a:schemeClr val="accent6"/>
              </a:solidFill>
            </a:rPr>
            <a:t>JobQuest</a:t>
          </a:r>
          <a:endParaRPr lang="en-US" sz="2200" kern="1200" dirty="0">
            <a:solidFill>
              <a:schemeClr val="accent6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chemeClr val="accent6"/>
              </a:solidFill>
            </a:rPr>
            <a:t>DVOPs statutory purpose is to “carry out intensive services and facilitate placements” to eligible Veterans</a:t>
          </a:r>
        </a:p>
      </dsp:txBody>
      <dsp:txXfrm>
        <a:off x="0" y="1592019"/>
        <a:ext cx="8403771" cy="1681875"/>
      </dsp:txXfrm>
    </dsp:sp>
    <dsp:sp modelId="{FCF50128-3550-4C17-8AE3-79015CE37F05}">
      <dsp:nvSpPr>
        <dsp:cNvPr id="0" name=""/>
        <dsp:cNvSpPr/>
      </dsp:nvSpPr>
      <dsp:spPr>
        <a:xfrm>
          <a:off x="0" y="3273894"/>
          <a:ext cx="8403771" cy="144494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6"/>
              </a:solidFill>
            </a:rPr>
            <a:t>No matter the source All Veterans must attend a Career Center Seminar and JVSG eligibility must be determined by non-JVSG Career Center Staff</a:t>
          </a:r>
        </a:p>
      </dsp:txBody>
      <dsp:txXfrm>
        <a:off x="70537" y="3344431"/>
        <a:ext cx="8262697" cy="130387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C75D6-875F-4C9B-847C-CD5C9AE8A958}">
      <dsp:nvSpPr>
        <dsp:cNvPr id="0" name=""/>
        <dsp:cNvSpPr/>
      </dsp:nvSpPr>
      <dsp:spPr>
        <a:xfrm>
          <a:off x="0" y="1878"/>
          <a:ext cx="8229600" cy="9520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603B86-4557-4749-817D-F6104A0298DD}">
      <dsp:nvSpPr>
        <dsp:cNvPr id="0" name=""/>
        <dsp:cNvSpPr/>
      </dsp:nvSpPr>
      <dsp:spPr>
        <a:xfrm>
          <a:off x="287993" y="216088"/>
          <a:ext cx="523623" cy="5236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31842-4EF5-430E-8B57-3AAEC1534F25}">
      <dsp:nvSpPr>
        <dsp:cNvPr id="0" name=""/>
        <dsp:cNvSpPr/>
      </dsp:nvSpPr>
      <dsp:spPr>
        <a:xfrm>
          <a:off x="1099610" y="1878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6"/>
              </a:solidFill>
            </a:rPr>
            <a:t>Plans developed and agreed upon between Operations Managers/Career Center Directors and DVOPs</a:t>
          </a:r>
        </a:p>
      </dsp:txBody>
      <dsp:txXfrm>
        <a:off x="1099610" y="1878"/>
        <a:ext cx="7129989" cy="952043"/>
      </dsp:txXfrm>
    </dsp:sp>
    <dsp:sp modelId="{5B8AE325-9D37-45D9-B22B-4CA54EA24492}">
      <dsp:nvSpPr>
        <dsp:cNvPr id="0" name=""/>
        <dsp:cNvSpPr/>
      </dsp:nvSpPr>
      <dsp:spPr>
        <a:xfrm>
          <a:off x="0" y="1191932"/>
          <a:ext cx="8229600" cy="9520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B53F4-CD00-4659-A9DF-96F660D0C2E6}">
      <dsp:nvSpPr>
        <dsp:cNvPr id="0" name=""/>
        <dsp:cNvSpPr/>
      </dsp:nvSpPr>
      <dsp:spPr>
        <a:xfrm>
          <a:off x="320651" y="1459143"/>
          <a:ext cx="523623" cy="5236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1629F-C872-4D7C-99A6-DB536B552A78}">
      <dsp:nvSpPr>
        <dsp:cNvPr id="0" name=""/>
        <dsp:cNvSpPr/>
      </dsp:nvSpPr>
      <dsp:spPr>
        <a:xfrm>
          <a:off x="1099610" y="1191932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6"/>
              </a:solidFill>
            </a:rPr>
            <a:t>Plans must be submitted every year by July 1, signed by DVOP and Career Center manager</a:t>
          </a:r>
        </a:p>
      </dsp:txBody>
      <dsp:txXfrm>
        <a:off x="1099610" y="1191932"/>
        <a:ext cx="7129989" cy="952043"/>
      </dsp:txXfrm>
    </dsp:sp>
    <dsp:sp modelId="{E343C690-CD65-45E9-AD09-8A3117C12C2C}">
      <dsp:nvSpPr>
        <dsp:cNvPr id="0" name=""/>
        <dsp:cNvSpPr/>
      </dsp:nvSpPr>
      <dsp:spPr>
        <a:xfrm>
          <a:off x="0" y="2381986"/>
          <a:ext cx="8229600" cy="9520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93EF2-890A-42F4-8776-38AE1AEE54A4}">
      <dsp:nvSpPr>
        <dsp:cNvPr id="0" name=""/>
        <dsp:cNvSpPr/>
      </dsp:nvSpPr>
      <dsp:spPr>
        <a:xfrm>
          <a:off x="287993" y="2596196"/>
          <a:ext cx="523623" cy="5236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D2CFA-E25F-4A04-8619-5EB1899447C9}">
      <dsp:nvSpPr>
        <dsp:cNvPr id="0" name=""/>
        <dsp:cNvSpPr/>
      </dsp:nvSpPr>
      <dsp:spPr>
        <a:xfrm>
          <a:off x="1099610" y="2381986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6"/>
              </a:solidFill>
            </a:rPr>
            <a:t>Veterans record </a:t>
          </a:r>
          <a:r>
            <a:rPr lang="en-US" sz="2200" kern="1200" dirty="0">
              <a:solidFill>
                <a:schemeClr val="accent6"/>
              </a:solidFill>
              <a:latin typeface="Calibri"/>
            </a:rPr>
            <a:t>outreach activity in the Outreach Tracker</a:t>
          </a:r>
          <a:r>
            <a:rPr lang="en-US" sz="2200" kern="1200" dirty="0">
              <a:solidFill>
                <a:schemeClr val="accent6"/>
              </a:solidFill>
            </a:rPr>
            <a:t>: highlights to be added to Quarterly Reports</a:t>
          </a:r>
        </a:p>
      </dsp:txBody>
      <dsp:txXfrm>
        <a:off x="1099610" y="2381986"/>
        <a:ext cx="7129989" cy="952043"/>
      </dsp:txXfrm>
    </dsp:sp>
    <dsp:sp modelId="{C2A10ACF-67BC-440E-8B3F-DBF5BE61DBA8}">
      <dsp:nvSpPr>
        <dsp:cNvPr id="0" name=""/>
        <dsp:cNvSpPr/>
      </dsp:nvSpPr>
      <dsp:spPr>
        <a:xfrm>
          <a:off x="0" y="3572041"/>
          <a:ext cx="8229600" cy="9520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169522-1B35-4C8A-BFD3-89A97B37A06E}">
      <dsp:nvSpPr>
        <dsp:cNvPr id="0" name=""/>
        <dsp:cNvSpPr/>
      </dsp:nvSpPr>
      <dsp:spPr>
        <a:xfrm>
          <a:off x="287993" y="3786250"/>
          <a:ext cx="523623" cy="5236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3A850-E503-4450-84DE-33383DE4D4F9}">
      <dsp:nvSpPr>
        <dsp:cNvPr id="0" name=""/>
        <dsp:cNvSpPr/>
      </dsp:nvSpPr>
      <dsp:spPr>
        <a:xfrm>
          <a:off x="1099610" y="3572041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6"/>
              </a:solidFill>
            </a:rPr>
            <a:t>DVOPs are required to do </a:t>
          </a:r>
          <a:r>
            <a:rPr lang="en-US" sz="2200" kern="1200" dirty="0">
              <a:solidFill>
                <a:schemeClr val="accent6"/>
              </a:solidFill>
              <a:latin typeface="Calibri"/>
            </a:rPr>
            <a:t>outreach</a:t>
          </a:r>
          <a:r>
            <a:rPr lang="en-US" sz="2200" kern="1200" dirty="0">
              <a:solidFill>
                <a:schemeClr val="accent6"/>
              </a:solidFill>
            </a:rPr>
            <a:t> and will inform managers of events and outreach activities.</a:t>
          </a:r>
        </a:p>
      </dsp:txBody>
      <dsp:txXfrm>
        <a:off x="1099610" y="3572041"/>
        <a:ext cx="7129989" cy="95204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49BF5-A596-41C5-8AF9-7940DCBD5904}">
      <dsp:nvSpPr>
        <dsp:cNvPr id="0" name=""/>
        <dsp:cNvSpPr/>
      </dsp:nvSpPr>
      <dsp:spPr>
        <a:xfrm rot="5400000">
          <a:off x="4713034" y="-1529550"/>
          <a:ext cx="176618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solidFill>
                <a:schemeClr val="accent6"/>
              </a:solidFill>
            </a:rPr>
            <a:t>Self-Assigned – DVOPs must have supervisor/management oversight, especially prior to case closure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solidFill>
                <a:schemeClr val="accent6"/>
              </a:solidFill>
            </a:rPr>
            <a:t>Manager Assigned</a:t>
          </a:r>
        </a:p>
      </dsp:txBody>
      <dsp:txXfrm rot="-5400000">
        <a:off x="2962655" y="307047"/>
        <a:ext cx="5180726" cy="1593750"/>
      </dsp:txXfrm>
    </dsp:sp>
    <dsp:sp modelId="{937A8A71-F1E2-4721-9556-0A22F1D19F7E}">
      <dsp:nvSpPr>
        <dsp:cNvPr id="0" name=""/>
        <dsp:cNvSpPr/>
      </dsp:nvSpPr>
      <dsp:spPr>
        <a:xfrm>
          <a:off x="0" y="55"/>
          <a:ext cx="2962656" cy="2207732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accent6"/>
              </a:solidFill>
            </a:rPr>
            <a:t>Two forms of Case Assignment:</a:t>
          </a:r>
        </a:p>
      </dsp:txBody>
      <dsp:txXfrm>
        <a:off x="107773" y="107828"/>
        <a:ext cx="2747110" cy="1992186"/>
      </dsp:txXfrm>
    </dsp:sp>
    <dsp:sp modelId="{8F3F094B-0B62-4D55-94F6-9D4F44D29F96}">
      <dsp:nvSpPr>
        <dsp:cNvPr id="0" name=""/>
        <dsp:cNvSpPr/>
      </dsp:nvSpPr>
      <dsp:spPr>
        <a:xfrm rot="5400000">
          <a:off x="4713034" y="788569"/>
          <a:ext cx="176618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solidFill>
                <a:schemeClr val="accent6"/>
              </a:solidFill>
            </a:rPr>
            <a:t>Outcome is attained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solidFill>
                <a:schemeClr val="accent6"/>
              </a:solidFill>
            </a:rPr>
            <a:t>Veteran no longer wishes to utilize Career Center services</a:t>
          </a:r>
        </a:p>
      </dsp:txBody>
      <dsp:txXfrm rot="-5400000">
        <a:off x="2962655" y="2625166"/>
        <a:ext cx="5180726" cy="1593750"/>
      </dsp:txXfrm>
    </dsp:sp>
    <dsp:sp modelId="{95A98C44-F690-442D-A334-F6B06BBB6507}">
      <dsp:nvSpPr>
        <dsp:cNvPr id="0" name=""/>
        <dsp:cNvSpPr/>
      </dsp:nvSpPr>
      <dsp:spPr>
        <a:xfrm>
          <a:off x="0" y="2318174"/>
          <a:ext cx="2962656" cy="2207732"/>
        </a:xfrm>
        <a:prstGeom prst="roundRect">
          <a:avLst/>
        </a:prstGeom>
        <a:solidFill>
          <a:schemeClr val="tx2">
            <a:lumMod val="10000"/>
            <a:lumOff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accent6"/>
              </a:solidFill>
            </a:rPr>
            <a:t>DVOP will continuously work with Veteran until one of the following:</a:t>
          </a:r>
        </a:p>
      </dsp:txBody>
      <dsp:txXfrm>
        <a:off x="107773" y="2425947"/>
        <a:ext cx="2747110" cy="199218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E8682-9633-46CA-ACB6-4B95FC06AD6B}">
      <dsp:nvSpPr>
        <dsp:cNvPr id="0" name=""/>
        <dsp:cNvSpPr/>
      </dsp:nvSpPr>
      <dsp:spPr>
        <a:xfrm>
          <a:off x="0" y="260727"/>
          <a:ext cx="8229600" cy="993128"/>
        </a:xfrm>
        <a:prstGeom prst="round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accent6"/>
              </a:solidFill>
            </a:rPr>
            <a:t>If a Veteran is not following through:</a:t>
          </a:r>
        </a:p>
      </dsp:txBody>
      <dsp:txXfrm>
        <a:off x="48481" y="309208"/>
        <a:ext cx="8132638" cy="896166"/>
      </dsp:txXfrm>
    </dsp:sp>
    <dsp:sp modelId="{075DA1F2-CE36-43C8-B0BA-FEE224B5E4D9}">
      <dsp:nvSpPr>
        <dsp:cNvPr id="0" name=""/>
        <dsp:cNvSpPr/>
      </dsp:nvSpPr>
      <dsp:spPr>
        <a:xfrm>
          <a:off x="0" y="1253856"/>
          <a:ext cx="8229600" cy="201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accent6"/>
              </a:solidFill>
            </a:rPr>
            <a:t>Current process requires 3 separate attempts to reach out to Veteran, all 3 attempts must be documented in MOSES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accent6"/>
              </a:solidFill>
            </a:rPr>
            <a:t>3 attempts can include: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accent6"/>
              </a:solidFill>
            </a:rPr>
            <a:t>Telephone calls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accent6"/>
              </a:solidFill>
            </a:rPr>
            <a:t>Email communications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accent6"/>
              </a:solidFill>
            </a:rPr>
            <a:t>Letter via postal service or email with read receipt</a:t>
          </a:r>
        </a:p>
      </dsp:txBody>
      <dsp:txXfrm>
        <a:off x="0" y="1253856"/>
        <a:ext cx="8229600" cy="2018250"/>
      </dsp:txXfrm>
    </dsp:sp>
    <dsp:sp modelId="{D6FE9C98-4A51-492E-ADB9-F6D4C6597EED}">
      <dsp:nvSpPr>
        <dsp:cNvPr id="0" name=""/>
        <dsp:cNvSpPr/>
      </dsp:nvSpPr>
      <dsp:spPr>
        <a:xfrm>
          <a:off x="0" y="3272106"/>
          <a:ext cx="8229600" cy="993128"/>
        </a:xfrm>
        <a:prstGeom prst="round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accent6"/>
              </a:solidFill>
            </a:rPr>
            <a:t>Upon attainment of goal, Veteran must be followed up for 12 months, or until Veteran no longer wishes to receive services</a:t>
          </a:r>
        </a:p>
      </dsp:txBody>
      <dsp:txXfrm>
        <a:off x="48481" y="3320587"/>
        <a:ext cx="8132638" cy="89616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62A48-84D0-40A5-ABB5-B41509C069F0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accent6"/>
              </a:solidFill>
            </a:rPr>
            <a:t>DVOPs must meet with managers/supervisors to review case before closure</a:t>
          </a:r>
        </a:p>
      </dsp:txBody>
      <dsp:txXfrm>
        <a:off x="460905" y="1047"/>
        <a:ext cx="3479899" cy="2087939"/>
      </dsp:txXfrm>
    </dsp:sp>
    <dsp:sp modelId="{D822533D-7903-4197-9971-201E9B5D9B61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accent6"/>
              </a:solidFill>
            </a:rPr>
            <a:t>Manager/supervisor should sign VCDAS form to approve case closure</a:t>
          </a:r>
        </a:p>
      </dsp:txBody>
      <dsp:txXfrm>
        <a:off x="4288794" y="1047"/>
        <a:ext cx="3479899" cy="2087939"/>
      </dsp:txXfrm>
    </dsp:sp>
    <dsp:sp modelId="{831A4997-7314-4563-A4AC-BA79B8673864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accent6"/>
              </a:solidFill>
            </a:rPr>
            <a:t>DVOP must document in MOSES of management approval to close case file</a:t>
          </a:r>
        </a:p>
      </dsp:txBody>
      <dsp:txXfrm>
        <a:off x="460905" y="2436976"/>
        <a:ext cx="3479899" cy="2087939"/>
      </dsp:txXfrm>
    </dsp:sp>
    <dsp:sp modelId="{58D5F236-204B-45C1-8F2D-E9E1A01D84AF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accent6"/>
              </a:solidFill>
            </a:rPr>
            <a:t>Once closed, Veteran should soft exit from all programs, no recordable blue services should be entered on case plan</a:t>
          </a:r>
        </a:p>
      </dsp:txBody>
      <dsp:txXfrm>
        <a:off x="4288794" y="2436976"/>
        <a:ext cx="3479899" cy="20879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7B633-0231-472F-866D-C31EDD36C3D4}">
      <dsp:nvSpPr>
        <dsp:cNvPr id="0" name=""/>
        <dsp:cNvSpPr/>
      </dsp:nvSpPr>
      <dsp:spPr>
        <a:xfrm>
          <a:off x="0" y="552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0D97FE-DEC1-4581-9EA1-59ABB22CA25E}">
      <dsp:nvSpPr>
        <dsp:cNvPr id="0" name=""/>
        <dsp:cNvSpPr/>
      </dsp:nvSpPr>
      <dsp:spPr>
        <a:xfrm>
          <a:off x="0" y="552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32B4A"/>
              </a:solidFill>
              <a:latin typeface="Calibri"/>
            </a:rPr>
            <a:t>Career Center Roles and Responsibilities in Serving Veterans </a:t>
          </a:r>
          <a:endParaRPr lang="en-US" sz="2500" kern="1200" dirty="0">
            <a:solidFill>
              <a:srgbClr val="032B4A"/>
            </a:solidFill>
          </a:endParaRPr>
        </a:p>
      </dsp:txBody>
      <dsp:txXfrm>
        <a:off x="0" y="552"/>
        <a:ext cx="8229600" cy="646408"/>
      </dsp:txXfrm>
    </dsp:sp>
    <dsp:sp modelId="{3050C32D-E6CF-4423-A69D-089AF548186D}">
      <dsp:nvSpPr>
        <dsp:cNvPr id="0" name=""/>
        <dsp:cNvSpPr/>
      </dsp:nvSpPr>
      <dsp:spPr>
        <a:xfrm>
          <a:off x="0" y="646960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F79AC3-42D4-4E94-B6EF-FA388490B498}">
      <dsp:nvSpPr>
        <dsp:cNvPr id="0" name=""/>
        <dsp:cNvSpPr/>
      </dsp:nvSpPr>
      <dsp:spPr>
        <a:xfrm>
          <a:off x="0" y="646960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32B4A"/>
              </a:solidFill>
              <a:latin typeface="Calibri"/>
            </a:rPr>
            <a:t>JVSG Eligbility Screening </a:t>
          </a:r>
          <a:r>
            <a:rPr lang="en-US" sz="2500" kern="1200" dirty="0">
              <a:solidFill>
                <a:srgbClr val="032B4A"/>
              </a:solidFill>
            </a:rPr>
            <a:t>and </a:t>
          </a:r>
          <a:r>
            <a:rPr lang="en-US" sz="2500" kern="1200" dirty="0">
              <a:solidFill>
                <a:srgbClr val="032B4A"/>
              </a:solidFill>
              <a:latin typeface="Calibri"/>
            </a:rPr>
            <a:t>Referrals </a:t>
          </a:r>
          <a:endParaRPr lang="en-US" sz="2500" kern="1200" dirty="0"/>
        </a:p>
      </dsp:txBody>
      <dsp:txXfrm>
        <a:off x="0" y="646960"/>
        <a:ext cx="8229600" cy="646408"/>
      </dsp:txXfrm>
    </dsp:sp>
    <dsp:sp modelId="{9E9C3F79-4F9D-4046-AA7F-4B70780C8429}">
      <dsp:nvSpPr>
        <dsp:cNvPr id="0" name=""/>
        <dsp:cNvSpPr/>
      </dsp:nvSpPr>
      <dsp:spPr>
        <a:xfrm>
          <a:off x="0" y="1293369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C5F5A3-7EA6-4DC8-A534-0EE5BDFF6778}">
      <dsp:nvSpPr>
        <dsp:cNvPr id="0" name=""/>
        <dsp:cNvSpPr/>
      </dsp:nvSpPr>
      <dsp:spPr>
        <a:xfrm>
          <a:off x="0" y="1293369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32B4A"/>
              </a:solidFill>
              <a:latin typeface="Calibri"/>
            </a:rPr>
            <a:t>Comprehensive Assessment </a:t>
          </a:r>
          <a:r>
            <a:rPr lang="en-US" sz="2500" kern="1200" dirty="0">
              <a:solidFill>
                <a:schemeClr val="accent6"/>
              </a:solidFill>
            </a:rPr>
            <a:t> </a:t>
          </a:r>
        </a:p>
      </dsp:txBody>
      <dsp:txXfrm>
        <a:off x="0" y="1293369"/>
        <a:ext cx="8229600" cy="646408"/>
      </dsp:txXfrm>
    </dsp:sp>
    <dsp:sp modelId="{528E50AA-9E95-40A7-8358-9465971F2C0A}">
      <dsp:nvSpPr>
        <dsp:cNvPr id="0" name=""/>
        <dsp:cNvSpPr/>
      </dsp:nvSpPr>
      <dsp:spPr>
        <a:xfrm>
          <a:off x="0" y="1939777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166653-0D3E-493A-A26C-6C0733B67349}">
      <dsp:nvSpPr>
        <dsp:cNvPr id="0" name=""/>
        <dsp:cNvSpPr/>
      </dsp:nvSpPr>
      <dsp:spPr>
        <a:xfrm>
          <a:off x="0" y="1939777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32B4A"/>
              </a:solidFill>
              <a:latin typeface="Calibri"/>
            </a:rPr>
            <a:t>Caseload Management</a:t>
          </a:r>
          <a:r>
            <a:rPr lang="en-US" sz="2500" kern="1200" dirty="0">
              <a:solidFill>
                <a:srgbClr val="032B4A"/>
              </a:solidFill>
            </a:rPr>
            <a:t> </a:t>
          </a:r>
        </a:p>
      </dsp:txBody>
      <dsp:txXfrm>
        <a:off x="0" y="1939777"/>
        <a:ext cx="8229600" cy="646408"/>
      </dsp:txXfrm>
    </dsp:sp>
    <dsp:sp modelId="{204B092B-257E-4138-8136-E79FF62BBBE2}">
      <dsp:nvSpPr>
        <dsp:cNvPr id="0" name=""/>
        <dsp:cNvSpPr/>
      </dsp:nvSpPr>
      <dsp:spPr>
        <a:xfrm>
          <a:off x="0" y="2586185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E8D368-DA7E-4822-B85B-2580ECD113D8}">
      <dsp:nvSpPr>
        <dsp:cNvPr id="0" name=""/>
        <dsp:cNvSpPr/>
      </dsp:nvSpPr>
      <dsp:spPr>
        <a:xfrm>
          <a:off x="0" y="2586185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32B4A"/>
              </a:solidFill>
              <a:latin typeface="Calibri"/>
            </a:rPr>
            <a:t>Outreach</a:t>
          </a:r>
          <a:endParaRPr lang="en-US" sz="2500" kern="1200" dirty="0"/>
        </a:p>
      </dsp:txBody>
      <dsp:txXfrm>
        <a:off x="0" y="2586185"/>
        <a:ext cx="8229600" cy="646408"/>
      </dsp:txXfrm>
    </dsp:sp>
    <dsp:sp modelId="{5AF4FA18-18DE-4FB1-BAE6-3E7A361437BB}">
      <dsp:nvSpPr>
        <dsp:cNvPr id="0" name=""/>
        <dsp:cNvSpPr/>
      </dsp:nvSpPr>
      <dsp:spPr>
        <a:xfrm>
          <a:off x="0" y="3232593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3C7785-1474-42EB-BA9B-9FFFD3BEB256}">
      <dsp:nvSpPr>
        <dsp:cNvPr id="0" name=""/>
        <dsp:cNvSpPr/>
      </dsp:nvSpPr>
      <dsp:spPr>
        <a:xfrm>
          <a:off x="0" y="3232593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32B4A"/>
              </a:solidFill>
              <a:latin typeface="Calibri"/>
            </a:rPr>
            <a:t>Data Validation</a:t>
          </a:r>
          <a:endParaRPr lang="en-US" sz="2500" kern="1200" dirty="0">
            <a:solidFill>
              <a:srgbClr val="032B4A"/>
            </a:solidFill>
          </a:endParaRPr>
        </a:p>
      </dsp:txBody>
      <dsp:txXfrm>
        <a:off x="0" y="3232593"/>
        <a:ext cx="8229600" cy="646408"/>
      </dsp:txXfrm>
    </dsp:sp>
    <dsp:sp modelId="{77DDF272-76E7-47AE-B08C-85423F9F388E}">
      <dsp:nvSpPr>
        <dsp:cNvPr id="0" name=""/>
        <dsp:cNvSpPr/>
      </dsp:nvSpPr>
      <dsp:spPr>
        <a:xfrm>
          <a:off x="0" y="3879002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DA5AE1-6C27-4F1F-9848-4F535307D973}">
      <dsp:nvSpPr>
        <dsp:cNvPr id="0" name=""/>
        <dsp:cNvSpPr/>
      </dsp:nvSpPr>
      <dsp:spPr>
        <a:xfrm>
          <a:off x="0" y="3879002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32B4A"/>
              </a:solidFill>
              <a:latin typeface="Calibri"/>
            </a:rPr>
            <a:t>Required Reports </a:t>
          </a:r>
          <a:endParaRPr lang="en-US" sz="2500" kern="1200" dirty="0">
            <a:latin typeface="Calibri"/>
          </a:endParaRPr>
        </a:p>
      </dsp:txBody>
      <dsp:txXfrm>
        <a:off x="0" y="3879002"/>
        <a:ext cx="8229600" cy="64640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90798-5817-4645-A9FB-06F9FE8F7290}">
      <dsp:nvSpPr>
        <dsp:cNvPr id="0" name=""/>
        <dsp:cNvSpPr/>
      </dsp:nvSpPr>
      <dsp:spPr>
        <a:xfrm>
          <a:off x="0" y="552"/>
          <a:ext cx="82296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EB6DDD-1A33-45A3-868B-9B92EF67CDB7}">
      <dsp:nvSpPr>
        <dsp:cNvPr id="0" name=""/>
        <dsp:cNvSpPr/>
      </dsp:nvSpPr>
      <dsp:spPr>
        <a:xfrm>
          <a:off x="391077" y="291436"/>
          <a:ext cx="711049" cy="7110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81E6E-7C8D-4701-BE50-5B37A79B77B5}">
      <dsp:nvSpPr>
        <dsp:cNvPr id="0" name=""/>
        <dsp:cNvSpPr/>
      </dsp:nvSpPr>
      <dsp:spPr>
        <a:xfrm>
          <a:off x="1493203" y="552"/>
          <a:ext cx="3703320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solidFill>
                <a:schemeClr val="accent6"/>
              </a:solidFill>
            </a:rPr>
            <a:t>JVSG goes by the Federal Quarters</a:t>
          </a:r>
        </a:p>
      </dsp:txBody>
      <dsp:txXfrm>
        <a:off x="1493203" y="552"/>
        <a:ext cx="3703320" cy="1292816"/>
      </dsp:txXfrm>
    </dsp:sp>
    <dsp:sp modelId="{742515B4-F778-4594-8698-AB9BFAA5A9C3}">
      <dsp:nvSpPr>
        <dsp:cNvPr id="0" name=""/>
        <dsp:cNvSpPr/>
      </dsp:nvSpPr>
      <dsp:spPr>
        <a:xfrm>
          <a:off x="5196523" y="552"/>
          <a:ext cx="303307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6"/>
              </a:solidFill>
            </a:rPr>
            <a:t>October to December Q1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6"/>
              </a:solidFill>
            </a:rPr>
            <a:t>January to March Q2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6"/>
              </a:solidFill>
            </a:rPr>
            <a:t>April to June Q3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6"/>
              </a:solidFill>
            </a:rPr>
            <a:t>July to September Q4</a:t>
          </a:r>
        </a:p>
      </dsp:txBody>
      <dsp:txXfrm>
        <a:off x="5196523" y="552"/>
        <a:ext cx="3033076" cy="1292816"/>
      </dsp:txXfrm>
    </dsp:sp>
    <dsp:sp modelId="{8FB970D5-A709-4182-A672-F28338166EB9}">
      <dsp:nvSpPr>
        <dsp:cNvPr id="0" name=""/>
        <dsp:cNvSpPr/>
      </dsp:nvSpPr>
      <dsp:spPr>
        <a:xfrm>
          <a:off x="0" y="1605687"/>
          <a:ext cx="82296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08345-C567-4642-821B-BD6C319EAC5C}">
      <dsp:nvSpPr>
        <dsp:cNvPr id="0" name=""/>
        <dsp:cNvSpPr/>
      </dsp:nvSpPr>
      <dsp:spPr>
        <a:xfrm>
          <a:off x="391077" y="1907456"/>
          <a:ext cx="711049" cy="7110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01D7A-4D4C-4382-932D-F4829CB83B55}">
      <dsp:nvSpPr>
        <dsp:cNvPr id="0" name=""/>
        <dsp:cNvSpPr/>
      </dsp:nvSpPr>
      <dsp:spPr>
        <a:xfrm>
          <a:off x="1493203" y="1616573"/>
          <a:ext cx="3703320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solidFill>
                <a:schemeClr val="accent6"/>
              </a:solidFill>
            </a:rPr>
            <a:t>Reports are due by the 15</a:t>
          </a:r>
          <a:r>
            <a:rPr lang="en-US" sz="2300" kern="1200" baseline="30000">
              <a:solidFill>
                <a:schemeClr val="accent6"/>
              </a:solidFill>
            </a:rPr>
            <a:t>th</a:t>
          </a:r>
          <a:r>
            <a:rPr lang="en-US" sz="2300" kern="1200">
              <a:solidFill>
                <a:schemeClr val="accent6"/>
              </a:solidFill>
            </a:rPr>
            <a:t> of the following month after the end of each Quarter</a:t>
          </a:r>
        </a:p>
      </dsp:txBody>
      <dsp:txXfrm>
        <a:off x="1493203" y="1616573"/>
        <a:ext cx="3703320" cy="1292816"/>
      </dsp:txXfrm>
    </dsp:sp>
    <dsp:sp modelId="{28679BC3-D1EF-4895-AE22-4EBC1C5F645E}">
      <dsp:nvSpPr>
        <dsp:cNvPr id="0" name=""/>
        <dsp:cNvSpPr/>
      </dsp:nvSpPr>
      <dsp:spPr>
        <a:xfrm>
          <a:off x="5196523" y="1616573"/>
          <a:ext cx="303307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6"/>
              </a:solidFill>
            </a:rPr>
            <a:t>Example: Q1 report will be due by January 15 after the close of Q1 in December</a:t>
          </a:r>
        </a:p>
      </dsp:txBody>
      <dsp:txXfrm>
        <a:off x="5196523" y="1616573"/>
        <a:ext cx="3033076" cy="1292816"/>
      </dsp:txXfrm>
    </dsp:sp>
    <dsp:sp modelId="{EA042949-00C7-46F5-A6DB-5FD75C1D6BBD}">
      <dsp:nvSpPr>
        <dsp:cNvPr id="0" name=""/>
        <dsp:cNvSpPr/>
      </dsp:nvSpPr>
      <dsp:spPr>
        <a:xfrm>
          <a:off x="0" y="3232593"/>
          <a:ext cx="82296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A5E5A-D91A-405D-B89E-A18D5120AFC1}">
      <dsp:nvSpPr>
        <dsp:cNvPr id="0" name=""/>
        <dsp:cNvSpPr/>
      </dsp:nvSpPr>
      <dsp:spPr>
        <a:xfrm>
          <a:off x="391077" y="3523477"/>
          <a:ext cx="711049" cy="7110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870F1-5D92-43A5-8BF0-B5DC5FAC30AF}">
      <dsp:nvSpPr>
        <dsp:cNvPr id="0" name=""/>
        <dsp:cNvSpPr/>
      </dsp:nvSpPr>
      <dsp:spPr>
        <a:xfrm>
          <a:off x="1493203" y="3232593"/>
          <a:ext cx="673639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solidFill>
                <a:schemeClr val="accent6"/>
              </a:solidFill>
            </a:rPr>
            <a:t>Managers report focuses on employment and training services provided to Veterans/Eligible persons by the local services area DVOP</a:t>
          </a:r>
        </a:p>
      </dsp:txBody>
      <dsp:txXfrm>
        <a:off x="1493203" y="3232593"/>
        <a:ext cx="6736396" cy="12928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B52B1-890A-418E-AB1F-8EA953544790}">
      <dsp:nvSpPr>
        <dsp:cNvPr id="0" name=""/>
        <dsp:cNvSpPr/>
      </dsp:nvSpPr>
      <dsp:spPr>
        <a:xfrm>
          <a:off x="0" y="393"/>
          <a:ext cx="8229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C26EB9-95C8-4352-B867-92889E431027}">
      <dsp:nvSpPr>
        <dsp:cNvPr id="0" name=""/>
        <dsp:cNvSpPr/>
      </dsp:nvSpPr>
      <dsp:spPr>
        <a:xfrm>
          <a:off x="0" y="393"/>
          <a:ext cx="8229600" cy="644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rgbClr val="032B4A"/>
              </a:solidFill>
              <a:latin typeface="Calibri"/>
            </a:rPr>
            <a:t>EEO: Equal Employment Opportunities</a:t>
          </a:r>
          <a:endParaRPr lang="en-US" sz="2900" kern="1200" dirty="0">
            <a:solidFill>
              <a:schemeClr val="accent6"/>
            </a:solidFill>
          </a:endParaRPr>
        </a:p>
      </dsp:txBody>
      <dsp:txXfrm>
        <a:off x="0" y="393"/>
        <a:ext cx="8229600" cy="644462"/>
      </dsp:txXfrm>
    </dsp:sp>
    <dsp:sp modelId="{A8B03D12-4C48-442B-8772-37A7AA295E92}">
      <dsp:nvSpPr>
        <dsp:cNvPr id="0" name=""/>
        <dsp:cNvSpPr/>
      </dsp:nvSpPr>
      <dsp:spPr>
        <a:xfrm>
          <a:off x="0" y="644855"/>
          <a:ext cx="8229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BB0D40-293A-4DF1-9448-C3E381E1A3A8}">
      <dsp:nvSpPr>
        <dsp:cNvPr id="0" name=""/>
        <dsp:cNvSpPr/>
      </dsp:nvSpPr>
      <dsp:spPr>
        <a:xfrm>
          <a:off x="0" y="644855"/>
          <a:ext cx="8229600" cy="644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accent6"/>
              </a:solidFill>
              <a:latin typeface="Calibri"/>
            </a:rPr>
            <a:t>CCS: Career Center Seminar </a:t>
          </a:r>
          <a:endParaRPr lang="en-US" sz="2900" kern="1200" dirty="0">
            <a:solidFill>
              <a:schemeClr val="accent6"/>
            </a:solidFill>
          </a:endParaRPr>
        </a:p>
      </dsp:txBody>
      <dsp:txXfrm>
        <a:off x="0" y="644855"/>
        <a:ext cx="8229600" cy="644462"/>
      </dsp:txXfrm>
    </dsp:sp>
    <dsp:sp modelId="{790791B5-B097-451A-A4B7-5F988999E67A}">
      <dsp:nvSpPr>
        <dsp:cNvPr id="0" name=""/>
        <dsp:cNvSpPr/>
      </dsp:nvSpPr>
      <dsp:spPr>
        <a:xfrm>
          <a:off x="0" y="1289317"/>
          <a:ext cx="8229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E540EB-0D0E-48B3-B676-62C8F08EA466}">
      <dsp:nvSpPr>
        <dsp:cNvPr id="0" name=""/>
        <dsp:cNvSpPr/>
      </dsp:nvSpPr>
      <dsp:spPr>
        <a:xfrm>
          <a:off x="0" y="1289317"/>
          <a:ext cx="8229600" cy="644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accent6"/>
              </a:solidFill>
            </a:rPr>
            <a:t>POS: Priority of Service</a:t>
          </a:r>
        </a:p>
      </dsp:txBody>
      <dsp:txXfrm>
        <a:off x="0" y="1289317"/>
        <a:ext cx="8229600" cy="644462"/>
      </dsp:txXfrm>
    </dsp:sp>
    <dsp:sp modelId="{B8B6AAD3-A72C-4869-AC91-202A5ECF9915}">
      <dsp:nvSpPr>
        <dsp:cNvPr id="0" name=""/>
        <dsp:cNvSpPr/>
      </dsp:nvSpPr>
      <dsp:spPr>
        <a:xfrm>
          <a:off x="0" y="1933780"/>
          <a:ext cx="8229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6864E8-78D8-4986-8EC9-57C529057B22}">
      <dsp:nvSpPr>
        <dsp:cNvPr id="0" name=""/>
        <dsp:cNvSpPr/>
      </dsp:nvSpPr>
      <dsp:spPr>
        <a:xfrm>
          <a:off x="0" y="1933780"/>
          <a:ext cx="8229600" cy="644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6"/>
              </a:solidFill>
              <a:latin typeface="Calibri"/>
              <a:ea typeface="Calibri"/>
              <a:cs typeface="Arial"/>
            </a:rPr>
            <a:t>IVTP:  Incarcreated Veterans Transition Program </a:t>
          </a:r>
        </a:p>
      </dsp:txBody>
      <dsp:txXfrm>
        <a:off x="0" y="1933780"/>
        <a:ext cx="8229600" cy="644462"/>
      </dsp:txXfrm>
    </dsp:sp>
    <dsp:sp modelId="{4DAB9E3E-A45D-478A-A416-22BB0C53A9F8}">
      <dsp:nvSpPr>
        <dsp:cNvPr id="0" name=""/>
        <dsp:cNvSpPr/>
      </dsp:nvSpPr>
      <dsp:spPr>
        <a:xfrm>
          <a:off x="0" y="2578242"/>
          <a:ext cx="8229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D3D6E08-C533-4E9D-80CD-2D4C1B815A8E}">
      <dsp:nvSpPr>
        <dsp:cNvPr id="0" name=""/>
        <dsp:cNvSpPr/>
      </dsp:nvSpPr>
      <dsp:spPr>
        <a:xfrm>
          <a:off x="0" y="2578242"/>
          <a:ext cx="8229600" cy="644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6"/>
              </a:solidFill>
              <a:latin typeface="Calibri"/>
              <a:ea typeface="Calibri"/>
              <a:cs typeface="Arial"/>
            </a:rPr>
            <a:t>HFVVWF: Homeless Female Veterans and Veterans with Families Program </a:t>
          </a:r>
        </a:p>
      </dsp:txBody>
      <dsp:txXfrm>
        <a:off x="0" y="2578242"/>
        <a:ext cx="8229600" cy="6444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6D16D-01AF-4D49-B24D-62E55654EB40}">
      <dsp:nvSpPr>
        <dsp:cNvPr id="0" name=""/>
        <dsp:cNvSpPr/>
      </dsp:nvSpPr>
      <dsp:spPr>
        <a:xfrm>
          <a:off x="0" y="552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B101E20-5A02-4118-92A8-53B0481BFE5A}">
      <dsp:nvSpPr>
        <dsp:cNvPr id="0" name=""/>
        <dsp:cNvSpPr/>
      </dsp:nvSpPr>
      <dsp:spPr>
        <a:xfrm>
          <a:off x="0" y="552"/>
          <a:ext cx="8229600" cy="904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6"/>
              </a:solidFill>
            </a:rPr>
            <a:t>Career Centers are implementing POS for all identify Veterans or Eligible persons or Additional populations</a:t>
          </a:r>
        </a:p>
      </dsp:txBody>
      <dsp:txXfrm>
        <a:off x="0" y="552"/>
        <a:ext cx="8229600" cy="904971"/>
      </dsp:txXfrm>
    </dsp:sp>
    <dsp:sp modelId="{C3CE34E8-622E-42FA-B355-DA1F9E3A7532}">
      <dsp:nvSpPr>
        <dsp:cNvPr id="0" name=""/>
        <dsp:cNvSpPr/>
      </dsp:nvSpPr>
      <dsp:spPr>
        <a:xfrm>
          <a:off x="0" y="905524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2F624E-C7CC-4523-A5F2-E9F8D3785A63}">
      <dsp:nvSpPr>
        <dsp:cNvPr id="0" name=""/>
        <dsp:cNvSpPr/>
      </dsp:nvSpPr>
      <dsp:spPr>
        <a:xfrm>
          <a:off x="0" y="905524"/>
          <a:ext cx="8229600" cy="904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6"/>
              </a:solidFill>
            </a:rPr>
            <a:t>Providing supervision/oversight of program regarding daily Career Center operations of MDCS staff and DVOPs with regards to eligible veterans</a:t>
          </a:r>
        </a:p>
      </dsp:txBody>
      <dsp:txXfrm>
        <a:off x="0" y="905524"/>
        <a:ext cx="8229600" cy="904971"/>
      </dsp:txXfrm>
    </dsp:sp>
    <dsp:sp modelId="{6A5E5040-219D-4854-A0D5-F85C3076BD28}">
      <dsp:nvSpPr>
        <dsp:cNvPr id="0" name=""/>
        <dsp:cNvSpPr/>
      </dsp:nvSpPr>
      <dsp:spPr>
        <a:xfrm>
          <a:off x="0" y="1810495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87D0B2-CFDF-4C90-B75D-7A1BB0EA8687}">
      <dsp:nvSpPr>
        <dsp:cNvPr id="0" name=""/>
        <dsp:cNvSpPr/>
      </dsp:nvSpPr>
      <dsp:spPr>
        <a:xfrm>
          <a:off x="0" y="1810495"/>
          <a:ext cx="8229600" cy="904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6"/>
              </a:solidFill>
            </a:rPr>
            <a:t>Monitoring and tracking DVOP outreach and efforts</a:t>
          </a:r>
        </a:p>
      </dsp:txBody>
      <dsp:txXfrm>
        <a:off x="0" y="1810495"/>
        <a:ext cx="8229600" cy="904971"/>
      </dsp:txXfrm>
    </dsp:sp>
    <dsp:sp modelId="{DD78DEB4-06C5-4952-B8A4-4F44948A936F}">
      <dsp:nvSpPr>
        <dsp:cNvPr id="0" name=""/>
        <dsp:cNvSpPr/>
      </dsp:nvSpPr>
      <dsp:spPr>
        <a:xfrm>
          <a:off x="0" y="2715467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3E8E54-9919-4880-83C1-FBAAA0021DFC}">
      <dsp:nvSpPr>
        <dsp:cNvPr id="0" name=""/>
        <dsp:cNvSpPr/>
      </dsp:nvSpPr>
      <dsp:spPr>
        <a:xfrm>
          <a:off x="0" y="2715467"/>
          <a:ext cx="8229600" cy="904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6"/>
              </a:solidFill>
            </a:rPr>
            <a:t>Tracking veterans that are determined eligible</a:t>
          </a:r>
          <a:r>
            <a:rPr lang="en-US" sz="2100" kern="1200" dirty="0">
              <a:solidFill>
                <a:schemeClr val="accent6"/>
              </a:solidFill>
              <a:latin typeface="Calibri"/>
            </a:rPr>
            <a:t> for the</a:t>
          </a:r>
          <a:r>
            <a:rPr lang="en-US" sz="2100" kern="1200" dirty="0">
              <a:solidFill>
                <a:schemeClr val="accent6"/>
              </a:solidFill>
            </a:rPr>
            <a:t> JVSG program, those not eligible and working with non-JVSG staff</a:t>
          </a:r>
        </a:p>
      </dsp:txBody>
      <dsp:txXfrm>
        <a:off x="0" y="2715467"/>
        <a:ext cx="8229600" cy="904971"/>
      </dsp:txXfrm>
    </dsp:sp>
    <dsp:sp modelId="{988C6131-3679-429B-92A0-FB61EB41A0FD}">
      <dsp:nvSpPr>
        <dsp:cNvPr id="0" name=""/>
        <dsp:cNvSpPr/>
      </dsp:nvSpPr>
      <dsp:spPr>
        <a:xfrm>
          <a:off x="0" y="3620438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7DC0C6-4551-41D1-8CD9-34E8D9B4FE2A}">
      <dsp:nvSpPr>
        <dsp:cNvPr id="0" name=""/>
        <dsp:cNvSpPr/>
      </dsp:nvSpPr>
      <dsp:spPr>
        <a:xfrm>
          <a:off x="0" y="3620438"/>
          <a:ext cx="8229600" cy="904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6"/>
              </a:solidFill>
            </a:rPr>
            <a:t>Designate staff to determine JVSG eligibility  </a:t>
          </a:r>
        </a:p>
      </dsp:txBody>
      <dsp:txXfrm>
        <a:off x="0" y="3620438"/>
        <a:ext cx="8229600" cy="9049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749AA-9524-4DAA-98E1-5F6A828A5095}">
      <dsp:nvSpPr>
        <dsp:cNvPr id="0" name=""/>
        <dsp:cNvSpPr/>
      </dsp:nvSpPr>
      <dsp:spPr>
        <a:xfrm>
          <a:off x="0" y="377351"/>
          <a:ext cx="5821738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/>
              </a:solidFill>
            </a:rPr>
            <a:t>Monthly review meetings between DVOPs/Ops Managers for caseload review, veteran case management, and that data entry follow MOSES and Program eligibility </a:t>
          </a:r>
        </a:p>
      </dsp:txBody>
      <dsp:txXfrm>
        <a:off x="48319" y="425670"/>
        <a:ext cx="5725100" cy="893182"/>
      </dsp:txXfrm>
    </dsp:sp>
    <dsp:sp modelId="{24EB1E88-817B-4239-A0BC-56ECD9CD053C}">
      <dsp:nvSpPr>
        <dsp:cNvPr id="0" name=""/>
        <dsp:cNvSpPr/>
      </dsp:nvSpPr>
      <dsp:spPr>
        <a:xfrm>
          <a:off x="0" y="1423378"/>
          <a:ext cx="5821738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/>
              </a:solidFill>
            </a:rPr>
            <a:t>Review case plans prior to closure</a:t>
          </a:r>
        </a:p>
      </dsp:txBody>
      <dsp:txXfrm>
        <a:off x="48319" y="1471697"/>
        <a:ext cx="5725100" cy="893182"/>
      </dsp:txXfrm>
    </dsp:sp>
    <dsp:sp modelId="{3FF9B789-75EB-41EE-AF67-2CD1D94724E9}">
      <dsp:nvSpPr>
        <dsp:cNvPr id="0" name=""/>
        <dsp:cNvSpPr/>
      </dsp:nvSpPr>
      <dsp:spPr>
        <a:xfrm>
          <a:off x="0" y="2465038"/>
          <a:ext cx="5821738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/>
              </a:solidFill>
            </a:rPr>
            <a:t>DVOP staff should participate in local area Staff meetings</a:t>
          </a:r>
        </a:p>
      </dsp:txBody>
      <dsp:txXfrm>
        <a:off x="48319" y="2513357"/>
        <a:ext cx="5725100" cy="893182"/>
      </dsp:txXfrm>
    </dsp:sp>
    <dsp:sp modelId="{FAF6ACEE-B29D-4C4A-91DE-125074E57644}">
      <dsp:nvSpPr>
        <dsp:cNvPr id="0" name=""/>
        <dsp:cNvSpPr/>
      </dsp:nvSpPr>
      <dsp:spPr>
        <a:xfrm>
          <a:off x="0" y="3506698"/>
          <a:ext cx="5821738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/>
              </a:solidFill>
              <a:latin typeface="Calibri"/>
            </a:rPr>
            <a:t>Review Veteran service career center activity reports </a:t>
          </a:r>
          <a:endParaRPr lang="en-US" sz="1800" kern="1200" dirty="0">
            <a:solidFill>
              <a:schemeClr val="accent6"/>
            </a:solidFill>
          </a:endParaRPr>
        </a:p>
      </dsp:txBody>
      <dsp:txXfrm>
        <a:off x="48319" y="3555017"/>
        <a:ext cx="5725100" cy="8931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10802-4177-45E8-98FC-A893869788F0}">
      <dsp:nvSpPr>
        <dsp:cNvPr id="0" name=""/>
        <dsp:cNvSpPr/>
      </dsp:nvSpPr>
      <dsp:spPr>
        <a:xfrm>
          <a:off x="1607" y="1125145"/>
          <a:ext cx="3427660" cy="2056596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accent6"/>
              </a:solidFill>
            </a:rPr>
            <a:t>Please reference </a:t>
          </a:r>
          <a:r>
            <a:rPr lang="en-US" sz="1800" i="1" kern="1200">
              <a:solidFill>
                <a:schemeClr val="accent6"/>
              </a:solidFill>
            </a:rPr>
            <a:t>MWI: 100 DCS 08.110: Functional Guidance by Non-State Management</a:t>
          </a:r>
          <a:r>
            <a:rPr lang="en-US" sz="1800" kern="1200">
              <a:solidFill>
                <a:schemeClr val="accent6"/>
              </a:solidFill>
            </a:rPr>
            <a:t> / Supervisory Personnel of DCS Employees Assigned to MCC’s on non-state managers responsibilities.  </a:t>
          </a:r>
        </a:p>
      </dsp:txBody>
      <dsp:txXfrm>
        <a:off x="61843" y="1185381"/>
        <a:ext cx="3307188" cy="1936124"/>
      </dsp:txXfrm>
    </dsp:sp>
    <dsp:sp modelId="{02F95160-E09A-4DD8-BE3C-73DDE96FCF9F}">
      <dsp:nvSpPr>
        <dsp:cNvPr id="0" name=""/>
        <dsp:cNvSpPr/>
      </dsp:nvSpPr>
      <dsp:spPr>
        <a:xfrm>
          <a:off x="3772033" y="1728414"/>
          <a:ext cx="726664" cy="850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772033" y="1898426"/>
        <a:ext cx="508665" cy="510035"/>
      </dsp:txXfrm>
    </dsp:sp>
    <dsp:sp modelId="{200A3596-6BE7-42C8-BB51-AD7E9E4ED9F2}">
      <dsp:nvSpPr>
        <dsp:cNvPr id="0" name=""/>
        <dsp:cNvSpPr/>
      </dsp:nvSpPr>
      <dsp:spPr>
        <a:xfrm>
          <a:off x="4800332" y="1125145"/>
          <a:ext cx="3427660" cy="2056596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accent6"/>
              </a:solidFill>
            </a:rPr>
            <a:t>Functional Service areas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accent6"/>
              </a:solidFill>
            </a:rPr>
            <a:t>Distinct Service categories to support job seekers and businesses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accent6"/>
              </a:solidFill>
            </a:rPr>
            <a:t>Include: Career counseling, job search assistance, education and training programs, and employer recruitments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accent6"/>
              </a:solidFill>
            </a:rPr>
            <a:t>POS applies to all Functional Service areas funded by Department of Labor</a:t>
          </a:r>
        </a:p>
      </dsp:txBody>
      <dsp:txXfrm>
        <a:off x="4860568" y="1185381"/>
        <a:ext cx="3307188" cy="19361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B16B1-73DE-4907-ABC9-1DE547E7AE05}">
      <dsp:nvSpPr>
        <dsp:cNvPr id="0" name=""/>
        <dsp:cNvSpPr/>
      </dsp:nvSpPr>
      <dsp:spPr>
        <a:xfrm rot="5400000">
          <a:off x="5012703" y="-1901980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accent6"/>
              </a:solidFill>
            </a:rPr>
            <a:t>Referrals of non-eligible/non-interested Veterans should be referred to other programs as appropriate</a:t>
          </a:r>
        </a:p>
      </dsp:txBody>
      <dsp:txXfrm rot="-5400000">
        <a:off x="2962656" y="205028"/>
        <a:ext cx="5209983" cy="1052927"/>
      </dsp:txXfrm>
    </dsp:sp>
    <dsp:sp modelId="{A537D8AD-95BA-4E7E-B7A6-6C9172C01AB3}">
      <dsp:nvSpPr>
        <dsp:cNvPr id="0" name=""/>
        <dsp:cNvSpPr/>
      </dsp:nvSpPr>
      <dsp:spPr>
        <a:xfrm>
          <a:off x="0" y="2209"/>
          <a:ext cx="2962656" cy="1458562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accent6"/>
              </a:solidFill>
            </a:rPr>
            <a:t>MassHire</a:t>
          </a:r>
          <a:r>
            <a:rPr lang="en-US" sz="2500" kern="1200" dirty="0">
              <a:solidFill>
                <a:schemeClr val="accent6"/>
              </a:solidFill>
            </a:rPr>
            <a:t> Services to Veterans</a:t>
          </a:r>
        </a:p>
      </dsp:txBody>
      <dsp:txXfrm>
        <a:off x="71201" y="73410"/>
        <a:ext cx="2820254" cy="1316160"/>
      </dsp:txXfrm>
    </dsp:sp>
    <dsp:sp modelId="{634BB56A-6DA4-4EDC-98E4-C901213008AF}">
      <dsp:nvSpPr>
        <dsp:cNvPr id="0" name=""/>
        <dsp:cNvSpPr/>
      </dsp:nvSpPr>
      <dsp:spPr>
        <a:xfrm rot="5400000">
          <a:off x="5012703" y="-370490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accent6"/>
              </a:solidFill>
            </a:rPr>
            <a:t>Confirm customer interest in receiving one or more individualized career service before DVOP referral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accent6"/>
              </a:solidFill>
            </a:rPr>
            <a:t>Veteran customers not interested, should not be referred to DVOP</a:t>
          </a:r>
        </a:p>
      </dsp:txBody>
      <dsp:txXfrm rot="-5400000">
        <a:off x="2962656" y="1736518"/>
        <a:ext cx="5209983" cy="1052927"/>
      </dsp:txXfrm>
    </dsp:sp>
    <dsp:sp modelId="{057B072D-F712-4FA3-8EE2-BD0FB071DEC5}">
      <dsp:nvSpPr>
        <dsp:cNvPr id="0" name=""/>
        <dsp:cNvSpPr/>
      </dsp:nvSpPr>
      <dsp:spPr>
        <a:xfrm>
          <a:off x="0" y="1533700"/>
          <a:ext cx="2962656" cy="1458562"/>
        </a:xfrm>
        <a:prstGeom prst="roundRect">
          <a:avLst/>
        </a:prstGeom>
        <a:solidFill>
          <a:schemeClr val="tx2">
            <a:lumMod val="10000"/>
            <a:lumOff val="9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6"/>
              </a:solidFill>
            </a:rPr>
            <a:t>Screening/Referral of Customers</a:t>
          </a:r>
        </a:p>
      </dsp:txBody>
      <dsp:txXfrm>
        <a:off x="71201" y="1604901"/>
        <a:ext cx="2820254" cy="1316160"/>
      </dsp:txXfrm>
    </dsp:sp>
    <dsp:sp modelId="{27334493-D557-4B66-93FF-6AF7BA58ADF5}">
      <dsp:nvSpPr>
        <dsp:cNvPr id="0" name=""/>
        <dsp:cNvSpPr/>
      </dsp:nvSpPr>
      <dsp:spPr>
        <a:xfrm rot="5400000">
          <a:off x="5012703" y="1160999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accent6"/>
              </a:solidFill>
            </a:rPr>
            <a:t>The JVSG eligibility </a:t>
          </a:r>
          <a:r>
            <a:rPr lang="en-US" sz="1600" kern="1200" dirty="0">
              <a:solidFill>
                <a:schemeClr val="accent6"/>
              </a:solidFill>
              <a:latin typeface="Calibri"/>
            </a:rPr>
            <a:t>screening</a:t>
          </a:r>
          <a:r>
            <a:rPr lang="en-US" sz="1600" kern="1200" dirty="0">
              <a:solidFill>
                <a:schemeClr val="accent6"/>
              </a:solidFill>
            </a:rPr>
            <a:t> tool must be used prior to referral to DVOP</a:t>
          </a:r>
        </a:p>
      </dsp:txBody>
      <dsp:txXfrm rot="-5400000">
        <a:off x="2962656" y="3268008"/>
        <a:ext cx="5209983" cy="1052927"/>
      </dsp:txXfrm>
    </dsp:sp>
    <dsp:sp modelId="{B385D65B-3ABF-4E53-8EBF-1CCEA179EA4A}">
      <dsp:nvSpPr>
        <dsp:cNvPr id="0" name=""/>
        <dsp:cNvSpPr/>
      </dsp:nvSpPr>
      <dsp:spPr>
        <a:xfrm>
          <a:off x="0" y="3065190"/>
          <a:ext cx="2962656" cy="1458562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6"/>
              </a:solidFill>
            </a:rPr>
            <a:t>Ascertain customer’s eligibility</a:t>
          </a:r>
        </a:p>
      </dsp:txBody>
      <dsp:txXfrm>
        <a:off x="71201" y="3136391"/>
        <a:ext cx="2820254" cy="13161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4D649-627D-40EC-B5CF-0B4E866916DE}">
      <dsp:nvSpPr>
        <dsp:cNvPr id="0" name=""/>
        <dsp:cNvSpPr/>
      </dsp:nvSpPr>
      <dsp:spPr>
        <a:xfrm>
          <a:off x="0" y="2209"/>
          <a:ext cx="845820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791681-E1C2-4B88-912C-B7F503F5CF6E}">
      <dsp:nvSpPr>
        <dsp:cNvPr id="0" name=""/>
        <dsp:cNvSpPr/>
      </dsp:nvSpPr>
      <dsp:spPr>
        <a:xfrm>
          <a:off x="0" y="2209"/>
          <a:ext cx="8458201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6"/>
              </a:solidFill>
            </a:rPr>
            <a:t>Veterans attend CCS, determined eligibility by non-JVSG staff using JVSG Eligibility tool, initial assessment service and note are added to MOSES</a:t>
          </a:r>
          <a:r>
            <a:rPr lang="en-US" sz="2600" kern="1200" dirty="0">
              <a:solidFill>
                <a:schemeClr val="accent6"/>
              </a:solidFill>
              <a:latin typeface="Calibri"/>
            </a:rPr>
            <a:t>.</a:t>
          </a:r>
          <a:endParaRPr lang="en-US" sz="2600" kern="1200" dirty="0">
            <a:solidFill>
              <a:schemeClr val="accent6"/>
            </a:solidFill>
          </a:endParaRPr>
        </a:p>
      </dsp:txBody>
      <dsp:txXfrm>
        <a:off x="0" y="2209"/>
        <a:ext cx="8458201" cy="1507181"/>
      </dsp:txXfrm>
    </dsp:sp>
    <dsp:sp modelId="{3FD2E9BE-A73F-438C-9B4C-2B0BA88597E7}">
      <dsp:nvSpPr>
        <dsp:cNvPr id="0" name=""/>
        <dsp:cNvSpPr/>
      </dsp:nvSpPr>
      <dsp:spPr>
        <a:xfrm>
          <a:off x="0" y="1509390"/>
          <a:ext cx="845820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CD7855-8399-4DFC-BAF8-D3C8DD422110}">
      <dsp:nvSpPr>
        <dsp:cNvPr id="0" name=""/>
        <dsp:cNvSpPr/>
      </dsp:nvSpPr>
      <dsp:spPr>
        <a:xfrm>
          <a:off x="0" y="1509390"/>
          <a:ext cx="8458201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6"/>
              </a:solidFill>
            </a:rPr>
            <a:t>First meeting: DVOP will review MOSES, update info on Veteran, review JVSG Eligibility tool for accuracy</a:t>
          </a:r>
          <a:r>
            <a:rPr lang="en-US" sz="2600" kern="1200" dirty="0">
              <a:solidFill>
                <a:schemeClr val="accent6"/>
              </a:solidFill>
              <a:latin typeface="Calibri"/>
            </a:rPr>
            <a:t>.</a:t>
          </a:r>
          <a:endParaRPr lang="en-US" sz="2600" kern="1200" dirty="0">
            <a:solidFill>
              <a:schemeClr val="accent6"/>
            </a:solidFill>
          </a:endParaRPr>
        </a:p>
      </dsp:txBody>
      <dsp:txXfrm>
        <a:off x="0" y="1509390"/>
        <a:ext cx="8458201" cy="1507181"/>
      </dsp:txXfrm>
    </dsp:sp>
    <dsp:sp modelId="{7530D2DF-8F30-4DBF-8413-65D6D6E59120}">
      <dsp:nvSpPr>
        <dsp:cNvPr id="0" name=""/>
        <dsp:cNvSpPr/>
      </dsp:nvSpPr>
      <dsp:spPr>
        <a:xfrm>
          <a:off x="0" y="3016572"/>
          <a:ext cx="845820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6BE8D9-A91A-4645-87CD-2814B6204DCD}">
      <dsp:nvSpPr>
        <dsp:cNvPr id="0" name=""/>
        <dsp:cNvSpPr/>
      </dsp:nvSpPr>
      <dsp:spPr>
        <a:xfrm>
          <a:off x="0" y="3016572"/>
          <a:ext cx="8458201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6"/>
              </a:solidFill>
            </a:rPr>
            <a:t>Eligibility Screening via </a:t>
          </a:r>
          <a:r>
            <a:rPr lang="en-US" sz="2600" kern="1200" dirty="0" err="1">
              <a:solidFill>
                <a:schemeClr val="accent6"/>
              </a:solidFill>
            </a:rPr>
            <a:t>MassHire</a:t>
          </a:r>
          <a:r>
            <a:rPr lang="en-US" sz="2600" kern="1200" dirty="0">
              <a:solidFill>
                <a:schemeClr val="accent6"/>
              </a:solidFill>
            </a:rPr>
            <a:t> </a:t>
          </a:r>
          <a:r>
            <a:rPr lang="en-US" sz="2600" kern="1200" dirty="0" err="1">
              <a:solidFill>
                <a:schemeClr val="accent6"/>
              </a:solidFill>
            </a:rPr>
            <a:t>JobQuest</a:t>
          </a:r>
          <a:r>
            <a:rPr lang="en-US" sz="2600" kern="1200" dirty="0">
              <a:solidFill>
                <a:schemeClr val="accent6"/>
              </a:solidFill>
            </a:rPr>
            <a:t>: Self-ID Veterans to DVOP must have DD-214 verified, then referred to CCS prior to services</a:t>
          </a:r>
          <a:r>
            <a:rPr lang="en-US" sz="2600" kern="1200" dirty="0">
              <a:solidFill>
                <a:schemeClr val="accent6"/>
              </a:solidFill>
              <a:latin typeface="Calibri"/>
            </a:rPr>
            <a:t>.</a:t>
          </a:r>
          <a:endParaRPr lang="en-US" sz="2600" kern="1200" dirty="0">
            <a:solidFill>
              <a:schemeClr val="accent6"/>
            </a:solidFill>
          </a:endParaRPr>
        </a:p>
      </dsp:txBody>
      <dsp:txXfrm>
        <a:off x="0" y="3016572"/>
        <a:ext cx="8458201" cy="150718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6C90B-235E-476D-B697-9D3FE474BC71}">
      <dsp:nvSpPr>
        <dsp:cNvPr id="0" name=""/>
        <dsp:cNvSpPr/>
      </dsp:nvSpPr>
      <dsp:spPr>
        <a:xfrm>
          <a:off x="0" y="2209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E385D-57FE-4B0D-9719-EF41E69EEE13}">
      <dsp:nvSpPr>
        <dsp:cNvPr id="0" name=""/>
        <dsp:cNvSpPr/>
      </dsp:nvSpPr>
      <dsp:spPr>
        <a:xfrm>
          <a:off x="0" y="2209"/>
          <a:ext cx="8229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6"/>
              </a:solidFill>
            </a:rPr>
            <a:t>DD-214 available, DVOP will verify DD-214 and enroll in the JVSG Program, if re-entry DD-214 must be re-verified and MOSES note added reflecting re-verification.</a:t>
          </a:r>
        </a:p>
      </dsp:txBody>
      <dsp:txXfrm>
        <a:off x="0" y="2209"/>
        <a:ext cx="8229600" cy="1507181"/>
      </dsp:txXfrm>
    </dsp:sp>
    <dsp:sp modelId="{A11110D1-19FA-4116-B8B6-78DC2BA7ABB0}">
      <dsp:nvSpPr>
        <dsp:cNvPr id="0" name=""/>
        <dsp:cNvSpPr/>
      </dsp:nvSpPr>
      <dsp:spPr>
        <a:xfrm>
          <a:off x="0" y="150939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F9F15-074F-4DAB-8CE0-D45FCF5B8391}">
      <dsp:nvSpPr>
        <dsp:cNvPr id="0" name=""/>
        <dsp:cNvSpPr/>
      </dsp:nvSpPr>
      <dsp:spPr>
        <a:xfrm>
          <a:off x="0" y="1509390"/>
          <a:ext cx="8229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6"/>
              </a:solidFill>
            </a:rPr>
            <a:t>DVOPs will conduct a Comprehensive Assessment- Add services and detailed notes to MOSES.</a:t>
          </a:r>
        </a:p>
      </dsp:txBody>
      <dsp:txXfrm>
        <a:off x="0" y="1509390"/>
        <a:ext cx="8229600" cy="1507181"/>
      </dsp:txXfrm>
    </dsp:sp>
    <dsp:sp modelId="{B5765A0F-83C4-4459-8A13-14ED09EA50BF}">
      <dsp:nvSpPr>
        <dsp:cNvPr id="0" name=""/>
        <dsp:cNvSpPr/>
      </dsp:nvSpPr>
      <dsp:spPr>
        <a:xfrm>
          <a:off x="0" y="3016572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01206-AF78-40E9-8D5D-DBC4E2B9611B}">
      <dsp:nvSpPr>
        <dsp:cNvPr id="0" name=""/>
        <dsp:cNvSpPr/>
      </dsp:nvSpPr>
      <dsp:spPr>
        <a:xfrm>
          <a:off x="0" y="3016572"/>
          <a:ext cx="8229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6"/>
              </a:solidFill>
            </a:rPr>
            <a:t>EEO policy must be reviewed with each Veteran added to DVOP Caseload and MOSES note reflecting must be added. EEO policy must be refreshed every calendar year with corresponding note.</a:t>
          </a:r>
        </a:p>
      </dsp:txBody>
      <dsp:txXfrm>
        <a:off x="0" y="3016572"/>
        <a:ext cx="8229600" cy="1507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798B2-8A4B-2446-B6F0-7A9B9C158E3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43C99-E074-C04C-AF52-066428F31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049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E1118-A4E6-2B4A-AF18-287D336DCF6C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3126A-5919-944C-8385-AD187C64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002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126A-5919-944C-8385-AD187C64D8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1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4107"/>
            <a:ext cx="9144000" cy="43859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 userDrawn="1">
            <p:ph type="title"/>
          </p:nvPr>
        </p:nvSpPr>
        <p:spPr>
          <a:xfrm>
            <a:off x="457200" y="972490"/>
            <a:ext cx="6400800" cy="1141001"/>
          </a:xfrm>
        </p:spPr>
        <p:txBody>
          <a:bodyPr lIns="0" rIns="0" anchor="b" anchorCtr="0"/>
          <a:lstStyle>
            <a:lvl1pPr>
              <a:lnSpc>
                <a:spcPct val="80000"/>
              </a:lnSpc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2286529"/>
            <a:ext cx="6597650" cy="746125"/>
          </a:xfrm>
        </p:spPr>
        <p:txBody>
          <a:bodyPr lIns="0" rIns="0">
            <a:noAutofit/>
          </a:bodyPr>
          <a:lstStyle>
            <a:lvl1pPr marL="0" indent="0">
              <a:lnSpc>
                <a:spcPct val="80000"/>
              </a:lnSpc>
              <a:buNone/>
              <a:defRPr sz="3200">
                <a:solidFill>
                  <a:srgbClr val="FDD809"/>
                </a:solidFill>
              </a:defRPr>
            </a:lvl1pPr>
            <a:lvl2pPr marL="449262" indent="0">
              <a:buNone/>
              <a:defRPr sz="2800">
                <a:solidFill>
                  <a:srgbClr val="FFFFFF"/>
                </a:solidFill>
              </a:defRPr>
            </a:lvl2pPr>
            <a:lvl3pPr marL="862013" indent="0">
              <a:buNone/>
              <a:defRPr sz="2400">
                <a:solidFill>
                  <a:srgbClr val="FFFFFF"/>
                </a:solidFill>
              </a:defRPr>
            </a:lvl3pPr>
            <a:lvl4pPr marL="1317625" indent="0">
              <a:buNone/>
              <a:defRPr sz="2400">
                <a:solidFill>
                  <a:srgbClr val="FFFFFF"/>
                </a:solidFill>
              </a:defRPr>
            </a:lvl4pPr>
            <a:lvl5pPr marL="17145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3870325"/>
            <a:ext cx="5035550" cy="297677"/>
          </a:xfr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rgbClr val="FFFFFF"/>
                </a:solidFill>
              </a:defRPr>
            </a:lvl1pPr>
            <a:lvl2pPr marL="449262" indent="0">
              <a:buNone/>
              <a:defRPr sz="2800">
                <a:solidFill>
                  <a:srgbClr val="FFFFFF"/>
                </a:solidFill>
              </a:defRPr>
            </a:lvl2pPr>
            <a:lvl3pPr marL="862013" indent="0">
              <a:buNone/>
              <a:defRPr sz="2400">
                <a:solidFill>
                  <a:srgbClr val="FFFFFF"/>
                </a:solidFill>
              </a:defRPr>
            </a:lvl3pPr>
            <a:lvl4pPr marL="1317625" indent="0">
              <a:buNone/>
              <a:defRPr sz="2400">
                <a:solidFill>
                  <a:srgbClr val="FFFFFF"/>
                </a:solidFill>
              </a:defRPr>
            </a:lvl4pPr>
            <a:lvl5pPr marL="17145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April 27, 2018</a:t>
            </a:r>
          </a:p>
        </p:txBody>
      </p:sp>
      <p:sp>
        <p:nvSpPr>
          <p:cNvPr id="22" name="Text Placeholder 1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5137133"/>
            <a:ext cx="3229648" cy="1459169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449262" indent="0">
              <a:buNone/>
              <a:defRPr sz="2800">
                <a:solidFill>
                  <a:srgbClr val="FFFFFF"/>
                </a:solidFill>
              </a:defRPr>
            </a:lvl2pPr>
            <a:lvl3pPr marL="862013" indent="0">
              <a:buNone/>
              <a:defRPr sz="2400">
                <a:solidFill>
                  <a:srgbClr val="FFFFFF"/>
                </a:solidFill>
              </a:defRPr>
            </a:lvl3pPr>
            <a:lvl4pPr marL="1317625" indent="0">
              <a:buNone/>
              <a:defRPr sz="2400">
                <a:solidFill>
                  <a:srgbClr val="FFFFFF"/>
                </a:solidFill>
              </a:defRPr>
            </a:lvl4pPr>
            <a:lvl5pPr marL="17145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Contact information</a:t>
            </a:r>
          </a:p>
          <a:p>
            <a:pPr lvl="0"/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sp>
        <p:nvSpPr>
          <p:cNvPr id="12" name="Right Triangle 11"/>
          <p:cNvSpPr/>
          <p:nvPr/>
        </p:nvSpPr>
        <p:spPr>
          <a:xfrm flipH="1" flipV="1">
            <a:off x="7358302" y="-14108"/>
            <a:ext cx="1801089" cy="4385986"/>
          </a:xfrm>
          <a:prstGeom prst="rtTriangle">
            <a:avLst/>
          </a:prstGeom>
          <a:solidFill>
            <a:srgbClr val="45A7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04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57200" y="1555750"/>
            <a:ext cx="8229600" cy="43068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1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able Placeholder 3"/>
          <p:cNvSpPr>
            <a:spLocks noGrp="1"/>
          </p:cNvSpPr>
          <p:nvPr>
            <p:ph type="tbl" sz="quarter" idx="11"/>
          </p:nvPr>
        </p:nvSpPr>
        <p:spPr>
          <a:xfrm>
            <a:off x="457200" y="1555750"/>
            <a:ext cx="8229600" cy="43068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91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216122"/>
            <a:ext cx="9144000" cy="4918364"/>
          </a:xfrm>
          <a:solidFill>
            <a:srgbClr val="D1D3D4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3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216122"/>
            <a:ext cx="4582583" cy="4918364"/>
          </a:xfrm>
          <a:solidFill>
            <a:srgbClr val="D1D3D4"/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0" y="1216122"/>
            <a:ext cx="4582583" cy="4918364"/>
          </a:xfrm>
          <a:solidFill>
            <a:srgbClr val="D1D3D4"/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572000" y="1216122"/>
            <a:ext cx="0" cy="4918364"/>
          </a:xfrm>
          <a:prstGeom prst="line">
            <a:avLst/>
          </a:prstGeom>
          <a:ln>
            <a:solidFill>
              <a:srgbClr val="4264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959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564644" y="6359525"/>
            <a:ext cx="1692771" cy="362076"/>
          </a:xfrm>
          <a:prstGeom prst="rect">
            <a:avLst/>
          </a:prstGeom>
          <a:noFill/>
        </p:spPr>
        <p:txBody>
          <a:bodyPr wrap="none" lIns="0" rIns="0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err="1">
                <a:solidFill>
                  <a:srgbClr val="042B4A"/>
                </a:solidFill>
                <a:latin typeface="+mn-lt"/>
                <a:cs typeface="Calibri"/>
              </a:rPr>
              <a:t>MassHireFallRiverCareers.org</a:t>
            </a:r>
            <a:endParaRPr lang="en-US" sz="1000">
              <a:solidFill>
                <a:srgbClr val="042B4A"/>
              </a:solidFill>
              <a:latin typeface="+mn-lt"/>
              <a:cs typeface="Calibri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1236663"/>
            <a:ext cx="9144000" cy="5621337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5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/>
          <p:cNvSpPr>
            <a:spLocks noGrp="1"/>
          </p:cNvSpPr>
          <p:nvPr>
            <p:ph sz="quarter" idx="10"/>
          </p:nvPr>
        </p:nvSpPr>
        <p:spPr>
          <a:xfrm>
            <a:off x="457200" y="1446235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286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/>
          <p:cNvSpPr>
            <a:spLocks noGrp="1"/>
          </p:cNvSpPr>
          <p:nvPr>
            <p:ph sz="quarter" idx="10"/>
          </p:nvPr>
        </p:nvSpPr>
        <p:spPr>
          <a:xfrm>
            <a:off x="457200" y="1446235"/>
            <a:ext cx="3903133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1"/>
          </p:nvPr>
        </p:nvSpPr>
        <p:spPr>
          <a:xfrm>
            <a:off x="4781548" y="1446235"/>
            <a:ext cx="3903133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7878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6"/>
          <p:cNvSpPr>
            <a:spLocks noGrp="1"/>
          </p:cNvSpPr>
          <p:nvPr>
            <p:ph sz="quarter" idx="10"/>
          </p:nvPr>
        </p:nvSpPr>
        <p:spPr>
          <a:xfrm>
            <a:off x="457200" y="1446235"/>
            <a:ext cx="2601383" cy="4525963"/>
          </a:xfr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1"/>
          </p:nvPr>
        </p:nvSpPr>
        <p:spPr>
          <a:xfrm>
            <a:off x="6085416" y="1446235"/>
            <a:ext cx="2601383" cy="4525963"/>
          </a:xfr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2"/>
          </p:nvPr>
        </p:nvSpPr>
        <p:spPr>
          <a:xfrm>
            <a:off x="3276600" y="1446235"/>
            <a:ext cx="2601383" cy="4525963"/>
          </a:xfr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740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/>
          <p:cNvSpPr>
            <a:spLocks noGrp="1"/>
          </p:cNvSpPr>
          <p:nvPr>
            <p:ph sz="quarter" idx="10"/>
          </p:nvPr>
        </p:nvSpPr>
        <p:spPr>
          <a:xfrm>
            <a:off x="457200" y="1446235"/>
            <a:ext cx="3903133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1"/>
          </p:nvPr>
        </p:nvSpPr>
        <p:spPr>
          <a:xfrm>
            <a:off x="4781548" y="1446235"/>
            <a:ext cx="3903133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977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/>
          <p:cNvSpPr>
            <a:spLocks noGrp="1"/>
          </p:cNvSpPr>
          <p:nvPr>
            <p:ph sz="quarter" idx="10"/>
          </p:nvPr>
        </p:nvSpPr>
        <p:spPr>
          <a:xfrm>
            <a:off x="457200" y="1446236"/>
            <a:ext cx="3987800" cy="2152097"/>
          </a:xfr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11"/>
          </p:nvPr>
        </p:nvSpPr>
        <p:spPr>
          <a:xfrm>
            <a:off x="457200" y="3820583"/>
            <a:ext cx="3987800" cy="2152097"/>
          </a:xfr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12"/>
          </p:nvPr>
        </p:nvSpPr>
        <p:spPr>
          <a:xfrm>
            <a:off x="4698999" y="1446236"/>
            <a:ext cx="3987799" cy="2152097"/>
          </a:xfr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16"/>
          <p:cNvSpPr>
            <a:spLocks noGrp="1"/>
          </p:cNvSpPr>
          <p:nvPr>
            <p:ph sz="quarter" idx="13"/>
          </p:nvPr>
        </p:nvSpPr>
        <p:spPr>
          <a:xfrm>
            <a:off x="4698999" y="3820583"/>
            <a:ext cx="3987799" cy="2152097"/>
          </a:xfr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0183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3065"/>
            <a:ext cx="3881968" cy="494851"/>
          </a:xfrm>
          <a:prstGeom prst="rect">
            <a:avLst/>
          </a:prstGeom>
          <a:solidFill>
            <a:srgbClr val="042B4A"/>
          </a:solidFill>
        </p:spPr>
        <p:txBody>
          <a:bodyPr tIns="0" bIns="45720" anchor="ctr" anchorCtr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61479"/>
            <a:ext cx="3881967" cy="3910719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>
          <a:xfrm>
            <a:off x="4804832" y="1463065"/>
            <a:ext cx="3881967" cy="494851"/>
          </a:xfrm>
          <a:prstGeom prst="rect">
            <a:avLst/>
          </a:prstGeom>
          <a:solidFill>
            <a:srgbClr val="53A4CF"/>
          </a:solidFill>
        </p:spPr>
        <p:txBody>
          <a:bodyPr tIns="0" bIns="45720" anchor="ctr" anchorCtr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11"/>
          </p:nvPr>
        </p:nvSpPr>
        <p:spPr>
          <a:xfrm>
            <a:off x="4804833" y="2061479"/>
            <a:ext cx="3881966" cy="3910719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34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3064"/>
            <a:ext cx="2559051" cy="759435"/>
          </a:xfrm>
          <a:prstGeom prst="rect">
            <a:avLst/>
          </a:prstGeom>
          <a:solidFill>
            <a:srgbClr val="042B4A"/>
          </a:solidFill>
        </p:spPr>
        <p:txBody>
          <a:bodyPr tIns="0" bIns="45720" anchor="ctr" anchorCtr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328332"/>
            <a:ext cx="2559050" cy="3643865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>
          <a:xfrm>
            <a:off x="6127748" y="1463064"/>
            <a:ext cx="2559051" cy="759435"/>
          </a:xfrm>
          <a:prstGeom prst="rect">
            <a:avLst/>
          </a:prstGeom>
          <a:solidFill>
            <a:srgbClr val="7D3379"/>
          </a:solidFill>
        </p:spPr>
        <p:txBody>
          <a:bodyPr tIns="0" bIns="45720" anchor="ctr" anchorCtr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1"/>
          </p:nvPr>
        </p:nvSpPr>
        <p:spPr>
          <a:xfrm>
            <a:off x="6127749" y="2328332"/>
            <a:ext cx="2559050" cy="3643865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2"/>
          </p:nvPr>
        </p:nvSpPr>
        <p:spPr>
          <a:xfrm>
            <a:off x="3276600" y="1463064"/>
            <a:ext cx="2559051" cy="759435"/>
          </a:xfrm>
          <a:prstGeom prst="rect">
            <a:avLst/>
          </a:prstGeom>
          <a:solidFill>
            <a:srgbClr val="53A4CF"/>
          </a:solidFill>
        </p:spPr>
        <p:txBody>
          <a:bodyPr tIns="0" bIns="45720" anchor="ctr" anchorCtr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3276601" y="2328332"/>
            <a:ext cx="2559050" cy="3643865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848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79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12271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042B4A"/>
                </a:solidFill>
              </a:defRPr>
            </a:lvl1pPr>
          </a:lstStyle>
          <a:p>
            <a:fld id="{941BE8DD-6BA1-AD43-8321-0CEB068BCC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44623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8406188" y="6483047"/>
            <a:ext cx="0" cy="14886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0" y="6200016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ight Triangle 5"/>
          <p:cNvSpPr/>
          <p:nvPr userDrawn="1"/>
        </p:nvSpPr>
        <p:spPr>
          <a:xfrm>
            <a:off x="7926917" y="2"/>
            <a:ext cx="739678" cy="1217082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 userDrawn="1"/>
        </p:nvSpPr>
        <p:spPr>
          <a:xfrm flipH="1" flipV="1">
            <a:off x="8120302" y="-14108"/>
            <a:ext cx="1039087" cy="1241210"/>
          </a:xfrm>
          <a:prstGeom prst="rtTriangle">
            <a:avLst/>
          </a:prstGeom>
          <a:solidFill>
            <a:srgbClr val="45A7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14557" r="3572" b="12388"/>
          <a:stretch/>
        </p:blipFill>
        <p:spPr>
          <a:xfrm>
            <a:off x="38501" y="6285297"/>
            <a:ext cx="204055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3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2" r:id="rId4"/>
    <p:sldLayoutId id="2147483665" r:id="rId5"/>
    <p:sldLayoutId id="2147483659" r:id="rId6"/>
    <p:sldLayoutId id="2147483653" r:id="rId7"/>
    <p:sldLayoutId id="2147483660" r:id="rId8"/>
    <p:sldLayoutId id="2147483654" r:id="rId9"/>
    <p:sldLayoutId id="2147483663" r:id="rId10"/>
    <p:sldLayoutId id="2147483664" r:id="rId11"/>
    <p:sldLayoutId id="2147483656" r:id="rId12"/>
    <p:sldLayoutId id="2147483662" r:id="rId13"/>
    <p:sldLayoutId id="2147483661" r:id="rId14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FFFFFF"/>
          </a:solidFill>
          <a:latin typeface="+mj-lt"/>
          <a:ea typeface="+mj-ea"/>
          <a:cs typeface="Calibri"/>
        </a:defRPr>
      </a:lvl1pPr>
    </p:titleStyle>
    <p:bodyStyle>
      <a:lvl1pPr marL="285750" indent="-285750" algn="l" defTabSz="4572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36600" indent="-287338" algn="l" defTabSz="457200" rtl="0" eaLnBrk="1" latinLnBrk="0" hangingPunct="1">
        <a:lnSpc>
          <a:spcPct val="90000"/>
        </a:lnSpc>
        <a:spcBef>
          <a:spcPts val="900"/>
        </a:spcBef>
        <a:buClr>
          <a:schemeClr val="tx1"/>
        </a:buClr>
        <a:buFont typeface="Lucida Grande"/>
        <a:buChar char="–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90613" indent="-228600" algn="l" defTabSz="457200" rtl="0" eaLnBrk="1" latinLnBrk="0" hangingPunct="1">
        <a:lnSpc>
          <a:spcPct val="90000"/>
        </a:lnSpc>
        <a:spcBef>
          <a:spcPts val="900"/>
        </a:spcBef>
        <a:buClr>
          <a:schemeClr val="tx1"/>
        </a:buClr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543050" indent="-225425" algn="l" defTabSz="457200" rtl="0" eaLnBrk="1" latinLnBrk="0" hangingPunct="1">
        <a:lnSpc>
          <a:spcPct val="90000"/>
        </a:lnSpc>
        <a:spcBef>
          <a:spcPts val="900"/>
        </a:spcBef>
        <a:buClr>
          <a:schemeClr val="tx1"/>
        </a:buClr>
        <a:buFont typeface="Lucida Grande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943100" indent="-228600" algn="l" defTabSz="457200" rtl="0" eaLnBrk="1" latinLnBrk="0" hangingPunct="1">
        <a:lnSpc>
          <a:spcPct val="90000"/>
        </a:lnSpc>
        <a:spcBef>
          <a:spcPts val="900"/>
        </a:spcBef>
        <a:buClr>
          <a:schemeClr val="tx1"/>
        </a:buClr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vti.org/app/uploads/2024/07/DVOP-Eligibility-Flowchart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dcs-info-15-141-dvop-eligibility-flowchart-and-dvop-eligibility-screening-tool/download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2029-on-chalkboard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mass.gov/info-details/massworkforce-wioa-field-management-oversight-policy-issuances" TargetMode="Externa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dcs-info-15-141-dvop-eligibility-flowchart-and-dvop-eligibility-screening-tool/download" TargetMode="External"/><Relationship Id="rId2" Type="http://schemas.openxmlformats.org/officeDocument/2006/relationships/hyperlink" Target="https://www.mass.gov/doc/dcs-info-15-139-roles-and-responsibilities-of-masshire-career-center-staff-serving-veterans-tegl-no-03-24-jobs-for-veterans-state-grants-jvsg-program-reforms/download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hyperlink" Target="https://pixabay.com/en/puzzle-cooperation-together-1020425/" TargetMode="External"/><Relationship Id="rId7" Type="http://schemas.openxmlformats.org/officeDocument/2006/relationships/diagramColors" Target="../diagrams/colors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660559"/>
            <a:ext cx="8686801" cy="1445276"/>
          </a:xfrm>
        </p:spPr>
        <p:txBody>
          <a:bodyPr/>
          <a:lstStyle/>
          <a:p>
            <a:br>
              <a:rPr lang="en-US">
                <a:latin typeface="Gotham Rounded Medium" pitchFamily="50" charset="0"/>
              </a:rPr>
            </a:br>
            <a:r>
              <a:rPr lang="en-US">
                <a:latin typeface="Calibri"/>
                <a:ea typeface="Calibri"/>
              </a:rPr>
              <a:t>JVSG Standard Operating Procedures Training </a:t>
            </a:r>
            <a:br>
              <a:rPr lang="en-US">
                <a:latin typeface="Calibri"/>
              </a:rPr>
            </a:br>
            <a:r>
              <a:rPr lang="en-US" sz="3600">
                <a:latin typeface="Calibri"/>
                <a:ea typeface="Calibri"/>
              </a:rPr>
              <a:t>Day 2: </a:t>
            </a:r>
            <a:r>
              <a:rPr lang="en-US" sz="3600" err="1">
                <a:latin typeface="Calibri"/>
                <a:ea typeface="Calibri"/>
              </a:rPr>
              <a:t>MassHire</a:t>
            </a:r>
            <a:r>
              <a:rPr lang="en-US" sz="3600">
                <a:latin typeface="Calibri"/>
                <a:ea typeface="Calibri"/>
              </a:rPr>
              <a:t> Career Centers' Role in the JVSG program 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https://www.mass.gov/masshire-career-centers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17" y="4551111"/>
            <a:ext cx="2617566" cy="19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15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C60D-C9E3-FC02-EF88-4CDC6879D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Front Desk/Point of Entry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727F37-54EE-45A3-738A-60F45486D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3EEC6-7B32-D8CE-B29B-81A421CDCA1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338" y="1446235"/>
            <a:ext cx="9073662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All customers entering Career Center should be asked if they served in the US Military or are a spouse of a Veteran</a:t>
            </a:r>
          </a:p>
          <a:p>
            <a:pPr marL="449580" lvl="1" indent="0">
              <a:buNone/>
            </a:pPr>
            <a:r>
              <a:rPr lang="en-US" sz="1900" dirty="0"/>
              <a:t>Self-identified Veterans should receive POS</a:t>
            </a:r>
            <a:endParaRPr lang="en-US" sz="1900" dirty="0">
              <a:ea typeface="Calibri"/>
              <a:cs typeface="Calibri"/>
            </a:endParaRPr>
          </a:p>
          <a:p>
            <a:pPr marL="449580" lvl="1" indent="0">
              <a:buNone/>
            </a:pPr>
            <a:r>
              <a:rPr lang="en-US" sz="1900" dirty="0"/>
              <a:t>Veteran customers must be screened prior to working with DVOP</a:t>
            </a:r>
            <a:endParaRPr lang="en-US" sz="1900" dirty="0">
              <a:ea typeface="Calibri"/>
              <a:cs typeface="Calibri"/>
            </a:endParaRPr>
          </a:p>
          <a:p>
            <a:pPr marL="449580" lvl="1" indent="0">
              <a:buNone/>
            </a:pPr>
            <a:r>
              <a:rPr lang="en-US" sz="1900" dirty="0"/>
              <a:t>DVOP must redirect any Veteran not screened for Eligibility to non-JVSG Staff for screening </a:t>
            </a:r>
            <a:endParaRPr lang="en-US" sz="1900" dirty="0">
              <a:ea typeface="Calibri"/>
              <a:cs typeface="Calibri"/>
            </a:endParaRPr>
          </a:p>
          <a:p>
            <a:pPr marL="449580" lvl="1" indent="0">
              <a:buNone/>
            </a:pPr>
            <a:r>
              <a:rPr lang="en-US" sz="1900" dirty="0"/>
              <a:t>Any Veteran interested in receiving individualized services must be screened by non-JVSG staff </a:t>
            </a:r>
            <a:endParaRPr lang="en-US" sz="1900" dirty="0">
              <a:ea typeface="Calibri"/>
              <a:cs typeface="Calibri"/>
            </a:endParaRPr>
          </a:p>
          <a:p>
            <a:pPr marL="449580" lvl="1" indent="0">
              <a:buNone/>
            </a:pPr>
            <a:r>
              <a:rPr lang="en-US" sz="1900" dirty="0"/>
              <a:t>Non-JVSG staff must enter in initial assessment service and note into MOSES</a:t>
            </a:r>
            <a:endParaRPr lang="en-US" sz="1900" dirty="0">
              <a:ea typeface="Calibri"/>
              <a:cs typeface="Calibri"/>
            </a:endParaRPr>
          </a:p>
          <a:p>
            <a:pPr marL="1090295" lvl="2">
              <a:buFont typeface="Arial" panose="05000000000000000000" pitchFamily="2" charset="2"/>
              <a:buChar char="•"/>
            </a:pPr>
            <a:r>
              <a:rPr lang="en-US" sz="1600" dirty="0"/>
              <a:t>Not eligible/refuses individualized services, will be referred to Career Center employment services</a:t>
            </a:r>
            <a:endParaRPr lang="en-US" sz="1600" dirty="0">
              <a:ea typeface="Calibri"/>
              <a:cs typeface="Calibri"/>
            </a:endParaRPr>
          </a:p>
          <a:p>
            <a:pPr marL="1090295" lvl="2">
              <a:buFont typeface="Arial" panose="05000000000000000000" pitchFamily="2" charset="2"/>
              <a:buChar char="•"/>
            </a:pPr>
            <a:r>
              <a:rPr lang="en-US" sz="1600" dirty="0"/>
              <a:t>Determination and willingness to receive services will be referred to DVOP, DVOP will enroll in case management and conduct comprehensive assessment</a:t>
            </a:r>
            <a:endParaRPr lang="en-US" sz="1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983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880CD-0322-03AC-8B9E-F395C053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Career Center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A9DE6D-8E51-0460-3A4D-83A8F800C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58E1C-5218-1C3E-593E-E44B4E878E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435" y="1446235"/>
            <a:ext cx="8983227" cy="45259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210000"/>
              </a:lnSpc>
              <a:buFont typeface="Wingdings" panose="05000000000000000000" pitchFamily="2" charset="2"/>
              <a:buChar char="Ø"/>
            </a:pPr>
            <a:r>
              <a:rPr lang="en-US" dirty="0"/>
              <a:t>Veterans are not exempt from attending CCS</a:t>
            </a:r>
          </a:p>
          <a:p>
            <a:pPr marL="792480" lvl="1" indent="-342900">
              <a:buFont typeface="Arial" panose="020B0604020202020204" pitchFamily="34" charset="0"/>
              <a:buChar char="•"/>
            </a:pPr>
            <a:r>
              <a:rPr lang="en-US" dirty="0"/>
              <a:t>All jobseekers are required to create profile on </a:t>
            </a:r>
            <a:r>
              <a:rPr lang="en-US" dirty="0" err="1"/>
              <a:t>JobQuest</a:t>
            </a:r>
            <a:endParaRPr lang="en-US" dirty="0" err="1">
              <a:ea typeface="Calibri"/>
              <a:cs typeface="Calibri"/>
            </a:endParaRPr>
          </a:p>
          <a:p>
            <a:pPr marL="792480" lvl="1" indent="-342900">
              <a:buFont typeface="Arial" panose="020B0604020202020204" pitchFamily="34" charset="0"/>
              <a:buChar char="•"/>
            </a:pPr>
            <a:r>
              <a:rPr lang="en-US" dirty="0"/>
              <a:t>Veterans will not be turned away for not completing CCS requirement, but must complete JVSG eligibility by non-JVSG Staff</a:t>
            </a:r>
            <a:endParaRPr lang="en-US" dirty="0">
              <a:ea typeface="Calibri"/>
              <a:cs typeface="Calibri"/>
            </a:endParaRPr>
          </a:p>
          <a:p>
            <a:pPr marL="1204595" lvl="2" indent="-342900">
              <a:buFont typeface="Arial" panose="020B0604020202020204" pitchFamily="34" charset="0"/>
              <a:buChar char="•"/>
            </a:pPr>
            <a:r>
              <a:rPr lang="en-US" dirty="0"/>
              <a:t>If not eligible, Veteran will be served by Career Center Staff</a:t>
            </a:r>
            <a:endParaRPr lang="en-US" dirty="0">
              <a:ea typeface="Calibri"/>
              <a:cs typeface="Calibri"/>
            </a:endParaRPr>
          </a:p>
          <a:p>
            <a:pPr marL="792480" lvl="1" indent="-342900">
              <a:buFont typeface="Arial" panose="020B0604020202020204" pitchFamily="34" charset="0"/>
              <a:buChar char="•"/>
            </a:pPr>
            <a:r>
              <a:rPr lang="en-US" dirty="0"/>
              <a:t>On Demand CCS via </a:t>
            </a:r>
            <a:r>
              <a:rPr lang="en-US" dirty="0" err="1"/>
              <a:t>JobQuest</a:t>
            </a:r>
            <a:r>
              <a:rPr lang="en-US" dirty="0"/>
              <a:t> may be used to fulfill CCS requirement</a:t>
            </a:r>
            <a:endParaRPr lang="en-US" dirty="0">
              <a:ea typeface="Calibri"/>
              <a:cs typeface="Calibri"/>
            </a:endParaRPr>
          </a:p>
          <a:p>
            <a:pPr marL="792480" lvl="1" indent="-342900">
              <a:buFont typeface="Arial" panose="020B0604020202020204" pitchFamily="34" charset="0"/>
              <a:buChar char="•"/>
            </a:pPr>
            <a:r>
              <a:rPr lang="en-US" dirty="0"/>
              <a:t>If Veteran returns within one calendar year, they do not need attend a CCS, however, is they exit the JVSG program, they must redetermined eligible for services.</a:t>
            </a:r>
            <a:endParaRPr lang="en-US" dirty="0">
              <a:ea typeface="Calibri"/>
              <a:cs typeface="Calibri"/>
            </a:endParaRPr>
          </a:p>
          <a:p>
            <a:pPr marL="792480" lvl="1" indent="-342900">
              <a:buFont typeface="Arial" panose="020B0604020202020204" pitchFamily="34" charset="0"/>
              <a:buChar char="•"/>
            </a:pPr>
            <a:r>
              <a:rPr lang="en-US" dirty="0"/>
              <a:t>If Veteran returns outside of one calendar year, they will need to attend the CCS and eligibility for JVSG services, prior to working with DVOP</a:t>
            </a:r>
            <a:endParaRPr lang="en-US" dirty="0">
              <a:ea typeface="Calibri"/>
              <a:cs typeface="Calibri"/>
            </a:endParaRPr>
          </a:p>
          <a:p>
            <a:pPr lvl="1" indent="-287020">
              <a:buFont typeface="Wingdings" panose="05000000000000000000" pitchFamily="2" charset="2"/>
              <a:buChar char="Ø"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092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B19FA-C64A-DB50-702A-0D3EC868E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Career Center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6FD06-FB3F-7189-CEC0-C6624F588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9677A-10EA-F298-0D58-192B7DE2F4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337" y="1446235"/>
            <a:ext cx="8993275" cy="476364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Veterans are not exempt from being on time for CCS</a:t>
            </a:r>
          </a:p>
          <a:p>
            <a:pPr lvl="1" indent="-287020">
              <a:buFont typeface="Arial" panose="020B0604020202020204" pitchFamily="34" charset="0"/>
              <a:buChar char="•"/>
            </a:pPr>
            <a:r>
              <a:rPr lang="en-US" dirty="0"/>
              <a:t>Veterans cannot be denied services if unable to complete the CCS requirement</a:t>
            </a:r>
            <a:endParaRPr lang="en-US" dirty="0">
              <a:ea typeface="Calibri"/>
              <a:cs typeface="Calibri"/>
            </a:endParaRPr>
          </a:p>
          <a:p>
            <a:pPr lvl="1" indent="-287020">
              <a:buFont typeface="Arial" panose="020B0604020202020204" pitchFamily="34" charset="0"/>
              <a:buChar char="•"/>
            </a:pPr>
            <a:r>
              <a:rPr lang="en-US" dirty="0"/>
              <a:t>Veterans who self-identify during CCS, should be triaged first, in accordance with POS</a:t>
            </a:r>
            <a:endParaRPr lang="en-US" dirty="0">
              <a:ea typeface="Calibri"/>
              <a:cs typeface="Calibri"/>
            </a:endParaRPr>
          </a:p>
          <a:p>
            <a:pPr marL="1090295" lvl="2">
              <a:buFont typeface="Wingdings" panose="05000000000000000000" pitchFamily="2" charset="2"/>
              <a:buChar char="Ø"/>
            </a:pPr>
            <a:r>
              <a:rPr lang="en-US" dirty="0"/>
              <a:t>Determine eligible for JVSG and initial assessment service and note added to MOSES</a:t>
            </a:r>
            <a:endParaRPr lang="en-US" dirty="0">
              <a:ea typeface="Calibri"/>
              <a:cs typeface="Calibri"/>
            </a:endParaRPr>
          </a:p>
          <a:p>
            <a:pPr marL="1090295" lvl="2">
              <a:buFont typeface="Wingdings" panose="05000000000000000000" pitchFamily="2" charset="2"/>
              <a:buChar char="Ø"/>
            </a:pPr>
            <a:r>
              <a:rPr lang="en-US" dirty="0"/>
              <a:t>If determine ineligible, should be referred to Career Center Counselor, with service for Initial assessment and a note for does not qualify for JVSG services</a:t>
            </a:r>
            <a:endParaRPr lang="en-US" dirty="0">
              <a:ea typeface="Calibri"/>
              <a:cs typeface="Calibri"/>
            </a:endParaRPr>
          </a:p>
          <a:p>
            <a:pPr marL="1090295" lvl="2">
              <a:buFont typeface="Wingdings" panose="05000000000000000000" pitchFamily="2" charset="2"/>
              <a:buChar char="Ø"/>
            </a:pPr>
            <a:r>
              <a:rPr lang="en-US" dirty="0"/>
              <a:t>If Veteran declines services, under the Administrative tab in MOSES, DVOP/LVER services were offered but declined by Veteran should be selected along with a note and date of service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95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F7DD0-D68C-B474-C617-DDC881DDA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EEO Policy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B78BB4-C847-2197-0582-1D48D490A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7D5A5-E402-5241-978C-4825DDECC4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446235"/>
            <a:ext cx="3903133" cy="452596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700"/>
              <a:t>EEO policy should be reviewed during the CCS</a:t>
            </a:r>
          </a:p>
          <a:p>
            <a:pPr marL="735330" lvl="1" indent="-285750">
              <a:buFont typeface="Wingdings" panose="05000000000000000000" pitchFamily="2" charset="2"/>
              <a:buChar char="§"/>
            </a:pPr>
            <a:r>
              <a:rPr lang="en-US" sz="1700"/>
              <a:t>DVOPs will review EEO policy with Veterans on their case load</a:t>
            </a:r>
          </a:p>
          <a:p>
            <a:pPr marL="735330" lvl="1" indent="-285750">
              <a:buFont typeface="Wingdings" panose="05000000000000000000" pitchFamily="2" charset="2"/>
              <a:buChar char="§"/>
            </a:pPr>
            <a:r>
              <a:rPr lang="en-US" sz="1700"/>
              <a:t>The EEO policy for </a:t>
            </a:r>
            <a:r>
              <a:rPr lang="en-US" sz="1700" err="1"/>
              <a:t>MassHire</a:t>
            </a:r>
            <a:r>
              <a:rPr lang="en-US" sz="1700"/>
              <a:t> should be discussed and documented with all Veterans working with DVOP staff</a:t>
            </a:r>
          </a:p>
          <a:p>
            <a:pPr marL="735330" lvl="1" indent="-285750">
              <a:buFont typeface="Wingdings" panose="05000000000000000000" pitchFamily="2" charset="2"/>
              <a:buChar char="§"/>
            </a:pPr>
            <a:r>
              <a:rPr lang="en-US" sz="1700"/>
              <a:t>EEO service and note will be added in MOSES </a:t>
            </a:r>
          </a:p>
          <a:p>
            <a:pPr marL="735330" lvl="1" indent="-285750">
              <a:buFont typeface="Wingdings" panose="05000000000000000000" pitchFamily="2" charset="2"/>
              <a:buChar char="§"/>
            </a:pPr>
            <a:r>
              <a:rPr lang="en-US" sz="1700"/>
              <a:t>The EEO policy must be reviewed by DVOP with Veterans on their caseload every year. This includes Veterans with or without breaks in services from the DVOP. </a:t>
            </a:r>
          </a:p>
        </p:txBody>
      </p:sp>
      <p:pic>
        <p:nvPicPr>
          <p:cNvPr id="6" name="Content Placeholder 5" descr="Cartoon checklist and pencil">
            <a:extLst>
              <a:ext uri="{FF2B5EF4-FFF2-40B4-BE49-F238E27FC236}">
                <a16:creationId xmlns:a16="http://schemas.microsoft.com/office/drawing/2014/main" id="{93D5C27D-D5EA-8BE3-95C6-3936C077423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l="20681" r="14642" b="3"/>
          <a:stretch>
            <a:fillRect/>
          </a:stretch>
        </p:blipFill>
        <p:spPr>
          <a:xfrm>
            <a:off x="4781548" y="1446235"/>
            <a:ext cx="390313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67261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574E6-2D9F-2F8E-B9CB-94134E03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Career Center Staff role in JVSG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979520-A20D-61A6-D514-EA7157F46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C89B18A8-A4F1-6109-94AE-E9A77A535924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923561211"/>
              </p:ext>
            </p:extLst>
          </p:nvPr>
        </p:nvGraphicFramePr>
        <p:xfrm>
          <a:off x="457200" y="14462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3645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A5DDB-C5F1-62E6-F5F4-E61B7EE9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74300-226E-14B0-EE3D-608518CF9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627E5-6A08-CD0C-6AD2-8C621AED2CC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>
              <a:ea typeface="Calibri"/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dirty="0">
                <a:ea typeface="Calibri"/>
                <a:cs typeface="Calibri"/>
              </a:rPr>
              <a:t>JVSG Eligibility Screening and Referrals </a:t>
            </a:r>
          </a:p>
        </p:txBody>
      </p:sp>
    </p:spTree>
    <p:extLst>
      <p:ext uri="{BB962C8B-B14F-4D97-AF65-F5344CB8AC3E}">
        <p14:creationId xmlns:p14="http://schemas.microsoft.com/office/powerpoint/2010/main" val="1203566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CF79-2611-A1BA-AC5F-571060E2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614"/>
            <a:ext cx="8229599" cy="954348"/>
          </a:xfrm>
        </p:spPr>
        <p:txBody>
          <a:bodyPr anchor="ctr">
            <a:normAutofit/>
          </a:bodyPr>
          <a:lstStyle/>
          <a:p>
            <a:r>
              <a:rPr lang="en-US" sz="3100" dirty="0"/>
              <a:t>Screening and Referrals through </a:t>
            </a:r>
            <a:r>
              <a:rPr lang="en-US" sz="3100" dirty="0" err="1"/>
              <a:t>MassHire</a:t>
            </a:r>
            <a:r>
              <a:rPr lang="en-US" sz="3100" dirty="0"/>
              <a:t> </a:t>
            </a:r>
            <a:r>
              <a:rPr lang="en-US" sz="3100" dirty="0" err="1"/>
              <a:t>JobQuest</a:t>
            </a:r>
            <a:endParaRPr lang="en-US" sz="3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77A23B-15C6-F75E-4DF7-23930AECF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7C741-1F32-759C-4A7C-B7605D3080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446235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Veterans must create an account on </a:t>
            </a:r>
            <a:r>
              <a:rPr lang="en-US" sz="2200" dirty="0" err="1"/>
              <a:t>JobQuest</a:t>
            </a:r>
            <a:endParaRPr lang="en-US" sz="2200" dirty="0" err="1">
              <a:ea typeface="Calibri"/>
              <a:cs typeface="Calibri"/>
            </a:endParaRPr>
          </a:p>
          <a:p>
            <a:pPr marL="79248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Indicate interest in receiving individualized career services.</a:t>
            </a:r>
            <a:endParaRPr lang="en-US" sz="2200" dirty="0">
              <a:ea typeface="Calibri"/>
              <a:cs typeface="Calibri"/>
            </a:endParaRPr>
          </a:p>
          <a:p>
            <a:pPr marL="79248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Self-attest by entering data into MJQ of status, covered person, or participating in VR&amp;E.</a:t>
            </a:r>
            <a:endParaRPr lang="en-US" sz="2200" dirty="0">
              <a:ea typeface="Calibri"/>
              <a:cs typeface="Calibri"/>
            </a:endParaRPr>
          </a:p>
          <a:p>
            <a:pPr marL="79248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If eligibility is met, and interest in services, referral will be made to DVOP.</a:t>
            </a:r>
            <a:endParaRPr lang="en-US" sz="2200" dirty="0">
              <a:ea typeface="Calibri"/>
              <a:cs typeface="Calibri"/>
            </a:endParaRPr>
          </a:p>
          <a:p>
            <a:pPr marL="79248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Crystal Report is generated by MJQ and run by the ISC, referrals to closest DVOP will be made with Operations/Career Center Manager copied on email.</a:t>
            </a:r>
            <a:endParaRPr lang="en-US" sz="2200" dirty="0">
              <a:ea typeface="Calibri"/>
              <a:cs typeface="Calibri"/>
            </a:endParaRPr>
          </a:p>
          <a:p>
            <a:pPr marL="79248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JVSG Program Coordinator/Ops/Career Center Manager will monitor caseloads of DVOPs to ensure DVOPs are not overloaded, and quality services are being provided.</a:t>
            </a:r>
            <a:endParaRPr lang="en-US" sz="2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702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C5235-EC2B-B3F1-4947-17A41F11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DVOP Unavailable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1A503B-1933-4522-4EED-D2E6AB62F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AA657-A9AA-6B20-FA50-7F443BA79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446235"/>
            <a:ext cx="82296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/>
              <a:t>  Reasons why a DVOP may be unavailable: </a:t>
            </a:r>
          </a:p>
          <a:p>
            <a:pPr lvl="1" indent="-287020">
              <a:buFont typeface="Wingdings" panose="05000000000000000000" pitchFamily="2" charset="2"/>
              <a:buChar char="Ø"/>
            </a:pPr>
            <a:r>
              <a:rPr lang="en-US" sz="2200"/>
              <a:t>Full caseload, absence, or other commitments</a:t>
            </a:r>
          </a:p>
          <a:p>
            <a:pPr marL="1090295" lvl="2">
              <a:buFont typeface="Wingdings" panose="05000000000000000000" pitchFamily="2" charset="2"/>
              <a:buChar char="Ø"/>
            </a:pPr>
            <a:r>
              <a:rPr lang="en-US" sz="2200"/>
              <a:t>Not present (either physically or virtually) or engaged in meetings at the time of referral</a:t>
            </a:r>
          </a:p>
          <a:p>
            <a:pPr marL="228600" lvl="2" indent="0">
              <a:buNone/>
            </a:pPr>
            <a:r>
              <a:rPr lang="en-US" sz="2200"/>
              <a:t>When a DVOP is unavailable: </a:t>
            </a:r>
          </a:p>
          <a:p>
            <a:pPr lvl="1" indent="-287020">
              <a:buFont typeface="Wingdings"/>
              <a:buChar char="Ø"/>
            </a:pPr>
            <a:r>
              <a:rPr lang="en-US" sz="2200" err="1"/>
              <a:t>MassHire</a:t>
            </a:r>
            <a:r>
              <a:rPr lang="en-US" sz="2200"/>
              <a:t> Career Center staff may provide appropriate services and referrals to meet the needs of the individual and POS</a:t>
            </a:r>
          </a:p>
          <a:p>
            <a:pPr lvl="1" indent="-287020">
              <a:buFont typeface="Wingdings" panose="05000000000000000000" pitchFamily="2" charset="2"/>
              <a:buChar char="Ø"/>
            </a:pPr>
            <a:r>
              <a:rPr lang="en-US" sz="2200"/>
              <a:t>Schedule an appointment for the Veteran customer to meet with the DVOP</a:t>
            </a:r>
          </a:p>
          <a:p>
            <a:pPr marL="0" lvl="1" indent="0">
              <a:buNone/>
            </a:pPr>
            <a:r>
              <a:rPr lang="en-US" sz="2200"/>
              <a:t>The Veteran may decide to see the DVOP later, while participating in other programs offered by the Career Center, or, due to a full caseload DVOP may be unable to serve Veteran</a:t>
            </a:r>
          </a:p>
          <a:p>
            <a:pPr lvl="1" indent="-287020">
              <a:buFont typeface="Wingdings" panose="05000000000000000000" pitchFamily="2" charset="2"/>
              <a:buChar char="Ø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8623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B37E-1E5D-666B-4FBE-16039BFE5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Self-Attested Eligible Veterans Report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3B2741-4E04-94AB-8CF5-F253FD828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79CF1-DAFA-61EC-3549-A55409EC05C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2E170-A75F-70D9-A697-E39A0D66A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49" y="5081795"/>
            <a:ext cx="7003102" cy="873433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1DC794-D890-5321-B0E6-A5441D33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44040"/>
            <a:ext cx="4719918" cy="1939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C5FEF-435C-E7F1-7917-FC6652135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530" y="3003996"/>
            <a:ext cx="4450977" cy="191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86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4ED69-FA21-75D5-E11F-BD7FF766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AD6B6-94EC-8B52-3B6A-61993B2E4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281493-E6D9-2CE7-6AB4-E3FB46B8109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88708" y="1293256"/>
            <a:ext cx="8045560" cy="429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74A6C-9FC6-0F33-7275-9CC3F23BC71A}"/>
              </a:ext>
            </a:extLst>
          </p:cNvPr>
          <p:cNvSpPr txBox="1"/>
          <p:nvPr/>
        </p:nvSpPr>
        <p:spPr>
          <a:xfrm>
            <a:off x="1250576" y="5614147"/>
            <a:ext cx="66562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6"/>
                </a:solidFill>
                <a:ea typeface="+mn-lt"/>
                <a:cs typeface="+mn-lt"/>
              </a:rPr>
              <a:t>Link to: </a:t>
            </a:r>
            <a:r>
              <a:rPr lang="en-US">
                <a:solidFill>
                  <a:schemeClr val="accent6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DVOP Eligibility Flowchart</a:t>
            </a:r>
            <a:r>
              <a:rPr lang="en-US">
                <a:solidFill>
                  <a:schemeClr val="accent6"/>
                </a:solidFill>
                <a:ea typeface="+mn-lt"/>
                <a:cs typeface="+mn-lt"/>
              </a:rPr>
              <a:t> </a:t>
            </a:r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5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8883-37B1-6627-8294-73C21400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Housekeeping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D5419B-6D83-B9CF-A751-84D8729CF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23035FE-F5E9-564C-F273-0C344D304396}"/>
              </a:ext>
            </a:extLst>
          </p:cNvPr>
          <p:cNvGraphicFramePr>
            <a:graphicFrameLocks noGrp="1"/>
          </p:cNvGraphicFramePr>
          <p:nvPr>
            <p:ph type="chart" sz="quarter" idx="10"/>
          </p:nvPr>
        </p:nvGraphicFramePr>
        <p:xfrm>
          <a:off x="457200" y="1555750"/>
          <a:ext cx="8229600" cy="4306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1135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03FD-6B17-3EA8-E148-A9B7294F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Eligibility Screening Tool 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7A679-82A6-2588-799B-E4CFAE279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DF8E32-6549-B704-1019-9DEEF882FE3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186894" y="1275681"/>
            <a:ext cx="4810549" cy="1129232"/>
          </a:xfrm>
        </p:spPr>
      </p:pic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6E164F8A-4CEA-7F61-4DD7-757DFE00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350" y="2686555"/>
            <a:ext cx="4845299" cy="1132766"/>
          </a:xfrm>
          <a:prstGeom prst="rect">
            <a:avLst/>
          </a:prstGeom>
        </p:spPr>
      </p:pic>
      <p:pic>
        <p:nvPicPr>
          <p:cNvPr id="12" name="Picture 11" descr="Text">
            <a:extLst>
              <a:ext uri="{FF2B5EF4-FFF2-40B4-BE49-F238E27FC236}">
                <a16:creationId xmlns:a16="http://schemas.microsoft.com/office/drawing/2014/main" id="{FABB2A3C-807A-7B06-1995-734119431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350" y="4195092"/>
            <a:ext cx="4845299" cy="165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8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8BBB-AE4C-B0FA-0A17-39DC958D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Eligibility Screening Tool 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9FDB1-9788-1066-34F6-D0224B61E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Content Placeholder 5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6EC38A0F-9AA8-389C-4644-654D04607E6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133472" y="2059955"/>
            <a:ext cx="4877051" cy="2057506"/>
          </a:xfrm>
        </p:spPr>
      </p:pic>
      <p:pic>
        <p:nvPicPr>
          <p:cNvPr id="9" name="Picture 8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410FDCCA-75BC-49F5-8D29-FA39AF508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604" y="4467631"/>
            <a:ext cx="4654789" cy="92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83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BB52-3567-5D22-8C4C-31ED8117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Eligibility Screening Tool 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179F2-86A1-3006-5A6E-22F6B6EBB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Content Placeholder 5" descr="Text, letter&#10;&#10;AI-generated content may be incorrect.">
            <a:extLst>
              <a:ext uri="{FF2B5EF4-FFF2-40B4-BE49-F238E27FC236}">
                <a16:creationId xmlns:a16="http://schemas.microsoft.com/office/drawing/2014/main" id="{75025798-1F9D-501D-B428-B25B65C1093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898650" y="1446213"/>
            <a:ext cx="5270499" cy="4525962"/>
          </a:xfrm>
        </p:spPr>
      </p:pic>
    </p:spTree>
    <p:extLst>
      <p:ext uri="{BB962C8B-B14F-4D97-AF65-F5344CB8AC3E}">
        <p14:creationId xmlns:p14="http://schemas.microsoft.com/office/powerpoint/2010/main" val="3447895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FAEE-F152-C22A-58DA-8EB89FD0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Eligibility Screening Tool 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7B471-BF71-62C1-2A1A-EFC8C9FF5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Content Placeholder 5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F615771D-54C1-2B4C-BF91-B9750AE2A12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130299" y="1752599"/>
            <a:ext cx="4883401" cy="34725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0F9BF-24B7-7075-4047-058E0B5BEFC9}"/>
              </a:ext>
            </a:extLst>
          </p:cNvPr>
          <p:cNvSpPr txBox="1"/>
          <p:nvPr/>
        </p:nvSpPr>
        <p:spPr>
          <a:xfrm>
            <a:off x="1018973" y="5231049"/>
            <a:ext cx="736870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 dirty="0">
                <a:solidFill>
                  <a:srgbClr val="141414"/>
                </a:solidFill>
                <a:highlight>
                  <a:srgbClr val="FFFFFF"/>
                </a:highlight>
                <a:latin typeface="Noto Sans VF"/>
                <a:ea typeface="Noto Sans VF"/>
                <a:cs typeface="Noto Sans VF"/>
              </a:rPr>
              <a:t>Issuance: 100 DCS 15.141   Issued: 10/10/2024</a:t>
            </a:r>
            <a:br>
              <a:rPr lang="en-US" sz="1600" dirty="0"/>
            </a:br>
            <a:r>
              <a:rPr lang="en-US" sz="1600" b="1" u="none" strike="noStrike" dirty="0">
                <a:solidFill>
                  <a:srgbClr val="14558F"/>
                </a:solidFill>
                <a:highlight>
                  <a:srgbClr val="FFFFFF"/>
                </a:highlight>
                <a:latin typeface="Noto Sans VF"/>
                <a:ea typeface="Noto Sans VF"/>
                <a:cs typeface="Noto Sans VF"/>
                <a:hlinkClick r:id="rId3"/>
              </a:rPr>
              <a:t>DVOP Eligibility Flowchart and DVOP Eligibility Screening Tool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1996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D8A57-1C23-9F5D-E045-D58C5CED8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DVOP Serving Veteran Customers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D04439-3036-F543-01E7-29F6EDE63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10CE1-FDAF-103D-7A98-7283FC13C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446235"/>
            <a:ext cx="9144000" cy="45259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Will provide intensive services (at least once every 30 days) to eligible Veterans on Caseload</a:t>
            </a:r>
          </a:p>
          <a:p>
            <a:r>
              <a:rPr lang="en-US" dirty="0"/>
              <a:t>Use MOSES Career Planning tool to create Career Action Plan to assist in successful employment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DVOPs are SME on matters of Veteran Benefits and military matters; must be available to staff questions and assist Career Center Management with understanding laws, regulations surrounding POS, and JVSG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JVSG eligible Veterans will now be ID by Striped Star </a:t>
            </a:r>
          </a:p>
          <a:p>
            <a:r>
              <a:rPr lang="en-US" dirty="0"/>
              <a:t>Collaboration between BSRs/LVERs to promote job ready Veterans with job placement, Apprenticeships, OJTs in alignment with WIOA, local and state plans and local SOPs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983070-2E03-9890-1D1D-7A8E98F3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66" y="4169890"/>
            <a:ext cx="662631" cy="6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06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44D8-BA89-6D3F-B887-01171073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Intake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E331EA-69CF-850A-BEED-75EE7DBC8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B436B0F-CB40-9123-7AF8-A05AD6AF9F46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21234444"/>
              </p:ext>
            </p:extLst>
          </p:nvPr>
        </p:nvGraphicFramePr>
        <p:xfrm>
          <a:off x="457199" y="1446235"/>
          <a:ext cx="8458201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8899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14454-61A8-7EC2-9233-72562CD4A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Intake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B2554-DC52-87AD-DFB4-C15FA77BB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DDF4A37-588E-9AF7-E040-C6A9B0FAC41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039859233"/>
              </p:ext>
            </p:extLst>
          </p:nvPr>
        </p:nvGraphicFramePr>
        <p:xfrm>
          <a:off x="457200" y="14462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878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C9BC-4EF5-8882-E673-05115F5A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34DAD1-9447-E115-612A-C19B0FD97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CCC6B4-4F61-3FFA-85C0-F50EC7162E4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>
                <a:ea typeface="Calibri"/>
                <a:cs typeface="Calibri"/>
              </a:rPr>
              <a:t>Comprehensive Assessment </a:t>
            </a:r>
          </a:p>
        </p:txBody>
      </p:sp>
    </p:spTree>
    <p:extLst>
      <p:ext uri="{BB962C8B-B14F-4D97-AF65-F5344CB8AC3E}">
        <p14:creationId xmlns:p14="http://schemas.microsoft.com/office/powerpoint/2010/main" val="1512591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1C59C-4B3A-A675-EDD9-66F11CDD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Comprehensive Assessments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7034A-48B3-4F49-A9E8-9804622DA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0305992-1C80-9FDE-BAA4-3921198455F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557497400"/>
              </p:ext>
            </p:extLst>
          </p:nvPr>
        </p:nvGraphicFramePr>
        <p:xfrm>
          <a:off x="457200" y="14462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9416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5561-78A1-D255-5578-92B99254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Comprehensive Assessment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C5EAE-E263-8816-600A-C20A9EFF7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75E67DBF-3716-92AD-B703-7FBE37FA77F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32031861"/>
              </p:ext>
            </p:extLst>
          </p:nvPr>
        </p:nvGraphicFramePr>
        <p:xfrm>
          <a:off x="97971" y="1262743"/>
          <a:ext cx="8904515" cy="4698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596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Topics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5DE105D0-703D-8076-18E2-FDE973D5BDAC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581553461"/>
              </p:ext>
            </p:extLst>
          </p:nvPr>
        </p:nvGraphicFramePr>
        <p:xfrm>
          <a:off x="457200" y="150703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5402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6E0B3-84B6-1904-912D-462F6BBE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 dirty="0"/>
              <a:t>Job Readiness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3652-47D0-D646-94F5-C95BDF753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CA9C284-E0DD-EC99-DD28-D56EC103E8D4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975514751"/>
              </p:ext>
            </p:extLst>
          </p:nvPr>
        </p:nvGraphicFramePr>
        <p:xfrm>
          <a:off x="457200" y="14462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6472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FF3A5-47CE-B5B6-1AF8-1D3C49B94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363F5-AE95-23A4-4B91-CE8871272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285F4-4364-66C7-AA70-BF93641EF34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>
                <a:ea typeface="Calibri"/>
                <a:cs typeface="Calibri"/>
              </a:rPr>
              <a:t>Outreach </a:t>
            </a:r>
          </a:p>
        </p:txBody>
      </p:sp>
    </p:spTree>
    <p:extLst>
      <p:ext uri="{BB962C8B-B14F-4D97-AF65-F5344CB8AC3E}">
        <p14:creationId xmlns:p14="http://schemas.microsoft.com/office/powerpoint/2010/main" val="1882493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CD98B-8187-BE7B-DF68-7C9EDA851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Expectations of Conducting Outreach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BA6F5D-CEFC-D251-DA59-33A88D422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623613D-C4BC-1A2C-4CCD-01C13788901D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082828185"/>
              </p:ext>
            </p:extLst>
          </p:nvPr>
        </p:nvGraphicFramePr>
        <p:xfrm>
          <a:off x="457200" y="14462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828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CD98B-8187-BE7B-DF68-7C9EDA851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 sz="3300"/>
              <a:t>Expectations for Conducting Outreach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BA6F5D-CEFC-D251-DA59-33A88D422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814FB-0F35-C58D-FCE6-F5C7F350FE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199" y="1446235"/>
            <a:ext cx="5241105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/>
                </a:solidFill>
              </a:rPr>
              <a:t>Best practices for outreach goals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Set clear measurable goals on weekly, monthly and quarterly basis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Utilize outreach tracker to include intended contact purpose of outreach, outcomes, and next steps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Add calendar follow ups, reminders, and check-ins to maintain relationships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Review outreach goals at end of each week to track progress</a:t>
            </a:r>
          </a:p>
        </p:txBody>
      </p:sp>
      <p:pic>
        <p:nvPicPr>
          <p:cNvPr id="6" name="Content Placeholder 5" descr="A picture containing text, painting, picture frame&#10;&#10;AI-generated content may be incorrect.">
            <a:extLst>
              <a:ext uri="{FF2B5EF4-FFF2-40B4-BE49-F238E27FC236}">
                <a16:creationId xmlns:a16="http://schemas.microsoft.com/office/drawing/2014/main" id="{49758474-EF3A-0748-1B80-E0ACDEA9CE4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679" r="23756" b="-1"/>
          <a:stretch>
            <a:fillRect/>
          </a:stretch>
        </p:blipFill>
        <p:spPr>
          <a:xfrm>
            <a:off x="5698305" y="1446236"/>
            <a:ext cx="2986376" cy="3539422"/>
          </a:xfrm>
          <a:noFill/>
        </p:spPr>
      </p:pic>
    </p:spTree>
    <p:extLst>
      <p:ext uri="{BB962C8B-B14F-4D97-AF65-F5344CB8AC3E}">
        <p14:creationId xmlns:p14="http://schemas.microsoft.com/office/powerpoint/2010/main" val="293871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0E2A19-868A-418B-D52A-8384C515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DVOP Outreach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61A6AE9-9473-53A0-A751-ADDE23E4F8B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219162810"/>
              </p:ext>
            </p:extLst>
          </p:nvPr>
        </p:nvGraphicFramePr>
        <p:xfrm>
          <a:off x="469360" y="14340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4432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0E2A19-868A-418B-D52A-8384C515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DVOP Outreach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E8325C4C-C539-B049-DB5C-F2AEA15469A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278411625"/>
              </p:ext>
            </p:extLst>
          </p:nvPr>
        </p:nvGraphicFramePr>
        <p:xfrm>
          <a:off x="283029" y="1295401"/>
          <a:ext cx="8403771" cy="4865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6570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0E2A19-868A-418B-D52A-8384C515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 dirty="0"/>
              <a:t>Outreach Sites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4320D7-693E-EEB9-7E81-34B2EA385B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446235"/>
            <a:ext cx="6237514" cy="452596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Outreach sites include: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VR&amp;E sites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HVRP, HFVVWF, IVTP grantees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VA hospitals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Homeless shelters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Stand Downs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Military installations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National Guard/Reserve stations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WIOA Partners including local Community Colleges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City/Town VSO</a:t>
            </a:r>
          </a:p>
        </p:txBody>
      </p:sp>
      <p:pic>
        <p:nvPicPr>
          <p:cNvPr id="8" name="Picture 7" descr="Metallic spheres connected in mesh">
            <a:extLst>
              <a:ext uri="{FF2B5EF4-FFF2-40B4-BE49-F238E27FC236}">
                <a16:creationId xmlns:a16="http://schemas.microsoft.com/office/drawing/2014/main" id="{757F3C1F-A704-10BD-D69E-7CF0C8D65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352342"/>
            <a:ext cx="3341914" cy="222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31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0E2A19-868A-418B-D52A-8384C515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Outreach Plans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02FB2FEE-DD17-0387-10AA-3CFA45CE57FF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833261997"/>
              </p:ext>
            </p:extLst>
          </p:nvPr>
        </p:nvGraphicFramePr>
        <p:xfrm>
          <a:off x="457200" y="14462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928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0E2A19-868A-418B-D52A-8384C515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DVOP Outreach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4320D7-693E-EEB9-7E81-34B2EA385B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446235"/>
            <a:ext cx="41148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DVOPs participating in events outside of the Career center should have the following items: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State laptop/Cell phone or equivalent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JVSG Tablecloth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Priority of Service Signage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MOSES Event added to system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Career Center flyers and informational events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JVSG Polo/Jackets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B818E5A-60C9-CEDA-1C9D-7F8739E4477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781548" y="2357482"/>
            <a:ext cx="3903133" cy="270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3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20FA4-9A9A-54E0-768B-67DBE221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65E83B-F376-E108-D0C6-A883AAF56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413BB-2BA0-D918-194C-4CB61AB45A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>
                <a:ea typeface="Calibri"/>
                <a:cs typeface="Calibri"/>
              </a:rPr>
              <a:t>Caseload Management </a:t>
            </a:r>
          </a:p>
          <a:p>
            <a:pPr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111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9AF1-1CAA-E563-5D54-350901FEB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Acronyms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A8D3F-4CD5-D97C-8169-972EEEF46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5BA0D5E6-6596-B256-AB8C-00DA40E997F2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929924954"/>
              </p:ext>
            </p:extLst>
          </p:nvPr>
        </p:nvGraphicFramePr>
        <p:xfrm>
          <a:off x="457200" y="1491342"/>
          <a:ext cx="8229600" cy="3223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1802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9E5F-297D-03CE-252F-B3318099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Case Assignment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41B3E-DCD4-9F1B-407F-AB311B10B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CB5B4501-689B-B797-6024-5EF668244FA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076185344"/>
              </p:ext>
            </p:extLst>
          </p:nvPr>
        </p:nvGraphicFramePr>
        <p:xfrm>
          <a:off x="457200" y="14462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5228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9E5F-297D-03CE-252F-B3318099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Follow 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41B3E-DCD4-9F1B-407F-AB311B10B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74408E9D-8C89-0D4D-C501-766805CA172B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314032568"/>
              </p:ext>
            </p:extLst>
          </p:nvPr>
        </p:nvGraphicFramePr>
        <p:xfrm>
          <a:off x="457200" y="14462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415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9E5F-297D-03CE-252F-B3318099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Case Closure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41B3E-DCD4-9F1B-407F-AB311B10B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A9FC5AF-B140-B833-1411-4AFA1022EE9D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166198719"/>
              </p:ext>
            </p:extLst>
          </p:nvPr>
        </p:nvGraphicFramePr>
        <p:xfrm>
          <a:off x="457200" y="14462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5376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9E5F-297D-03CE-252F-B3318099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Data Validation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41B3E-DCD4-9F1B-407F-AB311B10B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39488-E631-BB2E-F0AD-933C371BD4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446235"/>
            <a:ext cx="3903133" cy="452596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Field Management and Oversight updates the Data Validation policy on a yearly basis. </a:t>
            </a:r>
          </a:p>
          <a:p>
            <a:pPr marL="0" indent="0">
              <a:buNone/>
            </a:pPr>
            <a:r>
              <a:rPr lang="en-US" sz="2000"/>
              <a:t>Link: </a:t>
            </a:r>
            <a:r>
              <a:rPr lang="en-US" sz="2000" err="1">
                <a:hlinkClick r:id="rId2"/>
              </a:rPr>
              <a:t>MassHire</a:t>
            </a:r>
            <a:r>
              <a:rPr lang="en-US" sz="2000">
                <a:hlinkClick r:id="rId2"/>
              </a:rPr>
              <a:t> WIOA FMO Policy Issuances</a:t>
            </a:r>
            <a:r>
              <a:rPr lang="en-US" sz="2000"/>
              <a:t> 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VCDAS forms are a part of the Data Validation process for the JVSG Program.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DVOPs should continuously  reference the VCDAS forms to ensure data accuracy in MOSES </a:t>
            </a:r>
          </a:p>
        </p:txBody>
      </p:sp>
      <p:pic>
        <p:nvPicPr>
          <p:cNvPr id="6" name="Content Placeholder 5" descr="Paper files on the table">
            <a:extLst>
              <a:ext uri="{FF2B5EF4-FFF2-40B4-BE49-F238E27FC236}">
                <a16:creationId xmlns:a16="http://schemas.microsoft.com/office/drawing/2014/main" id="{AAF3A76C-6338-44A7-64B7-51662E8C7DE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l="21665" r="20555"/>
          <a:stretch>
            <a:fillRect/>
          </a:stretch>
        </p:blipFill>
        <p:spPr>
          <a:xfrm>
            <a:off x="4781548" y="1446235"/>
            <a:ext cx="390313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4123994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9E5F-297D-03CE-252F-B3318099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Managers Report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41B3E-DCD4-9F1B-407F-AB311B10B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B4203C7-1BD4-F941-38C6-C30AAAA2AF6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864303838"/>
              </p:ext>
            </p:extLst>
          </p:nvPr>
        </p:nvGraphicFramePr>
        <p:xfrm>
          <a:off x="457200" y="14462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4877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4C665-59D7-D69E-C1AB-833C5BD6F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References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3A8CBE-A1C2-B7D1-30EB-3B4857A14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E4943-0ADC-F638-76D0-CCF9C633128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600" b="1">
              <a:solidFill>
                <a:srgbClr val="141414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141414"/>
                </a:solidFill>
                <a:ea typeface="+mn-lt"/>
                <a:cs typeface="+mn-lt"/>
              </a:rPr>
              <a:t>Issuance: 100 DCS 15.139   Issued: 09/11/2024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solidFill>
                  <a:srgbClr val="141414"/>
                </a:solidFill>
                <a:ea typeface="+mn-lt"/>
                <a:cs typeface="+mn-lt"/>
                <a:hlinkClick r:id="rId2"/>
              </a:rPr>
              <a:t>Roles and Responsibilities of MassHire Career Center Staff Serving Veterans: TEGL NO. 03-24: Jobs for Veterans’ State Grants (JVSG) Program Reforms</a:t>
            </a:r>
            <a:endParaRPr lang="en-US" sz="2400" dirty="0">
              <a:solidFill>
                <a:srgbClr val="032B4A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141414"/>
                </a:solidFill>
                <a:ea typeface="+mn-lt"/>
                <a:cs typeface="+mn-lt"/>
              </a:rPr>
              <a:t>Issuance: 100 DCS 15.141   Issued: 10/10/2024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solidFill>
                  <a:srgbClr val="141414"/>
                </a:solidFill>
                <a:ea typeface="+mn-lt"/>
                <a:cs typeface="+mn-lt"/>
                <a:hlinkClick r:id="rId3"/>
              </a:rPr>
              <a:t>DVOP Eligibility Flowchart and DVOP Eligibility Screening Tool</a:t>
            </a:r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127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9E5F-297D-03CE-252F-B3318099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41B3E-DCD4-9F1B-407F-AB311B10B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Content Placeholder 4" descr="Different colored question marks">
            <a:extLst>
              <a:ext uri="{FF2B5EF4-FFF2-40B4-BE49-F238E27FC236}">
                <a16:creationId xmlns:a16="http://schemas.microsoft.com/office/drawing/2014/main" id="{D5BA8242-6737-69BE-5193-32622AFDEEB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49071" y="1446213"/>
            <a:ext cx="8045858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6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251E-5A71-1604-C30C-D62ADBC44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17B39D-D743-9575-F8E1-7A30606AF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1BE8DD-6BA1-AD43-8321-0CEB068BCC7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13AA2-2CDD-5CE4-5374-6E33297CDA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dirty="0">
                <a:ea typeface="Calibri"/>
                <a:cs typeface="Calibri"/>
              </a:rPr>
              <a:t>Career Center Roles and Responsibilities in Serving Veterans</a:t>
            </a:r>
          </a:p>
        </p:txBody>
      </p:sp>
    </p:spTree>
    <p:extLst>
      <p:ext uri="{BB962C8B-B14F-4D97-AF65-F5344CB8AC3E}">
        <p14:creationId xmlns:p14="http://schemas.microsoft.com/office/powerpoint/2010/main" val="2835776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A40B-BFD3-0F25-576E-6C51F8A1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921804" cy="954348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Career Center Responsibilities in Serving Veterans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2E6694-A100-3B6E-9F55-FB076C843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E7BF6-69C9-4A2C-E577-362DB2BC9A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58886" y="1406751"/>
            <a:ext cx="5769428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5000000000000000000" pitchFamily="2" charset="2"/>
              <a:buChar char="•"/>
            </a:pPr>
            <a:r>
              <a:rPr lang="en-US" err="1">
                <a:ea typeface="+mn-lt"/>
                <a:cs typeface="+mn-lt"/>
              </a:rPr>
              <a:t>MassHire</a:t>
            </a:r>
            <a:r>
              <a:rPr lang="en-US" dirty="0">
                <a:ea typeface="+mn-lt"/>
                <a:cs typeface="+mn-lt"/>
              </a:rPr>
              <a:t> Career Centers play a key role in helping Veterans successfully transition to employment:</a:t>
            </a:r>
            <a:endParaRPr lang="en-US" dirty="0">
              <a:ea typeface="Calibri"/>
              <a:cs typeface="Calibri"/>
            </a:endParaRPr>
          </a:p>
          <a:p>
            <a:pPr lvl="1" indent="-287020">
              <a:buFont typeface="Arial" panose="020B0604020202020204" pitchFamily="34" charset="0"/>
              <a:buChar char="•"/>
            </a:pPr>
            <a:r>
              <a:rPr lang="en-US" sz="2400" dirty="0"/>
              <a:t>Implementation of POS for the whole Career Center</a:t>
            </a:r>
            <a:endParaRPr lang="en-US" sz="2400" dirty="0">
              <a:ea typeface="Calibri"/>
              <a:cs typeface="Calibri"/>
            </a:endParaRPr>
          </a:p>
          <a:p>
            <a:pPr lvl="1" indent="-287020">
              <a:buFont typeface="Arial" panose="020B0604020202020204" pitchFamily="34" charset="0"/>
              <a:buChar char="•"/>
            </a:pPr>
            <a:r>
              <a:rPr lang="en-US" sz="2400" dirty="0"/>
              <a:t>Establishing goals in collaboration with the Workforce Boards for serving Veterans customers, accurately reporting Veterans served</a:t>
            </a:r>
            <a:endParaRPr lang="en-US" sz="2400" dirty="0">
              <a:ea typeface="Calibri"/>
              <a:cs typeface="Calibri"/>
            </a:endParaRPr>
          </a:p>
          <a:p>
            <a:pPr lvl="1" indent="-287020">
              <a:buFont typeface="Arial" panose="020B0604020202020204" pitchFamily="34" charset="0"/>
              <a:buChar char="•"/>
            </a:pPr>
            <a:r>
              <a:rPr lang="en-US" sz="2400" dirty="0"/>
              <a:t>Career Center Staff training to identify Veteran customers and implement POS as required by federal law</a:t>
            </a:r>
            <a:endParaRPr lang="en-US" sz="2400" dirty="0">
              <a:ea typeface="Calibri"/>
              <a:cs typeface="Calibri"/>
            </a:endParaRPr>
          </a:p>
          <a:p>
            <a:pPr lvl="1" indent="-287020">
              <a:buFont typeface="Arial" panose="020B0604020202020204" pitchFamily="34" charset="0"/>
              <a:buChar char="•"/>
            </a:pP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6" name="Content Placeholder 5" descr="Close up of checklist">
            <a:extLst>
              <a:ext uri="{FF2B5EF4-FFF2-40B4-BE49-F238E27FC236}">
                <a16:creationId xmlns:a16="http://schemas.microsoft.com/office/drawing/2014/main" id="{11C0F375-5AA7-6843-0C1F-064F1D5D2F1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07735" y="1250291"/>
            <a:ext cx="2774950" cy="2559709"/>
          </a:xfrm>
        </p:spPr>
      </p:pic>
    </p:spTree>
    <p:extLst>
      <p:ext uri="{BB962C8B-B14F-4D97-AF65-F5344CB8AC3E}">
        <p14:creationId xmlns:p14="http://schemas.microsoft.com/office/powerpoint/2010/main" val="337503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2DBF-1515-B978-FC37-B2454B28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 sz="3100"/>
              <a:t>Operations Manager/Non-State Managers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4FA89D-7E05-9027-099B-9E1E6AE7C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D8922F4-FEAB-D4EC-46E9-3B26476895F6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198398919"/>
              </p:ext>
            </p:extLst>
          </p:nvPr>
        </p:nvGraphicFramePr>
        <p:xfrm>
          <a:off x="457200" y="14462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5067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E02F-62ED-52C3-EA70-5A222B79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8453766" cy="954348"/>
          </a:xfrm>
        </p:spPr>
        <p:txBody>
          <a:bodyPr anchor="ctr">
            <a:normAutofit/>
          </a:bodyPr>
          <a:lstStyle/>
          <a:p>
            <a:r>
              <a:rPr lang="en-US" dirty="0"/>
              <a:t>Operations Managers/Non-State Managers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F6D35D-A96F-415A-A944-CC806F7CE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7" name="Content Placeholder 6" descr="A picture containing toy&#10;&#10;AI-generated content may be incorrect.">
            <a:extLst>
              <a:ext uri="{FF2B5EF4-FFF2-40B4-BE49-F238E27FC236}">
                <a16:creationId xmlns:a16="http://schemas.microsoft.com/office/drawing/2014/main" id="{C92FB54D-79AE-734D-ECCF-4AF8F2E412B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654628"/>
            <a:ext cx="2922961" cy="2922961"/>
          </a:xfrm>
        </p:spPr>
      </p:pic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82372FE-2A52-C503-5ECF-FABBA209D72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09811377"/>
              </p:ext>
            </p:extLst>
          </p:nvPr>
        </p:nvGraphicFramePr>
        <p:xfrm>
          <a:off x="3104547" y="1235476"/>
          <a:ext cx="5821738" cy="4878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13073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696AF-99BA-CCFB-95CB-15F75221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614"/>
            <a:ext cx="7131050" cy="954348"/>
          </a:xfrm>
        </p:spPr>
        <p:txBody>
          <a:bodyPr anchor="ctr">
            <a:normAutofit/>
          </a:bodyPr>
          <a:lstStyle/>
          <a:p>
            <a:r>
              <a:rPr lang="en-US"/>
              <a:t>Functional Supervision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E0BFD2-5A60-16F7-22E1-7C329FF15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466" y="6358001"/>
            <a:ext cx="2963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41BE8DD-6BA1-AD43-8321-0CEB068BCC7D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FD69060-1410-2F49-96F6-68429FA46D71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3908153295"/>
              </p:ext>
            </p:extLst>
          </p:nvPr>
        </p:nvGraphicFramePr>
        <p:xfrm>
          <a:off x="457200" y="1555750"/>
          <a:ext cx="8229600" cy="4306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4468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ssHire">
      <a:dk1>
        <a:srgbClr val="009876"/>
      </a:dk1>
      <a:lt1>
        <a:srgbClr val="FFFFFF"/>
      </a:lt1>
      <a:dk2>
        <a:srgbClr val="032B4A"/>
      </a:dk2>
      <a:lt2>
        <a:srgbClr val="FDB525"/>
      </a:lt2>
      <a:accent1>
        <a:srgbClr val="D1D3D4"/>
      </a:accent1>
      <a:accent2>
        <a:srgbClr val="63BCE6"/>
      </a:accent2>
      <a:accent3>
        <a:srgbClr val="AF48B7"/>
      </a:accent3>
      <a:accent4>
        <a:srgbClr val="27C19F"/>
      </a:accent4>
      <a:accent5>
        <a:srgbClr val="436581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5036446F218841831E389EE0ED1EE2" ma:contentTypeVersion="12" ma:contentTypeDescription="Create a new document." ma:contentTypeScope="" ma:versionID="afdb58e2014718c530122b30768bb0ae">
  <xsd:schema xmlns:xsd="http://www.w3.org/2001/XMLSchema" xmlns:xs="http://www.w3.org/2001/XMLSchema" xmlns:p="http://schemas.microsoft.com/office/2006/metadata/properties" xmlns:ns2="f8197ce3-f327-445f-9ae6-74b08f5a20a9" xmlns:ns3="69eef59b-4fb6-4551-80fa-880d5adf8c10" targetNamespace="http://schemas.microsoft.com/office/2006/metadata/properties" ma:root="true" ma:fieldsID="026bd1217e355ff7e2f1f693b614d6df" ns2:_="" ns3:_="">
    <xsd:import namespace="f8197ce3-f327-445f-9ae6-74b08f5a20a9"/>
    <xsd:import namespace="69eef59b-4fb6-4551-80fa-880d5adf8c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197ce3-f327-445f-9ae6-74b08f5a20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ef59b-4fb6-4551-80fa-880d5adf8c1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dc2c101-171c-4685-bb13-f9d5109e079d}" ma:internalName="TaxCatchAll" ma:showField="CatchAllData" ma:web="69eef59b-4fb6-4551-80fa-880d5adf8c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eef59b-4fb6-4551-80fa-880d5adf8c10" xsi:nil="true"/>
    <lcf76f155ced4ddcb4097134ff3c332f xmlns="f8197ce3-f327-445f-9ae6-74b08f5a20a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4AB051-600F-4898-9A7E-69FCDFF316CF}">
  <ds:schemaRefs>
    <ds:schemaRef ds:uri="69eef59b-4fb6-4551-80fa-880d5adf8c10"/>
    <ds:schemaRef ds:uri="f8197ce3-f327-445f-9ae6-74b08f5a20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D34DBE-E2DC-494B-B61E-4F42D126008B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f8197ce3-f327-445f-9ae6-74b08f5a20a9"/>
    <ds:schemaRef ds:uri="http://schemas.microsoft.com/office/infopath/2007/PartnerControls"/>
    <ds:schemaRef ds:uri="69eef59b-4fb6-4551-80fa-880d5adf8c1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638049A-6854-4506-85CC-34BE755B2BA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2476</Words>
  <Application>Microsoft Office PowerPoint</Application>
  <PresentationFormat>On-screen Show (4:3)</PresentationFormat>
  <Paragraphs>309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 JVSG Standard Operating Procedures Training  Day 2: MassHire Career Centers' Role in the JVSG program </vt:lpstr>
      <vt:lpstr>Housekeeping </vt:lpstr>
      <vt:lpstr>Topics</vt:lpstr>
      <vt:lpstr>Acronyms </vt:lpstr>
      <vt:lpstr>PowerPoint Presentation</vt:lpstr>
      <vt:lpstr>Career Center Responsibilities in Serving Veterans </vt:lpstr>
      <vt:lpstr>Operations Manager/Non-State Managers</vt:lpstr>
      <vt:lpstr>Operations Managers/Non-State Managers</vt:lpstr>
      <vt:lpstr>Functional Supervision </vt:lpstr>
      <vt:lpstr>Front Desk/Point of Entry </vt:lpstr>
      <vt:lpstr>Career Center Seminar</vt:lpstr>
      <vt:lpstr>Career Center Seminar</vt:lpstr>
      <vt:lpstr>EEO Policy </vt:lpstr>
      <vt:lpstr>Career Center Staff role in JVSG </vt:lpstr>
      <vt:lpstr>PowerPoint Presentation</vt:lpstr>
      <vt:lpstr>Screening and Referrals through MassHire JobQuest</vt:lpstr>
      <vt:lpstr>DVOP Unavailable </vt:lpstr>
      <vt:lpstr>Self-Attested Eligible Veterans Report</vt:lpstr>
      <vt:lpstr>PowerPoint Presentation</vt:lpstr>
      <vt:lpstr>Eligibility Screening Tool </vt:lpstr>
      <vt:lpstr>Eligibility Screening Tool </vt:lpstr>
      <vt:lpstr>Eligibility Screening Tool </vt:lpstr>
      <vt:lpstr>Eligibility Screening Tool </vt:lpstr>
      <vt:lpstr>DVOP Serving Veteran Customers</vt:lpstr>
      <vt:lpstr>Intake</vt:lpstr>
      <vt:lpstr>Intake </vt:lpstr>
      <vt:lpstr>PowerPoint Presentation</vt:lpstr>
      <vt:lpstr>Comprehensive Assessments</vt:lpstr>
      <vt:lpstr>Comprehensive Assessment</vt:lpstr>
      <vt:lpstr>Job Readiness</vt:lpstr>
      <vt:lpstr>PowerPoint Presentation</vt:lpstr>
      <vt:lpstr>Expectations of Conducting Outreach</vt:lpstr>
      <vt:lpstr>Expectations for Conducting Outreach</vt:lpstr>
      <vt:lpstr>DVOP Outreach</vt:lpstr>
      <vt:lpstr>DVOP Outreach</vt:lpstr>
      <vt:lpstr>Outreach Sites </vt:lpstr>
      <vt:lpstr>Outreach Plans</vt:lpstr>
      <vt:lpstr>DVOP Outreach </vt:lpstr>
      <vt:lpstr>PowerPoint Presentation</vt:lpstr>
      <vt:lpstr>Case Assignment</vt:lpstr>
      <vt:lpstr>Follow Up</vt:lpstr>
      <vt:lpstr>Case Closure</vt:lpstr>
      <vt:lpstr>Data Validation </vt:lpstr>
      <vt:lpstr>Managers Report</vt:lpstr>
      <vt:lpstr>References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Pertuso</dc:creator>
  <cp:lastModifiedBy>Stadhard, Sacha (DCS)</cp:lastModifiedBy>
  <cp:revision>140</cp:revision>
  <dcterms:created xsi:type="dcterms:W3CDTF">2018-04-17T17:15:10Z</dcterms:created>
  <dcterms:modified xsi:type="dcterms:W3CDTF">2025-10-20T19:45:22Z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0x010100A95036446F218841831E389EE0ED1EE2</vt:lpwstr>
  </property>
  <property fmtid="{D5CDD505-2E9C-101B-9397-08002B2CF9AE}" pid="3" name="Order">
    <vt:r8>978800</vt:r8>
  </property>
  <property fmtid="{D5CDD505-2E9C-101B-9397-08002B2CF9AE}" pid="4" name="MediaServiceImageTags">
    <vt:lpwstr/>
  </property>
</Properties>
</file>