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314" r:id="rId6"/>
    <p:sldId id="316" r:id="rId7"/>
    <p:sldId id="318" r:id="rId8"/>
    <p:sldId id="288" r:id="rId9"/>
    <p:sldId id="289" r:id="rId10"/>
    <p:sldId id="290" r:id="rId11"/>
    <p:sldId id="291" r:id="rId12"/>
    <p:sldId id="298" r:id="rId13"/>
    <p:sldId id="297" r:id="rId14"/>
    <p:sldId id="296" r:id="rId15"/>
    <p:sldId id="311" r:id="rId16"/>
    <p:sldId id="295" r:id="rId17"/>
    <p:sldId id="294" r:id="rId18"/>
    <p:sldId id="293" r:id="rId19"/>
    <p:sldId id="305" r:id="rId20"/>
    <p:sldId id="304" r:id="rId21"/>
    <p:sldId id="308" r:id="rId22"/>
    <p:sldId id="307" r:id="rId23"/>
    <p:sldId id="306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EFBBC8-5206-92EA-CD43-B7CB01194054}" name="Stadhard, Sacha (DCS)" initials="SS" userId="S::sacha.stadhard@mass.gov::fba5cd91-7722-40f5-88cf-02dbb4202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651"/>
    <a:srgbClr val="139876"/>
    <a:srgbClr val="7D3379"/>
    <a:srgbClr val="53A4CF"/>
    <a:srgbClr val="112638"/>
    <a:srgbClr val="45A78E"/>
    <a:srgbClr val="042B4A"/>
    <a:srgbClr val="426480"/>
    <a:srgbClr val="42647F"/>
    <a:srgbClr val="FAA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9DB0AE-9EEB-793D-5BBD-399F983E8667}" v="4" dt="2025-10-20T19:49:40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dhard, Sacha (DCS)" userId="S::sacha.stadhard@mass.gov::fba5cd91-7722-40f5-88cf-02dbb42025c9" providerId="AD" clId="Web-{D451DFD4-554D-7912-7F25-461C65AC9C26}"/>
    <pc:docChg chg="modSld">
      <pc:chgData name="Stadhard, Sacha (DCS)" userId="S::sacha.stadhard@mass.gov::fba5cd91-7722-40f5-88cf-02dbb42025c9" providerId="AD" clId="Web-{D451DFD4-554D-7912-7F25-461C65AC9C26}" dt="2025-10-13T21:53:06.471" v="21" actId="20577"/>
      <pc:docMkLst>
        <pc:docMk/>
      </pc:docMkLst>
      <pc:sldChg chg="modSp">
        <pc:chgData name="Stadhard, Sacha (DCS)" userId="S::sacha.stadhard@mass.gov::fba5cd91-7722-40f5-88cf-02dbb42025c9" providerId="AD" clId="Web-{D451DFD4-554D-7912-7F25-461C65AC9C26}" dt="2025-10-13T21:53:06.471" v="21" actId="20577"/>
        <pc:sldMkLst>
          <pc:docMk/>
          <pc:sldMk cId="1251282775" sldId="316"/>
        </pc:sldMkLst>
        <pc:graphicFrameChg chg="modGraphic">
          <ac:chgData name="Stadhard, Sacha (DCS)" userId="S::sacha.stadhard@mass.gov::fba5cd91-7722-40f5-88cf-02dbb42025c9" providerId="AD" clId="Web-{D451DFD4-554D-7912-7F25-461C65AC9C26}" dt="2025-10-13T21:53:06.471" v="21" actId="20577"/>
          <ac:graphicFrameMkLst>
            <pc:docMk/>
            <pc:sldMk cId="1251282775" sldId="316"/>
            <ac:graphicFrameMk id="9" creationId="{5DE105D0-703D-8076-18E2-FDE973D5BDAC}"/>
          </ac:graphicFrameMkLst>
        </pc:graphicFrameChg>
      </pc:sldChg>
    </pc:docChg>
  </pc:docChgLst>
  <pc:docChgLst>
    <pc:chgData name="Stadhard, Sacha (DCS)" userId="S::sacha.stadhard@mass.gov::fba5cd91-7722-40f5-88cf-02dbb42025c9" providerId="AD" clId="Web-{098D7BE6-F1BA-456E-B57A-93F4698904A0}"/>
    <pc:docChg chg="modSld">
      <pc:chgData name="Stadhard, Sacha (DCS)" userId="S::sacha.stadhard@mass.gov::fba5cd91-7722-40f5-88cf-02dbb42025c9" providerId="AD" clId="Web-{098D7BE6-F1BA-456E-B57A-93F4698904A0}" dt="2025-10-10T13:18:24.765" v="7" actId="20577"/>
      <pc:docMkLst>
        <pc:docMk/>
      </pc:docMkLst>
      <pc:sldChg chg="modSp">
        <pc:chgData name="Stadhard, Sacha (DCS)" userId="S::sacha.stadhard@mass.gov::fba5cd91-7722-40f5-88cf-02dbb42025c9" providerId="AD" clId="Web-{098D7BE6-F1BA-456E-B57A-93F4698904A0}" dt="2025-10-10T13:18:24.765" v="7" actId="20577"/>
        <pc:sldMkLst>
          <pc:docMk/>
          <pc:sldMk cId="3713652289" sldId="296"/>
        </pc:sldMkLst>
        <pc:graphicFrameChg chg="modGraphic">
          <ac:chgData name="Stadhard, Sacha (DCS)" userId="S::sacha.stadhard@mass.gov::fba5cd91-7722-40f5-88cf-02dbb42025c9" providerId="AD" clId="Web-{098D7BE6-F1BA-456E-B57A-93F4698904A0}" dt="2025-10-10T13:18:24.765" v="7" actId="20577"/>
          <ac:graphicFrameMkLst>
            <pc:docMk/>
            <pc:sldMk cId="3713652289" sldId="296"/>
            <ac:graphicFrameMk id="7" creationId="{625D4F0F-68D7-3F1D-75E7-51BD41B2173F}"/>
          </ac:graphicFrameMkLst>
        </pc:graphicFrameChg>
      </pc:sldChg>
    </pc:docChg>
  </pc:docChgLst>
  <pc:docChgLst>
    <pc:chgData name="Stadhard, Sacha (DCS)" userId="S::sacha.stadhard@mass.gov::fba5cd91-7722-40f5-88cf-02dbb42025c9" providerId="AD" clId="Web-{10EFC84E-FF95-0D91-8E19-3C8A64E1A627}"/>
    <pc:docChg chg="addSld delSld modSld sldOrd">
      <pc:chgData name="Stadhard, Sacha (DCS)" userId="S::sacha.stadhard@mass.gov::fba5cd91-7722-40f5-88cf-02dbb42025c9" providerId="AD" clId="Web-{10EFC84E-FF95-0D91-8E19-3C8A64E1A627}" dt="2025-10-09T23:54:27.399" v="39"/>
      <pc:docMkLst>
        <pc:docMk/>
      </pc:docMkLst>
      <pc:sldChg chg="modSp del ord">
        <pc:chgData name="Stadhard, Sacha (DCS)" userId="S::sacha.stadhard@mass.gov::fba5cd91-7722-40f5-88cf-02dbb42025c9" providerId="AD" clId="Web-{10EFC84E-FF95-0D91-8E19-3C8A64E1A627}" dt="2025-10-09T23:50:18.284" v="24"/>
        <pc:sldMkLst>
          <pc:docMk/>
          <pc:sldMk cId="3207242883" sldId="310"/>
        </pc:sldMkLst>
      </pc:sldChg>
      <pc:sldChg chg="modSp del">
        <pc:chgData name="Stadhard, Sacha (DCS)" userId="S::sacha.stadhard@mass.gov::fba5cd91-7722-40f5-88cf-02dbb42025c9" providerId="AD" clId="Web-{10EFC84E-FF95-0D91-8E19-3C8A64E1A627}" dt="2025-10-09T23:54:27.399" v="39"/>
        <pc:sldMkLst>
          <pc:docMk/>
          <pc:sldMk cId="1712770496" sldId="312"/>
        </pc:sldMkLst>
      </pc:sldChg>
      <pc:sldChg chg="new del">
        <pc:chgData name="Stadhard, Sacha (DCS)" userId="S::sacha.stadhard@mass.gov::fba5cd91-7722-40f5-88cf-02dbb42025c9" providerId="AD" clId="Web-{10EFC84E-FF95-0D91-8E19-3C8A64E1A627}" dt="2025-10-09T23:48:03.014" v="3"/>
        <pc:sldMkLst>
          <pc:docMk/>
          <pc:sldMk cId="1337042378" sldId="313"/>
        </pc:sldMkLst>
      </pc:sldChg>
      <pc:sldChg chg="add">
        <pc:chgData name="Stadhard, Sacha (DCS)" userId="S::sacha.stadhard@mass.gov::fba5cd91-7722-40f5-88cf-02dbb42025c9" providerId="AD" clId="Web-{10EFC84E-FF95-0D91-8E19-3C8A64E1A627}" dt="2025-10-09T23:47:59.280" v="2"/>
        <pc:sldMkLst>
          <pc:docMk/>
          <pc:sldMk cId="2071135424" sldId="314"/>
        </pc:sldMkLst>
      </pc:sldChg>
      <pc:sldChg chg="new del">
        <pc:chgData name="Stadhard, Sacha (DCS)" userId="S::sacha.stadhard@mass.gov::fba5cd91-7722-40f5-88cf-02dbb42025c9" providerId="AD" clId="Web-{10EFC84E-FF95-0D91-8E19-3C8A64E1A627}" dt="2025-10-09T23:49:03.266" v="14"/>
        <pc:sldMkLst>
          <pc:docMk/>
          <pc:sldMk cId="2840886829" sldId="315"/>
        </pc:sldMkLst>
      </pc:sldChg>
      <pc:sldChg chg="modSp add">
        <pc:chgData name="Stadhard, Sacha (DCS)" userId="S::sacha.stadhard@mass.gov::fba5cd91-7722-40f5-88cf-02dbb42025c9" providerId="AD" clId="Web-{10EFC84E-FF95-0D91-8E19-3C8A64E1A627}" dt="2025-10-09T23:50:14.941" v="23" actId="20577"/>
        <pc:sldMkLst>
          <pc:docMk/>
          <pc:sldMk cId="1251282775" sldId="316"/>
        </pc:sldMkLst>
        <pc:graphicFrameChg chg="modGraphic">
          <ac:chgData name="Stadhard, Sacha (DCS)" userId="S::sacha.stadhard@mass.gov::fba5cd91-7722-40f5-88cf-02dbb42025c9" providerId="AD" clId="Web-{10EFC84E-FF95-0D91-8E19-3C8A64E1A627}" dt="2025-10-09T23:50:14.941" v="23" actId="20577"/>
          <ac:graphicFrameMkLst>
            <pc:docMk/>
            <pc:sldMk cId="1251282775" sldId="316"/>
            <ac:graphicFrameMk id="9" creationId="{5DE105D0-703D-8076-18E2-FDE973D5BDAC}"/>
          </ac:graphicFrameMkLst>
        </pc:graphicFrameChg>
      </pc:sldChg>
      <pc:sldChg chg="new del">
        <pc:chgData name="Stadhard, Sacha (DCS)" userId="S::sacha.stadhard@mass.gov::fba5cd91-7722-40f5-88cf-02dbb42025c9" providerId="AD" clId="Web-{10EFC84E-FF95-0D91-8E19-3C8A64E1A627}" dt="2025-10-09T23:52:48.616" v="27"/>
        <pc:sldMkLst>
          <pc:docMk/>
          <pc:sldMk cId="1920902950" sldId="317"/>
        </pc:sldMkLst>
      </pc:sldChg>
      <pc:sldChg chg="modSp add">
        <pc:chgData name="Stadhard, Sacha (DCS)" userId="S::sacha.stadhard@mass.gov::fba5cd91-7722-40f5-88cf-02dbb42025c9" providerId="AD" clId="Web-{10EFC84E-FF95-0D91-8E19-3C8A64E1A627}" dt="2025-10-09T23:54:22.430" v="38" actId="20577"/>
        <pc:sldMkLst>
          <pc:docMk/>
          <pc:sldMk cId="1841802956" sldId="318"/>
        </pc:sldMkLst>
        <pc:graphicFrameChg chg="modGraphic">
          <ac:chgData name="Stadhard, Sacha (DCS)" userId="S::sacha.stadhard@mass.gov::fba5cd91-7722-40f5-88cf-02dbb42025c9" providerId="AD" clId="Web-{10EFC84E-FF95-0D91-8E19-3C8A64E1A627}" dt="2025-10-09T23:54:22.430" v="38" actId="20577"/>
          <ac:graphicFrameMkLst>
            <pc:docMk/>
            <pc:sldMk cId="1841802956" sldId="318"/>
            <ac:graphicFrameMk id="6" creationId="{5BA0D5E6-6596-B256-AB8C-00DA40E997F2}"/>
          </ac:graphicFrameMkLst>
        </pc:graphicFrameChg>
      </pc:sldChg>
    </pc:docChg>
  </pc:docChgLst>
  <pc:docChgLst>
    <pc:chgData name="Mills, Chris (DCS)" userId="993c5c82-54d4-444b-bab2-422329e6ffa8" providerId="ADAL" clId="{62F1ECAB-7045-4F1F-A73A-FC0046FD9132}"/>
    <pc:docChg chg="undo custSel addSld modSld">
      <pc:chgData name="Mills, Chris (DCS)" userId="993c5c82-54d4-444b-bab2-422329e6ffa8" providerId="ADAL" clId="{62F1ECAB-7045-4F1F-A73A-FC0046FD9132}" dt="2025-10-07T15:30:36.490" v="321" actId="962"/>
      <pc:docMkLst>
        <pc:docMk/>
      </pc:docMkLst>
      <pc:sldChg chg="modSp mod">
        <pc:chgData name="Mills, Chris (DCS)" userId="993c5c82-54d4-444b-bab2-422329e6ffa8" providerId="ADAL" clId="{62F1ECAB-7045-4F1F-A73A-FC0046FD9132}" dt="2025-10-06T13:43:11.097" v="69" actId="33524"/>
        <pc:sldMkLst>
          <pc:docMk/>
          <pc:sldMk cId="3225928348" sldId="300"/>
        </pc:sldMkLst>
      </pc:sldChg>
      <pc:sldChg chg="modSp mod">
        <pc:chgData name="Mills, Chris (DCS)" userId="993c5c82-54d4-444b-bab2-422329e6ffa8" providerId="ADAL" clId="{62F1ECAB-7045-4F1F-A73A-FC0046FD9132}" dt="2025-10-06T13:44:06.798" v="70" actId="20577"/>
        <pc:sldMkLst>
          <pc:docMk/>
          <pc:sldMk cId="3660627463" sldId="307"/>
        </pc:sldMkLst>
      </pc:sldChg>
      <pc:sldChg chg="addSp delSp modSp mod">
        <pc:chgData name="Mills, Chris (DCS)" userId="993c5c82-54d4-444b-bab2-422329e6ffa8" providerId="ADAL" clId="{62F1ECAB-7045-4F1F-A73A-FC0046FD9132}" dt="2025-10-07T15:30:36.490" v="321" actId="962"/>
        <pc:sldMkLst>
          <pc:docMk/>
          <pc:sldMk cId="562234441" sldId="311"/>
        </pc:sldMkLst>
        <pc:spChg chg="mod">
          <ac:chgData name="Mills, Chris (DCS)" userId="993c5c82-54d4-444b-bab2-422329e6ffa8" providerId="ADAL" clId="{62F1ECAB-7045-4F1F-A73A-FC0046FD9132}" dt="2025-10-06T15:13:00.121" v="310" actId="20577"/>
          <ac:spMkLst>
            <pc:docMk/>
            <pc:sldMk cId="562234441" sldId="311"/>
            <ac:spMk id="2" creationId="{7C425678-2005-9E9C-2506-508311CADCA9}"/>
          </ac:spMkLst>
        </pc:spChg>
        <pc:spChg chg="mod">
          <ac:chgData name="Mills, Chris (DCS)" userId="993c5c82-54d4-444b-bab2-422329e6ffa8" providerId="ADAL" clId="{62F1ECAB-7045-4F1F-A73A-FC0046FD9132}" dt="2025-10-06T15:13:15.059" v="311" actId="21"/>
          <ac:spMkLst>
            <pc:docMk/>
            <pc:sldMk cId="562234441" sldId="311"/>
            <ac:spMk id="4" creationId="{BC38558D-371B-B2F6-C964-1F9F72F08BA6}"/>
          </ac:spMkLst>
        </pc:spChg>
        <pc:picChg chg="add mod">
          <ac:chgData name="Mills, Chris (DCS)" userId="993c5c82-54d4-444b-bab2-422329e6ffa8" providerId="ADAL" clId="{62F1ECAB-7045-4F1F-A73A-FC0046FD9132}" dt="2025-10-07T15:30:36.490" v="321" actId="962"/>
          <ac:picMkLst>
            <pc:docMk/>
            <pc:sldMk cId="562234441" sldId="311"/>
            <ac:picMk id="6" creationId="{2D61F65B-6204-39CF-BF0D-7757367FAEFA}"/>
          </ac:picMkLst>
        </pc:picChg>
      </pc:sldChg>
      <pc:sldChg chg="modSp new mod">
        <pc:chgData name="Mills, Chris (DCS)" userId="993c5c82-54d4-444b-bab2-422329e6ffa8" providerId="ADAL" clId="{62F1ECAB-7045-4F1F-A73A-FC0046FD9132}" dt="2025-10-06T13:48:50.748" v="293" actId="20577"/>
        <pc:sldMkLst>
          <pc:docMk/>
          <pc:sldMk cId="1712770496" sldId="312"/>
        </pc:sldMkLst>
      </pc:sldChg>
    </pc:docChg>
  </pc:docChgLst>
  <pc:docChgLst>
    <pc:chgData name="Stadhard, Sacha (DCS)" userId="S::sacha.stadhard@mass.gov::fba5cd91-7722-40f5-88cf-02dbb42025c9" providerId="AD" clId="Web-{3652FA99-82A0-3985-EEC3-71EE2B9AF450}"/>
    <pc:docChg chg="modSld">
      <pc:chgData name="Stadhard, Sacha (DCS)" userId="S::sacha.stadhard@mass.gov::fba5cd91-7722-40f5-88cf-02dbb42025c9" providerId="AD" clId="Web-{3652FA99-82A0-3985-EEC3-71EE2B9AF450}" dt="2025-10-15T14:04:21.950" v="7" actId="20577"/>
      <pc:docMkLst>
        <pc:docMk/>
      </pc:docMkLst>
      <pc:sldChg chg="modSp">
        <pc:chgData name="Stadhard, Sacha (DCS)" userId="S::sacha.stadhard@mass.gov::fba5cd91-7722-40f5-88cf-02dbb42025c9" providerId="AD" clId="Web-{3652FA99-82A0-3985-EEC3-71EE2B9AF450}" dt="2025-10-15T14:04:21.950" v="7" actId="20577"/>
        <pc:sldMkLst>
          <pc:docMk/>
          <pc:sldMk cId="2851766664" sldId="293"/>
        </pc:sldMkLst>
        <pc:graphicFrameChg chg="mod modGraphic">
          <ac:chgData name="Stadhard, Sacha (DCS)" userId="S::sacha.stadhard@mass.gov::fba5cd91-7722-40f5-88cf-02dbb42025c9" providerId="AD" clId="Web-{3652FA99-82A0-3985-EEC3-71EE2B9AF450}" dt="2025-10-15T14:04:21.950" v="7" actId="20577"/>
          <ac:graphicFrameMkLst>
            <pc:docMk/>
            <pc:sldMk cId="2851766664" sldId="293"/>
            <ac:graphicFrameMk id="7" creationId="{4CEE2CB3-BC5F-119F-8A49-D8CDDE98818E}"/>
          </ac:graphicFrameMkLst>
        </pc:graphicFrameChg>
      </pc:sldChg>
    </pc:docChg>
  </pc:docChgLst>
  <pc:docChgLst>
    <pc:chgData name="Stadhard, Sacha (DCS)" userId="S::sacha.stadhard@mass.gov::fba5cd91-7722-40f5-88cf-02dbb42025c9" providerId="AD" clId="Web-{E89DB0AE-9EEB-793D-5BBD-399F983E8667}"/>
    <pc:docChg chg="modSld">
      <pc:chgData name="Stadhard, Sacha (DCS)" userId="S::sacha.stadhard@mass.gov::fba5cd91-7722-40f5-88cf-02dbb42025c9" providerId="AD" clId="Web-{E89DB0AE-9EEB-793D-5BBD-399F983E8667}" dt="2025-10-20T19:49:40.137" v="27" actId="20577"/>
      <pc:docMkLst>
        <pc:docMk/>
      </pc:docMkLst>
      <pc:sldChg chg="modSp">
        <pc:chgData name="Stadhard, Sacha (DCS)" userId="S::sacha.stadhard@mass.gov::fba5cd91-7722-40f5-88cf-02dbb42025c9" providerId="AD" clId="Web-{E89DB0AE-9EEB-793D-5BBD-399F983E8667}" dt="2025-10-20T19:45:51.560" v="2" actId="20577"/>
        <pc:sldMkLst>
          <pc:docMk/>
          <pc:sldMk cId="2835402444" sldId="288"/>
        </pc:sldMkLst>
        <pc:graphicFrameChg chg="modGraphic">
          <ac:chgData name="Stadhard, Sacha (DCS)" userId="S::sacha.stadhard@mass.gov::fba5cd91-7722-40f5-88cf-02dbb42025c9" providerId="AD" clId="Web-{E89DB0AE-9EEB-793D-5BBD-399F983E8667}" dt="2025-10-20T19:45:51.560" v="2" actId="20577"/>
          <ac:graphicFrameMkLst>
            <pc:docMk/>
            <pc:sldMk cId="2835402444" sldId="288"/>
            <ac:graphicFrameMk id="9" creationId="{0790603C-B8F9-9F7C-5B2A-EE7E252B7BD6}"/>
          </ac:graphicFrameMkLst>
        </pc:graphicFrameChg>
      </pc:sldChg>
      <pc:sldChg chg="modSp">
        <pc:chgData name="Stadhard, Sacha (DCS)" userId="S::sacha.stadhard@mass.gov::fba5cd91-7722-40f5-88cf-02dbb42025c9" providerId="AD" clId="Web-{E89DB0AE-9EEB-793D-5BBD-399F983E8667}" dt="2025-10-20T19:47:59.747" v="16" actId="1076"/>
        <pc:sldMkLst>
          <pc:docMk/>
          <pc:sldMk cId="2851766664" sldId="293"/>
        </pc:sldMkLst>
        <pc:graphicFrameChg chg="mod modGraphic">
          <ac:chgData name="Stadhard, Sacha (DCS)" userId="S::sacha.stadhard@mass.gov::fba5cd91-7722-40f5-88cf-02dbb42025c9" providerId="AD" clId="Web-{E89DB0AE-9EEB-793D-5BBD-399F983E8667}" dt="2025-10-20T19:47:59.747" v="16" actId="1076"/>
          <ac:graphicFrameMkLst>
            <pc:docMk/>
            <pc:sldMk cId="2851766664" sldId="293"/>
            <ac:graphicFrameMk id="7" creationId="{4CEE2CB3-BC5F-119F-8A49-D8CDDE98818E}"/>
          </ac:graphicFrameMkLst>
        </pc:graphicFrameChg>
      </pc:sldChg>
      <pc:sldChg chg="modSp">
        <pc:chgData name="Stadhard, Sacha (DCS)" userId="S::sacha.stadhard@mass.gov::fba5cd91-7722-40f5-88cf-02dbb42025c9" providerId="AD" clId="Web-{E89DB0AE-9EEB-793D-5BBD-399F983E8667}" dt="2025-10-20T19:47:09.747" v="8" actId="20577"/>
        <pc:sldMkLst>
          <pc:docMk/>
          <pc:sldMk cId="3797528015" sldId="294"/>
        </pc:sldMkLst>
        <pc:graphicFrameChg chg="modGraphic">
          <ac:chgData name="Stadhard, Sacha (DCS)" userId="S::sacha.stadhard@mass.gov::fba5cd91-7722-40f5-88cf-02dbb42025c9" providerId="AD" clId="Web-{E89DB0AE-9EEB-793D-5BBD-399F983E8667}" dt="2025-10-20T19:47:09.747" v="8" actId="20577"/>
          <ac:graphicFrameMkLst>
            <pc:docMk/>
            <pc:sldMk cId="3797528015" sldId="294"/>
            <ac:graphicFrameMk id="9" creationId="{C4B38E41-8789-4F4E-E305-0303B05B2BFD}"/>
          </ac:graphicFrameMkLst>
        </pc:graphicFrameChg>
      </pc:sldChg>
      <pc:sldChg chg="modSp">
        <pc:chgData name="Stadhard, Sacha (DCS)" userId="S::sacha.stadhard@mass.gov::fba5cd91-7722-40f5-88cf-02dbb42025c9" providerId="AD" clId="Web-{E89DB0AE-9EEB-793D-5BBD-399F983E8667}" dt="2025-10-20T19:48:39.715" v="23" actId="20577"/>
        <pc:sldMkLst>
          <pc:docMk/>
          <pc:sldMk cId="3005633055" sldId="305"/>
        </pc:sldMkLst>
        <pc:graphicFrameChg chg="modGraphic">
          <ac:chgData name="Stadhard, Sacha (DCS)" userId="S::sacha.stadhard@mass.gov::fba5cd91-7722-40f5-88cf-02dbb42025c9" providerId="AD" clId="Web-{E89DB0AE-9EEB-793D-5BBD-399F983E8667}" dt="2025-10-20T19:48:39.715" v="23" actId="20577"/>
          <ac:graphicFrameMkLst>
            <pc:docMk/>
            <pc:sldMk cId="3005633055" sldId="305"/>
            <ac:graphicFrameMk id="9" creationId="{9EA912BF-F63B-6E6F-1B4D-FBEB8878D9D5}"/>
          </ac:graphicFrameMkLst>
        </pc:graphicFrameChg>
      </pc:sldChg>
      <pc:sldChg chg="modSp">
        <pc:chgData name="Stadhard, Sacha (DCS)" userId="S::sacha.stadhard@mass.gov::fba5cd91-7722-40f5-88cf-02dbb42025c9" providerId="AD" clId="Web-{E89DB0AE-9EEB-793D-5BBD-399F983E8667}" dt="2025-10-20T19:49:40.137" v="27" actId="20577"/>
        <pc:sldMkLst>
          <pc:docMk/>
          <pc:sldMk cId="3354346222" sldId="308"/>
        </pc:sldMkLst>
        <pc:spChg chg="mod">
          <ac:chgData name="Stadhard, Sacha (DCS)" userId="S::sacha.stadhard@mass.gov::fba5cd91-7722-40f5-88cf-02dbb42025c9" providerId="AD" clId="Web-{E89DB0AE-9EEB-793D-5BBD-399F983E8667}" dt="2025-10-20T19:49:40.137" v="27" actId="20577"/>
          <ac:spMkLst>
            <pc:docMk/>
            <pc:sldMk cId="3354346222" sldId="308"/>
            <ac:spMk id="5" creationId="{554320D7-693E-EEB9-7E81-34B2EA385B8A}"/>
          </ac:spMkLst>
        </pc:spChg>
      </pc:sldChg>
    </pc:docChg>
  </pc:docChgLst>
  <pc:docChgLst>
    <pc:chgData name="Stadhard, Sacha (DCS)" userId="S::sacha.stadhard@mass.gov::fba5cd91-7722-40f5-88cf-02dbb42025c9" providerId="AD" clId="Web-{F4997518-D2A8-D21F-B650-12735974E4E7}"/>
    <pc:docChg chg="mod delSld modSld">
      <pc:chgData name="Stadhard, Sacha (DCS)" userId="S::sacha.stadhard@mass.gov::fba5cd91-7722-40f5-88cf-02dbb42025c9" providerId="AD" clId="Web-{F4997518-D2A8-D21F-B650-12735974E4E7}" dt="2025-10-07T19:24:54.720" v="102"/>
      <pc:docMkLst>
        <pc:docMk/>
      </pc:docMkLst>
      <pc:sldChg chg="modSp">
        <pc:chgData name="Stadhard, Sacha (DCS)" userId="S::sacha.stadhard@mass.gov::fba5cd91-7722-40f5-88cf-02dbb42025c9" providerId="AD" clId="Web-{F4997518-D2A8-D21F-B650-12735974E4E7}" dt="2025-10-07T19:13:07.601" v="8" actId="20577"/>
        <pc:sldMkLst>
          <pc:docMk/>
          <pc:sldMk cId="2835402444" sldId="288"/>
        </pc:sldMkLst>
        <pc:spChg chg="mod">
          <ac:chgData name="Stadhard, Sacha (DCS)" userId="S::sacha.stadhard@mass.gov::fba5cd91-7722-40f5-88cf-02dbb42025c9" providerId="AD" clId="Web-{F4997518-D2A8-D21F-B650-12735974E4E7}" dt="2025-10-07T19:13:07.601" v="8" actId="20577"/>
          <ac:spMkLst>
            <pc:docMk/>
            <pc:sldMk cId="2835402444" sldId="288"/>
            <ac:spMk id="7" creationId="{00000000-0000-0000-0000-000000000000}"/>
          </ac:spMkLst>
        </pc:spChg>
      </pc:sldChg>
      <pc:sldChg chg="modSp">
        <pc:chgData name="Stadhard, Sacha (DCS)" userId="S::sacha.stadhard@mass.gov::fba5cd91-7722-40f5-88cf-02dbb42025c9" providerId="AD" clId="Web-{F4997518-D2A8-D21F-B650-12735974E4E7}" dt="2025-10-07T19:13:26.945" v="10" actId="20577"/>
        <pc:sldMkLst>
          <pc:docMk/>
          <pc:sldMk cId="4265695988" sldId="289"/>
        </pc:sldMkLst>
        <pc:spChg chg="mod">
          <ac:chgData name="Stadhard, Sacha (DCS)" userId="S::sacha.stadhard@mass.gov::fba5cd91-7722-40f5-88cf-02dbb42025c9" providerId="AD" clId="Web-{F4997518-D2A8-D21F-B650-12735974E4E7}" dt="2025-10-07T19:13:26.945" v="10" actId="20577"/>
          <ac:spMkLst>
            <pc:docMk/>
            <pc:sldMk cId="4265695988" sldId="289"/>
            <ac:spMk id="6" creationId="{00000000-0000-0000-0000-000000000000}"/>
          </ac:spMkLst>
        </pc:spChg>
      </pc:sldChg>
      <pc:sldChg chg="modSp">
        <pc:chgData name="Stadhard, Sacha (DCS)" userId="S::sacha.stadhard@mass.gov::fba5cd91-7722-40f5-88cf-02dbb42025c9" providerId="AD" clId="Web-{F4997518-D2A8-D21F-B650-12735974E4E7}" dt="2025-10-07T19:13:57.710" v="14" actId="20577"/>
        <pc:sldMkLst>
          <pc:docMk/>
          <pc:sldMk cId="2376923106" sldId="290"/>
        </pc:sldMkLst>
        <pc:spChg chg="mod">
          <ac:chgData name="Stadhard, Sacha (DCS)" userId="S::sacha.stadhard@mass.gov::fba5cd91-7722-40f5-88cf-02dbb42025c9" providerId="AD" clId="Web-{F4997518-D2A8-D21F-B650-12735974E4E7}" dt="2025-10-07T19:13:40.554" v="12" actId="20577"/>
          <ac:spMkLst>
            <pc:docMk/>
            <pc:sldMk cId="2376923106" sldId="290"/>
            <ac:spMk id="6" creationId="{00000000-0000-0000-0000-000000000000}"/>
          </ac:spMkLst>
        </pc:spChg>
      </pc:sldChg>
      <pc:sldChg chg="modSp">
        <pc:chgData name="Stadhard, Sacha (DCS)" userId="S::sacha.stadhard@mass.gov::fba5cd91-7722-40f5-88cf-02dbb42025c9" providerId="AD" clId="Web-{F4997518-D2A8-D21F-B650-12735974E4E7}" dt="2025-10-07T19:20:05.919" v="96" actId="20577"/>
        <pc:sldMkLst>
          <pc:docMk/>
          <pc:sldMk cId="3713652289" sldId="296"/>
        </pc:sldMkLst>
      </pc:sldChg>
      <pc:sldChg chg="modSp">
        <pc:chgData name="Stadhard, Sacha (DCS)" userId="S::sacha.stadhard@mass.gov::fba5cd91-7722-40f5-88cf-02dbb42025c9" providerId="AD" clId="Web-{F4997518-D2A8-D21F-B650-12735974E4E7}" dt="2025-10-07T19:19:17.324" v="75" actId="20577"/>
        <pc:sldMkLst>
          <pc:docMk/>
          <pc:sldMk cId="2229764307" sldId="297"/>
        </pc:sldMkLst>
      </pc:sldChg>
      <pc:sldChg chg="del">
        <pc:chgData name="Stadhard, Sacha (DCS)" userId="S::sacha.stadhard@mass.gov::fba5cd91-7722-40f5-88cf-02dbb42025c9" providerId="AD" clId="Web-{F4997518-D2A8-D21F-B650-12735974E4E7}" dt="2025-10-07T19:24:54.705" v="98"/>
        <pc:sldMkLst>
          <pc:docMk/>
          <pc:sldMk cId="408553092" sldId="299"/>
        </pc:sldMkLst>
      </pc:sldChg>
      <pc:sldChg chg="del">
        <pc:chgData name="Stadhard, Sacha (DCS)" userId="S::sacha.stadhard@mass.gov::fba5cd91-7722-40f5-88cf-02dbb42025c9" providerId="AD" clId="Web-{F4997518-D2A8-D21F-B650-12735974E4E7}" dt="2025-10-07T19:24:54.705" v="99"/>
        <pc:sldMkLst>
          <pc:docMk/>
          <pc:sldMk cId="3225928348" sldId="300"/>
        </pc:sldMkLst>
      </pc:sldChg>
      <pc:sldChg chg="del">
        <pc:chgData name="Stadhard, Sacha (DCS)" userId="S::sacha.stadhard@mass.gov::fba5cd91-7722-40f5-88cf-02dbb42025c9" providerId="AD" clId="Web-{F4997518-D2A8-D21F-B650-12735974E4E7}" dt="2025-10-07T19:24:54.705" v="100"/>
        <pc:sldMkLst>
          <pc:docMk/>
          <pc:sldMk cId="2437431413" sldId="301"/>
        </pc:sldMkLst>
      </pc:sldChg>
      <pc:sldChg chg="del">
        <pc:chgData name="Stadhard, Sacha (DCS)" userId="S::sacha.stadhard@mass.gov::fba5cd91-7722-40f5-88cf-02dbb42025c9" providerId="AD" clId="Web-{F4997518-D2A8-D21F-B650-12735974E4E7}" dt="2025-10-07T19:24:54.720" v="101"/>
        <pc:sldMkLst>
          <pc:docMk/>
          <pc:sldMk cId="966570927" sldId="302"/>
        </pc:sldMkLst>
      </pc:sldChg>
      <pc:sldChg chg="del">
        <pc:chgData name="Stadhard, Sacha (DCS)" userId="S::sacha.stadhard@mass.gov::fba5cd91-7722-40f5-88cf-02dbb42025c9" providerId="AD" clId="Web-{F4997518-D2A8-D21F-B650-12735974E4E7}" dt="2025-10-07T19:24:54.720" v="102"/>
        <pc:sldMkLst>
          <pc:docMk/>
          <pc:sldMk cId="3404432479" sldId="303"/>
        </pc:sldMkLst>
      </pc:sldChg>
      <pc:sldChg chg="addSp delSp modSp">
        <pc:chgData name="Stadhard, Sacha (DCS)" userId="S::sacha.stadhard@mass.gov::fba5cd91-7722-40f5-88cf-02dbb42025c9" providerId="AD" clId="Web-{F4997518-D2A8-D21F-B650-12735974E4E7}" dt="2025-10-07T18:19:27.108" v="4"/>
        <pc:sldMkLst>
          <pc:docMk/>
          <pc:sldMk cId="2123491150" sldId="309"/>
        </pc:sldMkLst>
        <pc:picChg chg="add mod ord">
          <ac:chgData name="Stadhard, Sacha (DCS)" userId="S::sacha.stadhard@mass.gov::fba5cd91-7722-40f5-88cf-02dbb42025c9" providerId="AD" clId="Web-{F4997518-D2A8-D21F-B650-12735974E4E7}" dt="2025-10-07T18:19:27.108" v="4"/>
          <ac:picMkLst>
            <pc:docMk/>
            <pc:sldMk cId="2123491150" sldId="309"/>
            <ac:picMk id="5" creationId="{17867D21-3FCD-8B87-20C1-08FA58FA4FC8}"/>
          </ac:picMkLst>
        </pc:picChg>
      </pc:sldChg>
      <pc:sldChg chg="modSp">
        <pc:chgData name="Stadhard, Sacha (DCS)" userId="S::sacha.stadhard@mass.gov::fba5cd91-7722-40f5-88cf-02dbb42025c9" providerId="AD" clId="Web-{F4997518-D2A8-D21F-B650-12735974E4E7}" dt="2025-10-07T19:12:48.929" v="6" actId="20577"/>
        <pc:sldMkLst>
          <pc:docMk/>
          <pc:sldMk cId="3207242883" sldId="310"/>
        </pc:sldMkLst>
      </pc:sldChg>
    </pc:docChg>
  </pc:docChgLst>
  <pc:docChgLst>
    <pc:chgData name="Stadhard, Sacha (DCS)" userId="S::sacha.stadhard@mass.gov::fba5cd91-7722-40f5-88cf-02dbb42025c9" providerId="AD" clId="Web-{E5E8BF37-D554-3AA7-F19F-25D76901BE5B}"/>
    <pc:docChg chg="modSld">
      <pc:chgData name="Stadhard, Sacha (DCS)" userId="S::sacha.stadhard@mass.gov::fba5cd91-7722-40f5-88cf-02dbb42025c9" providerId="AD" clId="Web-{E5E8BF37-D554-3AA7-F19F-25D76901BE5B}" dt="2025-10-10T15:02:26.222" v="188" actId="20577"/>
      <pc:docMkLst>
        <pc:docMk/>
      </pc:docMkLst>
      <pc:sldChg chg="addSp modSp">
        <pc:chgData name="Stadhard, Sacha (DCS)" userId="S::sacha.stadhard@mass.gov::fba5cd91-7722-40f5-88cf-02dbb42025c9" providerId="AD" clId="Web-{E5E8BF37-D554-3AA7-F19F-25D76901BE5B}" dt="2025-10-10T15:02:26.222" v="188" actId="20577"/>
        <pc:sldMkLst>
          <pc:docMk/>
          <pc:sldMk cId="562234441" sldId="311"/>
        </pc:sldMkLst>
        <pc:spChg chg="mod">
          <ac:chgData name="Stadhard, Sacha (DCS)" userId="S::sacha.stadhard@mass.gov::fba5cd91-7722-40f5-88cf-02dbb42025c9" providerId="AD" clId="Web-{E5E8BF37-D554-3AA7-F19F-25D76901BE5B}" dt="2025-10-10T14:57:58.094" v="32" actId="14100"/>
          <ac:spMkLst>
            <pc:docMk/>
            <pc:sldMk cId="562234441" sldId="311"/>
            <ac:spMk id="2" creationId="{7C425678-2005-9E9C-2506-508311CADCA9}"/>
          </ac:spMkLst>
        </pc:spChg>
        <pc:spChg chg="add mod">
          <ac:chgData name="Stadhard, Sacha (DCS)" userId="S::sacha.stadhard@mass.gov::fba5cd91-7722-40f5-88cf-02dbb42025c9" providerId="AD" clId="Web-{E5E8BF37-D554-3AA7-F19F-25D76901BE5B}" dt="2025-10-10T15:02:26.222" v="188" actId="20577"/>
          <ac:spMkLst>
            <pc:docMk/>
            <pc:sldMk cId="562234441" sldId="311"/>
            <ac:spMk id="5" creationId="{7F370659-0AF1-6D1B-A5C0-D21B30B7D4E9}"/>
          </ac:spMkLst>
        </pc:spChg>
      </pc:sldChg>
    </pc:docChg>
  </pc:docChgLst>
  <pc:docChgLst>
    <pc:chgData name="Stadhard, Sacha (DCS)" userId="S::sacha.stadhard@mass.gov::fba5cd91-7722-40f5-88cf-02dbb42025c9" providerId="AD" clId="Web-{70BFDB52-1495-00DC-8028-8841EAC46FFB}"/>
    <pc:docChg chg="modSld">
      <pc:chgData name="Stadhard, Sacha (DCS)" userId="S::sacha.stadhard@mass.gov::fba5cd91-7722-40f5-88cf-02dbb42025c9" providerId="AD" clId="Web-{70BFDB52-1495-00DC-8028-8841EAC46FFB}" dt="2025-10-16T11:47:30.908" v="97" actId="20577"/>
      <pc:docMkLst>
        <pc:docMk/>
      </pc:docMkLst>
      <pc:sldChg chg="modSp">
        <pc:chgData name="Stadhard, Sacha (DCS)" userId="S::sacha.stadhard@mass.gov::fba5cd91-7722-40f5-88cf-02dbb42025c9" providerId="AD" clId="Web-{70BFDB52-1495-00DC-8028-8841EAC46FFB}" dt="2025-10-16T11:47:30.908" v="97" actId="20577"/>
        <pc:sldMkLst>
          <pc:docMk/>
          <pc:sldMk cId="3005633055" sldId="305"/>
        </pc:sldMkLst>
        <pc:graphicFrameChg chg="modGraphic">
          <ac:chgData name="Stadhard, Sacha (DCS)" userId="S::sacha.stadhard@mass.gov::fba5cd91-7722-40f5-88cf-02dbb42025c9" providerId="AD" clId="Web-{70BFDB52-1495-00DC-8028-8841EAC46FFB}" dt="2025-10-16T11:47:30.908" v="97" actId="20577"/>
          <ac:graphicFrameMkLst>
            <pc:docMk/>
            <pc:sldMk cId="3005633055" sldId="305"/>
            <ac:graphicFrameMk id="9" creationId="{9EA912BF-F63B-6E6F-1B4D-FBEB8878D9D5}"/>
          </ac:graphicFrameMkLst>
        </pc:graphicFrameChg>
      </pc:sldChg>
    </pc:docChg>
  </pc:docChgLst>
  <pc:docChgLst>
    <pc:chgData name="Stadhard, Sacha (DCS)" userId="fba5cd91-7722-40f5-88cf-02dbb42025c9" providerId="ADAL" clId="{11411853-D437-4CE2-9496-C7E6AA9D4CC1}"/>
    <pc:docChg chg="undo custSel modSld">
      <pc:chgData name="Stadhard, Sacha (DCS)" userId="fba5cd91-7722-40f5-88cf-02dbb42025c9" providerId="ADAL" clId="{11411853-D437-4CE2-9496-C7E6AA9D4CC1}" dt="2025-10-10T15:05:53.514" v="329" actId="207"/>
      <pc:docMkLst>
        <pc:docMk/>
      </pc:docMkLst>
      <pc:sldChg chg="addSp delSp modSp mod modClrScheme chgLayout">
        <pc:chgData name="Stadhard, Sacha (DCS)" userId="fba5cd91-7722-40f5-88cf-02dbb42025c9" providerId="ADAL" clId="{11411853-D437-4CE2-9496-C7E6AA9D4CC1}" dt="2025-10-09T23:56:48.994" v="17" actId="255"/>
        <pc:sldMkLst>
          <pc:docMk/>
          <pc:sldMk cId="2835402444" sldId="288"/>
        </pc:sldMkLst>
        <pc:spChg chg="mod ord">
          <ac:chgData name="Stadhard, Sacha (DCS)" userId="fba5cd91-7722-40f5-88cf-02dbb42025c9" providerId="ADAL" clId="{11411853-D437-4CE2-9496-C7E6AA9D4CC1}" dt="2025-10-09T23:54:55.329" v="0" actId="26606"/>
          <ac:spMkLst>
            <pc:docMk/>
            <pc:sldMk cId="2835402444" sldId="288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09T23:54:55.329" v="0" actId="26606"/>
          <ac:spMkLst>
            <pc:docMk/>
            <pc:sldMk cId="2835402444" sldId="288"/>
            <ac:spMk id="7" creationId="{00000000-0000-0000-0000-000000000000}"/>
          </ac:spMkLst>
        </pc:spChg>
        <pc:graphicFrameChg chg="add mod modGraphic">
          <ac:chgData name="Stadhard, Sacha (DCS)" userId="fba5cd91-7722-40f5-88cf-02dbb42025c9" providerId="ADAL" clId="{11411853-D437-4CE2-9496-C7E6AA9D4CC1}" dt="2025-10-09T23:56:48.994" v="17" actId="255"/>
          <ac:graphicFrameMkLst>
            <pc:docMk/>
            <pc:sldMk cId="2835402444" sldId="288"/>
            <ac:graphicFrameMk id="9" creationId="{0790603C-B8F9-9F7C-5B2A-EE7E252B7BD6}"/>
          </ac:graphicFrameMkLst>
        </pc:graphicFrameChg>
      </pc:sldChg>
      <pc:sldChg chg="modSp mod">
        <pc:chgData name="Stadhard, Sacha (DCS)" userId="fba5cd91-7722-40f5-88cf-02dbb42025c9" providerId="ADAL" clId="{11411853-D437-4CE2-9496-C7E6AA9D4CC1}" dt="2025-10-09T23:57:26.702" v="22" actId="207"/>
        <pc:sldMkLst>
          <pc:docMk/>
          <pc:sldMk cId="4265695988" sldId="289"/>
        </pc:sldMkLst>
        <pc:spChg chg="mod">
          <ac:chgData name="Stadhard, Sacha (DCS)" userId="fba5cd91-7722-40f5-88cf-02dbb42025c9" providerId="ADAL" clId="{11411853-D437-4CE2-9496-C7E6AA9D4CC1}" dt="2025-10-09T23:57:26.702" v="22" actId="207"/>
          <ac:spMkLst>
            <pc:docMk/>
            <pc:sldMk cId="4265695988" sldId="289"/>
            <ac:spMk id="4" creationId="{00000000-0000-0000-0000-000000000000}"/>
          </ac:spMkLst>
        </pc:spChg>
      </pc:sldChg>
      <pc:sldChg chg="addSp delSp modSp mod">
        <pc:chgData name="Stadhard, Sacha (DCS)" userId="fba5cd91-7722-40f5-88cf-02dbb42025c9" providerId="ADAL" clId="{11411853-D437-4CE2-9496-C7E6AA9D4CC1}" dt="2025-10-09T23:59:03.453" v="37" actId="207"/>
        <pc:sldMkLst>
          <pc:docMk/>
          <pc:sldMk cId="2376923106" sldId="290"/>
        </pc:sldMkLst>
        <pc:spChg chg="mod ord">
          <ac:chgData name="Stadhard, Sacha (DCS)" userId="fba5cd91-7722-40f5-88cf-02dbb42025c9" providerId="ADAL" clId="{11411853-D437-4CE2-9496-C7E6AA9D4CC1}" dt="2025-10-09T23:56:06.792" v="10" actId="26606"/>
          <ac:spMkLst>
            <pc:docMk/>
            <pc:sldMk cId="2376923106" sldId="290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09T23:56:06.792" v="10" actId="26606"/>
          <ac:spMkLst>
            <pc:docMk/>
            <pc:sldMk cId="2376923106" sldId="290"/>
            <ac:spMk id="6" creationId="{00000000-0000-0000-0000-000000000000}"/>
          </ac:spMkLst>
        </pc:spChg>
        <pc:graphicFrameChg chg="add mod modGraphic">
          <ac:chgData name="Stadhard, Sacha (DCS)" userId="fba5cd91-7722-40f5-88cf-02dbb42025c9" providerId="ADAL" clId="{11411853-D437-4CE2-9496-C7E6AA9D4CC1}" dt="2025-10-09T23:59:03.453" v="37" actId="207"/>
          <ac:graphicFrameMkLst>
            <pc:docMk/>
            <pc:sldMk cId="2376923106" sldId="290"/>
            <ac:graphicFrameMk id="8" creationId="{9203730F-F3C8-1EAB-8F70-2DCF05D24F4F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00:00:02.825" v="44" actId="207"/>
        <pc:sldMkLst>
          <pc:docMk/>
          <pc:sldMk cId="2164678949" sldId="291"/>
        </pc:sldMkLst>
        <pc:spChg chg="mod">
          <ac:chgData name="Stadhard, Sacha (DCS)" userId="fba5cd91-7722-40f5-88cf-02dbb42025c9" providerId="ADAL" clId="{11411853-D437-4CE2-9496-C7E6AA9D4CC1}" dt="2025-10-09T23:59:32.557" v="38" actId="26606"/>
          <ac:spMkLst>
            <pc:docMk/>
            <pc:sldMk cId="2164678949" sldId="291"/>
            <ac:spMk id="2" creationId="{BEBECCDC-8A09-F93F-4A4B-94B6E89C8D58}"/>
          </ac:spMkLst>
        </pc:spChg>
        <pc:spChg chg="mod">
          <ac:chgData name="Stadhard, Sacha (DCS)" userId="fba5cd91-7722-40f5-88cf-02dbb42025c9" providerId="ADAL" clId="{11411853-D437-4CE2-9496-C7E6AA9D4CC1}" dt="2025-10-09T23:59:32.557" v="38" actId="26606"/>
          <ac:spMkLst>
            <pc:docMk/>
            <pc:sldMk cId="2164678949" sldId="291"/>
            <ac:spMk id="3" creationId="{00000000-0000-0000-0000-000000000000}"/>
          </ac:spMkLst>
        </pc:spChg>
        <pc:graphicFrameChg chg="add mod modGraphic">
          <ac:chgData name="Stadhard, Sacha (DCS)" userId="fba5cd91-7722-40f5-88cf-02dbb42025c9" providerId="ADAL" clId="{11411853-D437-4CE2-9496-C7E6AA9D4CC1}" dt="2025-10-10T00:00:02.825" v="44" actId="207"/>
          <ac:graphicFrameMkLst>
            <pc:docMk/>
            <pc:sldMk cId="2164678949" sldId="291"/>
            <ac:graphicFrameMk id="8" creationId="{AA1CEC69-A471-7679-A4B3-648F17AEA46C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00:10:43.669" v="202" actId="1076"/>
        <pc:sldMkLst>
          <pc:docMk/>
          <pc:sldMk cId="2851766664" sldId="293"/>
        </pc:sldMkLst>
        <pc:spChg chg="mod">
          <ac:chgData name="Stadhard, Sacha (DCS)" userId="fba5cd91-7722-40f5-88cf-02dbb42025c9" providerId="ADAL" clId="{11411853-D437-4CE2-9496-C7E6AA9D4CC1}" dt="2025-10-10T00:09:54.961" v="190" actId="26606"/>
          <ac:spMkLst>
            <pc:docMk/>
            <pc:sldMk cId="2851766664" sldId="293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09:54.961" v="190" actId="26606"/>
          <ac:spMkLst>
            <pc:docMk/>
            <pc:sldMk cId="2851766664" sldId="293"/>
            <ac:spMk id="4" creationId="{0D0E2A19-868A-418B-D52A-8384C5151EB9}"/>
          </ac:spMkLst>
        </pc:spChg>
        <pc:graphicFrameChg chg="add mod modGraphic">
          <ac:chgData name="Stadhard, Sacha (DCS)" userId="fba5cd91-7722-40f5-88cf-02dbb42025c9" providerId="ADAL" clId="{11411853-D437-4CE2-9496-C7E6AA9D4CC1}" dt="2025-10-10T00:10:43.669" v="202" actId="1076"/>
          <ac:graphicFrameMkLst>
            <pc:docMk/>
            <pc:sldMk cId="2851766664" sldId="293"/>
            <ac:graphicFrameMk id="7" creationId="{4CEE2CB3-BC5F-119F-8A49-D8CDDE98818E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00:09:36.957" v="189" actId="207"/>
        <pc:sldMkLst>
          <pc:docMk/>
          <pc:sldMk cId="3797528015" sldId="294"/>
        </pc:sldMkLst>
        <pc:spChg chg="mod">
          <ac:chgData name="Stadhard, Sacha (DCS)" userId="fba5cd91-7722-40f5-88cf-02dbb42025c9" providerId="ADAL" clId="{11411853-D437-4CE2-9496-C7E6AA9D4CC1}" dt="2025-10-10T00:09:16.986" v="185" actId="26606"/>
          <ac:spMkLst>
            <pc:docMk/>
            <pc:sldMk cId="3797528015" sldId="294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09:16.986" v="185" actId="26606"/>
          <ac:spMkLst>
            <pc:docMk/>
            <pc:sldMk cId="3797528015" sldId="294"/>
            <ac:spMk id="4" creationId="{0D0E2A19-868A-418B-D52A-8384C5151EB9}"/>
          </ac:spMkLst>
        </pc:spChg>
        <pc:graphicFrameChg chg="add modGraphic">
          <ac:chgData name="Stadhard, Sacha (DCS)" userId="fba5cd91-7722-40f5-88cf-02dbb42025c9" providerId="ADAL" clId="{11411853-D437-4CE2-9496-C7E6AA9D4CC1}" dt="2025-10-10T00:09:36.957" v="189" actId="207"/>
          <ac:graphicFrameMkLst>
            <pc:docMk/>
            <pc:sldMk cId="3797528015" sldId="294"/>
            <ac:graphicFrameMk id="9" creationId="{C4B38E41-8789-4F4E-E305-0303B05B2BFD}"/>
          </ac:graphicFrameMkLst>
        </pc:graphicFrameChg>
      </pc:sldChg>
      <pc:sldChg chg="addSp delSp modSp mod modClrScheme chgLayout">
        <pc:chgData name="Stadhard, Sacha (DCS)" userId="fba5cd91-7722-40f5-88cf-02dbb42025c9" providerId="ADAL" clId="{11411853-D437-4CE2-9496-C7E6AA9D4CC1}" dt="2025-10-10T00:06:19.547" v="147" actId="26606"/>
        <pc:sldMkLst>
          <pc:docMk/>
          <pc:sldMk cId="2320970691" sldId="295"/>
        </pc:sldMkLst>
        <pc:spChg chg="mod">
          <ac:chgData name="Stadhard, Sacha (DCS)" userId="fba5cd91-7722-40f5-88cf-02dbb42025c9" providerId="ADAL" clId="{11411853-D437-4CE2-9496-C7E6AA9D4CC1}" dt="2025-10-10T00:06:19.547" v="147" actId="26606"/>
          <ac:spMkLst>
            <pc:docMk/>
            <pc:sldMk cId="2320970691" sldId="295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06:19.547" v="147" actId="26606"/>
          <ac:spMkLst>
            <pc:docMk/>
            <pc:sldMk cId="2320970691" sldId="295"/>
            <ac:spMk id="4" creationId="{0D0E2A19-868A-418B-D52A-8384C5151EB9}"/>
          </ac:spMkLst>
        </pc:spChg>
        <pc:spChg chg="mod">
          <ac:chgData name="Stadhard, Sacha (DCS)" userId="fba5cd91-7722-40f5-88cf-02dbb42025c9" providerId="ADAL" clId="{11411853-D437-4CE2-9496-C7E6AA9D4CC1}" dt="2025-10-10T00:06:19.547" v="147" actId="26606"/>
          <ac:spMkLst>
            <pc:docMk/>
            <pc:sldMk cId="2320970691" sldId="295"/>
            <ac:spMk id="5" creationId="{554320D7-693E-EEB9-7E81-34B2EA385B8A}"/>
          </ac:spMkLst>
        </pc:spChg>
      </pc:sldChg>
      <pc:sldChg chg="addSp delSp modSp mod modClrScheme chgLayout">
        <pc:chgData name="Stadhard, Sacha (DCS)" userId="fba5cd91-7722-40f5-88cf-02dbb42025c9" providerId="ADAL" clId="{11411853-D437-4CE2-9496-C7E6AA9D4CC1}" dt="2025-10-10T00:05:25.226" v="140" actId="207"/>
        <pc:sldMkLst>
          <pc:docMk/>
          <pc:sldMk cId="3713652289" sldId="296"/>
        </pc:sldMkLst>
        <pc:spChg chg="mod">
          <ac:chgData name="Stadhard, Sacha (DCS)" userId="fba5cd91-7722-40f5-88cf-02dbb42025c9" providerId="ADAL" clId="{11411853-D437-4CE2-9496-C7E6AA9D4CC1}" dt="2025-10-10T00:04:34.252" v="126" actId="26606"/>
          <ac:spMkLst>
            <pc:docMk/>
            <pc:sldMk cId="3713652289" sldId="296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04:34.252" v="126" actId="26606"/>
          <ac:spMkLst>
            <pc:docMk/>
            <pc:sldMk cId="3713652289" sldId="296"/>
            <ac:spMk id="4" creationId="{0D0E2A19-868A-418B-D52A-8384C5151EB9}"/>
          </ac:spMkLst>
        </pc:spChg>
        <pc:graphicFrameChg chg="add mod modGraphic">
          <ac:chgData name="Stadhard, Sacha (DCS)" userId="fba5cd91-7722-40f5-88cf-02dbb42025c9" providerId="ADAL" clId="{11411853-D437-4CE2-9496-C7E6AA9D4CC1}" dt="2025-10-10T00:05:25.226" v="140" actId="207"/>
          <ac:graphicFrameMkLst>
            <pc:docMk/>
            <pc:sldMk cId="3713652289" sldId="296"/>
            <ac:graphicFrameMk id="7" creationId="{625D4F0F-68D7-3F1D-75E7-51BD41B2173F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00:02:31.681" v="69" actId="207"/>
        <pc:sldMkLst>
          <pc:docMk/>
          <pc:sldMk cId="2229764307" sldId="297"/>
        </pc:sldMkLst>
        <pc:spChg chg="mod">
          <ac:chgData name="Stadhard, Sacha (DCS)" userId="fba5cd91-7722-40f5-88cf-02dbb42025c9" providerId="ADAL" clId="{11411853-D437-4CE2-9496-C7E6AA9D4CC1}" dt="2025-10-10T00:02:05.557" v="64" actId="26606"/>
          <ac:spMkLst>
            <pc:docMk/>
            <pc:sldMk cId="2229764307" sldId="297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02:05.557" v="64" actId="26606"/>
          <ac:spMkLst>
            <pc:docMk/>
            <pc:sldMk cId="2229764307" sldId="297"/>
            <ac:spMk id="4" creationId="{0D0E2A19-868A-418B-D52A-8384C5151EB9}"/>
          </ac:spMkLst>
        </pc:spChg>
        <pc:graphicFrameChg chg="add mod modGraphic">
          <ac:chgData name="Stadhard, Sacha (DCS)" userId="fba5cd91-7722-40f5-88cf-02dbb42025c9" providerId="ADAL" clId="{11411853-D437-4CE2-9496-C7E6AA9D4CC1}" dt="2025-10-10T00:02:31.681" v="69" actId="207"/>
          <ac:graphicFrameMkLst>
            <pc:docMk/>
            <pc:sldMk cId="2229764307" sldId="297"/>
            <ac:graphicFrameMk id="7" creationId="{15003BA5-C452-C96E-A834-2B53F9D262E0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00:01:51.069" v="63" actId="207"/>
        <pc:sldMkLst>
          <pc:docMk/>
          <pc:sldMk cId="2044330795" sldId="298"/>
        </pc:sldMkLst>
        <pc:spChg chg="mod">
          <ac:chgData name="Stadhard, Sacha (DCS)" userId="fba5cd91-7722-40f5-88cf-02dbb42025c9" providerId="ADAL" clId="{11411853-D437-4CE2-9496-C7E6AA9D4CC1}" dt="2025-10-10T00:00:20.015" v="45" actId="26606"/>
          <ac:spMkLst>
            <pc:docMk/>
            <pc:sldMk cId="2044330795" sldId="298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00:20.015" v="45" actId="26606"/>
          <ac:spMkLst>
            <pc:docMk/>
            <pc:sldMk cId="2044330795" sldId="298"/>
            <ac:spMk id="4" creationId="{0D0E2A19-868A-418B-D52A-8384C5151EB9}"/>
          </ac:spMkLst>
        </pc:spChg>
        <pc:graphicFrameChg chg="add mod modGraphic">
          <ac:chgData name="Stadhard, Sacha (DCS)" userId="fba5cd91-7722-40f5-88cf-02dbb42025c9" providerId="ADAL" clId="{11411853-D437-4CE2-9496-C7E6AA9D4CC1}" dt="2025-10-10T00:01:51.069" v="63" actId="207"/>
          <ac:graphicFrameMkLst>
            <pc:docMk/>
            <pc:sldMk cId="2044330795" sldId="298"/>
            <ac:graphicFrameMk id="7" creationId="{EFC7A4BA-1859-B6BE-1708-3CDB02446056}"/>
          </ac:graphicFrameMkLst>
        </pc:graphicFrameChg>
      </pc:sldChg>
      <pc:sldChg chg="addSp delSp modSp mod modClrScheme chgLayout">
        <pc:chgData name="Stadhard, Sacha (DCS)" userId="fba5cd91-7722-40f5-88cf-02dbb42025c9" providerId="ADAL" clId="{11411853-D437-4CE2-9496-C7E6AA9D4CC1}" dt="2025-10-10T00:12:50.294" v="224"/>
        <pc:sldMkLst>
          <pc:docMk/>
          <pc:sldMk cId="3005633055" sldId="305"/>
        </pc:sldMkLst>
        <pc:spChg chg="mod">
          <ac:chgData name="Stadhard, Sacha (DCS)" userId="fba5cd91-7722-40f5-88cf-02dbb42025c9" providerId="ADAL" clId="{11411853-D437-4CE2-9496-C7E6AA9D4CC1}" dt="2025-10-10T00:11:54.583" v="210" actId="26606"/>
          <ac:spMkLst>
            <pc:docMk/>
            <pc:sldMk cId="3005633055" sldId="305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11:54.583" v="210" actId="26606"/>
          <ac:spMkLst>
            <pc:docMk/>
            <pc:sldMk cId="3005633055" sldId="305"/>
            <ac:spMk id="4" creationId="{0D0E2A19-868A-418B-D52A-8384C5151EB9}"/>
          </ac:spMkLst>
        </pc:spChg>
        <pc:graphicFrameChg chg="add mod modGraphic">
          <ac:chgData name="Stadhard, Sacha (DCS)" userId="fba5cd91-7722-40f5-88cf-02dbb42025c9" providerId="ADAL" clId="{11411853-D437-4CE2-9496-C7E6AA9D4CC1}" dt="2025-10-10T00:12:50.294" v="224"/>
          <ac:graphicFrameMkLst>
            <pc:docMk/>
            <pc:sldMk cId="3005633055" sldId="305"/>
            <ac:graphicFrameMk id="9" creationId="{9EA912BF-F63B-6E6F-1B4D-FBEB8878D9D5}"/>
          </ac:graphicFrameMkLst>
        </pc:graphicFrameChg>
      </pc:sldChg>
      <pc:sldChg chg="addSp delSp modSp mod">
        <pc:chgData name="Stadhard, Sacha (DCS)" userId="fba5cd91-7722-40f5-88cf-02dbb42025c9" providerId="ADAL" clId="{11411853-D437-4CE2-9496-C7E6AA9D4CC1}" dt="2025-10-10T00:18:10.027" v="260"/>
        <pc:sldMkLst>
          <pc:docMk/>
          <pc:sldMk cId="3915995075" sldId="306"/>
        </pc:sldMkLst>
        <pc:spChg chg="mod">
          <ac:chgData name="Stadhard, Sacha (DCS)" userId="fba5cd91-7722-40f5-88cf-02dbb42025c9" providerId="ADAL" clId="{11411853-D437-4CE2-9496-C7E6AA9D4CC1}" dt="2025-10-10T00:17:11.987" v="254" actId="26606"/>
          <ac:spMkLst>
            <pc:docMk/>
            <pc:sldMk cId="3915995075" sldId="306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17:11.987" v="254" actId="26606"/>
          <ac:spMkLst>
            <pc:docMk/>
            <pc:sldMk cId="3915995075" sldId="306"/>
            <ac:spMk id="4" creationId="{0D0E2A19-868A-418B-D52A-8384C5151EB9}"/>
          </ac:spMkLst>
        </pc:spChg>
        <pc:graphicFrameChg chg="add mod modGraphic">
          <ac:chgData name="Stadhard, Sacha (DCS)" userId="fba5cd91-7722-40f5-88cf-02dbb42025c9" providerId="ADAL" clId="{11411853-D437-4CE2-9496-C7E6AA9D4CC1}" dt="2025-10-10T00:18:10.027" v="260"/>
          <ac:graphicFrameMkLst>
            <pc:docMk/>
            <pc:sldMk cId="3915995075" sldId="306"/>
            <ac:graphicFrameMk id="7" creationId="{2F93BCE8-5DA3-765F-B85B-189A85106D29}"/>
          </ac:graphicFrameMkLst>
        </pc:graphicFrameChg>
      </pc:sldChg>
      <pc:sldChg chg="addSp delSp modSp mod modClrScheme chgLayout">
        <pc:chgData name="Stadhard, Sacha (DCS)" userId="fba5cd91-7722-40f5-88cf-02dbb42025c9" providerId="ADAL" clId="{11411853-D437-4CE2-9496-C7E6AA9D4CC1}" dt="2025-10-10T00:16:52.351" v="253"/>
        <pc:sldMkLst>
          <pc:docMk/>
          <pc:sldMk cId="3660627463" sldId="307"/>
        </pc:sldMkLst>
        <pc:spChg chg="mod">
          <ac:chgData name="Stadhard, Sacha (DCS)" userId="fba5cd91-7722-40f5-88cf-02dbb42025c9" providerId="ADAL" clId="{11411853-D437-4CE2-9496-C7E6AA9D4CC1}" dt="2025-10-10T00:15:42.856" v="243" actId="26606"/>
          <ac:spMkLst>
            <pc:docMk/>
            <pc:sldMk cId="3660627463" sldId="307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15:42.856" v="243" actId="26606"/>
          <ac:spMkLst>
            <pc:docMk/>
            <pc:sldMk cId="3660627463" sldId="307"/>
            <ac:spMk id="4" creationId="{0D0E2A19-868A-418B-D52A-8384C5151EB9}"/>
          </ac:spMkLst>
        </pc:spChg>
        <pc:graphicFrameChg chg="add mod modGraphic">
          <ac:chgData name="Stadhard, Sacha (DCS)" userId="fba5cd91-7722-40f5-88cf-02dbb42025c9" providerId="ADAL" clId="{11411853-D437-4CE2-9496-C7E6AA9D4CC1}" dt="2025-10-10T00:16:52.351" v="253"/>
          <ac:graphicFrameMkLst>
            <pc:docMk/>
            <pc:sldMk cId="3660627463" sldId="307"/>
            <ac:graphicFrameMk id="9" creationId="{A1375935-6FE6-D9E4-49AB-6649793324F3}"/>
          </ac:graphicFrameMkLst>
        </pc:graphicFrameChg>
      </pc:sldChg>
      <pc:sldChg chg="addSp delSp modSp mod modClrScheme chgLayout">
        <pc:chgData name="Stadhard, Sacha (DCS)" userId="fba5cd91-7722-40f5-88cf-02dbb42025c9" providerId="ADAL" clId="{11411853-D437-4CE2-9496-C7E6AA9D4CC1}" dt="2025-10-10T00:15:27.908" v="240" actId="1076"/>
        <pc:sldMkLst>
          <pc:docMk/>
          <pc:sldMk cId="3354346222" sldId="308"/>
        </pc:sldMkLst>
        <pc:spChg chg="mod">
          <ac:chgData name="Stadhard, Sacha (DCS)" userId="fba5cd91-7722-40f5-88cf-02dbb42025c9" providerId="ADAL" clId="{11411853-D437-4CE2-9496-C7E6AA9D4CC1}" dt="2025-10-10T00:13:30.376" v="225" actId="26606"/>
          <ac:spMkLst>
            <pc:docMk/>
            <pc:sldMk cId="3354346222" sldId="308"/>
            <ac:spMk id="3" creationId="{00000000-0000-0000-0000-000000000000}"/>
          </ac:spMkLst>
        </pc:spChg>
        <pc:spChg chg="mod">
          <ac:chgData name="Stadhard, Sacha (DCS)" userId="fba5cd91-7722-40f5-88cf-02dbb42025c9" providerId="ADAL" clId="{11411853-D437-4CE2-9496-C7E6AA9D4CC1}" dt="2025-10-10T00:13:30.376" v="225" actId="26606"/>
          <ac:spMkLst>
            <pc:docMk/>
            <pc:sldMk cId="3354346222" sldId="308"/>
            <ac:spMk id="4" creationId="{0D0E2A19-868A-418B-D52A-8384C5151EB9}"/>
          </ac:spMkLst>
        </pc:spChg>
        <pc:spChg chg="mod">
          <ac:chgData name="Stadhard, Sacha (DCS)" userId="fba5cd91-7722-40f5-88cf-02dbb42025c9" providerId="ADAL" clId="{11411853-D437-4CE2-9496-C7E6AA9D4CC1}" dt="2025-10-10T00:15:25.351" v="239" actId="14100"/>
          <ac:spMkLst>
            <pc:docMk/>
            <pc:sldMk cId="3354346222" sldId="308"/>
            <ac:spMk id="5" creationId="{554320D7-693E-EEB9-7E81-34B2EA385B8A}"/>
          </ac:spMkLst>
        </pc:spChg>
        <pc:picChg chg="add mod">
          <ac:chgData name="Stadhard, Sacha (DCS)" userId="fba5cd91-7722-40f5-88cf-02dbb42025c9" providerId="ADAL" clId="{11411853-D437-4CE2-9496-C7E6AA9D4CC1}" dt="2025-10-10T00:15:27.908" v="240" actId="1076"/>
          <ac:picMkLst>
            <pc:docMk/>
            <pc:sldMk cId="3354346222" sldId="308"/>
            <ac:picMk id="6" creationId="{ED9AC303-708F-930E-C42C-2AFA219ED415}"/>
          </ac:picMkLst>
        </pc:picChg>
      </pc:sldChg>
      <pc:sldChg chg="modSp mod">
        <pc:chgData name="Stadhard, Sacha (DCS)" userId="fba5cd91-7722-40f5-88cf-02dbb42025c9" providerId="ADAL" clId="{11411853-D437-4CE2-9496-C7E6AA9D4CC1}" dt="2025-10-10T15:05:53.514" v="329" actId="207"/>
        <pc:sldMkLst>
          <pc:docMk/>
          <pc:sldMk cId="562234441" sldId="311"/>
        </pc:sldMkLst>
        <pc:spChg chg="mod">
          <ac:chgData name="Stadhard, Sacha (DCS)" userId="fba5cd91-7722-40f5-88cf-02dbb42025c9" providerId="ADAL" clId="{11411853-D437-4CE2-9496-C7E6AA9D4CC1}" dt="2025-10-10T15:05:53.514" v="329" actId="207"/>
          <ac:spMkLst>
            <pc:docMk/>
            <pc:sldMk cId="562234441" sldId="311"/>
            <ac:spMk id="5" creationId="{7F370659-0AF1-6D1B-A5C0-D21B30B7D4E9}"/>
          </ac:spMkLst>
        </pc:spChg>
        <pc:picChg chg="mod">
          <ac:chgData name="Stadhard, Sacha (DCS)" userId="fba5cd91-7722-40f5-88cf-02dbb42025c9" providerId="ADAL" clId="{11411853-D437-4CE2-9496-C7E6AA9D4CC1}" dt="2025-10-10T15:03:07.118" v="262" actId="14100"/>
          <ac:picMkLst>
            <pc:docMk/>
            <pc:sldMk cId="562234441" sldId="311"/>
            <ac:picMk id="6" creationId="{2D61F65B-6204-39CF-BF0D-7757367FAEFA}"/>
          </ac:picMkLst>
        </pc:picChg>
      </pc:sldChg>
      <pc:sldChg chg="modSp mod">
        <pc:chgData name="Stadhard, Sacha (DCS)" userId="fba5cd91-7722-40f5-88cf-02dbb42025c9" providerId="ADAL" clId="{11411853-D437-4CE2-9496-C7E6AA9D4CC1}" dt="2025-10-10T00:08:03.915" v="174" actId="14100"/>
        <pc:sldMkLst>
          <pc:docMk/>
          <pc:sldMk cId="1251282775" sldId="316"/>
        </pc:sldMkLst>
        <pc:graphicFrameChg chg="mod modGraphic">
          <ac:chgData name="Stadhard, Sacha (DCS)" userId="fba5cd91-7722-40f5-88cf-02dbb42025c9" providerId="ADAL" clId="{11411853-D437-4CE2-9496-C7E6AA9D4CC1}" dt="2025-10-10T00:08:03.915" v="174" actId="14100"/>
          <ac:graphicFrameMkLst>
            <pc:docMk/>
            <pc:sldMk cId="1251282775" sldId="316"/>
            <ac:graphicFrameMk id="9" creationId="{5DE105D0-703D-8076-18E2-FDE973D5BDAC}"/>
          </ac:graphicFrameMkLst>
        </pc:graphicFrameChg>
      </pc:sldChg>
      <pc:sldChg chg="modSp mod">
        <pc:chgData name="Stadhard, Sacha (DCS)" userId="fba5cd91-7722-40f5-88cf-02dbb42025c9" providerId="ADAL" clId="{11411853-D437-4CE2-9496-C7E6AA9D4CC1}" dt="2025-10-10T00:08:41.363" v="182" actId="14100"/>
        <pc:sldMkLst>
          <pc:docMk/>
          <pc:sldMk cId="1841802956" sldId="318"/>
        </pc:sldMkLst>
        <pc:graphicFrameChg chg="mod">
          <ac:chgData name="Stadhard, Sacha (DCS)" userId="fba5cd91-7722-40f5-88cf-02dbb42025c9" providerId="ADAL" clId="{11411853-D437-4CE2-9496-C7E6AA9D4CC1}" dt="2025-10-10T00:08:41.363" v="182" actId="14100"/>
          <ac:graphicFrameMkLst>
            <pc:docMk/>
            <pc:sldMk cId="1841802956" sldId="318"/>
            <ac:graphicFrameMk id="6" creationId="{5BA0D5E6-6596-B256-AB8C-00DA40E997F2}"/>
          </ac:graphicFrameMkLst>
        </pc:graphicFrameChg>
      </pc:sldChg>
    </pc:docChg>
  </pc:docChgLst>
</pc:chgInfo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225FA-B2F8-43CA-8138-7803125ADA43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8EA88F6-73EC-4C94-913E-EDE9979CEF5A}">
      <dgm:prSet/>
      <dgm:spPr/>
      <dgm:t>
        <a:bodyPr/>
        <a:lstStyle/>
        <a:p>
          <a:r>
            <a:rPr lang="en-US"/>
            <a:t>Keep</a:t>
          </a:r>
        </a:p>
      </dgm:t>
    </dgm:pt>
    <dgm:pt modelId="{92E9AC12-84CC-4AB6-98D5-6678C6D17907}" type="parTrans" cxnId="{5378D1E5-F56E-41C1-AE1E-9820A029F3C4}">
      <dgm:prSet/>
      <dgm:spPr/>
      <dgm:t>
        <a:bodyPr/>
        <a:lstStyle/>
        <a:p>
          <a:endParaRPr lang="en-US"/>
        </a:p>
      </dgm:t>
    </dgm:pt>
    <dgm:pt modelId="{894F353B-D0B9-450C-8378-CBD1C938E5C3}" type="sibTrans" cxnId="{5378D1E5-F56E-41C1-AE1E-9820A029F3C4}">
      <dgm:prSet/>
      <dgm:spPr/>
      <dgm:t>
        <a:bodyPr/>
        <a:lstStyle/>
        <a:p>
          <a:endParaRPr lang="en-US"/>
        </a:p>
      </dgm:t>
    </dgm:pt>
    <dgm:pt modelId="{C5C7829A-0342-4E4D-8A36-19DB20F73028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Please keep you lines muted </a:t>
          </a:r>
        </a:p>
      </dgm:t>
    </dgm:pt>
    <dgm:pt modelId="{380874D2-B689-4D31-A26C-CA62C72E1B5A}" type="parTrans" cxnId="{A45A65B2-7A57-4F10-ADBB-28F9B83D64C5}">
      <dgm:prSet/>
      <dgm:spPr/>
      <dgm:t>
        <a:bodyPr/>
        <a:lstStyle/>
        <a:p>
          <a:endParaRPr lang="en-US"/>
        </a:p>
      </dgm:t>
    </dgm:pt>
    <dgm:pt modelId="{C9AA8142-92ED-444C-B8B6-0029181B59A0}" type="sibTrans" cxnId="{A45A65B2-7A57-4F10-ADBB-28F9B83D64C5}">
      <dgm:prSet/>
      <dgm:spPr/>
      <dgm:t>
        <a:bodyPr/>
        <a:lstStyle/>
        <a:p>
          <a:endParaRPr lang="en-US"/>
        </a:p>
      </dgm:t>
    </dgm:pt>
    <dgm:pt modelId="{0F0BC0C5-1860-47FD-B6DB-0CE3D51E1B4D}">
      <dgm:prSet/>
      <dgm:spPr/>
      <dgm:t>
        <a:bodyPr/>
        <a:lstStyle/>
        <a:p>
          <a:r>
            <a:rPr lang="en-US"/>
            <a:t>Use</a:t>
          </a:r>
        </a:p>
      </dgm:t>
    </dgm:pt>
    <dgm:pt modelId="{CB4994B3-47A3-44F3-8C66-895150468B66}" type="parTrans" cxnId="{972A2762-59F8-4A9E-9567-5088C3A31FEB}">
      <dgm:prSet/>
      <dgm:spPr/>
      <dgm:t>
        <a:bodyPr/>
        <a:lstStyle/>
        <a:p>
          <a:endParaRPr lang="en-US"/>
        </a:p>
      </dgm:t>
    </dgm:pt>
    <dgm:pt modelId="{72EDC10B-04EF-4A9C-B7FD-A7E7FF2A90A3}" type="sibTrans" cxnId="{972A2762-59F8-4A9E-9567-5088C3A31FEB}">
      <dgm:prSet/>
      <dgm:spPr/>
      <dgm:t>
        <a:bodyPr/>
        <a:lstStyle/>
        <a:p>
          <a:endParaRPr lang="en-US"/>
        </a:p>
      </dgm:t>
    </dgm:pt>
    <dgm:pt modelId="{67F901BE-2C54-47BB-AEBB-6D0033E97CB4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You can use the chat, raise your hand or unmute your line to ask a question</a:t>
          </a:r>
        </a:p>
      </dgm:t>
    </dgm:pt>
    <dgm:pt modelId="{A6F36D54-D3A9-47A3-962C-1EEEF1D5CBBF}" type="parTrans" cxnId="{5C43B15D-F9CC-49E7-9057-C70D4CD8B114}">
      <dgm:prSet/>
      <dgm:spPr/>
      <dgm:t>
        <a:bodyPr/>
        <a:lstStyle/>
        <a:p>
          <a:endParaRPr lang="en-US"/>
        </a:p>
      </dgm:t>
    </dgm:pt>
    <dgm:pt modelId="{17E52F7A-5DB6-4FDA-B0D0-FAE729679AA9}" type="sibTrans" cxnId="{5C43B15D-F9CC-49E7-9057-C70D4CD8B114}">
      <dgm:prSet/>
      <dgm:spPr/>
      <dgm:t>
        <a:bodyPr/>
        <a:lstStyle/>
        <a:p>
          <a:endParaRPr lang="en-US"/>
        </a:p>
      </dgm:t>
    </dgm:pt>
    <dgm:pt modelId="{63D098FE-3093-4788-A80E-E5BBFC202F88}">
      <dgm:prSet/>
      <dgm:spPr/>
      <dgm:t>
        <a:bodyPr/>
        <a:lstStyle/>
        <a:p>
          <a:r>
            <a:rPr lang="en-US"/>
            <a:t>Hold</a:t>
          </a:r>
        </a:p>
      </dgm:t>
    </dgm:pt>
    <dgm:pt modelId="{EB373D39-47E2-4B91-837E-C13501732D27}" type="parTrans" cxnId="{09E5E9FD-A2DC-4EE8-B3A6-DCAFE8716E42}">
      <dgm:prSet/>
      <dgm:spPr/>
      <dgm:t>
        <a:bodyPr/>
        <a:lstStyle/>
        <a:p>
          <a:endParaRPr lang="en-US"/>
        </a:p>
      </dgm:t>
    </dgm:pt>
    <dgm:pt modelId="{4AC52981-3EA6-4661-B9E4-6F79DC22F639}" type="sibTrans" cxnId="{09E5E9FD-A2DC-4EE8-B3A6-DCAFE8716E42}">
      <dgm:prSet/>
      <dgm:spPr/>
      <dgm:t>
        <a:bodyPr/>
        <a:lstStyle/>
        <a:p>
          <a:endParaRPr lang="en-US"/>
        </a:p>
      </dgm:t>
    </dgm:pt>
    <dgm:pt modelId="{F4CB338F-1EF9-4019-A099-983AD6FC8BA4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Please hold questions until the end of the session to ensure we cover all content</a:t>
          </a:r>
        </a:p>
      </dgm:t>
    </dgm:pt>
    <dgm:pt modelId="{255B0337-B044-4981-BCB4-C069B8EFC6DF}" type="parTrans" cxnId="{440A7D37-0E7D-459D-8057-D165E61FD29C}">
      <dgm:prSet/>
      <dgm:spPr/>
      <dgm:t>
        <a:bodyPr/>
        <a:lstStyle/>
        <a:p>
          <a:endParaRPr lang="en-US"/>
        </a:p>
      </dgm:t>
    </dgm:pt>
    <dgm:pt modelId="{200D4C6A-08FC-440C-84AD-937B1F5EC37F}" type="sibTrans" cxnId="{440A7D37-0E7D-459D-8057-D165E61FD29C}">
      <dgm:prSet/>
      <dgm:spPr/>
      <dgm:t>
        <a:bodyPr/>
        <a:lstStyle/>
        <a:p>
          <a:endParaRPr lang="en-US"/>
        </a:p>
      </dgm:t>
    </dgm:pt>
    <dgm:pt modelId="{18A96E54-355D-490F-BD7C-8ED42493C4E4}">
      <dgm:prSet/>
      <dgm:spPr/>
      <dgm:t>
        <a:bodyPr/>
        <a:lstStyle/>
        <a:p>
          <a:r>
            <a:rPr lang="en-US"/>
            <a:t>Locate</a:t>
          </a:r>
        </a:p>
      </dgm:t>
    </dgm:pt>
    <dgm:pt modelId="{3ADCDF04-41C0-4BC7-812E-E1E6D0BCFEC2}" type="parTrans" cxnId="{BD37F1EE-9439-4D0A-B136-E53B4BF7FB9D}">
      <dgm:prSet/>
      <dgm:spPr/>
      <dgm:t>
        <a:bodyPr/>
        <a:lstStyle/>
        <a:p>
          <a:endParaRPr lang="en-US"/>
        </a:p>
      </dgm:t>
    </dgm:pt>
    <dgm:pt modelId="{E4D77F38-87A2-44FB-8B9D-EC79F54BBED5}" type="sibTrans" cxnId="{BD37F1EE-9439-4D0A-B136-E53B4BF7FB9D}">
      <dgm:prSet/>
      <dgm:spPr/>
      <dgm:t>
        <a:bodyPr/>
        <a:lstStyle/>
        <a:p>
          <a:endParaRPr lang="en-US"/>
        </a:p>
      </dgm:t>
    </dgm:pt>
    <dgm:pt modelId="{BF71F2DE-307C-4FB9-922E-4ADABB15357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The slide deck will be located on the JVSG Veterans Programs Resources page early next week. </a:t>
          </a:r>
        </a:p>
      </dgm:t>
    </dgm:pt>
    <dgm:pt modelId="{5E23C4F4-A05D-4D85-BCCE-87CB8B1BA7DD}" type="parTrans" cxnId="{3D319E18-DB76-4348-B354-C027F6381A8A}">
      <dgm:prSet/>
      <dgm:spPr/>
      <dgm:t>
        <a:bodyPr/>
        <a:lstStyle/>
        <a:p>
          <a:endParaRPr lang="en-US"/>
        </a:p>
      </dgm:t>
    </dgm:pt>
    <dgm:pt modelId="{B97F9E3A-5705-423B-AE7A-95860544424E}" type="sibTrans" cxnId="{3D319E18-DB76-4348-B354-C027F6381A8A}">
      <dgm:prSet/>
      <dgm:spPr/>
      <dgm:t>
        <a:bodyPr/>
        <a:lstStyle/>
        <a:p>
          <a:endParaRPr lang="en-US"/>
        </a:p>
      </dgm:t>
    </dgm:pt>
    <dgm:pt modelId="{728A2C92-0DE9-480D-AEA3-C99F9AF9D831}">
      <dgm:prSet/>
      <dgm:spPr/>
      <dgm:t>
        <a:bodyPr/>
        <a:lstStyle/>
        <a:p>
          <a:r>
            <a:rPr lang="en-US"/>
            <a:t>Introduce</a:t>
          </a:r>
        </a:p>
      </dgm:t>
    </dgm:pt>
    <dgm:pt modelId="{1F6529D3-9241-4AD6-A9EE-3D8CD9A75069}" type="parTrans" cxnId="{33B661D6-AC02-4460-A2C0-A6A55DF6B199}">
      <dgm:prSet/>
      <dgm:spPr/>
      <dgm:t>
        <a:bodyPr/>
        <a:lstStyle/>
        <a:p>
          <a:endParaRPr lang="en-US"/>
        </a:p>
      </dgm:t>
    </dgm:pt>
    <dgm:pt modelId="{89994B3C-C204-41AC-BC7E-5CFDCC873198}" type="sibTrans" cxnId="{33B661D6-AC02-4460-A2C0-A6A55DF6B199}">
      <dgm:prSet/>
      <dgm:spPr/>
      <dgm:t>
        <a:bodyPr/>
        <a:lstStyle/>
        <a:p>
          <a:endParaRPr lang="en-US"/>
        </a:p>
      </dgm:t>
    </dgm:pt>
    <dgm:pt modelId="{C6D53A68-2359-4DF7-8107-6B3F65DD80F1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Please introduce your self in the chat </a:t>
          </a:r>
        </a:p>
      </dgm:t>
    </dgm:pt>
    <dgm:pt modelId="{B79B962B-D08D-43D6-B578-70D3BF6E9E10}" type="parTrans" cxnId="{419AF1C7-F532-41E1-BD3A-EAC4DF1DED17}">
      <dgm:prSet/>
      <dgm:spPr/>
      <dgm:t>
        <a:bodyPr/>
        <a:lstStyle/>
        <a:p>
          <a:endParaRPr lang="en-US"/>
        </a:p>
      </dgm:t>
    </dgm:pt>
    <dgm:pt modelId="{E19AF728-B66C-4D34-80D2-BF613645E806}" type="sibTrans" cxnId="{419AF1C7-F532-41E1-BD3A-EAC4DF1DED17}">
      <dgm:prSet/>
      <dgm:spPr/>
      <dgm:t>
        <a:bodyPr/>
        <a:lstStyle/>
        <a:p>
          <a:endParaRPr lang="en-US"/>
        </a:p>
      </dgm:t>
    </dgm:pt>
    <dgm:pt modelId="{A0343867-31EB-474F-9484-3433C34FE5CD}" type="pres">
      <dgm:prSet presAssocID="{31F225FA-B2F8-43CA-8138-7803125ADA43}" presName="linearFlow" presStyleCnt="0">
        <dgm:presLayoutVars>
          <dgm:dir/>
          <dgm:animLvl val="lvl"/>
          <dgm:resizeHandles val="exact"/>
        </dgm:presLayoutVars>
      </dgm:prSet>
      <dgm:spPr/>
    </dgm:pt>
    <dgm:pt modelId="{D217295A-D1BA-48C9-A268-08E3512D30A6}" type="pres">
      <dgm:prSet presAssocID="{98EA88F6-73EC-4C94-913E-EDE9979CEF5A}" presName="composite" presStyleCnt="0"/>
      <dgm:spPr/>
    </dgm:pt>
    <dgm:pt modelId="{4D77B49F-A093-4770-A302-176B9AB9F3E2}" type="pres">
      <dgm:prSet presAssocID="{98EA88F6-73EC-4C94-913E-EDE9979CEF5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D49F7C1-C8DF-428A-B150-868A7CD0E7A0}" type="pres">
      <dgm:prSet presAssocID="{98EA88F6-73EC-4C94-913E-EDE9979CEF5A}" presName="descendantText" presStyleLbl="alignAcc1" presStyleIdx="0" presStyleCnt="5">
        <dgm:presLayoutVars>
          <dgm:bulletEnabled val="1"/>
        </dgm:presLayoutVars>
      </dgm:prSet>
      <dgm:spPr/>
    </dgm:pt>
    <dgm:pt modelId="{AB9F2D2F-24EF-4013-81EF-92609F586CAB}" type="pres">
      <dgm:prSet presAssocID="{894F353B-D0B9-450C-8378-CBD1C938E5C3}" presName="sp" presStyleCnt="0"/>
      <dgm:spPr/>
    </dgm:pt>
    <dgm:pt modelId="{4E238D62-3FBC-433A-8131-642BA27A4C0D}" type="pres">
      <dgm:prSet presAssocID="{0F0BC0C5-1860-47FD-B6DB-0CE3D51E1B4D}" presName="composite" presStyleCnt="0"/>
      <dgm:spPr/>
    </dgm:pt>
    <dgm:pt modelId="{61575EA1-B1A3-4B5B-A46C-B595F6734DC1}" type="pres">
      <dgm:prSet presAssocID="{0F0BC0C5-1860-47FD-B6DB-0CE3D51E1B4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CF588FDD-CA34-411D-AA8B-2E6D5849C722}" type="pres">
      <dgm:prSet presAssocID="{0F0BC0C5-1860-47FD-B6DB-0CE3D51E1B4D}" presName="descendantText" presStyleLbl="alignAcc1" presStyleIdx="1" presStyleCnt="5">
        <dgm:presLayoutVars>
          <dgm:bulletEnabled val="1"/>
        </dgm:presLayoutVars>
      </dgm:prSet>
      <dgm:spPr/>
    </dgm:pt>
    <dgm:pt modelId="{507D37F9-B680-42FA-81A7-A07ED846CB23}" type="pres">
      <dgm:prSet presAssocID="{72EDC10B-04EF-4A9C-B7FD-A7E7FF2A90A3}" presName="sp" presStyleCnt="0"/>
      <dgm:spPr/>
    </dgm:pt>
    <dgm:pt modelId="{457E1C7A-2F6F-4C5B-8590-6113E2360CA7}" type="pres">
      <dgm:prSet presAssocID="{63D098FE-3093-4788-A80E-E5BBFC202F88}" presName="composite" presStyleCnt="0"/>
      <dgm:spPr/>
    </dgm:pt>
    <dgm:pt modelId="{9DF457A9-E0FC-4BE2-A922-563FF7C19624}" type="pres">
      <dgm:prSet presAssocID="{63D098FE-3093-4788-A80E-E5BBFC202F8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8145EA7C-54EB-41CE-BEE9-A4250BFDC14A}" type="pres">
      <dgm:prSet presAssocID="{63D098FE-3093-4788-A80E-E5BBFC202F88}" presName="descendantText" presStyleLbl="alignAcc1" presStyleIdx="2" presStyleCnt="5">
        <dgm:presLayoutVars>
          <dgm:bulletEnabled val="1"/>
        </dgm:presLayoutVars>
      </dgm:prSet>
      <dgm:spPr/>
    </dgm:pt>
    <dgm:pt modelId="{D982E675-1E8D-4876-AFA5-1CECA3489DE1}" type="pres">
      <dgm:prSet presAssocID="{4AC52981-3EA6-4661-B9E4-6F79DC22F639}" presName="sp" presStyleCnt="0"/>
      <dgm:spPr/>
    </dgm:pt>
    <dgm:pt modelId="{4F7085EB-8B56-4E0A-9C9A-F829EDCC29D2}" type="pres">
      <dgm:prSet presAssocID="{18A96E54-355D-490F-BD7C-8ED42493C4E4}" presName="composite" presStyleCnt="0"/>
      <dgm:spPr/>
    </dgm:pt>
    <dgm:pt modelId="{60D7A508-7378-439A-8820-DFB54F62DB36}" type="pres">
      <dgm:prSet presAssocID="{18A96E54-355D-490F-BD7C-8ED42493C4E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BF30E2D-6979-4D78-8877-E9EF37BF1207}" type="pres">
      <dgm:prSet presAssocID="{18A96E54-355D-490F-BD7C-8ED42493C4E4}" presName="descendantText" presStyleLbl="alignAcc1" presStyleIdx="3" presStyleCnt="5">
        <dgm:presLayoutVars>
          <dgm:bulletEnabled val="1"/>
        </dgm:presLayoutVars>
      </dgm:prSet>
      <dgm:spPr/>
    </dgm:pt>
    <dgm:pt modelId="{F17B7DC4-1F3F-4E68-99B9-FBD23FE611B2}" type="pres">
      <dgm:prSet presAssocID="{E4D77F38-87A2-44FB-8B9D-EC79F54BBED5}" presName="sp" presStyleCnt="0"/>
      <dgm:spPr/>
    </dgm:pt>
    <dgm:pt modelId="{0396BD3E-FDBF-4B30-9855-E20DFE8BCBA2}" type="pres">
      <dgm:prSet presAssocID="{728A2C92-0DE9-480D-AEA3-C99F9AF9D831}" presName="composite" presStyleCnt="0"/>
      <dgm:spPr/>
    </dgm:pt>
    <dgm:pt modelId="{817FE0F2-27B0-4784-9694-6A0FC2071CBB}" type="pres">
      <dgm:prSet presAssocID="{728A2C92-0DE9-480D-AEA3-C99F9AF9D83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43D906F7-6618-4D95-A66C-7CF13113DF60}" type="pres">
      <dgm:prSet presAssocID="{728A2C92-0DE9-480D-AEA3-C99F9AF9D831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89755100-C640-42E9-9CA6-7780BEA9C550}" type="presOf" srcId="{67F901BE-2C54-47BB-AEBB-6D0033E97CB4}" destId="{CF588FDD-CA34-411D-AA8B-2E6D5849C722}" srcOrd="0" destOrd="0" presId="urn:microsoft.com/office/officeart/2005/8/layout/chevron2"/>
    <dgm:cxn modelId="{0258BF0C-904B-4658-880C-3787DF8C75C3}" type="presOf" srcId="{C6D53A68-2359-4DF7-8107-6B3F65DD80F1}" destId="{43D906F7-6618-4D95-A66C-7CF13113DF60}" srcOrd="0" destOrd="0" presId="urn:microsoft.com/office/officeart/2005/8/layout/chevron2"/>
    <dgm:cxn modelId="{3D319E18-DB76-4348-B354-C027F6381A8A}" srcId="{18A96E54-355D-490F-BD7C-8ED42493C4E4}" destId="{BF71F2DE-307C-4FB9-922E-4ADABB153570}" srcOrd="0" destOrd="0" parTransId="{5E23C4F4-A05D-4D85-BCCE-87CB8B1BA7DD}" sibTransId="{B97F9E3A-5705-423B-AE7A-95860544424E}"/>
    <dgm:cxn modelId="{440A7D37-0E7D-459D-8057-D165E61FD29C}" srcId="{63D098FE-3093-4788-A80E-E5BBFC202F88}" destId="{F4CB338F-1EF9-4019-A099-983AD6FC8BA4}" srcOrd="0" destOrd="0" parTransId="{255B0337-B044-4981-BCB4-C069B8EFC6DF}" sibTransId="{200D4C6A-08FC-440C-84AD-937B1F5EC37F}"/>
    <dgm:cxn modelId="{0A13E73E-DB83-4D96-95ED-AD4BA9A87DC9}" type="presOf" srcId="{98EA88F6-73EC-4C94-913E-EDE9979CEF5A}" destId="{4D77B49F-A093-4770-A302-176B9AB9F3E2}" srcOrd="0" destOrd="0" presId="urn:microsoft.com/office/officeart/2005/8/layout/chevron2"/>
    <dgm:cxn modelId="{5C43B15D-F9CC-49E7-9057-C70D4CD8B114}" srcId="{0F0BC0C5-1860-47FD-B6DB-0CE3D51E1B4D}" destId="{67F901BE-2C54-47BB-AEBB-6D0033E97CB4}" srcOrd="0" destOrd="0" parTransId="{A6F36D54-D3A9-47A3-962C-1EEEF1D5CBBF}" sibTransId="{17E52F7A-5DB6-4FDA-B0D0-FAE729679AA9}"/>
    <dgm:cxn modelId="{972A2762-59F8-4A9E-9567-5088C3A31FEB}" srcId="{31F225FA-B2F8-43CA-8138-7803125ADA43}" destId="{0F0BC0C5-1860-47FD-B6DB-0CE3D51E1B4D}" srcOrd="1" destOrd="0" parTransId="{CB4994B3-47A3-44F3-8C66-895150468B66}" sibTransId="{72EDC10B-04EF-4A9C-B7FD-A7E7FF2A90A3}"/>
    <dgm:cxn modelId="{3DA28C72-6EE7-4E5B-99B4-CBA15A627399}" type="presOf" srcId="{31F225FA-B2F8-43CA-8138-7803125ADA43}" destId="{A0343867-31EB-474F-9484-3433C34FE5CD}" srcOrd="0" destOrd="0" presId="urn:microsoft.com/office/officeart/2005/8/layout/chevron2"/>
    <dgm:cxn modelId="{7FE03053-D194-449D-84A3-187810AB963D}" type="presOf" srcId="{C5C7829A-0342-4E4D-8A36-19DB20F73028}" destId="{FD49F7C1-C8DF-428A-B150-868A7CD0E7A0}" srcOrd="0" destOrd="0" presId="urn:microsoft.com/office/officeart/2005/8/layout/chevron2"/>
    <dgm:cxn modelId="{0B551154-2906-45B8-84B4-C07AE8F7B45C}" type="presOf" srcId="{0F0BC0C5-1860-47FD-B6DB-0CE3D51E1B4D}" destId="{61575EA1-B1A3-4B5B-A46C-B595F6734DC1}" srcOrd="0" destOrd="0" presId="urn:microsoft.com/office/officeart/2005/8/layout/chevron2"/>
    <dgm:cxn modelId="{8A434C7F-3C71-4AE0-939C-C0FAE8CB482E}" type="presOf" srcId="{F4CB338F-1EF9-4019-A099-983AD6FC8BA4}" destId="{8145EA7C-54EB-41CE-BEE9-A4250BFDC14A}" srcOrd="0" destOrd="0" presId="urn:microsoft.com/office/officeart/2005/8/layout/chevron2"/>
    <dgm:cxn modelId="{E175D6A7-F494-4F8D-8153-75A0CFA0F296}" type="presOf" srcId="{63D098FE-3093-4788-A80E-E5BBFC202F88}" destId="{9DF457A9-E0FC-4BE2-A922-563FF7C19624}" srcOrd="0" destOrd="0" presId="urn:microsoft.com/office/officeart/2005/8/layout/chevron2"/>
    <dgm:cxn modelId="{A45A65B2-7A57-4F10-ADBB-28F9B83D64C5}" srcId="{98EA88F6-73EC-4C94-913E-EDE9979CEF5A}" destId="{C5C7829A-0342-4E4D-8A36-19DB20F73028}" srcOrd="0" destOrd="0" parTransId="{380874D2-B689-4D31-A26C-CA62C72E1B5A}" sibTransId="{C9AA8142-92ED-444C-B8B6-0029181B59A0}"/>
    <dgm:cxn modelId="{419AF1C7-F532-41E1-BD3A-EAC4DF1DED17}" srcId="{728A2C92-0DE9-480D-AEA3-C99F9AF9D831}" destId="{C6D53A68-2359-4DF7-8107-6B3F65DD80F1}" srcOrd="0" destOrd="0" parTransId="{B79B962B-D08D-43D6-B578-70D3BF6E9E10}" sibTransId="{E19AF728-B66C-4D34-80D2-BF613645E806}"/>
    <dgm:cxn modelId="{D05441D5-E1F5-4E29-8063-02716661C850}" type="presOf" srcId="{BF71F2DE-307C-4FB9-922E-4ADABB153570}" destId="{6BF30E2D-6979-4D78-8877-E9EF37BF1207}" srcOrd="0" destOrd="0" presId="urn:microsoft.com/office/officeart/2005/8/layout/chevron2"/>
    <dgm:cxn modelId="{33B661D6-AC02-4460-A2C0-A6A55DF6B199}" srcId="{31F225FA-B2F8-43CA-8138-7803125ADA43}" destId="{728A2C92-0DE9-480D-AEA3-C99F9AF9D831}" srcOrd="4" destOrd="0" parTransId="{1F6529D3-9241-4AD6-A9EE-3D8CD9A75069}" sibTransId="{89994B3C-C204-41AC-BC7E-5CFDCC873198}"/>
    <dgm:cxn modelId="{FACCB5DA-CB77-473A-BB55-CCBACD5C527E}" type="presOf" srcId="{728A2C92-0DE9-480D-AEA3-C99F9AF9D831}" destId="{817FE0F2-27B0-4784-9694-6A0FC2071CBB}" srcOrd="0" destOrd="0" presId="urn:microsoft.com/office/officeart/2005/8/layout/chevron2"/>
    <dgm:cxn modelId="{5378D1E5-F56E-41C1-AE1E-9820A029F3C4}" srcId="{31F225FA-B2F8-43CA-8138-7803125ADA43}" destId="{98EA88F6-73EC-4C94-913E-EDE9979CEF5A}" srcOrd="0" destOrd="0" parTransId="{92E9AC12-84CC-4AB6-98D5-6678C6D17907}" sibTransId="{894F353B-D0B9-450C-8378-CBD1C938E5C3}"/>
    <dgm:cxn modelId="{BD37F1EE-9439-4D0A-B136-E53B4BF7FB9D}" srcId="{31F225FA-B2F8-43CA-8138-7803125ADA43}" destId="{18A96E54-355D-490F-BD7C-8ED42493C4E4}" srcOrd="3" destOrd="0" parTransId="{3ADCDF04-41C0-4BC7-812E-E1E6D0BCFEC2}" sibTransId="{E4D77F38-87A2-44FB-8B9D-EC79F54BBED5}"/>
    <dgm:cxn modelId="{93D65DFA-37A4-4FB6-B738-9833D5D5CEE9}" type="presOf" srcId="{18A96E54-355D-490F-BD7C-8ED42493C4E4}" destId="{60D7A508-7378-439A-8820-DFB54F62DB36}" srcOrd="0" destOrd="0" presId="urn:microsoft.com/office/officeart/2005/8/layout/chevron2"/>
    <dgm:cxn modelId="{09E5E9FD-A2DC-4EE8-B3A6-DCAFE8716E42}" srcId="{31F225FA-B2F8-43CA-8138-7803125ADA43}" destId="{63D098FE-3093-4788-A80E-E5BBFC202F88}" srcOrd="2" destOrd="0" parTransId="{EB373D39-47E2-4B91-837E-C13501732D27}" sibTransId="{4AC52981-3EA6-4661-B9E4-6F79DC22F639}"/>
    <dgm:cxn modelId="{52C90CFA-B6BD-4D08-BB2F-3FEA504637D9}" type="presParOf" srcId="{A0343867-31EB-474F-9484-3433C34FE5CD}" destId="{D217295A-D1BA-48C9-A268-08E3512D30A6}" srcOrd="0" destOrd="0" presId="urn:microsoft.com/office/officeart/2005/8/layout/chevron2"/>
    <dgm:cxn modelId="{17C6E924-628A-47C3-BA96-ADCF0E7F2D3C}" type="presParOf" srcId="{D217295A-D1BA-48C9-A268-08E3512D30A6}" destId="{4D77B49F-A093-4770-A302-176B9AB9F3E2}" srcOrd="0" destOrd="0" presId="urn:microsoft.com/office/officeart/2005/8/layout/chevron2"/>
    <dgm:cxn modelId="{A2DE6798-FB04-4EAB-9617-AFEC211E34D7}" type="presParOf" srcId="{D217295A-D1BA-48C9-A268-08E3512D30A6}" destId="{FD49F7C1-C8DF-428A-B150-868A7CD0E7A0}" srcOrd="1" destOrd="0" presId="urn:microsoft.com/office/officeart/2005/8/layout/chevron2"/>
    <dgm:cxn modelId="{199AE913-6721-4A2F-ACCC-CF8999FB15F7}" type="presParOf" srcId="{A0343867-31EB-474F-9484-3433C34FE5CD}" destId="{AB9F2D2F-24EF-4013-81EF-92609F586CAB}" srcOrd="1" destOrd="0" presId="urn:microsoft.com/office/officeart/2005/8/layout/chevron2"/>
    <dgm:cxn modelId="{77DB78E0-F91D-4522-8D7D-8A3DC33BC325}" type="presParOf" srcId="{A0343867-31EB-474F-9484-3433C34FE5CD}" destId="{4E238D62-3FBC-433A-8131-642BA27A4C0D}" srcOrd="2" destOrd="0" presId="urn:microsoft.com/office/officeart/2005/8/layout/chevron2"/>
    <dgm:cxn modelId="{BA7B4C81-6A32-425C-BFEC-B88300F9EAD9}" type="presParOf" srcId="{4E238D62-3FBC-433A-8131-642BA27A4C0D}" destId="{61575EA1-B1A3-4B5B-A46C-B595F6734DC1}" srcOrd="0" destOrd="0" presId="urn:microsoft.com/office/officeart/2005/8/layout/chevron2"/>
    <dgm:cxn modelId="{B8A21961-A113-40CB-9114-66A0B36B30F4}" type="presParOf" srcId="{4E238D62-3FBC-433A-8131-642BA27A4C0D}" destId="{CF588FDD-CA34-411D-AA8B-2E6D5849C722}" srcOrd="1" destOrd="0" presId="urn:microsoft.com/office/officeart/2005/8/layout/chevron2"/>
    <dgm:cxn modelId="{9A098019-4B2A-48DA-B470-BD58EFCE2C81}" type="presParOf" srcId="{A0343867-31EB-474F-9484-3433C34FE5CD}" destId="{507D37F9-B680-42FA-81A7-A07ED846CB23}" srcOrd="3" destOrd="0" presId="urn:microsoft.com/office/officeart/2005/8/layout/chevron2"/>
    <dgm:cxn modelId="{C7666603-2FCC-4DD0-BC54-E253F6597F1E}" type="presParOf" srcId="{A0343867-31EB-474F-9484-3433C34FE5CD}" destId="{457E1C7A-2F6F-4C5B-8590-6113E2360CA7}" srcOrd="4" destOrd="0" presId="urn:microsoft.com/office/officeart/2005/8/layout/chevron2"/>
    <dgm:cxn modelId="{AF36F817-E952-4CA1-AB0E-A144F13BA49D}" type="presParOf" srcId="{457E1C7A-2F6F-4C5B-8590-6113E2360CA7}" destId="{9DF457A9-E0FC-4BE2-A922-563FF7C19624}" srcOrd="0" destOrd="0" presId="urn:microsoft.com/office/officeart/2005/8/layout/chevron2"/>
    <dgm:cxn modelId="{3A32EF2B-5D4E-4A8F-8232-C06DAB951338}" type="presParOf" srcId="{457E1C7A-2F6F-4C5B-8590-6113E2360CA7}" destId="{8145EA7C-54EB-41CE-BEE9-A4250BFDC14A}" srcOrd="1" destOrd="0" presId="urn:microsoft.com/office/officeart/2005/8/layout/chevron2"/>
    <dgm:cxn modelId="{634CA88B-7A04-4F59-BC13-EA4AF312AA02}" type="presParOf" srcId="{A0343867-31EB-474F-9484-3433C34FE5CD}" destId="{D982E675-1E8D-4876-AFA5-1CECA3489DE1}" srcOrd="5" destOrd="0" presId="urn:microsoft.com/office/officeart/2005/8/layout/chevron2"/>
    <dgm:cxn modelId="{86B7DCEF-7FF4-46BF-99BE-F7E8EB4C3E87}" type="presParOf" srcId="{A0343867-31EB-474F-9484-3433C34FE5CD}" destId="{4F7085EB-8B56-4E0A-9C9A-F829EDCC29D2}" srcOrd="6" destOrd="0" presId="urn:microsoft.com/office/officeart/2005/8/layout/chevron2"/>
    <dgm:cxn modelId="{F185486B-1FAC-469F-8692-F98785EA08D4}" type="presParOf" srcId="{4F7085EB-8B56-4E0A-9C9A-F829EDCC29D2}" destId="{60D7A508-7378-439A-8820-DFB54F62DB36}" srcOrd="0" destOrd="0" presId="urn:microsoft.com/office/officeart/2005/8/layout/chevron2"/>
    <dgm:cxn modelId="{50AECED2-9E98-4399-8832-8C5E17F8E10D}" type="presParOf" srcId="{4F7085EB-8B56-4E0A-9C9A-F829EDCC29D2}" destId="{6BF30E2D-6979-4D78-8877-E9EF37BF1207}" srcOrd="1" destOrd="0" presId="urn:microsoft.com/office/officeart/2005/8/layout/chevron2"/>
    <dgm:cxn modelId="{C1AA4D32-5C4E-4841-9211-30F207BA5CF7}" type="presParOf" srcId="{A0343867-31EB-474F-9484-3433C34FE5CD}" destId="{F17B7DC4-1F3F-4E68-99B9-FBD23FE611B2}" srcOrd="7" destOrd="0" presId="urn:microsoft.com/office/officeart/2005/8/layout/chevron2"/>
    <dgm:cxn modelId="{CDFD6CB6-A2EB-4E82-8395-41D59A215722}" type="presParOf" srcId="{A0343867-31EB-474F-9484-3433C34FE5CD}" destId="{0396BD3E-FDBF-4B30-9855-E20DFE8BCBA2}" srcOrd="8" destOrd="0" presId="urn:microsoft.com/office/officeart/2005/8/layout/chevron2"/>
    <dgm:cxn modelId="{79CD9567-23CF-4BE7-80AE-4B9480DC77F3}" type="presParOf" srcId="{0396BD3E-FDBF-4B30-9855-E20DFE8BCBA2}" destId="{817FE0F2-27B0-4784-9694-6A0FC2071CBB}" srcOrd="0" destOrd="0" presId="urn:microsoft.com/office/officeart/2005/8/layout/chevron2"/>
    <dgm:cxn modelId="{D98879C2-5493-4B29-8BC4-5801B652CF67}" type="presParOf" srcId="{0396BD3E-FDBF-4B30-9855-E20DFE8BCBA2}" destId="{43D906F7-6618-4D95-A66C-7CF13113DF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79AE7B-C24F-4992-8040-4BC33B9FF8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4D35B4-D780-4395-870D-B05014F327D9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DVOP will conduct Career Action Plan and Comprehensive assessment and document in MOSES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1B0F0EE1-5116-4E2F-81E1-0371353DFFB0}" type="parTrans" cxnId="{E9A93B02-01C7-49BF-92C4-EFB228FCDDCF}">
      <dgm:prSet/>
      <dgm:spPr/>
      <dgm:t>
        <a:bodyPr/>
        <a:lstStyle/>
        <a:p>
          <a:endParaRPr lang="en-US"/>
        </a:p>
      </dgm:t>
    </dgm:pt>
    <dgm:pt modelId="{B1970A1B-02FE-48A7-B1BE-B9825A1C6687}" type="sibTrans" cxnId="{E9A93B02-01C7-49BF-92C4-EFB228FCDDCF}">
      <dgm:prSet/>
      <dgm:spPr/>
      <dgm:t>
        <a:bodyPr/>
        <a:lstStyle/>
        <a:p>
          <a:endParaRPr lang="en-US"/>
        </a:p>
      </dgm:t>
    </dgm:pt>
    <dgm:pt modelId="{9632BAB4-E7EC-4AA1-9470-D9E7566EB95C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DVOP will refer Veterans to Interim Services: workshops, trainings, or job readiness trainings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1F6B7840-2B57-42F2-822D-B95A6F55A4C5}" type="parTrans" cxnId="{358F707E-063E-41FC-909D-0741F18E031C}">
      <dgm:prSet/>
      <dgm:spPr/>
      <dgm:t>
        <a:bodyPr/>
        <a:lstStyle/>
        <a:p>
          <a:endParaRPr lang="en-US"/>
        </a:p>
      </dgm:t>
    </dgm:pt>
    <dgm:pt modelId="{E0E27B31-45AE-46F3-A252-20CE1BE6D67E}" type="sibTrans" cxnId="{358F707E-063E-41FC-909D-0741F18E031C}">
      <dgm:prSet/>
      <dgm:spPr/>
      <dgm:t>
        <a:bodyPr/>
        <a:lstStyle/>
        <a:p>
          <a:endParaRPr lang="en-US"/>
        </a:p>
      </dgm:t>
    </dgm:pt>
    <dgm:pt modelId="{6783DAE7-5A4D-4701-B9DD-83F98079BA50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DVOP will meet with Veteran by week 5 of RESEA: review work search logs, and RESEA review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BF2097E7-62B9-4E71-BB18-61BC1EC5B3B1}" type="parTrans" cxnId="{411A179A-0824-48D5-8D1B-B3221ADE7BF7}">
      <dgm:prSet/>
      <dgm:spPr/>
      <dgm:t>
        <a:bodyPr/>
        <a:lstStyle/>
        <a:p>
          <a:endParaRPr lang="en-US"/>
        </a:p>
      </dgm:t>
    </dgm:pt>
    <dgm:pt modelId="{DAD55AF5-AB72-4224-9FFF-560B50E7407E}" type="sibTrans" cxnId="{411A179A-0824-48D5-8D1B-B3221ADE7BF7}">
      <dgm:prSet/>
      <dgm:spPr/>
      <dgm:t>
        <a:bodyPr/>
        <a:lstStyle/>
        <a:p>
          <a:endParaRPr lang="en-US"/>
        </a:p>
      </dgm:t>
    </dgm:pt>
    <dgm:pt modelId="{C9E95B27-A087-4D49-87FE-072D6005959B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Update RESEA CAP Goals in MOSES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E0AD06DE-4DC0-4D81-88AE-2FC91EC0BE48}" type="parTrans" cxnId="{BF1B2452-D778-46B9-8EEB-D9E47250DB47}">
      <dgm:prSet/>
      <dgm:spPr/>
      <dgm:t>
        <a:bodyPr/>
        <a:lstStyle/>
        <a:p>
          <a:endParaRPr lang="en-US"/>
        </a:p>
      </dgm:t>
    </dgm:pt>
    <dgm:pt modelId="{2F671543-8CC1-4AFA-8325-A78F8E41D587}" type="sibTrans" cxnId="{BF1B2452-D778-46B9-8EEB-D9E47250DB47}">
      <dgm:prSet/>
      <dgm:spPr/>
      <dgm:t>
        <a:bodyPr/>
        <a:lstStyle/>
        <a:p>
          <a:endParaRPr lang="en-US"/>
        </a:p>
      </dgm:t>
    </dgm:pt>
    <dgm:pt modelId="{62DC02BE-0926-468E-96A1-92A093B82483}" type="pres">
      <dgm:prSet presAssocID="{DC79AE7B-C24F-4992-8040-4BC33B9FF841}" presName="vert0" presStyleCnt="0">
        <dgm:presLayoutVars>
          <dgm:dir/>
          <dgm:animOne val="branch"/>
          <dgm:animLvl val="lvl"/>
        </dgm:presLayoutVars>
      </dgm:prSet>
      <dgm:spPr/>
    </dgm:pt>
    <dgm:pt modelId="{17334166-5506-496A-BB01-248BC462E230}" type="pres">
      <dgm:prSet presAssocID="{F84D35B4-D780-4395-870D-B05014F327D9}" presName="thickLine" presStyleLbl="alignNode1" presStyleIdx="0" presStyleCnt="4"/>
      <dgm:spPr/>
    </dgm:pt>
    <dgm:pt modelId="{112886CD-2D4C-4B64-B20D-AABFC41DC1CC}" type="pres">
      <dgm:prSet presAssocID="{F84D35B4-D780-4395-870D-B05014F327D9}" presName="horz1" presStyleCnt="0"/>
      <dgm:spPr/>
    </dgm:pt>
    <dgm:pt modelId="{19F3836D-50FB-46F8-A0B1-6A9474D34BE2}" type="pres">
      <dgm:prSet presAssocID="{F84D35B4-D780-4395-870D-B05014F327D9}" presName="tx1" presStyleLbl="revTx" presStyleIdx="0" presStyleCnt="4"/>
      <dgm:spPr/>
    </dgm:pt>
    <dgm:pt modelId="{D9886536-199B-4942-85A8-5BE0B69F576A}" type="pres">
      <dgm:prSet presAssocID="{F84D35B4-D780-4395-870D-B05014F327D9}" presName="vert1" presStyleCnt="0"/>
      <dgm:spPr/>
    </dgm:pt>
    <dgm:pt modelId="{1320FC69-D31A-4DA8-B527-8E489FC1E11A}" type="pres">
      <dgm:prSet presAssocID="{9632BAB4-E7EC-4AA1-9470-D9E7566EB95C}" presName="thickLine" presStyleLbl="alignNode1" presStyleIdx="1" presStyleCnt="4"/>
      <dgm:spPr/>
    </dgm:pt>
    <dgm:pt modelId="{7916D801-756A-41D8-AB9A-A4DC9224D606}" type="pres">
      <dgm:prSet presAssocID="{9632BAB4-E7EC-4AA1-9470-D9E7566EB95C}" presName="horz1" presStyleCnt="0"/>
      <dgm:spPr/>
    </dgm:pt>
    <dgm:pt modelId="{357E82E4-7D3A-4EFA-BBC7-17E85C343C90}" type="pres">
      <dgm:prSet presAssocID="{9632BAB4-E7EC-4AA1-9470-D9E7566EB95C}" presName="tx1" presStyleLbl="revTx" presStyleIdx="1" presStyleCnt="4"/>
      <dgm:spPr/>
    </dgm:pt>
    <dgm:pt modelId="{E1857F06-A3EE-4D97-8794-ADA2B9A4AA50}" type="pres">
      <dgm:prSet presAssocID="{9632BAB4-E7EC-4AA1-9470-D9E7566EB95C}" presName="vert1" presStyleCnt="0"/>
      <dgm:spPr/>
    </dgm:pt>
    <dgm:pt modelId="{BA0C6EF3-23DA-4A4B-912F-8C5583FBFFAF}" type="pres">
      <dgm:prSet presAssocID="{6783DAE7-5A4D-4701-B9DD-83F98079BA50}" presName="thickLine" presStyleLbl="alignNode1" presStyleIdx="2" presStyleCnt="4"/>
      <dgm:spPr/>
    </dgm:pt>
    <dgm:pt modelId="{F865F488-6653-445E-90DD-09D778D0F4F8}" type="pres">
      <dgm:prSet presAssocID="{6783DAE7-5A4D-4701-B9DD-83F98079BA50}" presName="horz1" presStyleCnt="0"/>
      <dgm:spPr/>
    </dgm:pt>
    <dgm:pt modelId="{0CE3F56F-CF24-4A6A-A0FD-EF95230B1EE5}" type="pres">
      <dgm:prSet presAssocID="{6783DAE7-5A4D-4701-B9DD-83F98079BA50}" presName="tx1" presStyleLbl="revTx" presStyleIdx="2" presStyleCnt="4"/>
      <dgm:spPr/>
    </dgm:pt>
    <dgm:pt modelId="{3D9ED268-E643-4A48-85AA-70B08223D0A8}" type="pres">
      <dgm:prSet presAssocID="{6783DAE7-5A4D-4701-B9DD-83F98079BA50}" presName="vert1" presStyleCnt="0"/>
      <dgm:spPr/>
    </dgm:pt>
    <dgm:pt modelId="{41AC33EA-A1B3-4F4D-8C15-C4BFD14A3FE0}" type="pres">
      <dgm:prSet presAssocID="{C9E95B27-A087-4D49-87FE-072D6005959B}" presName="thickLine" presStyleLbl="alignNode1" presStyleIdx="3" presStyleCnt="4"/>
      <dgm:spPr/>
    </dgm:pt>
    <dgm:pt modelId="{297C4CDC-6A17-4CC8-9DE6-763D3F6F94F5}" type="pres">
      <dgm:prSet presAssocID="{C9E95B27-A087-4D49-87FE-072D6005959B}" presName="horz1" presStyleCnt="0"/>
      <dgm:spPr/>
    </dgm:pt>
    <dgm:pt modelId="{FCF2A516-0808-4AE2-8B84-ABE1F10B9A5F}" type="pres">
      <dgm:prSet presAssocID="{C9E95B27-A087-4D49-87FE-072D6005959B}" presName="tx1" presStyleLbl="revTx" presStyleIdx="3" presStyleCnt="4"/>
      <dgm:spPr/>
    </dgm:pt>
    <dgm:pt modelId="{4B5B0012-0510-4E52-9C1F-AA0A9D7A0719}" type="pres">
      <dgm:prSet presAssocID="{C9E95B27-A087-4D49-87FE-072D6005959B}" presName="vert1" presStyleCnt="0"/>
      <dgm:spPr/>
    </dgm:pt>
  </dgm:ptLst>
  <dgm:cxnLst>
    <dgm:cxn modelId="{E9A93B02-01C7-49BF-92C4-EFB228FCDDCF}" srcId="{DC79AE7B-C24F-4992-8040-4BC33B9FF841}" destId="{F84D35B4-D780-4395-870D-B05014F327D9}" srcOrd="0" destOrd="0" parTransId="{1B0F0EE1-5116-4E2F-81E1-0371353DFFB0}" sibTransId="{B1970A1B-02FE-48A7-B1BE-B9825A1C6687}"/>
    <dgm:cxn modelId="{BF1B2452-D778-46B9-8EEB-D9E47250DB47}" srcId="{DC79AE7B-C24F-4992-8040-4BC33B9FF841}" destId="{C9E95B27-A087-4D49-87FE-072D6005959B}" srcOrd="3" destOrd="0" parTransId="{E0AD06DE-4DC0-4D81-88AE-2FC91EC0BE48}" sibTransId="{2F671543-8CC1-4AFA-8325-A78F8E41D587}"/>
    <dgm:cxn modelId="{358F707E-063E-41FC-909D-0741F18E031C}" srcId="{DC79AE7B-C24F-4992-8040-4BC33B9FF841}" destId="{9632BAB4-E7EC-4AA1-9470-D9E7566EB95C}" srcOrd="1" destOrd="0" parTransId="{1F6B7840-2B57-42F2-822D-B95A6F55A4C5}" sibTransId="{E0E27B31-45AE-46F3-A252-20CE1BE6D67E}"/>
    <dgm:cxn modelId="{411A179A-0824-48D5-8D1B-B3221ADE7BF7}" srcId="{DC79AE7B-C24F-4992-8040-4BC33B9FF841}" destId="{6783DAE7-5A4D-4701-B9DD-83F98079BA50}" srcOrd="2" destOrd="0" parTransId="{BF2097E7-62B9-4E71-BB18-61BC1EC5B3B1}" sibTransId="{DAD55AF5-AB72-4224-9FFF-560B50E7407E}"/>
    <dgm:cxn modelId="{140813B7-E8BE-4C10-9A4D-1A650F7E50E0}" type="presOf" srcId="{9632BAB4-E7EC-4AA1-9470-D9E7566EB95C}" destId="{357E82E4-7D3A-4EFA-BBC7-17E85C343C90}" srcOrd="0" destOrd="0" presId="urn:microsoft.com/office/officeart/2008/layout/LinedList"/>
    <dgm:cxn modelId="{A9E5A6C3-824C-4E76-A1B5-CCE69DEDA228}" type="presOf" srcId="{DC79AE7B-C24F-4992-8040-4BC33B9FF841}" destId="{62DC02BE-0926-468E-96A1-92A093B82483}" srcOrd="0" destOrd="0" presId="urn:microsoft.com/office/officeart/2008/layout/LinedList"/>
    <dgm:cxn modelId="{42B9BCC4-DC66-4614-8918-D048C241C4FE}" type="presOf" srcId="{F84D35B4-D780-4395-870D-B05014F327D9}" destId="{19F3836D-50FB-46F8-A0B1-6A9474D34BE2}" srcOrd="0" destOrd="0" presId="urn:microsoft.com/office/officeart/2008/layout/LinedList"/>
    <dgm:cxn modelId="{2D5A3CCE-D24C-4214-A538-F5883448DF7B}" type="presOf" srcId="{C9E95B27-A087-4D49-87FE-072D6005959B}" destId="{FCF2A516-0808-4AE2-8B84-ABE1F10B9A5F}" srcOrd="0" destOrd="0" presId="urn:microsoft.com/office/officeart/2008/layout/LinedList"/>
    <dgm:cxn modelId="{20C115F2-72D6-4312-AE2A-3836C9D0ECFC}" type="presOf" srcId="{6783DAE7-5A4D-4701-B9DD-83F98079BA50}" destId="{0CE3F56F-CF24-4A6A-A0FD-EF95230B1EE5}" srcOrd="0" destOrd="0" presId="urn:microsoft.com/office/officeart/2008/layout/LinedList"/>
    <dgm:cxn modelId="{0723D429-7ED5-411A-A08B-7A4BEFC6638C}" type="presParOf" srcId="{62DC02BE-0926-468E-96A1-92A093B82483}" destId="{17334166-5506-496A-BB01-248BC462E230}" srcOrd="0" destOrd="0" presId="urn:microsoft.com/office/officeart/2008/layout/LinedList"/>
    <dgm:cxn modelId="{5CA03D80-58D1-4E43-B90B-739876006411}" type="presParOf" srcId="{62DC02BE-0926-468E-96A1-92A093B82483}" destId="{112886CD-2D4C-4B64-B20D-AABFC41DC1CC}" srcOrd="1" destOrd="0" presId="urn:microsoft.com/office/officeart/2008/layout/LinedList"/>
    <dgm:cxn modelId="{4E60E6CC-4B82-438F-99F7-F3E6AE4483D6}" type="presParOf" srcId="{112886CD-2D4C-4B64-B20D-AABFC41DC1CC}" destId="{19F3836D-50FB-46F8-A0B1-6A9474D34BE2}" srcOrd="0" destOrd="0" presId="urn:microsoft.com/office/officeart/2008/layout/LinedList"/>
    <dgm:cxn modelId="{C61A7157-1D31-4C66-B941-1281562A8549}" type="presParOf" srcId="{112886CD-2D4C-4B64-B20D-AABFC41DC1CC}" destId="{D9886536-199B-4942-85A8-5BE0B69F576A}" srcOrd="1" destOrd="0" presId="urn:microsoft.com/office/officeart/2008/layout/LinedList"/>
    <dgm:cxn modelId="{E5439933-37CB-40A6-B251-388452E3981D}" type="presParOf" srcId="{62DC02BE-0926-468E-96A1-92A093B82483}" destId="{1320FC69-D31A-4DA8-B527-8E489FC1E11A}" srcOrd="2" destOrd="0" presId="urn:microsoft.com/office/officeart/2008/layout/LinedList"/>
    <dgm:cxn modelId="{8A37CF79-7E8E-491A-8A0A-0D9DFE5CCED4}" type="presParOf" srcId="{62DC02BE-0926-468E-96A1-92A093B82483}" destId="{7916D801-756A-41D8-AB9A-A4DC9224D606}" srcOrd="3" destOrd="0" presId="urn:microsoft.com/office/officeart/2008/layout/LinedList"/>
    <dgm:cxn modelId="{E4481BCD-6444-485B-9571-B21AA98DDD17}" type="presParOf" srcId="{7916D801-756A-41D8-AB9A-A4DC9224D606}" destId="{357E82E4-7D3A-4EFA-BBC7-17E85C343C90}" srcOrd="0" destOrd="0" presId="urn:microsoft.com/office/officeart/2008/layout/LinedList"/>
    <dgm:cxn modelId="{7333BB93-F96D-4531-8032-5282884C8909}" type="presParOf" srcId="{7916D801-756A-41D8-AB9A-A4DC9224D606}" destId="{E1857F06-A3EE-4D97-8794-ADA2B9A4AA50}" srcOrd="1" destOrd="0" presId="urn:microsoft.com/office/officeart/2008/layout/LinedList"/>
    <dgm:cxn modelId="{CF17630F-82E9-4C5B-B075-E5D5C14DEB56}" type="presParOf" srcId="{62DC02BE-0926-468E-96A1-92A093B82483}" destId="{BA0C6EF3-23DA-4A4B-912F-8C5583FBFFAF}" srcOrd="4" destOrd="0" presId="urn:microsoft.com/office/officeart/2008/layout/LinedList"/>
    <dgm:cxn modelId="{1F2CE2E8-7F06-453A-99A7-C7E577FB2450}" type="presParOf" srcId="{62DC02BE-0926-468E-96A1-92A093B82483}" destId="{F865F488-6653-445E-90DD-09D778D0F4F8}" srcOrd="5" destOrd="0" presId="urn:microsoft.com/office/officeart/2008/layout/LinedList"/>
    <dgm:cxn modelId="{AFA5397B-AFC2-40C2-9658-5441500C15F1}" type="presParOf" srcId="{F865F488-6653-445E-90DD-09D778D0F4F8}" destId="{0CE3F56F-CF24-4A6A-A0FD-EF95230B1EE5}" srcOrd="0" destOrd="0" presId="urn:microsoft.com/office/officeart/2008/layout/LinedList"/>
    <dgm:cxn modelId="{575585C5-1637-49E0-BB6B-7178A217CE21}" type="presParOf" srcId="{F865F488-6653-445E-90DD-09D778D0F4F8}" destId="{3D9ED268-E643-4A48-85AA-70B08223D0A8}" srcOrd="1" destOrd="0" presId="urn:microsoft.com/office/officeart/2008/layout/LinedList"/>
    <dgm:cxn modelId="{E466FF24-CE8A-4544-9436-62A8359A4341}" type="presParOf" srcId="{62DC02BE-0926-468E-96A1-92A093B82483}" destId="{41AC33EA-A1B3-4F4D-8C15-C4BFD14A3FE0}" srcOrd="6" destOrd="0" presId="urn:microsoft.com/office/officeart/2008/layout/LinedList"/>
    <dgm:cxn modelId="{F6DF9C68-EF25-4ECA-B590-04E637CE1035}" type="presParOf" srcId="{62DC02BE-0926-468E-96A1-92A093B82483}" destId="{297C4CDC-6A17-4CC8-9DE6-763D3F6F94F5}" srcOrd="7" destOrd="0" presId="urn:microsoft.com/office/officeart/2008/layout/LinedList"/>
    <dgm:cxn modelId="{77755DA3-289D-4C23-A589-7A5EF8B3F69C}" type="presParOf" srcId="{297C4CDC-6A17-4CC8-9DE6-763D3F6F94F5}" destId="{FCF2A516-0808-4AE2-8B84-ABE1F10B9A5F}" srcOrd="0" destOrd="0" presId="urn:microsoft.com/office/officeart/2008/layout/LinedList"/>
    <dgm:cxn modelId="{2B5F2262-A2E3-4BD9-8B58-DE84A9FFC7BD}" type="presParOf" srcId="{297C4CDC-6A17-4CC8-9DE6-763D3F6F94F5}" destId="{4B5B0012-0510-4E52-9C1F-AA0A9D7A07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C4FEB5-48BD-4504-876A-E9DD01AAF9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B63145-3613-44C4-B381-C509D5A0228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accent6"/>
              </a:solidFill>
            </a:rPr>
            <a:t>Veterans that are eligible for both JVSG and WIOA</a:t>
          </a:r>
          <a:r>
            <a:rPr lang="en-US" dirty="0">
              <a:solidFill>
                <a:schemeClr val="accent6"/>
              </a:solidFill>
              <a:latin typeface="Calibri"/>
            </a:rPr>
            <a:t>,</a:t>
          </a:r>
          <a:r>
            <a:rPr lang="en-US" dirty="0">
              <a:solidFill>
                <a:schemeClr val="accent6"/>
              </a:solidFill>
            </a:rPr>
            <a:t> Co-Enrollment </a:t>
          </a:r>
          <a:r>
            <a:rPr lang="en-US" dirty="0">
              <a:solidFill>
                <a:schemeClr val="accent6"/>
              </a:solidFill>
              <a:latin typeface="Calibri"/>
            </a:rPr>
            <a:t>is</a:t>
          </a:r>
          <a:r>
            <a:rPr lang="en-US" dirty="0">
              <a:solidFill>
                <a:schemeClr val="accent6"/>
              </a:solidFill>
            </a:rPr>
            <a:t> advised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6AFAAB87-1207-4EE4-B50C-0F3F3D770953}" type="parTrans" cxnId="{A943F881-1EC9-45E3-9C07-753CD1E80F59}">
      <dgm:prSet/>
      <dgm:spPr/>
      <dgm:t>
        <a:bodyPr/>
        <a:lstStyle/>
        <a:p>
          <a:endParaRPr lang="en-US"/>
        </a:p>
      </dgm:t>
    </dgm:pt>
    <dgm:pt modelId="{8FAD443C-F530-4E73-A0A7-64C9A9B0FB0E}" type="sibTrans" cxnId="{A943F881-1EC9-45E3-9C07-753CD1E80F59}">
      <dgm:prSet/>
      <dgm:spPr/>
      <dgm:t>
        <a:bodyPr/>
        <a:lstStyle/>
        <a:p>
          <a:endParaRPr lang="en-US"/>
        </a:p>
      </dgm:t>
    </dgm:pt>
    <dgm:pt modelId="{FF280FE1-B99D-4188-B36D-8E6FF008109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Veterans must meet eligibility criteria for both programs – documentation must be maintained to verify eligibility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B94F369E-FA9E-496D-ACA9-F54F1F365620}" type="parTrans" cxnId="{84141F9A-31AD-426B-8465-4EEC32E4F795}">
      <dgm:prSet/>
      <dgm:spPr/>
      <dgm:t>
        <a:bodyPr/>
        <a:lstStyle/>
        <a:p>
          <a:endParaRPr lang="en-US"/>
        </a:p>
      </dgm:t>
    </dgm:pt>
    <dgm:pt modelId="{66EFE1A6-651D-4585-9CD1-2FC2AAEEDF17}" type="sibTrans" cxnId="{84141F9A-31AD-426B-8465-4EEC32E4F795}">
      <dgm:prSet/>
      <dgm:spPr/>
      <dgm:t>
        <a:bodyPr/>
        <a:lstStyle/>
        <a:p>
          <a:endParaRPr lang="en-US"/>
        </a:p>
      </dgm:t>
    </dgm:pt>
    <dgm:pt modelId="{05AD72ED-8177-4CC5-BF02-BDA35D71E883}">
      <dgm:prSet/>
      <dgm:spPr/>
      <dgm:t>
        <a:bodyPr/>
        <a:lstStyle/>
        <a:p>
          <a:r>
            <a:rPr lang="en-US" dirty="0">
              <a:solidFill>
                <a:schemeClr val="accent6"/>
              </a:solidFill>
            </a:rPr>
            <a:t>Self Identified Veterans will be provided POS until proof of Military Service is required to determine eligibility for WIOA Programs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F048A84A-92D4-4206-8F9A-CC6A4DD546AB}" type="parTrans" cxnId="{37AE5DC8-9A72-4546-9CBC-63CB0EC00A64}">
      <dgm:prSet/>
      <dgm:spPr/>
      <dgm:t>
        <a:bodyPr/>
        <a:lstStyle/>
        <a:p>
          <a:endParaRPr lang="en-US"/>
        </a:p>
      </dgm:t>
    </dgm:pt>
    <dgm:pt modelId="{22E54781-9087-4F6E-B801-E13A2968E761}" type="sibTrans" cxnId="{37AE5DC8-9A72-4546-9CBC-63CB0EC00A64}">
      <dgm:prSet/>
      <dgm:spPr/>
      <dgm:t>
        <a:bodyPr/>
        <a:lstStyle/>
        <a:p>
          <a:endParaRPr lang="en-US"/>
        </a:p>
      </dgm:t>
    </dgm:pt>
    <dgm:pt modelId="{198A7DF9-C960-4257-8135-1D553F811817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DVOPs will assist Career Center staff in verification of DD-214 or eligible persons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07FB8C7E-195C-493A-9979-82CB8CB51B00}" type="parTrans" cxnId="{298B259B-DEB0-4DA5-A114-816EE3A24EB0}">
      <dgm:prSet/>
      <dgm:spPr/>
      <dgm:t>
        <a:bodyPr/>
        <a:lstStyle/>
        <a:p>
          <a:endParaRPr lang="en-US"/>
        </a:p>
      </dgm:t>
    </dgm:pt>
    <dgm:pt modelId="{DE5E50B3-DAAA-4C47-934C-52C051934F24}" type="sibTrans" cxnId="{298B259B-DEB0-4DA5-A114-816EE3A24EB0}">
      <dgm:prSet/>
      <dgm:spPr/>
      <dgm:t>
        <a:bodyPr/>
        <a:lstStyle/>
        <a:p>
          <a:endParaRPr lang="en-US"/>
        </a:p>
      </dgm:t>
    </dgm:pt>
    <dgm:pt modelId="{3EFAB4A0-E8B6-4909-B294-E12132E74FB8}" type="pres">
      <dgm:prSet presAssocID="{E8C4FEB5-48BD-4504-876A-E9DD01AAF982}" presName="linear" presStyleCnt="0">
        <dgm:presLayoutVars>
          <dgm:animLvl val="lvl"/>
          <dgm:resizeHandles val="exact"/>
        </dgm:presLayoutVars>
      </dgm:prSet>
      <dgm:spPr/>
    </dgm:pt>
    <dgm:pt modelId="{4FA78561-25EE-4551-9B80-79F75EB062A2}" type="pres">
      <dgm:prSet presAssocID="{79B63145-3613-44C4-B381-C509D5A0228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EC651E7-AF1B-4C4D-87D8-F689CB6E832F}" type="pres">
      <dgm:prSet presAssocID="{8FAD443C-F530-4E73-A0A7-64C9A9B0FB0E}" presName="spacer" presStyleCnt="0"/>
      <dgm:spPr/>
    </dgm:pt>
    <dgm:pt modelId="{0B437A74-BBFD-401E-8837-1C481974137E}" type="pres">
      <dgm:prSet presAssocID="{FF280FE1-B99D-4188-B36D-8E6FF0081095}" presName="parentText" presStyleLbl="node1" presStyleIdx="1" presStyleCnt="3" custLinFactNeighborX="0" custLinFactNeighborY="1410">
        <dgm:presLayoutVars>
          <dgm:chMax val="0"/>
          <dgm:bulletEnabled val="1"/>
        </dgm:presLayoutVars>
      </dgm:prSet>
      <dgm:spPr/>
    </dgm:pt>
    <dgm:pt modelId="{91717D6E-B462-4024-8084-55B95121CBA8}" type="pres">
      <dgm:prSet presAssocID="{FF280FE1-B99D-4188-B36D-8E6FF0081095}" presName="childText" presStyleLbl="revTx" presStyleIdx="0" presStyleCnt="1">
        <dgm:presLayoutVars>
          <dgm:bulletEnabled val="1"/>
        </dgm:presLayoutVars>
      </dgm:prSet>
      <dgm:spPr/>
    </dgm:pt>
    <dgm:pt modelId="{1BB8B271-F084-430F-A57A-168039C743F7}" type="pres">
      <dgm:prSet presAssocID="{198A7DF9-C960-4257-8135-1D553F8118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D0E310E-2927-4C72-8824-FB39EF2F4767}" type="presOf" srcId="{79B63145-3613-44C4-B381-C509D5A02288}" destId="{4FA78561-25EE-4551-9B80-79F75EB062A2}" srcOrd="0" destOrd="0" presId="urn:microsoft.com/office/officeart/2005/8/layout/vList2"/>
    <dgm:cxn modelId="{69C8AD64-93C5-41E1-A3EE-5AAFC417842D}" type="presOf" srcId="{198A7DF9-C960-4257-8135-1D553F811817}" destId="{1BB8B271-F084-430F-A57A-168039C743F7}" srcOrd="0" destOrd="0" presId="urn:microsoft.com/office/officeart/2005/8/layout/vList2"/>
    <dgm:cxn modelId="{733C0148-0337-4993-A9F7-0F482147D2C6}" type="presOf" srcId="{FF280FE1-B99D-4188-B36D-8E6FF0081095}" destId="{0B437A74-BBFD-401E-8837-1C481974137E}" srcOrd="0" destOrd="0" presId="urn:microsoft.com/office/officeart/2005/8/layout/vList2"/>
    <dgm:cxn modelId="{A943F881-1EC9-45E3-9C07-753CD1E80F59}" srcId="{E8C4FEB5-48BD-4504-876A-E9DD01AAF982}" destId="{79B63145-3613-44C4-B381-C509D5A02288}" srcOrd="0" destOrd="0" parTransId="{6AFAAB87-1207-4EE4-B50C-0F3F3D770953}" sibTransId="{8FAD443C-F530-4E73-A0A7-64C9A9B0FB0E}"/>
    <dgm:cxn modelId="{84141F9A-31AD-426B-8465-4EEC32E4F795}" srcId="{E8C4FEB5-48BD-4504-876A-E9DD01AAF982}" destId="{FF280FE1-B99D-4188-B36D-8E6FF0081095}" srcOrd="1" destOrd="0" parTransId="{B94F369E-FA9E-496D-ACA9-F54F1F365620}" sibTransId="{66EFE1A6-651D-4585-9CD1-2FC2AAEEDF17}"/>
    <dgm:cxn modelId="{298B259B-DEB0-4DA5-A114-816EE3A24EB0}" srcId="{E8C4FEB5-48BD-4504-876A-E9DD01AAF982}" destId="{198A7DF9-C960-4257-8135-1D553F811817}" srcOrd="2" destOrd="0" parTransId="{07FB8C7E-195C-493A-9979-82CB8CB51B00}" sibTransId="{DE5E50B3-DAAA-4C47-934C-52C051934F24}"/>
    <dgm:cxn modelId="{ABFB7AAD-BB6C-4AE4-AE15-959F25C7A4D4}" type="presOf" srcId="{05AD72ED-8177-4CC5-BF02-BDA35D71E883}" destId="{91717D6E-B462-4024-8084-55B95121CBA8}" srcOrd="0" destOrd="0" presId="urn:microsoft.com/office/officeart/2005/8/layout/vList2"/>
    <dgm:cxn modelId="{336573BD-1F3C-4129-BB63-A4C0F06E3C1E}" type="presOf" srcId="{E8C4FEB5-48BD-4504-876A-E9DD01AAF982}" destId="{3EFAB4A0-E8B6-4909-B294-E12132E74FB8}" srcOrd="0" destOrd="0" presId="urn:microsoft.com/office/officeart/2005/8/layout/vList2"/>
    <dgm:cxn modelId="{37AE5DC8-9A72-4546-9CBC-63CB0EC00A64}" srcId="{FF280FE1-B99D-4188-B36D-8E6FF0081095}" destId="{05AD72ED-8177-4CC5-BF02-BDA35D71E883}" srcOrd="0" destOrd="0" parTransId="{F048A84A-92D4-4206-8F9A-CC6A4DD546AB}" sibTransId="{22E54781-9087-4F6E-B801-E13A2968E761}"/>
    <dgm:cxn modelId="{84F4965D-90FF-457C-9E5C-22FC3FAB581B}" type="presParOf" srcId="{3EFAB4A0-E8B6-4909-B294-E12132E74FB8}" destId="{4FA78561-25EE-4551-9B80-79F75EB062A2}" srcOrd="0" destOrd="0" presId="urn:microsoft.com/office/officeart/2005/8/layout/vList2"/>
    <dgm:cxn modelId="{5DAD1BA8-E608-48EB-8B07-9E053797B66C}" type="presParOf" srcId="{3EFAB4A0-E8B6-4909-B294-E12132E74FB8}" destId="{0EC651E7-AF1B-4C4D-87D8-F689CB6E832F}" srcOrd="1" destOrd="0" presId="urn:microsoft.com/office/officeart/2005/8/layout/vList2"/>
    <dgm:cxn modelId="{827BECBC-5EB9-4181-A959-B62196B5A57E}" type="presParOf" srcId="{3EFAB4A0-E8B6-4909-B294-E12132E74FB8}" destId="{0B437A74-BBFD-401E-8837-1C481974137E}" srcOrd="2" destOrd="0" presId="urn:microsoft.com/office/officeart/2005/8/layout/vList2"/>
    <dgm:cxn modelId="{0FD973A1-6184-4EFD-9A80-17CE1E1562BB}" type="presParOf" srcId="{3EFAB4A0-E8B6-4909-B294-E12132E74FB8}" destId="{91717D6E-B462-4024-8084-55B95121CBA8}" srcOrd="3" destOrd="0" presId="urn:microsoft.com/office/officeart/2005/8/layout/vList2"/>
    <dgm:cxn modelId="{ABF59A26-2D95-4807-9617-20A304FA04D9}" type="presParOf" srcId="{3EFAB4A0-E8B6-4909-B294-E12132E74FB8}" destId="{1BB8B271-F084-430F-A57A-168039C743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16E973-1D30-4217-9A67-0082723ACF6D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C5D3146-9DE2-4E21-B8BE-7F6A1C383B64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accent6"/>
              </a:solidFill>
            </a:rPr>
            <a:t>Time sensitive issues with no DVOP present: Operations Managers/Veterans Program Coordinator may assist with DD-214 verification</a:t>
          </a:r>
          <a:r>
            <a:rPr lang="en-US" sz="2000" dirty="0">
              <a:solidFill>
                <a:schemeClr val="accent6"/>
              </a:solidFill>
              <a:latin typeface="Calibri"/>
            </a:rPr>
            <a:t>.</a:t>
          </a:r>
          <a:endParaRPr lang="en-US" sz="2000" dirty="0">
            <a:solidFill>
              <a:schemeClr val="accent6"/>
            </a:solidFill>
          </a:endParaRPr>
        </a:p>
      </dgm:t>
    </dgm:pt>
    <dgm:pt modelId="{F40042BF-6578-431B-8C9C-42FBA762BF16}" type="parTrans" cxnId="{B0518929-F46A-4E3A-ABD2-4394A4E58A63}">
      <dgm:prSet/>
      <dgm:spPr/>
      <dgm:t>
        <a:bodyPr/>
        <a:lstStyle/>
        <a:p>
          <a:endParaRPr lang="en-US"/>
        </a:p>
      </dgm:t>
    </dgm:pt>
    <dgm:pt modelId="{7720E0A3-238D-43F5-88FD-90D2B27555D8}" type="sibTrans" cxnId="{B0518929-F46A-4E3A-ABD2-4394A4E58A63}">
      <dgm:prSet/>
      <dgm:spPr/>
      <dgm:t>
        <a:bodyPr/>
        <a:lstStyle/>
        <a:p>
          <a:endParaRPr lang="en-US"/>
        </a:p>
      </dgm:t>
    </dgm:pt>
    <dgm:pt modelId="{35BBD0AE-36DC-44E1-82D9-EA4F82DB825C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accent6"/>
              </a:solidFill>
              <a:latin typeface="Calibri"/>
            </a:rPr>
            <a:t>DVOPs</a:t>
          </a:r>
          <a:r>
            <a:rPr lang="en-US" dirty="0">
              <a:solidFill>
                <a:schemeClr val="accent6"/>
              </a:solidFill>
            </a:rPr>
            <a:t> may assist in the collection of documentation for WIOA </a:t>
          </a:r>
          <a:r>
            <a:rPr lang="en-US" dirty="0">
              <a:solidFill>
                <a:schemeClr val="accent6"/>
              </a:solidFill>
              <a:latin typeface="Calibri"/>
            </a:rPr>
            <a:t>training,</a:t>
          </a:r>
          <a:r>
            <a:rPr lang="en-US" dirty="0">
              <a:solidFill>
                <a:schemeClr val="accent6"/>
              </a:solidFill>
            </a:rPr>
            <a:t> however the final determination </a:t>
          </a:r>
          <a:r>
            <a:rPr lang="en-US" dirty="0">
              <a:solidFill>
                <a:schemeClr val="accent6"/>
              </a:solidFill>
              <a:latin typeface="Calibri"/>
            </a:rPr>
            <a:t>of eligibility/enrollment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>
              <a:solidFill>
                <a:schemeClr val="accent6"/>
              </a:solidFill>
              <a:latin typeface="Calibri"/>
            </a:rPr>
            <a:t>must</a:t>
          </a:r>
          <a:r>
            <a:rPr lang="en-US" dirty="0">
              <a:solidFill>
                <a:schemeClr val="accent6"/>
              </a:solidFill>
            </a:rPr>
            <a:t> be determined by non-JVSG staff.</a:t>
          </a:r>
        </a:p>
      </dgm:t>
    </dgm:pt>
    <dgm:pt modelId="{85118BAD-F185-41B2-AC50-16351FA36BD8}" type="parTrans" cxnId="{382C806D-A8B9-4B72-9AF8-320427EA3333}">
      <dgm:prSet/>
      <dgm:spPr/>
      <dgm:t>
        <a:bodyPr/>
        <a:lstStyle/>
        <a:p>
          <a:endParaRPr lang="en-US"/>
        </a:p>
      </dgm:t>
    </dgm:pt>
    <dgm:pt modelId="{2C665996-FF79-4321-BF15-E90CED7CE5A6}" type="sibTrans" cxnId="{382C806D-A8B9-4B72-9AF8-320427EA3333}">
      <dgm:prSet/>
      <dgm:spPr/>
      <dgm:t>
        <a:bodyPr/>
        <a:lstStyle/>
        <a:p>
          <a:endParaRPr lang="en-US"/>
        </a:p>
      </dgm:t>
    </dgm:pt>
    <dgm:pt modelId="{5F29A645-4AAC-4905-89A5-B91C6BE5E96B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JVSG and WIOA Staff must collaborate to serve Co-Enrolled Veterans to avoid duplication in services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endParaRPr lang="en-US" dirty="0">
            <a:solidFill>
              <a:schemeClr val="accent6"/>
            </a:solidFill>
          </a:endParaRPr>
        </a:p>
      </dgm:t>
    </dgm:pt>
    <dgm:pt modelId="{30F41B8C-AAC7-48EA-BFF3-3F3DFB9615F6}" type="parTrans" cxnId="{8F4DC48F-068E-4780-92DF-5B6742C193F8}">
      <dgm:prSet/>
      <dgm:spPr/>
      <dgm:t>
        <a:bodyPr/>
        <a:lstStyle/>
        <a:p>
          <a:endParaRPr lang="en-US"/>
        </a:p>
      </dgm:t>
    </dgm:pt>
    <dgm:pt modelId="{F5CEF57F-13B5-4702-ADEA-B4AEA1A83582}" type="sibTrans" cxnId="{8F4DC48F-068E-4780-92DF-5B6742C193F8}">
      <dgm:prSet/>
      <dgm:spPr/>
      <dgm:t>
        <a:bodyPr/>
        <a:lstStyle/>
        <a:p>
          <a:endParaRPr lang="en-US"/>
        </a:p>
      </dgm:t>
    </dgm:pt>
    <dgm:pt modelId="{C568C8DE-856B-488F-9869-5C7873BDB49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dirty="0">
              <a:solidFill>
                <a:schemeClr val="accent6"/>
              </a:solidFill>
            </a:rPr>
            <a:t>DVOPs, while funded under the JVSG Program, may not conduct eligibility for WIOA Training</a:t>
          </a:r>
          <a:r>
            <a:rPr lang="en-US" dirty="0">
              <a:solidFill>
                <a:schemeClr val="accent6"/>
              </a:solidFill>
              <a:latin typeface="Calibri"/>
            </a:rPr>
            <a:t>.</a:t>
          </a:r>
          <a:r>
            <a:rPr lang="en-US" dirty="0">
              <a:solidFill>
                <a:schemeClr val="accent6"/>
              </a:solidFill>
            </a:rPr>
            <a:t> </a:t>
          </a:r>
        </a:p>
      </dgm:t>
    </dgm:pt>
    <dgm:pt modelId="{0DC850DC-66C2-452A-82B8-18AAAA266F9D}" type="parTrans" cxnId="{3441F806-0830-4A92-B4BA-98B51892C5E7}">
      <dgm:prSet/>
      <dgm:spPr/>
      <dgm:t>
        <a:bodyPr/>
        <a:lstStyle/>
        <a:p>
          <a:endParaRPr lang="en-US"/>
        </a:p>
      </dgm:t>
    </dgm:pt>
    <dgm:pt modelId="{6356562B-2B69-4A08-B17F-76D057AA0102}" type="sibTrans" cxnId="{3441F806-0830-4A92-B4BA-98B51892C5E7}">
      <dgm:prSet/>
      <dgm:spPr/>
      <dgm:t>
        <a:bodyPr/>
        <a:lstStyle/>
        <a:p>
          <a:endParaRPr lang="en-US"/>
        </a:p>
      </dgm:t>
    </dgm:pt>
    <dgm:pt modelId="{391C4471-6833-4459-9C7F-26D4829B691D}" type="pres">
      <dgm:prSet presAssocID="{E816E973-1D30-4217-9A67-0082723ACF6D}" presName="outerComposite" presStyleCnt="0">
        <dgm:presLayoutVars>
          <dgm:chMax val="5"/>
          <dgm:dir/>
          <dgm:resizeHandles val="exact"/>
        </dgm:presLayoutVars>
      </dgm:prSet>
      <dgm:spPr/>
    </dgm:pt>
    <dgm:pt modelId="{BEC887D6-132F-484D-B3EE-6C2EA0CF8990}" type="pres">
      <dgm:prSet presAssocID="{E816E973-1D30-4217-9A67-0082723ACF6D}" presName="dummyMaxCanvas" presStyleCnt="0">
        <dgm:presLayoutVars/>
      </dgm:prSet>
      <dgm:spPr/>
    </dgm:pt>
    <dgm:pt modelId="{4A015999-1340-447C-B59F-377426B9F143}" type="pres">
      <dgm:prSet presAssocID="{E816E973-1D30-4217-9A67-0082723ACF6D}" presName="FourNodes_1" presStyleLbl="node1" presStyleIdx="0" presStyleCnt="4">
        <dgm:presLayoutVars>
          <dgm:bulletEnabled val="1"/>
        </dgm:presLayoutVars>
      </dgm:prSet>
      <dgm:spPr/>
    </dgm:pt>
    <dgm:pt modelId="{47947C2F-A14E-4E52-89A5-6452DECA9866}" type="pres">
      <dgm:prSet presAssocID="{E816E973-1D30-4217-9A67-0082723ACF6D}" presName="FourNodes_2" presStyleLbl="node1" presStyleIdx="1" presStyleCnt="4" custLinFactNeighborX="-61" custLinFactNeighborY="-1149">
        <dgm:presLayoutVars>
          <dgm:bulletEnabled val="1"/>
        </dgm:presLayoutVars>
      </dgm:prSet>
      <dgm:spPr/>
    </dgm:pt>
    <dgm:pt modelId="{59382A8B-1B74-47E1-8FCF-D140AA4BC0AF}" type="pres">
      <dgm:prSet presAssocID="{E816E973-1D30-4217-9A67-0082723ACF6D}" presName="FourNodes_3" presStyleLbl="node1" presStyleIdx="2" presStyleCnt="4">
        <dgm:presLayoutVars>
          <dgm:bulletEnabled val="1"/>
        </dgm:presLayoutVars>
      </dgm:prSet>
      <dgm:spPr/>
    </dgm:pt>
    <dgm:pt modelId="{3F6BD1C8-BA93-4455-801F-88047AF950A4}" type="pres">
      <dgm:prSet presAssocID="{E816E973-1D30-4217-9A67-0082723ACF6D}" presName="FourNodes_4" presStyleLbl="node1" presStyleIdx="3" presStyleCnt="4" custLinFactNeighborX="10218" custLinFactNeighborY="1149">
        <dgm:presLayoutVars>
          <dgm:bulletEnabled val="1"/>
        </dgm:presLayoutVars>
      </dgm:prSet>
      <dgm:spPr/>
    </dgm:pt>
    <dgm:pt modelId="{88AC9B05-AD37-4D09-8F0D-0110CE0A60CE}" type="pres">
      <dgm:prSet presAssocID="{E816E973-1D30-4217-9A67-0082723ACF6D}" presName="FourConn_1-2" presStyleLbl="fgAccFollowNode1" presStyleIdx="0" presStyleCnt="3">
        <dgm:presLayoutVars>
          <dgm:bulletEnabled val="1"/>
        </dgm:presLayoutVars>
      </dgm:prSet>
      <dgm:spPr/>
    </dgm:pt>
    <dgm:pt modelId="{00170466-B0D4-4E93-8AAC-F423B6F0E4CF}" type="pres">
      <dgm:prSet presAssocID="{E816E973-1D30-4217-9A67-0082723ACF6D}" presName="FourConn_2-3" presStyleLbl="fgAccFollowNode1" presStyleIdx="1" presStyleCnt="3">
        <dgm:presLayoutVars>
          <dgm:bulletEnabled val="1"/>
        </dgm:presLayoutVars>
      </dgm:prSet>
      <dgm:spPr/>
    </dgm:pt>
    <dgm:pt modelId="{649A6D10-FE81-4748-818A-469966AA5DB2}" type="pres">
      <dgm:prSet presAssocID="{E816E973-1D30-4217-9A67-0082723ACF6D}" presName="FourConn_3-4" presStyleLbl="fgAccFollowNode1" presStyleIdx="2" presStyleCnt="3">
        <dgm:presLayoutVars>
          <dgm:bulletEnabled val="1"/>
        </dgm:presLayoutVars>
      </dgm:prSet>
      <dgm:spPr/>
    </dgm:pt>
    <dgm:pt modelId="{B1BBFA5D-0A37-4179-9BB0-054E73063331}" type="pres">
      <dgm:prSet presAssocID="{E816E973-1D30-4217-9A67-0082723ACF6D}" presName="FourNodes_1_text" presStyleLbl="node1" presStyleIdx="3" presStyleCnt="4">
        <dgm:presLayoutVars>
          <dgm:bulletEnabled val="1"/>
        </dgm:presLayoutVars>
      </dgm:prSet>
      <dgm:spPr/>
    </dgm:pt>
    <dgm:pt modelId="{D2768F20-C29C-45FD-A404-8333B38AF25C}" type="pres">
      <dgm:prSet presAssocID="{E816E973-1D30-4217-9A67-0082723ACF6D}" presName="FourNodes_2_text" presStyleLbl="node1" presStyleIdx="3" presStyleCnt="4">
        <dgm:presLayoutVars>
          <dgm:bulletEnabled val="1"/>
        </dgm:presLayoutVars>
      </dgm:prSet>
      <dgm:spPr/>
    </dgm:pt>
    <dgm:pt modelId="{48A9C0AB-2406-4571-A068-5D11F5328981}" type="pres">
      <dgm:prSet presAssocID="{E816E973-1D30-4217-9A67-0082723ACF6D}" presName="FourNodes_3_text" presStyleLbl="node1" presStyleIdx="3" presStyleCnt="4">
        <dgm:presLayoutVars>
          <dgm:bulletEnabled val="1"/>
        </dgm:presLayoutVars>
      </dgm:prSet>
      <dgm:spPr/>
    </dgm:pt>
    <dgm:pt modelId="{2EA8758E-D916-4D94-BED2-426D00FEEF1D}" type="pres">
      <dgm:prSet presAssocID="{E816E973-1D30-4217-9A67-0082723ACF6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441F806-0830-4A92-B4BA-98B51892C5E7}" srcId="{E816E973-1D30-4217-9A67-0082723ACF6D}" destId="{C568C8DE-856B-488F-9869-5C7873BDB496}" srcOrd="3" destOrd="0" parTransId="{0DC850DC-66C2-452A-82B8-18AAAA266F9D}" sibTransId="{6356562B-2B69-4A08-B17F-76D057AA0102}"/>
    <dgm:cxn modelId="{B0518929-F46A-4E3A-ABD2-4394A4E58A63}" srcId="{E816E973-1D30-4217-9A67-0082723ACF6D}" destId="{CC5D3146-9DE2-4E21-B8BE-7F6A1C383B64}" srcOrd="0" destOrd="0" parTransId="{F40042BF-6578-431B-8C9C-42FBA762BF16}" sibTransId="{7720E0A3-238D-43F5-88FD-90D2B27555D8}"/>
    <dgm:cxn modelId="{E8907C4B-3FCA-4D20-BC5F-2B131F236B9E}" type="presOf" srcId="{35BBD0AE-36DC-44E1-82D9-EA4F82DB825C}" destId="{47947C2F-A14E-4E52-89A5-6452DECA9866}" srcOrd="0" destOrd="0" presId="urn:microsoft.com/office/officeart/2005/8/layout/vProcess5"/>
    <dgm:cxn modelId="{382C806D-A8B9-4B72-9AF8-320427EA3333}" srcId="{E816E973-1D30-4217-9A67-0082723ACF6D}" destId="{35BBD0AE-36DC-44E1-82D9-EA4F82DB825C}" srcOrd="1" destOrd="0" parTransId="{85118BAD-F185-41B2-AC50-16351FA36BD8}" sibTransId="{2C665996-FF79-4321-BF15-E90CED7CE5A6}"/>
    <dgm:cxn modelId="{EA1E7F6F-84AA-4DDA-B5FE-632A828725B0}" type="presOf" srcId="{5F29A645-4AAC-4905-89A5-B91C6BE5E96B}" destId="{48A9C0AB-2406-4571-A068-5D11F5328981}" srcOrd="1" destOrd="0" presId="urn:microsoft.com/office/officeart/2005/8/layout/vProcess5"/>
    <dgm:cxn modelId="{C53C6D74-294F-45E4-A9A2-147DAFA6A9FD}" type="presOf" srcId="{C568C8DE-856B-488F-9869-5C7873BDB496}" destId="{3F6BD1C8-BA93-4455-801F-88047AF950A4}" srcOrd="0" destOrd="0" presId="urn:microsoft.com/office/officeart/2005/8/layout/vProcess5"/>
    <dgm:cxn modelId="{FF40DF89-0A34-45EC-AE5C-B0791EBCC5A5}" type="presOf" srcId="{7720E0A3-238D-43F5-88FD-90D2B27555D8}" destId="{88AC9B05-AD37-4D09-8F0D-0110CE0A60CE}" srcOrd="0" destOrd="0" presId="urn:microsoft.com/office/officeart/2005/8/layout/vProcess5"/>
    <dgm:cxn modelId="{8F4DC48F-068E-4780-92DF-5B6742C193F8}" srcId="{E816E973-1D30-4217-9A67-0082723ACF6D}" destId="{5F29A645-4AAC-4905-89A5-B91C6BE5E96B}" srcOrd="2" destOrd="0" parTransId="{30F41B8C-AAC7-48EA-BFF3-3F3DFB9615F6}" sibTransId="{F5CEF57F-13B5-4702-ADEA-B4AEA1A83582}"/>
    <dgm:cxn modelId="{E9AB9E96-6555-40B4-B04B-F78D87ACBE68}" type="presOf" srcId="{CC5D3146-9DE2-4E21-B8BE-7F6A1C383B64}" destId="{B1BBFA5D-0A37-4179-9BB0-054E73063331}" srcOrd="1" destOrd="0" presId="urn:microsoft.com/office/officeart/2005/8/layout/vProcess5"/>
    <dgm:cxn modelId="{B2CA659C-EE64-40F6-AA98-D874E04AD36A}" type="presOf" srcId="{F5CEF57F-13B5-4702-ADEA-B4AEA1A83582}" destId="{649A6D10-FE81-4748-818A-469966AA5DB2}" srcOrd="0" destOrd="0" presId="urn:microsoft.com/office/officeart/2005/8/layout/vProcess5"/>
    <dgm:cxn modelId="{4323FAA1-E362-4497-997E-DACFB69DDAD4}" type="presOf" srcId="{E816E973-1D30-4217-9A67-0082723ACF6D}" destId="{391C4471-6833-4459-9C7F-26D4829B691D}" srcOrd="0" destOrd="0" presId="urn:microsoft.com/office/officeart/2005/8/layout/vProcess5"/>
    <dgm:cxn modelId="{A8AFFEB2-E596-4AE1-895D-B80093A77538}" type="presOf" srcId="{CC5D3146-9DE2-4E21-B8BE-7F6A1C383B64}" destId="{4A015999-1340-447C-B59F-377426B9F143}" srcOrd="0" destOrd="0" presId="urn:microsoft.com/office/officeart/2005/8/layout/vProcess5"/>
    <dgm:cxn modelId="{F06B75CC-6257-46F7-82CD-DF84F9397A51}" type="presOf" srcId="{5F29A645-4AAC-4905-89A5-B91C6BE5E96B}" destId="{59382A8B-1B74-47E1-8FCF-D140AA4BC0AF}" srcOrd="0" destOrd="0" presId="urn:microsoft.com/office/officeart/2005/8/layout/vProcess5"/>
    <dgm:cxn modelId="{D33F34D5-AF08-4284-84AA-E0CE59FAC6D5}" type="presOf" srcId="{35BBD0AE-36DC-44E1-82D9-EA4F82DB825C}" destId="{D2768F20-C29C-45FD-A404-8333B38AF25C}" srcOrd="1" destOrd="0" presId="urn:microsoft.com/office/officeart/2005/8/layout/vProcess5"/>
    <dgm:cxn modelId="{C293F2DE-4FCD-4500-B8A1-9F4BF9DA23D5}" type="presOf" srcId="{2C665996-FF79-4321-BF15-E90CED7CE5A6}" destId="{00170466-B0D4-4E93-8AAC-F423B6F0E4CF}" srcOrd="0" destOrd="0" presId="urn:microsoft.com/office/officeart/2005/8/layout/vProcess5"/>
    <dgm:cxn modelId="{9D5BDBF1-ABB5-4E63-AD80-B05E37B14664}" type="presOf" srcId="{C568C8DE-856B-488F-9869-5C7873BDB496}" destId="{2EA8758E-D916-4D94-BED2-426D00FEEF1D}" srcOrd="1" destOrd="0" presId="urn:microsoft.com/office/officeart/2005/8/layout/vProcess5"/>
    <dgm:cxn modelId="{63A513CA-ECC4-45FF-B21F-F8D3B56499ED}" type="presParOf" srcId="{391C4471-6833-4459-9C7F-26D4829B691D}" destId="{BEC887D6-132F-484D-B3EE-6C2EA0CF8990}" srcOrd="0" destOrd="0" presId="urn:microsoft.com/office/officeart/2005/8/layout/vProcess5"/>
    <dgm:cxn modelId="{8BCB95D4-B689-46D2-8DF4-34875C25EE52}" type="presParOf" srcId="{391C4471-6833-4459-9C7F-26D4829B691D}" destId="{4A015999-1340-447C-B59F-377426B9F143}" srcOrd="1" destOrd="0" presId="urn:microsoft.com/office/officeart/2005/8/layout/vProcess5"/>
    <dgm:cxn modelId="{000B48DB-7947-4A74-88A4-758150AAD8F0}" type="presParOf" srcId="{391C4471-6833-4459-9C7F-26D4829B691D}" destId="{47947C2F-A14E-4E52-89A5-6452DECA9866}" srcOrd="2" destOrd="0" presId="urn:microsoft.com/office/officeart/2005/8/layout/vProcess5"/>
    <dgm:cxn modelId="{C9178A06-8A6A-4122-A0FF-DE62249E0832}" type="presParOf" srcId="{391C4471-6833-4459-9C7F-26D4829B691D}" destId="{59382A8B-1B74-47E1-8FCF-D140AA4BC0AF}" srcOrd="3" destOrd="0" presId="urn:microsoft.com/office/officeart/2005/8/layout/vProcess5"/>
    <dgm:cxn modelId="{EB997338-2512-4111-9709-903AB06DAE70}" type="presParOf" srcId="{391C4471-6833-4459-9C7F-26D4829B691D}" destId="{3F6BD1C8-BA93-4455-801F-88047AF950A4}" srcOrd="4" destOrd="0" presId="urn:microsoft.com/office/officeart/2005/8/layout/vProcess5"/>
    <dgm:cxn modelId="{3C6DF904-52BE-4F92-BD5E-F5BCD291FE13}" type="presParOf" srcId="{391C4471-6833-4459-9C7F-26D4829B691D}" destId="{88AC9B05-AD37-4D09-8F0D-0110CE0A60CE}" srcOrd="5" destOrd="0" presId="urn:microsoft.com/office/officeart/2005/8/layout/vProcess5"/>
    <dgm:cxn modelId="{551CB210-D3B9-4AC5-B05D-D41EA64E639F}" type="presParOf" srcId="{391C4471-6833-4459-9C7F-26D4829B691D}" destId="{00170466-B0D4-4E93-8AAC-F423B6F0E4CF}" srcOrd="6" destOrd="0" presId="urn:microsoft.com/office/officeart/2005/8/layout/vProcess5"/>
    <dgm:cxn modelId="{DB852802-5120-416C-96A8-7ED8F8EF0C34}" type="presParOf" srcId="{391C4471-6833-4459-9C7F-26D4829B691D}" destId="{649A6D10-FE81-4748-818A-469966AA5DB2}" srcOrd="7" destOrd="0" presId="urn:microsoft.com/office/officeart/2005/8/layout/vProcess5"/>
    <dgm:cxn modelId="{345296A5-4E15-4C35-A9C5-089F95268263}" type="presParOf" srcId="{391C4471-6833-4459-9C7F-26D4829B691D}" destId="{B1BBFA5D-0A37-4179-9BB0-054E73063331}" srcOrd="8" destOrd="0" presId="urn:microsoft.com/office/officeart/2005/8/layout/vProcess5"/>
    <dgm:cxn modelId="{EFE98365-AA14-4C14-B605-89CB284D3771}" type="presParOf" srcId="{391C4471-6833-4459-9C7F-26D4829B691D}" destId="{D2768F20-C29C-45FD-A404-8333B38AF25C}" srcOrd="9" destOrd="0" presId="urn:microsoft.com/office/officeart/2005/8/layout/vProcess5"/>
    <dgm:cxn modelId="{225AE2D4-BF42-4B16-8434-E89D80DE5861}" type="presParOf" srcId="{391C4471-6833-4459-9C7F-26D4829B691D}" destId="{48A9C0AB-2406-4571-A068-5D11F5328981}" srcOrd="10" destOrd="0" presId="urn:microsoft.com/office/officeart/2005/8/layout/vProcess5"/>
    <dgm:cxn modelId="{8C75457B-8890-4825-B98F-4867481A2CD3}" type="presParOf" srcId="{391C4471-6833-4459-9C7F-26D4829B691D}" destId="{2EA8758E-D916-4D94-BED2-426D00FEEF1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28104D-98B6-4E52-B838-B85927102D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AF41CA-7088-4B94-A383-F506F8A525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Outreach to businesses, community organizations, and federal contractors to secure employment opportunities for Veterans</a:t>
          </a:r>
        </a:p>
      </dgm:t>
    </dgm:pt>
    <dgm:pt modelId="{1513E519-4A39-4E04-B0F4-6BFC18931329}" type="parTrans" cxnId="{FDA01000-9DB6-45CE-A42E-01D8AA667023}">
      <dgm:prSet/>
      <dgm:spPr/>
      <dgm:t>
        <a:bodyPr/>
        <a:lstStyle/>
        <a:p>
          <a:endParaRPr lang="en-US"/>
        </a:p>
      </dgm:t>
    </dgm:pt>
    <dgm:pt modelId="{DF3C9D6D-2370-4DAE-8D54-F25741C30594}" type="sibTrans" cxnId="{FDA01000-9DB6-45CE-A42E-01D8AA667023}">
      <dgm:prSet/>
      <dgm:spPr/>
      <dgm:t>
        <a:bodyPr/>
        <a:lstStyle/>
        <a:p>
          <a:endParaRPr lang="en-US"/>
        </a:p>
      </dgm:t>
    </dgm:pt>
    <dgm:pt modelId="{6336ED7B-C289-493A-9A29-51E6CB39C8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Log outreach efforts in MOSES, under business services guidelines, ensure to include local area BSRs during outreach.</a:t>
          </a:r>
        </a:p>
      </dgm:t>
    </dgm:pt>
    <dgm:pt modelId="{4782AEAE-26EB-4082-BD48-4540BB2471E0}" type="parTrans" cxnId="{D7DA3E7A-A8AA-4C0D-A887-BAA4842CE67A}">
      <dgm:prSet/>
      <dgm:spPr/>
      <dgm:t>
        <a:bodyPr/>
        <a:lstStyle/>
        <a:p>
          <a:endParaRPr lang="en-US"/>
        </a:p>
      </dgm:t>
    </dgm:pt>
    <dgm:pt modelId="{26702C86-4821-4EF4-934D-C33F4BA65529}" type="sibTrans" cxnId="{D7DA3E7A-A8AA-4C0D-A887-BAA4842CE67A}">
      <dgm:prSet/>
      <dgm:spPr/>
      <dgm:t>
        <a:bodyPr/>
        <a:lstStyle/>
        <a:p>
          <a:endParaRPr lang="en-US"/>
        </a:p>
      </dgm:t>
    </dgm:pt>
    <dgm:pt modelId="{876017DB-E0F3-4016-9A49-86ECBE1119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Create job orders and broadcast jobs to local areas and DVOPs</a:t>
          </a:r>
        </a:p>
      </dgm:t>
    </dgm:pt>
    <dgm:pt modelId="{EDAD7B13-4FEA-4CEE-A0A9-444758A0C968}" type="parTrans" cxnId="{F8C979C8-69E3-412E-AD80-4199F49944CE}">
      <dgm:prSet/>
      <dgm:spPr/>
      <dgm:t>
        <a:bodyPr/>
        <a:lstStyle/>
        <a:p>
          <a:endParaRPr lang="en-US"/>
        </a:p>
      </dgm:t>
    </dgm:pt>
    <dgm:pt modelId="{96FA1943-3E19-440D-A43E-2036B1C76287}" type="sibTrans" cxnId="{F8C979C8-69E3-412E-AD80-4199F49944CE}">
      <dgm:prSet/>
      <dgm:spPr/>
      <dgm:t>
        <a:bodyPr/>
        <a:lstStyle/>
        <a:p>
          <a:endParaRPr lang="en-US"/>
        </a:p>
      </dgm:t>
    </dgm:pt>
    <dgm:pt modelId="{01434721-2107-4C4A-B45D-28A8814A80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Promote programs like </a:t>
          </a:r>
          <a:r>
            <a:rPr lang="en-US" err="1">
              <a:solidFill>
                <a:schemeClr val="accent6"/>
              </a:solidFill>
            </a:rPr>
            <a:t>Skillbridge</a:t>
          </a:r>
          <a:r>
            <a:rPr lang="en-US">
              <a:solidFill>
                <a:schemeClr val="accent6"/>
              </a:solidFill>
            </a:rPr>
            <a:t>, HVMP and other Veteran centric programs to employers</a:t>
          </a:r>
        </a:p>
      </dgm:t>
    </dgm:pt>
    <dgm:pt modelId="{D959AA3B-7511-4493-BB5B-61899A7E5BAC}" type="parTrans" cxnId="{A39C3E4D-11B9-471C-AF8F-9B8F4F73F4F5}">
      <dgm:prSet/>
      <dgm:spPr/>
      <dgm:t>
        <a:bodyPr/>
        <a:lstStyle/>
        <a:p>
          <a:endParaRPr lang="en-US"/>
        </a:p>
      </dgm:t>
    </dgm:pt>
    <dgm:pt modelId="{CE1EA45A-C92D-44B1-8CA2-148872CCD585}" type="sibTrans" cxnId="{A39C3E4D-11B9-471C-AF8F-9B8F4F73F4F5}">
      <dgm:prSet/>
      <dgm:spPr/>
      <dgm:t>
        <a:bodyPr/>
        <a:lstStyle/>
        <a:p>
          <a:endParaRPr lang="en-US"/>
        </a:p>
      </dgm:t>
    </dgm:pt>
    <dgm:pt modelId="{B4D7730A-0BE0-4F38-B6E0-136C506D3D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Assist with job development of Veterans working with DVOPs: assist DVOP caseloads with finding employment</a:t>
          </a:r>
        </a:p>
      </dgm:t>
    </dgm:pt>
    <dgm:pt modelId="{F51EFAFB-AAB5-40DB-99C9-43DE5012D74D}" type="parTrans" cxnId="{45BE31E4-30E2-4E3D-88E3-FC85F9D3CE25}">
      <dgm:prSet/>
      <dgm:spPr/>
      <dgm:t>
        <a:bodyPr/>
        <a:lstStyle/>
        <a:p>
          <a:endParaRPr lang="en-US"/>
        </a:p>
      </dgm:t>
    </dgm:pt>
    <dgm:pt modelId="{A1706986-7150-476B-8FF0-04A0A40252B7}" type="sibTrans" cxnId="{45BE31E4-30E2-4E3D-88E3-FC85F9D3CE25}">
      <dgm:prSet/>
      <dgm:spPr/>
      <dgm:t>
        <a:bodyPr/>
        <a:lstStyle/>
        <a:p>
          <a:endParaRPr lang="en-US"/>
        </a:p>
      </dgm:t>
    </dgm:pt>
    <dgm:pt modelId="{B457E92F-221F-4038-93D1-54328EEDFDEB}" type="pres">
      <dgm:prSet presAssocID="{7F28104D-98B6-4E52-B838-B85927102DFF}" presName="root" presStyleCnt="0">
        <dgm:presLayoutVars>
          <dgm:dir/>
          <dgm:resizeHandles val="exact"/>
        </dgm:presLayoutVars>
      </dgm:prSet>
      <dgm:spPr/>
    </dgm:pt>
    <dgm:pt modelId="{EE558C7E-7AEC-4498-985A-C63E15DE19A9}" type="pres">
      <dgm:prSet presAssocID="{9AAF41CA-7088-4B94-A383-F506F8A525BF}" presName="compNode" presStyleCnt="0"/>
      <dgm:spPr/>
    </dgm:pt>
    <dgm:pt modelId="{33AE7715-621B-46B5-A568-A4DBDE01C623}" type="pres">
      <dgm:prSet presAssocID="{9AAF41CA-7088-4B94-A383-F506F8A525BF}" presName="bgRect" presStyleLbl="bgShp" presStyleIdx="0" presStyleCnt="5"/>
      <dgm:spPr/>
    </dgm:pt>
    <dgm:pt modelId="{F4341D41-A4BC-4E80-BAFF-C842D06C6C01}" type="pres">
      <dgm:prSet presAssocID="{9AAF41CA-7088-4B94-A383-F506F8A525B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08795C8-3D57-4881-9263-232A4426A809}" type="pres">
      <dgm:prSet presAssocID="{9AAF41CA-7088-4B94-A383-F506F8A525BF}" presName="spaceRect" presStyleCnt="0"/>
      <dgm:spPr/>
    </dgm:pt>
    <dgm:pt modelId="{02C359E7-87B3-4869-833A-86A9E97DA976}" type="pres">
      <dgm:prSet presAssocID="{9AAF41CA-7088-4B94-A383-F506F8A525BF}" presName="parTx" presStyleLbl="revTx" presStyleIdx="0" presStyleCnt="5">
        <dgm:presLayoutVars>
          <dgm:chMax val="0"/>
          <dgm:chPref val="0"/>
        </dgm:presLayoutVars>
      </dgm:prSet>
      <dgm:spPr/>
    </dgm:pt>
    <dgm:pt modelId="{B97EB896-447B-489B-BD52-679C874A7D80}" type="pres">
      <dgm:prSet presAssocID="{DF3C9D6D-2370-4DAE-8D54-F25741C30594}" presName="sibTrans" presStyleCnt="0"/>
      <dgm:spPr/>
    </dgm:pt>
    <dgm:pt modelId="{10355035-08E1-4E02-B00D-FA04ED929D1B}" type="pres">
      <dgm:prSet presAssocID="{6336ED7B-C289-493A-9A29-51E6CB39C885}" presName="compNode" presStyleCnt="0"/>
      <dgm:spPr/>
    </dgm:pt>
    <dgm:pt modelId="{4D9B3D7E-69EB-4C84-83F7-69A3C908D826}" type="pres">
      <dgm:prSet presAssocID="{6336ED7B-C289-493A-9A29-51E6CB39C885}" presName="bgRect" presStyleLbl="bgShp" presStyleIdx="1" presStyleCnt="5" custLinFactNeighborX="0" custLinFactNeighborY="5781"/>
      <dgm:spPr/>
    </dgm:pt>
    <dgm:pt modelId="{82041044-0BB0-41A5-B41E-56E84119FF05}" type="pres">
      <dgm:prSet presAssocID="{6336ED7B-C289-493A-9A29-51E6CB39C88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6B691F3E-1417-4D10-BD59-DF149D2A98E5}" type="pres">
      <dgm:prSet presAssocID="{6336ED7B-C289-493A-9A29-51E6CB39C885}" presName="spaceRect" presStyleCnt="0"/>
      <dgm:spPr/>
    </dgm:pt>
    <dgm:pt modelId="{61E9F998-CA65-4B55-B32A-02411E862D81}" type="pres">
      <dgm:prSet presAssocID="{6336ED7B-C289-493A-9A29-51E6CB39C885}" presName="parTx" presStyleLbl="revTx" presStyleIdx="1" presStyleCnt="5">
        <dgm:presLayoutVars>
          <dgm:chMax val="0"/>
          <dgm:chPref val="0"/>
        </dgm:presLayoutVars>
      </dgm:prSet>
      <dgm:spPr/>
    </dgm:pt>
    <dgm:pt modelId="{75BF690A-7816-44F1-AE8C-2278FFD14ABB}" type="pres">
      <dgm:prSet presAssocID="{26702C86-4821-4EF4-934D-C33F4BA65529}" presName="sibTrans" presStyleCnt="0"/>
      <dgm:spPr/>
    </dgm:pt>
    <dgm:pt modelId="{AFC089C9-4D51-408A-88CB-17728C54DF48}" type="pres">
      <dgm:prSet presAssocID="{876017DB-E0F3-4016-9A49-86ECBE1119F0}" presName="compNode" presStyleCnt="0"/>
      <dgm:spPr/>
    </dgm:pt>
    <dgm:pt modelId="{F20A032A-BDE6-4E2C-A541-AE798E445FDC}" type="pres">
      <dgm:prSet presAssocID="{876017DB-E0F3-4016-9A49-86ECBE1119F0}" presName="bgRect" presStyleLbl="bgShp" presStyleIdx="2" presStyleCnt="5" custLinFactNeighborX="0" custLinFactNeighborY="-8672"/>
      <dgm:spPr/>
    </dgm:pt>
    <dgm:pt modelId="{2C6B421D-B90F-402E-ACDF-9BD3F613E587}" type="pres">
      <dgm:prSet presAssocID="{876017DB-E0F3-4016-9A49-86ECBE1119F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3BB4ACE-4E33-48E0-ADA6-C72BCDD4C823}" type="pres">
      <dgm:prSet presAssocID="{876017DB-E0F3-4016-9A49-86ECBE1119F0}" presName="spaceRect" presStyleCnt="0"/>
      <dgm:spPr/>
    </dgm:pt>
    <dgm:pt modelId="{AE9CAE9A-6BE3-42E4-A205-83A22E43A9B2}" type="pres">
      <dgm:prSet presAssocID="{876017DB-E0F3-4016-9A49-86ECBE1119F0}" presName="parTx" presStyleLbl="revTx" presStyleIdx="2" presStyleCnt="5">
        <dgm:presLayoutVars>
          <dgm:chMax val="0"/>
          <dgm:chPref val="0"/>
        </dgm:presLayoutVars>
      </dgm:prSet>
      <dgm:spPr/>
    </dgm:pt>
    <dgm:pt modelId="{3ACF86DD-39CE-47A8-80D3-E50DA2873722}" type="pres">
      <dgm:prSet presAssocID="{96FA1943-3E19-440D-A43E-2036B1C76287}" presName="sibTrans" presStyleCnt="0"/>
      <dgm:spPr/>
    </dgm:pt>
    <dgm:pt modelId="{08150377-C264-437A-B7B7-14AA84DBFCC9}" type="pres">
      <dgm:prSet presAssocID="{01434721-2107-4C4A-B45D-28A8814A8072}" presName="compNode" presStyleCnt="0"/>
      <dgm:spPr/>
    </dgm:pt>
    <dgm:pt modelId="{F22FD06C-F146-4423-BA1E-6A783B7393F8}" type="pres">
      <dgm:prSet presAssocID="{01434721-2107-4C4A-B45D-28A8814A8072}" presName="bgRect" presStyleLbl="bgShp" presStyleIdx="3" presStyleCnt="5" custLinFactNeighborX="-1800" custLinFactNeighborY="-4336"/>
      <dgm:spPr/>
    </dgm:pt>
    <dgm:pt modelId="{64F831B9-8615-4161-B5D8-8DB9CB98E853}" type="pres">
      <dgm:prSet presAssocID="{01434721-2107-4C4A-B45D-28A8814A807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 with solid fill"/>
        </a:ext>
      </dgm:extLst>
    </dgm:pt>
    <dgm:pt modelId="{F69D8B55-B69C-411D-A20F-B4B01A8D3244}" type="pres">
      <dgm:prSet presAssocID="{01434721-2107-4C4A-B45D-28A8814A8072}" presName="spaceRect" presStyleCnt="0"/>
      <dgm:spPr/>
    </dgm:pt>
    <dgm:pt modelId="{66CE1F69-06DB-44B1-BBF9-AF2798EB105C}" type="pres">
      <dgm:prSet presAssocID="{01434721-2107-4C4A-B45D-28A8814A8072}" presName="parTx" presStyleLbl="revTx" presStyleIdx="3" presStyleCnt="5">
        <dgm:presLayoutVars>
          <dgm:chMax val="0"/>
          <dgm:chPref val="0"/>
        </dgm:presLayoutVars>
      </dgm:prSet>
      <dgm:spPr/>
    </dgm:pt>
    <dgm:pt modelId="{11DBA3EC-2C73-44B8-8801-DB5D256D2F0F}" type="pres">
      <dgm:prSet presAssocID="{CE1EA45A-C92D-44B1-8CA2-148872CCD585}" presName="sibTrans" presStyleCnt="0"/>
      <dgm:spPr/>
    </dgm:pt>
    <dgm:pt modelId="{0F750843-2F55-4133-8A47-274BB955F676}" type="pres">
      <dgm:prSet presAssocID="{B4D7730A-0BE0-4F38-B6E0-136C506D3DC0}" presName="compNode" presStyleCnt="0"/>
      <dgm:spPr/>
    </dgm:pt>
    <dgm:pt modelId="{DACF5957-20EF-4738-8B8A-0DA4D60CF0D5}" type="pres">
      <dgm:prSet presAssocID="{B4D7730A-0BE0-4F38-B6E0-136C506D3DC0}" presName="bgRect" presStyleLbl="bgShp" presStyleIdx="4" presStyleCnt="5"/>
      <dgm:spPr/>
    </dgm:pt>
    <dgm:pt modelId="{346B9976-370E-44F5-AE9C-9DB5C2253BBC}" type="pres">
      <dgm:prSet presAssocID="{B4D7730A-0BE0-4F38-B6E0-136C506D3DC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AB910023-DFE8-4BB8-85A5-235A2717A1FD}" type="pres">
      <dgm:prSet presAssocID="{B4D7730A-0BE0-4F38-B6E0-136C506D3DC0}" presName="spaceRect" presStyleCnt="0"/>
      <dgm:spPr/>
    </dgm:pt>
    <dgm:pt modelId="{C0CC56D4-A05D-426A-AA7E-FB29CD520B12}" type="pres">
      <dgm:prSet presAssocID="{B4D7730A-0BE0-4F38-B6E0-136C506D3DC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DA01000-9DB6-45CE-A42E-01D8AA667023}" srcId="{7F28104D-98B6-4E52-B838-B85927102DFF}" destId="{9AAF41CA-7088-4B94-A383-F506F8A525BF}" srcOrd="0" destOrd="0" parTransId="{1513E519-4A39-4E04-B0F4-6BFC18931329}" sibTransId="{DF3C9D6D-2370-4DAE-8D54-F25741C30594}"/>
    <dgm:cxn modelId="{45A58B00-04E3-41AC-8397-7FFEC59683A7}" type="presOf" srcId="{B4D7730A-0BE0-4F38-B6E0-136C506D3DC0}" destId="{C0CC56D4-A05D-426A-AA7E-FB29CD520B12}" srcOrd="0" destOrd="0" presId="urn:microsoft.com/office/officeart/2018/2/layout/IconVerticalSolidList"/>
    <dgm:cxn modelId="{39335C35-0337-4F42-85A4-3000330CE1B0}" type="presOf" srcId="{876017DB-E0F3-4016-9A49-86ECBE1119F0}" destId="{AE9CAE9A-6BE3-42E4-A205-83A22E43A9B2}" srcOrd="0" destOrd="0" presId="urn:microsoft.com/office/officeart/2018/2/layout/IconVerticalSolidList"/>
    <dgm:cxn modelId="{BC15E846-E863-4182-80C0-36C409FF9CEB}" type="presOf" srcId="{6336ED7B-C289-493A-9A29-51E6CB39C885}" destId="{61E9F998-CA65-4B55-B32A-02411E862D81}" srcOrd="0" destOrd="0" presId="urn:microsoft.com/office/officeart/2018/2/layout/IconVerticalSolidList"/>
    <dgm:cxn modelId="{A39C3E4D-11B9-471C-AF8F-9B8F4F73F4F5}" srcId="{7F28104D-98B6-4E52-B838-B85927102DFF}" destId="{01434721-2107-4C4A-B45D-28A8814A8072}" srcOrd="3" destOrd="0" parTransId="{D959AA3B-7511-4493-BB5B-61899A7E5BAC}" sibTransId="{CE1EA45A-C92D-44B1-8CA2-148872CCD585}"/>
    <dgm:cxn modelId="{D7DA3E7A-A8AA-4C0D-A887-BAA4842CE67A}" srcId="{7F28104D-98B6-4E52-B838-B85927102DFF}" destId="{6336ED7B-C289-493A-9A29-51E6CB39C885}" srcOrd="1" destOrd="0" parTransId="{4782AEAE-26EB-4082-BD48-4540BB2471E0}" sibTransId="{26702C86-4821-4EF4-934D-C33F4BA65529}"/>
    <dgm:cxn modelId="{69C1A8AA-7D59-40DD-A24D-65685F6508C3}" type="presOf" srcId="{01434721-2107-4C4A-B45D-28A8814A8072}" destId="{66CE1F69-06DB-44B1-BBF9-AF2798EB105C}" srcOrd="0" destOrd="0" presId="urn:microsoft.com/office/officeart/2018/2/layout/IconVerticalSolidList"/>
    <dgm:cxn modelId="{EB56C1AD-E2F9-46CF-B648-1A55E2C4CFD4}" type="presOf" srcId="{9AAF41CA-7088-4B94-A383-F506F8A525BF}" destId="{02C359E7-87B3-4869-833A-86A9E97DA976}" srcOrd="0" destOrd="0" presId="urn:microsoft.com/office/officeart/2018/2/layout/IconVerticalSolidList"/>
    <dgm:cxn modelId="{F8C979C8-69E3-412E-AD80-4199F49944CE}" srcId="{7F28104D-98B6-4E52-B838-B85927102DFF}" destId="{876017DB-E0F3-4016-9A49-86ECBE1119F0}" srcOrd="2" destOrd="0" parTransId="{EDAD7B13-4FEA-4CEE-A0A9-444758A0C968}" sibTransId="{96FA1943-3E19-440D-A43E-2036B1C76287}"/>
    <dgm:cxn modelId="{35263ED9-176B-4AFD-92F1-1481D33CD1F0}" type="presOf" srcId="{7F28104D-98B6-4E52-B838-B85927102DFF}" destId="{B457E92F-221F-4038-93D1-54328EEDFDEB}" srcOrd="0" destOrd="0" presId="urn:microsoft.com/office/officeart/2018/2/layout/IconVerticalSolidList"/>
    <dgm:cxn modelId="{45BE31E4-30E2-4E3D-88E3-FC85F9D3CE25}" srcId="{7F28104D-98B6-4E52-B838-B85927102DFF}" destId="{B4D7730A-0BE0-4F38-B6E0-136C506D3DC0}" srcOrd="4" destOrd="0" parTransId="{F51EFAFB-AAB5-40DB-99C9-43DE5012D74D}" sibTransId="{A1706986-7150-476B-8FF0-04A0A40252B7}"/>
    <dgm:cxn modelId="{0551C39F-0EBA-4B6C-959D-7AFC9B2B2BF3}" type="presParOf" srcId="{B457E92F-221F-4038-93D1-54328EEDFDEB}" destId="{EE558C7E-7AEC-4498-985A-C63E15DE19A9}" srcOrd="0" destOrd="0" presId="urn:microsoft.com/office/officeart/2018/2/layout/IconVerticalSolidList"/>
    <dgm:cxn modelId="{F4145B27-1CC4-40F4-B2BF-C7D1BED18D8C}" type="presParOf" srcId="{EE558C7E-7AEC-4498-985A-C63E15DE19A9}" destId="{33AE7715-621B-46B5-A568-A4DBDE01C623}" srcOrd="0" destOrd="0" presId="urn:microsoft.com/office/officeart/2018/2/layout/IconVerticalSolidList"/>
    <dgm:cxn modelId="{EB13F6C5-2C79-476F-B71B-EF16C4D4885C}" type="presParOf" srcId="{EE558C7E-7AEC-4498-985A-C63E15DE19A9}" destId="{F4341D41-A4BC-4E80-BAFF-C842D06C6C01}" srcOrd="1" destOrd="0" presId="urn:microsoft.com/office/officeart/2018/2/layout/IconVerticalSolidList"/>
    <dgm:cxn modelId="{5DCC8F62-29D2-4291-8450-762804156625}" type="presParOf" srcId="{EE558C7E-7AEC-4498-985A-C63E15DE19A9}" destId="{008795C8-3D57-4881-9263-232A4426A809}" srcOrd="2" destOrd="0" presId="urn:microsoft.com/office/officeart/2018/2/layout/IconVerticalSolidList"/>
    <dgm:cxn modelId="{E9558A2B-41DB-419A-94EA-C4F85083FF2E}" type="presParOf" srcId="{EE558C7E-7AEC-4498-985A-C63E15DE19A9}" destId="{02C359E7-87B3-4869-833A-86A9E97DA976}" srcOrd="3" destOrd="0" presId="urn:microsoft.com/office/officeart/2018/2/layout/IconVerticalSolidList"/>
    <dgm:cxn modelId="{A7F53791-538F-4D22-8F47-CCB1EA34746A}" type="presParOf" srcId="{B457E92F-221F-4038-93D1-54328EEDFDEB}" destId="{B97EB896-447B-489B-BD52-679C874A7D80}" srcOrd="1" destOrd="0" presId="urn:microsoft.com/office/officeart/2018/2/layout/IconVerticalSolidList"/>
    <dgm:cxn modelId="{C55F6870-C25B-401F-9082-44B64507FD2E}" type="presParOf" srcId="{B457E92F-221F-4038-93D1-54328EEDFDEB}" destId="{10355035-08E1-4E02-B00D-FA04ED929D1B}" srcOrd="2" destOrd="0" presId="urn:microsoft.com/office/officeart/2018/2/layout/IconVerticalSolidList"/>
    <dgm:cxn modelId="{7CBD5FE9-7209-47D7-8973-80DEBABB3590}" type="presParOf" srcId="{10355035-08E1-4E02-B00D-FA04ED929D1B}" destId="{4D9B3D7E-69EB-4C84-83F7-69A3C908D826}" srcOrd="0" destOrd="0" presId="urn:microsoft.com/office/officeart/2018/2/layout/IconVerticalSolidList"/>
    <dgm:cxn modelId="{E006BE63-F151-425B-8CD1-B410F823D098}" type="presParOf" srcId="{10355035-08E1-4E02-B00D-FA04ED929D1B}" destId="{82041044-0BB0-41A5-B41E-56E84119FF05}" srcOrd="1" destOrd="0" presId="urn:microsoft.com/office/officeart/2018/2/layout/IconVerticalSolidList"/>
    <dgm:cxn modelId="{6A52F18D-EEAD-420B-8E61-1EE4D625644C}" type="presParOf" srcId="{10355035-08E1-4E02-B00D-FA04ED929D1B}" destId="{6B691F3E-1417-4D10-BD59-DF149D2A98E5}" srcOrd="2" destOrd="0" presId="urn:microsoft.com/office/officeart/2018/2/layout/IconVerticalSolidList"/>
    <dgm:cxn modelId="{3C27463A-6F5F-4725-B8E1-B20E7DA57F22}" type="presParOf" srcId="{10355035-08E1-4E02-B00D-FA04ED929D1B}" destId="{61E9F998-CA65-4B55-B32A-02411E862D81}" srcOrd="3" destOrd="0" presId="urn:microsoft.com/office/officeart/2018/2/layout/IconVerticalSolidList"/>
    <dgm:cxn modelId="{6A2D2D52-0E4A-42D1-B086-0B78C0F75139}" type="presParOf" srcId="{B457E92F-221F-4038-93D1-54328EEDFDEB}" destId="{75BF690A-7816-44F1-AE8C-2278FFD14ABB}" srcOrd="3" destOrd="0" presId="urn:microsoft.com/office/officeart/2018/2/layout/IconVerticalSolidList"/>
    <dgm:cxn modelId="{BB6F6284-879E-4AD0-88C2-7A1DCF6E6EEA}" type="presParOf" srcId="{B457E92F-221F-4038-93D1-54328EEDFDEB}" destId="{AFC089C9-4D51-408A-88CB-17728C54DF48}" srcOrd="4" destOrd="0" presId="urn:microsoft.com/office/officeart/2018/2/layout/IconVerticalSolidList"/>
    <dgm:cxn modelId="{5F21AD0E-9A0F-49E7-B65E-66C8E9E9823D}" type="presParOf" srcId="{AFC089C9-4D51-408A-88CB-17728C54DF48}" destId="{F20A032A-BDE6-4E2C-A541-AE798E445FDC}" srcOrd="0" destOrd="0" presId="urn:microsoft.com/office/officeart/2018/2/layout/IconVerticalSolidList"/>
    <dgm:cxn modelId="{3FEFCAAC-B16D-4D3B-92A8-5D0F64077351}" type="presParOf" srcId="{AFC089C9-4D51-408A-88CB-17728C54DF48}" destId="{2C6B421D-B90F-402E-ACDF-9BD3F613E587}" srcOrd="1" destOrd="0" presId="urn:microsoft.com/office/officeart/2018/2/layout/IconVerticalSolidList"/>
    <dgm:cxn modelId="{52D0F39D-6B98-45FD-9181-DB2F5DD80D3A}" type="presParOf" srcId="{AFC089C9-4D51-408A-88CB-17728C54DF48}" destId="{33BB4ACE-4E33-48E0-ADA6-C72BCDD4C823}" srcOrd="2" destOrd="0" presId="urn:microsoft.com/office/officeart/2018/2/layout/IconVerticalSolidList"/>
    <dgm:cxn modelId="{58005EEA-3B3C-4EF0-9C16-C648056EBAEC}" type="presParOf" srcId="{AFC089C9-4D51-408A-88CB-17728C54DF48}" destId="{AE9CAE9A-6BE3-42E4-A205-83A22E43A9B2}" srcOrd="3" destOrd="0" presId="urn:microsoft.com/office/officeart/2018/2/layout/IconVerticalSolidList"/>
    <dgm:cxn modelId="{A3925F54-241F-4FD6-A1E2-309C5BF5E0D4}" type="presParOf" srcId="{B457E92F-221F-4038-93D1-54328EEDFDEB}" destId="{3ACF86DD-39CE-47A8-80D3-E50DA2873722}" srcOrd="5" destOrd="0" presId="urn:microsoft.com/office/officeart/2018/2/layout/IconVerticalSolidList"/>
    <dgm:cxn modelId="{E11339A2-66D1-484F-BABB-0127AB4F5F50}" type="presParOf" srcId="{B457E92F-221F-4038-93D1-54328EEDFDEB}" destId="{08150377-C264-437A-B7B7-14AA84DBFCC9}" srcOrd="6" destOrd="0" presId="urn:microsoft.com/office/officeart/2018/2/layout/IconVerticalSolidList"/>
    <dgm:cxn modelId="{FCA5E55C-E345-4C1C-87CD-F2B78E645F20}" type="presParOf" srcId="{08150377-C264-437A-B7B7-14AA84DBFCC9}" destId="{F22FD06C-F146-4423-BA1E-6A783B7393F8}" srcOrd="0" destOrd="0" presId="urn:microsoft.com/office/officeart/2018/2/layout/IconVerticalSolidList"/>
    <dgm:cxn modelId="{48427592-FDB3-4750-93E0-2C351C303E3D}" type="presParOf" srcId="{08150377-C264-437A-B7B7-14AA84DBFCC9}" destId="{64F831B9-8615-4161-B5D8-8DB9CB98E853}" srcOrd="1" destOrd="0" presId="urn:microsoft.com/office/officeart/2018/2/layout/IconVerticalSolidList"/>
    <dgm:cxn modelId="{19853CA2-D4CB-460B-A268-7BF2A71C58DA}" type="presParOf" srcId="{08150377-C264-437A-B7B7-14AA84DBFCC9}" destId="{F69D8B55-B69C-411D-A20F-B4B01A8D3244}" srcOrd="2" destOrd="0" presId="urn:microsoft.com/office/officeart/2018/2/layout/IconVerticalSolidList"/>
    <dgm:cxn modelId="{CA7B7BA5-F32C-4A34-B04F-EE018BBB01BB}" type="presParOf" srcId="{08150377-C264-437A-B7B7-14AA84DBFCC9}" destId="{66CE1F69-06DB-44B1-BBF9-AF2798EB105C}" srcOrd="3" destOrd="0" presId="urn:microsoft.com/office/officeart/2018/2/layout/IconVerticalSolidList"/>
    <dgm:cxn modelId="{F523D86A-EA5E-4CC8-9F2D-CAA763215C21}" type="presParOf" srcId="{B457E92F-221F-4038-93D1-54328EEDFDEB}" destId="{11DBA3EC-2C73-44B8-8801-DB5D256D2F0F}" srcOrd="7" destOrd="0" presId="urn:microsoft.com/office/officeart/2018/2/layout/IconVerticalSolidList"/>
    <dgm:cxn modelId="{BEAC2B2D-F495-4F58-B383-79573E1D5855}" type="presParOf" srcId="{B457E92F-221F-4038-93D1-54328EEDFDEB}" destId="{0F750843-2F55-4133-8A47-274BB955F676}" srcOrd="8" destOrd="0" presId="urn:microsoft.com/office/officeart/2018/2/layout/IconVerticalSolidList"/>
    <dgm:cxn modelId="{53A3453C-34AC-48D6-9BD6-1B11B7EC7146}" type="presParOf" srcId="{0F750843-2F55-4133-8A47-274BB955F676}" destId="{DACF5957-20EF-4738-8B8A-0DA4D60CF0D5}" srcOrd="0" destOrd="0" presId="urn:microsoft.com/office/officeart/2018/2/layout/IconVerticalSolidList"/>
    <dgm:cxn modelId="{FE5ACD7F-A81D-4F27-8DBB-0CA4693885C3}" type="presParOf" srcId="{0F750843-2F55-4133-8A47-274BB955F676}" destId="{346B9976-370E-44F5-AE9C-9DB5C2253BBC}" srcOrd="1" destOrd="0" presId="urn:microsoft.com/office/officeart/2018/2/layout/IconVerticalSolidList"/>
    <dgm:cxn modelId="{B43AEDB7-4069-4FFC-89D6-9612C22C6579}" type="presParOf" srcId="{0F750843-2F55-4133-8A47-274BB955F676}" destId="{AB910023-DFE8-4BB8-85A5-235A2717A1FD}" srcOrd="2" destOrd="0" presId="urn:microsoft.com/office/officeart/2018/2/layout/IconVerticalSolidList"/>
    <dgm:cxn modelId="{348369A2-EA76-4C1F-9996-582458C7DE54}" type="presParOf" srcId="{0F750843-2F55-4133-8A47-274BB955F676}" destId="{C0CC56D4-A05D-426A-AA7E-FB29CD520B1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30A2DAA-5AD9-4CFA-8F49-2E3FF06A2C6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ADA7044-0804-4245-B5D0-86BB4DB2E7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Creation and distribution of Job Fairs and employer services events</a:t>
          </a:r>
        </a:p>
      </dgm:t>
    </dgm:pt>
    <dgm:pt modelId="{479B918D-1C75-4B83-BBA8-3281F266A537}" type="parTrans" cxnId="{37176DBC-5B98-411C-A1D6-2CAD32835FF4}">
      <dgm:prSet/>
      <dgm:spPr/>
      <dgm:t>
        <a:bodyPr/>
        <a:lstStyle/>
        <a:p>
          <a:endParaRPr lang="en-US"/>
        </a:p>
      </dgm:t>
    </dgm:pt>
    <dgm:pt modelId="{CF9090B3-CC69-4FAC-9EEA-D20CCA46B571}" type="sibTrans" cxnId="{37176DBC-5B98-411C-A1D6-2CAD32835FF4}">
      <dgm:prSet/>
      <dgm:spPr/>
      <dgm:t>
        <a:bodyPr/>
        <a:lstStyle/>
        <a:p>
          <a:endParaRPr lang="en-US"/>
        </a:p>
      </dgm:t>
    </dgm:pt>
    <dgm:pt modelId="{21280F6A-8F28-48B6-A23E-48C14254E9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Statewide collaboration events with Veteran organizations to facilitate Veteran employment to Veteran’s agencies and non-profits</a:t>
          </a:r>
        </a:p>
      </dgm:t>
    </dgm:pt>
    <dgm:pt modelId="{0FD25FB5-46D0-40F2-A28C-B8563C99B221}" type="parTrans" cxnId="{D33C6497-1B60-43CE-9461-148B7630F817}">
      <dgm:prSet/>
      <dgm:spPr/>
      <dgm:t>
        <a:bodyPr/>
        <a:lstStyle/>
        <a:p>
          <a:endParaRPr lang="en-US"/>
        </a:p>
      </dgm:t>
    </dgm:pt>
    <dgm:pt modelId="{DAA305A4-D66D-4E2C-8616-F139BD6E9287}" type="sibTrans" cxnId="{D33C6497-1B60-43CE-9461-148B7630F817}">
      <dgm:prSet/>
      <dgm:spPr/>
      <dgm:t>
        <a:bodyPr/>
        <a:lstStyle/>
        <a:p>
          <a:endParaRPr lang="en-US"/>
        </a:p>
      </dgm:t>
    </dgm:pt>
    <dgm:pt modelId="{4E3CFA1B-8AEA-4E97-BC60-69F9CFAD06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Presence on social media on behalf of the JVSG program to assist employers and Veterans</a:t>
          </a:r>
        </a:p>
      </dgm:t>
    </dgm:pt>
    <dgm:pt modelId="{4BD3CE6F-441A-4ED9-B78B-5367E754E529}" type="parTrans" cxnId="{73A52055-9FA5-49A0-B5D6-0C203EBE6B52}">
      <dgm:prSet/>
      <dgm:spPr/>
      <dgm:t>
        <a:bodyPr/>
        <a:lstStyle/>
        <a:p>
          <a:endParaRPr lang="en-US"/>
        </a:p>
      </dgm:t>
    </dgm:pt>
    <dgm:pt modelId="{B98F3D17-5C78-4F32-AFF9-180C4D5E2878}" type="sibTrans" cxnId="{73A52055-9FA5-49A0-B5D6-0C203EBE6B52}">
      <dgm:prSet/>
      <dgm:spPr/>
      <dgm:t>
        <a:bodyPr/>
        <a:lstStyle/>
        <a:p>
          <a:endParaRPr lang="en-US"/>
        </a:p>
      </dgm:t>
    </dgm:pt>
    <dgm:pt modelId="{63141EA0-78E9-428C-B16C-2D4BBE31231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6"/>
              </a:solidFill>
            </a:rPr>
            <a:t>Educated </a:t>
          </a:r>
          <a:r>
            <a:rPr lang="en-US" err="1">
              <a:solidFill>
                <a:schemeClr val="accent6"/>
              </a:solidFill>
            </a:rPr>
            <a:t>MassHire</a:t>
          </a:r>
          <a:r>
            <a:rPr lang="en-US">
              <a:solidFill>
                <a:schemeClr val="accent6"/>
              </a:solidFill>
            </a:rPr>
            <a:t> Business Services staff on the importance of hiring Veterans, and programs that assist in the hiring of Veterans</a:t>
          </a:r>
        </a:p>
      </dgm:t>
    </dgm:pt>
    <dgm:pt modelId="{ECCA3016-1722-4F7A-97B4-92A4FEF470B0}" type="parTrans" cxnId="{919B1FBA-A50A-421A-AD90-C885EC765EF3}">
      <dgm:prSet/>
      <dgm:spPr/>
      <dgm:t>
        <a:bodyPr/>
        <a:lstStyle/>
        <a:p>
          <a:endParaRPr lang="en-US"/>
        </a:p>
      </dgm:t>
    </dgm:pt>
    <dgm:pt modelId="{169B6F13-9C4A-4A7D-BBA1-C37CF99D5377}" type="sibTrans" cxnId="{919B1FBA-A50A-421A-AD90-C885EC765EF3}">
      <dgm:prSet/>
      <dgm:spPr/>
      <dgm:t>
        <a:bodyPr/>
        <a:lstStyle/>
        <a:p>
          <a:endParaRPr lang="en-US"/>
        </a:p>
      </dgm:t>
    </dgm:pt>
    <dgm:pt modelId="{32DB7234-F755-4E87-9B64-90231EBF4513}" type="pres">
      <dgm:prSet presAssocID="{F30A2DAA-5AD9-4CFA-8F49-2E3FF06A2C6B}" presName="root" presStyleCnt="0">
        <dgm:presLayoutVars>
          <dgm:dir/>
          <dgm:resizeHandles val="exact"/>
        </dgm:presLayoutVars>
      </dgm:prSet>
      <dgm:spPr/>
    </dgm:pt>
    <dgm:pt modelId="{59D3538D-116B-4967-85C7-F47F14E60476}" type="pres">
      <dgm:prSet presAssocID="{BADA7044-0804-4245-B5D0-86BB4DB2E7A2}" presName="compNode" presStyleCnt="0"/>
      <dgm:spPr/>
    </dgm:pt>
    <dgm:pt modelId="{0ECDA266-296D-4B0D-8986-A55B7B517DF0}" type="pres">
      <dgm:prSet presAssocID="{BADA7044-0804-4245-B5D0-86BB4DB2E7A2}" presName="bgRect" presStyleLbl="bgShp" presStyleIdx="0" presStyleCnt="4"/>
      <dgm:spPr/>
    </dgm:pt>
    <dgm:pt modelId="{4426A291-A893-4E9E-B1E7-8975C8FFE58C}" type="pres">
      <dgm:prSet presAssocID="{BADA7044-0804-4245-B5D0-86BB4DB2E7A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BAADE16-FE91-46F8-AD6A-1C636889A3EA}" type="pres">
      <dgm:prSet presAssocID="{BADA7044-0804-4245-B5D0-86BB4DB2E7A2}" presName="spaceRect" presStyleCnt="0"/>
      <dgm:spPr/>
    </dgm:pt>
    <dgm:pt modelId="{4930A98F-8E36-4236-94DF-2CE270097F85}" type="pres">
      <dgm:prSet presAssocID="{BADA7044-0804-4245-B5D0-86BB4DB2E7A2}" presName="parTx" presStyleLbl="revTx" presStyleIdx="0" presStyleCnt="4">
        <dgm:presLayoutVars>
          <dgm:chMax val="0"/>
          <dgm:chPref val="0"/>
        </dgm:presLayoutVars>
      </dgm:prSet>
      <dgm:spPr/>
    </dgm:pt>
    <dgm:pt modelId="{D1EE5954-74F3-475E-8C52-F74796DD9462}" type="pres">
      <dgm:prSet presAssocID="{CF9090B3-CC69-4FAC-9EEA-D20CCA46B571}" presName="sibTrans" presStyleCnt="0"/>
      <dgm:spPr/>
    </dgm:pt>
    <dgm:pt modelId="{2E6C62E6-46C9-4E33-9AAD-C74D87D0560B}" type="pres">
      <dgm:prSet presAssocID="{21280F6A-8F28-48B6-A23E-48C14254E991}" presName="compNode" presStyleCnt="0"/>
      <dgm:spPr/>
    </dgm:pt>
    <dgm:pt modelId="{CBA90EDA-CA6B-47DB-BD49-A2C180A57987}" type="pres">
      <dgm:prSet presAssocID="{21280F6A-8F28-48B6-A23E-48C14254E991}" presName="bgRect" presStyleLbl="bgShp" presStyleIdx="1" presStyleCnt="4"/>
      <dgm:spPr/>
    </dgm:pt>
    <dgm:pt modelId="{2F301E17-9A0B-4C7F-A457-59101F129C22}" type="pres">
      <dgm:prSet presAssocID="{21280F6A-8F28-48B6-A23E-48C14254E9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AC374B0-2D0E-4667-8F10-762599D06BBD}" type="pres">
      <dgm:prSet presAssocID="{21280F6A-8F28-48B6-A23E-48C14254E991}" presName="spaceRect" presStyleCnt="0"/>
      <dgm:spPr/>
    </dgm:pt>
    <dgm:pt modelId="{B3DF8AA8-A8A4-4BEE-BBBC-A23D968D44E3}" type="pres">
      <dgm:prSet presAssocID="{21280F6A-8F28-48B6-A23E-48C14254E991}" presName="parTx" presStyleLbl="revTx" presStyleIdx="1" presStyleCnt="4">
        <dgm:presLayoutVars>
          <dgm:chMax val="0"/>
          <dgm:chPref val="0"/>
        </dgm:presLayoutVars>
      </dgm:prSet>
      <dgm:spPr/>
    </dgm:pt>
    <dgm:pt modelId="{E82CE766-4B91-4E9E-8721-F0AE20E1474D}" type="pres">
      <dgm:prSet presAssocID="{DAA305A4-D66D-4E2C-8616-F139BD6E9287}" presName="sibTrans" presStyleCnt="0"/>
      <dgm:spPr/>
    </dgm:pt>
    <dgm:pt modelId="{2F742AC2-6920-4ACE-9BB6-5249BF0EE698}" type="pres">
      <dgm:prSet presAssocID="{4E3CFA1B-8AEA-4E97-BC60-69F9CFAD06A2}" presName="compNode" presStyleCnt="0"/>
      <dgm:spPr/>
    </dgm:pt>
    <dgm:pt modelId="{400599A2-58D0-4E05-9FBA-D24950F5D70C}" type="pres">
      <dgm:prSet presAssocID="{4E3CFA1B-8AEA-4E97-BC60-69F9CFAD06A2}" presName="bgRect" presStyleLbl="bgShp" presStyleIdx="2" presStyleCnt="4"/>
      <dgm:spPr/>
    </dgm:pt>
    <dgm:pt modelId="{E886E04A-903C-4F58-AE5E-E3B63D6FF004}" type="pres">
      <dgm:prSet presAssocID="{4E3CFA1B-8AEA-4E97-BC60-69F9CFAD06A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A9D303A3-B2D2-4730-9A83-A723F759F83C}" type="pres">
      <dgm:prSet presAssocID="{4E3CFA1B-8AEA-4E97-BC60-69F9CFAD06A2}" presName="spaceRect" presStyleCnt="0"/>
      <dgm:spPr/>
    </dgm:pt>
    <dgm:pt modelId="{A84BBBC0-5D7D-4247-A243-7F50A881FA6E}" type="pres">
      <dgm:prSet presAssocID="{4E3CFA1B-8AEA-4E97-BC60-69F9CFAD06A2}" presName="parTx" presStyleLbl="revTx" presStyleIdx="2" presStyleCnt="4">
        <dgm:presLayoutVars>
          <dgm:chMax val="0"/>
          <dgm:chPref val="0"/>
        </dgm:presLayoutVars>
      </dgm:prSet>
      <dgm:spPr/>
    </dgm:pt>
    <dgm:pt modelId="{694A40D2-4A64-48C9-926C-39166494D717}" type="pres">
      <dgm:prSet presAssocID="{B98F3D17-5C78-4F32-AFF9-180C4D5E2878}" presName="sibTrans" presStyleCnt="0"/>
      <dgm:spPr/>
    </dgm:pt>
    <dgm:pt modelId="{D9A356BC-6517-4A3E-BD09-C309E07D3BA3}" type="pres">
      <dgm:prSet presAssocID="{63141EA0-78E9-428C-B16C-2D4BBE312319}" presName="compNode" presStyleCnt="0"/>
      <dgm:spPr/>
    </dgm:pt>
    <dgm:pt modelId="{19432491-5666-4B28-A5BF-15E39BAA6D3F}" type="pres">
      <dgm:prSet presAssocID="{63141EA0-78E9-428C-B16C-2D4BBE312319}" presName="bgRect" presStyleLbl="bgShp" presStyleIdx="3" presStyleCnt="4"/>
      <dgm:spPr/>
    </dgm:pt>
    <dgm:pt modelId="{4E2557CB-CF64-4180-9459-A0C337FAD15D}" type="pres">
      <dgm:prSet presAssocID="{63141EA0-78E9-428C-B16C-2D4BBE312319}" presName="iconRect" presStyleLbl="node1" presStyleIdx="3" presStyleCnt="4" custLinFactNeighborX="-6237" custLinFactNeighborY="-415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 and pencil with solid fill"/>
        </a:ext>
      </dgm:extLst>
    </dgm:pt>
    <dgm:pt modelId="{285186B1-BDAB-4CCA-9C5B-BC438C095172}" type="pres">
      <dgm:prSet presAssocID="{63141EA0-78E9-428C-B16C-2D4BBE312319}" presName="spaceRect" presStyleCnt="0"/>
      <dgm:spPr/>
    </dgm:pt>
    <dgm:pt modelId="{3A07ABBD-CBBF-4865-9F39-454076B936D9}" type="pres">
      <dgm:prSet presAssocID="{63141EA0-78E9-428C-B16C-2D4BBE3123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6A5D447-D9CD-460C-86B9-C82332DFE2C2}" type="presOf" srcId="{BADA7044-0804-4245-B5D0-86BB4DB2E7A2}" destId="{4930A98F-8E36-4236-94DF-2CE270097F85}" srcOrd="0" destOrd="0" presId="urn:microsoft.com/office/officeart/2018/2/layout/IconVerticalSolidList"/>
    <dgm:cxn modelId="{BDE2F56A-A7F7-40EA-B16B-071016844C5F}" type="presOf" srcId="{4E3CFA1B-8AEA-4E97-BC60-69F9CFAD06A2}" destId="{A84BBBC0-5D7D-4247-A243-7F50A881FA6E}" srcOrd="0" destOrd="0" presId="urn:microsoft.com/office/officeart/2018/2/layout/IconVerticalSolidList"/>
    <dgm:cxn modelId="{73A52055-9FA5-49A0-B5D6-0C203EBE6B52}" srcId="{F30A2DAA-5AD9-4CFA-8F49-2E3FF06A2C6B}" destId="{4E3CFA1B-8AEA-4E97-BC60-69F9CFAD06A2}" srcOrd="2" destOrd="0" parTransId="{4BD3CE6F-441A-4ED9-B78B-5367E754E529}" sibTransId="{B98F3D17-5C78-4F32-AFF9-180C4D5E2878}"/>
    <dgm:cxn modelId="{D33C6497-1B60-43CE-9461-148B7630F817}" srcId="{F30A2DAA-5AD9-4CFA-8F49-2E3FF06A2C6B}" destId="{21280F6A-8F28-48B6-A23E-48C14254E991}" srcOrd="1" destOrd="0" parTransId="{0FD25FB5-46D0-40F2-A28C-B8563C99B221}" sibTransId="{DAA305A4-D66D-4E2C-8616-F139BD6E9287}"/>
    <dgm:cxn modelId="{919B1FBA-A50A-421A-AD90-C885EC765EF3}" srcId="{F30A2DAA-5AD9-4CFA-8F49-2E3FF06A2C6B}" destId="{63141EA0-78E9-428C-B16C-2D4BBE312319}" srcOrd="3" destOrd="0" parTransId="{ECCA3016-1722-4F7A-97B4-92A4FEF470B0}" sibTransId="{169B6F13-9C4A-4A7D-BBA1-C37CF99D5377}"/>
    <dgm:cxn modelId="{200912BB-0917-47C3-9EE8-B4BFF667141D}" type="presOf" srcId="{21280F6A-8F28-48B6-A23E-48C14254E991}" destId="{B3DF8AA8-A8A4-4BEE-BBBC-A23D968D44E3}" srcOrd="0" destOrd="0" presId="urn:microsoft.com/office/officeart/2018/2/layout/IconVerticalSolidList"/>
    <dgm:cxn modelId="{37176DBC-5B98-411C-A1D6-2CAD32835FF4}" srcId="{F30A2DAA-5AD9-4CFA-8F49-2E3FF06A2C6B}" destId="{BADA7044-0804-4245-B5D0-86BB4DB2E7A2}" srcOrd="0" destOrd="0" parTransId="{479B918D-1C75-4B83-BBA8-3281F266A537}" sibTransId="{CF9090B3-CC69-4FAC-9EEA-D20CCA46B571}"/>
    <dgm:cxn modelId="{C253C9EB-5E48-4338-BE0A-8D7E3269B8B0}" type="presOf" srcId="{F30A2DAA-5AD9-4CFA-8F49-2E3FF06A2C6B}" destId="{32DB7234-F755-4E87-9B64-90231EBF4513}" srcOrd="0" destOrd="0" presId="urn:microsoft.com/office/officeart/2018/2/layout/IconVerticalSolidList"/>
    <dgm:cxn modelId="{D5A5C9F6-5D27-462D-A0E9-6C6EF98E7D27}" type="presOf" srcId="{63141EA0-78E9-428C-B16C-2D4BBE312319}" destId="{3A07ABBD-CBBF-4865-9F39-454076B936D9}" srcOrd="0" destOrd="0" presId="urn:microsoft.com/office/officeart/2018/2/layout/IconVerticalSolidList"/>
    <dgm:cxn modelId="{C7ED0228-C6A9-41D1-A0A0-D69A5CFB5AD1}" type="presParOf" srcId="{32DB7234-F755-4E87-9B64-90231EBF4513}" destId="{59D3538D-116B-4967-85C7-F47F14E60476}" srcOrd="0" destOrd="0" presId="urn:microsoft.com/office/officeart/2018/2/layout/IconVerticalSolidList"/>
    <dgm:cxn modelId="{3F3F559C-710E-4846-A1B8-A7838290F163}" type="presParOf" srcId="{59D3538D-116B-4967-85C7-F47F14E60476}" destId="{0ECDA266-296D-4B0D-8986-A55B7B517DF0}" srcOrd="0" destOrd="0" presId="urn:microsoft.com/office/officeart/2018/2/layout/IconVerticalSolidList"/>
    <dgm:cxn modelId="{0D885919-0AB8-4FAA-B438-212F494E440B}" type="presParOf" srcId="{59D3538D-116B-4967-85C7-F47F14E60476}" destId="{4426A291-A893-4E9E-B1E7-8975C8FFE58C}" srcOrd="1" destOrd="0" presId="urn:microsoft.com/office/officeart/2018/2/layout/IconVerticalSolidList"/>
    <dgm:cxn modelId="{6759C515-B43A-4694-A213-BBB041FDC7AF}" type="presParOf" srcId="{59D3538D-116B-4967-85C7-F47F14E60476}" destId="{EBAADE16-FE91-46F8-AD6A-1C636889A3EA}" srcOrd="2" destOrd="0" presId="urn:microsoft.com/office/officeart/2018/2/layout/IconVerticalSolidList"/>
    <dgm:cxn modelId="{1FC48F4D-BB61-408C-BD85-BBFC37886A93}" type="presParOf" srcId="{59D3538D-116B-4967-85C7-F47F14E60476}" destId="{4930A98F-8E36-4236-94DF-2CE270097F85}" srcOrd="3" destOrd="0" presId="urn:microsoft.com/office/officeart/2018/2/layout/IconVerticalSolidList"/>
    <dgm:cxn modelId="{914E8525-2BD2-4686-987F-0DB77E25789B}" type="presParOf" srcId="{32DB7234-F755-4E87-9B64-90231EBF4513}" destId="{D1EE5954-74F3-475E-8C52-F74796DD9462}" srcOrd="1" destOrd="0" presId="urn:microsoft.com/office/officeart/2018/2/layout/IconVerticalSolidList"/>
    <dgm:cxn modelId="{763F9ED7-A494-419B-B5E5-8D1B8D400422}" type="presParOf" srcId="{32DB7234-F755-4E87-9B64-90231EBF4513}" destId="{2E6C62E6-46C9-4E33-9AAD-C74D87D0560B}" srcOrd="2" destOrd="0" presId="urn:microsoft.com/office/officeart/2018/2/layout/IconVerticalSolidList"/>
    <dgm:cxn modelId="{E92BB5B2-2F18-42CA-920E-C484947C6FD0}" type="presParOf" srcId="{2E6C62E6-46C9-4E33-9AAD-C74D87D0560B}" destId="{CBA90EDA-CA6B-47DB-BD49-A2C180A57987}" srcOrd="0" destOrd="0" presId="urn:microsoft.com/office/officeart/2018/2/layout/IconVerticalSolidList"/>
    <dgm:cxn modelId="{1C53B075-E867-455E-9BFF-AEFF3BE80258}" type="presParOf" srcId="{2E6C62E6-46C9-4E33-9AAD-C74D87D0560B}" destId="{2F301E17-9A0B-4C7F-A457-59101F129C22}" srcOrd="1" destOrd="0" presId="urn:microsoft.com/office/officeart/2018/2/layout/IconVerticalSolidList"/>
    <dgm:cxn modelId="{F6391D12-E871-4EC9-92F2-1F0D1143D93D}" type="presParOf" srcId="{2E6C62E6-46C9-4E33-9AAD-C74D87D0560B}" destId="{5AC374B0-2D0E-4667-8F10-762599D06BBD}" srcOrd="2" destOrd="0" presId="urn:microsoft.com/office/officeart/2018/2/layout/IconVerticalSolidList"/>
    <dgm:cxn modelId="{BE65E921-508E-4B54-86CC-9BE5A5E7D21C}" type="presParOf" srcId="{2E6C62E6-46C9-4E33-9AAD-C74D87D0560B}" destId="{B3DF8AA8-A8A4-4BEE-BBBC-A23D968D44E3}" srcOrd="3" destOrd="0" presId="urn:microsoft.com/office/officeart/2018/2/layout/IconVerticalSolidList"/>
    <dgm:cxn modelId="{CC6CDA88-F435-4EC4-9F04-FD877702BCF8}" type="presParOf" srcId="{32DB7234-F755-4E87-9B64-90231EBF4513}" destId="{E82CE766-4B91-4E9E-8721-F0AE20E1474D}" srcOrd="3" destOrd="0" presId="urn:microsoft.com/office/officeart/2018/2/layout/IconVerticalSolidList"/>
    <dgm:cxn modelId="{EE3563BF-72DA-46F1-BC20-D9B03BBDADD7}" type="presParOf" srcId="{32DB7234-F755-4E87-9B64-90231EBF4513}" destId="{2F742AC2-6920-4ACE-9BB6-5249BF0EE698}" srcOrd="4" destOrd="0" presId="urn:microsoft.com/office/officeart/2018/2/layout/IconVerticalSolidList"/>
    <dgm:cxn modelId="{D1D7C7B3-00EF-4A29-A3E6-6B498B6FA877}" type="presParOf" srcId="{2F742AC2-6920-4ACE-9BB6-5249BF0EE698}" destId="{400599A2-58D0-4E05-9FBA-D24950F5D70C}" srcOrd="0" destOrd="0" presId="urn:microsoft.com/office/officeart/2018/2/layout/IconVerticalSolidList"/>
    <dgm:cxn modelId="{A9C4FE86-CA86-4953-8D64-F6297DD420C5}" type="presParOf" srcId="{2F742AC2-6920-4ACE-9BB6-5249BF0EE698}" destId="{E886E04A-903C-4F58-AE5E-E3B63D6FF004}" srcOrd="1" destOrd="0" presId="urn:microsoft.com/office/officeart/2018/2/layout/IconVerticalSolidList"/>
    <dgm:cxn modelId="{F1B66368-06D1-48CE-B614-ABBC9F6699EF}" type="presParOf" srcId="{2F742AC2-6920-4ACE-9BB6-5249BF0EE698}" destId="{A9D303A3-B2D2-4730-9A83-A723F759F83C}" srcOrd="2" destOrd="0" presId="urn:microsoft.com/office/officeart/2018/2/layout/IconVerticalSolidList"/>
    <dgm:cxn modelId="{38959394-E9DA-44B3-B4DB-766A02C3C0E6}" type="presParOf" srcId="{2F742AC2-6920-4ACE-9BB6-5249BF0EE698}" destId="{A84BBBC0-5D7D-4247-A243-7F50A881FA6E}" srcOrd="3" destOrd="0" presId="urn:microsoft.com/office/officeart/2018/2/layout/IconVerticalSolidList"/>
    <dgm:cxn modelId="{993DA84D-AF67-4B41-8DE3-6E8AC2378A58}" type="presParOf" srcId="{32DB7234-F755-4E87-9B64-90231EBF4513}" destId="{694A40D2-4A64-48C9-926C-39166494D717}" srcOrd="5" destOrd="0" presId="urn:microsoft.com/office/officeart/2018/2/layout/IconVerticalSolidList"/>
    <dgm:cxn modelId="{3DF855F5-4A50-440C-B373-693D34BEF8B9}" type="presParOf" srcId="{32DB7234-F755-4E87-9B64-90231EBF4513}" destId="{D9A356BC-6517-4A3E-BD09-C309E07D3BA3}" srcOrd="6" destOrd="0" presId="urn:microsoft.com/office/officeart/2018/2/layout/IconVerticalSolidList"/>
    <dgm:cxn modelId="{7AD36A56-8034-415E-B07E-0EAE3969D9E4}" type="presParOf" srcId="{D9A356BC-6517-4A3E-BD09-C309E07D3BA3}" destId="{19432491-5666-4B28-A5BF-15E39BAA6D3F}" srcOrd="0" destOrd="0" presId="urn:microsoft.com/office/officeart/2018/2/layout/IconVerticalSolidList"/>
    <dgm:cxn modelId="{B78D09DE-0E1D-4C1C-AED8-15263F6989E8}" type="presParOf" srcId="{D9A356BC-6517-4A3E-BD09-C309E07D3BA3}" destId="{4E2557CB-CF64-4180-9459-A0C337FAD15D}" srcOrd="1" destOrd="0" presId="urn:microsoft.com/office/officeart/2018/2/layout/IconVerticalSolidList"/>
    <dgm:cxn modelId="{A5BEFFED-8979-4637-ABE6-999389665BF4}" type="presParOf" srcId="{D9A356BC-6517-4A3E-BD09-C309E07D3BA3}" destId="{285186B1-BDAB-4CCA-9C5B-BC438C095172}" srcOrd="2" destOrd="0" presId="urn:microsoft.com/office/officeart/2018/2/layout/IconVerticalSolidList"/>
    <dgm:cxn modelId="{79FEC1A1-9753-42BB-8CA2-EB68407FADB3}" type="presParOf" srcId="{D9A356BC-6517-4A3E-BD09-C309E07D3BA3}" destId="{3A07ABBD-CBBF-4865-9F39-454076B936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579AE-9A1A-4905-82A6-3773DBEFC706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F6D3929-26A1-451B-B949-D34587738A81}">
      <dgm:prSet custT="1"/>
      <dgm:spPr/>
      <dgm:t>
        <a:bodyPr/>
        <a:lstStyle/>
        <a:p>
          <a:pPr rtl="0"/>
          <a:r>
            <a:rPr lang="en-US" sz="2600">
              <a:solidFill>
                <a:srgbClr val="032B4A"/>
              </a:solidFill>
              <a:latin typeface="Calibri"/>
            </a:rPr>
            <a:t>Inter-Agency Staff</a:t>
          </a:r>
          <a:r>
            <a:rPr lang="en-US" sz="2600">
              <a:solidFill>
                <a:srgbClr val="032B4A"/>
              </a:solidFill>
            </a:rPr>
            <a:t> </a:t>
          </a:r>
          <a:r>
            <a:rPr lang="en-US" sz="2600">
              <a:solidFill>
                <a:srgbClr val="032B4A"/>
              </a:solidFill>
              <a:latin typeface="Calibri"/>
            </a:rPr>
            <a:t>Integration </a:t>
          </a:r>
          <a:endParaRPr lang="en-US" sz="2600"/>
        </a:p>
      </dgm:t>
    </dgm:pt>
    <dgm:pt modelId="{F2584305-D28A-4E1C-8E8D-FE179624F41D}" type="parTrans" cxnId="{F5DB2B79-6FA5-4B01-8F2C-D106D5E5733C}">
      <dgm:prSet/>
      <dgm:spPr/>
      <dgm:t>
        <a:bodyPr/>
        <a:lstStyle/>
        <a:p>
          <a:endParaRPr lang="en-US"/>
        </a:p>
      </dgm:t>
    </dgm:pt>
    <dgm:pt modelId="{1F12183A-564B-4338-BA49-2E07AEACFEC4}" type="sibTrans" cxnId="{F5DB2B79-6FA5-4B01-8F2C-D106D5E5733C}">
      <dgm:prSet/>
      <dgm:spPr/>
      <dgm:t>
        <a:bodyPr/>
        <a:lstStyle/>
        <a:p>
          <a:endParaRPr lang="en-US"/>
        </a:p>
      </dgm:t>
    </dgm:pt>
    <dgm:pt modelId="{BD5236D4-B21C-410E-A4EA-3DEF0A23AABB}">
      <dgm:prSet custT="1"/>
      <dgm:spPr/>
      <dgm:t>
        <a:bodyPr/>
        <a:lstStyle/>
        <a:p>
          <a:pPr rtl="0"/>
          <a:r>
            <a:rPr lang="en-US" sz="2600">
              <a:solidFill>
                <a:srgbClr val="032B4A"/>
              </a:solidFill>
              <a:latin typeface="Calibri"/>
            </a:rPr>
            <a:t>Cross-Agency Collaboration </a:t>
          </a:r>
          <a:r>
            <a:rPr lang="en-US" sz="4100">
              <a:solidFill>
                <a:schemeClr val="accent6"/>
              </a:solidFill>
            </a:rPr>
            <a:t> </a:t>
          </a:r>
        </a:p>
      </dgm:t>
    </dgm:pt>
    <dgm:pt modelId="{CBCFAEA0-CC21-4F1F-9D5C-83BD1A5D0F06}" type="parTrans" cxnId="{9B7F917A-FA10-4848-AA97-DF7C3229CEFD}">
      <dgm:prSet/>
      <dgm:spPr/>
      <dgm:t>
        <a:bodyPr/>
        <a:lstStyle/>
        <a:p>
          <a:endParaRPr lang="en-US"/>
        </a:p>
      </dgm:t>
    </dgm:pt>
    <dgm:pt modelId="{887A89B5-4F55-4944-A65F-2555C1E47C0E}" type="sibTrans" cxnId="{9B7F917A-FA10-4848-AA97-DF7C3229CEFD}">
      <dgm:prSet/>
      <dgm:spPr/>
      <dgm:t>
        <a:bodyPr/>
        <a:lstStyle/>
        <a:p>
          <a:endParaRPr lang="en-US"/>
        </a:p>
      </dgm:t>
    </dgm:pt>
    <dgm:pt modelId="{E33F59BC-2654-4452-BAAD-D1FC1D05B27D}">
      <dgm:prSet custT="1"/>
      <dgm:spPr/>
      <dgm:t>
        <a:bodyPr/>
        <a:lstStyle/>
        <a:p>
          <a:r>
            <a:rPr lang="en-US" sz="2600">
              <a:solidFill>
                <a:srgbClr val="032B4A"/>
              </a:solidFill>
              <a:latin typeface="Calibri"/>
            </a:rPr>
            <a:t>JVSG </a:t>
          </a:r>
          <a:r>
            <a:rPr lang="en-US" sz="2600">
              <a:solidFill>
                <a:srgbClr val="032B4A"/>
              </a:solidFill>
            </a:rPr>
            <a:t>and </a:t>
          </a:r>
          <a:r>
            <a:rPr lang="en-US" sz="2600">
              <a:solidFill>
                <a:srgbClr val="032B4A"/>
              </a:solidFill>
              <a:latin typeface="Calibri"/>
            </a:rPr>
            <a:t>RESEA Service Delivery</a:t>
          </a:r>
          <a:r>
            <a:rPr lang="en-US" sz="2600">
              <a:solidFill>
                <a:srgbClr val="032B4A"/>
              </a:solidFill>
            </a:rPr>
            <a:t> </a:t>
          </a:r>
        </a:p>
      </dgm:t>
    </dgm:pt>
    <dgm:pt modelId="{7CBD2943-192A-44AC-BE4C-DDC090487F65}" type="parTrans" cxnId="{EF16D905-BC14-4C45-BF17-B07F3B290B0F}">
      <dgm:prSet/>
      <dgm:spPr/>
      <dgm:t>
        <a:bodyPr/>
        <a:lstStyle/>
        <a:p>
          <a:endParaRPr lang="en-US"/>
        </a:p>
      </dgm:t>
    </dgm:pt>
    <dgm:pt modelId="{B35C1AF1-58EE-4163-984D-3D5960659B81}" type="sibTrans" cxnId="{EF16D905-BC14-4C45-BF17-B07F3B290B0F}">
      <dgm:prSet/>
      <dgm:spPr/>
      <dgm:t>
        <a:bodyPr/>
        <a:lstStyle/>
        <a:p>
          <a:endParaRPr lang="en-US"/>
        </a:p>
      </dgm:t>
    </dgm:pt>
    <dgm:pt modelId="{8448116D-FA78-47AA-BAD1-DDFBEE6DC1D1}">
      <dgm:prSet custT="1"/>
      <dgm:spPr/>
      <dgm:t>
        <a:bodyPr/>
        <a:lstStyle/>
        <a:p>
          <a:r>
            <a:rPr lang="en-US" sz="2600">
              <a:solidFill>
                <a:srgbClr val="032B4A"/>
              </a:solidFill>
              <a:latin typeface="Calibri"/>
            </a:rPr>
            <a:t>WIOA and JVSG Co-Enrollment</a:t>
          </a:r>
          <a:endParaRPr lang="en-US" sz="2600"/>
        </a:p>
      </dgm:t>
    </dgm:pt>
    <dgm:pt modelId="{B693EB1B-752B-426C-AE06-69C7CC6D411B}" type="parTrans" cxnId="{6414F0C5-D781-4920-8C5D-5C233B1861B5}">
      <dgm:prSet/>
      <dgm:spPr/>
      <dgm:t>
        <a:bodyPr/>
        <a:lstStyle/>
        <a:p>
          <a:endParaRPr lang="en-US"/>
        </a:p>
      </dgm:t>
    </dgm:pt>
    <dgm:pt modelId="{123DCDA5-104C-4242-BDBC-8BBF8EE80F1E}" type="sibTrans" cxnId="{6414F0C5-D781-4920-8C5D-5C233B1861B5}">
      <dgm:prSet/>
      <dgm:spPr/>
      <dgm:t>
        <a:bodyPr/>
        <a:lstStyle/>
        <a:p>
          <a:endParaRPr lang="en-US"/>
        </a:p>
      </dgm:t>
    </dgm:pt>
    <dgm:pt modelId="{D3F5A16B-5F54-4D49-AD34-2F2DCA2AD733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</dgm:t>
    </dgm:pt>
    <dgm:pt modelId="{64F401D8-D290-4BF7-A043-2ABC7BC8D3B7}" type="parTrans" cxnId="{19A4DEE4-3EF1-45E2-9B4E-4E53AF7D30FC}">
      <dgm:prSet/>
      <dgm:spPr/>
      <dgm:t>
        <a:bodyPr/>
        <a:lstStyle/>
        <a:p>
          <a:endParaRPr lang="en-US"/>
        </a:p>
      </dgm:t>
    </dgm:pt>
    <dgm:pt modelId="{8249FEFC-9E63-45FC-92DC-F4CB9009B34B}" type="sibTrans" cxnId="{19A4DEE4-3EF1-45E2-9B4E-4E53AF7D30FC}">
      <dgm:prSet/>
      <dgm:spPr/>
      <dgm:t>
        <a:bodyPr/>
        <a:lstStyle/>
        <a:p>
          <a:endParaRPr lang="en-US"/>
        </a:p>
      </dgm:t>
    </dgm:pt>
    <dgm:pt modelId="{E4AC5ED8-664C-43AB-AD15-C3F763C4600C}" type="pres">
      <dgm:prSet presAssocID="{D14579AE-9A1A-4905-82A6-3773DBEFC706}" presName="vert0" presStyleCnt="0">
        <dgm:presLayoutVars>
          <dgm:dir/>
          <dgm:animOne val="branch"/>
          <dgm:animLvl val="lvl"/>
        </dgm:presLayoutVars>
      </dgm:prSet>
      <dgm:spPr/>
    </dgm:pt>
    <dgm:pt modelId="{3050C32D-E6CF-4423-A69D-089AF548186D}" type="pres">
      <dgm:prSet presAssocID="{7F6D3929-26A1-451B-B949-D34587738A81}" presName="thickLine" presStyleLbl="alignNode1" presStyleIdx="0" presStyleCnt="5"/>
      <dgm:spPr/>
    </dgm:pt>
    <dgm:pt modelId="{C0AB1876-D3EA-424D-940E-D164D0C39271}" type="pres">
      <dgm:prSet presAssocID="{7F6D3929-26A1-451B-B949-D34587738A81}" presName="horz1" presStyleCnt="0"/>
      <dgm:spPr/>
    </dgm:pt>
    <dgm:pt modelId="{09F79AC3-42D4-4E94-B6EF-FA388490B498}" type="pres">
      <dgm:prSet presAssocID="{7F6D3929-26A1-451B-B949-D34587738A81}" presName="tx1" presStyleLbl="revTx" presStyleIdx="0" presStyleCnt="5"/>
      <dgm:spPr/>
    </dgm:pt>
    <dgm:pt modelId="{CDFD6C18-7EED-4F73-9A5F-E38F9280E47B}" type="pres">
      <dgm:prSet presAssocID="{7F6D3929-26A1-451B-B949-D34587738A81}" presName="vert1" presStyleCnt="0"/>
      <dgm:spPr/>
    </dgm:pt>
    <dgm:pt modelId="{9E9C3F79-4F9D-4046-AA7F-4B70780C8429}" type="pres">
      <dgm:prSet presAssocID="{BD5236D4-B21C-410E-A4EA-3DEF0A23AABB}" presName="thickLine" presStyleLbl="alignNode1" presStyleIdx="1" presStyleCnt="5"/>
      <dgm:spPr/>
    </dgm:pt>
    <dgm:pt modelId="{74FC559D-7727-4E87-B8C2-266F4A8F285B}" type="pres">
      <dgm:prSet presAssocID="{BD5236D4-B21C-410E-A4EA-3DEF0A23AABB}" presName="horz1" presStyleCnt="0"/>
      <dgm:spPr/>
    </dgm:pt>
    <dgm:pt modelId="{74C5F5A3-7EA6-4DC8-A534-0EE5BDFF6778}" type="pres">
      <dgm:prSet presAssocID="{BD5236D4-B21C-410E-A4EA-3DEF0A23AABB}" presName="tx1" presStyleLbl="revTx" presStyleIdx="1" presStyleCnt="5"/>
      <dgm:spPr/>
    </dgm:pt>
    <dgm:pt modelId="{F11DAD3F-FF62-4350-A761-DAA566558046}" type="pres">
      <dgm:prSet presAssocID="{BD5236D4-B21C-410E-A4EA-3DEF0A23AABB}" presName="vert1" presStyleCnt="0"/>
      <dgm:spPr/>
    </dgm:pt>
    <dgm:pt modelId="{528E50AA-9E95-40A7-8358-9465971F2C0A}" type="pres">
      <dgm:prSet presAssocID="{E33F59BC-2654-4452-BAAD-D1FC1D05B27D}" presName="thickLine" presStyleLbl="alignNode1" presStyleIdx="2" presStyleCnt="5"/>
      <dgm:spPr/>
    </dgm:pt>
    <dgm:pt modelId="{02A16AF4-C7BB-4B36-B2FE-3E0E0DB29837}" type="pres">
      <dgm:prSet presAssocID="{E33F59BC-2654-4452-BAAD-D1FC1D05B27D}" presName="horz1" presStyleCnt="0"/>
      <dgm:spPr/>
    </dgm:pt>
    <dgm:pt modelId="{04166653-0D3E-493A-A26C-6C0733B67349}" type="pres">
      <dgm:prSet presAssocID="{E33F59BC-2654-4452-BAAD-D1FC1D05B27D}" presName="tx1" presStyleLbl="revTx" presStyleIdx="2" presStyleCnt="5"/>
      <dgm:spPr/>
    </dgm:pt>
    <dgm:pt modelId="{5BB97A0F-95AA-4415-B8FD-4BA5CC4F0297}" type="pres">
      <dgm:prSet presAssocID="{E33F59BC-2654-4452-BAAD-D1FC1D05B27D}" presName="vert1" presStyleCnt="0"/>
      <dgm:spPr/>
    </dgm:pt>
    <dgm:pt modelId="{204B092B-257E-4138-8136-E79FF62BBBE2}" type="pres">
      <dgm:prSet presAssocID="{8448116D-FA78-47AA-BAD1-DDFBEE6DC1D1}" presName="thickLine" presStyleLbl="alignNode1" presStyleIdx="3" presStyleCnt="5"/>
      <dgm:spPr/>
    </dgm:pt>
    <dgm:pt modelId="{759FA062-AB62-4E2C-B517-522B41A02F1B}" type="pres">
      <dgm:prSet presAssocID="{8448116D-FA78-47AA-BAD1-DDFBEE6DC1D1}" presName="horz1" presStyleCnt="0"/>
      <dgm:spPr/>
    </dgm:pt>
    <dgm:pt modelId="{4EE8D368-DA7E-4822-B85B-2580ECD113D8}" type="pres">
      <dgm:prSet presAssocID="{8448116D-FA78-47AA-BAD1-DDFBEE6DC1D1}" presName="tx1" presStyleLbl="revTx" presStyleIdx="3" presStyleCnt="5"/>
      <dgm:spPr/>
    </dgm:pt>
    <dgm:pt modelId="{2BF0B5A0-CC83-4AB6-9C7E-03CD59624A47}" type="pres">
      <dgm:prSet presAssocID="{8448116D-FA78-47AA-BAD1-DDFBEE6DC1D1}" presName="vert1" presStyleCnt="0"/>
      <dgm:spPr/>
    </dgm:pt>
    <dgm:pt modelId="{5AF4FA18-18DE-4FB1-BAE6-3E7A361437BB}" type="pres">
      <dgm:prSet presAssocID="{D3F5A16B-5F54-4D49-AD34-2F2DCA2AD733}" presName="thickLine" presStyleLbl="alignNode1" presStyleIdx="4" presStyleCnt="5"/>
      <dgm:spPr/>
    </dgm:pt>
    <dgm:pt modelId="{F0F8CB7E-7299-4092-81A5-34770EFA7907}" type="pres">
      <dgm:prSet presAssocID="{D3F5A16B-5F54-4D49-AD34-2F2DCA2AD733}" presName="horz1" presStyleCnt="0"/>
      <dgm:spPr/>
    </dgm:pt>
    <dgm:pt modelId="{443C7785-1474-42EB-BA9B-9FFFD3BEB256}" type="pres">
      <dgm:prSet presAssocID="{D3F5A16B-5F54-4D49-AD34-2F2DCA2AD733}" presName="tx1" presStyleLbl="revTx" presStyleIdx="4" presStyleCnt="5"/>
      <dgm:spPr/>
    </dgm:pt>
    <dgm:pt modelId="{26E79637-3B0C-488D-9878-4C8354444DD6}" type="pres">
      <dgm:prSet presAssocID="{D3F5A16B-5F54-4D49-AD34-2F2DCA2AD733}" presName="vert1" presStyleCnt="0"/>
      <dgm:spPr/>
    </dgm:pt>
  </dgm:ptLst>
  <dgm:cxnLst>
    <dgm:cxn modelId="{EF16D905-BC14-4C45-BF17-B07F3B290B0F}" srcId="{D14579AE-9A1A-4905-82A6-3773DBEFC706}" destId="{E33F59BC-2654-4452-BAAD-D1FC1D05B27D}" srcOrd="2" destOrd="0" parTransId="{7CBD2943-192A-44AC-BE4C-DDC090487F65}" sibTransId="{B35C1AF1-58EE-4163-984D-3D5960659B81}"/>
    <dgm:cxn modelId="{9E2E153C-3652-47BE-BD5C-30A3886DF757}" type="presOf" srcId="{BD5236D4-B21C-410E-A4EA-3DEF0A23AABB}" destId="{74C5F5A3-7EA6-4DC8-A534-0EE5BDFF6778}" srcOrd="0" destOrd="0" presId="urn:microsoft.com/office/officeart/2008/layout/LinedList"/>
    <dgm:cxn modelId="{8D2E663E-AE8F-40B7-AD63-636DE6E2A59F}" type="presOf" srcId="{7F6D3929-26A1-451B-B949-D34587738A81}" destId="{09F79AC3-42D4-4E94-B6EF-FA388490B498}" srcOrd="0" destOrd="0" presId="urn:microsoft.com/office/officeart/2008/layout/LinedList"/>
    <dgm:cxn modelId="{F5DB2B79-6FA5-4B01-8F2C-D106D5E5733C}" srcId="{D14579AE-9A1A-4905-82A6-3773DBEFC706}" destId="{7F6D3929-26A1-451B-B949-D34587738A81}" srcOrd="0" destOrd="0" parTransId="{F2584305-D28A-4E1C-8E8D-FE179624F41D}" sibTransId="{1F12183A-564B-4338-BA49-2E07AEACFEC4}"/>
    <dgm:cxn modelId="{9B7F917A-FA10-4848-AA97-DF7C3229CEFD}" srcId="{D14579AE-9A1A-4905-82A6-3773DBEFC706}" destId="{BD5236D4-B21C-410E-A4EA-3DEF0A23AABB}" srcOrd="1" destOrd="0" parTransId="{CBCFAEA0-CC21-4F1F-9D5C-83BD1A5D0F06}" sibTransId="{887A89B5-4F55-4944-A65F-2555C1E47C0E}"/>
    <dgm:cxn modelId="{EF807092-167D-4DF0-AF5A-9503F3A17F09}" type="presOf" srcId="{D3F5A16B-5F54-4D49-AD34-2F2DCA2AD733}" destId="{443C7785-1474-42EB-BA9B-9FFFD3BEB256}" srcOrd="0" destOrd="0" presId="urn:microsoft.com/office/officeart/2008/layout/LinedList"/>
    <dgm:cxn modelId="{DD684DA8-DDAE-47D1-83F2-0243668F0FAC}" type="presOf" srcId="{E33F59BC-2654-4452-BAAD-D1FC1D05B27D}" destId="{04166653-0D3E-493A-A26C-6C0733B67349}" srcOrd="0" destOrd="0" presId="urn:microsoft.com/office/officeart/2008/layout/LinedList"/>
    <dgm:cxn modelId="{6414F0C5-D781-4920-8C5D-5C233B1861B5}" srcId="{D14579AE-9A1A-4905-82A6-3773DBEFC706}" destId="{8448116D-FA78-47AA-BAD1-DDFBEE6DC1D1}" srcOrd="3" destOrd="0" parTransId="{B693EB1B-752B-426C-AE06-69C7CC6D411B}" sibTransId="{123DCDA5-104C-4242-BDBC-8BBF8EE80F1E}"/>
    <dgm:cxn modelId="{43F346CE-B6ED-4E79-9765-E650AA97DFFD}" type="presOf" srcId="{D14579AE-9A1A-4905-82A6-3773DBEFC706}" destId="{E4AC5ED8-664C-43AB-AD15-C3F763C4600C}" srcOrd="0" destOrd="0" presId="urn:microsoft.com/office/officeart/2008/layout/LinedList"/>
    <dgm:cxn modelId="{897380D7-C04D-46E8-BA1E-5CEA0F976819}" type="presOf" srcId="{8448116D-FA78-47AA-BAD1-DDFBEE6DC1D1}" destId="{4EE8D368-DA7E-4822-B85B-2580ECD113D8}" srcOrd="0" destOrd="0" presId="urn:microsoft.com/office/officeart/2008/layout/LinedList"/>
    <dgm:cxn modelId="{19A4DEE4-3EF1-45E2-9B4E-4E53AF7D30FC}" srcId="{D14579AE-9A1A-4905-82A6-3773DBEFC706}" destId="{D3F5A16B-5F54-4D49-AD34-2F2DCA2AD733}" srcOrd="4" destOrd="0" parTransId="{64F401D8-D290-4BF7-A043-2ABC7BC8D3B7}" sibTransId="{8249FEFC-9E63-45FC-92DC-F4CB9009B34B}"/>
    <dgm:cxn modelId="{EBD130C4-B5EB-42BA-BAAE-BBB4FB533AEC}" type="presParOf" srcId="{E4AC5ED8-664C-43AB-AD15-C3F763C4600C}" destId="{3050C32D-E6CF-4423-A69D-089AF548186D}" srcOrd="0" destOrd="0" presId="urn:microsoft.com/office/officeart/2008/layout/LinedList"/>
    <dgm:cxn modelId="{BECB7266-AC75-4A9F-B19C-CBA8B8136FEC}" type="presParOf" srcId="{E4AC5ED8-664C-43AB-AD15-C3F763C4600C}" destId="{C0AB1876-D3EA-424D-940E-D164D0C39271}" srcOrd="1" destOrd="0" presId="urn:microsoft.com/office/officeart/2008/layout/LinedList"/>
    <dgm:cxn modelId="{1A70D2E5-D5B1-490A-A012-681EE42ACE0D}" type="presParOf" srcId="{C0AB1876-D3EA-424D-940E-D164D0C39271}" destId="{09F79AC3-42D4-4E94-B6EF-FA388490B498}" srcOrd="0" destOrd="0" presId="urn:microsoft.com/office/officeart/2008/layout/LinedList"/>
    <dgm:cxn modelId="{9846C330-FB11-4BEC-B175-380D1441126E}" type="presParOf" srcId="{C0AB1876-D3EA-424D-940E-D164D0C39271}" destId="{CDFD6C18-7EED-4F73-9A5F-E38F9280E47B}" srcOrd="1" destOrd="0" presId="urn:microsoft.com/office/officeart/2008/layout/LinedList"/>
    <dgm:cxn modelId="{4AF709BA-17EB-4257-8F8A-C326AC267DA2}" type="presParOf" srcId="{E4AC5ED8-664C-43AB-AD15-C3F763C4600C}" destId="{9E9C3F79-4F9D-4046-AA7F-4B70780C8429}" srcOrd="2" destOrd="0" presId="urn:microsoft.com/office/officeart/2008/layout/LinedList"/>
    <dgm:cxn modelId="{D8E1DA22-6BBF-4338-B59F-4568C267089D}" type="presParOf" srcId="{E4AC5ED8-664C-43AB-AD15-C3F763C4600C}" destId="{74FC559D-7727-4E87-B8C2-266F4A8F285B}" srcOrd="3" destOrd="0" presId="urn:microsoft.com/office/officeart/2008/layout/LinedList"/>
    <dgm:cxn modelId="{67E842FD-96BB-40D4-AA42-A5E10F829DD2}" type="presParOf" srcId="{74FC559D-7727-4E87-B8C2-266F4A8F285B}" destId="{74C5F5A3-7EA6-4DC8-A534-0EE5BDFF6778}" srcOrd="0" destOrd="0" presId="urn:microsoft.com/office/officeart/2008/layout/LinedList"/>
    <dgm:cxn modelId="{6370F23A-D350-4987-B879-1CF570873FA5}" type="presParOf" srcId="{74FC559D-7727-4E87-B8C2-266F4A8F285B}" destId="{F11DAD3F-FF62-4350-A761-DAA566558046}" srcOrd="1" destOrd="0" presId="urn:microsoft.com/office/officeart/2008/layout/LinedList"/>
    <dgm:cxn modelId="{E94B4704-7D76-440C-893E-D6DE3C74D192}" type="presParOf" srcId="{E4AC5ED8-664C-43AB-AD15-C3F763C4600C}" destId="{528E50AA-9E95-40A7-8358-9465971F2C0A}" srcOrd="4" destOrd="0" presId="urn:microsoft.com/office/officeart/2008/layout/LinedList"/>
    <dgm:cxn modelId="{315192AF-2940-46E8-B980-ABF6CDD1D9CA}" type="presParOf" srcId="{E4AC5ED8-664C-43AB-AD15-C3F763C4600C}" destId="{02A16AF4-C7BB-4B36-B2FE-3E0E0DB29837}" srcOrd="5" destOrd="0" presId="urn:microsoft.com/office/officeart/2008/layout/LinedList"/>
    <dgm:cxn modelId="{469C4B63-E443-444A-9A6D-19DA10AAF1C3}" type="presParOf" srcId="{02A16AF4-C7BB-4B36-B2FE-3E0E0DB29837}" destId="{04166653-0D3E-493A-A26C-6C0733B67349}" srcOrd="0" destOrd="0" presId="urn:microsoft.com/office/officeart/2008/layout/LinedList"/>
    <dgm:cxn modelId="{9EB830AF-22E3-48D1-855C-0BB870EED15D}" type="presParOf" srcId="{02A16AF4-C7BB-4B36-B2FE-3E0E0DB29837}" destId="{5BB97A0F-95AA-4415-B8FD-4BA5CC4F0297}" srcOrd="1" destOrd="0" presId="urn:microsoft.com/office/officeart/2008/layout/LinedList"/>
    <dgm:cxn modelId="{6C3C6793-AE32-488E-A2AC-775848A25BE2}" type="presParOf" srcId="{E4AC5ED8-664C-43AB-AD15-C3F763C4600C}" destId="{204B092B-257E-4138-8136-E79FF62BBBE2}" srcOrd="6" destOrd="0" presId="urn:microsoft.com/office/officeart/2008/layout/LinedList"/>
    <dgm:cxn modelId="{65CACA6D-ED51-44B0-8F79-10C82399CAEE}" type="presParOf" srcId="{E4AC5ED8-664C-43AB-AD15-C3F763C4600C}" destId="{759FA062-AB62-4E2C-B517-522B41A02F1B}" srcOrd="7" destOrd="0" presId="urn:microsoft.com/office/officeart/2008/layout/LinedList"/>
    <dgm:cxn modelId="{827F00C8-72DA-42D3-BDB6-2E25E07C6287}" type="presParOf" srcId="{759FA062-AB62-4E2C-B517-522B41A02F1B}" destId="{4EE8D368-DA7E-4822-B85B-2580ECD113D8}" srcOrd="0" destOrd="0" presId="urn:microsoft.com/office/officeart/2008/layout/LinedList"/>
    <dgm:cxn modelId="{FD87292D-051C-49BF-B9E8-9C0DE59D6B6F}" type="presParOf" srcId="{759FA062-AB62-4E2C-B517-522B41A02F1B}" destId="{2BF0B5A0-CC83-4AB6-9C7E-03CD59624A47}" srcOrd="1" destOrd="0" presId="urn:microsoft.com/office/officeart/2008/layout/LinedList"/>
    <dgm:cxn modelId="{2009C219-6612-4E32-B23A-8CBE1586AFA0}" type="presParOf" srcId="{E4AC5ED8-664C-43AB-AD15-C3F763C4600C}" destId="{5AF4FA18-18DE-4FB1-BAE6-3E7A361437BB}" srcOrd="8" destOrd="0" presId="urn:microsoft.com/office/officeart/2008/layout/LinedList"/>
    <dgm:cxn modelId="{45AAB6A4-ACA8-4FE3-93FF-C85DF57EF735}" type="presParOf" srcId="{E4AC5ED8-664C-43AB-AD15-C3F763C4600C}" destId="{F0F8CB7E-7299-4092-81A5-34770EFA7907}" srcOrd="9" destOrd="0" presId="urn:microsoft.com/office/officeart/2008/layout/LinedList"/>
    <dgm:cxn modelId="{7075F2B5-3B1D-4F96-B04A-103EE332D8BA}" type="presParOf" srcId="{F0F8CB7E-7299-4092-81A5-34770EFA7907}" destId="{443C7785-1474-42EB-BA9B-9FFFD3BEB256}" srcOrd="0" destOrd="0" presId="urn:microsoft.com/office/officeart/2008/layout/LinedList"/>
    <dgm:cxn modelId="{78581D60-3608-4023-9240-46428A158938}" type="presParOf" srcId="{F0F8CB7E-7299-4092-81A5-34770EFA7907}" destId="{26E79637-3B0C-488D-9878-4C8354444DD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9EF41-A871-49FB-8BC0-3C51CAC0E3A7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31AFEB62-C474-4482-BAE0-3E34A8F55D52}">
      <dgm:prSet custT="1"/>
      <dgm:spPr/>
      <dgm:t>
        <a:bodyPr/>
        <a:lstStyle/>
        <a:p>
          <a:r>
            <a:rPr lang="en-US" sz="2600">
              <a:solidFill>
                <a:srgbClr val="032B4A"/>
              </a:solidFill>
              <a:latin typeface="Calibri"/>
            </a:rPr>
            <a:t>HVRP – Homeless </a:t>
          </a:r>
          <a:r>
            <a:rPr lang="en-US" sz="2600">
              <a:solidFill>
                <a:srgbClr val="032B4A"/>
              </a:solidFill>
            </a:rPr>
            <a:t>Veterans </a:t>
          </a:r>
          <a:r>
            <a:rPr lang="en-US" sz="2600">
              <a:solidFill>
                <a:srgbClr val="032B4A"/>
              </a:solidFill>
              <a:latin typeface="Calibri"/>
            </a:rPr>
            <a:t>Reintegration </a:t>
          </a:r>
          <a:r>
            <a:rPr lang="en-US" sz="2600">
              <a:solidFill>
                <a:srgbClr val="032B4A"/>
              </a:solidFill>
            </a:rPr>
            <a:t>Program</a:t>
          </a:r>
        </a:p>
      </dgm:t>
    </dgm:pt>
    <dgm:pt modelId="{284FF68B-2017-4A68-B8B5-8E3A33758EC0}" type="parTrans" cxnId="{1AA4D419-B27E-4772-8FCC-FF8C5A1CD0A7}">
      <dgm:prSet/>
      <dgm:spPr/>
      <dgm:t>
        <a:bodyPr/>
        <a:lstStyle/>
        <a:p>
          <a:endParaRPr lang="en-US"/>
        </a:p>
      </dgm:t>
    </dgm:pt>
    <dgm:pt modelId="{14A9122A-F2D0-4E2E-BDDB-13266BFB30B6}" type="sibTrans" cxnId="{1AA4D419-B27E-4772-8FCC-FF8C5A1CD0A7}">
      <dgm:prSet/>
      <dgm:spPr/>
      <dgm:t>
        <a:bodyPr/>
        <a:lstStyle/>
        <a:p>
          <a:endParaRPr lang="en-US"/>
        </a:p>
      </dgm:t>
    </dgm:pt>
    <dgm:pt modelId="{BDBE49BA-A738-4A99-9BA3-64345A46E653}">
      <dgm:prSet custT="1"/>
      <dgm:spPr/>
      <dgm:t>
        <a:bodyPr/>
        <a:lstStyle/>
        <a:p>
          <a:r>
            <a:rPr lang="en-US" sz="2600">
              <a:solidFill>
                <a:srgbClr val="032B4A"/>
              </a:solidFill>
              <a:latin typeface="Calibri"/>
            </a:rPr>
            <a:t>HFVVWF – Homeless Female </a:t>
          </a:r>
          <a:r>
            <a:rPr lang="en-US" sz="2600">
              <a:solidFill>
                <a:srgbClr val="032B4A"/>
              </a:solidFill>
            </a:rPr>
            <a:t>Veterans </a:t>
          </a:r>
          <a:r>
            <a:rPr lang="en-US" sz="2600">
              <a:solidFill>
                <a:srgbClr val="032B4A"/>
              </a:solidFill>
              <a:latin typeface="Calibri"/>
            </a:rPr>
            <a:t>and Veterans with Families Program</a:t>
          </a:r>
          <a:endParaRPr lang="en-US" sz="2600"/>
        </a:p>
      </dgm:t>
    </dgm:pt>
    <dgm:pt modelId="{2FEDA187-FC4A-49AE-8D06-F945BDE8F252}" type="parTrans" cxnId="{CFA7B1D8-CC9E-4679-9727-9818D33CCA74}">
      <dgm:prSet/>
      <dgm:spPr/>
      <dgm:t>
        <a:bodyPr/>
        <a:lstStyle/>
        <a:p>
          <a:endParaRPr lang="en-US"/>
        </a:p>
      </dgm:t>
    </dgm:pt>
    <dgm:pt modelId="{5FF6523A-AA36-4D73-8379-A7CCD758E230}" type="sibTrans" cxnId="{CFA7B1D8-CC9E-4679-9727-9818D33CCA74}">
      <dgm:prSet/>
      <dgm:spPr/>
      <dgm:t>
        <a:bodyPr/>
        <a:lstStyle/>
        <a:p>
          <a:endParaRPr lang="en-US"/>
        </a:p>
      </dgm:t>
    </dgm:pt>
    <dgm:pt modelId="{8A8D2629-D94C-447C-A796-0131FACF3F75}">
      <dgm:prSet custT="1"/>
      <dgm:spPr/>
      <dgm:t>
        <a:bodyPr/>
        <a:lstStyle/>
        <a:p>
          <a:r>
            <a:rPr lang="en-US" sz="2600">
              <a:solidFill>
                <a:srgbClr val="032B4A"/>
              </a:solidFill>
              <a:latin typeface="Calibri"/>
            </a:rPr>
            <a:t>IVTP – Incarcerated Veterans Transition Program</a:t>
          </a:r>
          <a:endParaRPr lang="en-US" sz="2600"/>
        </a:p>
      </dgm:t>
    </dgm:pt>
    <dgm:pt modelId="{3B8607B6-A9E7-45CD-B8EA-CED8564B01EF}" type="parTrans" cxnId="{70B9CB73-9E14-4FB6-AC47-071F1BF43562}">
      <dgm:prSet/>
      <dgm:spPr/>
      <dgm:t>
        <a:bodyPr/>
        <a:lstStyle/>
        <a:p>
          <a:endParaRPr lang="en-US"/>
        </a:p>
      </dgm:t>
    </dgm:pt>
    <dgm:pt modelId="{D42B12C4-9D4F-47E9-9B66-78DB92C7B1C3}" type="sibTrans" cxnId="{70B9CB73-9E14-4FB6-AC47-071F1BF43562}">
      <dgm:prSet/>
      <dgm:spPr/>
      <dgm:t>
        <a:bodyPr/>
        <a:lstStyle/>
        <a:p>
          <a:endParaRPr lang="en-US"/>
        </a:p>
      </dgm:t>
    </dgm:pt>
    <dgm:pt modelId="{B97D6B06-C1AF-473B-ACA9-15EBC87B8CFA}">
      <dgm:prSet custT="1"/>
      <dgm:spPr/>
      <dgm:t>
        <a:bodyPr/>
        <a:lstStyle/>
        <a:p>
          <a:r>
            <a:rPr lang="en-US" sz="2600">
              <a:solidFill>
                <a:srgbClr val="032B4A"/>
              </a:solidFill>
              <a:latin typeface="Calibri"/>
            </a:rPr>
            <a:t>HVMP – Hire </a:t>
          </a:r>
          <a:r>
            <a:rPr lang="en-US" sz="2600">
              <a:solidFill>
                <a:srgbClr val="032B4A"/>
              </a:solidFill>
            </a:rPr>
            <a:t>Veterans</a:t>
          </a:r>
          <a:r>
            <a:rPr lang="en-US" sz="2600">
              <a:solidFill>
                <a:srgbClr val="032B4A"/>
              </a:solidFill>
              <a:latin typeface="Calibri"/>
            </a:rPr>
            <a:t> Medallion Program</a:t>
          </a:r>
          <a:endParaRPr lang="en-US" sz="2600"/>
        </a:p>
      </dgm:t>
    </dgm:pt>
    <dgm:pt modelId="{9D3645DF-F33E-4708-B10D-169E4B3BB17B}" type="parTrans" cxnId="{FC0E50C4-E4DE-4C80-9C07-0A1061683B74}">
      <dgm:prSet/>
      <dgm:spPr/>
      <dgm:t>
        <a:bodyPr/>
        <a:lstStyle/>
        <a:p>
          <a:endParaRPr lang="en-US"/>
        </a:p>
      </dgm:t>
    </dgm:pt>
    <dgm:pt modelId="{376C8ACA-B7D6-44D6-8344-543DF397F9CF}" type="sibTrans" cxnId="{FC0E50C4-E4DE-4C80-9C07-0A1061683B74}">
      <dgm:prSet/>
      <dgm:spPr/>
      <dgm:t>
        <a:bodyPr/>
        <a:lstStyle/>
        <a:p>
          <a:endParaRPr lang="en-US"/>
        </a:p>
      </dgm:t>
    </dgm:pt>
    <dgm:pt modelId="{EF881C30-D723-4130-9018-0E5162FED0D6}" type="pres">
      <dgm:prSet presAssocID="{2EC9EF41-A871-49FB-8BC0-3C51CAC0E3A7}" presName="vert0" presStyleCnt="0">
        <dgm:presLayoutVars>
          <dgm:dir/>
          <dgm:animOne val="branch"/>
          <dgm:animLvl val="lvl"/>
        </dgm:presLayoutVars>
      </dgm:prSet>
      <dgm:spPr/>
    </dgm:pt>
    <dgm:pt modelId="{0DFB4CE2-C935-40F2-992A-937ACF601E3A}" type="pres">
      <dgm:prSet presAssocID="{31AFEB62-C474-4482-BAE0-3E34A8F55D52}" presName="thickLine" presStyleLbl="alignNode1" presStyleIdx="0" presStyleCnt="4"/>
      <dgm:spPr/>
    </dgm:pt>
    <dgm:pt modelId="{A2B3B901-748C-4D83-A139-1E597609212D}" type="pres">
      <dgm:prSet presAssocID="{31AFEB62-C474-4482-BAE0-3E34A8F55D52}" presName="horz1" presStyleCnt="0"/>
      <dgm:spPr/>
    </dgm:pt>
    <dgm:pt modelId="{86D1852E-A9AB-4D5C-B6E9-39875F64A319}" type="pres">
      <dgm:prSet presAssocID="{31AFEB62-C474-4482-BAE0-3E34A8F55D52}" presName="tx1" presStyleLbl="revTx" presStyleIdx="0" presStyleCnt="4"/>
      <dgm:spPr/>
    </dgm:pt>
    <dgm:pt modelId="{775A92F4-5140-4DE1-9F67-48A2749EB649}" type="pres">
      <dgm:prSet presAssocID="{31AFEB62-C474-4482-BAE0-3E34A8F55D52}" presName="vert1" presStyleCnt="0"/>
      <dgm:spPr/>
    </dgm:pt>
    <dgm:pt modelId="{05CD8016-DB80-4783-960E-B3D399C6F0CB}" type="pres">
      <dgm:prSet presAssocID="{BDBE49BA-A738-4A99-9BA3-64345A46E653}" presName="thickLine" presStyleLbl="alignNode1" presStyleIdx="1" presStyleCnt="4"/>
      <dgm:spPr/>
    </dgm:pt>
    <dgm:pt modelId="{0BC394C6-08EC-41B1-90F6-E34BB1154331}" type="pres">
      <dgm:prSet presAssocID="{BDBE49BA-A738-4A99-9BA3-64345A46E653}" presName="horz1" presStyleCnt="0"/>
      <dgm:spPr/>
    </dgm:pt>
    <dgm:pt modelId="{5043CF1B-C694-468F-9CB4-2657D7FE6DFB}" type="pres">
      <dgm:prSet presAssocID="{BDBE49BA-A738-4A99-9BA3-64345A46E653}" presName="tx1" presStyleLbl="revTx" presStyleIdx="1" presStyleCnt="4"/>
      <dgm:spPr/>
    </dgm:pt>
    <dgm:pt modelId="{2A31A3CA-C371-43C4-AEFE-C965A579F8D7}" type="pres">
      <dgm:prSet presAssocID="{BDBE49BA-A738-4A99-9BA3-64345A46E653}" presName="vert1" presStyleCnt="0"/>
      <dgm:spPr/>
    </dgm:pt>
    <dgm:pt modelId="{30BC3386-74C4-48DC-B2E1-C52DB7D0647A}" type="pres">
      <dgm:prSet presAssocID="{8A8D2629-D94C-447C-A796-0131FACF3F75}" presName="thickLine" presStyleLbl="alignNode1" presStyleIdx="2" presStyleCnt="4"/>
      <dgm:spPr/>
    </dgm:pt>
    <dgm:pt modelId="{660564A5-9E96-4DA4-B2EA-267AA2358D29}" type="pres">
      <dgm:prSet presAssocID="{8A8D2629-D94C-447C-A796-0131FACF3F75}" presName="horz1" presStyleCnt="0"/>
      <dgm:spPr/>
    </dgm:pt>
    <dgm:pt modelId="{CC8FCDC9-FD9C-4334-9474-6071304CAE35}" type="pres">
      <dgm:prSet presAssocID="{8A8D2629-D94C-447C-A796-0131FACF3F75}" presName="tx1" presStyleLbl="revTx" presStyleIdx="2" presStyleCnt="4"/>
      <dgm:spPr/>
    </dgm:pt>
    <dgm:pt modelId="{E4B87B79-CEEE-47C1-B857-E1E3D1764F78}" type="pres">
      <dgm:prSet presAssocID="{8A8D2629-D94C-447C-A796-0131FACF3F75}" presName="vert1" presStyleCnt="0"/>
      <dgm:spPr/>
    </dgm:pt>
    <dgm:pt modelId="{82916C52-645D-4EF0-A755-61CFECEF2158}" type="pres">
      <dgm:prSet presAssocID="{B97D6B06-C1AF-473B-ACA9-15EBC87B8CFA}" presName="thickLine" presStyleLbl="alignNode1" presStyleIdx="3" presStyleCnt="4"/>
      <dgm:spPr/>
    </dgm:pt>
    <dgm:pt modelId="{4D3E25B1-B839-4ABD-A83A-D01AD3DFB1AF}" type="pres">
      <dgm:prSet presAssocID="{B97D6B06-C1AF-473B-ACA9-15EBC87B8CFA}" presName="horz1" presStyleCnt="0"/>
      <dgm:spPr/>
    </dgm:pt>
    <dgm:pt modelId="{EECAB619-F63A-48A2-8890-F493420B580D}" type="pres">
      <dgm:prSet presAssocID="{B97D6B06-C1AF-473B-ACA9-15EBC87B8CFA}" presName="tx1" presStyleLbl="revTx" presStyleIdx="3" presStyleCnt="4"/>
      <dgm:spPr/>
    </dgm:pt>
    <dgm:pt modelId="{D8FB7990-3822-4292-BD76-C24ED96B2DD0}" type="pres">
      <dgm:prSet presAssocID="{B97D6B06-C1AF-473B-ACA9-15EBC87B8CFA}" presName="vert1" presStyleCnt="0"/>
      <dgm:spPr/>
    </dgm:pt>
  </dgm:ptLst>
  <dgm:cxnLst>
    <dgm:cxn modelId="{B3689914-B3AD-47DE-9DC0-A75600156806}" type="presOf" srcId="{2EC9EF41-A871-49FB-8BC0-3C51CAC0E3A7}" destId="{EF881C30-D723-4130-9018-0E5162FED0D6}" srcOrd="0" destOrd="0" presId="urn:microsoft.com/office/officeart/2008/layout/LinedList"/>
    <dgm:cxn modelId="{1AA4D419-B27E-4772-8FCC-FF8C5A1CD0A7}" srcId="{2EC9EF41-A871-49FB-8BC0-3C51CAC0E3A7}" destId="{31AFEB62-C474-4482-BAE0-3E34A8F55D52}" srcOrd="0" destOrd="0" parTransId="{284FF68B-2017-4A68-B8B5-8E3A33758EC0}" sibTransId="{14A9122A-F2D0-4E2E-BDDB-13266BFB30B6}"/>
    <dgm:cxn modelId="{70B9CB73-9E14-4FB6-AC47-071F1BF43562}" srcId="{2EC9EF41-A871-49FB-8BC0-3C51CAC0E3A7}" destId="{8A8D2629-D94C-447C-A796-0131FACF3F75}" srcOrd="2" destOrd="0" parTransId="{3B8607B6-A9E7-45CD-B8EA-CED8564B01EF}" sibTransId="{D42B12C4-9D4F-47E9-9B66-78DB92C7B1C3}"/>
    <dgm:cxn modelId="{3E9D1BA7-288C-4E26-A0ED-34687508E63D}" type="presOf" srcId="{31AFEB62-C474-4482-BAE0-3E34A8F55D52}" destId="{86D1852E-A9AB-4D5C-B6E9-39875F64A319}" srcOrd="0" destOrd="0" presId="urn:microsoft.com/office/officeart/2008/layout/LinedList"/>
    <dgm:cxn modelId="{1F0CAEBF-FE93-4758-946C-632DCCC2A4BB}" type="presOf" srcId="{BDBE49BA-A738-4A99-9BA3-64345A46E653}" destId="{5043CF1B-C694-468F-9CB4-2657D7FE6DFB}" srcOrd="0" destOrd="0" presId="urn:microsoft.com/office/officeart/2008/layout/LinedList"/>
    <dgm:cxn modelId="{77962AC3-0EDB-41A6-9421-9AA5499BC493}" type="presOf" srcId="{B97D6B06-C1AF-473B-ACA9-15EBC87B8CFA}" destId="{EECAB619-F63A-48A2-8890-F493420B580D}" srcOrd="0" destOrd="0" presId="urn:microsoft.com/office/officeart/2008/layout/LinedList"/>
    <dgm:cxn modelId="{FC0E50C4-E4DE-4C80-9C07-0A1061683B74}" srcId="{2EC9EF41-A871-49FB-8BC0-3C51CAC0E3A7}" destId="{B97D6B06-C1AF-473B-ACA9-15EBC87B8CFA}" srcOrd="3" destOrd="0" parTransId="{9D3645DF-F33E-4708-B10D-169E4B3BB17B}" sibTransId="{376C8ACA-B7D6-44D6-8344-543DF397F9CF}"/>
    <dgm:cxn modelId="{CFA7B1D8-CC9E-4679-9727-9818D33CCA74}" srcId="{2EC9EF41-A871-49FB-8BC0-3C51CAC0E3A7}" destId="{BDBE49BA-A738-4A99-9BA3-64345A46E653}" srcOrd="1" destOrd="0" parTransId="{2FEDA187-FC4A-49AE-8D06-F945BDE8F252}" sibTransId="{5FF6523A-AA36-4D73-8379-A7CCD758E230}"/>
    <dgm:cxn modelId="{167768DC-261F-4FDD-9991-4B289B42BC6B}" type="presOf" srcId="{8A8D2629-D94C-447C-A796-0131FACF3F75}" destId="{CC8FCDC9-FD9C-4334-9474-6071304CAE35}" srcOrd="0" destOrd="0" presId="urn:microsoft.com/office/officeart/2008/layout/LinedList"/>
    <dgm:cxn modelId="{C3F52E1B-B343-446B-A02E-42B8D44B20A3}" type="presParOf" srcId="{EF881C30-D723-4130-9018-0E5162FED0D6}" destId="{0DFB4CE2-C935-40F2-992A-937ACF601E3A}" srcOrd="0" destOrd="0" presId="urn:microsoft.com/office/officeart/2008/layout/LinedList"/>
    <dgm:cxn modelId="{73BF0187-291A-412E-845D-2868D1214055}" type="presParOf" srcId="{EF881C30-D723-4130-9018-0E5162FED0D6}" destId="{A2B3B901-748C-4D83-A139-1E597609212D}" srcOrd="1" destOrd="0" presId="urn:microsoft.com/office/officeart/2008/layout/LinedList"/>
    <dgm:cxn modelId="{5EBC9ABE-98D2-4A69-AACD-B0596FC9C6DD}" type="presParOf" srcId="{A2B3B901-748C-4D83-A139-1E597609212D}" destId="{86D1852E-A9AB-4D5C-B6E9-39875F64A319}" srcOrd="0" destOrd="0" presId="urn:microsoft.com/office/officeart/2008/layout/LinedList"/>
    <dgm:cxn modelId="{086FD5B3-6A98-4FC8-9462-1BA87627CD0A}" type="presParOf" srcId="{A2B3B901-748C-4D83-A139-1E597609212D}" destId="{775A92F4-5140-4DE1-9F67-48A2749EB649}" srcOrd="1" destOrd="0" presId="urn:microsoft.com/office/officeart/2008/layout/LinedList"/>
    <dgm:cxn modelId="{8737E302-B523-4B9D-931F-FEC1806DB120}" type="presParOf" srcId="{EF881C30-D723-4130-9018-0E5162FED0D6}" destId="{05CD8016-DB80-4783-960E-B3D399C6F0CB}" srcOrd="2" destOrd="0" presId="urn:microsoft.com/office/officeart/2008/layout/LinedList"/>
    <dgm:cxn modelId="{7C58CCEB-7CF4-4C90-8CE4-12B83672D12E}" type="presParOf" srcId="{EF881C30-D723-4130-9018-0E5162FED0D6}" destId="{0BC394C6-08EC-41B1-90F6-E34BB1154331}" srcOrd="3" destOrd="0" presId="urn:microsoft.com/office/officeart/2008/layout/LinedList"/>
    <dgm:cxn modelId="{D13C9BEA-12E6-4179-82FF-845074CDB0E8}" type="presParOf" srcId="{0BC394C6-08EC-41B1-90F6-E34BB1154331}" destId="{5043CF1B-C694-468F-9CB4-2657D7FE6DFB}" srcOrd="0" destOrd="0" presId="urn:microsoft.com/office/officeart/2008/layout/LinedList"/>
    <dgm:cxn modelId="{2A09ABAE-DE24-4E31-ACCD-C31C751A85F0}" type="presParOf" srcId="{0BC394C6-08EC-41B1-90F6-E34BB1154331}" destId="{2A31A3CA-C371-43C4-AEFE-C965A579F8D7}" srcOrd="1" destOrd="0" presId="urn:microsoft.com/office/officeart/2008/layout/LinedList"/>
    <dgm:cxn modelId="{A2529BD4-DD67-43F7-8E2B-465A7A22C455}" type="presParOf" srcId="{EF881C30-D723-4130-9018-0E5162FED0D6}" destId="{30BC3386-74C4-48DC-B2E1-C52DB7D0647A}" srcOrd="4" destOrd="0" presId="urn:microsoft.com/office/officeart/2008/layout/LinedList"/>
    <dgm:cxn modelId="{3748D7E2-6618-4726-BE2D-AF0AB4FE5975}" type="presParOf" srcId="{EF881C30-D723-4130-9018-0E5162FED0D6}" destId="{660564A5-9E96-4DA4-B2EA-267AA2358D29}" srcOrd="5" destOrd="0" presId="urn:microsoft.com/office/officeart/2008/layout/LinedList"/>
    <dgm:cxn modelId="{3F295F4D-F07F-4C06-95F6-769E842BD75E}" type="presParOf" srcId="{660564A5-9E96-4DA4-B2EA-267AA2358D29}" destId="{CC8FCDC9-FD9C-4334-9474-6071304CAE35}" srcOrd="0" destOrd="0" presId="urn:microsoft.com/office/officeart/2008/layout/LinedList"/>
    <dgm:cxn modelId="{936D4AB8-674E-4CFF-89ED-1E987567F79D}" type="presParOf" srcId="{660564A5-9E96-4DA4-B2EA-267AA2358D29}" destId="{E4B87B79-CEEE-47C1-B857-E1E3D1764F78}" srcOrd="1" destOrd="0" presId="urn:microsoft.com/office/officeart/2008/layout/LinedList"/>
    <dgm:cxn modelId="{39D87EDF-A051-43F6-B273-97FAE848F666}" type="presParOf" srcId="{EF881C30-D723-4130-9018-0E5162FED0D6}" destId="{82916C52-645D-4EF0-A755-61CFECEF2158}" srcOrd="6" destOrd="0" presId="urn:microsoft.com/office/officeart/2008/layout/LinedList"/>
    <dgm:cxn modelId="{8889664A-F19F-4175-8C52-FB335EB1E4B6}" type="presParOf" srcId="{EF881C30-D723-4130-9018-0E5162FED0D6}" destId="{4D3E25B1-B839-4ABD-A83A-D01AD3DFB1AF}" srcOrd="7" destOrd="0" presId="urn:microsoft.com/office/officeart/2008/layout/LinedList"/>
    <dgm:cxn modelId="{BA996CB9-8CD5-47AF-96DC-7F49023ABA0B}" type="presParOf" srcId="{4D3E25B1-B839-4ABD-A83A-D01AD3DFB1AF}" destId="{EECAB619-F63A-48A2-8890-F493420B580D}" srcOrd="0" destOrd="0" presId="urn:microsoft.com/office/officeart/2008/layout/LinedList"/>
    <dgm:cxn modelId="{5A312F15-BEDE-4293-99D6-F0562ADC2C1C}" type="presParOf" srcId="{4D3E25B1-B839-4ABD-A83A-D01AD3DFB1AF}" destId="{D8FB7990-3822-4292-BD76-C24ED96B2D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A158B-13DA-4D8E-820B-DA0D5E7712D0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4B50A65-7711-4BC3-96AE-EC4F946FC501}">
      <dgm:prSet custT="1"/>
      <dgm:spPr/>
      <dgm:t>
        <a:bodyPr/>
        <a:lstStyle/>
        <a:p>
          <a:r>
            <a:rPr lang="en-US" sz="2600" dirty="0">
              <a:solidFill>
                <a:schemeClr val="accent6"/>
              </a:solidFill>
            </a:rPr>
            <a:t>DVOPs are integrated into each Career Center and ideally serve Veteran Jobseekers</a:t>
          </a:r>
          <a:r>
            <a:rPr lang="en-US" sz="2600" dirty="0">
              <a:solidFill>
                <a:schemeClr val="accent6"/>
              </a:solidFill>
              <a:latin typeface="Calibri"/>
            </a:rPr>
            <a:t>.</a:t>
          </a:r>
          <a:endParaRPr lang="en-US" sz="2600" dirty="0">
            <a:solidFill>
              <a:schemeClr val="accent6"/>
            </a:solidFill>
          </a:endParaRPr>
        </a:p>
      </dgm:t>
    </dgm:pt>
    <dgm:pt modelId="{6317D685-A8C4-4AE2-BC12-92AF56057877}" type="parTrans" cxnId="{7C15BF0C-05F6-40CD-AB86-8FB4382F38EB}">
      <dgm:prSet/>
      <dgm:spPr/>
      <dgm:t>
        <a:bodyPr/>
        <a:lstStyle/>
        <a:p>
          <a:endParaRPr lang="en-US"/>
        </a:p>
      </dgm:t>
    </dgm:pt>
    <dgm:pt modelId="{EB72AA9C-CB45-4517-B24B-4B5788E76F37}" type="sibTrans" cxnId="{7C15BF0C-05F6-40CD-AB86-8FB4382F38EB}">
      <dgm:prSet/>
      <dgm:spPr/>
      <dgm:t>
        <a:bodyPr/>
        <a:lstStyle/>
        <a:p>
          <a:endParaRPr lang="en-US"/>
        </a:p>
      </dgm:t>
    </dgm:pt>
    <dgm:pt modelId="{22AC4937-A6B9-4822-A627-495440F365BB}">
      <dgm:prSet custT="1"/>
      <dgm:spPr/>
      <dgm:t>
        <a:bodyPr/>
        <a:lstStyle/>
        <a:p>
          <a:r>
            <a:rPr lang="en-US" sz="2600" dirty="0">
              <a:solidFill>
                <a:schemeClr val="accent6"/>
              </a:solidFill>
            </a:rPr>
            <a:t>LVERs are Integrated with Business Services across the Commonwealth and ideally work with employers to assist in the hiring of Veteran job seekers</a:t>
          </a:r>
          <a:r>
            <a:rPr lang="en-US" sz="2600" dirty="0">
              <a:solidFill>
                <a:schemeClr val="accent6"/>
              </a:solidFill>
              <a:latin typeface="Calibri"/>
            </a:rPr>
            <a:t>.</a:t>
          </a:r>
          <a:endParaRPr lang="en-US" sz="2600" dirty="0">
            <a:solidFill>
              <a:schemeClr val="accent6"/>
            </a:solidFill>
          </a:endParaRPr>
        </a:p>
      </dgm:t>
    </dgm:pt>
    <dgm:pt modelId="{BC1F27B3-E1E8-4502-A6D8-7109D5D44FA0}" type="parTrans" cxnId="{D4C8AE9C-FBC7-45B2-898B-AAB7606348AD}">
      <dgm:prSet/>
      <dgm:spPr/>
      <dgm:t>
        <a:bodyPr/>
        <a:lstStyle/>
        <a:p>
          <a:endParaRPr lang="en-US"/>
        </a:p>
      </dgm:t>
    </dgm:pt>
    <dgm:pt modelId="{3B10B1D6-F249-489D-9561-013581D20C23}" type="sibTrans" cxnId="{D4C8AE9C-FBC7-45B2-898B-AAB7606348AD}">
      <dgm:prSet/>
      <dgm:spPr/>
      <dgm:t>
        <a:bodyPr/>
        <a:lstStyle/>
        <a:p>
          <a:endParaRPr lang="en-US"/>
        </a:p>
      </dgm:t>
    </dgm:pt>
    <dgm:pt modelId="{6A3C1745-444E-4330-B3D0-5166D5653227}">
      <dgm:prSet custT="1"/>
      <dgm:spPr/>
      <dgm:t>
        <a:bodyPr/>
        <a:lstStyle/>
        <a:p>
          <a:r>
            <a:rPr lang="en-US" sz="2600" dirty="0">
              <a:solidFill>
                <a:schemeClr val="accent6"/>
              </a:solidFill>
            </a:rPr>
            <a:t>Neither can directly assist job seekers prior to eligibility screening for JVSG Services. (VPL 05-24)</a:t>
          </a:r>
        </a:p>
      </dgm:t>
    </dgm:pt>
    <dgm:pt modelId="{538F34B4-D8B8-4A77-BD52-BA19AD66D14E}" type="parTrans" cxnId="{097085BE-D926-400B-A59D-1CA55DCB3287}">
      <dgm:prSet/>
      <dgm:spPr/>
      <dgm:t>
        <a:bodyPr/>
        <a:lstStyle/>
        <a:p>
          <a:endParaRPr lang="en-US"/>
        </a:p>
      </dgm:t>
    </dgm:pt>
    <dgm:pt modelId="{1E23ED4D-3555-4A61-92A3-56DFA9D803D5}" type="sibTrans" cxnId="{097085BE-D926-400B-A59D-1CA55DCB3287}">
      <dgm:prSet/>
      <dgm:spPr/>
      <dgm:t>
        <a:bodyPr/>
        <a:lstStyle/>
        <a:p>
          <a:endParaRPr lang="en-US"/>
        </a:p>
      </dgm:t>
    </dgm:pt>
    <dgm:pt modelId="{C2989E68-5780-43E4-A8AD-77B210CE8A1B}" type="pres">
      <dgm:prSet presAssocID="{08CA158B-13DA-4D8E-820B-DA0D5E7712D0}" presName="vert0" presStyleCnt="0">
        <dgm:presLayoutVars>
          <dgm:dir/>
          <dgm:animOne val="branch"/>
          <dgm:animLvl val="lvl"/>
        </dgm:presLayoutVars>
      </dgm:prSet>
      <dgm:spPr/>
    </dgm:pt>
    <dgm:pt modelId="{FCBAA978-5186-44DB-B920-2E47BF778347}" type="pres">
      <dgm:prSet presAssocID="{94B50A65-7711-4BC3-96AE-EC4F946FC501}" presName="thickLine" presStyleLbl="alignNode1" presStyleIdx="0" presStyleCnt="3"/>
      <dgm:spPr/>
    </dgm:pt>
    <dgm:pt modelId="{4EF78984-0C64-4F2D-85EF-01ECA183003D}" type="pres">
      <dgm:prSet presAssocID="{94B50A65-7711-4BC3-96AE-EC4F946FC501}" presName="horz1" presStyleCnt="0"/>
      <dgm:spPr/>
    </dgm:pt>
    <dgm:pt modelId="{72FD0994-0C77-4A60-933F-43A21752D3B0}" type="pres">
      <dgm:prSet presAssocID="{94B50A65-7711-4BC3-96AE-EC4F946FC501}" presName="tx1" presStyleLbl="revTx" presStyleIdx="0" presStyleCnt="3"/>
      <dgm:spPr/>
    </dgm:pt>
    <dgm:pt modelId="{26F683ED-D4A2-4860-B508-36FDF4731356}" type="pres">
      <dgm:prSet presAssocID="{94B50A65-7711-4BC3-96AE-EC4F946FC501}" presName="vert1" presStyleCnt="0"/>
      <dgm:spPr/>
    </dgm:pt>
    <dgm:pt modelId="{AD4706D3-9FB7-48BB-83F2-FFCC49F9A37D}" type="pres">
      <dgm:prSet presAssocID="{22AC4937-A6B9-4822-A627-495440F365BB}" presName="thickLine" presStyleLbl="alignNode1" presStyleIdx="1" presStyleCnt="3"/>
      <dgm:spPr/>
    </dgm:pt>
    <dgm:pt modelId="{55AD74DC-C64F-4F0A-83A3-87D1334141B4}" type="pres">
      <dgm:prSet presAssocID="{22AC4937-A6B9-4822-A627-495440F365BB}" presName="horz1" presStyleCnt="0"/>
      <dgm:spPr/>
    </dgm:pt>
    <dgm:pt modelId="{2E284F34-EB05-4C53-938F-BD8DE97C9AF1}" type="pres">
      <dgm:prSet presAssocID="{22AC4937-A6B9-4822-A627-495440F365BB}" presName="tx1" presStyleLbl="revTx" presStyleIdx="1" presStyleCnt="3"/>
      <dgm:spPr/>
    </dgm:pt>
    <dgm:pt modelId="{20CB45AB-069C-4CB9-9646-0D819B11DCD5}" type="pres">
      <dgm:prSet presAssocID="{22AC4937-A6B9-4822-A627-495440F365BB}" presName="vert1" presStyleCnt="0"/>
      <dgm:spPr/>
    </dgm:pt>
    <dgm:pt modelId="{E802ED92-4C31-4183-A72A-FC4683E322DA}" type="pres">
      <dgm:prSet presAssocID="{6A3C1745-444E-4330-B3D0-5166D5653227}" presName="thickLine" presStyleLbl="alignNode1" presStyleIdx="2" presStyleCnt="3"/>
      <dgm:spPr/>
    </dgm:pt>
    <dgm:pt modelId="{613DE707-4F6D-4F53-8D47-14F6B5750721}" type="pres">
      <dgm:prSet presAssocID="{6A3C1745-444E-4330-B3D0-5166D5653227}" presName="horz1" presStyleCnt="0"/>
      <dgm:spPr/>
    </dgm:pt>
    <dgm:pt modelId="{24992F1F-7DAF-4BA3-A603-3952B1F01111}" type="pres">
      <dgm:prSet presAssocID="{6A3C1745-444E-4330-B3D0-5166D5653227}" presName="tx1" presStyleLbl="revTx" presStyleIdx="2" presStyleCnt="3"/>
      <dgm:spPr/>
    </dgm:pt>
    <dgm:pt modelId="{A4458FD3-2386-4DA4-B3FE-38191186C4FC}" type="pres">
      <dgm:prSet presAssocID="{6A3C1745-444E-4330-B3D0-5166D5653227}" presName="vert1" presStyleCnt="0"/>
      <dgm:spPr/>
    </dgm:pt>
  </dgm:ptLst>
  <dgm:cxnLst>
    <dgm:cxn modelId="{66868C0B-759F-48D1-A042-ED87AAB2D506}" type="presOf" srcId="{22AC4937-A6B9-4822-A627-495440F365BB}" destId="{2E284F34-EB05-4C53-938F-BD8DE97C9AF1}" srcOrd="0" destOrd="0" presId="urn:microsoft.com/office/officeart/2008/layout/LinedList"/>
    <dgm:cxn modelId="{7C15BF0C-05F6-40CD-AB86-8FB4382F38EB}" srcId="{08CA158B-13DA-4D8E-820B-DA0D5E7712D0}" destId="{94B50A65-7711-4BC3-96AE-EC4F946FC501}" srcOrd="0" destOrd="0" parTransId="{6317D685-A8C4-4AE2-BC12-92AF56057877}" sibTransId="{EB72AA9C-CB45-4517-B24B-4B5788E76F37}"/>
    <dgm:cxn modelId="{65247366-8304-4EA0-A880-91E97C5FDA3B}" type="presOf" srcId="{08CA158B-13DA-4D8E-820B-DA0D5E7712D0}" destId="{C2989E68-5780-43E4-A8AD-77B210CE8A1B}" srcOrd="0" destOrd="0" presId="urn:microsoft.com/office/officeart/2008/layout/LinedList"/>
    <dgm:cxn modelId="{A9F7966C-8760-44F5-B4B7-1EF2E288253E}" type="presOf" srcId="{94B50A65-7711-4BC3-96AE-EC4F946FC501}" destId="{72FD0994-0C77-4A60-933F-43A21752D3B0}" srcOrd="0" destOrd="0" presId="urn:microsoft.com/office/officeart/2008/layout/LinedList"/>
    <dgm:cxn modelId="{D4C8AE9C-FBC7-45B2-898B-AAB7606348AD}" srcId="{08CA158B-13DA-4D8E-820B-DA0D5E7712D0}" destId="{22AC4937-A6B9-4822-A627-495440F365BB}" srcOrd="1" destOrd="0" parTransId="{BC1F27B3-E1E8-4502-A6D8-7109D5D44FA0}" sibTransId="{3B10B1D6-F249-489D-9561-013581D20C23}"/>
    <dgm:cxn modelId="{097085BE-D926-400B-A59D-1CA55DCB3287}" srcId="{08CA158B-13DA-4D8E-820B-DA0D5E7712D0}" destId="{6A3C1745-444E-4330-B3D0-5166D5653227}" srcOrd="2" destOrd="0" parTransId="{538F34B4-D8B8-4A77-BD52-BA19AD66D14E}" sibTransId="{1E23ED4D-3555-4A61-92A3-56DFA9D803D5}"/>
    <dgm:cxn modelId="{A7E54DEE-C4EC-45E5-B0A1-4CF792E98B5F}" type="presOf" srcId="{6A3C1745-444E-4330-B3D0-5166D5653227}" destId="{24992F1F-7DAF-4BA3-A603-3952B1F01111}" srcOrd="0" destOrd="0" presId="urn:microsoft.com/office/officeart/2008/layout/LinedList"/>
    <dgm:cxn modelId="{9D478BCF-34BA-48F8-A276-03217CC601B7}" type="presParOf" srcId="{C2989E68-5780-43E4-A8AD-77B210CE8A1B}" destId="{FCBAA978-5186-44DB-B920-2E47BF778347}" srcOrd="0" destOrd="0" presId="urn:microsoft.com/office/officeart/2008/layout/LinedList"/>
    <dgm:cxn modelId="{CBBBD885-CF97-4A10-B879-E64DF2AD53F1}" type="presParOf" srcId="{C2989E68-5780-43E4-A8AD-77B210CE8A1B}" destId="{4EF78984-0C64-4F2D-85EF-01ECA183003D}" srcOrd="1" destOrd="0" presId="urn:microsoft.com/office/officeart/2008/layout/LinedList"/>
    <dgm:cxn modelId="{065595EC-78E6-4563-B186-95F9573C5594}" type="presParOf" srcId="{4EF78984-0C64-4F2D-85EF-01ECA183003D}" destId="{72FD0994-0C77-4A60-933F-43A21752D3B0}" srcOrd="0" destOrd="0" presId="urn:microsoft.com/office/officeart/2008/layout/LinedList"/>
    <dgm:cxn modelId="{39A92EF7-312D-4F00-B395-869DD39456DD}" type="presParOf" srcId="{4EF78984-0C64-4F2D-85EF-01ECA183003D}" destId="{26F683ED-D4A2-4860-B508-36FDF4731356}" srcOrd="1" destOrd="0" presId="urn:microsoft.com/office/officeart/2008/layout/LinedList"/>
    <dgm:cxn modelId="{B9D8B6DC-765A-4A24-9E34-AC7D757A1D02}" type="presParOf" srcId="{C2989E68-5780-43E4-A8AD-77B210CE8A1B}" destId="{AD4706D3-9FB7-48BB-83F2-FFCC49F9A37D}" srcOrd="2" destOrd="0" presId="urn:microsoft.com/office/officeart/2008/layout/LinedList"/>
    <dgm:cxn modelId="{CA5A8FFE-2021-48F0-B187-DA4841015F01}" type="presParOf" srcId="{C2989E68-5780-43E4-A8AD-77B210CE8A1B}" destId="{55AD74DC-C64F-4F0A-83A3-87D1334141B4}" srcOrd="3" destOrd="0" presId="urn:microsoft.com/office/officeart/2008/layout/LinedList"/>
    <dgm:cxn modelId="{92288227-C3D6-4B55-8568-9FDEFB5DD813}" type="presParOf" srcId="{55AD74DC-C64F-4F0A-83A3-87D1334141B4}" destId="{2E284F34-EB05-4C53-938F-BD8DE97C9AF1}" srcOrd="0" destOrd="0" presId="urn:microsoft.com/office/officeart/2008/layout/LinedList"/>
    <dgm:cxn modelId="{6F589B0B-21FD-4613-98B2-1E908F308B69}" type="presParOf" srcId="{55AD74DC-C64F-4F0A-83A3-87D1334141B4}" destId="{20CB45AB-069C-4CB9-9646-0D819B11DCD5}" srcOrd="1" destOrd="0" presId="urn:microsoft.com/office/officeart/2008/layout/LinedList"/>
    <dgm:cxn modelId="{1B3C4885-556A-4A5B-8D64-C53AE88A91B6}" type="presParOf" srcId="{C2989E68-5780-43E4-A8AD-77B210CE8A1B}" destId="{E802ED92-4C31-4183-A72A-FC4683E322DA}" srcOrd="4" destOrd="0" presId="urn:microsoft.com/office/officeart/2008/layout/LinedList"/>
    <dgm:cxn modelId="{FCA063E6-2175-4437-924A-3B5E18010125}" type="presParOf" srcId="{C2989E68-5780-43E4-A8AD-77B210CE8A1B}" destId="{613DE707-4F6D-4F53-8D47-14F6B5750721}" srcOrd="5" destOrd="0" presId="urn:microsoft.com/office/officeart/2008/layout/LinedList"/>
    <dgm:cxn modelId="{39C3D487-FD59-44C0-BCD9-C85137C8D7F4}" type="presParOf" srcId="{613DE707-4F6D-4F53-8D47-14F6B5750721}" destId="{24992F1F-7DAF-4BA3-A603-3952B1F01111}" srcOrd="0" destOrd="0" presId="urn:microsoft.com/office/officeart/2008/layout/LinedList"/>
    <dgm:cxn modelId="{321805F8-AAE9-46AA-B951-4533E8A10E25}" type="presParOf" srcId="{613DE707-4F6D-4F53-8D47-14F6B5750721}" destId="{A4458FD3-2386-4DA4-B3FE-38191186C4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4E8C06-5DC3-4AF9-8C9C-4473DD8762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474F1-61C7-47DE-8F38-8F2BF988B0EE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Unemployed Veterans that are selected for RESEA &amp; meet the eligibility criteria (set forth by the JVSG Eligibility Criteria Form) may be co-enrolled in both JVSG and RESEA</a:t>
          </a:r>
        </a:p>
      </dgm:t>
    </dgm:pt>
    <dgm:pt modelId="{70800A61-46FD-47DB-A4AF-9829F64E3D65}" type="parTrans" cxnId="{C7EF9EFD-E0EB-49AB-B307-A31D9663E96F}">
      <dgm:prSet/>
      <dgm:spPr/>
      <dgm:t>
        <a:bodyPr/>
        <a:lstStyle/>
        <a:p>
          <a:endParaRPr lang="en-US"/>
        </a:p>
      </dgm:t>
    </dgm:pt>
    <dgm:pt modelId="{98EF1742-8FDF-4ACD-8E2B-3D487A4C95A9}" type="sibTrans" cxnId="{C7EF9EFD-E0EB-49AB-B307-A31D9663E96F}">
      <dgm:prSet/>
      <dgm:spPr/>
      <dgm:t>
        <a:bodyPr/>
        <a:lstStyle/>
        <a:p>
          <a:endParaRPr lang="en-US"/>
        </a:p>
      </dgm:t>
    </dgm:pt>
    <dgm:pt modelId="{1F454026-AF8B-459A-BD4C-4067EF4E6059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  <a:p>
          <a:r>
            <a:rPr lang="en-US">
              <a:solidFill>
                <a:schemeClr val="accent6"/>
              </a:solidFill>
            </a:rPr>
            <a:t>JVSG staff may conduct RESEA to those eligible veterans</a:t>
          </a:r>
        </a:p>
      </dgm:t>
    </dgm:pt>
    <dgm:pt modelId="{63D49A49-AE33-4711-98F0-6FDA770EFECC}" type="parTrans" cxnId="{77A374A1-4DB0-4D44-A7D3-33F4A5656086}">
      <dgm:prSet/>
      <dgm:spPr/>
      <dgm:t>
        <a:bodyPr/>
        <a:lstStyle/>
        <a:p>
          <a:endParaRPr lang="en-US"/>
        </a:p>
      </dgm:t>
    </dgm:pt>
    <dgm:pt modelId="{32B19DF1-7965-40EE-AC58-11C047269E8B}" type="sibTrans" cxnId="{77A374A1-4DB0-4D44-A7D3-33F4A5656086}">
      <dgm:prSet/>
      <dgm:spPr/>
      <dgm:t>
        <a:bodyPr/>
        <a:lstStyle/>
        <a:p>
          <a:endParaRPr lang="en-US"/>
        </a:p>
      </dgm:t>
    </dgm:pt>
    <dgm:pt modelId="{744087B8-CD79-446A-A3CE-F4F4890E75B5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JVSG Staff must charge time working on the RESEA Grant to the RESEA time code</a:t>
          </a:r>
        </a:p>
      </dgm:t>
    </dgm:pt>
    <dgm:pt modelId="{14E7E9D2-9C95-44DA-890B-0876DAB732BC}" type="parTrans" cxnId="{1861C8C2-BA43-4786-922E-0795B2A09CB6}">
      <dgm:prSet/>
      <dgm:spPr/>
      <dgm:t>
        <a:bodyPr/>
        <a:lstStyle/>
        <a:p>
          <a:endParaRPr lang="en-US"/>
        </a:p>
      </dgm:t>
    </dgm:pt>
    <dgm:pt modelId="{E1AFB45C-9B31-4F8C-BBD0-3BF513312250}" type="sibTrans" cxnId="{1861C8C2-BA43-4786-922E-0795B2A09CB6}">
      <dgm:prSet/>
      <dgm:spPr/>
      <dgm:t>
        <a:bodyPr/>
        <a:lstStyle/>
        <a:p>
          <a:endParaRPr lang="en-US"/>
        </a:p>
      </dgm:t>
    </dgm:pt>
    <dgm:pt modelId="{CDD460A9-9AB0-4137-8EBA-737A0E6F5516}">
      <dgm:prSet/>
      <dgm:spPr/>
      <dgm:t>
        <a:bodyPr/>
        <a:lstStyle/>
        <a:p>
          <a:endParaRPr lang="en-US">
            <a:solidFill>
              <a:schemeClr val="accent6"/>
            </a:solidFill>
          </a:endParaRPr>
        </a:p>
        <a:p>
          <a:r>
            <a:rPr lang="en-US">
              <a:solidFill>
                <a:schemeClr val="accent6"/>
              </a:solidFill>
            </a:rPr>
            <a:t>JVSG Staff cannot work more than 5 hours a week RESEA</a:t>
          </a:r>
        </a:p>
      </dgm:t>
    </dgm:pt>
    <dgm:pt modelId="{13264063-5F79-4556-90F7-BC0AD79A3012}" type="parTrans" cxnId="{D7E81E0C-BA76-434C-84E5-E5626819462D}">
      <dgm:prSet/>
      <dgm:spPr/>
      <dgm:t>
        <a:bodyPr/>
        <a:lstStyle/>
        <a:p>
          <a:endParaRPr lang="en-US"/>
        </a:p>
      </dgm:t>
    </dgm:pt>
    <dgm:pt modelId="{A0A34C1F-B48F-441F-8403-BF16830EAEAB}" type="sibTrans" cxnId="{D7E81E0C-BA76-434C-84E5-E5626819462D}">
      <dgm:prSet/>
      <dgm:spPr/>
      <dgm:t>
        <a:bodyPr/>
        <a:lstStyle/>
        <a:p>
          <a:endParaRPr lang="en-US"/>
        </a:p>
      </dgm:t>
    </dgm:pt>
    <dgm:pt modelId="{328DBCB8-F2F8-42CC-B533-370C9961B165}" type="pres">
      <dgm:prSet presAssocID="{1D4E8C06-5DC3-4AF9-8C9C-4473DD876254}" presName="vert0" presStyleCnt="0">
        <dgm:presLayoutVars>
          <dgm:dir/>
          <dgm:animOne val="branch"/>
          <dgm:animLvl val="lvl"/>
        </dgm:presLayoutVars>
      </dgm:prSet>
      <dgm:spPr/>
    </dgm:pt>
    <dgm:pt modelId="{867CCC70-A170-4654-8B9C-0965772D6D69}" type="pres">
      <dgm:prSet presAssocID="{200474F1-61C7-47DE-8F38-8F2BF988B0EE}" presName="thickLine" presStyleLbl="alignNode1" presStyleIdx="0" presStyleCnt="4"/>
      <dgm:spPr/>
    </dgm:pt>
    <dgm:pt modelId="{0F998F42-6CBA-4ECD-84F6-78A47FC65FE3}" type="pres">
      <dgm:prSet presAssocID="{200474F1-61C7-47DE-8F38-8F2BF988B0EE}" presName="horz1" presStyleCnt="0"/>
      <dgm:spPr/>
    </dgm:pt>
    <dgm:pt modelId="{CA0B4C8F-BE16-407B-B761-E2D5A7F6EEAC}" type="pres">
      <dgm:prSet presAssocID="{200474F1-61C7-47DE-8F38-8F2BF988B0EE}" presName="tx1" presStyleLbl="revTx" presStyleIdx="0" presStyleCnt="4"/>
      <dgm:spPr/>
    </dgm:pt>
    <dgm:pt modelId="{5A1C6AB9-CA22-4241-82D4-BAB397374BEB}" type="pres">
      <dgm:prSet presAssocID="{200474F1-61C7-47DE-8F38-8F2BF988B0EE}" presName="vert1" presStyleCnt="0"/>
      <dgm:spPr/>
    </dgm:pt>
    <dgm:pt modelId="{77FAB9C8-69D1-4EEA-9985-7100282E9CD7}" type="pres">
      <dgm:prSet presAssocID="{1F454026-AF8B-459A-BD4C-4067EF4E6059}" presName="thickLine" presStyleLbl="alignNode1" presStyleIdx="1" presStyleCnt="4"/>
      <dgm:spPr/>
    </dgm:pt>
    <dgm:pt modelId="{57E9B888-CE4E-435F-B45F-8FB2D5EE02FC}" type="pres">
      <dgm:prSet presAssocID="{1F454026-AF8B-459A-BD4C-4067EF4E6059}" presName="horz1" presStyleCnt="0"/>
      <dgm:spPr/>
    </dgm:pt>
    <dgm:pt modelId="{BBB1186E-6A81-4EA2-8363-AAAD17AD8122}" type="pres">
      <dgm:prSet presAssocID="{1F454026-AF8B-459A-BD4C-4067EF4E6059}" presName="tx1" presStyleLbl="revTx" presStyleIdx="1" presStyleCnt="4"/>
      <dgm:spPr/>
    </dgm:pt>
    <dgm:pt modelId="{5C5972A8-8BB2-47E6-A4C0-D0AF01635978}" type="pres">
      <dgm:prSet presAssocID="{1F454026-AF8B-459A-BD4C-4067EF4E6059}" presName="vert1" presStyleCnt="0"/>
      <dgm:spPr/>
    </dgm:pt>
    <dgm:pt modelId="{66F4ADAF-2200-4BFB-812D-588B5935783C}" type="pres">
      <dgm:prSet presAssocID="{744087B8-CD79-446A-A3CE-F4F4890E75B5}" presName="thickLine" presStyleLbl="alignNode1" presStyleIdx="2" presStyleCnt="4"/>
      <dgm:spPr/>
    </dgm:pt>
    <dgm:pt modelId="{8B35E90A-AA1C-4531-9BE7-F27F32247EE0}" type="pres">
      <dgm:prSet presAssocID="{744087B8-CD79-446A-A3CE-F4F4890E75B5}" presName="horz1" presStyleCnt="0"/>
      <dgm:spPr/>
    </dgm:pt>
    <dgm:pt modelId="{EB7B29F5-A896-4D06-9979-E0C471A199B2}" type="pres">
      <dgm:prSet presAssocID="{744087B8-CD79-446A-A3CE-F4F4890E75B5}" presName="tx1" presStyleLbl="revTx" presStyleIdx="2" presStyleCnt="4"/>
      <dgm:spPr/>
    </dgm:pt>
    <dgm:pt modelId="{2EF2F988-94A8-4707-91BD-5B361041383D}" type="pres">
      <dgm:prSet presAssocID="{744087B8-CD79-446A-A3CE-F4F4890E75B5}" presName="vert1" presStyleCnt="0"/>
      <dgm:spPr/>
    </dgm:pt>
    <dgm:pt modelId="{EEE49991-A695-455F-A3AB-5ED85A9CF689}" type="pres">
      <dgm:prSet presAssocID="{CDD460A9-9AB0-4137-8EBA-737A0E6F5516}" presName="thickLine" presStyleLbl="alignNode1" presStyleIdx="3" presStyleCnt="4"/>
      <dgm:spPr/>
    </dgm:pt>
    <dgm:pt modelId="{407A1566-594A-4F69-BF0D-9AA73BCD3013}" type="pres">
      <dgm:prSet presAssocID="{CDD460A9-9AB0-4137-8EBA-737A0E6F5516}" presName="horz1" presStyleCnt="0"/>
      <dgm:spPr/>
    </dgm:pt>
    <dgm:pt modelId="{7719F792-AFFD-4450-AD40-0B14B64FF8FD}" type="pres">
      <dgm:prSet presAssocID="{CDD460A9-9AB0-4137-8EBA-737A0E6F5516}" presName="tx1" presStyleLbl="revTx" presStyleIdx="3" presStyleCnt="4"/>
      <dgm:spPr/>
    </dgm:pt>
    <dgm:pt modelId="{5FBF15D8-AD95-4548-8A1F-94F876AEA5AA}" type="pres">
      <dgm:prSet presAssocID="{CDD460A9-9AB0-4137-8EBA-737A0E6F5516}" presName="vert1" presStyleCnt="0"/>
      <dgm:spPr/>
    </dgm:pt>
  </dgm:ptLst>
  <dgm:cxnLst>
    <dgm:cxn modelId="{D7E81E0C-BA76-434C-84E5-E5626819462D}" srcId="{1D4E8C06-5DC3-4AF9-8C9C-4473DD876254}" destId="{CDD460A9-9AB0-4137-8EBA-737A0E6F5516}" srcOrd="3" destOrd="0" parTransId="{13264063-5F79-4556-90F7-BC0AD79A3012}" sibTransId="{A0A34C1F-B48F-441F-8403-BF16830EAEAB}"/>
    <dgm:cxn modelId="{0AF0FA33-AAB2-4C25-8A13-BDBC7A739064}" type="presOf" srcId="{200474F1-61C7-47DE-8F38-8F2BF988B0EE}" destId="{CA0B4C8F-BE16-407B-B761-E2D5A7F6EEAC}" srcOrd="0" destOrd="0" presId="urn:microsoft.com/office/officeart/2008/layout/LinedList"/>
    <dgm:cxn modelId="{A9684459-D361-492E-9A46-06F8D7B52739}" type="presOf" srcId="{CDD460A9-9AB0-4137-8EBA-737A0E6F5516}" destId="{7719F792-AFFD-4450-AD40-0B14B64FF8FD}" srcOrd="0" destOrd="0" presId="urn:microsoft.com/office/officeart/2008/layout/LinedList"/>
    <dgm:cxn modelId="{C4EF327D-1C82-4030-8317-16544D53C994}" type="presOf" srcId="{1F454026-AF8B-459A-BD4C-4067EF4E6059}" destId="{BBB1186E-6A81-4EA2-8363-AAAD17AD8122}" srcOrd="0" destOrd="0" presId="urn:microsoft.com/office/officeart/2008/layout/LinedList"/>
    <dgm:cxn modelId="{C53ADF85-D1AD-4AF4-8A6B-6675A43FEB70}" type="presOf" srcId="{1D4E8C06-5DC3-4AF9-8C9C-4473DD876254}" destId="{328DBCB8-F2F8-42CC-B533-370C9961B165}" srcOrd="0" destOrd="0" presId="urn:microsoft.com/office/officeart/2008/layout/LinedList"/>
    <dgm:cxn modelId="{77A374A1-4DB0-4D44-A7D3-33F4A5656086}" srcId="{1D4E8C06-5DC3-4AF9-8C9C-4473DD876254}" destId="{1F454026-AF8B-459A-BD4C-4067EF4E6059}" srcOrd="1" destOrd="0" parTransId="{63D49A49-AE33-4711-98F0-6FDA770EFECC}" sibTransId="{32B19DF1-7965-40EE-AC58-11C047269E8B}"/>
    <dgm:cxn modelId="{1861C8C2-BA43-4786-922E-0795B2A09CB6}" srcId="{1D4E8C06-5DC3-4AF9-8C9C-4473DD876254}" destId="{744087B8-CD79-446A-A3CE-F4F4890E75B5}" srcOrd="2" destOrd="0" parTransId="{14E7E9D2-9C95-44DA-890B-0876DAB732BC}" sibTransId="{E1AFB45C-9B31-4F8C-BBD0-3BF513312250}"/>
    <dgm:cxn modelId="{83712AE9-54F2-4D5E-9D41-151282F186FA}" type="presOf" srcId="{744087B8-CD79-446A-A3CE-F4F4890E75B5}" destId="{EB7B29F5-A896-4D06-9979-E0C471A199B2}" srcOrd="0" destOrd="0" presId="urn:microsoft.com/office/officeart/2008/layout/LinedList"/>
    <dgm:cxn modelId="{C7EF9EFD-E0EB-49AB-B307-A31D9663E96F}" srcId="{1D4E8C06-5DC3-4AF9-8C9C-4473DD876254}" destId="{200474F1-61C7-47DE-8F38-8F2BF988B0EE}" srcOrd="0" destOrd="0" parTransId="{70800A61-46FD-47DB-A4AF-9829F64E3D65}" sibTransId="{98EF1742-8FDF-4ACD-8E2B-3D487A4C95A9}"/>
    <dgm:cxn modelId="{5548A4BD-C92F-4411-9D4D-46500EBFBE7F}" type="presParOf" srcId="{328DBCB8-F2F8-42CC-B533-370C9961B165}" destId="{867CCC70-A170-4654-8B9C-0965772D6D69}" srcOrd="0" destOrd="0" presId="urn:microsoft.com/office/officeart/2008/layout/LinedList"/>
    <dgm:cxn modelId="{301D93E5-C77F-47BC-BE74-350F29C8B79A}" type="presParOf" srcId="{328DBCB8-F2F8-42CC-B533-370C9961B165}" destId="{0F998F42-6CBA-4ECD-84F6-78A47FC65FE3}" srcOrd="1" destOrd="0" presId="urn:microsoft.com/office/officeart/2008/layout/LinedList"/>
    <dgm:cxn modelId="{30BE333B-594C-4D49-8CB8-C3A59BA4D7A6}" type="presParOf" srcId="{0F998F42-6CBA-4ECD-84F6-78A47FC65FE3}" destId="{CA0B4C8F-BE16-407B-B761-E2D5A7F6EEAC}" srcOrd="0" destOrd="0" presId="urn:microsoft.com/office/officeart/2008/layout/LinedList"/>
    <dgm:cxn modelId="{417E69D8-6AE7-476A-A586-28272FBFCD96}" type="presParOf" srcId="{0F998F42-6CBA-4ECD-84F6-78A47FC65FE3}" destId="{5A1C6AB9-CA22-4241-82D4-BAB397374BEB}" srcOrd="1" destOrd="0" presId="urn:microsoft.com/office/officeart/2008/layout/LinedList"/>
    <dgm:cxn modelId="{DBE3E215-3F60-4F3E-BB77-2590AD5C2E4C}" type="presParOf" srcId="{328DBCB8-F2F8-42CC-B533-370C9961B165}" destId="{77FAB9C8-69D1-4EEA-9985-7100282E9CD7}" srcOrd="2" destOrd="0" presId="urn:microsoft.com/office/officeart/2008/layout/LinedList"/>
    <dgm:cxn modelId="{21386920-F4A4-49D8-B73B-AFC462A57D0A}" type="presParOf" srcId="{328DBCB8-F2F8-42CC-B533-370C9961B165}" destId="{57E9B888-CE4E-435F-B45F-8FB2D5EE02FC}" srcOrd="3" destOrd="0" presId="urn:microsoft.com/office/officeart/2008/layout/LinedList"/>
    <dgm:cxn modelId="{2C11BC97-0F1E-4419-B2CE-E0D2AE48733F}" type="presParOf" srcId="{57E9B888-CE4E-435F-B45F-8FB2D5EE02FC}" destId="{BBB1186E-6A81-4EA2-8363-AAAD17AD8122}" srcOrd="0" destOrd="0" presId="urn:microsoft.com/office/officeart/2008/layout/LinedList"/>
    <dgm:cxn modelId="{2F1A2A01-6EDA-4E41-B4BB-8F3BE1D14C41}" type="presParOf" srcId="{57E9B888-CE4E-435F-B45F-8FB2D5EE02FC}" destId="{5C5972A8-8BB2-47E6-A4C0-D0AF01635978}" srcOrd="1" destOrd="0" presId="urn:microsoft.com/office/officeart/2008/layout/LinedList"/>
    <dgm:cxn modelId="{658F3693-758A-453E-9E05-B69264CB9E31}" type="presParOf" srcId="{328DBCB8-F2F8-42CC-B533-370C9961B165}" destId="{66F4ADAF-2200-4BFB-812D-588B5935783C}" srcOrd="4" destOrd="0" presId="urn:microsoft.com/office/officeart/2008/layout/LinedList"/>
    <dgm:cxn modelId="{45BF8544-0C5B-4905-A5DB-F8B726A683BA}" type="presParOf" srcId="{328DBCB8-F2F8-42CC-B533-370C9961B165}" destId="{8B35E90A-AA1C-4531-9BE7-F27F32247EE0}" srcOrd="5" destOrd="0" presId="urn:microsoft.com/office/officeart/2008/layout/LinedList"/>
    <dgm:cxn modelId="{DA32CED3-C16F-4CA4-B950-1BD1CF69117B}" type="presParOf" srcId="{8B35E90A-AA1C-4531-9BE7-F27F32247EE0}" destId="{EB7B29F5-A896-4D06-9979-E0C471A199B2}" srcOrd="0" destOrd="0" presId="urn:microsoft.com/office/officeart/2008/layout/LinedList"/>
    <dgm:cxn modelId="{D87E1B42-263B-4060-855C-04B5E27FB0CF}" type="presParOf" srcId="{8B35E90A-AA1C-4531-9BE7-F27F32247EE0}" destId="{2EF2F988-94A8-4707-91BD-5B361041383D}" srcOrd="1" destOrd="0" presId="urn:microsoft.com/office/officeart/2008/layout/LinedList"/>
    <dgm:cxn modelId="{13F5DF3B-AC00-42FF-9DB8-451D98A6F0A0}" type="presParOf" srcId="{328DBCB8-F2F8-42CC-B533-370C9961B165}" destId="{EEE49991-A695-455F-A3AB-5ED85A9CF689}" srcOrd="6" destOrd="0" presId="urn:microsoft.com/office/officeart/2008/layout/LinedList"/>
    <dgm:cxn modelId="{6D29B7F3-2700-4CC9-A984-09091943DD16}" type="presParOf" srcId="{328DBCB8-F2F8-42CC-B533-370C9961B165}" destId="{407A1566-594A-4F69-BF0D-9AA73BCD3013}" srcOrd="7" destOrd="0" presId="urn:microsoft.com/office/officeart/2008/layout/LinedList"/>
    <dgm:cxn modelId="{13B8625E-C79E-41D3-B4F3-09F6E63DF49B}" type="presParOf" srcId="{407A1566-594A-4F69-BF0D-9AA73BCD3013}" destId="{7719F792-AFFD-4450-AD40-0B14B64FF8FD}" srcOrd="0" destOrd="0" presId="urn:microsoft.com/office/officeart/2008/layout/LinedList"/>
    <dgm:cxn modelId="{0E496704-F363-4F0E-B43E-1262BEEBB997}" type="presParOf" srcId="{407A1566-594A-4F69-BF0D-9AA73BCD3013}" destId="{5FBF15D8-AD95-4548-8A1F-94F876AEA5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60FB6C-4729-4673-9EBE-8174CB109432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53F4921-88E9-4FCF-B197-971DC675BDE1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All clients to include Veterans must attend CCS prior to services</a:t>
          </a:r>
        </a:p>
      </dgm:t>
    </dgm:pt>
    <dgm:pt modelId="{6F1778B2-D750-46F2-8AEC-A7914C523FDE}" type="parTrans" cxnId="{F0DD1E3D-8A9C-441B-A354-7EE598ECD5A5}">
      <dgm:prSet/>
      <dgm:spPr/>
      <dgm:t>
        <a:bodyPr/>
        <a:lstStyle/>
        <a:p>
          <a:endParaRPr lang="en-US"/>
        </a:p>
      </dgm:t>
    </dgm:pt>
    <dgm:pt modelId="{8A6B1715-372B-49F7-93F1-8CBD606D5B3C}" type="sibTrans" cxnId="{F0DD1E3D-8A9C-441B-A354-7EE598ECD5A5}">
      <dgm:prSet/>
      <dgm:spPr/>
      <dgm:t>
        <a:bodyPr/>
        <a:lstStyle/>
        <a:p>
          <a:endParaRPr lang="en-US"/>
        </a:p>
      </dgm:t>
    </dgm:pt>
    <dgm:pt modelId="{33403E3D-3D02-47EA-AA7E-C37F19346A6E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During or Post CCS, non-JVSG Staff will conduct JVSG Eligibility form for all Veterans. Upon determination, Non-JVSG staff will enter an INITIAL ASSESSMENT service in MOSES and will include a note. Note must contain what non-JVSG staff consider to be the Barrier</a:t>
          </a:r>
        </a:p>
      </dgm:t>
    </dgm:pt>
    <dgm:pt modelId="{5CAD48CE-75AB-44BD-AE20-2F91503C1104}" type="parTrans" cxnId="{B5F35729-F002-486D-A5B8-ECCC5CE68CE0}">
      <dgm:prSet/>
      <dgm:spPr/>
      <dgm:t>
        <a:bodyPr/>
        <a:lstStyle/>
        <a:p>
          <a:endParaRPr lang="en-US"/>
        </a:p>
      </dgm:t>
    </dgm:pt>
    <dgm:pt modelId="{14130D9D-C101-4D96-874B-51CD76900060}" type="sibTrans" cxnId="{B5F35729-F002-486D-A5B8-ECCC5CE68CE0}">
      <dgm:prSet/>
      <dgm:spPr/>
      <dgm:t>
        <a:bodyPr/>
        <a:lstStyle/>
        <a:p>
          <a:endParaRPr lang="en-US"/>
        </a:p>
      </dgm:t>
    </dgm:pt>
    <dgm:pt modelId="{DD9EAC91-C875-46C4-A34E-FA62545C2496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Non-JVSG staff </a:t>
          </a:r>
          <a:r>
            <a:rPr lang="en-US" b="1" u="sng">
              <a:solidFill>
                <a:schemeClr val="accent6"/>
              </a:solidFill>
            </a:rPr>
            <a:t>WILL NOT </a:t>
          </a:r>
          <a:r>
            <a:rPr lang="en-US">
              <a:solidFill>
                <a:schemeClr val="accent6"/>
              </a:solidFill>
            </a:rPr>
            <a:t>add a barrier to the Barriers Tab, just an indication of what they believe is the barrier in the notes.</a:t>
          </a:r>
        </a:p>
      </dgm:t>
    </dgm:pt>
    <dgm:pt modelId="{BA86E9BA-E29C-46E7-B2C0-A8484BEEEDB3}" type="parTrans" cxnId="{E58847F3-27AC-4232-B1B7-EB505658D4CC}">
      <dgm:prSet/>
      <dgm:spPr/>
      <dgm:t>
        <a:bodyPr/>
        <a:lstStyle/>
        <a:p>
          <a:endParaRPr lang="en-US"/>
        </a:p>
      </dgm:t>
    </dgm:pt>
    <dgm:pt modelId="{45B78D4B-4495-49E3-80E8-7762B21A1BC9}" type="sibTrans" cxnId="{E58847F3-27AC-4232-B1B7-EB505658D4CC}">
      <dgm:prSet/>
      <dgm:spPr/>
      <dgm:t>
        <a:bodyPr/>
        <a:lstStyle/>
        <a:p>
          <a:endParaRPr lang="en-US"/>
        </a:p>
      </dgm:t>
    </dgm:pt>
    <dgm:pt modelId="{DE5718D0-8759-461E-A2C3-64FE5EB6DD85}" type="pres">
      <dgm:prSet presAssocID="{9560FB6C-4729-4673-9EBE-8174CB109432}" presName="Name0" presStyleCnt="0">
        <dgm:presLayoutVars>
          <dgm:dir/>
          <dgm:animLvl val="lvl"/>
          <dgm:resizeHandles val="exact"/>
        </dgm:presLayoutVars>
      </dgm:prSet>
      <dgm:spPr/>
    </dgm:pt>
    <dgm:pt modelId="{9622085E-B91A-4672-B97C-3D1355EFB91D}" type="pres">
      <dgm:prSet presAssocID="{DD9EAC91-C875-46C4-A34E-FA62545C2496}" presName="boxAndChildren" presStyleCnt="0"/>
      <dgm:spPr/>
    </dgm:pt>
    <dgm:pt modelId="{4A9805B4-5CC2-4FF7-A1E6-55F514C66AB7}" type="pres">
      <dgm:prSet presAssocID="{DD9EAC91-C875-46C4-A34E-FA62545C2496}" presName="parentTextBox" presStyleLbl="node1" presStyleIdx="0" presStyleCnt="3"/>
      <dgm:spPr/>
    </dgm:pt>
    <dgm:pt modelId="{FD7F6D5E-07D9-47CA-A478-764DDCA3A90C}" type="pres">
      <dgm:prSet presAssocID="{14130D9D-C101-4D96-874B-51CD76900060}" presName="sp" presStyleCnt="0"/>
      <dgm:spPr/>
    </dgm:pt>
    <dgm:pt modelId="{A5832287-43EE-4B6B-8710-84468C909E6F}" type="pres">
      <dgm:prSet presAssocID="{33403E3D-3D02-47EA-AA7E-C37F19346A6E}" presName="arrowAndChildren" presStyleCnt="0"/>
      <dgm:spPr/>
    </dgm:pt>
    <dgm:pt modelId="{E26242AF-1122-4B88-B86C-217A5781BEF9}" type="pres">
      <dgm:prSet presAssocID="{33403E3D-3D02-47EA-AA7E-C37F19346A6E}" presName="parentTextArrow" presStyleLbl="node1" presStyleIdx="1" presStyleCnt="3"/>
      <dgm:spPr/>
    </dgm:pt>
    <dgm:pt modelId="{006FA69C-99C5-4F4F-9541-A8B2FEE21703}" type="pres">
      <dgm:prSet presAssocID="{8A6B1715-372B-49F7-93F1-8CBD606D5B3C}" presName="sp" presStyleCnt="0"/>
      <dgm:spPr/>
    </dgm:pt>
    <dgm:pt modelId="{B9BAD247-D9FB-40A9-8D02-3FC2AB9ECEE6}" type="pres">
      <dgm:prSet presAssocID="{453F4921-88E9-4FCF-B197-971DC675BDE1}" presName="arrowAndChildren" presStyleCnt="0"/>
      <dgm:spPr/>
    </dgm:pt>
    <dgm:pt modelId="{1BB2B4A2-88DD-4BB7-8B7E-507569602A35}" type="pres">
      <dgm:prSet presAssocID="{453F4921-88E9-4FCF-B197-971DC675BDE1}" presName="parentTextArrow" presStyleLbl="node1" presStyleIdx="2" presStyleCnt="3"/>
      <dgm:spPr/>
    </dgm:pt>
  </dgm:ptLst>
  <dgm:cxnLst>
    <dgm:cxn modelId="{74CD4F20-2F9A-4FDC-AC69-5C1BA06D2F5F}" type="presOf" srcId="{9560FB6C-4729-4673-9EBE-8174CB109432}" destId="{DE5718D0-8759-461E-A2C3-64FE5EB6DD85}" srcOrd="0" destOrd="0" presId="urn:microsoft.com/office/officeart/2005/8/layout/process4"/>
    <dgm:cxn modelId="{B5F35729-F002-486D-A5B8-ECCC5CE68CE0}" srcId="{9560FB6C-4729-4673-9EBE-8174CB109432}" destId="{33403E3D-3D02-47EA-AA7E-C37F19346A6E}" srcOrd="1" destOrd="0" parTransId="{5CAD48CE-75AB-44BD-AE20-2F91503C1104}" sibTransId="{14130D9D-C101-4D96-874B-51CD76900060}"/>
    <dgm:cxn modelId="{F0DD1E3D-8A9C-441B-A354-7EE598ECD5A5}" srcId="{9560FB6C-4729-4673-9EBE-8174CB109432}" destId="{453F4921-88E9-4FCF-B197-971DC675BDE1}" srcOrd="0" destOrd="0" parTransId="{6F1778B2-D750-46F2-8AEC-A7914C523FDE}" sibTransId="{8A6B1715-372B-49F7-93F1-8CBD606D5B3C}"/>
    <dgm:cxn modelId="{0682497D-8347-463F-8EF0-B3F462A96414}" type="presOf" srcId="{DD9EAC91-C875-46C4-A34E-FA62545C2496}" destId="{4A9805B4-5CC2-4FF7-A1E6-55F514C66AB7}" srcOrd="0" destOrd="0" presId="urn:microsoft.com/office/officeart/2005/8/layout/process4"/>
    <dgm:cxn modelId="{263362B5-D635-4879-9CCF-B3D61F9662AD}" type="presOf" srcId="{33403E3D-3D02-47EA-AA7E-C37F19346A6E}" destId="{E26242AF-1122-4B88-B86C-217A5781BEF9}" srcOrd="0" destOrd="0" presId="urn:microsoft.com/office/officeart/2005/8/layout/process4"/>
    <dgm:cxn modelId="{60685FDE-323F-45E3-903D-DB64CCE81C46}" type="presOf" srcId="{453F4921-88E9-4FCF-B197-971DC675BDE1}" destId="{1BB2B4A2-88DD-4BB7-8B7E-507569602A35}" srcOrd="0" destOrd="0" presId="urn:microsoft.com/office/officeart/2005/8/layout/process4"/>
    <dgm:cxn modelId="{E58847F3-27AC-4232-B1B7-EB505658D4CC}" srcId="{9560FB6C-4729-4673-9EBE-8174CB109432}" destId="{DD9EAC91-C875-46C4-A34E-FA62545C2496}" srcOrd="2" destOrd="0" parTransId="{BA86E9BA-E29C-46E7-B2C0-A8484BEEEDB3}" sibTransId="{45B78D4B-4495-49E3-80E8-7762B21A1BC9}"/>
    <dgm:cxn modelId="{EF4854E7-E404-4B5C-BB66-CE8BC8A12610}" type="presParOf" srcId="{DE5718D0-8759-461E-A2C3-64FE5EB6DD85}" destId="{9622085E-B91A-4672-B97C-3D1355EFB91D}" srcOrd="0" destOrd="0" presId="urn:microsoft.com/office/officeart/2005/8/layout/process4"/>
    <dgm:cxn modelId="{9935D7EF-FDE5-48EA-9631-E3DC63F27EE1}" type="presParOf" srcId="{9622085E-B91A-4672-B97C-3D1355EFB91D}" destId="{4A9805B4-5CC2-4FF7-A1E6-55F514C66AB7}" srcOrd="0" destOrd="0" presId="urn:microsoft.com/office/officeart/2005/8/layout/process4"/>
    <dgm:cxn modelId="{5F9CAED6-17FA-4123-A94B-46D8DE7209B0}" type="presParOf" srcId="{DE5718D0-8759-461E-A2C3-64FE5EB6DD85}" destId="{FD7F6D5E-07D9-47CA-A478-764DDCA3A90C}" srcOrd="1" destOrd="0" presId="urn:microsoft.com/office/officeart/2005/8/layout/process4"/>
    <dgm:cxn modelId="{48C20751-FA54-4E46-8D91-613CF7E7E63A}" type="presParOf" srcId="{DE5718D0-8759-461E-A2C3-64FE5EB6DD85}" destId="{A5832287-43EE-4B6B-8710-84468C909E6F}" srcOrd="2" destOrd="0" presId="urn:microsoft.com/office/officeart/2005/8/layout/process4"/>
    <dgm:cxn modelId="{A64212D8-F251-48F1-96B2-938375C2B64D}" type="presParOf" srcId="{A5832287-43EE-4B6B-8710-84468C909E6F}" destId="{E26242AF-1122-4B88-B86C-217A5781BEF9}" srcOrd="0" destOrd="0" presId="urn:microsoft.com/office/officeart/2005/8/layout/process4"/>
    <dgm:cxn modelId="{F7DF1550-ED07-47C3-A7A3-E9FA468368E1}" type="presParOf" srcId="{DE5718D0-8759-461E-A2C3-64FE5EB6DD85}" destId="{006FA69C-99C5-4F4F-9541-A8B2FEE21703}" srcOrd="3" destOrd="0" presId="urn:microsoft.com/office/officeart/2005/8/layout/process4"/>
    <dgm:cxn modelId="{F783F727-572F-401F-8941-84744E2E02AD}" type="presParOf" srcId="{DE5718D0-8759-461E-A2C3-64FE5EB6DD85}" destId="{B9BAD247-D9FB-40A9-8D02-3FC2AB9ECEE6}" srcOrd="4" destOrd="0" presId="urn:microsoft.com/office/officeart/2005/8/layout/process4"/>
    <dgm:cxn modelId="{91BBD344-D8B8-4FFD-A69B-24B00AD32E54}" type="presParOf" srcId="{B9BAD247-D9FB-40A9-8D02-3FC2AB9ECEE6}" destId="{1BB2B4A2-88DD-4BB7-8B7E-507569602A3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95701D-D785-489F-B532-7491F14B5A27}" type="doc">
      <dgm:prSet loTypeId="urn:microsoft.com/office/officeart/2005/8/layout/process4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F587886-46C3-4681-B576-EEB6A7A54F0A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800">
              <a:solidFill>
                <a:schemeClr val="accent6"/>
              </a:solidFill>
            </a:rPr>
            <a:t>All Veterans may be referred to JVSG Staff for RESEA; only Veterans determined </a:t>
          </a:r>
          <a:r>
            <a:rPr lang="en-US" sz="1800" b="1" u="sng">
              <a:solidFill>
                <a:schemeClr val="accent6"/>
              </a:solidFill>
            </a:rPr>
            <a:t>eligible</a:t>
          </a:r>
          <a:r>
            <a:rPr lang="en-US" sz="1800">
              <a:solidFill>
                <a:schemeClr val="accent6"/>
              </a:solidFill>
            </a:rPr>
            <a:t> may receive JVSG services</a:t>
          </a:r>
        </a:p>
      </dgm:t>
    </dgm:pt>
    <dgm:pt modelId="{89E23897-A3BE-402A-8F73-1BCCF561FD44}" type="parTrans" cxnId="{524A21D2-1958-4635-9AFC-04E6088E89B8}">
      <dgm:prSet/>
      <dgm:spPr/>
      <dgm:t>
        <a:bodyPr/>
        <a:lstStyle/>
        <a:p>
          <a:endParaRPr lang="en-US"/>
        </a:p>
      </dgm:t>
    </dgm:pt>
    <dgm:pt modelId="{C3ED123E-2F3F-4C8A-914A-688966F7D6F5}" type="sibTrans" cxnId="{524A21D2-1958-4635-9AFC-04E6088E89B8}">
      <dgm:prSet/>
      <dgm:spPr/>
      <dgm:t>
        <a:bodyPr/>
        <a:lstStyle/>
        <a:p>
          <a:endParaRPr lang="en-US"/>
        </a:p>
      </dgm:t>
    </dgm:pt>
    <dgm:pt modelId="{55D07722-9554-4D55-8BF2-08C3E20C9601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>
              <a:solidFill>
                <a:schemeClr val="accent6"/>
              </a:solidFill>
            </a:rPr>
            <a:t>DVOP will conduct RESEA process and (if determined eligible) will also conduct Comprehensive assessment on Veteran customers. Comprehensive assessment service and note will be entered into MOSES</a:t>
          </a:r>
        </a:p>
      </dgm:t>
    </dgm:pt>
    <dgm:pt modelId="{EAC4068C-21AC-4E46-83C4-6B9FDA1668C8}" type="parTrans" cxnId="{3D6DF5FE-57EE-4FC9-A581-FC4251FF2A46}">
      <dgm:prSet/>
      <dgm:spPr/>
      <dgm:t>
        <a:bodyPr/>
        <a:lstStyle/>
        <a:p>
          <a:endParaRPr lang="en-US"/>
        </a:p>
      </dgm:t>
    </dgm:pt>
    <dgm:pt modelId="{BFCAF339-C20C-4517-99D3-53DD1EB9421A}" type="sibTrans" cxnId="{3D6DF5FE-57EE-4FC9-A581-FC4251FF2A46}">
      <dgm:prSet/>
      <dgm:spPr/>
      <dgm:t>
        <a:bodyPr/>
        <a:lstStyle/>
        <a:p>
          <a:endParaRPr lang="en-US"/>
        </a:p>
      </dgm:t>
    </dgm:pt>
    <dgm:pt modelId="{E132AD5A-89B6-4AD6-817E-630087904FF2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 sz="1900">
              <a:solidFill>
                <a:schemeClr val="accent6"/>
              </a:solidFill>
            </a:rPr>
            <a:t>Eligible Veterans will be enrolled in the JVSG Program</a:t>
          </a:r>
        </a:p>
      </dgm:t>
    </dgm:pt>
    <dgm:pt modelId="{772A0026-7F7C-4CF2-8B0D-8C7B96D6FFED}" type="parTrans" cxnId="{CCC54F48-64DA-418D-8388-A1DC13FBC73D}">
      <dgm:prSet/>
      <dgm:spPr/>
      <dgm:t>
        <a:bodyPr/>
        <a:lstStyle/>
        <a:p>
          <a:endParaRPr lang="en-US"/>
        </a:p>
      </dgm:t>
    </dgm:pt>
    <dgm:pt modelId="{B43E9DEB-C2BB-4615-9653-0200031EFC08}" type="sibTrans" cxnId="{CCC54F48-64DA-418D-8388-A1DC13FBC73D}">
      <dgm:prSet/>
      <dgm:spPr/>
      <dgm:t>
        <a:bodyPr/>
        <a:lstStyle/>
        <a:p>
          <a:endParaRPr lang="en-US"/>
        </a:p>
      </dgm:t>
    </dgm:pt>
    <dgm:pt modelId="{C98BFCF8-32A7-49A9-B862-2F798820814D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Services for both RESEA and JVSG can be entered by DVOP staff as services impact both programs</a:t>
          </a:r>
        </a:p>
      </dgm:t>
    </dgm:pt>
    <dgm:pt modelId="{E9CD11F7-27DC-43A3-8C3B-8A84A1E2FAEA}" type="parTrans" cxnId="{CE3D54BF-5E78-433D-A95F-9D0AFD1875B1}">
      <dgm:prSet/>
      <dgm:spPr/>
      <dgm:t>
        <a:bodyPr/>
        <a:lstStyle/>
        <a:p>
          <a:endParaRPr lang="en-US"/>
        </a:p>
      </dgm:t>
    </dgm:pt>
    <dgm:pt modelId="{94744549-0B38-4333-8A14-0C18F7BC8A09}" type="sibTrans" cxnId="{CE3D54BF-5E78-433D-A95F-9D0AFD1875B1}">
      <dgm:prSet/>
      <dgm:spPr/>
      <dgm:t>
        <a:bodyPr/>
        <a:lstStyle/>
        <a:p>
          <a:endParaRPr lang="en-US"/>
        </a:p>
      </dgm:t>
    </dgm:pt>
    <dgm:pt modelId="{6F06D6E0-36B3-4E06-B70D-507C079B0105}" type="pres">
      <dgm:prSet presAssocID="{A195701D-D785-489F-B532-7491F14B5A27}" presName="Name0" presStyleCnt="0">
        <dgm:presLayoutVars>
          <dgm:dir/>
          <dgm:animLvl val="lvl"/>
          <dgm:resizeHandles val="exact"/>
        </dgm:presLayoutVars>
      </dgm:prSet>
      <dgm:spPr/>
    </dgm:pt>
    <dgm:pt modelId="{7B6D55FA-E561-4D8A-BEF9-4521ABC84C0F}" type="pres">
      <dgm:prSet presAssocID="{C98BFCF8-32A7-49A9-B862-2F798820814D}" presName="boxAndChildren" presStyleCnt="0"/>
      <dgm:spPr/>
    </dgm:pt>
    <dgm:pt modelId="{0F9802E6-402F-4938-BB62-DCCFEA5F146F}" type="pres">
      <dgm:prSet presAssocID="{C98BFCF8-32A7-49A9-B862-2F798820814D}" presName="parentTextBox" presStyleLbl="node1" presStyleIdx="0" presStyleCnt="4"/>
      <dgm:spPr/>
    </dgm:pt>
    <dgm:pt modelId="{9936882F-3E46-4A5D-9655-1009323E7078}" type="pres">
      <dgm:prSet presAssocID="{B43E9DEB-C2BB-4615-9653-0200031EFC08}" presName="sp" presStyleCnt="0"/>
      <dgm:spPr/>
    </dgm:pt>
    <dgm:pt modelId="{B57BEA06-240C-448C-8423-77545267A3EF}" type="pres">
      <dgm:prSet presAssocID="{E132AD5A-89B6-4AD6-817E-630087904FF2}" presName="arrowAndChildren" presStyleCnt="0"/>
      <dgm:spPr/>
    </dgm:pt>
    <dgm:pt modelId="{350C3830-3E19-41CA-B5C1-EE87029DE43D}" type="pres">
      <dgm:prSet presAssocID="{E132AD5A-89B6-4AD6-817E-630087904FF2}" presName="parentTextArrow" presStyleLbl="node1" presStyleIdx="1" presStyleCnt="4"/>
      <dgm:spPr/>
    </dgm:pt>
    <dgm:pt modelId="{2F42156D-6DF3-47ED-82ED-7A1A4E171B0A}" type="pres">
      <dgm:prSet presAssocID="{BFCAF339-C20C-4517-99D3-53DD1EB9421A}" presName="sp" presStyleCnt="0"/>
      <dgm:spPr/>
    </dgm:pt>
    <dgm:pt modelId="{CF77D36A-21DE-418F-BC0B-5D36CD239319}" type="pres">
      <dgm:prSet presAssocID="{55D07722-9554-4D55-8BF2-08C3E20C9601}" presName="arrowAndChildren" presStyleCnt="0"/>
      <dgm:spPr/>
    </dgm:pt>
    <dgm:pt modelId="{C624C4DD-5433-4863-ACB7-065832496F85}" type="pres">
      <dgm:prSet presAssocID="{55D07722-9554-4D55-8BF2-08C3E20C9601}" presName="parentTextArrow" presStyleLbl="node1" presStyleIdx="2" presStyleCnt="4" custLinFactNeighborY="2615"/>
      <dgm:spPr/>
    </dgm:pt>
    <dgm:pt modelId="{05AF5649-06EB-4B88-9B65-A3C63BFC0B83}" type="pres">
      <dgm:prSet presAssocID="{C3ED123E-2F3F-4C8A-914A-688966F7D6F5}" presName="sp" presStyleCnt="0"/>
      <dgm:spPr/>
    </dgm:pt>
    <dgm:pt modelId="{963898EC-B205-47D2-A84B-C98CDDB43F22}" type="pres">
      <dgm:prSet presAssocID="{4F587886-46C3-4681-B576-EEB6A7A54F0A}" presName="arrowAndChildren" presStyleCnt="0"/>
      <dgm:spPr/>
    </dgm:pt>
    <dgm:pt modelId="{88EE5CEC-7369-47A7-922F-8AC3F316BD9A}" type="pres">
      <dgm:prSet presAssocID="{4F587886-46C3-4681-B576-EEB6A7A54F0A}" presName="parentTextArrow" presStyleLbl="node1" presStyleIdx="3" presStyleCnt="4"/>
      <dgm:spPr/>
    </dgm:pt>
  </dgm:ptLst>
  <dgm:cxnLst>
    <dgm:cxn modelId="{2050BB62-2117-4F86-B0B0-7B33B6D80815}" type="presOf" srcId="{4F587886-46C3-4681-B576-EEB6A7A54F0A}" destId="{88EE5CEC-7369-47A7-922F-8AC3F316BD9A}" srcOrd="0" destOrd="0" presId="urn:microsoft.com/office/officeart/2005/8/layout/process4"/>
    <dgm:cxn modelId="{CCC54F48-64DA-418D-8388-A1DC13FBC73D}" srcId="{A195701D-D785-489F-B532-7491F14B5A27}" destId="{E132AD5A-89B6-4AD6-817E-630087904FF2}" srcOrd="2" destOrd="0" parTransId="{772A0026-7F7C-4CF2-8B0D-8C7B96D6FFED}" sibTransId="{B43E9DEB-C2BB-4615-9653-0200031EFC08}"/>
    <dgm:cxn modelId="{DFC51751-538D-48BD-A391-B4219AADB188}" type="presOf" srcId="{E132AD5A-89B6-4AD6-817E-630087904FF2}" destId="{350C3830-3E19-41CA-B5C1-EE87029DE43D}" srcOrd="0" destOrd="0" presId="urn:microsoft.com/office/officeart/2005/8/layout/process4"/>
    <dgm:cxn modelId="{F63C0591-B5A4-47FE-804B-E917B6265B41}" type="presOf" srcId="{C98BFCF8-32A7-49A9-B862-2F798820814D}" destId="{0F9802E6-402F-4938-BB62-DCCFEA5F146F}" srcOrd="0" destOrd="0" presId="urn:microsoft.com/office/officeart/2005/8/layout/process4"/>
    <dgm:cxn modelId="{CE3D54BF-5E78-433D-A95F-9D0AFD1875B1}" srcId="{A195701D-D785-489F-B532-7491F14B5A27}" destId="{C98BFCF8-32A7-49A9-B862-2F798820814D}" srcOrd="3" destOrd="0" parTransId="{E9CD11F7-27DC-43A3-8C3B-8A84A1E2FAEA}" sibTransId="{94744549-0B38-4333-8A14-0C18F7BC8A09}"/>
    <dgm:cxn modelId="{524A21D2-1958-4635-9AFC-04E6088E89B8}" srcId="{A195701D-D785-489F-B532-7491F14B5A27}" destId="{4F587886-46C3-4681-B576-EEB6A7A54F0A}" srcOrd="0" destOrd="0" parTransId="{89E23897-A3BE-402A-8F73-1BCCF561FD44}" sibTransId="{C3ED123E-2F3F-4C8A-914A-688966F7D6F5}"/>
    <dgm:cxn modelId="{37544EE2-2689-4977-A5ED-1C9344D3322B}" type="presOf" srcId="{A195701D-D785-489F-B532-7491F14B5A27}" destId="{6F06D6E0-36B3-4E06-B70D-507C079B0105}" srcOrd="0" destOrd="0" presId="urn:microsoft.com/office/officeart/2005/8/layout/process4"/>
    <dgm:cxn modelId="{79A6F8FD-EABF-4C8D-ABC9-203FD8C67E56}" type="presOf" srcId="{55D07722-9554-4D55-8BF2-08C3E20C9601}" destId="{C624C4DD-5433-4863-ACB7-065832496F85}" srcOrd="0" destOrd="0" presId="urn:microsoft.com/office/officeart/2005/8/layout/process4"/>
    <dgm:cxn modelId="{3D6DF5FE-57EE-4FC9-A581-FC4251FF2A46}" srcId="{A195701D-D785-489F-B532-7491F14B5A27}" destId="{55D07722-9554-4D55-8BF2-08C3E20C9601}" srcOrd="1" destOrd="0" parTransId="{EAC4068C-21AC-4E46-83C4-6B9FDA1668C8}" sibTransId="{BFCAF339-C20C-4517-99D3-53DD1EB9421A}"/>
    <dgm:cxn modelId="{E46F13C4-3D2C-4D36-B9D4-36DD2C730EF2}" type="presParOf" srcId="{6F06D6E0-36B3-4E06-B70D-507C079B0105}" destId="{7B6D55FA-E561-4D8A-BEF9-4521ABC84C0F}" srcOrd="0" destOrd="0" presId="urn:microsoft.com/office/officeart/2005/8/layout/process4"/>
    <dgm:cxn modelId="{82221C4A-1DE6-4238-A783-9D2706688EB3}" type="presParOf" srcId="{7B6D55FA-E561-4D8A-BEF9-4521ABC84C0F}" destId="{0F9802E6-402F-4938-BB62-DCCFEA5F146F}" srcOrd="0" destOrd="0" presId="urn:microsoft.com/office/officeart/2005/8/layout/process4"/>
    <dgm:cxn modelId="{96AA4F22-4373-4457-AFA4-B1CD4BFEBED1}" type="presParOf" srcId="{6F06D6E0-36B3-4E06-B70D-507C079B0105}" destId="{9936882F-3E46-4A5D-9655-1009323E7078}" srcOrd="1" destOrd="0" presId="urn:microsoft.com/office/officeart/2005/8/layout/process4"/>
    <dgm:cxn modelId="{A4CB9EA0-7EC6-42F0-A984-A96016FE6984}" type="presParOf" srcId="{6F06D6E0-36B3-4E06-B70D-507C079B0105}" destId="{B57BEA06-240C-448C-8423-77545267A3EF}" srcOrd="2" destOrd="0" presId="urn:microsoft.com/office/officeart/2005/8/layout/process4"/>
    <dgm:cxn modelId="{739AB662-F835-444C-ABB7-D872CA0D9985}" type="presParOf" srcId="{B57BEA06-240C-448C-8423-77545267A3EF}" destId="{350C3830-3E19-41CA-B5C1-EE87029DE43D}" srcOrd="0" destOrd="0" presId="urn:microsoft.com/office/officeart/2005/8/layout/process4"/>
    <dgm:cxn modelId="{92896FCD-F9F5-4F2B-B40D-6EF2C76A95BF}" type="presParOf" srcId="{6F06D6E0-36B3-4E06-B70D-507C079B0105}" destId="{2F42156D-6DF3-47ED-82ED-7A1A4E171B0A}" srcOrd="3" destOrd="0" presId="urn:microsoft.com/office/officeart/2005/8/layout/process4"/>
    <dgm:cxn modelId="{234ED357-FC8D-4041-81F2-E382C8FA5034}" type="presParOf" srcId="{6F06D6E0-36B3-4E06-B70D-507C079B0105}" destId="{CF77D36A-21DE-418F-BC0B-5D36CD239319}" srcOrd="4" destOrd="0" presId="urn:microsoft.com/office/officeart/2005/8/layout/process4"/>
    <dgm:cxn modelId="{C9ACC900-EAAF-4EE8-9968-AC2B0857764F}" type="presParOf" srcId="{CF77D36A-21DE-418F-BC0B-5D36CD239319}" destId="{C624C4DD-5433-4863-ACB7-065832496F85}" srcOrd="0" destOrd="0" presId="urn:microsoft.com/office/officeart/2005/8/layout/process4"/>
    <dgm:cxn modelId="{95A87CCA-389D-42A0-9BDB-ABF0D4DDE7EC}" type="presParOf" srcId="{6F06D6E0-36B3-4E06-B70D-507C079B0105}" destId="{05AF5649-06EB-4B88-9B65-A3C63BFC0B83}" srcOrd="5" destOrd="0" presId="urn:microsoft.com/office/officeart/2005/8/layout/process4"/>
    <dgm:cxn modelId="{7A0C40BF-3D08-4DB7-BD4A-B3D7D86D714F}" type="presParOf" srcId="{6F06D6E0-36B3-4E06-B70D-507C079B0105}" destId="{963898EC-B205-47D2-A84B-C98CDDB43F22}" srcOrd="6" destOrd="0" presId="urn:microsoft.com/office/officeart/2005/8/layout/process4"/>
    <dgm:cxn modelId="{93ABBFC6-6BD1-4AA8-B49B-8EBA26D127AA}" type="presParOf" srcId="{963898EC-B205-47D2-A84B-C98CDDB43F22}" destId="{88EE5CEC-7369-47A7-922F-8AC3F316BD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E3A9D4-240E-4C3B-9138-DEC18440F6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E8EA3-B199-463B-B90B-DFF7CE6A272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Remove the duplication of services, maximize staff expertise, and improve customer experience</a:t>
          </a:r>
        </a:p>
      </dgm:t>
    </dgm:pt>
    <dgm:pt modelId="{B30D0103-5386-409F-B093-A0758D02B108}" type="parTrans" cxnId="{3CE8D3DA-BDB7-4503-8992-6299314E5D7A}">
      <dgm:prSet/>
      <dgm:spPr/>
      <dgm:t>
        <a:bodyPr/>
        <a:lstStyle/>
        <a:p>
          <a:endParaRPr lang="en-US"/>
        </a:p>
      </dgm:t>
    </dgm:pt>
    <dgm:pt modelId="{2DDD4282-99B8-4B98-95AA-CBE15DBF058C}" type="sibTrans" cxnId="{3CE8D3DA-BDB7-4503-8992-6299314E5D7A}">
      <dgm:prSet/>
      <dgm:spPr/>
      <dgm:t>
        <a:bodyPr/>
        <a:lstStyle/>
        <a:p>
          <a:endParaRPr lang="en-US"/>
        </a:p>
      </dgm:t>
    </dgm:pt>
    <dgm:pt modelId="{93FBB513-81EF-42C9-9EBF-2E78D86C73DB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Activities Provided During RESEA Service Delivery:</a:t>
          </a:r>
        </a:p>
      </dgm:t>
    </dgm:pt>
    <dgm:pt modelId="{710702D6-FB3A-4E06-8237-516E4CA3474C}" type="parTrans" cxnId="{720183F1-47DF-4B6C-979D-A277135B3C18}">
      <dgm:prSet/>
      <dgm:spPr/>
      <dgm:t>
        <a:bodyPr/>
        <a:lstStyle/>
        <a:p>
          <a:endParaRPr lang="en-US"/>
        </a:p>
      </dgm:t>
    </dgm:pt>
    <dgm:pt modelId="{ED2AAEB8-64B7-4D1F-9A89-8FB2FEAF44C7}" type="sibTrans" cxnId="{720183F1-47DF-4B6C-979D-A277135B3C18}">
      <dgm:prSet/>
      <dgm:spPr/>
      <dgm:t>
        <a:bodyPr/>
        <a:lstStyle/>
        <a:p>
          <a:endParaRPr lang="en-US"/>
        </a:p>
      </dgm:t>
    </dgm:pt>
    <dgm:pt modelId="{E57C2C5E-2C48-4FF1-8D55-50BA44C2A231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Conducting the Initial RESEA </a:t>
          </a:r>
        </a:p>
      </dgm:t>
    </dgm:pt>
    <dgm:pt modelId="{8768D24C-646B-42F8-AEF3-5943930B3EA1}" type="parTrans" cxnId="{F93F291C-7C98-4F90-851D-95B185BBBE7F}">
      <dgm:prSet/>
      <dgm:spPr/>
      <dgm:t>
        <a:bodyPr/>
        <a:lstStyle/>
        <a:p>
          <a:endParaRPr lang="en-US"/>
        </a:p>
      </dgm:t>
    </dgm:pt>
    <dgm:pt modelId="{B47080B9-F00F-4C08-8130-4E1F13D34C1D}" type="sibTrans" cxnId="{F93F291C-7C98-4F90-851D-95B185BBBE7F}">
      <dgm:prSet/>
      <dgm:spPr/>
      <dgm:t>
        <a:bodyPr/>
        <a:lstStyle/>
        <a:p>
          <a:endParaRPr lang="en-US"/>
        </a:p>
      </dgm:t>
    </dgm:pt>
    <dgm:pt modelId="{7EE27AF6-17A7-4F6A-B2C2-F1E3B34EE332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Delivering reemployment services </a:t>
          </a:r>
        </a:p>
      </dgm:t>
    </dgm:pt>
    <dgm:pt modelId="{A17AB2F0-32A9-4751-8CFA-D04354254760}" type="parTrans" cxnId="{ED184ABD-1B1B-4C9F-846D-1C138109B943}">
      <dgm:prSet/>
      <dgm:spPr/>
      <dgm:t>
        <a:bodyPr/>
        <a:lstStyle/>
        <a:p>
          <a:endParaRPr lang="en-US"/>
        </a:p>
      </dgm:t>
    </dgm:pt>
    <dgm:pt modelId="{5113DBA8-7D57-4002-A371-AD3E5AEC9219}" type="sibTrans" cxnId="{ED184ABD-1B1B-4C9F-846D-1C138109B943}">
      <dgm:prSet/>
      <dgm:spPr/>
      <dgm:t>
        <a:bodyPr/>
        <a:lstStyle/>
        <a:p>
          <a:endParaRPr lang="en-US"/>
        </a:p>
      </dgm:t>
    </dgm:pt>
    <dgm:pt modelId="{DD4B3954-3C7E-4CE0-AADC-9502C9001D75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Referral to an Interim Service </a:t>
          </a:r>
        </a:p>
      </dgm:t>
    </dgm:pt>
    <dgm:pt modelId="{C473D7B3-AF3B-47C6-97F6-7A340722D9F0}" type="parTrans" cxnId="{254D3B5D-2B17-4B96-B898-A7D558CECE05}">
      <dgm:prSet/>
      <dgm:spPr/>
      <dgm:t>
        <a:bodyPr/>
        <a:lstStyle/>
        <a:p>
          <a:endParaRPr lang="en-US"/>
        </a:p>
      </dgm:t>
    </dgm:pt>
    <dgm:pt modelId="{A0E91CAC-E6EC-41A5-86F2-45DEFECB5EF2}" type="sibTrans" cxnId="{254D3B5D-2B17-4B96-B898-A7D558CECE05}">
      <dgm:prSet/>
      <dgm:spPr/>
      <dgm:t>
        <a:bodyPr/>
        <a:lstStyle/>
        <a:p>
          <a:endParaRPr lang="en-US"/>
        </a:p>
      </dgm:t>
    </dgm:pt>
    <dgm:pt modelId="{138AB8AE-3C3F-4015-AE80-F2C1C25FCDE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Completing an </a:t>
          </a:r>
          <a:r>
            <a:rPr lang="en-US" i="1">
              <a:solidFill>
                <a:schemeClr val="accent6"/>
              </a:solidFill>
            </a:rPr>
            <a:t>Individual Needs Assessment</a:t>
          </a:r>
          <a:r>
            <a:rPr lang="en-US">
              <a:solidFill>
                <a:schemeClr val="accent6"/>
              </a:solidFill>
            </a:rPr>
            <a:t> (Comprehensive Assessment)</a:t>
          </a:r>
        </a:p>
      </dgm:t>
    </dgm:pt>
    <dgm:pt modelId="{2A975D08-AD5D-4D0A-81F9-2633A9146056}" type="parTrans" cxnId="{72092BF7-C0F7-4D69-8489-DEFF2838C785}">
      <dgm:prSet/>
      <dgm:spPr/>
      <dgm:t>
        <a:bodyPr/>
        <a:lstStyle/>
        <a:p>
          <a:endParaRPr lang="en-US"/>
        </a:p>
      </dgm:t>
    </dgm:pt>
    <dgm:pt modelId="{4E0D818C-494C-4939-9503-8C48620B83DD}" type="sibTrans" cxnId="{72092BF7-C0F7-4D69-8489-DEFF2838C785}">
      <dgm:prSet/>
      <dgm:spPr/>
      <dgm:t>
        <a:bodyPr/>
        <a:lstStyle/>
        <a:p>
          <a:endParaRPr lang="en-US"/>
        </a:p>
      </dgm:t>
    </dgm:pt>
    <dgm:pt modelId="{1882BD00-AC6D-4B2B-8222-26F2085B3919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Development of a </a:t>
          </a:r>
          <a:r>
            <a:rPr lang="en-US" i="1">
              <a:solidFill>
                <a:schemeClr val="accent6"/>
              </a:solidFill>
            </a:rPr>
            <a:t>Career Action Plan (CAP) </a:t>
          </a:r>
          <a:r>
            <a:rPr lang="en-US">
              <a:solidFill>
                <a:schemeClr val="accent6"/>
              </a:solidFill>
            </a:rPr>
            <a:t> </a:t>
          </a:r>
        </a:p>
      </dgm:t>
    </dgm:pt>
    <dgm:pt modelId="{7344C245-FBB9-4889-A74A-CDE68533F519}" type="parTrans" cxnId="{1957D5AA-D9E7-4AB5-A139-FC2BFE9EA42D}">
      <dgm:prSet/>
      <dgm:spPr/>
      <dgm:t>
        <a:bodyPr/>
        <a:lstStyle/>
        <a:p>
          <a:endParaRPr lang="en-US"/>
        </a:p>
      </dgm:t>
    </dgm:pt>
    <dgm:pt modelId="{3DEDABF9-3A7A-4A96-A9CA-5958641960B7}" type="sibTrans" cxnId="{1957D5AA-D9E7-4AB5-A139-FC2BFE9EA42D}">
      <dgm:prSet/>
      <dgm:spPr/>
      <dgm:t>
        <a:bodyPr/>
        <a:lstStyle/>
        <a:p>
          <a:endParaRPr lang="en-US"/>
        </a:p>
      </dgm:t>
    </dgm:pt>
    <dgm:pt modelId="{88BEE429-3658-4F50-A51D-1D6FFB491B1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Conducting a RESEA Review  </a:t>
          </a:r>
        </a:p>
      </dgm:t>
    </dgm:pt>
    <dgm:pt modelId="{60AC08B8-53B0-4E20-8050-F30C5737AD64}" type="parTrans" cxnId="{D82B3DA4-F566-4B58-A5DE-14765C3BEF43}">
      <dgm:prSet/>
      <dgm:spPr/>
      <dgm:t>
        <a:bodyPr/>
        <a:lstStyle/>
        <a:p>
          <a:endParaRPr lang="en-US"/>
        </a:p>
      </dgm:t>
    </dgm:pt>
    <dgm:pt modelId="{55EE6254-6966-4002-ADC2-AC7D8FE32067}" type="sibTrans" cxnId="{D82B3DA4-F566-4B58-A5DE-14765C3BEF43}">
      <dgm:prSet/>
      <dgm:spPr/>
      <dgm:t>
        <a:bodyPr/>
        <a:lstStyle/>
        <a:p>
          <a:endParaRPr lang="en-US"/>
        </a:p>
      </dgm:t>
    </dgm:pt>
    <dgm:pt modelId="{51DC571B-8F3D-4549-B6B9-4BF3584AD332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Updating RESEA CAP Goals in MOSES </a:t>
          </a:r>
        </a:p>
      </dgm:t>
    </dgm:pt>
    <dgm:pt modelId="{29F311C5-2370-437B-850C-A95123F9AC3B}" type="parTrans" cxnId="{F1C31F58-E5FB-4632-A56C-DE1994EB6C28}">
      <dgm:prSet/>
      <dgm:spPr/>
      <dgm:t>
        <a:bodyPr/>
        <a:lstStyle/>
        <a:p>
          <a:endParaRPr lang="en-US"/>
        </a:p>
      </dgm:t>
    </dgm:pt>
    <dgm:pt modelId="{0E338232-B381-4C83-8A6B-C07E27221C87}" type="sibTrans" cxnId="{F1C31F58-E5FB-4632-A56C-DE1994EB6C28}">
      <dgm:prSet/>
      <dgm:spPr/>
      <dgm:t>
        <a:bodyPr/>
        <a:lstStyle/>
        <a:p>
          <a:endParaRPr lang="en-US"/>
        </a:p>
      </dgm:t>
    </dgm:pt>
    <dgm:pt modelId="{C89E0211-9246-47B0-98E7-A46FB83BAC84}" type="pres">
      <dgm:prSet presAssocID="{D7E3A9D4-240E-4C3B-9138-DEC18440F6C6}" presName="linear" presStyleCnt="0">
        <dgm:presLayoutVars>
          <dgm:animLvl val="lvl"/>
          <dgm:resizeHandles val="exact"/>
        </dgm:presLayoutVars>
      </dgm:prSet>
      <dgm:spPr/>
    </dgm:pt>
    <dgm:pt modelId="{FB954C4F-0505-43AC-9BFC-9EC0F2006EEB}" type="pres">
      <dgm:prSet presAssocID="{00BE8EA3-B199-463B-B90B-DFF7CE6A27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50489F4-0C8A-4778-AB25-C353AD03DEEA}" type="pres">
      <dgm:prSet presAssocID="{2DDD4282-99B8-4B98-95AA-CBE15DBF058C}" presName="spacer" presStyleCnt="0"/>
      <dgm:spPr/>
    </dgm:pt>
    <dgm:pt modelId="{FD8D7BEF-3767-4EB3-8DA4-2783E0E7C81D}" type="pres">
      <dgm:prSet presAssocID="{93FBB513-81EF-42C9-9EBF-2E78D86C73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31B2F29-21E0-42FD-801E-23C9624B75C5}" type="pres">
      <dgm:prSet presAssocID="{93FBB513-81EF-42C9-9EBF-2E78D86C73D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5D11318-3FB0-4324-9D1C-E3F4EC7419FD}" type="presOf" srcId="{88BEE429-3658-4F50-A51D-1D6FFB491B10}" destId="{131B2F29-21E0-42FD-801E-23C9624B75C5}" srcOrd="0" destOrd="5" presId="urn:microsoft.com/office/officeart/2005/8/layout/vList2"/>
    <dgm:cxn modelId="{0AC1D519-E5CD-4B3A-B7BB-0B9AA79FD783}" type="presOf" srcId="{00BE8EA3-B199-463B-B90B-DFF7CE6A2721}" destId="{FB954C4F-0505-43AC-9BFC-9EC0F2006EEB}" srcOrd="0" destOrd="0" presId="urn:microsoft.com/office/officeart/2005/8/layout/vList2"/>
    <dgm:cxn modelId="{F93F291C-7C98-4F90-851D-95B185BBBE7F}" srcId="{93FBB513-81EF-42C9-9EBF-2E78D86C73DB}" destId="{E57C2C5E-2C48-4FF1-8D55-50BA44C2A231}" srcOrd="0" destOrd="0" parTransId="{8768D24C-646B-42F8-AEF3-5943930B3EA1}" sibTransId="{B47080B9-F00F-4C08-8130-4E1F13D34C1D}"/>
    <dgm:cxn modelId="{55148C27-3F23-4084-90E7-6781DAE6FA66}" type="presOf" srcId="{E57C2C5E-2C48-4FF1-8D55-50BA44C2A231}" destId="{131B2F29-21E0-42FD-801E-23C9624B75C5}" srcOrd="0" destOrd="0" presId="urn:microsoft.com/office/officeart/2005/8/layout/vList2"/>
    <dgm:cxn modelId="{6B300329-6950-4A98-809B-87BCA598F6BC}" type="presOf" srcId="{D7E3A9D4-240E-4C3B-9138-DEC18440F6C6}" destId="{C89E0211-9246-47B0-98E7-A46FB83BAC84}" srcOrd="0" destOrd="0" presId="urn:microsoft.com/office/officeart/2005/8/layout/vList2"/>
    <dgm:cxn modelId="{254D3B5D-2B17-4B96-B898-A7D558CECE05}" srcId="{93FBB513-81EF-42C9-9EBF-2E78D86C73DB}" destId="{DD4B3954-3C7E-4CE0-AADC-9502C9001D75}" srcOrd="2" destOrd="0" parTransId="{C473D7B3-AF3B-47C6-97F6-7A340722D9F0}" sibTransId="{A0E91CAC-E6EC-41A5-86F2-45DEFECB5EF2}"/>
    <dgm:cxn modelId="{F1C31F58-E5FB-4632-A56C-DE1994EB6C28}" srcId="{93FBB513-81EF-42C9-9EBF-2E78D86C73DB}" destId="{51DC571B-8F3D-4549-B6B9-4BF3584AD332}" srcOrd="6" destOrd="0" parTransId="{29F311C5-2370-437B-850C-A95123F9AC3B}" sibTransId="{0E338232-B381-4C83-8A6B-C07E27221C87}"/>
    <dgm:cxn modelId="{C12C827A-6607-40F5-A975-3F2537096C37}" type="presOf" srcId="{1882BD00-AC6D-4B2B-8222-26F2085B3919}" destId="{131B2F29-21E0-42FD-801E-23C9624B75C5}" srcOrd="0" destOrd="4" presId="urn:microsoft.com/office/officeart/2005/8/layout/vList2"/>
    <dgm:cxn modelId="{96AF9987-8D19-42B0-865A-A6758288C501}" type="presOf" srcId="{93FBB513-81EF-42C9-9EBF-2E78D86C73DB}" destId="{FD8D7BEF-3767-4EB3-8DA4-2783E0E7C81D}" srcOrd="0" destOrd="0" presId="urn:microsoft.com/office/officeart/2005/8/layout/vList2"/>
    <dgm:cxn modelId="{14D66796-590E-41DF-9AD8-A4FD87A38589}" type="presOf" srcId="{51DC571B-8F3D-4549-B6B9-4BF3584AD332}" destId="{131B2F29-21E0-42FD-801E-23C9624B75C5}" srcOrd="0" destOrd="6" presId="urn:microsoft.com/office/officeart/2005/8/layout/vList2"/>
    <dgm:cxn modelId="{D82B3DA4-F566-4B58-A5DE-14765C3BEF43}" srcId="{93FBB513-81EF-42C9-9EBF-2E78D86C73DB}" destId="{88BEE429-3658-4F50-A51D-1D6FFB491B10}" srcOrd="5" destOrd="0" parTransId="{60AC08B8-53B0-4E20-8050-F30C5737AD64}" sibTransId="{55EE6254-6966-4002-ADC2-AC7D8FE32067}"/>
    <dgm:cxn modelId="{A9B8D7A6-5416-46A7-AF48-39C980C131E6}" type="presOf" srcId="{138AB8AE-3C3F-4015-AE80-F2C1C25FCDE0}" destId="{131B2F29-21E0-42FD-801E-23C9624B75C5}" srcOrd="0" destOrd="3" presId="urn:microsoft.com/office/officeart/2005/8/layout/vList2"/>
    <dgm:cxn modelId="{1957D5AA-D9E7-4AB5-A139-FC2BFE9EA42D}" srcId="{93FBB513-81EF-42C9-9EBF-2E78D86C73DB}" destId="{1882BD00-AC6D-4B2B-8222-26F2085B3919}" srcOrd="4" destOrd="0" parTransId="{7344C245-FBB9-4889-A74A-CDE68533F519}" sibTransId="{3DEDABF9-3A7A-4A96-A9CA-5958641960B7}"/>
    <dgm:cxn modelId="{ED184ABD-1B1B-4C9F-846D-1C138109B943}" srcId="{93FBB513-81EF-42C9-9EBF-2E78D86C73DB}" destId="{7EE27AF6-17A7-4F6A-B2C2-F1E3B34EE332}" srcOrd="1" destOrd="0" parTransId="{A17AB2F0-32A9-4751-8CFA-D04354254760}" sibTransId="{5113DBA8-7D57-4002-A371-AD3E5AEC9219}"/>
    <dgm:cxn modelId="{945E01CD-2BCD-41AE-8924-69B6A4D0E9D3}" type="presOf" srcId="{7EE27AF6-17A7-4F6A-B2C2-F1E3B34EE332}" destId="{131B2F29-21E0-42FD-801E-23C9624B75C5}" srcOrd="0" destOrd="1" presId="urn:microsoft.com/office/officeart/2005/8/layout/vList2"/>
    <dgm:cxn modelId="{3CE8D3DA-BDB7-4503-8992-6299314E5D7A}" srcId="{D7E3A9D4-240E-4C3B-9138-DEC18440F6C6}" destId="{00BE8EA3-B199-463B-B90B-DFF7CE6A2721}" srcOrd="0" destOrd="0" parTransId="{B30D0103-5386-409F-B093-A0758D02B108}" sibTransId="{2DDD4282-99B8-4B98-95AA-CBE15DBF058C}"/>
    <dgm:cxn modelId="{DCC32EDF-8B49-47A4-B848-197547D6701D}" type="presOf" srcId="{DD4B3954-3C7E-4CE0-AADC-9502C9001D75}" destId="{131B2F29-21E0-42FD-801E-23C9624B75C5}" srcOrd="0" destOrd="2" presId="urn:microsoft.com/office/officeart/2005/8/layout/vList2"/>
    <dgm:cxn modelId="{720183F1-47DF-4B6C-979D-A277135B3C18}" srcId="{D7E3A9D4-240E-4C3B-9138-DEC18440F6C6}" destId="{93FBB513-81EF-42C9-9EBF-2E78D86C73DB}" srcOrd="1" destOrd="0" parTransId="{710702D6-FB3A-4E06-8237-516E4CA3474C}" sibTransId="{ED2AAEB8-64B7-4D1F-9A89-8FB2FEAF44C7}"/>
    <dgm:cxn modelId="{72092BF7-C0F7-4D69-8489-DEFF2838C785}" srcId="{93FBB513-81EF-42C9-9EBF-2E78D86C73DB}" destId="{138AB8AE-3C3F-4015-AE80-F2C1C25FCDE0}" srcOrd="3" destOrd="0" parTransId="{2A975D08-AD5D-4D0A-81F9-2633A9146056}" sibTransId="{4E0D818C-494C-4939-9503-8C48620B83DD}"/>
    <dgm:cxn modelId="{0DE33962-D0E0-4A00-ADCB-2A3CD0270CB5}" type="presParOf" srcId="{C89E0211-9246-47B0-98E7-A46FB83BAC84}" destId="{FB954C4F-0505-43AC-9BFC-9EC0F2006EEB}" srcOrd="0" destOrd="0" presId="urn:microsoft.com/office/officeart/2005/8/layout/vList2"/>
    <dgm:cxn modelId="{8B9F3787-0A8B-49C6-807A-ADC0E3D17922}" type="presParOf" srcId="{C89E0211-9246-47B0-98E7-A46FB83BAC84}" destId="{550489F4-0C8A-4778-AB25-C353AD03DEEA}" srcOrd="1" destOrd="0" presId="urn:microsoft.com/office/officeart/2005/8/layout/vList2"/>
    <dgm:cxn modelId="{957A31BA-FDCD-416D-8F83-9FC97989140C}" type="presParOf" srcId="{C89E0211-9246-47B0-98E7-A46FB83BAC84}" destId="{FD8D7BEF-3767-4EB3-8DA4-2783E0E7C81D}" srcOrd="2" destOrd="0" presId="urn:microsoft.com/office/officeart/2005/8/layout/vList2"/>
    <dgm:cxn modelId="{96E850D6-DFC4-4EA4-B69C-3783D07F83AE}" type="presParOf" srcId="{C89E0211-9246-47B0-98E7-A46FB83BAC84}" destId="{131B2F29-21E0-42FD-801E-23C9624B75C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3408766-1E64-461D-BB64-7FAA59FD42AB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5F9B896-498F-4F04-8E23-93AEB98515FA}">
      <dgm:prSet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>
              <a:solidFill>
                <a:schemeClr val="accent6"/>
              </a:solidFill>
            </a:rPr>
            <a:t>JVSG staff </a:t>
          </a:r>
          <a:r>
            <a:rPr lang="en-US">
              <a:solidFill>
                <a:schemeClr val="accent6"/>
              </a:solidFill>
              <a:latin typeface="Calibri"/>
            </a:rPr>
            <a:t>have</a:t>
          </a:r>
          <a:r>
            <a:rPr lang="en-US">
              <a:solidFill>
                <a:schemeClr val="accent6"/>
              </a:solidFill>
            </a:rPr>
            <a:t> </a:t>
          </a:r>
          <a:r>
            <a:rPr lang="en-US">
              <a:solidFill>
                <a:schemeClr val="accent6"/>
              </a:solidFill>
              <a:latin typeface="Calibri"/>
            </a:rPr>
            <a:t>a </a:t>
          </a:r>
          <a:r>
            <a:rPr lang="en-US">
              <a:solidFill>
                <a:schemeClr val="accent6"/>
              </a:solidFill>
            </a:rPr>
            <a:t>priority ordering for conducting RESEA: </a:t>
          </a:r>
        </a:p>
      </dgm:t>
    </dgm:pt>
    <dgm:pt modelId="{9D46AF12-1424-4C47-BD98-3FC29BB54659}" type="parTrans" cxnId="{211943D2-619F-458A-BDA8-F8E398289CBD}">
      <dgm:prSet/>
      <dgm:spPr/>
      <dgm:t>
        <a:bodyPr/>
        <a:lstStyle/>
        <a:p>
          <a:endParaRPr lang="en-US"/>
        </a:p>
      </dgm:t>
    </dgm:pt>
    <dgm:pt modelId="{1B5B8BFA-430E-4F1A-AC70-EE91CDD1AC68}" type="sibTrans" cxnId="{211943D2-619F-458A-BDA8-F8E398289CBD}">
      <dgm:prSet/>
      <dgm:spPr/>
      <dgm:t>
        <a:bodyPr/>
        <a:lstStyle/>
        <a:p>
          <a:endParaRPr lang="en-US"/>
        </a:p>
      </dgm:t>
    </dgm:pt>
    <dgm:pt modelId="{D9437A80-0A15-47BD-92E6-6F701F88D182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JVSG Eligible Veteran or Eligible Person</a:t>
          </a:r>
        </a:p>
      </dgm:t>
    </dgm:pt>
    <dgm:pt modelId="{0C88C21A-CCA8-4725-B677-6CDBD8B4D10D}" type="parTrans" cxnId="{5DF429B0-911E-4408-85DD-BDDBCED859B0}">
      <dgm:prSet/>
      <dgm:spPr/>
      <dgm:t>
        <a:bodyPr/>
        <a:lstStyle/>
        <a:p>
          <a:endParaRPr lang="en-US"/>
        </a:p>
      </dgm:t>
    </dgm:pt>
    <dgm:pt modelId="{D1F7FA6D-DDC7-4FA3-82DE-92AAF279F9F9}" type="sibTrans" cxnId="{5DF429B0-911E-4408-85DD-BDDBCED859B0}">
      <dgm:prSet/>
      <dgm:spPr/>
      <dgm:t>
        <a:bodyPr/>
        <a:lstStyle/>
        <a:p>
          <a:endParaRPr lang="en-US"/>
        </a:p>
      </dgm:t>
    </dgm:pt>
    <dgm:pt modelId="{F807C48C-873A-4534-8A38-103505087E7B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Non-JVSG Eligible Veteran</a:t>
          </a:r>
        </a:p>
      </dgm:t>
    </dgm:pt>
    <dgm:pt modelId="{719F918C-558D-435F-8792-A8236EC908CA}" type="parTrans" cxnId="{E0C338EA-AF64-4B14-83DF-0998009DFD52}">
      <dgm:prSet/>
      <dgm:spPr/>
      <dgm:t>
        <a:bodyPr/>
        <a:lstStyle/>
        <a:p>
          <a:endParaRPr lang="en-US"/>
        </a:p>
      </dgm:t>
    </dgm:pt>
    <dgm:pt modelId="{50E400E1-9C33-4ED6-B7CF-BE769819D2E6}" type="sibTrans" cxnId="{E0C338EA-AF64-4B14-83DF-0998009DFD52}">
      <dgm:prSet/>
      <dgm:spPr/>
      <dgm:t>
        <a:bodyPr/>
        <a:lstStyle/>
        <a:p>
          <a:endParaRPr lang="en-US"/>
        </a:p>
      </dgm:t>
    </dgm:pt>
    <dgm:pt modelId="{FD49D71F-3164-41DB-B63E-E96F59ED3230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Non-Veteran Customers</a:t>
          </a:r>
        </a:p>
      </dgm:t>
    </dgm:pt>
    <dgm:pt modelId="{F47134E2-78C3-4FC6-B90F-CBF12F2E3543}" type="parTrans" cxnId="{D337CDA4-C508-4A54-828B-339CC98DBB67}">
      <dgm:prSet/>
      <dgm:spPr/>
      <dgm:t>
        <a:bodyPr/>
        <a:lstStyle/>
        <a:p>
          <a:endParaRPr lang="en-US"/>
        </a:p>
      </dgm:t>
    </dgm:pt>
    <dgm:pt modelId="{D2A92981-0675-4DF8-8D91-C1F8B1D6DACB}" type="sibTrans" cxnId="{D337CDA4-C508-4A54-828B-339CC98DBB67}">
      <dgm:prSet/>
      <dgm:spPr/>
      <dgm:t>
        <a:bodyPr/>
        <a:lstStyle/>
        <a:p>
          <a:endParaRPr lang="en-US"/>
        </a:p>
      </dgm:t>
    </dgm:pt>
    <dgm:pt modelId="{99AFFE42-7787-438B-A421-771F05CFB8C7}">
      <dgm:prSet/>
      <dgm:spPr/>
      <dgm:t>
        <a:bodyPr/>
        <a:lstStyle/>
        <a:p>
          <a:r>
            <a:rPr lang="en-US">
              <a:solidFill>
                <a:schemeClr val="accent6"/>
              </a:solidFill>
            </a:rPr>
            <a:t>Other related RESEA activities</a:t>
          </a:r>
        </a:p>
      </dgm:t>
    </dgm:pt>
    <dgm:pt modelId="{6967D3C5-0B81-4C13-A170-F84BB8153EFE}" type="parTrans" cxnId="{7839241C-BCAE-4E19-AAFC-3AF92CB9DB2C}">
      <dgm:prSet/>
      <dgm:spPr/>
      <dgm:t>
        <a:bodyPr/>
        <a:lstStyle/>
        <a:p>
          <a:endParaRPr lang="en-US"/>
        </a:p>
      </dgm:t>
    </dgm:pt>
    <dgm:pt modelId="{49C3FE4B-7077-4F89-860E-403B9323200B}" type="sibTrans" cxnId="{7839241C-BCAE-4E19-AAFC-3AF92CB9DB2C}">
      <dgm:prSet/>
      <dgm:spPr/>
      <dgm:t>
        <a:bodyPr/>
        <a:lstStyle/>
        <a:p>
          <a:endParaRPr lang="en-US"/>
        </a:p>
      </dgm:t>
    </dgm:pt>
    <dgm:pt modelId="{55055B83-D78C-44BA-B2FE-A3B6B0F52203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Approach to target Veteran reemployment services for Veterans with barriers</a:t>
          </a:r>
        </a:p>
      </dgm:t>
    </dgm:pt>
    <dgm:pt modelId="{F5F237C4-E2FC-417A-9BEC-C9A267142808}" type="parTrans" cxnId="{E7D15E0D-BC9C-43DA-AD0A-95E91CCD2506}">
      <dgm:prSet/>
      <dgm:spPr/>
      <dgm:t>
        <a:bodyPr/>
        <a:lstStyle/>
        <a:p>
          <a:endParaRPr lang="en-US"/>
        </a:p>
      </dgm:t>
    </dgm:pt>
    <dgm:pt modelId="{EBF217CC-C3DD-4815-B50E-E3269A89B01A}" type="sibTrans" cxnId="{E7D15E0D-BC9C-43DA-AD0A-95E91CCD2506}">
      <dgm:prSet/>
      <dgm:spPr/>
      <dgm:t>
        <a:bodyPr/>
        <a:lstStyle/>
        <a:p>
          <a:endParaRPr lang="en-US"/>
        </a:p>
      </dgm:t>
    </dgm:pt>
    <dgm:pt modelId="{F846C319-68FF-4826-812F-613E5ED4601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Aligns with DOL priorities for streamlined services</a:t>
          </a:r>
        </a:p>
      </dgm:t>
    </dgm:pt>
    <dgm:pt modelId="{F95B5E7C-A694-466A-A845-9729CC11271C}" type="parTrans" cxnId="{7AD7FA49-B061-49CD-8816-4E46CB089A8C}">
      <dgm:prSet/>
      <dgm:spPr/>
      <dgm:t>
        <a:bodyPr/>
        <a:lstStyle/>
        <a:p>
          <a:endParaRPr lang="en-US"/>
        </a:p>
      </dgm:t>
    </dgm:pt>
    <dgm:pt modelId="{F72E074E-C88F-49A9-B815-2E1D99625CBB}" type="sibTrans" cxnId="{7AD7FA49-B061-49CD-8816-4E46CB089A8C}">
      <dgm:prSet/>
      <dgm:spPr/>
      <dgm:t>
        <a:bodyPr/>
        <a:lstStyle/>
        <a:p>
          <a:endParaRPr lang="en-US"/>
        </a:p>
      </dgm:t>
    </dgm:pt>
    <dgm:pt modelId="{69131094-0AA5-44C5-B25B-E80AA30428BC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accent6"/>
              </a:solidFill>
            </a:rPr>
            <a:t>Customized career support, improved job search strategies, quicker transition time to employment</a:t>
          </a:r>
        </a:p>
      </dgm:t>
    </dgm:pt>
    <dgm:pt modelId="{D8C9FEA9-B270-4C5B-9036-4CECFD9A5714}" type="parTrans" cxnId="{F42BB96F-5C5F-4DC6-927F-39546CC2BCDB}">
      <dgm:prSet/>
      <dgm:spPr/>
      <dgm:t>
        <a:bodyPr/>
        <a:lstStyle/>
        <a:p>
          <a:endParaRPr lang="en-US"/>
        </a:p>
      </dgm:t>
    </dgm:pt>
    <dgm:pt modelId="{F8092384-0417-4A81-B6A8-711AA585FB1B}" type="sibTrans" cxnId="{F42BB96F-5C5F-4DC6-927F-39546CC2BCDB}">
      <dgm:prSet/>
      <dgm:spPr/>
      <dgm:t>
        <a:bodyPr/>
        <a:lstStyle/>
        <a:p>
          <a:endParaRPr lang="en-US"/>
        </a:p>
      </dgm:t>
    </dgm:pt>
    <dgm:pt modelId="{B2089B69-141A-48EA-A5DE-ECE188B73A73}" type="pres">
      <dgm:prSet presAssocID="{83408766-1E64-461D-BB64-7FAA59FD42AB}" presName="linear" presStyleCnt="0">
        <dgm:presLayoutVars>
          <dgm:animLvl val="lvl"/>
          <dgm:resizeHandles val="exact"/>
        </dgm:presLayoutVars>
      </dgm:prSet>
      <dgm:spPr/>
    </dgm:pt>
    <dgm:pt modelId="{A14B30B6-B823-4D21-B98C-89E34B77E37E}" type="pres">
      <dgm:prSet presAssocID="{05F9B896-498F-4F04-8E23-93AEB98515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7974CA-7503-4A72-87FC-AD716CAAE460}" type="pres">
      <dgm:prSet presAssocID="{05F9B896-498F-4F04-8E23-93AEB98515FA}" presName="childText" presStyleLbl="revTx" presStyleIdx="0" presStyleCnt="1">
        <dgm:presLayoutVars>
          <dgm:bulletEnabled val="1"/>
        </dgm:presLayoutVars>
      </dgm:prSet>
      <dgm:spPr/>
    </dgm:pt>
    <dgm:pt modelId="{C509A8F4-5AB4-45F4-9EA1-529EF8FD4DFD}" type="pres">
      <dgm:prSet presAssocID="{55055B83-D78C-44BA-B2FE-A3B6B0F522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9167FBB-F561-45C4-9C06-A02E5DCE2C1A}" type="pres">
      <dgm:prSet presAssocID="{EBF217CC-C3DD-4815-B50E-E3269A89B01A}" presName="spacer" presStyleCnt="0"/>
      <dgm:spPr/>
    </dgm:pt>
    <dgm:pt modelId="{654212FD-D0AE-4558-8552-F1BE9584032E}" type="pres">
      <dgm:prSet presAssocID="{F846C319-68FF-4826-812F-613E5ED4601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38BA863-BEEA-4829-97C0-7F20D82F4052}" type="pres">
      <dgm:prSet presAssocID="{F72E074E-C88F-49A9-B815-2E1D99625CBB}" presName="spacer" presStyleCnt="0"/>
      <dgm:spPr/>
    </dgm:pt>
    <dgm:pt modelId="{11B4FB50-EBA8-485F-8DA5-0A23CB5E4085}" type="pres">
      <dgm:prSet presAssocID="{69131094-0AA5-44C5-B25B-E80AA30428B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D15E0D-BC9C-43DA-AD0A-95E91CCD2506}" srcId="{83408766-1E64-461D-BB64-7FAA59FD42AB}" destId="{55055B83-D78C-44BA-B2FE-A3B6B0F52203}" srcOrd="1" destOrd="0" parTransId="{F5F237C4-E2FC-417A-9BEC-C9A267142808}" sibTransId="{EBF217CC-C3DD-4815-B50E-E3269A89B01A}"/>
    <dgm:cxn modelId="{7839241C-BCAE-4E19-AAFC-3AF92CB9DB2C}" srcId="{05F9B896-498F-4F04-8E23-93AEB98515FA}" destId="{99AFFE42-7787-438B-A421-771F05CFB8C7}" srcOrd="3" destOrd="0" parTransId="{6967D3C5-0B81-4C13-A170-F84BB8153EFE}" sibTransId="{49C3FE4B-7077-4F89-860E-403B9323200B}"/>
    <dgm:cxn modelId="{26AFAA34-9CD7-473F-979F-7642DB4B6AC1}" type="presOf" srcId="{FD49D71F-3164-41DB-B63E-E96F59ED3230}" destId="{947974CA-7503-4A72-87FC-AD716CAAE460}" srcOrd="0" destOrd="2" presId="urn:microsoft.com/office/officeart/2005/8/layout/vList2"/>
    <dgm:cxn modelId="{6D279F39-453A-421E-BBBD-F027E8858299}" type="presOf" srcId="{F846C319-68FF-4826-812F-613E5ED46011}" destId="{654212FD-D0AE-4558-8552-F1BE9584032E}" srcOrd="0" destOrd="0" presId="urn:microsoft.com/office/officeart/2005/8/layout/vList2"/>
    <dgm:cxn modelId="{F9E8F844-7963-461D-877D-8E875EB86BD3}" type="presOf" srcId="{99AFFE42-7787-438B-A421-771F05CFB8C7}" destId="{947974CA-7503-4A72-87FC-AD716CAAE460}" srcOrd="0" destOrd="3" presId="urn:microsoft.com/office/officeart/2005/8/layout/vList2"/>
    <dgm:cxn modelId="{7AD7FA49-B061-49CD-8816-4E46CB089A8C}" srcId="{83408766-1E64-461D-BB64-7FAA59FD42AB}" destId="{F846C319-68FF-4826-812F-613E5ED46011}" srcOrd="2" destOrd="0" parTransId="{F95B5E7C-A694-466A-A845-9729CC11271C}" sibTransId="{F72E074E-C88F-49A9-B815-2E1D99625CBB}"/>
    <dgm:cxn modelId="{FE99A14D-7322-4D02-AA71-8F4A680AD554}" type="presOf" srcId="{F807C48C-873A-4534-8A38-103505087E7B}" destId="{947974CA-7503-4A72-87FC-AD716CAAE460}" srcOrd="0" destOrd="1" presId="urn:microsoft.com/office/officeart/2005/8/layout/vList2"/>
    <dgm:cxn modelId="{F42BB96F-5C5F-4DC6-927F-39546CC2BCDB}" srcId="{83408766-1E64-461D-BB64-7FAA59FD42AB}" destId="{69131094-0AA5-44C5-B25B-E80AA30428BC}" srcOrd="3" destOrd="0" parTransId="{D8C9FEA9-B270-4C5B-9036-4CECFD9A5714}" sibTransId="{F8092384-0417-4A81-B6A8-711AA585FB1B}"/>
    <dgm:cxn modelId="{CEFE0F53-C916-4C68-803A-12D6A956B5C7}" type="presOf" srcId="{55055B83-D78C-44BA-B2FE-A3B6B0F52203}" destId="{C509A8F4-5AB4-45F4-9EA1-529EF8FD4DFD}" srcOrd="0" destOrd="0" presId="urn:microsoft.com/office/officeart/2005/8/layout/vList2"/>
    <dgm:cxn modelId="{3BB3C674-4167-4AFF-B099-FEEE9593D084}" type="presOf" srcId="{83408766-1E64-461D-BB64-7FAA59FD42AB}" destId="{B2089B69-141A-48EA-A5DE-ECE188B73A73}" srcOrd="0" destOrd="0" presId="urn:microsoft.com/office/officeart/2005/8/layout/vList2"/>
    <dgm:cxn modelId="{0746775A-A1E0-40F5-914D-DA9F49ED9AB8}" type="presOf" srcId="{69131094-0AA5-44C5-B25B-E80AA30428BC}" destId="{11B4FB50-EBA8-485F-8DA5-0A23CB5E4085}" srcOrd="0" destOrd="0" presId="urn:microsoft.com/office/officeart/2005/8/layout/vList2"/>
    <dgm:cxn modelId="{D337CDA4-C508-4A54-828B-339CC98DBB67}" srcId="{05F9B896-498F-4F04-8E23-93AEB98515FA}" destId="{FD49D71F-3164-41DB-B63E-E96F59ED3230}" srcOrd="2" destOrd="0" parTransId="{F47134E2-78C3-4FC6-B90F-CBF12F2E3543}" sibTransId="{D2A92981-0675-4DF8-8D91-C1F8B1D6DACB}"/>
    <dgm:cxn modelId="{5DF429B0-911E-4408-85DD-BDDBCED859B0}" srcId="{05F9B896-498F-4F04-8E23-93AEB98515FA}" destId="{D9437A80-0A15-47BD-92E6-6F701F88D182}" srcOrd="0" destOrd="0" parTransId="{0C88C21A-CCA8-4725-B677-6CDBD8B4D10D}" sibTransId="{D1F7FA6D-DDC7-4FA3-82DE-92AAF279F9F9}"/>
    <dgm:cxn modelId="{A70A72B7-087D-4113-BD8A-9072F7E413EB}" type="presOf" srcId="{05F9B896-498F-4F04-8E23-93AEB98515FA}" destId="{A14B30B6-B823-4D21-B98C-89E34B77E37E}" srcOrd="0" destOrd="0" presId="urn:microsoft.com/office/officeart/2005/8/layout/vList2"/>
    <dgm:cxn modelId="{211943D2-619F-458A-BDA8-F8E398289CBD}" srcId="{83408766-1E64-461D-BB64-7FAA59FD42AB}" destId="{05F9B896-498F-4F04-8E23-93AEB98515FA}" srcOrd="0" destOrd="0" parTransId="{9D46AF12-1424-4C47-BD98-3FC29BB54659}" sibTransId="{1B5B8BFA-430E-4F1A-AC70-EE91CDD1AC68}"/>
    <dgm:cxn modelId="{E0C338EA-AF64-4B14-83DF-0998009DFD52}" srcId="{05F9B896-498F-4F04-8E23-93AEB98515FA}" destId="{F807C48C-873A-4534-8A38-103505087E7B}" srcOrd="1" destOrd="0" parTransId="{719F918C-558D-435F-8792-A8236EC908CA}" sibTransId="{50E400E1-9C33-4ED6-B7CF-BE769819D2E6}"/>
    <dgm:cxn modelId="{D78F03EF-4BB2-4284-98F5-72FB47092EDA}" type="presOf" srcId="{D9437A80-0A15-47BD-92E6-6F701F88D182}" destId="{947974CA-7503-4A72-87FC-AD716CAAE460}" srcOrd="0" destOrd="0" presId="urn:microsoft.com/office/officeart/2005/8/layout/vList2"/>
    <dgm:cxn modelId="{DA951065-77FA-4673-A186-2C31CD2DED71}" type="presParOf" srcId="{B2089B69-141A-48EA-A5DE-ECE188B73A73}" destId="{A14B30B6-B823-4D21-B98C-89E34B77E37E}" srcOrd="0" destOrd="0" presId="urn:microsoft.com/office/officeart/2005/8/layout/vList2"/>
    <dgm:cxn modelId="{219A49DC-D034-4827-9F89-714EC51315E0}" type="presParOf" srcId="{B2089B69-141A-48EA-A5DE-ECE188B73A73}" destId="{947974CA-7503-4A72-87FC-AD716CAAE460}" srcOrd="1" destOrd="0" presId="urn:microsoft.com/office/officeart/2005/8/layout/vList2"/>
    <dgm:cxn modelId="{4038CE92-0051-4940-867C-BFCEC885904F}" type="presParOf" srcId="{B2089B69-141A-48EA-A5DE-ECE188B73A73}" destId="{C509A8F4-5AB4-45F4-9EA1-529EF8FD4DFD}" srcOrd="2" destOrd="0" presId="urn:microsoft.com/office/officeart/2005/8/layout/vList2"/>
    <dgm:cxn modelId="{6AA38FD5-7A90-4224-BFD6-C490BDA2E9A7}" type="presParOf" srcId="{B2089B69-141A-48EA-A5DE-ECE188B73A73}" destId="{A9167FBB-F561-45C4-9C06-A02E5DCE2C1A}" srcOrd="3" destOrd="0" presId="urn:microsoft.com/office/officeart/2005/8/layout/vList2"/>
    <dgm:cxn modelId="{698C923B-DF93-42AE-81E4-3E4A86EE656D}" type="presParOf" srcId="{B2089B69-141A-48EA-A5DE-ECE188B73A73}" destId="{654212FD-D0AE-4558-8552-F1BE9584032E}" srcOrd="4" destOrd="0" presId="urn:microsoft.com/office/officeart/2005/8/layout/vList2"/>
    <dgm:cxn modelId="{2CB15B5B-D839-41F0-A036-BAAC618BB374}" type="presParOf" srcId="{B2089B69-141A-48EA-A5DE-ECE188B73A73}" destId="{238BA863-BEEA-4829-97C0-7F20D82F4052}" srcOrd="5" destOrd="0" presId="urn:microsoft.com/office/officeart/2005/8/layout/vList2"/>
    <dgm:cxn modelId="{79CFB14B-1503-4A1A-8FCA-DA62C1E33BF1}" type="presParOf" srcId="{B2089B69-141A-48EA-A5DE-ECE188B73A73}" destId="{11B4FB50-EBA8-485F-8DA5-0A23CB5E408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7B49F-A093-4770-A302-176B9AB9F3E2}">
      <dsp:nvSpPr>
        <dsp:cNvPr id="0" name=""/>
        <dsp:cNvSpPr/>
      </dsp:nvSpPr>
      <dsp:spPr>
        <a:xfrm rot="5400000">
          <a:off x="-143370" y="145071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Keep</a:t>
          </a:r>
        </a:p>
      </dsp:txBody>
      <dsp:txXfrm rot="-5400000">
        <a:off x="1" y="336230"/>
        <a:ext cx="669060" cy="286741"/>
      </dsp:txXfrm>
    </dsp:sp>
    <dsp:sp modelId="{FD49F7C1-C8DF-428A-B150-868A7CD0E7A0}">
      <dsp:nvSpPr>
        <dsp:cNvPr id="0" name=""/>
        <dsp:cNvSpPr/>
      </dsp:nvSpPr>
      <dsp:spPr>
        <a:xfrm rot="5400000">
          <a:off x="4138695" y="-3467932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Please keep you lines muted </a:t>
          </a:r>
        </a:p>
      </dsp:txBody>
      <dsp:txXfrm rot="-5400000">
        <a:off x="669061" y="32030"/>
        <a:ext cx="7530211" cy="560614"/>
      </dsp:txXfrm>
    </dsp:sp>
    <dsp:sp modelId="{61575EA1-B1A3-4B5B-A46C-B595F6734DC1}">
      <dsp:nvSpPr>
        <dsp:cNvPr id="0" name=""/>
        <dsp:cNvSpPr/>
      </dsp:nvSpPr>
      <dsp:spPr>
        <a:xfrm rot="5400000">
          <a:off x="-143370" y="981992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</a:t>
          </a:r>
        </a:p>
      </dsp:txBody>
      <dsp:txXfrm rot="-5400000">
        <a:off x="1" y="1173151"/>
        <a:ext cx="669060" cy="286741"/>
      </dsp:txXfrm>
    </dsp:sp>
    <dsp:sp modelId="{CF588FDD-CA34-411D-AA8B-2E6D5849C722}">
      <dsp:nvSpPr>
        <dsp:cNvPr id="0" name=""/>
        <dsp:cNvSpPr/>
      </dsp:nvSpPr>
      <dsp:spPr>
        <a:xfrm rot="5400000">
          <a:off x="4138695" y="-2631011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You can use the chat, raise your hand or unmute your line to ask a question</a:t>
          </a:r>
        </a:p>
      </dsp:txBody>
      <dsp:txXfrm rot="-5400000">
        <a:off x="669061" y="868951"/>
        <a:ext cx="7530211" cy="560614"/>
      </dsp:txXfrm>
    </dsp:sp>
    <dsp:sp modelId="{9DF457A9-E0FC-4BE2-A922-563FF7C19624}">
      <dsp:nvSpPr>
        <dsp:cNvPr id="0" name=""/>
        <dsp:cNvSpPr/>
      </dsp:nvSpPr>
      <dsp:spPr>
        <a:xfrm rot="5400000">
          <a:off x="-143370" y="1818913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Hold</a:t>
          </a:r>
        </a:p>
      </dsp:txBody>
      <dsp:txXfrm rot="-5400000">
        <a:off x="1" y="2010072"/>
        <a:ext cx="669060" cy="286741"/>
      </dsp:txXfrm>
    </dsp:sp>
    <dsp:sp modelId="{8145EA7C-54EB-41CE-BEE9-A4250BFDC14A}">
      <dsp:nvSpPr>
        <dsp:cNvPr id="0" name=""/>
        <dsp:cNvSpPr/>
      </dsp:nvSpPr>
      <dsp:spPr>
        <a:xfrm rot="5400000">
          <a:off x="4138695" y="-1794090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Please hold questions until the end of the session to ensure we cover all content</a:t>
          </a:r>
        </a:p>
      </dsp:txBody>
      <dsp:txXfrm rot="-5400000">
        <a:off x="669061" y="1705872"/>
        <a:ext cx="7530211" cy="560614"/>
      </dsp:txXfrm>
    </dsp:sp>
    <dsp:sp modelId="{60D7A508-7378-439A-8820-DFB54F62DB36}">
      <dsp:nvSpPr>
        <dsp:cNvPr id="0" name=""/>
        <dsp:cNvSpPr/>
      </dsp:nvSpPr>
      <dsp:spPr>
        <a:xfrm rot="5400000">
          <a:off x="-143370" y="2655834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Locate</a:t>
          </a:r>
        </a:p>
      </dsp:txBody>
      <dsp:txXfrm rot="-5400000">
        <a:off x="1" y="2846993"/>
        <a:ext cx="669060" cy="286741"/>
      </dsp:txXfrm>
    </dsp:sp>
    <dsp:sp modelId="{6BF30E2D-6979-4D78-8877-E9EF37BF1207}">
      <dsp:nvSpPr>
        <dsp:cNvPr id="0" name=""/>
        <dsp:cNvSpPr/>
      </dsp:nvSpPr>
      <dsp:spPr>
        <a:xfrm rot="5400000">
          <a:off x="4138695" y="-957169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The slide deck will be located on the JVSG Veterans Programs Resources page early next week. </a:t>
          </a:r>
        </a:p>
      </dsp:txBody>
      <dsp:txXfrm rot="-5400000">
        <a:off x="669061" y="2542793"/>
        <a:ext cx="7530211" cy="560614"/>
      </dsp:txXfrm>
    </dsp:sp>
    <dsp:sp modelId="{817FE0F2-27B0-4784-9694-6A0FC2071CBB}">
      <dsp:nvSpPr>
        <dsp:cNvPr id="0" name=""/>
        <dsp:cNvSpPr/>
      </dsp:nvSpPr>
      <dsp:spPr>
        <a:xfrm rot="5400000">
          <a:off x="-143370" y="3492755"/>
          <a:ext cx="955801" cy="66906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Introduce</a:t>
          </a:r>
        </a:p>
      </dsp:txBody>
      <dsp:txXfrm rot="-5400000">
        <a:off x="1" y="3683914"/>
        <a:ext cx="669060" cy="286741"/>
      </dsp:txXfrm>
    </dsp:sp>
    <dsp:sp modelId="{43D906F7-6618-4D95-A66C-7CF13113DF60}">
      <dsp:nvSpPr>
        <dsp:cNvPr id="0" name=""/>
        <dsp:cNvSpPr/>
      </dsp:nvSpPr>
      <dsp:spPr>
        <a:xfrm rot="5400000">
          <a:off x="4138695" y="-120248"/>
          <a:ext cx="621270" cy="75605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Please introduce your self in the chat </a:t>
          </a:r>
        </a:p>
      </dsp:txBody>
      <dsp:txXfrm rot="-5400000">
        <a:off x="669061" y="3379714"/>
        <a:ext cx="7530211" cy="5606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34166-5506-496A-BB01-248BC462E230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3836D-50FB-46F8-A0B1-6A9474D34BE2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accent6"/>
              </a:solidFill>
            </a:rPr>
            <a:t>DVOP will conduct Career Action Plan and Comprehensive assessment and document in MOSES</a:t>
          </a:r>
          <a:r>
            <a:rPr lang="en-US" sz="2900" kern="1200" dirty="0">
              <a:solidFill>
                <a:schemeClr val="accent6"/>
              </a:solidFill>
              <a:latin typeface="Calibri"/>
            </a:rPr>
            <a:t>.</a:t>
          </a:r>
          <a:endParaRPr lang="en-US" sz="2900" kern="1200" dirty="0">
            <a:solidFill>
              <a:schemeClr val="accent6"/>
            </a:solidFill>
          </a:endParaRPr>
        </a:p>
      </dsp:txBody>
      <dsp:txXfrm>
        <a:off x="0" y="0"/>
        <a:ext cx="8229600" cy="1131490"/>
      </dsp:txXfrm>
    </dsp:sp>
    <dsp:sp modelId="{1320FC69-D31A-4DA8-B527-8E489FC1E11A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E82E4-7D3A-4EFA-BBC7-17E85C343C90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accent6"/>
              </a:solidFill>
            </a:rPr>
            <a:t>DVOP will refer Veterans to Interim Services: workshops, trainings, or job readiness trainings</a:t>
          </a:r>
          <a:r>
            <a:rPr lang="en-US" sz="2900" kern="1200" dirty="0">
              <a:solidFill>
                <a:schemeClr val="accent6"/>
              </a:solidFill>
              <a:latin typeface="Calibri"/>
            </a:rPr>
            <a:t>.</a:t>
          </a:r>
          <a:endParaRPr lang="en-US" sz="2900" kern="1200" dirty="0">
            <a:solidFill>
              <a:schemeClr val="accent6"/>
            </a:solidFill>
          </a:endParaRPr>
        </a:p>
      </dsp:txBody>
      <dsp:txXfrm>
        <a:off x="0" y="1131490"/>
        <a:ext cx="8229600" cy="1131490"/>
      </dsp:txXfrm>
    </dsp:sp>
    <dsp:sp modelId="{BA0C6EF3-23DA-4A4B-912F-8C5583FBFFAF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E3F56F-CF24-4A6A-A0FD-EF95230B1EE5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accent6"/>
              </a:solidFill>
            </a:rPr>
            <a:t>DVOP will meet with Veteran by week 5 of RESEA: review work search logs, and RESEA review</a:t>
          </a:r>
          <a:r>
            <a:rPr lang="en-US" sz="2900" kern="1200" dirty="0">
              <a:solidFill>
                <a:schemeClr val="accent6"/>
              </a:solidFill>
              <a:latin typeface="Calibri"/>
            </a:rPr>
            <a:t>.</a:t>
          </a:r>
          <a:endParaRPr lang="en-US" sz="2900" kern="1200" dirty="0">
            <a:solidFill>
              <a:schemeClr val="accent6"/>
            </a:solidFill>
          </a:endParaRPr>
        </a:p>
      </dsp:txBody>
      <dsp:txXfrm>
        <a:off x="0" y="2262981"/>
        <a:ext cx="8229600" cy="1131490"/>
      </dsp:txXfrm>
    </dsp:sp>
    <dsp:sp modelId="{41AC33EA-A1B3-4F4D-8C15-C4BFD14A3FE0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2A516-0808-4AE2-8B84-ABE1F10B9A5F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chemeClr val="accent6"/>
              </a:solidFill>
            </a:rPr>
            <a:t>Update RESEA CAP Goals in MOSES</a:t>
          </a:r>
          <a:r>
            <a:rPr lang="en-US" sz="2900" kern="1200" dirty="0">
              <a:solidFill>
                <a:schemeClr val="accent6"/>
              </a:solidFill>
              <a:latin typeface="Calibri"/>
            </a:rPr>
            <a:t>.</a:t>
          </a:r>
          <a:endParaRPr lang="en-US" sz="2900" kern="1200" dirty="0">
            <a:solidFill>
              <a:schemeClr val="accent6"/>
            </a:solidFill>
          </a:endParaRPr>
        </a:p>
      </dsp:txBody>
      <dsp:txXfrm>
        <a:off x="0" y="3394472"/>
        <a:ext cx="8229600" cy="11314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8561-25EE-4551-9B80-79F75EB062A2}">
      <dsp:nvSpPr>
        <dsp:cNvPr id="0" name=""/>
        <dsp:cNvSpPr/>
      </dsp:nvSpPr>
      <dsp:spPr>
        <a:xfrm>
          <a:off x="0" y="432861"/>
          <a:ext cx="8229600" cy="1074060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6"/>
              </a:solidFill>
            </a:rPr>
            <a:t>Veterans that are eligible for both JVSG and WIOA</a:t>
          </a:r>
          <a:r>
            <a:rPr lang="en-US" sz="2700" kern="1200" dirty="0">
              <a:solidFill>
                <a:schemeClr val="accent6"/>
              </a:solidFill>
              <a:latin typeface="Calibri"/>
            </a:rPr>
            <a:t>,</a:t>
          </a:r>
          <a:r>
            <a:rPr lang="en-US" sz="2700" kern="1200" dirty="0">
              <a:solidFill>
                <a:schemeClr val="accent6"/>
              </a:solidFill>
            </a:rPr>
            <a:t> Co-Enrollment </a:t>
          </a:r>
          <a:r>
            <a:rPr lang="en-US" sz="2700" kern="1200" dirty="0">
              <a:solidFill>
                <a:schemeClr val="accent6"/>
              </a:solidFill>
              <a:latin typeface="Calibri"/>
            </a:rPr>
            <a:t>is</a:t>
          </a:r>
          <a:r>
            <a:rPr lang="en-US" sz="2700" kern="1200" dirty="0">
              <a:solidFill>
                <a:schemeClr val="accent6"/>
              </a:solidFill>
            </a:rPr>
            <a:t> advised</a:t>
          </a:r>
          <a:r>
            <a:rPr lang="en-US" sz="2700" kern="1200" dirty="0">
              <a:solidFill>
                <a:schemeClr val="accent6"/>
              </a:solidFill>
              <a:latin typeface="Calibri"/>
            </a:rPr>
            <a:t>.</a:t>
          </a:r>
          <a:endParaRPr lang="en-US" sz="2700" kern="1200" dirty="0">
            <a:solidFill>
              <a:schemeClr val="accent6"/>
            </a:solidFill>
          </a:endParaRPr>
        </a:p>
      </dsp:txBody>
      <dsp:txXfrm>
        <a:off x="52431" y="485292"/>
        <a:ext cx="8124738" cy="969198"/>
      </dsp:txXfrm>
    </dsp:sp>
    <dsp:sp modelId="{0B437A74-BBFD-401E-8837-1C481974137E}">
      <dsp:nvSpPr>
        <dsp:cNvPr id="0" name=""/>
        <dsp:cNvSpPr/>
      </dsp:nvSpPr>
      <dsp:spPr>
        <a:xfrm>
          <a:off x="0" y="1593941"/>
          <a:ext cx="8229600" cy="107406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6"/>
              </a:solidFill>
            </a:rPr>
            <a:t>Veterans must meet eligibility criteria for both programs – documentation must be maintained to verify eligibility</a:t>
          </a:r>
          <a:r>
            <a:rPr lang="en-US" sz="2700" kern="1200" dirty="0">
              <a:solidFill>
                <a:schemeClr val="accent6"/>
              </a:solidFill>
              <a:latin typeface="Calibri"/>
            </a:rPr>
            <a:t>.</a:t>
          </a:r>
          <a:endParaRPr lang="en-US" sz="2700" kern="1200" dirty="0">
            <a:solidFill>
              <a:schemeClr val="accent6"/>
            </a:solidFill>
          </a:endParaRPr>
        </a:p>
      </dsp:txBody>
      <dsp:txXfrm>
        <a:off x="52431" y="1646372"/>
        <a:ext cx="8124738" cy="969198"/>
      </dsp:txXfrm>
    </dsp:sp>
    <dsp:sp modelId="{91717D6E-B462-4024-8084-55B95121CBA8}">
      <dsp:nvSpPr>
        <dsp:cNvPr id="0" name=""/>
        <dsp:cNvSpPr/>
      </dsp:nvSpPr>
      <dsp:spPr>
        <a:xfrm>
          <a:off x="0" y="2658741"/>
          <a:ext cx="82296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chemeClr val="accent6"/>
              </a:solidFill>
            </a:rPr>
            <a:t>Self Identified Veterans will be provided POS until proof of Military Service is required to determine eligibility for WIOA Programs</a:t>
          </a:r>
          <a:r>
            <a:rPr lang="en-US" sz="2100" kern="1200" dirty="0">
              <a:solidFill>
                <a:schemeClr val="accent6"/>
              </a:solidFill>
              <a:latin typeface="Calibri"/>
            </a:rPr>
            <a:t>.</a:t>
          </a:r>
          <a:endParaRPr lang="en-US" sz="2100" kern="1200" dirty="0">
            <a:solidFill>
              <a:schemeClr val="accent6"/>
            </a:solidFill>
          </a:endParaRPr>
        </a:p>
      </dsp:txBody>
      <dsp:txXfrm>
        <a:off x="0" y="2658741"/>
        <a:ext cx="8229600" cy="656707"/>
      </dsp:txXfrm>
    </dsp:sp>
    <dsp:sp modelId="{1BB8B271-F084-430F-A57A-168039C743F7}">
      <dsp:nvSpPr>
        <dsp:cNvPr id="0" name=""/>
        <dsp:cNvSpPr/>
      </dsp:nvSpPr>
      <dsp:spPr>
        <a:xfrm>
          <a:off x="0" y="3315449"/>
          <a:ext cx="8229600" cy="107406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accent6"/>
              </a:solidFill>
            </a:rPr>
            <a:t>DVOPs will assist Career Center staff in verification of DD-214 or eligible persons</a:t>
          </a:r>
          <a:r>
            <a:rPr lang="en-US" sz="2700" kern="1200" dirty="0">
              <a:solidFill>
                <a:schemeClr val="accent6"/>
              </a:solidFill>
              <a:latin typeface="Calibri"/>
            </a:rPr>
            <a:t>.</a:t>
          </a:r>
          <a:endParaRPr lang="en-US" sz="2700" kern="1200" dirty="0">
            <a:solidFill>
              <a:schemeClr val="accent6"/>
            </a:solidFill>
          </a:endParaRPr>
        </a:p>
      </dsp:txBody>
      <dsp:txXfrm>
        <a:off x="52431" y="3367880"/>
        <a:ext cx="8124738" cy="9691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15999-1340-447C-B59F-377426B9F143}">
      <dsp:nvSpPr>
        <dsp:cNvPr id="0" name=""/>
        <dsp:cNvSpPr/>
      </dsp:nvSpPr>
      <dsp:spPr>
        <a:xfrm>
          <a:off x="0" y="0"/>
          <a:ext cx="6583680" cy="94751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</a:rPr>
            <a:t>Time sensitive issues with no DVOP present: Operations Managers/Veterans Program Coordinator may assist with DD-214 verification</a:t>
          </a:r>
          <a:r>
            <a:rPr lang="en-US" sz="2000" kern="1200" dirty="0">
              <a:solidFill>
                <a:schemeClr val="accent6"/>
              </a:solidFill>
              <a:latin typeface="Calibri"/>
            </a:rPr>
            <a:t>.</a:t>
          </a:r>
          <a:endParaRPr lang="en-US" sz="2000" kern="1200" dirty="0">
            <a:solidFill>
              <a:schemeClr val="accent6"/>
            </a:solidFill>
          </a:endParaRPr>
        </a:p>
      </dsp:txBody>
      <dsp:txXfrm>
        <a:off x="27752" y="27752"/>
        <a:ext cx="5481171" cy="892011"/>
      </dsp:txXfrm>
    </dsp:sp>
    <dsp:sp modelId="{47947C2F-A14E-4E52-89A5-6452DECA9866}">
      <dsp:nvSpPr>
        <dsp:cNvPr id="0" name=""/>
        <dsp:cNvSpPr/>
      </dsp:nvSpPr>
      <dsp:spPr>
        <a:xfrm>
          <a:off x="547367" y="1108903"/>
          <a:ext cx="6583680" cy="94751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/>
              </a:solidFill>
              <a:latin typeface="Calibri"/>
            </a:rPr>
            <a:t>DVOPs</a:t>
          </a:r>
          <a:r>
            <a:rPr lang="en-US" sz="1600" kern="1200" dirty="0">
              <a:solidFill>
                <a:schemeClr val="accent6"/>
              </a:solidFill>
            </a:rPr>
            <a:t> may assist in the collection of documentation for WIOA </a:t>
          </a:r>
          <a:r>
            <a:rPr lang="en-US" sz="1600" kern="1200" dirty="0">
              <a:solidFill>
                <a:schemeClr val="accent6"/>
              </a:solidFill>
              <a:latin typeface="Calibri"/>
            </a:rPr>
            <a:t>training,</a:t>
          </a:r>
          <a:r>
            <a:rPr lang="en-US" sz="1600" kern="1200" dirty="0">
              <a:solidFill>
                <a:schemeClr val="accent6"/>
              </a:solidFill>
            </a:rPr>
            <a:t> however the final determination </a:t>
          </a:r>
          <a:r>
            <a:rPr lang="en-US" sz="1600" kern="1200" dirty="0">
              <a:solidFill>
                <a:schemeClr val="accent6"/>
              </a:solidFill>
              <a:latin typeface="Calibri"/>
            </a:rPr>
            <a:t>of eligibility/enrollment</a:t>
          </a:r>
          <a:r>
            <a:rPr lang="en-US" sz="1600" kern="1200" dirty="0">
              <a:solidFill>
                <a:schemeClr val="accent6"/>
              </a:solidFill>
            </a:rPr>
            <a:t> </a:t>
          </a:r>
          <a:r>
            <a:rPr lang="en-US" sz="1600" kern="1200" dirty="0">
              <a:solidFill>
                <a:schemeClr val="accent6"/>
              </a:solidFill>
              <a:latin typeface="Calibri"/>
            </a:rPr>
            <a:t>must</a:t>
          </a:r>
          <a:r>
            <a:rPr lang="en-US" sz="1600" kern="1200" dirty="0">
              <a:solidFill>
                <a:schemeClr val="accent6"/>
              </a:solidFill>
            </a:rPr>
            <a:t> be determined by non-JVSG staff.</a:t>
          </a:r>
        </a:p>
      </dsp:txBody>
      <dsp:txXfrm>
        <a:off x="575119" y="1136655"/>
        <a:ext cx="5360907" cy="892011"/>
      </dsp:txXfrm>
    </dsp:sp>
    <dsp:sp modelId="{59382A8B-1B74-47E1-8FCF-D140AA4BC0AF}">
      <dsp:nvSpPr>
        <dsp:cNvPr id="0" name=""/>
        <dsp:cNvSpPr/>
      </dsp:nvSpPr>
      <dsp:spPr>
        <a:xfrm>
          <a:off x="1094536" y="2239581"/>
          <a:ext cx="6583680" cy="947515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/>
              </a:solidFill>
            </a:rPr>
            <a:t>JVSG and WIOA Staff must collaborate to serve Co-Enrolled Veterans to avoid duplication in services</a:t>
          </a:r>
          <a:r>
            <a:rPr lang="en-US" sz="1600" kern="1200" dirty="0">
              <a:solidFill>
                <a:schemeClr val="accent6"/>
              </a:solidFill>
              <a:latin typeface="Calibri"/>
            </a:rPr>
            <a:t>.</a:t>
          </a:r>
          <a:endParaRPr lang="en-US" sz="1600" kern="1200" dirty="0">
            <a:solidFill>
              <a:schemeClr val="accent6"/>
            </a:solidFill>
          </a:endParaRPr>
        </a:p>
      </dsp:txBody>
      <dsp:txXfrm>
        <a:off x="1122288" y="2267333"/>
        <a:ext cx="5369137" cy="892011"/>
      </dsp:txXfrm>
    </dsp:sp>
    <dsp:sp modelId="{3F6BD1C8-BA93-4455-801F-88047AF950A4}">
      <dsp:nvSpPr>
        <dsp:cNvPr id="0" name=""/>
        <dsp:cNvSpPr/>
      </dsp:nvSpPr>
      <dsp:spPr>
        <a:xfrm>
          <a:off x="1645920" y="3359372"/>
          <a:ext cx="6583680" cy="94751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6"/>
              </a:solidFill>
            </a:rPr>
            <a:t>DVOPs, while funded under the JVSG Program, may not conduct eligibility for WIOA Training</a:t>
          </a:r>
          <a:r>
            <a:rPr lang="en-US" sz="1600" kern="1200" dirty="0">
              <a:solidFill>
                <a:schemeClr val="accent6"/>
              </a:solidFill>
              <a:latin typeface="Calibri"/>
            </a:rPr>
            <a:t>.</a:t>
          </a:r>
          <a:r>
            <a:rPr lang="en-US" sz="1600" kern="1200" dirty="0">
              <a:solidFill>
                <a:schemeClr val="accent6"/>
              </a:solidFill>
            </a:rPr>
            <a:t> </a:t>
          </a:r>
        </a:p>
      </dsp:txBody>
      <dsp:txXfrm>
        <a:off x="1673672" y="3387124"/>
        <a:ext cx="5360907" cy="892011"/>
      </dsp:txXfrm>
    </dsp:sp>
    <dsp:sp modelId="{88AC9B05-AD37-4D09-8F0D-0110CE0A60CE}">
      <dsp:nvSpPr>
        <dsp:cNvPr id="0" name=""/>
        <dsp:cNvSpPr/>
      </dsp:nvSpPr>
      <dsp:spPr>
        <a:xfrm>
          <a:off x="5967795" y="725710"/>
          <a:ext cx="615884" cy="615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106369" y="725710"/>
        <a:ext cx="338736" cy="463453"/>
      </dsp:txXfrm>
    </dsp:sp>
    <dsp:sp modelId="{00170466-B0D4-4E93-8AAC-F423B6F0E4CF}">
      <dsp:nvSpPr>
        <dsp:cNvPr id="0" name=""/>
        <dsp:cNvSpPr/>
      </dsp:nvSpPr>
      <dsp:spPr>
        <a:xfrm>
          <a:off x="6519178" y="1845501"/>
          <a:ext cx="615884" cy="615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657752" y="1845501"/>
        <a:ext cx="338736" cy="463453"/>
      </dsp:txXfrm>
    </dsp:sp>
    <dsp:sp modelId="{649A6D10-FE81-4748-818A-469966AA5DB2}">
      <dsp:nvSpPr>
        <dsp:cNvPr id="0" name=""/>
        <dsp:cNvSpPr/>
      </dsp:nvSpPr>
      <dsp:spPr>
        <a:xfrm>
          <a:off x="7062331" y="2965292"/>
          <a:ext cx="615884" cy="615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200905" y="2965292"/>
        <a:ext cx="338736" cy="4634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E7715-621B-46B5-A568-A4DBDE01C623}">
      <dsp:nvSpPr>
        <dsp:cNvPr id="0" name=""/>
        <dsp:cNvSpPr/>
      </dsp:nvSpPr>
      <dsp:spPr>
        <a:xfrm>
          <a:off x="0" y="3535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41D41-A4BC-4E80-BAFF-C842D06C6C01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359E7-87B3-4869-833A-86A9E97DA976}">
      <dsp:nvSpPr>
        <dsp:cNvPr id="0" name=""/>
        <dsp:cNvSpPr/>
      </dsp:nvSpPr>
      <dsp:spPr>
        <a:xfrm>
          <a:off x="869886" y="3535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Outreach to businesses, community organizations, and federal contractors to secure employment opportunities for Veterans</a:t>
          </a:r>
        </a:p>
      </dsp:txBody>
      <dsp:txXfrm>
        <a:off x="869886" y="3535"/>
        <a:ext cx="7359713" cy="753148"/>
      </dsp:txXfrm>
    </dsp:sp>
    <dsp:sp modelId="{4D9B3D7E-69EB-4C84-83F7-69A3C908D826}">
      <dsp:nvSpPr>
        <dsp:cNvPr id="0" name=""/>
        <dsp:cNvSpPr/>
      </dsp:nvSpPr>
      <dsp:spPr>
        <a:xfrm>
          <a:off x="0" y="988511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41044-0BB0-41A5-B41E-56E84119FF05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9F998-CA65-4B55-B32A-02411E862D81}">
      <dsp:nvSpPr>
        <dsp:cNvPr id="0" name=""/>
        <dsp:cNvSpPr/>
      </dsp:nvSpPr>
      <dsp:spPr>
        <a:xfrm>
          <a:off x="869886" y="944971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Log outreach efforts in MOSES, under business services guidelines, ensure to include local area BSRs during outreach.</a:t>
          </a:r>
        </a:p>
      </dsp:txBody>
      <dsp:txXfrm>
        <a:off x="869886" y="944971"/>
        <a:ext cx="7359713" cy="753148"/>
      </dsp:txXfrm>
    </dsp:sp>
    <dsp:sp modelId="{F20A032A-BDE6-4E2C-A541-AE798E445FDC}">
      <dsp:nvSpPr>
        <dsp:cNvPr id="0" name=""/>
        <dsp:cNvSpPr/>
      </dsp:nvSpPr>
      <dsp:spPr>
        <a:xfrm>
          <a:off x="0" y="1821094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B421D-B90F-402E-ACDF-9BD3F613E587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CAE9A-6BE3-42E4-A205-83A22E43A9B2}">
      <dsp:nvSpPr>
        <dsp:cNvPr id="0" name=""/>
        <dsp:cNvSpPr/>
      </dsp:nvSpPr>
      <dsp:spPr>
        <a:xfrm>
          <a:off x="869886" y="1886407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Create job orders and broadcast jobs to local areas and DVOPs</a:t>
          </a:r>
        </a:p>
      </dsp:txBody>
      <dsp:txXfrm>
        <a:off x="869886" y="1886407"/>
        <a:ext cx="7359713" cy="753148"/>
      </dsp:txXfrm>
    </dsp:sp>
    <dsp:sp modelId="{F22FD06C-F146-4423-BA1E-6A783B7393F8}">
      <dsp:nvSpPr>
        <dsp:cNvPr id="0" name=""/>
        <dsp:cNvSpPr/>
      </dsp:nvSpPr>
      <dsp:spPr>
        <a:xfrm>
          <a:off x="0" y="2795186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831B9-8615-4161-B5D8-8DB9CB98E853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E1F69-06DB-44B1-BBF9-AF2798EB105C}">
      <dsp:nvSpPr>
        <dsp:cNvPr id="0" name=""/>
        <dsp:cNvSpPr/>
      </dsp:nvSpPr>
      <dsp:spPr>
        <a:xfrm>
          <a:off x="869886" y="2827842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Promote programs like </a:t>
          </a:r>
          <a:r>
            <a:rPr lang="en-US" sz="1900" kern="1200" err="1">
              <a:solidFill>
                <a:schemeClr val="accent6"/>
              </a:solidFill>
            </a:rPr>
            <a:t>Skillbridge</a:t>
          </a:r>
          <a:r>
            <a:rPr lang="en-US" sz="1900" kern="1200">
              <a:solidFill>
                <a:schemeClr val="accent6"/>
              </a:solidFill>
            </a:rPr>
            <a:t>, HVMP and other Veteran centric programs to employers</a:t>
          </a:r>
        </a:p>
      </dsp:txBody>
      <dsp:txXfrm>
        <a:off x="869886" y="2827842"/>
        <a:ext cx="7359713" cy="753148"/>
      </dsp:txXfrm>
    </dsp:sp>
    <dsp:sp modelId="{DACF5957-20EF-4738-8B8A-0DA4D60CF0D5}">
      <dsp:nvSpPr>
        <dsp:cNvPr id="0" name=""/>
        <dsp:cNvSpPr/>
      </dsp:nvSpPr>
      <dsp:spPr>
        <a:xfrm>
          <a:off x="0" y="3769278"/>
          <a:ext cx="8229600" cy="7531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B9976-370E-44F5-AE9C-9DB5C2253BBC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C56D4-A05D-426A-AA7E-FB29CD520B12}">
      <dsp:nvSpPr>
        <dsp:cNvPr id="0" name=""/>
        <dsp:cNvSpPr/>
      </dsp:nvSpPr>
      <dsp:spPr>
        <a:xfrm>
          <a:off x="869886" y="3769278"/>
          <a:ext cx="73597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Assist with job development of Veterans working with DVOPs: assist DVOP caseloads with finding employment</a:t>
          </a:r>
        </a:p>
      </dsp:txBody>
      <dsp:txXfrm>
        <a:off x="869886" y="3769278"/>
        <a:ext cx="7359713" cy="75314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DA266-296D-4B0D-8986-A55B7B517DF0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6A291-A893-4E9E-B1E7-8975C8FFE58C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0A98F-8E36-4236-94DF-2CE270097F85}">
      <dsp:nvSpPr>
        <dsp:cNvPr id="0" name=""/>
        <dsp:cNvSpPr/>
      </dsp:nvSpPr>
      <dsp:spPr>
        <a:xfrm>
          <a:off x="1099610" y="1878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Creation and distribution of Job Fairs and employer services events</a:t>
          </a:r>
        </a:p>
      </dsp:txBody>
      <dsp:txXfrm>
        <a:off x="1099610" y="1878"/>
        <a:ext cx="7129989" cy="952043"/>
      </dsp:txXfrm>
    </dsp:sp>
    <dsp:sp modelId="{CBA90EDA-CA6B-47DB-BD49-A2C180A57987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01E17-9A0B-4C7F-A457-59101F129C22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F8AA8-A8A4-4BEE-BBBC-A23D968D44E3}">
      <dsp:nvSpPr>
        <dsp:cNvPr id="0" name=""/>
        <dsp:cNvSpPr/>
      </dsp:nvSpPr>
      <dsp:spPr>
        <a:xfrm>
          <a:off x="1099610" y="1191932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Statewide collaboration events with Veteran organizations to facilitate Veteran employment to Veteran’s agencies and non-profits</a:t>
          </a:r>
        </a:p>
      </dsp:txBody>
      <dsp:txXfrm>
        <a:off x="1099610" y="1191932"/>
        <a:ext cx="7129989" cy="952043"/>
      </dsp:txXfrm>
    </dsp:sp>
    <dsp:sp modelId="{400599A2-58D0-4E05-9FBA-D24950F5D70C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6E04A-903C-4F58-AE5E-E3B63D6FF004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BBBC0-5D7D-4247-A243-7F50A881FA6E}">
      <dsp:nvSpPr>
        <dsp:cNvPr id="0" name=""/>
        <dsp:cNvSpPr/>
      </dsp:nvSpPr>
      <dsp:spPr>
        <a:xfrm>
          <a:off x="1099610" y="2381986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Presence on social media on behalf of the JVSG program to assist employers and Veterans</a:t>
          </a:r>
        </a:p>
      </dsp:txBody>
      <dsp:txXfrm>
        <a:off x="1099610" y="2381986"/>
        <a:ext cx="7129989" cy="952043"/>
      </dsp:txXfrm>
    </dsp:sp>
    <dsp:sp modelId="{19432491-5666-4B28-A5BF-15E39BAA6D3F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557CB-CF64-4180-9459-A0C337FAD15D}">
      <dsp:nvSpPr>
        <dsp:cNvPr id="0" name=""/>
        <dsp:cNvSpPr/>
      </dsp:nvSpPr>
      <dsp:spPr>
        <a:xfrm>
          <a:off x="255334" y="3764478"/>
          <a:ext cx="523623" cy="5236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7ABBD-CBBF-4865-9F39-454076B936D9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Educated </a:t>
          </a:r>
          <a:r>
            <a:rPr lang="en-US" sz="1900" kern="1200" err="1">
              <a:solidFill>
                <a:schemeClr val="accent6"/>
              </a:solidFill>
            </a:rPr>
            <a:t>MassHire</a:t>
          </a:r>
          <a:r>
            <a:rPr lang="en-US" sz="1900" kern="1200">
              <a:solidFill>
                <a:schemeClr val="accent6"/>
              </a:solidFill>
            </a:rPr>
            <a:t> Business Services staff on the importance of hiring Veterans, and programs that assist in the hiring of Veterans</a:t>
          </a:r>
        </a:p>
      </dsp:txBody>
      <dsp:txXfrm>
        <a:off x="1099610" y="3572041"/>
        <a:ext cx="7129989" cy="952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0C32D-E6CF-4423-A69D-089AF548186D}">
      <dsp:nvSpPr>
        <dsp:cNvPr id="0" name=""/>
        <dsp:cNvSpPr/>
      </dsp:nvSpPr>
      <dsp:spPr>
        <a:xfrm>
          <a:off x="0" y="454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F79AC3-42D4-4E94-B6EF-FA388490B498}">
      <dsp:nvSpPr>
        <dsp:cNvPr id="0" name=""/>
        <dsp:cNvSpPr/>
      </dsp:nvSpPr>
      <dsp:spPr>
        <a:xfrm>
          <a:off x="0" y="454"/>
          <a:ext cx="8229600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32B4A"/>
              </a:solidFill>
              <a:latin typeface="Calibri"/>
            </a:rPr>
            <a:t>Inter-Agency Staff</a:t>
          </a:r>
          <a:r>
            <a:rPr lang="en-US" sz="2600" kern="1200">
              <a:solidFill>
                <a:srgbClr val="032B4A"/>
              </a:solidFill>
            </a:rPr>
            <a:t> </a:t>
          </a:r>
          <a:r>
            <a:rPr lang="en-US" sz="2600" kern="1200">
              <a:solidFill>
                <a:srgbClr val="032B4A"/>
              </a:solidFill>
              <a:latin typeface="Calibri"/>
            </a:rPr>
            <a:t>Integration </a:t>
          </a:r>
          <a:endParaRPr lang="en-US" sz="2600" kern="1200"/>
        </a:p>
      </dsp:txBody>
      <dsp:txXfrm>
        <a:off x="0" y="454"/>
        <a:ext cx="8229600" cy="744401"/>
      </dsp:txXfrm>
    </dsp:sp>
    <dsp:sp modelId="{9E9C3F79-4F9D-4046-AA7F-4B70780C8429}">
      <dsp:nvSpPr>
        <dsp:cNvPr id="0" name=""/>
        <dsp:cNvSpPr/>
      </dsp:nvSpPr>
      <dsp:spPr>
        <a:xfrm>
          <a:off x="0" y="744855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C5F5A3-7EA6-4DC8-A534-0EE5BDFF6778}">
      <dsp:nvSpPr>
        <dsp:cNvPr id="0" name=""/>
        <dsp:cNvSpPr/>
      </dsp:nvSpPr>
      <dsp:spPr>
        <a:xfrm>
          <a:off x="0" y="744855"/>
          <a:ext cx="8229600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32B4A"/>
              </a:solidFill>
              <a:latin typeface="Calibri"/>
            </a:rPr>
            <a:t>Cross-Agency Collaboration </a:t>
          </a:r>
          <a:r>
            <a:rPr lang="en-US" sz="4100" kern="1200">
              <a:solidFill>
                <a:schemeClr val="accent6"/>
              </a:solidFill>
            </a:rPr>
            <a:t> </a:t>
          </a:r>
        </a:p>
      </dsp:txBody>
      <dsp:txXfrm>
        <a:off x="0" y="744855"/>
        <a:ext cx="8229600" cy="744401"/>
      </dsp:txXfrm>
    </dsp:sp>
    <dsp:sp modelId="{528E50AA-9E95-40A7-8358-9465971F2C0A}">
      <dsp:nvSpPr>
        <dsp:cNvPr id="0" name=""/>
        <dsp:cNvSpPr/>
      </dsp:nvSpPr>
      <dsp:spPr>
        <a:xfrm>
          <a:off x="0" y="1489256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166653-0D3E-493A-A26C-6C0733B67349}">
      <dsp:nvSpPr>
        <dsp:cNvPr id="0" name=""/>
        <dsp:cNvSpPr/>
      </dsp:nvSpPr>
      <dsp:spPr>
        <a:xfrm>
          <a:off x="0" y="1489256"/>
          <a:ext cx="8229600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32B4A"/>
              </a:solidFill>
              <a:latin typeface="Calibri"/>
            </a:rPr>
            <a:t>JVSG </a:t>
          </a:r>
          <a:r>
            <a:rPr lang="en-US" sz="2600" kern="1200">
              <a:solidFill>
                <a:srgbClr val="032B4A"/>
              </a:solidFill>
            </a:rPr>
            <a:t>and </a:t>
          </a:r>
          <a:r>
            <a:rPr lang="en-US" sz="2600" kern="1200">
              <a:solidFill>
                <a:srgbClr val="032B4A"/>
              </a:solidFill>
              <a:latin typeface="Calibri"/>
            </a:rPr>
            <a:t>RESEA Service Delivery</a:t>
          </a:r>
          <a:r>
            <a:rPr lang="en-US" sz="2600" kern="1200">
              <a:solidFill>
                <a:srgbClr val="032B4A"/>
              </a:solidFill>
            </a:rPr>
            <a:t> </a:t>
          </a:r>
        </a:p>
      </dsp:txBody>
      <dsp:txXfrm>
        <a:off x="0" y="1489256"/>
        <a:ext cx="8229600" cy="744401"/>
      </dsp:txXfrm>
    </dsp:sp>
    <dsp:sp modelId="{204B092B-257E-4138-8136-E79FF62BBBE2}">
      <dsp:nvSpPr>
        <dsp:cNvPr id="0" name=""/>
        <dsp:cNvSpPr/>
      </dsp:nvSpPr>
      <dsp:spPr>
        <a:xfrm>
          <a:off x="0" y="2233657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E8D368-DA7E-4822-B85B-2580ECD113D8}">
      <dsp:nvSpPr>
        <dsp:cNvPr id="0" name=""/>
        <dsp:cNvSpPr/>
      </dsp:nvSpPr>
      <dsp:spPr>
        <a:xfrm>
          <a:off x="0" y="2233657"/>
          <a:ext cx="8229600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32B4A"/>
              </a:solidFill>
              <a:latin typeface="Calibri"/>
            </a:rPr>
            <a:t>WIOA and JVSG Co-Enrollment</a:t>
          </a:r>
          <a:endParaRPr lang="en-US" sz="2600" kern="1200"/>
        </a:p>
      </dsp:txBody>
      <dsp:txXfrm>
        <a:off x="0" y="2233657"/>
        <a:ext cx="8229600" cy="744401"/>
      </dsp:txXfrm>
    </dsp:sp>
    <dsp:sp modelId="{5AF4FA18-18DE-4FB1-BAE6-3E7A361437BB}">
      <dsp:nvSpPr>
        <dsp:cNvPr id="0" name=""/>
        <dsp:cNvSpPr/>
      </dsp:nvSpPr>
      <dsp:spPr>
        <a:xfrm>
          <a:off x="0" y="2978058"/>
          <a:ext cx="8229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3C7785-1474-42EB-BA9B-9FFFD3BEB256}">
      <dsp:nvSpPr>
        <dsp:cNvPr id="0" name=""/>
        <dsp:cNvSpPr/>
      </dsp:nvSpPr>
      <dsp:spPr>
        <a:xfrm>
          <a:off x="0" y="2978058"/>
          <a:ext cx="8229600" cy="744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>
            <a:solidFill>
              <a:schemeClr val="accent6"/>
            </a:solidFill>
          </a:endParaRPr>
        </a:p>
      </dsp:txBody>
      <dsp:txXfrm>
        <a:off x="0" y="2978058"/>
        <a:ext cx="8229600" cy="744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B4CE2-C935-40F2-992A-937ACF601E3A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D1852E-A9AB-4D5C-B6E9-39875F64A319}">
      <dsp:nvSpPr>
        <dsp:cNvPr id="0" name=""/>
        <dsp:cNvSpPr/>
      </dsp:nvSpPr>
      <dsp:spPr>
        <a:xfrm>
          <a:off x="0" y="0"/>
          <a:ext cx="8229600" cy="8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32B4A"/>
              </a:solidFill>
              <a:latin typeface="Calibri"/>
            </a:rPr>
            <a:t>HVRP – Homeless </a:t>
          </a:r>
          <a:r>
            <a:rPr lang="en-US" sz="2600" kern="1200">
              <a:solidFill>
                <a:srgbClr val="032B4A"/>
              </a:solidFill>
            </a:rPr>
            <a:t>Veterans </a:t>
          </a:r>
          <a:r>
            <a:rPr lang="en-US" sz="2600" kern="1200">
              <a:solidFill>
                <a:srgbClr val="032B4A"/>
              </a:solidFill>
              <a:latin typeface="Calibri"/>
            </a:rPr>
            <a:t>Reintegration </a:t>
          </a:r>
          <a:r>
            <a:rPr lang="en-US" sz="2600" kern="1200">
              <a:solidFill>
                <a:srgbClr val="032B4A"/>
              </a:solidFill>
            </a:rPr>
            <a:t>Program</a:t>
          </a:r>
        </a:p>
      </dsp:txBody>
      <dsp:txXfrm>
        <a:off x="0" y="0"/>
        <a:ext cx="8229600" cy="873578"/>
      </dsp:txXfrm>
    </dsp:sp>
    <dsp:sp modelId="{05CD8016-DB80-4783-960E-B3D399C6F0CB}">
      <dsp:nvSpPr>
        <dsp:cNvPr id="0" name=""/>
        <dsp:cNvSpPr/>
      </dsp:nvSpPr>
      <dsp:spPr>
        <a:xfrm>
          <a:off x="0" y="873578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43CF1B-C694-468F-9CB4-2657D7FE6DFB}">
      <dsp:nvSpPr>
        <dsp:cNvPr id="0" name=""/>
        <dsp:cNvSpPr/>
      </dsp:nvSpPr>
      <dsp:spPr>
        <a:xfrm>
          <a:off x="0" y="873578"/>
          <a:ext cx="8229600" cy="8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32B4A"/>
              </a:solidFill>
              <a:latin typeface="Calibri"/>
            </a:rPr>
            <a:t>HFVVWF – Homeless Female </a:t>
          </a:r>
          <a:r>
            <a:rPr lang="en-US" sz="2600" kern="1200">
              <a:solidFill>
                <a:srgbClr val="032B4A"/>
              </a:solidFill>
            </a:rPr>
            <a:t>Veterans </a:t>
          </a:r>
          <a:r>
            <a:rPr lang="en-US" sz="2600" kern="1200">
              <a:solidFill>
                <a:srgbClr val="032B4A"/>
              </a:solidFill>
              <a:latin typeface="Calibri"/>
            </a:rPr>
            <a:t>and Veterans with Families Program</a:t>
          </a:r>
          <a:endParaRPr lang="en-US" sz="2600" kern="1200"/>
        </a:p>
      </dsp:txBody>
      <dsp:txXfrm>
        <a:off x="0" y="873578"/>
        <a:ext cx="8229600" cy="873578"/>
      </dsp:txXfrm>
    </dsp:sp>
    <dsp:sp modelId="{30BC3386-74C4-48DC-B2E1-C52DB7D0647A}">
      <dsp:nvSpPr>
        <dsp:cNvPr id="0" name=""/>
        <dsp:cNvSpPr/>
      </dsp:nvSpPr>
      <dsp:spPr>
        <a:xfrm>
          <a:off x="0" y="1747157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8FCDC9-FD9C-4334-9474-6071304CAE35}">
      <dsp:nvSpPr>
        <dsp:cNvPr id="0" name=""/>
        <dsp:cNvSpPr/>
      </dsp:nvSpPr>
      <dsp:spPr>
        <a:xfrm>
          <a:off x="0" y="1747157"/>
          <a:ext cx="8229600" cy="8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32B4A"/>
              </a:solidFill>
              <a:latin typeface="Calibri"/>
            </a:rPr>
            <a:t>IVTP – Incarcerated Veterans Transition Program</a:t>
          </a:r>
          <a:endParaRPr lang="en-US" sz="2600" kern="1200"/>
        </a:p>
      </dsp:txBody>
      <dsp:txXfrm>
        <a:off x="0" y="1747157"/>
        <a:ext cx="8229600" cy="873578"/>
      </dsp:txXfrm>
    </dsp:sp>
    <dsp:sp modelId="{82916C52-645D-4EF0-A755-61CFECEF2158}">
      <dsp:nvSpPr>
        <dsp:cNvPr id="0" name=""/>
        <dsp:cNvSpPr/>
      </dsp:nvSpPr>
      <dsp:spPr>
        <a:xfrm>
          <a:off x="0" y="2620736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CAB619-F63A-48A2-8890-F493420B580D}">
      <dsp:nvSpPr>
        <dsp:cNvPr id="0" name=""/>
        <dsp:cNvSpPr/>
      </dsp:nvSpPr>
      <dsp:spPr>
        <a:xfrm>
          <a:off x="0" y="2620736"/>
          <a:ext cx="8229600" cy="87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032B4A"/>
              </a:solidFill>
              <a:latin typeface="Calibri"/>
            </a:rPr>
            <a:t>HVMP – Hire </a:t>
          </a:r>
          <a:r>
            <a:rPr lang="en-US" sz="2600" kern="1200">
              <a:solidFill>
                <a:srgbClr val="032B4A"/>
              </a:solidFill>
            </a:rPr>
            <a:t>Veterans</a:t>
          </a:r>
          <a:r>
            <a:rPr lang="en-US" sz="2600" kern="1200">
              <a:solidFill>
                <a:srgbClr val="032B4A"/>
              </a:solidFill>
              <a:latin typeface="Calibri"/>
            </a:rPr>
            <a:t> Medallion Program</a:t>
          </a:r>
          <a:endParaRPr lang="en-US" sz="2600" kern="1200"/>
        </a:p>
      </dsp:txBody>
      <dsp:txXfrm>
        <a:off x="0" y="2620736"/>
        <a:ext cx="8229600" cy="873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AA978-5186-44DB-B920-2E47BF778347}">
      <dsp:nvSpPr>
        <dsp:cNvPr id="0" name=""/>
        <dsp:cNvSpPr/>
      </dsp:nvSpPr>
      <dsp:spPr>
        <a:xfrm>
          <a:off x="0" y="2102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D0994-0C77-4A60-933F-43A21752D3B0}">
      <dsp:nvSpPr>
        <dsp:cNvPr id="0" name=""/>
        <dsp:cNvSpPr/>
      </dsp:nvSpPr>
      <dsp:spPr>
        <a:xfrm>
          <a:off x="0" y="2102"/>
          <a:ext cx="8229600" cy="143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6"/>
              </a:solidFill>
            </a:rPr>
            <a:t>DVOPs are integrated into each Career Center and ideally serve Veteran Jobseekers</a:t>
          </a:r>
          <a:r>
            <a:rPr lang="en-US" sz="2600" kern="1200" dirty="0">
              <a:solidFill>
                <a:schemeClr val="accent6"/>
              </a:solidFill>
              <a:latin typeface="Calibri"/>
            </a:rPr>
            <a:t>.</a:t>
          </a:r>
          <a:endParaRPr lang="en-US" sz="2600" kern="1200" dirty="0">
            <a:solidFill>
              <a:schemeClr val="accent6"/>
            </a:solidFill>
          </a:endParaRPr>
        </a:p>
      </dsp:txBody>
      <dsp:txXfrm>
        <a:off x="0" y="2102"/>
        <a:ext cx="8229600" cy="1434227"/>
      </dsp:txXfrm>
    </dsp:sp>
    <dsp:sp modelId="{AD4706D3-9FB7-48BB-83F2-FFCC49F9A37D}">
      <dsp:nvSpPr>
        <dsp:cNvPr id="0" name=""/>
        <dsp:cNvSpPr/>
      </dsp:nvSpPr>
      <dsp:spPr>
        <a:xfrm>
          <a:off x="0" y="1436330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4F34-EB05-4C53-938F-BD8DE97C9AF1}">
      <dsp:nvSpPr>
        <dsp:cNvPr id="0" name=""/>
        <dsp:cNvSpPr/>
      </dsp:nvSpPr>
      <dsp:spPr>
        <a:xfrm>
          <a:off x="0" y="1436330"/>
          <a:ext cx="8229600" cy="143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6"/>
              </a:solidFill>
            </a:rPr>
            <a:t>LVERs are Integrated with Business Services across the Commonwealth and ideally work with employers to assist in the hiring of Veteran job seekers</a:t>
          </a:r>
          <a:r>
            <a:rPr lang="en-US" sz="2600" kern="1200" dirty="0">
              <a:solidFill>
                <a:schemeClr val="accent6"/>
              </a:solidFill>
              <a:latin typeface="Calibri"/>
            </a:rPr>
            <a:t>.</a:t>
          </a:r>
          <a:endParaRPr lang="en-US" sz="2600" kern="1200" dirty="0">
            <a:solidFill>
              <a:schemeClr val="accent6"/>
            </a:solidFill>
          </a:endParaRPr>
        </a:p>
      </dsp:txBody>
      <dsp:txXfrm>
        <a:off x="0" y="1436330"/>
        <a:ext cx="8229600" cy="1434227"/>
      </dsp:txXfrm>
    </dsp:sp>
    <dsp:sp modelId="{E802ED92-4C31-4183-A72A-FC4683E322DA}">
      <dsp:nvSpPr>
        <dsp:cNvPr id="0" name=""/>
        <dsp:cNvSpPr/>
      </dsp:nvSpPr>
      <dsp:spPr>
        <a:xfrm>
          <a:off x="0" y="2870557"/>
          <a:ext cx="8229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92F1F-7DAF-4BA3-A603-3952B1F01111}">
      <dsp:nvSpPr>
        <dsp:cNvPr id="0" name=""/>
        <dsp:cNvSpPr/>
      </dsp:nvSpPr>
      <dsp:spPr>
        <a:xfrm>
          <a:off x="0" y="2870557"/>
          <a:ext cx="8229600" cy="143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6"/>
              </a:solidFill>
            </a:rPr>
            <a:t>Neither can directly assist job seekers prior to eligibility screening for JVSG Services. (VPL 05-24)</a:t>
          </a:r>
        </a:p>
      </dsp:txBody>
      <dsp:txXfrm>
        <a:off x="0" y="2870557"/>
        <a:ext cx="8229600" cy="1434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CCC70-A170-4654-8B9C-0965772D6D69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B4C8F-BE16-407B-B761-E2D5A7F6EEAC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Unemployed Veterans that are selected for RESEA &amp; meet the eligibility criteria (set forth by the JVSG Eligibility Criteria Form) may be co-enrolled in both JVSG and RESEA</a:t>
          </a:r>
        </a:p>
      </dsp:txBody>
      <dsp:txXfrm>
        <a:off x="0" y="0"/>
        <a:ext cx="8229600" cy="1131490"/>
      </dsp:txXfrm>
    </dsp:sp>
    <dsp:sp modelId="{77FAB9C8-69D1-4EEA-9985-7100282E9CD7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1186E-6A81-4EA2-8363-AAAD17AD8122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accent6"/>
            </a:solidFill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JVSG staff may conduct RESEA to those eligible veterans</a:t>
          </a:r>
        </a:p>
      </dsp:txBody>
      <dsp:txXfrm>
        <a:off x="0" y="1131490"/>
        <a:ext cx="8229600" cy="1131490"/>
      </dsp:txXfrm>
    </dsp:sp>
    <dsp:sp modelId="{66F4ADAF-2200-4BFB-812D-588B5935783C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B29F5-A896-4D06-9979-E0C471A199B2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JVSG Staff must charge time working on the RESEA Grant to the RESEA time code</a:t>
          </a:r>
        </a:p>
      </dsp:txBody>
      <dsp:txXfrm>
        <a:off x="0" y="2262981"/>
        <a:ext cx="8229600" cy="1131490"/>
      </dsp:txXfrm>
    </dsp:sp>
    <dsp:sp modelId="{EEE49991-A695-455F-A3AB-5ED85A9CF689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9F792-AFFD-4450-AD40-0B14B64FF8FD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>
            <a:solidFill>
              <a:schemeClr val="accent6"/>
            </a:solidFill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accent6"/>
              </a:solidFill>
            </a:rPr>
            <a:t>JVSG Staff cannot work more than 5 hours a week RESEA</a:t>
          </a:r>
        </a:p>
      </dsp:txBody>
      <dsp:txXfrm>
        <a:off x="0" y="3394472"/>
        <a:ext cx="8229600" cy="11314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805B4-5CC2-4FF7-A1E6-55F514C66AB7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accent6"/>
              </a:solidFill>
            </a:rPr>
            <a:t>Non-JVSG staff </a:t>
          </a:r>
          <a:r>
            <a:rPr lang="en-US" sz="1700" b="1" u="sng" kern="1200">
              <a:solidFill>
                <a:schemeClr val="accent6"/>
              </a:solidFill>
            </a:rPr>
            <a:t>WILL NOT </a:t>
          </a:r>
          <a:r>
            <a:rPr lang="en-US" sz="1700" kern="1200">
              <a:solidFill>
                <a:schemeClr val="accent6"/>
              </a:solidFill>
            </a:rPr>
            <a:t>add a barrier to the Barriers Tab, just an indication of what they believe is the barrier in the notes.</a:t>
          </a:r>
        </a:p>
      </dsp:txBody>
      <dsp:txXfrm>
        <a:off x="0" y="3406931"/>
        <a:ext cx="8229600" cy="1118231"/>
      </dsp:txXfrm>
    </dsp:sp>
    <dsp:sp modelId="{E26242AF-1122-4B88-B86C-217A5781BEF9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accent6"/>
              </a:solidFill>
            </a:rPr>
            <a:t>During or Post CCS, non-JVSG Staff will conduct JVSG Eligibility form for all Veterans. Upon determination, Non-JVSG staff will enter an INITIAL ASSESSMENT service in MOSES and will include a note. Note must contain what non-JVSG staff consider to be the Barrier</a:t>
          </a:r>
        </a:p>
      </dsp:txBody>
      <dsp:txXfrm rot="10800000">
        <a:off x="0" y="1703865"/>
        <a:ext cx="8229600" cy="1117500"/>
      </dsp:txXfrm>
    </dsp:sp>
    <dsp:sp modelId="{1BB2B4A2-88DD-4BB7-8B7E-507569602A35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solidFill>
                <a:schemeClr val="accent6"/>
              </a:solidFill>
            </a:rPr>
            <a:t>All clients to include Veterans must attend CCS prior to services</a:t>
          </a:r>
        </a:p>
      </dsp:txBody>
      <dsp:txXfrm rot="10800000">
        <a:off x="0" y="799"/>
        <a:ext cx="8229600" cy="1117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802E6-402F-4938-BB62-DCCFEA5F146F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Services for both RESEA and JVSG can be entered by DVOP staff as services impact both programs</a:t>
          </a:r>
        </a:p>
      </dsp:txBody>
      <dsp:txXfrm>
        <a:off x="0" y="3712270"/>
        <a:ext cx="8229600" cy="812154"/>
      </dsp:txXfrm>
    </dsp:sp>
    <dsp:sp modelId="{350C3830-3E19-41CA-B5C1-EE87029DE43D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solidFill>
          <a:schemeClr val="tx2">
            <a:lumMod val="10000"/>
            <a:lumOff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accent6"/>
              </a:solidFill>
            </a:rPr>
            <a:t>Eligible Veterans will be enrolled in the JVSG Program</a:t>
          </a:r>
        </a:p>
      </dsp:txBody>
      <dsp:txXfrm rot="10800000">
        <a:off x="0" y="2475359"/>
        <a:ext cx="8229600" cy="811623"/>
      </dsp:txXfrm>
    </dsp:sp>
    <dsp:sp modelId="{C624C4DD-5433-4863-ACB7-065832496F85}">
      <dsp:nvSpPr>
        <dsp:cNvPr id="0" name=""/>
        <dsp:cNvSpPr/>
      </dsp:nvSpPr>
      <dsp:spPr>
        <a:xfrm rot="10800000">
          <a:off x="0" y="1271113"/>
          <a:ext cx="8229600" cy="1249092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accent6"/>
              </a:solidFill>
            </a:rPr>
            <a:t>DVOP will conduct RESEA process and (if determined eligible) will also conduct Comprehensive assessment on Veteran customers. Comprehensive assessment service and note will be entered into MOSES</a:t>
          </a:r>
        </a:p>
      </dsp:txBody>
      <dsp:txXfrm rot="10800000">
        <a:off x="0" y="1271113"/>
        <a:ext cx="8229600" cy="811623"/>
      </dsp:txXfrm>
    </dsp:sp>
    <dsp:sp modelId="{88EE5CEC-7369-47A7-922F-8AC3F316BD9A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bg1">
            <a:lumMod val="9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chemeClr val="accent6"/>
              </a:solidFill>
            </a:rPr>
            <a:t>All Veterans may be referred to JVSG Staff for RESEA; only Veterans determined </a:t>
          </a:r>
          <a:r>
            <a:rPr lang="en-US" sz="1800" b="1" u="sng" kern="1200">
              <a:solidFill>
                <a:schemeClr val="accent6"/>
              </a:solidFill>
            </a:rPr>
            <a:t>eligible</a:t>
          </a:r>
          <a:r>
            <a:rPr lang="en-US" sz="1800" kern="1200">
              <a:solidFill>
                <a:schemeClr val="accent6"/>
              </a:solidFill>
            </a:rPr>
            <a:t> may receive JVSG services</a:t>
          </a:r>
        </a:p>
      </dsp:txBody>
      <dsp:txXfrm rot="10800000">
        <a:off x="0" y="1538"/>
        <a:ext cx="8229600" cy="8116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54C4F-0505-43AC-9BFC-9EC0F2006EEB}">
      <dsp:nvSpPr>
        <dsp:cNvPr id="0" name=""/>
        <dsp:cNvSpPr/>
      </dsp:nvSpPr>
      <dsp:spPr>
        <a:xfrm>
          <a:off x="0" y="131061"/>
          <a:ext cx="8229600" cy="95471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6"/>
              </a:solidFill>
            </a:rPr>
            <a:t>Remove the duplication of services, maximize staff expertise, and improve customer experience</a:t>
          </a:r>
        </a:p>
      </dsp:txBody>
      <dsp:txXfrm>
        <a:off x="46606" y="177667"/>
        <a:ext cx="8136388" cy="861507"/>
      </dsp:txXfrm>
    </dsp:sp>
    <dsp:sp modelId="{FD8D7BEF-3767-4EB3-8DA4-2783E0E7C81D}">
      <dsp:nvSpPr>
        <dsp:cNvPr id="0" name=""/>
        <dsp:cNvSpPr/>
      </dsp:nvSpPr>
      <dsp:spPr>
        <a:xfrm>
          <a:off x="0" y="1154901"/>
          <a:ext cx="8229600" cy="954719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accent6"/>
              </a:solidFill>
            </a:rPr>
            <a:t>Activities Provided During RESEA Service Delivery:</a:t>
          </a:r>
        </a:p>
      </dsp:txBody>
      <dsp:txXfrm>
        <a:off x="46606" y="1201507"/>
        <a:ext cx="8136388" cy="861507"/>
      </dsp:txXfrm>
    </dsp:sp>
    <dsp:sp modelId="{131B2F29-21E0-42FD-801E-23C9624B75C5}">
      <dsp:nvSpPr>
        <dsp:cNvPr id="0" name=""/>
        <dsp:cNvSpPr/>
      </dsp:nvSpPr>
      <dsp:spPr>
        <a:xfrm>
          <a:off x="0" y="2109621"/>
          <a:ext cx="8229600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Conducting the Initial RESEA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Delivering reemployment services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Referral to an Interim Service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Completing an </a:t>
          </a:r>
          <a:r>
            <a:rPr lang="en-US" sz="1900" i="1" kern="1200">
              <a:solidFill>
                <a:schemeClr val="accent6"/>
              </a:solidFill>
            </a:rPr>
            <a:t>Individual Needs Assessment</a:t>
          </a:r>
          <a:r>
            <a:rPr lang="en-US" sz="1900" kern="1200">
              <a:solidFill>
                <a:schemeClr val="accent6"/>
              </a:solidFill>
            </a:rPr>
            <a:t> (Comprehensive Assessment)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Development of a </a:t>
          </a:r>
          <a:r>
            <a:rPr lang="en-US" sz="1900" i="1" kern="1200">
              <a:solidFill>
                <a:schemeClr val="accent6"/>
              </a:solidFill>
            </a:rPr>
            <a:t>Career Action Plan (CAP) </a:t>
          </a:r>
          <a:r>
            <a:rPr lang="en-US" sz="1900" kern="1200">
              <a:solidFill>
                <a:schemeClr val="accent6"/>
              </a:solidFill>
            </a:rPr>
            <a:t>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Conducting a RESEA Review 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solidFill>
                <a:schemeClr val="accent6"/>
              </a:solidFill>
            </a:rPr>
            <a:t>Updating RESEA CAP Goals in MOSES </a:t>
          </a:r>
        </a:p>
      </dsp:txBody>
      <dsp:txXfrm>
        <a:off x="0" y="2109621"/>
        <a:ext cx="8229600" cy="22852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B30B6-B823-4D21-B98C-89E34B77E37E}">
      <dsp:nvSpPr>
        <dsp:cNvPr id="0" name=""/>
        <dsp:cNvSpPr/>
      </dsp:nvSpPr>
      <dsp:spPr>
        <a:xfrm>
          <a:off x="0" y="67825"/>
          <a:ext cx="8229600" cy="794503"/>
        </a:xfrm>
        <a:prstGeom prst="roundRect">
          <a:avLst/>
        </a:prstGeom>
        <a:solidFill>
          <a:schemeClr val="tx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6"/>
              </a:solidFill>
            </a:rPr>
            <a:t>JVSG staff </a:t>
          </a:r>
          <a:r>
            <a:rPr lang="en-US" sz="2000" kern="1200">
              <a:solidFill>
                <a:schemeClr val="accent6"/>
              </a:solidFill>
              <a:latin typeface="Calibri"/>
            </a:rPr>
            <a:t>have</a:t>
          </a:r>
          <a:r>
            <a:rPr lang="en-US" sz="2000" kern="1200">
              <a:solidFill>
                <a:schemeClr val="accent6"/>
              </a:solidFill>
            </a:rPr>
            <a:t> </a:t>
          </a:r>
          <a:r>
            <a:rPr lang="en-US" sz="2000" kern="1200">
              <a:solidFill>
                <a:schemeClr val="accent6"/>
              </a:solidFill>
              <a:latin typeface="Calibri"/>
            </a:rPr>
            <a:t>a </a:t>
          </a:r>
          <a:r>
            <a:rPr lang="en-US" sz="2000" kern="1200">
              <a:solidFill>
                <a:schemeClr val="accent6"/>
              </a:solidFill>
            </a:rPr>
            <a:t>priority ordering for conducting RESEA: </a:t>
          </a:r>
        </a:p>
      </dsp:txBody>
      <dsp:txXfrm>
        <a:off x="38784" y="106609"/>
        <a:ext cx="8152032" cy="716935"/>
      </dsp:txXfrm>
    </dsp:sp>
    <dsp:sp modelId="{947974CA-7503-4A72-87FC-AD716CAAE460}">
      <dsp:nvSpPr>
        <dsp:cNvPr id="0" name=""/>
        <dsp:cNvSpPr/>
      </dsp:nvSpPr>
      <dsp:spPr>
        <a:xfrm>
          <a:off x="0" y="862328"/>
          <a:ext cx="8229600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accent6"/>
              </a:solidFill>
            </a:rPr>
            <a:t>JVSG Eligible Veteran or Eligible Person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accent6"/>
              </a:solidFill>
            </a:rPr>
            <a:t>Non-JVSG Eligible Veteran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accent6"/>
              </a:solidFill>
            </a:rPr>
            <a:t>Non-Veteran Customers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accent6"/>
              </a:solidFill>
            </a:rPr>
            <a:t>Other related RESEA activities</a:t>
          </a:r>
        </a:p>
      </dsp:txBody>
      <dsp:txXfrm>
        <a:off x="0" y="862328"/>
        <a:ext cx="8229600" cy="1097100"/>
      </dsp:txXfrm>
    </dsp:sp>
    <dsp:sp modelId="{C509A8F4-5AB4-45F4-9EA1-529EF8FD4DFD}">
      <dsp:nvSpPr>
        <dsp:cNvPr id="0" name=""/>
        <dsp:cNvSpPr/>
      </dsp:nvSpPr>
      <dsp:spPr>
        <a:xfrm>
          <a:off x="0" y="1959428"/>
          <a:ext cx="8229600" cy="794503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6"/>
              </a:solidFill>
            </a:rPr>
            <a:t>Approach to target Veteran reemployment services for Veterans with barriers</a:t>
          </a:r>
        </a:p>
      </dsp:txBody>
      <dsp:txXfrm>
        <a:off x="38784" y="1998212"/>
        <a:ext cx="8152032" cy="716935"/>
      </dsp:txXfrm>
    </dsp:sp>
    <dsp:sp modelId="{654212FD-D0AE-4558-8552-F1BE9584032E}">
      <dsp:nvSpPr>
        <dsp:cNvPr id="0" name=""/>
        <dsp:cNvSpPr/>
      </dsp:nvSpPr>
      <dsp:spPr>
        <a:xfrm>
          <a:off x="0" y="2811531"/>
          <a:ext cx="8229600" cy="794503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6"/>
              </a:solidFill>
            </a:rPr>
            <a:t>Aligns with DOL priorities for streamlined services</a:t>
          </a:r>
        </a:p>
      </dsp:txBody>
      <dsp:txXfrm>
        <a:off x="38784" y="2850315"/>
        <a:ext cx="8152032" cy="716935"/>
      </dsp:txXfrm>
    </dsp:sp>
    <dsp:sp modelId="{11B4FB50-EBA8-485F-8DA5-0A23CB5E4085}">
      <dsp:nvSpPr>
        <dsp:cNvPr id="0" name=""/>
        <dsp:cNvSpPr/>
      </dsp:nvSpPr>
      <dsp:spPr>
        <a:xfrm>
          <a:off x="0" y="3663634"/>
          <a:ext cx="8229600" cy="794503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accent6"/>
              </a:solidFill>
            </a:rPr>
            <a:t>Customized career support, improved job search strategies, quicker transition time to employment</a:t>
          </a:r>
        </a:p>
      </dsp:txBody>
      <dsp:txXfrm>
        <a:off x="38784" y="3702418"/>
        <a:ext cx="8152032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Contact information</a:t>
            </a:r>
          </a:p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ss.gov/info-details/veterans?_gl=1*10le9md*_ga*NzM0OTA1Nzc0LjE3MTM5Njg3NDY.*_ga_MCLPEGW7WM*czE3NTk3NTc0NDkkbzI2JGcwJHQxNzU5NzU3NDQ5JGo2MCRsMCRoMA..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660559"/>
            <a:ext cx="8686801" cy="1445276"/>
          </a:xfrm>
        </p:spPr>
        <p:txBody>
          <a:bodyPr/>
          <a:lstStyle/>
          <a:p>
            <a:br>
              <a:rPr lang="en-US">
                <a:latin typeface="Gotham Rounded Medium" pitchFamily="50" charset="0"/>
              </a:rPr>
            </a:br>
            <a:r>
              <a:rPr lang="en-US">
                <a:latin typeface="Gotham Rounded Medium"/>
              </a:rPr>
              <a:t>JVSG Standard Operating Procedures Training  </a:t>
            </a:r>
            <a:br>
              <a:rPr lang="en-US">
                <a:latin typeface="Gotham Rounded Medium" pitchFamily="50" charset="0"/>
              </a:rPr>
            </a:br>
            <a:r>
              <a:rPr lang="en-US" sz="3200">
                <a:latin typeface="Gotham Rounded Medium"/>
              </a:rPr>
              <a:t>Day 3: JVSG Program Operations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https://www.mass.gov/masshire-career-centers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17" y="4551111"/>
            <a:ext cx="2617566" cy="19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JVSG and RESEA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5003BA5-C452-C96E-A834-2B53F9D262E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70907213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764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RESEA Priority of Service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25D4F0F-68D7-3F1D-75E7-51BD41B2173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44050734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365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5678-2005-9E9C-2506-508311CA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8022446" cy="954348"/>
          </a:xfrm>
        </p:spPr>
        <p:txBody>
          <a:bodyPr/>
          <a:lstStyle/>
          <a:p>
            <a:r>
              <a:rPr lang="en-US"/>
              <a:t>RESEA Triage Report for Veteran Staff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2C2137-6199-19E3-A49C-B30357922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8558D-371B-B2F6-C964-1F9F72F08B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endParaRPr lang="en-US">
              <a:hlinkClick r:id="rId2"/>
            </a:endParaRPr>
          </a:p>
        </p:txBody>
      </p:sp>
      <p:pic>
        <p:nvPicPr>
          <p:cNvPr id="6" name="Picture 5" descr="A picture containing schematic">
            <a:extLst>
              <a:ext uri="{FF2B5EF4-FFF2-40B4-BE49-F238E27FC236}">
                <a16:creationId xmlns:a16="http://schemas.microsoft.com/office/drawing/2014/main" id="{2D61F65B-6204-39CF-BF0D-7757367F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57" y="1915886"/>
            <a:ext cx="7862999" cy="14042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70659-0AF1-6D1B-A5C0-D21B30B7D4E9}"/>
              </a:ext>
            </a:extLst>
          </p:cNvPr>
          <p:cNvSpPr txBox="1"/>
          <p:nvPr/>
        </p:nvSpPr>
        <p:spPr>
          <a:xfrm>
            <a:off x="457200" y="3706667"/>
            <a:ext cx="836022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>
                <a:solidFill>
                  <a:srgbClr val="242424"/>
                </a:solidFill>
                <a:ea typeface="Calibri"/>
                <a:cs typeface="Calibri"/>
              </a:rPr>
              <a:t> The report has been updated to show:</a:t>
            </a:r>
          </a:p>
          <a:p>
            <a:r>
              <a:rPr lang="en-US" sz="2400">
                <a:solidFill>
                  <a:srgbClr val="242424"/>
                </a:solidFill>
                <a:ea typeface="Calibri"/>
                <a:cs typeface="Calibri"/>
              </a:rPr>
              <a:t>	An indicator of "EV" if the Veteran is JVSG eligible </a:t>
            </a:r>
          </a:p>
          <a:p>
            <a:r>
              <a:rPr lang="en-US" sz="2400">
                <a:solidFill>
                  <a:srgbClr val="242424"/>
                </a:solidFill>
                <a:ea typeface="Calibri"/>
                <a:cs typeface="Calibri"/>
              </a:rPr>
              <a:t>	An indicator of "V" if Veteran only</a:t>
            </a: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400">
              <a:solidFill>
                <a:srgbClr val="242424"/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rgbClr val="242424"/>
                </a:solidFill>
                <a:ea typeface="Calibri"/>
                <a:cs typeface="Calibri"/>
              </a:rPr>
              <a:t>Managers should use this report as a tool when assigning RESEA caseloads. </a:t>
            </a:r>
          </a:p>
        </p:txBody>
      </p:sp>
    </p:spTree>
    <p:extLst>
      <p:ext uri="{BB962C8B-B14F-4D97-AF65-F5344CB8AC3E}">
        <p14:creationId xmlns:p14="http://schemas.microsoft.com/office/powerpoint/2010/main" val="56223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JVSG Eligible Selected for RESEA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320D7-693E-EEB9-7E81-34B2EA385B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RESEA participants that are JVSG eligible that are sent to DVOP will conduct the following: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Initial RESEA conducted by week 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Depending on Local Process – Initial RESEA may be conducted on the same day or by appointment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Veteran must be notified to bring a copy of DD-214 to first meeting with DVOP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Verification may be conducted by email, screenshot, virtual, electronic methods, or in-person on paper – as deemed by Career Center Operations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DVOP verifies DD-214, enrolls Veteran into the JVSG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A note to MOSES must be added upon verification and method used to verify</a:t>
            </a:r>
          </a:p>
        </p:txBody>
      </p:sp>
    </p:spTree>
    <p:extLst>
      <p:ext uri="{BB962C8B-B14F-4D97-AF65-F5344CB8AC3E}">
        <p14:creationId xmlns:p14="http://schemas.microsoft.com/office/powerpoint/2010/main" val="232097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JVSG Eligible Selected for RESEA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C4B38E41-8789-4F4E-E305-0303B05B2BF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56207269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52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WIOA and JVSG Co-Enrollments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4CEE2CB3-BC5F-119F-8A49-D8CDDE98818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95351361"/>
              </p:ext>
            </p:extLst>
          </p:nvPr>
        </p:nvGraphicFramePr>
        <p:xfrm>
          <a:off x="415886" y="1287063"/>
          <a:ext cx="8229600" cy="482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766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WIOA and JVSG Co-Enrollment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9EA912BF-F63B-6E6F-1B4D-FBEB8878D9D5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98899314"/>
              </p:ext>
            </p:extLst>
          </p:nvPr>
        </p:nvGraphicFramePr>
        <p:xfrm>
          <a:off x="457200" y="1555750"/>
          <a:ext cx="8229600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63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JVSG Staff Limitations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320D7-693E-EEB9-7E81-34B2EA385B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/>
              <a:t>JVSG staff must not be placed in a situation where they risk performing duties outside of their roles and responsibilities.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Staffing a MassHire front desk. JVSG staff must not be assigned at any time to greet incoming customers, conduct intake, or screen for eligibility.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Providing services prior to eligibility screening. DVOP specialists may not serve individuals who have not been screened for eligibility and entered the MOSES.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Checking in customers at job/resource fairs. However, JVSG staff may attend such events to network with other resource providers (DVOP specialists) and employers (LVERs).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Determining customer eligibility for other services.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Administering job preparation workshops if any of the workshop participants are not DVOP-eligible populations. </a:t>
            </a:r>
          </a:p>
        </p:txBody>
      </p:sp>
    </p:spTree>
    <p:extLst>
      <p:ext uri="{BB962C8B-B14F-4D97-AF65-F5344CB8AC3E}">
        <p14:creationId xmlns:p14="http://schemas.microsoft.com/office/powerpoint/2010/main" val="1598290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Absent DVOP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320D7-693E-EEB9-7E81-34B2EA385B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1446235"/>
            <a:ext cx="6814457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6"/>
                </a:solidFill>
              </a:rPr>
              <a:t>Staff integration of Services in absent of DVOP is required under POS.</a:t>
            </a:r>
          </a:p>
          <a:p>
            <a:pPr marL="448945" lvl="1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Eligible Veterans may be referred to the nearest DVOP for services.</a:t>
            </a:r>
            <a:endParaRPr lang="en-US" sz="22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48945" lvl="1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JVSG Program Coordinator, or designee, are responsible for informing Veterans with barriers about all services.</a:t>
            </a:r>
            <a:endParaRPr lang="en-US" sz="22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48945" lvl="1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Designated party is responsible to communicate with assigned Career Center, ensuring no veterans are left behind.</a:t>
            </a:r>
            <a:endParaRPr lang="en-US" sz="2200" dirty="0">
              <a:solidFill>
                <a:schemeClr val="accent6"/>
              </a:solidFill>
              <a:ea typeface="Calibri"/>
              <a:cs typeface="Calibri"/>
            </a:endParaRPr>
          </a:p>
          <a:p>
            <a:pPr marL="448945" lvl="1" indent="0">
              <a:buNone/>
            </a:pPr>
            <a:r>
              <a:rPr lang="en-US" sz="2200" dirty="0">
                <a:solidFill>
                  <a:schemeClr val="accent6"/>
                </a:solidFill>
              </a:rPr>
              <a:t>If Career Center Operations, determine coverage, they need to inform the JVSG Program Coordinator of the coverage changes.</a:t>
            </a:r>
            <a:endParaRPr lang="en-US" sz="2200" dirty="0">
              <a:solidFill>
                <a:schemeClr val="accent6"/>
              </a:solidFill>
              <a:ea typeface="Calibri"/>
              <a:cs typeface="Calibri"/>
            </a:endParaRPr>
          </a:p>
        </p:txBody>
      </p:sp>
      <p:pic>
        <p:nvPicPr>
          <p:cNvPr id="6" name="Content Placeholder 5" descr="Logo&#10;&#10;AI-generated content may be incorrect.">
            <a:extLst>
              <a:ext uri="{FF2B5EF4-FFF2-40B4-BE49-F238E27FC236}">
                <a16:creationId xmlns:a16="http://schemas.microsoft.com/office/drawing/2014/main" id="{ED9AC303-708F-930E-C42C-2AFA219ED41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348310" y="4688478"/>
            <a:ext cx="1531938" cy="1061082"/>
          </a:xfrm>
        </p:spPr>
      </p:pic>
    </p:spTree>
    <p:extLst>
      <p:ext uri="{BB962C8B-B14F-4D97-AF65-F5344CB8AC3E}">
        <p14:creationId xmlns:p14="http://schemas.microsoft.com/office/powerpoint/2010/main" val="3354346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LVER Outreach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1375935-6FE6-D9E4-49AB-6649793324F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46987753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062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8883-37B1-6627-8294-73C21400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Housekeeping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5419B-6D83-B9CF-A751-84D8729CF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23035FE-F5E9-564C-F273-0C344D304396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57200" y="1555750"/>
          <a:ext cx="8229600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1135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LVER Outreach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2F93BCE8-5DA3-765F-B85B-189A85106D2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84443442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995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5D61-879F-68F6-84F7-10C011959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93FF4A-1C74-36D7-2823-B51D69BC5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dirty="0" smtClean="0"/>
              <a:pPr/>
              <a:t>21</a:t>
            </a:fld>
            <a:endParaRPr lang="en-US"/>
          </a:p>
        </p:txBody>
      </p:sp>
      <p:pic>
        <p:nvPicPr>
          <p:cNvPr id="5" name="Content Placeholder 4" descr="Different colored question marks">
            <a:extLst>
              <a:ext uri="{FF2B5EF4-FFF2-40B4-BE49-F238E27FC236}">
                <a16:creationId xmlns:a16="http://schemas.microsoft.com/office/drawing/2014/main" id="{17867D21-3FCD-8B87-20C1-08FA58FA4FC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49071" y="1446213"/>
            <a:ext cx="8045858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9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5DE105D0-703D-8076-18E2-FDE973D5BDA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38369273"/>
              </p:ext>
            </p:extLst>
          </p:nvPr>
        </p:nvGraphicFramePr>
        <p:xfrm>
          <a:off x="457200" y="1600200"/>
          <a:ext cx="8229600" cy="372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28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09AF1-1CAA-E563-5D54-350901FE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Acronyms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A8D3F-4CD5-D97C-8169-972EEEF46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BA0D5E6-6596-B256-AB8C-00DA40E997F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05784553"/>
              </p:ext>
            </p:extLst>
          </p:nvPr>
        </p:nvGraphicFramePr>
        <p:xfrm>
          <a:off x="457200" y="1774371"/>
          <a:ext cx="8229600" cy="349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180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JVSG Staff Integration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790603C-B8F9-9F7C-5B2A-EE7E252B7BD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3756302352"/>
              </p:ext>
            </p:extLst>
          </p:nvPr>
        </p:nvGraphicFramePr>
        <p:xfrm>
          <a:off x="457200" y="1555750"/>
          <a:ext cx="8229600" cy="430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40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3479" y="1327482"/>
            <a:ext cx="8656563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chemeClr val="accent6"/>
                </a:solidFill>
              </a:rPr>
              <a:t>DVOP staff are empowered to work with Agency Partners for the overall good of serving Veteran customers: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6"/>
                </a:solidFill>
              </a:rPr>
              <a:t>Office of the Veteran Advocate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6"/>
                </a:solidFill>
              </a:rPr>
              <a:t>Executive Office of Veteran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6"/>
                </a:solidFill>
              </a:rPr>
              <a:t>Department of Transitional Assistance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err="1">
                <a:solidFill>
                  <a:schemeClr val="accent6"/>
                </a:solidFill>
              </a:rPr>
              <a:t>MassAbility</a:t>
            </a:r>
            <a:endParaRPr lang="en-US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6"/>
                </a:solidFill>
              </a:rPr>
              <a:t>Municipal Veteran Service Officers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6"/>
                </a:solidFill>
              </a:rPr>
              <a:t>Massachusetts Department of Revenue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6"/>
                </a:solidFill>
              </a:rPr>
              <a:t>Mass Commission for the Blind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6"/>
                </a:solidFill>
              </a:rPr>
              <a:t>Department of Labor Veterans Employment and Training Services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chemeClr val="accent6"/>
                </a:solidFill>
              </a:rPr>
              <a:t>Other agencies/programs as needed to service Veteran Customers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3479" y="227707"/>
            <a:ext cx="7124066" cy="958498"/>
          </a:xfrm>
        </p:spPr>
        <p:txBody>
          <a:bodyPr/>
          <a:lstStyle/>
          <a:p>
            <a:r>
              <a:rPr lang="en-US">
                <a:latin typeface="+mn-lt"/>
              </a:rPr>
              <a:t>Cross Agency Collaborations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54" y="2441829"/>
            <a:ext cx="2334790" cy="17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JVSG and RESEA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03730F-F3C8-1EAB-8F70-2DCF05D24F4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63828469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692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CCDC-8A09-F93F-4A4B-94B6E89C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JVSG and RESEA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3444" y="229783"/>
            <a:ext cx="8443355" cy="958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endParaRPr lang="en-US" sz="4300" b="1">
              <a:latin typeface="+mn-lt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AA1CEC69-A471-7679-A4B3-648F17AEA46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56521650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67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0E2A19-868A-418B-D52A-8384C51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</p:spPr>
        <p:txBody>
          <a:bodyPr anchor="ctr">
            <a:normAutofit/>
          </a:bodyPr>
          <a:lstStyle/>
          <a:p>
            <a:r>
              <a:rPr lang="en-US"/>
              <a:t>JVSG and RESEA Process 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41BE8DD-6BA1-AD43-8321-0CEB068BCC7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FC7A4BA-1859-B6BE-1708-3CDB0244605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8470667"/>
              </p:ext>
            </p:extLst>
          </p:nvPr>
        </p:nvGraphicFramePr>
        <p:xfrm>
          <a:off x="457200" y="144623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33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eef59b-4fb6-4551-80fa-880d5adf8c10" xsi:nil="true"/>
    <lcf76f155ced4ddcb4097134ff3c332f xmlns="f8197ce3-f327-445f-9ae6-74b08f5a20a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036446F218841831E389EE0ED1EE2" ma:contentTypeVersion="12" ma:contentTypeDescription="Create a new document." ma:contentTypeScope="" ma:versionID="afdb58e2014718c530122b30768bb0ae">
  <xsd:schema xmlns:xsd="http://www.w3.org/2001/XMLSchema" xmlns:xs="http://www.w3.org/2001/XMLSchema" xmlns:p="http://schemas.microsoft.com/office/2006/metadata/properties" xmlns:ns2="f8197ce3-f327-445f-9ae6-74b08f5a20a9" xmlns:ns3="69eef59b-4fb6-4551-80fa-880d5adf8c10" targetNamespace="http://schemas.microsoft.com/office/2006/metadata/properties" ma:root="true" ma:fieldsID="026bd1217e355ff7e2f1f693b614d6df" ns2:_="" ns3:_="">
    <xsd:import namespace="f8197ce3-f327-445f-9ae6-74b08f5a20a9"/>
    <xsd:import namespace="69eef59b-4fb6-4551-80fa-880d5adf8c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97ce3-f327-445f-9ae6-74b08f5a2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eef59b-4fb6-4551-80fa-880d5adf8c1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dc2c101-171c-4685-bb13-f9d5109e079d}" ma:internalName="TaxCatchAll" ma:showField="CatchAllData" ma:web="69eef59b-4fb6-4551-80fa-880d5adf8c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D34DBE-E2DC-494B-B61E-4F42D126008B}">
  <ds:schemaRefs>
    <ds:schemaRef ds:uri="69eef59b-4fb6-4551-80fa-880d5adf8c10"/>
    <ds:schemaRef ds:uri="f8197ce3-f327-445f-9ae6-74b08f5a20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38049A-6854-4506-85CC-34BE755B2B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BCDDE-4507-4196-BD52-069E2AD36BC1}">
  <ds:schemaRefs>
    <ds:schemaRef ds:uri="69eef59b-4fb6-4551-80fa-880d5adf8c10"/>
    <ds:schemaRef ds:uri="f8197ce3-f327-445f-9ae6-74b08f5a20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21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JVSG Standard Operating Procedures Training   Day 3: JVSG Program Operations </vt:lpstr>
      <vt:lpstr>Housekeeping </vt:lpstr>
      <vt:lpstr>Topics</vt:lpstr>
      <vt:lpstr>Acronyms </vt:lpstr>
      <vt:lpstr>JVSG Staff Integration </vt:lpstr>
      <vt:lpstr>Cross Agency Collaborations</vt:lpstr>
      <vt:lpstr>JVSG and RESEA</vt:lpstr>
      <vt:lpstr>JVSG and RESEA Process</vt:lpstr>
      <vt:lpstr>JVSG and RESEA Process continued</vt:lpstr>
      <vt:lpstr>JVSG and RESEA</vt:lpstr>
      <vt:lpstr>RESEA Priority of Service </vt:lpstr>
      <vt:lpstr>RESEA Triage Report for Veteran Staff </vt:lpstr>
      <vt:lpstr>JVSG Eligible Selected for RESEA</vt:lpstr>
      <vt:lpstr>JVSG Eligible Selected for RESEA</vt:lpstr>
      <vt:lpstr>WIOA and JVSG Co-Enrollments</vt:lpstr>
      <vt:lpstr>WIOA and JVSG Co-Enrollment</vt:lpstr>
      <vt:lpstr>JVSG Staff Limitations</vt:lpstr>
      <vt:lpstr>Absent DVOP</vt:lpstr>
      <vt:lpstr>LVER Outreach</vt:lpstr>
      <vt:lpstr>LVER Outreach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revision>18</cp:revision>
  <dcterms:created xsi:type="dcterms:W3CDTF">2018-04-17T17:15:10Z</dcterms:created>
  <dcterms:modified xsi:type="dcterms:W3CDTF">2025-10-20T19:49:42Z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0x010100A95036446F218841831E389EE0ED1EE2</vt:lpwstr>
  </property>
  <property fmtid="{D5CDD505-2E9C-101B-9397-08002B2CF9AE}" pid="3" name="Order">
    <vt:r8>978800</vt:r8>
  </property>
  <property fmtid="{D5CDD505-2E9C-101B-9397-08002B2CF9AE}" pid="4" name="MediaServiceImageTags">
    <vt:lpwstr/>
  </property>
</Properties>
</file>