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322" r:id="rId6"/>
    <p:sldId id="323" r:id="rId7"/>
    <p:sldId id="325" r:id="rId8"/>
    <p:sldId id="288" r:id="rId9"/>
    <p:sldId id="289" r:id="rId10"/>
    <p:sldId id="290" r:id="rId11"/>
    <p:sldId id="293" r:id="rId12"/>
    <p:sldId id="294" r:id="rId13"/>
    <p:sldId id="308" r:id="rId14"/>
    <p:sldId id="307" r:id="rId15"/>
    <p:sldId id="306" r:id="rId16"/>
    <p:sldId id="305" r:id="rId17"/>
    <p:sldId id="317" r:id="rId18"/>
    <p:sldId id="313" r:id="rId19"/>
    <p:sldId id="316" r:id="rId20"/>
    <p:sldId id="315" r:id="rId21"/>
    <p:sldId id="314" r:id="rId22"/>
    <p:sldId id="312" r:id="rId23"/>
    <p:sldId id="304" r:id="rId24"/>
    <p:sldId id="303" r:id="rId25"/>
    <p:sldId id="302" r:id="rId26"/>
    <p:sldId id="301" r:id="rId27"/>
    <p:sldId id="300" r:id="rId28"/>
    <p:sldId id="299" r:id="rId29"/>
    <p:sldId id="298" r:id="rId30"/>
    <p:sldId id="297" r:id="rId31"/>
    <p:sldId id="296" r:id="rId32"/>
    <p:sldId id="295" r:id="rId33"/>
    <p:sldId id="30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651"/>
    <a:srgbClr val="139876"/>
    <a:srgbClr val="7D3379"/>
    <a:srgbClr val="53A4CF"/>
    <a:srgbClr val="112638"/>
    <a:srgbClr val="45A78E"/>
    <a:srgbClr val="042B4A"/>
    <a:srgbClr val="426480"/>
    <a:srgbClr val="42647F"/>
    <a:srgbClr val="FAA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2DB75-E7D7-48B9-83DC-D492FA10ED9E}" v="1" dt="2025-10-20T19:53:17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dhard, Sacha (DCS)" userId="S::sacha.stadhard@mass.gov::fba5cd91-7722-40f5-88cf-02dbb42025c9" providerId="AD" clId="Web-{6D376B20-D4D7-6206-9CA4-835E96A654B2}"/>
    <pc:docChg chg="modSld">
      <pc:chgData name="Stadhard, Sacha (DCS)" userId="S::sacha.stadhard@mass.gov::fba5cd91-7722-40f5-88cf-02dbb42025c9" providerId="AD" clId="Web-{6D376B20-D4D7-6206-9CA4-835E96A654B2}" dt="2025-10-20T19:52:37.538" v="4" actId="20577"/>
      <pc:docMkLst>
        <pc:docMk/>
      </pc:docMkLst>
      <pc:sldChg chg="modSp">
        <pc:chgData name="Stadhard, Sacha (DCS)" userId="S::sacha.stadhard@mass.gov::fba5cd91-7722-40f5-88cf-02dbb42025c9" providerId="AD" clId="Web-{6D376B20-D4D7-6206-9CA4-835E96A654B2}" dt="2025-10-20T19:52:37.538" v="4" actId="20577"/>
        <pc:sldMkLst>
          <pc:docMk/>
          <pc:sldMk cId="365004553" sldId="314"/>
        </pc:sldMkLst>
        <pc:graphicFrameChg chg="mod modGraphic">
          <ac:chgData name="Stadhard, Sacha (DCS)" userId="S::sacha.stadhard@mass.gov::fba5cd91-7722-40f5-88cf-02dbb42025c9" providerId="AD" clId="Web-{6D376B20-D4D7-6206-9CA4-835E96A654B2}" dt="2025-10-20T19:52:37.538" v="4" actId="20577"/>
          <ac:graphicFrameMkLst>
            <pc:docMk/>
            <pc:sldMk cId="365004553" sldId="314"/>
            <ac:graphicFrameMk id="6" creationId="{90189B98-C52D-474D-1426-FC43C44307B2}"/>
          </ac:graphicFrameMkLst>
        </pc:graphicFrameChg>
      </pc:sldChg>
    </pc:docChg>
  </pc:docChgLst>
  <pc:docChgLst>
    <pc:chgData name="Stadhard, Sacha (DCS)" userId="S::sacha.stadhard@mass.gov::fba5cd91-7722-40f5-88cf-02dbb42025c9" providerId="AD" clId="Web-{D2E2B88D-533E-E55B-EE81-913306DB2038}"/>
    <pc:docChg chg="modSld">
      <pc:chgData name="Stadhard, Sacha (DCS)" userId="S::sacha.stadhard@mass.gov::fba5cd91-7722-40f5-88cf-02dbb42025c9" providerId="AD" clId="Web-{D2E2B88D-533E-E55B-EE81-913306DB2038}" dt="2025-10-17T02:18:40.174" v="9" actId="20577"/>
      <pc:docMkLst>
        <pc:docMk/>
      </pc:docMkLst>
      <pc:sldChg chg="modSp">
        <pc:chgData name="Stadhard, Sacha (DCS)" userId="S::sacha.stadhard@mass.gov::fba5cd91-7722-40f5-88cf-02dbb42025c9" providerId="AD" clId="Web-{D2E2B88D-533E-E55B-EE81-913306DB2038}" dt="2025-10-17T02:18:40.174" v="9" actId="20577"/>
        <pc:sldMkLst>
          <pc:docMk/>
          <pc:sldMk cId="4278906866" sldId="323"/>
        </pc:sldMkLst>
        <pc:graphicFrameChg chg="modGraphic">
          <ac:chgData name="Stadhard, Sacha (DCS)" userId="S::sacha.stadhard@mass.gov::fba5cd91-7722-40f5-88cf-02dbb42025c9" providerId="AD" clId="Web-{D2E2B88D-533E-E55B-EE81-913306DB2038}" dt="2025-10-17T02:18:40.174" v="9" actId="20577"/>
          <ac:graphicFrameMkLst>
            <pc:docMk/>
            <pc:sldMk cId="4278906866" sldId="323"/>
            <ac:graphicFrameMk id="9" creationId="{5DE105D0-703D-8076-18E2-FDE973D5BDAC}"/>
          </ac:graphicFrameMkLst>
        </pc:graphicFrameChg>
      </pc:sldChg>
    </pc:docChg>
  </pc:docChgLst>
  <pc:docChgLst>
    <pc:chgData name="Mills, Chris (DCS)" userId="993c5c82-54d4-444b-bab2-422329e6ffa8" providerId="ADAL" clId="{62F1ECAB-7045-4F1F-A73A-FC0046FD9132}"/>
    <pc:docChg chg="custSel addSld modSld">
      <pc:chgData name="Mills, Chris (DCS)" userId="993c5c82-54d4-444b-bab2-422329e6ffa8" providerId="ADAL" clId="{62F1ECAB-7045-4F1F-A73A-FC0046FD9132}" dt="2025-10-06T15:14:28.325" v="213"/>
      <pc:docMkLst>
        <pc:docMk/>
      </pc:docMkLst>
      <pc:sldChg chg="modSp mod">
        <pc:chgData name="Mills, Chris (DCS)" userId="993c5c82-54d4-444b-bab2-422329e6ffa8" providerId="ADAL" clId="{62F1ECAB-7045-4F1F-A73A-FC0046FD9132}" dt="2025-10-06T14:06:39.445" v="72" actId="27636"/>
        <pc:sldMkLst>
          <pc:docMk/>
          <pc:sldMk cId="2698995318" sldId="297"/>
        </pc:sldMkLst>
      </pc:sldChg>
      <pc:sldChg chg="modSp mod">
        <pc:chgData name="Mills, Chris (DCS)" userId="993c5c82-54d4-444b-bab2-422329e6ffa8" providerId="ADAL" clId="{62F1ECAB-7045-4F1F-A73A-FC0046FD9132}" dt="2025-10-06T14:05:45.128" v="69" actId="27636"/>
        <pc:sldMkLst>
          <pc:docMk/>
          <pc:sldMk cId="4231459572" sldId="299"/>
        </pc:sldMkLst>
      </pc:sldChg>
      <pc:sldChg chg="modSp mod">
        <pc:chgData name="Mills, Chris (DCS)" userId="993c5c82-54d4-444b-bab2-422329e6ffa8" providerId="ADAL" clId="{62F1ECAB-7045-4F1F-A73A-FC0046FD9132}" dt="2025-10-06T14:08:27.274" v="175" actId="313"/>
        <pc:sldMkLst>
          <pc:docMk/>
          <pc:sldMk cId="2752051805" sldId="311"/>
        </pc:sldMkLst>
      </pc:sldChg>
      <pc:sldChg chg="add">
        <pc:chgData name="Mills, Chris (DCS)" userId="993c5c82-54d4-444b-bab2-422329e6ffa8" providerId="ADAL" clId="{62F1ECAB-7045-4F1F-A73A-FC0046FD9132}" dt="2025-10-06T15:09:48.181" v="176"/>
        <pc:sldMkLst>
          <pc:docMk/>
          <pc:sldMk cId="2907767356" sldId="313"/>
        </pc:sldMkLst>
      </pc:sldChg>
      <pc:sldChg chg="modSp add mod">
        <pc:chgData name="Mills, Chris (DCS)" userId="993c5c82-54d4-444b-bab2-422329e6ffa8" providerId="ADAL" clId="{62F1ECAB-7045-4F1F-A73A-FC0046FD9132}" dt="2025-10-06T15:14:28.325" v="213"/>
        <pc:sldMkLst>
          <pc:docMk/>
          <pc:sldMk cId="365004553" sldId="314"/>
        </pc:sldMkLst>
      </pc:sldChg>
      <pc:sldChg chg="add">
        <pc:chgData name="Mills, Chris (DCS)" userId="993c5c82-54d4-444b-bab2-422329e6ffa8" providerId="ADAL" clId="{62F1ECAB-7045-4F1F-A73A-FC0046FD9132}" dt="2025-10-06T15:10:35.553" v="178"/>
        <pc:sldMkLst>
          <pc:docMk/>
          <pc:sldMk cId="62551973" sldId="315"/>
        </pc:sldMkLst>
      </pc:sldChg>
      <pc:sldChg chg="add">
        <pc:chgData name="Mills, Chris (DCS)" userId="993c5c82-54d4-444b-bab2-422329e6ffa8" providerId="ADAL" clId="{62F1ECAB-7045-4F1F-A73A-FC0046FD9132}" dt="2025-10-06T15:10:11.854" v="177"/>
        <pc:sldMkLst>
          <pc:docMk/>
          <pc:sldMk cId="1031332395" sldId="316"/>
        </pc:sldMkLst>
      </pc:sldChg>
    </pc:docChg>
  </pc:docChgLst>
  <pc:docChgLst>
    <pc:chgData name="Stadhard, Sacha (DCS)" userId="S::sacha.stadhard@mass.gov::fba5cd91-7722-40f5-88cf-02dbb42025c9" providerId="AD" clId="Web-{763FD897-C052-F078-DBBE-68541EEB450D}"/>
    <pc:docChg chg="addSld delSld modSld sldOrd">
      <pc:chgData name="Stadhard, Sacha (DCS)" userId="S::sacha.stadhard@mass.gov::fba5cd91-7722-40f5-88cf-02dbb42025c9" providerId="AD" clId="Web-{763FD897-C052-F078-DBBE-68541EEB450D}" dt="2025-10-10T13:59:10.492" v="62"/>
      <pc:docMkLst>
        <pc:docMk/>
      </pc:docMkLst>
      <pc:sldChg chg="del">
        <pc:chgData name="Stadhard, Sacha (DCS)" userId="S::sacha.stadhard@mass.gov::fba5cd91-7722-40f5-88cf-02dbb42025c9" providerId="AD" clId="Web-{763FD897-C052-F078-DBBE-68541EEB450D}" dt="2025-10-10T13:55:53.771" v="24"/>
        <pc:sldMkLst>
          <pc:docMk/>
          <pc:sldMk cId="247435957" sldId="310"/>
        </pc:sldMkLst>
      </pc:sldChg>
      <pc:sldChg chg="del">
        <pc:chgData name="Stadhard, Sacha (DCS)" userId="S::sacha.stadhard@mass.gov::fba5cd91-7722-40f5-88cf-02dbb42025c9" providerId="AD" clId="Web-{763FD897-C052-F078-DBBE-68541EEB450D}" dt="2025-10-10T13:59:10.492" v="62"/>
        <pc:sldMkLst>
          <pc:docMk/>
          <pc:sldMk cId="2752051805" sldId="311"/>
        </pc:sldMkLst>
      </pc:sldChg>
      <pc:sldChg chg="new del">
        <pc:chgData name="Stadhard, Sacha (DCS)" userId="S::sacha.stadhard@mass.gov::fba5cd91-7722-40f5-88cf-02dbb42025c9" providerId="AD" clId="Web-{763FD897-C052-F078-DBBE-68541EEB450D}" dt="2025-10-10T13:53:21.270" v="4"/>
        <pc:sldMkLst>
          <pc:docMk/>
          <pc:sldMk cId="1491927198" sldId="318"/>
        </pc:sldMkLst>
      </pc:sldChg>
      <pc:sldChg chg="add ord">
        <pc:chgData name="Stadhard, Sacha (DCS)" userId="S::sacha.stadhard@mass.gov::fba5cd91-7722-40f5-88cf-02dbb42025c9" providerId="AD" clId="Web-{763FD897-C052-F078-DBBE-68541EEB450D}" dt="2025-10-10T13:52:59.441" v="2"/>
        <pc:sldMkLst>
          <pc:docMk/>
          <pc:sldMk cId="2071135424" sldId="322"/>
        </pc:sldMkLst>
      </pc:sldChg>
      <pc:sldChg chg="modSp add">
        <pc:chgData name="Stadhard, Sacha (DCS)" userId="S::sacha.stadhard@mass.gov::fba5cd91-7722-40f5-88cf-02dbb42025c9" providerId="AD" clId="Web-{763FD897-C052-F078-DBBE-68541EEB450D}" dt="2025-10-10T13:55:33.677" v="23" actId="20577"/>
        <pc:sldMkLst>
          <pc:docMk/>
          <pc:sldMk cId="4278906866" sldId="323"/>
        </pc:sldMkLst>
        <pc:graphicFrameChg chg="modGraphic">
          <ac:chgData name="Stadhard, Sacha (DCS)" userId="S::sacha.stadhard@mass.gov::fba5cd91-7722-40f5-88cf-02dbb42025c9" providerId="AD" clId="Web-{763FD897-C052-F078-DBBE-68541EEB450D}" dt="2025-10-10T13:55:33.677" v="23" actId="20577"/>
          <ac:graphicFrameMkLst>
            <pc:docMk/>
            <pc:sldMk cId="4278906866" sldId="323"/>
            <ac:graphicFrameMk id="9" creationId="{5DE105D0-703D-8076-18E2-FDE973D5BDAC}"/>
          </ac:graphicFrameMkLst>
        </pc:graphicFrameChg>
      </pc:sldChg>
      <pc:sldChg chg="new del">
        <pc:chgData name="Stadhard, Sacha (DCS)" userId="S::sacha.stadhard@mass.gov::fba5cd91-7722-40f5-88cf-02dbb42025c9" providerId="AD" clId="Web-{763FD897-C052-F078-DBBE-68541EEB450D}" dt="2025-10-10T13:56:22.678" v="27"/>
        <pc:sldMkLst>
          <pc:docMk/>
          <pc:sldMk cId="3564266451" sldId="324"/>
        </pc:sldMkLst>
      </pc:sldChg>
      <pc:sldChg chg="modSp add">
        <pc:chgData name="Stadhard, Sacha (DCS)" userId="S::sacha.stadhard@mass.gov::fba5cd91-7722-40f5-88cf-02dbb42025c9" providerId="AD" clId="Web-{763FD897-C052-F078-DBBE-68541EEB450D}" dt="2025-10-10T13:59:07.554" v="61" actId="20577"/>
        <pc:sldMkLst>
          <pc:docMk/>
          <pc:sldMk cId="1841802956" sldId="325"/>
        </pc:sldMkLst>
        <pc:graphicFrameChg chg="modGraphic">
          <ac:chgData name="Stadhard, Sacha (DCS)" userId="S::sacha.stadhard@mass.gov::fba5cd91-7722-40f5-88cf-02dbb42025c9" providerId="AD" clId="Web-{763FD897-C052-F078-DBBE-68541EEB450D}" dt="2025-10-10T13:59:07.554" v="61" actId="20577"/>
          <ac:graphicFrameMkLst>
            <pc:docMk/>
            <pc:sldMk cId="1841802956" sldId="325"/>
            <ac:graphicFrameMk id="6" creationId="{5BA0D5E6-6596-B256-AB8C-00DA40E997F2}"/>
          </ac:graphicFrameMkLst>
        </pc:graphicFrameChg>
      </pc:sldChg>
    </pc:docChg>
  </pc:docChgLst>
  <pc:docChgLst>
    <pc:chgData name="Stadhard, Sacha (DCS)" userId="S::sacha.stadhard@mass.gov::fba5cd91-7722-40f5-88cf-02dbb42025c9" providerId="AD" clId="Web-{952D8599-0E48-4BD2-1A55-5B9AB5FD82F9}"/>
    <pc:docChg chg="modSld">
      <pc:chgData name="Stadhard, Sacha (DCS)" userId="S::sacha.stadhard@mass.gov::fba5cd91-7722-40f5-88cf-02dbb42025c9" providerId="AD" clId="Web-{952D8599-0E48-4BD2-1A55-5B9AB5FD82F9}" dt="2025-10-17T13:55:50.447" v="11" actId="20577"/>
      <pc:docMkLst>
        <pc:docMk/>
      </pc:docMkLst>
      <pc:sldChg chg="modSp">
        <pc:chgData name="Stadhard, Sacha (DCS)" userId="S::sacha.stadhard@mass.gov::fba5cd91-7722-40f5-88cf-02dbb42025c9" providerId="AD" clId="Web-{952D8599-0E48-4BD2-1A55-5B9AB5FD82F9}" dt="2025-10-17T13:55:50.447" v="11" actId="20577"/>
        <pc:sldMkLst>
          <pc:docMk/>
          <pc:sldMk cId="1684926679" sldId="296"/>
        </pc:sldMkLst>
        <pc:graphicFrameChg chg="modGraphic">
          <ac:chgData name="Stadhard, Sacha (DCS)" userId="S::sacha.stadhard@mass.gov::fba5cd91-7722-40f5-88cf-02dbb42025c9" providerId="AD" clId="Web-{952D8599-0E48-4BD2-1A55-5B9AB5FD82F9}" dt="2025-10-17T13:55:50.447" v="11" actId="20577"/>
          <ac:graphicFrameMkLst>
            <pc:docMk/>
            <pc:sldMk cId="1684926679" sldId="296"/>
            <ac:graphicFrameMk id="6" creationId="{2DE350DB-43F1-5051-C401-CE468F7B1F1D}"/>
          </ac:graphicFrameMkLst>
        </pc:graphicFrameChg>
      </pc:sldChg>
    </pc:docChg>
  </pc:docChgLst>
  <pc:docChgLst>
    <pc:chgData name="Stadhard, Sacha (DCS)" userId="S::sacha.stadhard@mass.gov::fba5cd91-7722-40f5-88cf-02dbb42025c9" providerId="AD" clId="Web-{FF9E1FF1-B7B3-CDA5-8E72-E1E100014A8C}"/>
    <pc:docChg chg="modSld">
      <pc:chgData name="Stadhard, Sacha (DCS)" userId="S::sacha.stadhard@mass.gov::fba5cd91-7722-40f5-88cf-02dbb42025c9" providerId="AD" clId="Web-{FF9E1FF1-B7B3-CDA5-8E72-E1E100014A8C}" dt="2025-10-20T19:54:44.145" v="16" actId="20577"/>
      <pc:docMkLst>
        <pc:docMk/>
      </pc:docMkLst>
      <pc:sldChg chg="modSp">
        <pc:chgData name="Stadhard, Sacha (DCS)" userId="S::sacha.stadhard@mass.gov::fba5cd91-7722-40f5-88cf-02dbb42025c9" providerId="AD" clId="Web-{FF9E1FF1-B7B3-CDA5-8E72-E1E100014A8C}" dt="2025-10-20T19:54:44.145" v="16" actId="20577"/>
        <pc:sldMkLst>
          <pc:docMk/>
          <pc:sldMk cId="1684926679" sldId="296"/>
        </pc:sldMkLst>
        <pc:graphicFrameChg chg="modGraphic">
          <ac:chgData name="Stadhard, Sacha (DCS)" userId="S::sacha.stadhard@mass.gov::fba5cd91-7722-40f5-88cf-02dbb42025c9" providerId="AD" clId="Web-{FF9E1FF1-B7B3-CDA5-8E72-E1E100014A8C}" dt="2025-10-20T19:54:44.145" v="16" actId="20577"/>
          <ac:graphicFrameMkLst>
            <pc:docMk/>
            <pc:sldMk cId="1684926679" sldId="296"/>
            <ac:graphicFrameMk id="6" creationId="{2DE350DB-43F1-5051-C401-CE468F7B1F1D}"/>
          </ac:graphicFrameMkLst>
        </pc:graphicFrameChg>
      </pc:sldChg>
      <pc:sldChg chg="modSp">
        <pc:chgData name="Stadhard, Sacha (DCS)" userId="S::sacha.stadhard@mass.gov::fba5cd91-7722-40f5-88cf-02dbb42025c9" providerId="AD" clId="Web-{FF9E1FF1-B7B3-CDA5-8E72-E1E100014A8C}" dt="2025-10-20T19:54:24.488" v="6" actId="20577"/>
        <pc:sldMkLst>
          <pc:docMk/>
          <pc:sldMk cId="3493434397" sldId="298"/>
        </pc:sldMkLst>
        <pc:graphicFrameChg chg="modGraphic">
          <ac:chgData name="Stadhard, Sacha (DCS)" userId="S::sacha.stadhard@mass.gov::fba5cd91-7722-40f5-88cf-02dbb42025c9" providerId="AD" clId="Web-{FF9E1FF1-B7B3-CDA5-8E72-E1E100014A8C}" dt="2025-10-20T19:54:24.488" v="6" actId="20577"/>
          <ac:graphicFrameMkLst>
            <pc:docMk/>
            <pc:sldMk cId="3493434397" sldId="298"/>
            <ac:graphicFrameMk id="6" creationId="{52FAD6C7-274A-D297-C41F-CB4181AD5626}"/>
          </ac:graphicFrameMkLst>
        </pc:graphicFrameChg>
      </pc:sldChg>
      <pc:sldChg chg="modSp">
        <pc:chgData name="Stadhard, Sacha (DCS)" userId="S::sacha.stadhard@mass.gov::fba5cd91-7722-40f5-88cf-02dbb42025c9" providerId="AD" clId="Web-{FF9E1FF1-B7B3-CDA5-8E72-E1E100014A8C}" dt="2025-10-20T19:54:02.379" v="4" actId="1076"/>
        <pc:sldMkLst>
          <pc:docMk/>
          <pc:sldMk cId="1655339864" sldId="304"/>
        </pc:sldMkLst>
        <pc:graphicFrameChg chg="mod modGraphic">
          <ac:chgData name="Stadhard, Sacha (DCS)" userId="S::sacha.stadhard@mass.gov::fba5cd91-7722-40f5-88cf-02dbb42025c9" providerId="AD" clId="Web-{FF9E1FF1-B7B3-CDA5-8E72-E1E100014A8C}" dt="2025-10-20T19:54:02.379" v="4" actId="1076"/>
          <ac:graphicFrameMkLst>
            <pc:docMk/>
            <pc:sldMk cId="1655339864" sldId="304"/>
            <ac:graphicFrameMk id="6" creationId="{AAC14298-D22D-C960-B4E1-B00325F89E8C}"/>
          </ac:graphicFrameMkLst>
        </pc:graphicFrameChg>
      </pc:sldChg>
    </pc:docChg>
  </pc:docChgLst>
  <pc:docChgLst>
    <pc:chgData name="Stadhard, Sacha (DCS)" userId="S::sacha.stadhard@mass.gov::fba5cd91-7722-40f5-88cf-02dbb42025c9" providerId="AD" clId="Web-{F59A6C10-D103-EAE9-5F99-9F2AF3614968}"/>
    <pc:docChg chg="addSld modSld">
      <pc:chgData name="Stadhard, Sacha (DCS)" userId="S::sacha.stadhard@mass.gov::fba5cd91-7722-40f5-88cf-02dbb42025c9" providerId="AD" clId="Web-{F59A6C10-D103-EAE9-5F99-9F2AF3614968}" dt="2025-10-07T19:44:17.846" v="132" actId="20577"/>
      <pc:docMkLst>
        <pc:docMk/>
      </pc:docMkLst>
      <pc:sldChg chg="modSp">
        <pc:chgData name="Stadhard, Sacha (DCS)" userId="S::sacha.stadhard@mass.gov::fba5cd91-7722-40f5-88cf-02dbb42025c9" providerId="AD" clId="Web-{F59A6C10-D103-EAE9-5F99-9F2AF3614968}" dt="2025-10-07T19:27:45.833" v="1" actId="20577"/>
        <pc:sldMkLst>
          <pc:docMk/>
          <pc:sldMk cId="2835402444" sldId="288"/>
        </pc:sldMkLst>
        <pc:spChg chg="mod">
          <ac:chgData name="Stadhard, Sacha (DCS)" userId="S::sacha.stadhard@mass.gov::fba5cd91-7722-40f5-88cf-02dbb42025c9" providerId="AD" clId="Web-{F59A6C10-D103-EAE9-5F99-9F2AF3614968}" dt="2025-10-07T19:27:45.833" v="1" actId="20577"/>
          <ac:spMkLst>
            <pc:docMk/>
            <pc:sldMk cId="2835402444" sldId="288"/>
            <ac:spMk id="7" creationId="{00000000-0000-0000-0000-000000000000}"/>
          </ac:spMkLst>
        </pc:spChg>
      </pc:sldChg>
      <pc:sldChg chg="modSp">
        <pc:chgData name="Stadhard, Sacha (DCS)" userId="S::sacha.stadhard@mass.gov::fba5cd91-7722-40f5-88cf-02dbb42025c9" providerId="AD" clId="Web-{F59A6C10-D103-EAE9-5F99-9F2AF3614968}" dt="2025-10-07T19:28:03.224" v="3" actId="20577"/>
        <pc:sldMkLst>
          <pc:docMk/>
          <pc:sldMk cId="4265695988" sldId="289"/>
        </pc:sldMkLst>
        <pc:spChg chg="mod">
          <ac:chgData name="Stadhard, Sacha (DCS)" userId="S::sacha.stadhard@mass.gov::fba5cd91-7722-40f5-88cf-02dbb42025c9" providerId="AD" clId="Web-{F59A6C10-D103-EAE9-5F99-9F2AF3614968}" dt="2025-10-07T19:28:03.224" v="3" actId="20577"/>
          <ac:spMkLst>
            <pc:docMk/>
            <pc:sldMk cId="4265695988" sldId="289"/>
            <ac:spMk id="6" creationId="{00000000-0000-0000-0000-000000000000}"/>
          </ac:spMkLst>
        </pc:spChg>
      </pc:sldChg>
      <pc:sldChg chg="modSp">
        <pc:chgData name="Stadhard, Sacha (DCS)" userId="S::sacha.stadhard@mass.gov::fba5cd91-7722-40f5-88cf-02dbb42025c9" providerId="AD" clId="Web-{F59A6C10-D103-EAE9-5F99-9F2AF3614968}" dt="2025-10-07T19:44:17.846" v="132" actId="20577"/>
        <pc:sldMkLst>
          <pc:docMk/>
          <pc:sldMk cId="2376923106" sldId="290"/>
        </pc:sldMkLst>
        <pc:spChg chg="mod">
          <ac:chgData name="Stadhard, Sacha (DCS)" userId="S::sacha.stadhard@mass.gov::fba5cd91-7722-40f5-88cf-02dbb42025c9" providerId="AD" clId="Web-{F59A6C10-D103-EAE9-5F99-9F2AF3614968}" dt="2025-10-07T19:44:17.846" v="132" actId="20577"/>
          <ac:spMkLst>
            <pc:docMk/>
            <pc:sldMk cId="2376923106" sldId="290"/>
            <ac:spMk id="6" creationId="{00000000-0000-0000-0000-000000000000}"/>
          </ac:spMkLst>
        </pc:spChg>
      </pc:sldChg>
      <pc:sldChg chg="modSp">
        <pc:chgData name="Stadhard, Sacha (DCS)" userId="S::sacha.stadhard@mass.gov::fba5cd91-7722-40f5-88cf-02dbb42025c9" providerId="AD" clId="Web-{F59A6C10-D103-EAE9-5F99-9F2AF3614968}" dt="2025-10-07T19:32:48.879" v="87" actId="20577"/>
        <pc:sldMkLst>
          <pc:docMk/>
          <pc:sldMk cId="2994470554" sldId="306"/>
        </pc:sldMkLst>
      </pc:sldChg>
      <pc:sldChg chg="addSp delSp modSp">
        <pc:chgData name="Stadhard, Sacha (DCS)" userId="S::sacha.stadhard@mass.gov::fba5cd91-7722-40f5-88cf-02dbb42025c9" providerId="AD" clId="Web-{F59A6C10-D103-EAE9-5F99-9F2AF3614968}" dt="2025-10-07T19:39:36.316" v="130"/>
        <pc:sldMkLst>
          <pc:docMk/>
          <pc:sldMk cId="2256310233" sldId="309"/>
        </pc:sldMkLst>
        <pc:picChg chg="add mod ord">
          <ac:chgData name="Stadhard, Sacha (DCS)" userId="S::sacha.stadhard@mass.gov::fba5cd91-7722-40f5-88cf-02dbb42025c9" providerId="AD" clId="Web-{F59A6C10-D103-EAE9-5F99-9F2AF3614968}" dt="2025-10-07T19:39:36.316" v="130"/>
          <ac:picMkLst>
            <pc:docMk/>
            <pc:sldMk cId="2256310233" sldId="309"/>
            <ac:picMk id="5" creationId="{808B618E-DF7D-91B1-67A3-9A4B86F6DDE3}"/>
          </ac:picMkLst>
        </pc:picChg>
      </pc:sldChg>
      <pc:sldChg chg="modSp">
        <pc:chgData name="Stadhard, Sacha (DCS)" userId="S::sacha.stadhard@mass.gov::fba5cd91-7722-40f5-88cf-02dbb42025c9" providerId="AD" clId="Web-{F59A6C10-D103-EAE9-5F99-9F2AF3614968}" dt="2025-10-07T19:37:17.645" v="117" actId="20577"/>
        <pc:sldMkLst>
          <pc:docMk/>
          <pc:sldMk cId="247435957" sldId="310"/>
        </pc:sldMkLst>
      </pc:sldChg>
      <pc:sldChg chg="modSp">
        <pc:chgData name="Stadhard, Sacha (DCS)" userId="S::sacha.stadhard@mass.gov::fba5cd91-7722-40f5-88cf-02dbb42025c9" providerId="AD" clId="Web-{F59A6C10-D103-EAE9-5F99-9F2AF3614968}" dt="2025-10-07T19:38:09.520" v="129" actId="20577"/>
        <pc:sldMkLst>
          <pc:docMk/>
          <pc:sldMk cId="1046995267" sldId="312"/>
        </pc:sldMkLst>
        <pc:spChg chg="mod">
          <ac:chgData name="Stadhard, Sacha (DCS)" userId="S::sacha.stadhard@mass.gov::fba5cd91-7722-40f5-88cf-02dbb42025c9" providerId="AD" clId="Web-{F59A6C10-D103-EAE9-5F99-9F2AF3614968}" dt="2025-10-07T19:38:09.520" v="129" actId="20577"/>
          <ac:spMkLst>
            <pc:docMk/>
            <pc:sldMk cId="1046995267" sldId="312"/>
            <ac:spMk id="4" creationId="{2F533E42-5854-53BC-32D8-A55990A55159}"/>
          </ac:spMkLst>
        </pc:spChg>
      </pc:sldChg>
      <pc:sldChg chg="modSp new">
        <pc:chgData name="Stadhard, Sacha (DCS)" userId="S::sacha.stadhard@mass.gov::fba5cd91-7722-40f5-88cf-02dbb42025c9" providerId="AD" clId="Web-{F59A6C10-D103-EAE9-5F99-9F2AF3614968}" dt="2025-10-07T19:36:55.676" v="100" actId="20577"/>
        <pc:sldMkLst>
          <pc:docMk/>
          <pc:sldMk cId="3366788630" sldId="317"/>
        </pc:sldMkLst>
        <pc:spChg chg="mod">
          <ac:chgData name="Stadhard, Sacha (DCS)" userId="S::sacha.stadhard@mass.gov::fba5cd91-7722-40f5-88cf-02dbb42025c9" providerId="AD" clId="Web-{F59A6C10-D103-EAE9-5F99-9F2AF3614968}" dt="2025-10-07T19:36:55.676" v="100" actId="20577"/>
          <ac:spMkLst>
            <pc:docMk/>
            <pc:sldMk cId="3366788630" sldId="317"/>
            <ac:spMk id="4" creationId="{FE1338F6-7732-FEAC-BDF1-58DC22A27AF6}"/>
          </ac:spMkLst>
        </pc:spChg>
      </pc:sldChg>
    </pc:docChg>
  </pc:docChgLst>
  <pc:docChgLst>
    <pc:chgData name="Stadhard, Sacha (DCS)" userId="S::sacha.stadhard@mass.gov::fba5cd91-7722-40f5-88cf-02dbb42025c9" providerId="AD" clId="Web-{4E650707-95E8-A5BB-54C2-3A54B1FEE179}"/>
    <pc:docChg chg="modSld">
      <pc:chgData name="Stadhard, Sacha (DCS)" userId="S::sacha.stadhard@mass.gov::fba5cd91-7722-40f5-88cf-02dbb42025c9" providerId="AD" clId="Web-{4E650707-95E8-A5BB-54C2-3A54B1FEE179}" dt="2025-10-10T14:45:11.363" v="0"/>
      <pc:docMkLst>
        <pc:docMk/>
      </pc:docMkLst>
      <pc:sldChg chg="addSp delSp modSp">
        <pc:chgData name="Stadhard, Sacha (DCS)" userId="S::sacha.stadhard@mass.gov::fba5cd91-7722-40f5-88cf-02dbb42025c9" providerId="AD" clId="Web-{4E650707-95E8-A5BB-54C2-3A54B1FEE179}" dt="2025-10-10T14:45:11.363" v="0"/>
        <pc:sldMkLst>
          <pc:docMk/>
          <pc:sldMk cId="1557168066" sldId="300"/>
        </pc:sldMkLst>
        <pc:picChg chg="add mod ord">
          <ac:chgData name="Stadhard, Sacha (DCS)" userId="S::sacha.stadhard@mass.gov::fba5cd91-7722-40f5-88cf-02dbb42025c9" providerId="AD" clId="Web-{4E650707-95E8-A5BB-54C2-3A54B1FEE179}" dt="2025-10-10T14:45:11.363" v="0"/>
          <ac:picMkLst>
            <pc:docMk/>
            <pc:sldMk cId="1557168066" sldId="300"/>
            <ac:picMk id="5" creationId="{2C315F82-2766-E976-50B6-6277F5867975}"/>
          </ac:picMkLst>
        </pc:picChg>
      </pc:sldChg>
    </pc:docChg>
  </pc:docChgLst>
  <pc:docChgLst>
    <pc:chgData name="Stadhard, Sacha (DCS)" userId="S::sacha.stadhard@mass.gov::fba5cd91-7722-40f5-88cf-02dbb42025c9" providerId="AD" clId="Web-{32C3A96F-BCF2-BB39-E7F4-77F6C822B5D4}"/>
    <pc:docChg chg="modSld">
      <pc:chgData name="Stadhard, Sacha (DCS)" userId="S::sacha.stadhard@mass.gov::fba5cd91-7722-40f5-88cf-02dbb42025c9" providerId="AD" clId="Web-{32C3A96F-BCF2-BB39-E7F4-77F6C822B5D4}" dt="2025-10-16T15:02:29.405" v="0" actId="1076"/>
      <pc:docMkLst>
        <pc:docMk/>
      </pc:docMkLst>
      <pc:sldChg chg="modSp">
        <pc:chgData name="Stadhard, Sacha (DCS)" userId="S::sacha.stadhard@mass.gov::fba5cd91-7722-40f5-88cf-02dbb42025c9" providerId="AD" clId="Web-{32C3A96F-BCF2-BB39-E7F4-77F6C822B5D4}" dt="2025-10-16T15:02:29.405" v="0" actId="1076"/>
        <pc:sldMkLst>
          <pc:docMk/>
          <pc:sldMk cId="365004553" sldId="314"/>
        </pc:sldMkLst>
        <pc:graphicFrameChg chg="mod">
          <ac:chgData name="Stadhard, Sacha (DCS)" userId="S::sacha.stadhard@mass.gov::fba5cd91-7722-40f5-88cf-02dbb42025c9" providerId="AD" clId="Web-{32C3A96F-BCF2-BB39-E7F4-77F6C822B5D4}" dt="2025-10-16T15:02:29.405" v="0" actId="1076"/>
          <ac:graphicFrameMkLst>
            <pc:docMk/>
            <pc:sldMk cId="365004553" sldId="314"/>
            <ac:graphicFrameMk id="6" creationId="{90189B98-C52D-474D-1426-FC43C44307B2}"/>
          </ac:graphicFrameMkLst>
        </pc:graphicFrameChg>
      </pc:sldChg>
    </pc:docChg>
  </pc:docChgLst>
  <pc:docChgLst>
    <pc:chgData name="Stadhard, Sacha (DCS)" userId="fba5cd91-7722-40f5-88cf-02dbb42025c9" providerId="ADAL" clId="{11411853-D437-4CE2-9496-C7E6AA9D4CC1}"/>
    <pc:docChg chg="undo redo custSel modSld">
      <pc:chgData name="Stadhard, Sacha (DCS)" userId="fba5cd91-7722-40f5-88cf-02dbb42025c9" providerId="ADAL" clId="{11411853-D437-4CE2-9496-C7E6AA9D4CC1}" dt="2025-10-17T02:25:43.937" v="669"/>
      <pc:docMkLst>
        <pc:docMk/>
      </pc:docMkLst>
      <pc:sldChg chg="addSp delSp modSp mod modClrScheme chgLayout">
        <pc:chgData name="Stadhard, Sacha (DCS)" userId="fba5cd91-7722-40f5-88cf-02dbb42025c9" providerId="ADAL" clId="{11411853-D437-4CE2-9496-C7E6AA9D4CC1}" dt="2025-10-10T14:07:36.779" v="88" actId="207"/>
        <pc:sldMkLst>
          <pc:docMk/>
          <pc:sldMk cId="2835402444" sldId="288"/>
        </pc:sldMkLst>
        <pc:spChg chg="mod">
          <ac:chgData name="Stadhard, Sacha (DCS)" userId="fba5cd91-7722-40f5-88cf-02dbb42025c9" providerId="ADAL" clId="{11411853-D437-4CE2-9496-C7E6AA9D4CC1}" dt="2025-10-10T14:01:35.042" v="2" actId="26606"/>
          <ac:spMkLst>
            <pc:docMk/>
            <pc:sldMk cId="2835402444" sldId="288"/>
            <ac:spMk id="3" creationId="{00000000-0000-0000-0000-000000000000}"/>
          </ac:spMkLst>
        </pc:spChg>
        <pc:spChg chg="mod">
          <ac:chgData name="Stadhard, Sacha (DCS)" userId="fba5cd91-7722-40f5-88cf-02dbb42025c9" providerId="ADAL" clId="{11411853-D437-4CE2-9496-C7E6AA9D4CC1}" dt="2025-10-10T14:01:35.042" v="2" actId="26606"/>
          <ac:spMkLst>
            <pc:docMk/>
            <pc:sldMk cId="2835402444" sldId="288"/>
            <ac:spMk id="7" creationId="{00000000-0000-0000-0000-000000000000}"/>
          </ac:spMkLst>
        </pc:spChg>
        <pc:graphicFrameChg chg="add mod modGraphic">
          <ac:chgData name="Stadhard, Sacha (DCS)" userId="fba5cd91-7722-40f5-88cf-02dbb42025c9" providerId="ADAL" clId="{11411853-D437-4CE2-9496-C7E6AA9D4CC1}" dt="2025-10-10T14:07:36.779" v="88" actId="207"/>
          <ac:graphicFrameMkLst>
            <pc:docMk/>
            <pc:sldMk cId="2835402444" sldId="288"/>
            <ac:graphicFrameMk id="9" creationId="{8E632769-A8DE-AF99-1BFE-9DB4AA828048}"/>
          </ac:graphicFrameMkLst>
        </pc:graphicFrameChg>
        <pc:picChg chg="add mod">
          <ac:chgData name="Stadhard, Sacha (DCS)" userId="fba5cd91-7722-40f5-88cf-02dbb42025c9" providerId="ADAL" clId="{11411853-D437-4CE2-9496-C7E6AA9D4CC1}" dt="2025-10-10T14:03:32.122" v="31" actId="1076"/>
          <ac:picMkLst>
            <pc:docMk/>
            <pc:sldMk cId="2835402444" sldId="288"/>
            <ac:picMk id="6" creationId="{0F0D72C9-F700-08EB-AD6A-C5FD99E8CB7D}"/>
          </ac:picMkLst>
        </pc:picChg>
      </pc:sldChg>
      <pc:sldChg chg="addSp delSp modSp mod">
        <pc:chgData name="Stadhard, Sacha (DCS)" userId="fba5cd91-7722-40f5-88cf-02dbb42025c9" providerId="ADAL" clId="{11411853-D437-4CE2-9496-C7E6AA9D4CC1}" dt="2025-10-10T14:08:39.711" v="94" actId="207"/>
        <pc:sldMkLst>
          <pc:docMk/>
          <pc:sldMk cId="2376923106" sldId="290"/>
        </pc:sldMkLst>
        <pc:spChg chg="mod">
          <ac:chgData name="Stadhard, Sacha (DCS)" userId="fba5cd91-7722-40f5-88cf-02dbb42025c9" providerId="ADAL" clId="{11411853-D437-4CE2-9496-C7E6AA9D4CC1}" dt="2025-10-10T14:08:17.063" v="89" actId="26606"/>
          <ac:spMkLst>
            <pc:docMk/>
            <pc:sldMk cId="2376923106" sldId="290"/>
            <ac:spMk id="3" creationId="{00000000-0000-0000-0000-000000000000}"/>
          </ac:spMkLst>
        </pc:spChg>
        <pc:spChg chg="mod">
          <ac:chgData name="Stadhard, Sacha (DCS)" userId="fba5cd91-7722-40f5-88cf-02dbb42025c9" providerId="ADAL" clId="{11411853-D437-4CE2-9496-C7E6AA9D4CC1}" dt="2025-10-10T14:08:17.063" v="89" actId="26606"/>
          <ac:spMkLst>
            <pc:docMk/>
            <pc:sldMk cId="2376923106" sldId="290"/>
            <ac:spMk id="6" creationId="{00000000-0000-0000-0000-000000000000}"/>
          </ac:spMkLst>
        </pc:spChg>
        <pc:graphicFrameChg chg="add mod modGraphic">
          <ac:chgData name="Stadhard, Sacha (DCS)" userId="fba5cd91-7722-40f5-88cf-02dbb42025c9" providerId="ADAL" clId="{11411853-D437-4CE2-9496-C7E6AA9D4CC1}" dt="2025-10-10T14:08:39.711" v="94" actId="207"/>
          <ac:graphicFrameMkLst>
            <pc:docMk/>
            <pc:sldMk cId="2376923106" sldId="290"/>
            <ac:graphicFrameMk id="8" creationId="{84C14C00-7DF0-A331-7275-A00AF5D21F74}"/>
          </ac:graphicFrameMkLst>
        </pc:graphicFrameChg>
      </pc:sldChg>
      <pc:sldChg chg="addSp delSp modSp mod">
        <pc:chgData name="Stadhard, Sacha (DCS)" userId="fba5cd91-7722-40f5-88cf-02dbb42025c9" providerId="ADAL" clId="{11411853-D437-4CE2-9496-C7E6AA9D4CC1}" dt="2025-10-10T14:09:22.987" v="100" actId="207"/>
        <pc:sldMkLst>
          <pc:docMk/>
          <pc:sldMk cId="801821528" sldId="293"/>
        </pc:sldMkLst>
        <pc:spChg chg="mod">
          <ac:chgData name="Stadhard, Sacha (DCS)" userId="fba5cd91-7722-40f5-88cf-02dbb42025c9" providerId="ADAL" clId="{11411853-D437-4CE2-9496-C7E6AA9D4CC1}" dt="2025-10-10T14:08:59.838" v="95" actId="26606"/>
          <ac:spMkLst>
            <pc:docMk/>
            <pc:sldMk cId="801821528" sldId="293"/>
            <ac:spMk id="2" creationId="{7F950A0B-5117-5DE7-ED99-3192186D86FE}"/>
          </ac:spMkLst>
        </pc:spChg>
        <pc:spChg chg="mod">
          <ac:chgData name="Stadhard, Sacha (DCS)" userId="fba5cd91-7722-40f5-88cf-02dbb42025c9" providerId="ADAL" clId="{11411853-D437-4CE2-9496-C7E6AA9D4CC1}" dt="2025-10-10T14:08:59.838" v="95" actId="26606"/>
          <ac:spMkLst>
            <pc:docMk/>
            <pc:sldMk cId="801821528" sldId="293"/>
            <ac:spMk id="3" creationId="{C5923659-59A8-E62A-B3A7-D7EFEE8539D1}"/>
          </ac:spMkLst>
        </pc:spChg>
        <pc:graphicFrameChg chg="add modGraphic">
          <ac:chgData name="Stadhard, Sacha (DCS)" userId="fba5cd91-7722-40f5-88cf-02dbb42025c9" providerId="ADAL" clId="{11411853-D437-4CE2-9496-C7E6AA9D4CC1}" dt="2025-10-10T14:09:22.987" v="100" actId="207"/>
          <ac:graphicFrameMkLst>
            <pc:docMk/>
            <pc:sldMk cId="801821528" sldId="293"/>
            <ac:graphicFrameMk id="6" creationId="{8A2F4442-6719-07C5-FE11-5C68C09668D2}"/>
          </ac:graphicFrameMkLst>
        </pc:graphicFrameChg>
      </pc:sldChg>
      <pc:sldChg chg="addSp delSp modSp mod">
        <pc:chgData name="Stadhard, Sacha (DCS)" userId="fba5cd91-7722-40f5-88cf-02dbb42025c9" providerId="ADAL" clId="{11411853-D437-4CE2-9496-C7E6AA9D4CC1}" dt="2025-10-10T14:11:32.731" v="104"/>
        <pc:sldMkLst>
          <pc:docMk/>
          <pc:sldMk cId="2398137213" sldId="294"/>
        </pc:sldMkLst>
        <pc:spChg chg="mod">
          <ac:chgData name="Stadhard, Sacha (DCS)" userId="fba5cd91-7722-40f5-88cf-02dbb42025c9" providerId="ADAL" clId="{11411853-D437-4CE2-9496-C7E6AA9D4CC1}" dt="2025-10-10T14:09:32.894" v="101" actId="26606"/>
          <ac:spMkLst>
            <pc:docMk/>
            <pc:sldMk cId="2398137213" sldId="294"/>
            <ac:spMk id="2" creationId="{D06DF122-837E-72F6-1D4E-E1BBF42444A3}"/>
          </ac:spMkLst>
        </pc:spChg>
        <pc:spChg chg="mod">
          <ac:chgData name="Stadhard, Sacha (DCS)" userId="fba5cd91-7722-40f5-88cf-02dbb42025c9" providerId="ADAL" clId="{11411853-D437-4CE2-9496-C7E6AA9D4CC1}" dt="2025-10-10T14:09:32.894" v="101" actId="26606"/>
          <ac:spMkLst>
            <pc:docMk/>
            <pc:sldMk cId="2398137213" sldId="294"/>
            <ac:spMk id="3" creationId="{A45579F1-B74E-DFBE-D9F7-A6BADDC3460F}"/>
          </ac:spMkLst>
        </pc:spChg>
        <pc:graphicFrameChg chg="add mod modGraphic">
          <ac:chgData name="Stadhard, Sacha (DCS)" userId="fba5cd91-7722-40f5-88cf-02dbb42025c9" providerId="ADAL" clId="{11411853-D437-4CE2-9496-C7E6AA9D4CC1}" dt="2025-10-10T14:11:32.731" v="104"/>
          <ac:graphicFrameMkLst>
            <pc:docMk/>
            <pc:sldMk cId="2398137213" sldId="294"/>
            <ac:graphicFrameMk id="6" creationId="{CB79441A-C7B4-1441-2CD1-832433F54D53}"/>
          </ac:graphicFrameMkLst>
        </pc:graphicFrameChg>
      </pc:sldChg>
      <pc:sldChg chg="addSp delSp modSp mod modClrScheme chgLayout">
        <pc:chgData name="Stadhard, Sacha (DCS)" userId="fba5cd91-7722-40f5-88cf-02dbb42025c9" providerId="ADAL" clId="{11411853-D437-4CE2-9496-C7E6AA9D4CC1}" dt="2025-10-10T14:52:52.920" v="613" actId="1076"/>
        <pc:sldMkLst>
          <pc:docMk/>
          <pc:sldMk cId="998908526" sldId="295"/>
        </pc:sldMkLst>
        <pc:spChg chg="mod">
          <ac:chgData name="Stadhard, Sacha (DCS)" userId="fba5cd91-7722-40f5-88cf-02dbb42025c9" providerId="ADAL" clId="{11411853-D437-4CE2-9496-C7E6AA9D4CC1}" dt="2025-10-10T14:51:42.962" v="593" actId="26606"/>
          <ac:spMkLst>
            <pc:docMk/>
            <pc:sldMk cId="998908526" sldId="295"/>
            <ac:spMk id="2" creationId="{D06DF122-837E-72F6-1D4E-E1BBF42444A3}"/>
          </ac:spMkLst>
        </pc:spChg>
        <pc:spChg chg="mod">
          <ac:chgData name="Stadhard, Sacha (DCS)" userId="fba5cd91-7722-40f5-88cf-02dbb42025c9" providerId="ADAL" clId="{11411853-D437-4CE2-9496-C7E6AA9D4CC1}" dt="2025-10-10T14:51:42.962" v="593" actId="26606"/>
          <ac:spMkLst>
            <pc:docMk/>
            <pc:sldMk cId="998908526" sldId="295"/>
            <ac:spMk id="3" creationId="{A45579F1-B74E-DFBE-D9F7-A6BADDC3460F}"/>
          </ac:spMkLst>
        </pc:spChg>
        <pc:spChg chg="mod ord">
          <ac:chgData name="Stadhard, Sacha (DCS)" userId="fba5cd91-7722-40f5-88cf-02dbb42025c9" providerId="ADAL" clId="{11411853-D437-4CE2-9496-C7E6AA9D4CC1}" dt="2025-10-10T14:52:48.902" v="612" actId="1076"/>
          <ac:spMkLst>
            <pc:docMk/>
            <pc:sldMk cId="998908526" sldId="295"/>
            <ac:spMk id="4" creationId="{1978A959-D8EB-9AE3-7D38-5063E2EC4319}"/>
          </ac:spMkLst>
        </pc:spChg>
        <pc:picChg chg="add mod ord">
          <ac:chgData name="Stadhard, Sacha (DCS)" userId="fba5cd91-7722-40f5-88cf-02dbb42025c9" providerId="ADAL" clId="{11411853-D437-4CE2-9496-C7E6AA9D4CC1}" dt="2025-10-10T14:52:52.920" v="613" actId="1076"/>
          <ac:picMkLst>
            <pc:docMk/>
            <pc:sldMk cId="998908526" sldId="295"/>
            <ac:picMk id="6" creationId="{ADE7CF96-6ED5-A5BB-4D8F-A3656453004D}"/>
          </ac:picMkLst>
        </pc:picChg>
      </pc:sldChg>
      <pc:sldChg chg="addSp delSp modSp mod">
        <pc:chgData name="Stadhard, Sacha (DCS)" userId="fba5cd91-7722-40f5-88cf-02dbb42025c9" providerId="ADAL" clId="{11411853-D437-4CE2-9496-C7E6AA9D4CC1}" dt="2025-10-10T14:48:38.903" v="576" actId="207"/>
        <pc:sldMkLst>
          <pc:docMk/>
          <pc:sldMk cId="1684926679" sldId="296"/>
        </pc:sldMkLst>
        <pc:spChg chg="mod">
          <ac:chgData name="Stadhard, Sacha (DCS)" userId="fba5cd91-7722-40f5-88cf-02dbb42025c9" providerId="ADAL" clId="{11411853-D437-4CE2-9496-C7E6AA9D4CC1}" dt="2025-10-10T14:48:01.818" v="570" actId="26606"/>
          <ac:spMkLst>
            <pc:docMk/>
            <pc:sldMk cId="1684926679" sldId="296"/>
            <ac:spMk id="2" creationId="{D06DF122-837E-72F6-1D4E-E1BBF42444A3}"/>
          </ac:spMkLst>
        </pc:spChg>
        <pc:spChg chg="mod">
          <ac:chgData name="Stadhard, Sacha (DCS)" userId="fba5cd91-7722-40f5-88cf-02dbb42025c9" providerId="ADAL" clId="{11411853-D437-4CE2-9496-C7E6AA9D4CC1}" dt="2025-10-10T14:48:01.818" v="570" actId="26606"/>
          <ac:spMkLst>
            <pc:docMk/>
            <pc:sldMk cId="1684926679" sldId="296"/>
            <ac:spMk id="3" creationId="{A45579F1-B74E-DFBE-D9F7-A6BADDC3460F}"/>
          </ac:spMkLst>
        </pc:spChg>
        <pc:graphicFrameChg chg="add mod modGraphic">
          <ac:chgData name="Stadhard, Sacha (DCS)" userId="fba5cd91-7722-40f5-88cf-02dbb42025c9" providerId="ADAL" clId="{11411853-D437-4CE2-9496-C7E6AA9D4CC1}" dt="2025-10-10T14:48:38.903" v="576" actId="207"/>
          <ac:graphicFrameMkLst>
            <pc:docMk/>
            <pc:sldMk cId="1684926679" sldId="296"/>
            <ac:graphicFrameMk id="6" creationId="{2DE350DB-43F1-5051-C401-CE468F7B1F1D}"/>
          </ac:graphicFrameMkLst>
        </pc:graphicFrameChg>
      </pc:sldChg>
      <pc:sldChg chg="addSp delSp modSp mod">
        <pc:chgData name="Stadhard, Sacha (DCS)" userId="fba5cd91-7722-40f5-88cf-02dbb42025c9" providerId="ADAL" clId="{11411853-D437-4CE2-9496-C7E6AA9D4CC1}" dt="2025-10-10T14:47:46.760" v="569" actId="207"/>
        <pc:sldMkLst>
          <pc:docMk/>
          <pc:sldMk cId="2698995318" sldId="297"/>
        </pc:sldMkLst>
        <pc:spChg chg="mod">
          <ac:chgData name="Stadhard, Sacha (DCS)" userId="fba5cd91-7722-40f5-88cf-02dbb42025c9" providerId="ADAL" clId="{11411853-D437-4CE2-9496-C7E6AA9D4CC1}" dt="2025-10-10T14:47:24.486" v="564" actId="26606"/>
          <ac:spMkLst>
            <pc:docMk/>
            <pc:sldMk cId="2698995318" sldId="297"/>
            <ac:spMk id="2" creationId="{D06DF122-837E-72F6-1D4E-E1BBF42444A3}"/>
          </ac:spMkLst>
        </pc:spChg>
        <pc:spChg chg="mod">
          <ac:chgData name="Stadhard, Sacha (DCS)" userId="fba5cd91-7722-40f5-88cf-02dbb42025c9" providerId="ADAL" clId="{11411853-D437-4CE2-9496-C7E6AA9D4CC1}" dt="2025-10-10T14:47:24.486" v="564" actId="26606"/>
          <ac:spMkLst>
            <pc:docMk/>
            <pc:sldMk cId="2698995318" sldId="297"/>
            <ac:spMk id="3" creationId="{A45579F1-B74E-DFBE-D9F7-A6BADDC3460F}"/>
          </ac:spMkLst>
        </pc:spChg>
        <pc:graphicFrameChg chg="add mod modGraphic">
          <ac:chgData name="Stadhard, Sacha (DCS)" userId="fba5cd91-7722-40f5-88cf-02dbb42025c9" providerId="ADAL" clId="{11411853-D437-4CE2-9496-C7E6AA9D4CC1}" dt="2025-10-10T14:47:46.760" v="569" actId="207"/>
          <ac:graphicFrameMkLst>
            <pc:docMk/>
            <pc:sldMk cId="2698995318" sldId="297"/>
            <ac:graphicFrameMk id="6" creationId="{BBA43D73-69DB-535C-221E-594370724786}"/>
          </ac:graphicFrameMkLst>
        </pc:graphicFrameChg>
      </pc:sldChg>
      <pc:sldChg chg="addSp delSp modSp mod">
        <pc:chgData name="Stadhard, Sacha (DCS)" userId="fba5cd91-7722-40f5-88cf-02dbb42025c9" providerId="ADAL" clId="{11411853-D437-4CE2-9496-C7E6AA9D4CC1}" dt="2025-10-10T14:47:01.795" v="563" actId="207"/>
        <pc:sldMkLst>
          <pc:docMk/>
          <pc:sldMk cId="3493434397" sldId="298"/>
        </pc:sldMkLst>
        <pc:spChg chg="mod">
          <ac:chgData name="Stadhard, Sacha (DCS)" userId="fba5cd91-7722-40f5-88cf-02dbb42025c9" providerId="ADAL" clId="{11411853-D437-4CE2-9496-C7E6AA9D4CC1}" dt="2025-10-10T14:46:47.952" v="561" actId="26606"/>
          <ac:spMkLst>
            <pc:docMk/>
            <pc:sldMk cId="3493434397" sldId="298"/>
            <ac:spMk id="2" creationId="{D06DF122-837E-72F6-1D4E-E1BBF42444A3}"/>
          </ac:spMkLst>
        </pc:spChg>
        <pc:spChg chg="mod">
          <ac:chgData name="Stadhard, Sacha (DCS)" userId="fba5cd91-7722-40f5-88cf-02dbb42025c9" providerId="ADAL" clId="{11411853-D437-4CE2-9496-C7E6AA9D4CC1}" dt="2025-10-10T14:46:47.952" v="561" actId="26606"/>
          <ac:spMkLst>
            <pc:docMk/>
            <pc:sldMk cId="3493434397" sldId="298"/>
            <ac:spMk id="3" creationId="{A45579F1-B74E-DFBE-D9F7-A6BADDC3460F}"/>
          </ac:spMkLst>
        </pc:spChg>
        <pc:graphicFrameChg chg="add modGraphic">
          <ac:chgData name="Stadhard, Sacha (DCS)" userId="fba5cd91-7722-40f5-88cf-02dbb42025c9" providerId="ADAL" clId="{11411853-D437-4CE2-9496-C7E6AA9D4CC1}" dt="2025-10-10T14:47:01.795" v="563" actId="207"/>
          <ac:graphicFrameMkLst>
            <pc:docMk/>
            <pc:sldMk cId="3493434397" sldId="298"/>
            <ac:graphicFrameMk id="6" creationId="{52FAD6C7-274A-D297-C41F-CB4181AD5626}"/>
          </ac:graphicFrameMkLst>
        </pc:graphicFrameChg>
      </pc:sldChg>
      <pc:sldChg chg="addSp delSp modSp mod">
        <pc:chgData name="Stadhard, Sacha (DCS)" userId="fba5cd91-7722-40f5-88cf-02dbb42025c9" providerId="ADAL" clId="{11411853-D437-4CE2-9496-C7E6AA9D4CC1}" dt="2025-10-10T14:39:33.750" v="553" actId="207"/>
        <pc:sldMkLst>
          <pc:docMk/>
          <pc:sldMk cId="4231459572" sldId="299"/>
        </pc:sldMkLst>
        <pc:spChg chg="mod">
          <ac:chgData name="Stadhard, Sacha (DCS)" userId="fba5cd91-7722-40f5-88cf-02dbb42025c9" providerId="ADAL" clId="{11411853-D437-4CE2-9496-C7E6AA9D4CC1}" dt="2025-10-10T14:38:19.193" v="541" actId="26606"/>
          <ac:spMkLst>
            <pc:docMk/>
            <pc:sldMk cId="4231459572" sldId="299"/>
            <ac:spMk id="2" creationId="{D06DF122-837E-72F6-1D4E-E1BBF42444A3}"/>
          </ac:spMkLst>
        </pc:spChg>
        <pc:spChg chg="mod">
          <ac:chgData name="Stadhard, Sacha (DCS)" userId="fba5cd91-7722-40f5-88cf-02dbb42025c9" providerId="ADAL" clId="{11411853-D437-4CE2-9496-C7E6AA9D4CC1}" dt="2025-10-10T14:38:19.193" v="541" actId="26606"/>
          <ac:spMkLst>
            <pc:docMk/>
            <pc:sldMk cId="4231459572" sldId="299"/>
            <ac:spMk id="3" creationId="{A45579F1-B74E-DFBE-D9F7-A6BADDC3460F}"/>
          </ac:spMkLst>
        </pc:spChg>
        <pc:graphicFrameChg chg="add mod modGraphic">
          <ac:chgData name="Stadhard, Sacha (DCS)" userId="fba5cd91-7722-40f5-88cf-02dbb42025c9" providerId="ADAL" clId="{11411853-D437-4CE2-9496-C7E6AA9D4CC1}" dt="2025-10-10T14:39:33.750" v="553" actId="207"/>
          <ac:graphicFrameMkLst>
            <pc:docMk/>
            <pc:sldMk cId="4231459572" sldId="299"/>
            <ac:graphicFrameMk id="6" creationId="{697D9F23-D48C-2290-FFCC-6F2F6A054A47}"/>
          </ac:graphicFrameMkLst>
        </pc:graphicFrameChg>
      </pc:sldChg>
      <pc:sldChg chg="addSp modSp mod modClrScheme chgLayout">
        <pc:chgData name="Stadhard, Sacha (DCS)" userId="fba5cd91-7722-40f5-88cf-02dbb42025c9" providerId="ADAL" clId="{11411853-D437-4CE2-9496-C7E6AA9D4CC1}" dt="2025-10-10T14:53:05.854" v="614" actId="1076"/>
        <pc:sldMkLst>
          <pc:docMk/>
          <pc:sldMk cId="1557168066" sldId="300"/>
        </pc:sldMkLst>
        <pc:spChg chg="mod">
          <ac:chgData name="Stadhard, Sacha (DCS)" userId="fba5cd91-7722-40f5-88cf-02dbb42025c9" providerId="ADAL" clId="{11411853-D437-4CE2-9496-C7E6AA9D4CC1}" dt="2025-10-10T14:40:14.806" v="554" actId="26606"/>
          <ac:spMkLst>
            <pc:docMk/>
            <pc:sldMk cId="1557168066" sldId="300"/>
            <ac:spMk id="2" creationId="{D06DF122-837E-72F6-1D4E-E1BBF42444A3}"/>
          </ac:spMkLst>
        </pc:spChg>
        <pc:spChg chg="mod">
          <ac:chgData name="Stadhard, Sacha (DCS)" userId="fba5cd91-7722-40f5-88cf-02dbb42025c9" providerId="ADAL" clId="{11411853-D437-4CE2-9496-C7E6AA9D4CC1}" dt="2025-10-10T14:40:14.806" v="554" actId="26606"/>
          <ac:spMkLst>
            <pc:docMk/>
            <pc:sldMk cId="1557168066" sldId="300"/>
            <ac:spMk id="3" creationId="{A45579F1-B74E-DFBE-D9F7-A6BADDC3460F}"/>
          </ac:spMkLst>
        </pc:spChg>
        <pc:spChg chg="mod">
          <ac:chgData name="Stadhard, Sacha (DCS)" userId="fba5cd91-7722-40f5-88cf-02dbb42025c9" providerId="ADAL" clId="{11411853-D437-4CE2-9496-C7E6AA9D4CC1}" dt="2025-10-10T14:40:41.271" v="559" actId="12"/>
          <ac:spMkLst>
            <pc:docMk/>
            <pc:sldMk cId="1557168066" sldId="300"/>
            <ac:spMk id="4" creationId="{1978A959-D8EB-9AE3-7D38-5063E2EC4319}"/>
          </ac:spMkLst>
        </pc:spChg>
        <pc:picChg chg="mod">
          <ac:chgData name="Stadhard, Sacha (DCS)" userId="fba5cd91-7722-40f5-88cf-02dbb42025c9" providerId="ADAL" clId="{11411853-D437-4CE2-9496-C7E6AA9D4CC1}" dt="2025-10-10T14:53:05.854" v="614" actId="1076"/>
          <ac:picMkLst>
            <pc:docMk/>
            <pc:sldMk cId="1557168066" sldId="300"/>
            <ac:picMk id="5" creationId="{2C315F82-2766-E976-50B6-6277F5867975}"/>
          </ac:picMkLst>
        </pc:picChg>
      </pc:sldChg>
      <pc:sldChg chg="addSp delSp modSp mod modClrScheme chgLayout">
        <pc:chgData name="Stadhard, Sacha (DCS)" userId="fba5cd91-7722-40f5-88cf-02dbb42025c9" providerId="ADAL" clId="{11411853-D437-4CE2-9496-C7E6AA9D4CC1}" dt="2025-10-10T14:35:08.166" v="540" actId="26606"/>
        <pc:sldMkLst>
          <pc:docMk/>
          <pc:sldMk cId="2819821855" sldId="301"/>
        </pc:sldMkLst>
        <pc:spChg chg="mod">
          <ac:chgData name="Stadhard, Sacha (DCS)" userId="fba5cd91-7722-40f5-88cf-02dbb42025c9" providerId="ADAL" clId="{11411853-D437-4CE2-9496-C7E6AA9D4CC1}" dt="2025-10-10T14:35:08.166" v="540" actId="26606"/>
          <ac:spMkLst>
            <pc:docMk/>
            <pc:sldMk cId="2819821855" sldId="301"/>
            <ac:spMk id="2" creationId="{D06DF122-837E-72F6-1D4E-E1BBF42444A3}"/>
          </ac:spMkLst>
        </pc:spChg>
        <pc:spChg chg="mod">
          <ac:chgData name="Stadhard, Sacha (DCS)" userId="fba5cd91-7722-40f5-88cf-02dbb42025c9" providerId="ADAL" clId="{11411853-D437-4CE2-9496-C7E6AA9D4CC1}" dt="2025-10-10T14:35:08.166" v="540" actId="26606"/>
          <ac:spMkLst>
            <pc:docMk/>
            <pc:sldMk cId="2819821855" sldId="301"/>
            <ac:spMk id="3" creationId="{A45579F1-B74E-DFBE-D9F7-A6BADDC3460F}"/>
          </ac:spMkLst>
        </pc:spChg>
        <pc:spChg chg="add del">
          <ac:chgData name="Stadhard, Sacha (DCS)" userId="fba5cd91-7722-40f5-88cf-02dbb42025c9" providerId="ADAL" clId="{11411853-D437-4CE2-9496-C7E6AA9D4CC1}" dt="2025-10-10T14:35:08.166" v="540" actId="26606"/>
          <ac:spMkLst>
            <pc:docMk/>
            <pc:sldMk cId="2819821855" sldId="301"/>
            <ac:spMk id="4" creationId="{1978A959-D8EB-9AE3-7D38-5063E2EC4319}"/>
          </ac:spMkLst>
        </pc:spChg>
      </pc:sldChg>
      <pc:sldChg chg="addSp delSp modSp mod">
        <pc:chgData name="Stadhard, Sacha (DCS)" userId="fba5cd91-7722-40f5-88cf-02dbb42025c9" providerId="ADAL" clId="{11411853-D437-4CE2-9496-C7E6AA9D4CC1}" dt="2025-10-10T14:32:39.115" v="526" actId="14100"/>
        <pc:sldMkLst>
          <pc:docMk/>
          <pc:sldMk cId="221299633" sldId="302"/>
        </pc:sldMkLst>
        <pc:spChg chg="mod">
          <ac:chgData name="Stadhard, Sacha (DCS)" userId="fba5cd91-7722-40f5-88cf-02dbb42025c9" providerId="ADAL" clId="{11411853-D437-4CE2-9496-C7E6AA9D4CC1}" dt="2025-10-10T14:31:41.224" v="516" actId="26606"/>
          <ac:spMkLst>
            <pc:docMk/>
            <pc:sldMk cId="221299633" sldId="302"/>
            <ac:spMk id="2" creationId="{D06DF122-837E-72F6-1D4E-E1BBF42444A3}"/>
          </ac:spMkLst>
        </pc:spChg>
        <pc:spChg chg="mod">
          <ac:chgData name="Stadhard, Sacha (DCS)" userId="fba5cd91-7722-40f5-88cf-02dbb42025c9" providerId="ADAL" clId="{11411853-D437-4CE2-9496-C7E6AA9D4CC1}" dt="2025-10-10T14:31:41.224" v="516" actId="26606"/>
          <ac:spMkLst>
            <pc:docMk/>
            <pc:sldMk cId="221299633" sldId="302"/>
            <ac:spMk id="3" creationId="{A45579F1-B74E-DFBE-D9F7-A6BADDC3460F}"/>
          </ac:spMkLst>
        </pc:spChg>
        <pc:graphicFrameChg chg="add mod modGraphic">
          <ac:chgData name="Stadhard, Sacha (DCS)" userId="fba5cd91-7722-40f5-88cf-02dbb42025c9" providerId="ADAL" clId="{11411853-D437-4CE2-9496-C7E6AA9D4CC1}" dt="2025-10-10T14:32:39.115" v="526" actId="14100"/>
          <ac:graphicFrameMkLst>
            <pc:docMk/>
            <pc:sldMk cId="221299633" sldId="302"/>
            <ac:graphicFrameMk id="6" creationId="{9B53D43B-A280-2C0E-4CED-432C5B2833C9}"/>
          </ac:graphicFrameMkLst>
        </pc:graphicFrameChg>
      </pc:sldChg>
      <pc:sldChg chg="addSp delSp modSp mod modClrScheme chgLayout">
        <pc:chgData name="Stadhard, Sacha (DCS)" userId="fba5cd91-7722-40f5-88cf-02dbb42025c9" providerId="ADAL" clId="{11411853-D437-4CE2-9496-C7E6AA9D4CC1}" dt="2025-10-10T14:31:20.371" v="515" actId="27636"/>
        <pc:sldMkLst>
          <pc:docMk/>
          <pc:sldMk cId="1313828932" sldId="303"/>
        </pc:sldMkLst>
        <pc:spChg chg="mod">
          <ac:chgData name="Stadhard, Sacha (DCS)" userId="fba5cd91-7722-40f5-88cf-02dbb42025c9" providerId="ADAL" clId="{11411853-D437-4CE2-9496-C7E6AA9D4CC1}" dt="2025-10-10T14:29:07.384" v="490" actId="26606"/>
          <ac:spMkLst>
            <pc:docMk/>
            <pc:sldMk cId="1313828932" sldId="303"/>
            <ac:spMk id="2" creationId="{D06DF122-837E-72F6-1D4E-E1BBF42444A3}"/>
          </ac:spMkLst>
        </pc:spChg>
        <pc:spChg chg="mod">
          <ac:chgData name="Stadhard, Sacha (DCS)" userId="fba5cd91-7722-40f5-88cf-02dbb42025c9" providerId="ADAL" clId="{11411853-D437-4CE2-9496-C7E6AA9D4CC1}" dt="2025-10-10T14:29:07.384" v="490" actId="26606"/>
          <ac:spMkLst>
            <pc:docMk/>
            <pc:sldMk cId="1313828932" sldId="303"/>
            <ac:spMk id="3" creationId="{A45579F1-B74E-DFBE-D9F7-A6BADDC3460F}"/>
          </ac:spMkLst>
        </pc:spChg>
        <pc:spChg chg="mod">
          <ac:chgData name="Stadhard, Sacha (DCS)" userId="fba5cd91-7722-40f5-88cf-02dbb42025c9" providerId="ADAL" clId="{11411853-D437-4CE2-9496-C7E6AA9D4CC1}" dt="2025-10-10T14:31:20.371" v="515" actId="27636"/>
          <ac:spMkLst>
            <pc:docMk/>
            <pc:sldMk cId="1313828932" sldId="303"/>
            <ac:spMk id="4" creationId="{1978A959-D8EB-9AE3-7D38-5063E2EC4319}"/>
          </ac:spMkLst>
        </pc:spChg>
        <pc:picChg chg="add mod">
          <ac:chgData name="Stadhard, Sacha (DCS)" userId="fba5cd91-7722-40f5-88cf-02dbb42025c9" providerId="ADAL" clId="{11411853-D437-4CE2-9496-C7E6AA9D4CC1}" dt="2025-10-10T14:31:13.276" v="513" actId="14100"/>
          <ac:picMkLst>
            <pc:docMk/>
            <pc:sldMk cId="1313828932" sldId="303"/>
            <ac:picMk id="6" creationId="{58103D02-6630-71A8-A2C2-1151599B2042}"/>
          </ac:picMkLst>
        </pc:picChg>
      </pc:sldChg>
      <pc:sldChg chg="addSp delSp modSp mod">
        <pc:chgData name="Stadhard, Sacha (DCS)" userId="fba5cd91-7722-40f5-88cf-02dbb42025c9" providerId="ADAL" clId="{11411853-D437-4CE2-9496-C7E6AA9D4CC1}" dt="2025-10-10T14:28:13.810" v="442" actId="20577"/>
        <pc:sldMkLst>
          <pc:docMk/>
          <pc:sldMk cId="1655339864" sldId="304"/>
        </pc:sldMkLst>
        <pc:spChg chg="mod">
          <ac:chgData name="Stadhard, Sacha (DCS)" userId="fba5cd91-7722-40f5-88cf-02dbb42025c9" providerId="ADAL" clId="{11411853-D437-4CE2-9496-C7E6AA9D4CC1}" dt="2025-10-10T14:28:13.810" v="442" actId="20577"/>
          <ac:spMkLst>
            <pc:docMk/>
            <pc:sldMk cId="1655339864" sldId="304"/>
            <ac:spMk id="2" creationId="{D06DF122-837E-72F6-1D4E-E1BBF42444A3}"/>
          </ac:spMkLst>
        </pc:spChg>
        <pc:spChg chg="mod">
          <ac:chgData name="Stadhard, Sacha (DCS)" userId="fba5cd91-7722-40f5-88cf-02dbb42025c9" providerId="ADAL" clId="{11411853-D437-4CE2-9496-C7E6AA9D4CC1}" dt="2025-10-10T14:26:49.345" v="380" actId="26606"/>
          <ac:spMkLst>
            <pc:docMk/>
            <pc:sldMk cId="1655339864" sldId="304"/>
            <ac:spMk id="3" creationId="{A45579F1-B74E-DFBE-D9F7-A6BADDC3460F}"/>
          </ac:spMkLst>
        </pc:spChg>
        <pc:graphicFrameChg chg="add modGraphic">
          <ac:chgData name="Stadhard, Sacha (DCS)" userId="fba5cd91-7722-40f5-88cf-02dbb42025c9" providerId="ADAL" clId="{11411853-D437-4CE2-9496-C7E6AA9D4CC1}" dt="2025-10-10T14:27:15.719" v="384" actId="207"/>
          <ac:graphicFrameMkLst>
            <pc:docMk/>
            <pc:sldMk cId="1655339864" sldId="304"/>
            <ac:graphicFrameMk id="6" creationId="{AAC14298-D22D-C960-B4E1-B00325F89E8C}"/>
          </ac:graphicFrameMkLst>
        </pc:graphicFrameChg>
      </pc:sldChg>
      <pc:sldChg chg="addSp delSp modSp mod">
        <pc:chgData name="Stadhard, Sacha (DCS)" userId="fba5cd91-7722-40f5-88cf-02dbb42025c9" providerId="ADAL" clId="{11411853-D437-4CE2-9496-C7E6AA9D4CC1}" dt="2025-10-17T02:25:43.937" v="669"/>
        <pc:sldMkLst>
          <pc:docMk/>
          <pc:sldMk cId="2612193033" sldId="305"/>
        </pc:sldMkLst>
        <pc:spChg chg="mod">
          <ac:chgData name="Stadhard, Sacha (DCS)" userId="fba5cd91-7722-40f5-88cf-02dbb42025c9" providerId="ADAL" clId="{11411853-D437-4CE2-9496-C7E6AA9D4CC1}" dt="2025-10-10T14:19:35.760" v="316" actId="26606"/>
          <ac:spMkLst>
            <pc:docMk/>
            <pc:sldMk cId="2612193033" sldId="305"/>
            <ac:spMk id="2" creationId="{D06DF122-837E-72F6-1D4E-E1BBF42444A3}"/>
          </ac:spMkLst>
        </pc:spChg>
        <pc:spChg chg="mod">
          <ac:chgData name="Stadhard, Sacha (DCS)" userId="fba5cd91-7722-40f5-88cf-02dbb42025c9" providerId="ADAL" clId="{11411853-D437-4CE2-9496-C7E6AA9D4CC1}" dt="2025-10-10T14:19:35.760" v="316" actId="26606"/>
          <ac:spMkLst>
            <pc:docMk/>
            <pc:sldMk cId="2612193033" sldId="305"/>
            <ac:spMk id="3" creationId="{A45579F1-B74E-DFBE-D9F7-A6BADDC3460F}"/>
          </ac:spMkLst>
        </pc:spChg>
        <pc:graphicFrameChg chg="add mod modGraphic">
          <ac:chgData name="Stadhard, Sacha (DCS)" userId="fba5cd91-7722-40f5-88cf-02dbb42025c9" providerId="ADAL" clId="{11411853-D437-4CE2-9496-C7E6AA9D4CC1}" dt="2025-10-17T02:25:43.937" v="669"/>
          <ac:graphicFrameMkLst>
            <pc:docMk/>
            <pc:sldMk cId="2612193033" sldId="305"/>
            <ac:graphicFrameMk id="6" creationId="{E7A53F10-D178-6EB7-8CFE-D11498B4CD13}"/>
          </ac:graphicFrameMkLst>
        </pc:graphicFrameChg>
      </pc:sldChg>
      <pc:sldChg chg="addSp delSp modSp mod">
        <pc:chgData name="Stadhard, Sacha (DCS)" userId="fba5cd91-7722-40f5-88cf-02dbb42025c9" providerId="ADAL" clId="{11411853-D437-4CE2-9496-C7E6AA9D4CC1}" dt="2025-10-10T14:19:12.393" v="315"/>
        <pc:sldMkLst>
          <pc:docMk/>
          <pc:sldMk cId="2994470554" sldId="306"/>
        </pc:sldMkLst>
        <pc:spChg chg="mod">
          <ac:chgData name="Stadhard, Sacha (DCS)" userId="fba5cd91-7722-40f5-88cf-02dbb42025c9" providerId="ADAL" clId="{11411853-D437-4CE2-9496-C7E6AA9D4CC1}" dt="2025-10-10T14:18:22.290" v="310" actId="26606"/>
          <ac:spMkLst>
            <pc:docMk/>
            <pc:sldMk cId="2994470554" sldId="306"/>
            <ac:spMk id="2" creationId="{D06DF122-837E-72F6-1D4E-E1BBF42444A3}"/>
          </ac:spMkLst>
        </pc:spChg>
        <pc:spChg chg="mod">
          <ac:chgData name="Stadhard, Sacha (DCS)" userId="fba5cd91-7722-40f5-88cf-02dbb42025c9" providerId="ADAL" clId="{11411853-D437-4CE2-9496-C7E6AA9D4CC1}" dt="2025-10-10T14:18:22.290" v="310" actId="26606"/>
          <ac:spMkLst>
            <pc:docMk/>
            <pc:sldMk cId="2994470554" sldId="306"/>
            <ac:spMk id="3" creationId="{A45579F1-B74E-DFBE-D9F7-A6BADDC3460F}"/>
          </ac:spMkLst>
        </pc:spChg>
        <pc:graphicFrameChg chg="add mod modGraphic">
          <ac:chgData name="Stadhard, Sacha (DCS)" userId="fba5cd91-7722-40f5-88cf-02dbb42025c9" providerId="ADAL" clId="{11411853-D437-4CE2-9496-C7E6AA9D4CC1}" dt="2025-10-10T14:19:12.393" v="315"/>
          <ac:graphicFrameMkLst>
            <pc:docMk/>
            <pc:sldMk cId="2994470554" sldId="306"/>
            <ac:graphicFrameMk id="6" creationId="{03BF240B-792C-A828-D0AE-49E76BBBB83C}"/>
          </ac:graphicFrameMkLst>
        </pc:graphicFrameChg>
      </pc:sldChg>
      <pc:sldChg chg="addSp delSp modSp mod">
        <pc:chgData name="Stadhard, Sacha (DCS)" userId="fba5cd91-7722-40f5-88cf-02dbb42025c9" providerId="ADAL" clId="{11411853-D437-4CE2-9496-C7E6AA9D4CC1}" dt="2025-10-10T14:18:06.767" v="305" actId="207"/>
        <pc:sldMkLst>
          <pc:docMk/>
          <pc:sldMk cId="3543284214" sldId="307"/>
        </pc:sldMkLst>
        <pc:spChg chg="mod">
          <ac:chgData name="Stadhard, Sacha (DCS)" userId="fba5cd91-7722-40f5-88cf-02dbb42025c9" providerId="ADAL" clId="{11411853-D437-4CE2-9496-C7E6AA9D4CC1}" dt="2025-10-10T14:17:36.474" v="298" actId="26606"/>
          <ac:spMkLst>
            <pc:docMk/>
            <pc:sldMk cId="3543284214" sldId="307"/>
            <ac:spMk id="2" creationId="{D06DF122-837E-72F6-1D4E-E1BBF42444A3}"/>
          </ac:spMkLst>
        </pc:spChg>
        <pc:spChg chg="mod">
          <ac:chgData name="Stadhard, Sacha (DCS)" userId="fba5cd91-7722-40f5-88cf-02dbb42025c9" providerId="ADAL" clId="{11411853-D437-4CE2-9496-C7E6AA9D4CC1}" dt="2025-10-10T14:17:36.474" v="298" actId="26606"/>
          <ac:spMkLst>
            <pc:docMk/>
            <pc:sldMk cId="3543284214" sldId="307"/>
            <ac:spMk id="3" creationId="{A45579F1-B74E-DFBE-D9F7-A6BADDC3460F}"/>
          </ac:spMkLst>
        </pc:spChg>
        <pc:graphicFrameChg chg="add mod modGraphic">
          <ac:chgData name="Stadhard, Sacha (DCS)" userId="fba5cd91-7722-40f5-88cf-02dbb42025c9" providerId="ADAL" clId="{11411853-D437-4CE2-9496-C7E6AA9D4CC1}" dt="2025-10-10T14:18:06.767" v="305" actId="207"/>
          <ac:graphicFrameMkLst>
            <pc:docMk/>
            <pc:sldMk cId="3543284214" sldId="307"/>
            <ac:graphicFrameMk id="6" creationId="{DF22FE4A-4720-523A-34CE-AF927222B959}"/>
          </ac:graphicFrameMkLst>
        </pc:graphicFrameChg>
      </pc:sldChg>
      <pc:sldChg chg="addSp delSp modSp mod modClrScheme chgLayout">
        <pc:chgData name="Stadhard, Sacha (DCS)" userId="fba5cd91-7722-40f5-88cf-02dbb42025c9" providerId="ADAL" clId="{11411853-D437-4CE2-9496-C7E6AA9D4CC1}" dt="2025-10-10T14:16:52.420" v="291" actId="20577"/>
        <pc:sldMkLst>
          <pc:docMk/>
          <pc:sldMk cId="3673093073" sldId="308"/>
        </pc:sldMkLst>
        <pc:spChg chg="mod">
          <ac:chgData name="Stadhard, Sacha (DCS)" userId="fba5cd91-7722-40f5-88cf-02dbb42025c9" providerId="ADAL" clId="{11411853-D437-4CE2-9496-C7E6AA9D4CC1}" dt="2025-10-10T14:14:09.002" v="133" actId="20577"/>
          <ac:spMkLst>
            <pc:docMk/>
            <pc:sldMk cId="3673093073" sldId="308"/>
            <ac:spMk id="2" creationId="{D06DF122-837E-72F6-1D4E-E1BBF42444A3}"/>
          </ac:spMkLst>
        </pc:spChg>
        <pc:spChg chg="mod">
          <ac:chgData name="Stadhard, Sacha (DCS)" userId="fba5cd91-7722-40f5-88cf-02dbb42025c9" providerId="ADAL" clId="{11411853-D437-4CE2-9496-C7E6AA9D4CC1}" dt="2025-10-10T14:11:55.971" v="105" actId="26606"/>
          <ac:spMkLst>
            <pc:docMk/>
            <pc:sldMk cId="3673093073" sldId="308"/>
            <ac:spMk id="3" creationId="{A45579F1-B74E-DFBE-D9F7-A6BADDC3460F}"/>
          </ac:spMkLst>
        </pc:spChg>
        <pc:graphicFrameChg chg="add mod modGraphic">
          <ac:chgData name="Stadhard, Sacha (DCS)" userId="fba5cd91-7722-40f5-88cf-02dbb42025c9" providerId="ADAL" clId="{11411853-D437-4CE2-9496-C7E6AA9D4CC1}" dt="2025-10-10T14:16:52.420" v="291" actId="20577"/>
          <ac:graphicFrameMkLst>
            <pc:docMk/>
            <pc:sldMk cId="3673093073" sldId="308"/>
            <ac:graphicFrameMk id="6" creationId="{79EB1522-3D23-03BA-B07A-2CB679052F45}"/>
          </ac:graphicFrameMkLst>
        </pc:graphicFrameChg>
      </pc:sldChg>
      <pc:sldChg chg="addSp delSp modSp mod">
        <pc:chgData name="Stadhard, Sacha (DCS)" userId="fba5cd91-7722-40f5-88cf-02dbb42025c9" providerId="ADAL" clId="{11411853-D437-4CE2-9496-C7E6AA9D4CC1}" dt="2025-10-10T14:24:51.961" v="369" actId="255"/>
        <pc:sldMkLst>
          <pc:docMk/>
          <pc:sldMk cId="2907767356" sldId="313"/>
        </pc:sldMkLst>
        <pc:spChg chg="mod">
          <ac:chgData name="Stadhard, Sacha (DCS)" userId="fba5cd91-7722-40f5-88cf-02dbb42025c9" providerId="ADAL" clId="{11411853-D437-4CE2-9496-C7E6AA9D4CC1}" dt="2025-10-10T14:23:12.687" v="343" actId="26606"/>
          <ac:spMkLst>
            <pc:docMk/>
            <pc:sldMk cId="2907767356" sldId="313"/>
            <ac:spMk id="2" creationId="{5D1CD98B-8187-BE7B-DF68-7C9EDA85188C}"/>
          </ac:spMkLst>
        </pc:spChg>
        <pc:spChg chg="mod">
          <ac:chgData name="Stadhard, Sacha (DCS)" userId="fba5cd91-7722-40f5-88cf-02dbb42025c9" providerId="ADAL" clId="{11411853-D437-4CE2-9496-C7E6AA9D4CC1}" dt="2025-10-10T14:23:12.687" v="343" actId="26606"/>
          <ac:spMkLst>
            <pc:docMk/>
            <pc:sldMk cId="2907767356" sldId="313"/>
            <ac:spMk id="3" creationId="{4ABA6F5D-CEFC-D251-DA59-33A88D422F3E}"/>
          </ac:spMkLst>
        </pc:spChg>
        <pc:graphicFrameChg chg="add mod modGraphic">
          <ac:chgData name="Stadhard, Sacha (DCS)" userId="fba5cd91-7722-40f5-88cf-02dbb42025c9" providerId="ADAL" clId="{11411853-D437-4CE2-9496-C7E6AA9D4CC1}" dt="2025-10-10T14:24:51.961" v="369" actId="255"/>
          <ac:graphicFrameMkLst>
            <pc:docMk/>
            <pc:sldMk cId="2907767356" sldId="313"/>
            <ac:graphicFrameMk id="6" creationId="{476AA126-9723-3011-E293-9333DC4781C7}"/>
          </ac:graphicFrameMkLst>
        </pc:graphicFrameChg>
      </pc:sldChg>
      <pc:sldChg chg="addSp delSp modSp mod">
        <pc:chgData name="Stadhard, Sacha (DCS)" userId="fba5cd91-7722-40f5-88cf-02dbb42025c9" providerId="ADAL" clId="{11411853-D437-4CE2-9496-C7E6AA9D4CC1}" dt="2025-10-10T14:26:23.410" v="379" actId="207"/>
        <pc:sldMkLst>
          <pc:docMk/>
          <pc:sldMk cId="365004553" sldId="314"/>
        </pc:sldMkLst>
        <pc:spChg chg="mod">
          <ac:chgData name="Stadhard, Sacha (DCS)" userId="fba5cd91-7722-40f5-88cf-02dbb42025c9" providerId="ADAL" clId="{11411853-D437-4CE2-9496-C7E6AA9D4CC1}" dt="2025-10-10T14:26:05.259" v="376" actId="26606"/>
          <ac:spMkLst>
            <pc:docMk/>
            <pc:sldMk cId="365004553" sldId="314"/>
            <ac:spMk id="2" creationId="{5D1CD98B-8187-BE7B-DF68-7C9EDA85188C}"/>
          </ac:spMkLst>
        </pc:spChg>
        <pc:spChg chg="mod">
          <ac:chgData name="Stadhard, Sacha (DCS)" userId="fba5cd91-7722-40f5-88cf-02dbb42025c9" providerId="ADAL" clId="{11411853-D437-4CE2-9496-C7E6AA9D4CC1}" dt="2025-10-10T14:26:05.259" v="376" actId="26606"/>
          <ac:spMkLst>
            <pc:docMk/>
            <pc:sldMk cId="365004553" sldId="314"/>
            <ac:spMk id="3" creationId="{4ABA6F5D-CEFC-D251-DA59-33A88D422F3E}"/>
          </ac:spMkLst>
        </pc:spChg>
        <pc:graphicFrameChg chg="add mod modGraphic">
          <ac:chgData name="Stadhard, Sacha (DCS)" userId="fba5cd91-7722-40f5-88cf-02dbb42025c9" providerId="ADAL" clId="{11411853-D437-4CE2-9496-C7E6AA9D4CC1}" dt="2025-10-10T14:26:23.410" v="379" actId="207"/>
          <ac:graphicFrameMkLst>
            <pc:docMk/>
            <pc:sldMk cId="365004553" sldId="314"/>
            <ac:graphicFrameMk id="6" creationId="{90189B98-C52D-474D-1426-FC43C44307B2}"/>
          </ac:graphicFrameMkLst>
        </pc:graphicFrameChg>
      </pc:sldChg>
      <pc:sldChg chg="addSp delSp modSp mod">
        <pc:chgData name="Stadhard, Sacha (DCS)" userId="fba5cd91-7722-40f5-88cf-02dbb42025c9" providerId="ADAL" clId="{11411853-D437-4CE2-9496-C7E6AA9D4CC1}" dt="2025-10-10T14:25:34.737" v="375" actId="207"/>
        <pc:sldMkLst>
          <pc:docMk/>
          <pc:sldMk cId="1031332395" sldId="316"/>
        </pc:sldMkLst>
        <pc:spChg chg="mod">
          <ac:chgData name="Stadhard, Sacha (DCS)" userId="fba5cd91-7722-40f5-88cf-02dbb42025c9" providerId="ADAL" clId="{11411853-D437-4CE2-9496-C7E6AA9D4CC1}" dt="2025-10-10T14:25:07.547" v="370" actId="26606"/>
          <ac:spMkLst>
            <pc:docMk/>
            <pc:sldMk cId="1031332395" sldId="316"/>
            <ac:spMk id="2" creationId="{5D1CD98B-8187-BE7B-DF68-7C9EDA85188C}"/>
          </ac:spMkLst>
        </pc:spChg>
        <pc:spChg chg="mod">
          <ac:chgData name="Stadhard, Sacha (DCS)" userId="fba5cd91-7722-40f5-88cf-02dbb42025c9" providerId="ADAL" clId="{11411853-D437-4CE2-9496-C7E6AA9D4CC1}" dt="2025-10-10T14:25:07.547" v="370" actId="26606"/>
          <ac:spMkLst>
            <pc:docMk/>
            <pc:sldMk cId="1031332395" sldId="316"/>
            <ac:spMk id="3" creationId="{4ABA6F5D-CEFC-D251-DA59-33A88D422F3E}"/>
          </ac:spMkLst>
        </pc:spChg>
        <pc:graphicFrameChg chg="add mod modGraphic">
          <ac:chgData name="Stadhard, Sacha (DCS)" userId="fba5cd91-7722-40f5-88cf-02dbb42025c9" providerId="ADAL" clId="{11411853-D437-4CE2-9496-C7E6AA9D4CC1}" dt="2025-10-10T14:25:34.737" v="375" actId="207"/>
          <ac:graphicFrameMkLst>
            <pc:docMk/>
            <pc:sldMk cId="1031332395" sldId="316"/>
            <ac:graphicFrameMk id="6" creationId="{CF4143FC-B350-BA96-EFB3-7F30C1D5495A}"/>
          </ac:graphicFrameMkLst>
        </pc:graphicFrame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ass.gov/crystal-reports-project" TargetMode="External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hyperlink" Target="https://uscode.house.gov/view.xhtml?hl=false&amp;edition=prelim&amp;path=%2Fprelim%40title38%2Fpart2%2Fchapter20%2Fsubchapter5&amp;req=granuleid%3AUSC-prelim-title38-section2044&amp;num=0&amp;saved=L3ByZWxpbUB0aXRsZTM4L3BhcnQyL2NoYXB0ZXIyMC9zdWJjaGFwdGVyNQ%3D%3D%7CZ3JhbnVsZWlkOlVTQy1wcmVsaW0tdGl0bGUzOC1jaGFwdGVyMjAtc3ViY2hhcHRlcjU%3D%7C%7C%7C0%7Cfalse%7Cprelim" TargetMode="External"/><Relationship Id="rId1" Type="http://schemas.openxmlformats.org/officeDocument/2006/relationships/hyperlink" Target="https://uscode.house.gov/view.xhtml?hl=false&amp;edition=prelim&amp;req=granuleid%3AUSC-prelim-title38-section2023&amp;num=0&amp;saved=%7CKHRpdGxlOjM4IHNlY3Rpb246MjAyMSBlZGl0aW9uOnByZWxpbSk%3D%7C%7C%7C0%7Cfalse%7Cprelim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ass.gov/crystal-reports-project" TargetMode="External"/></Relationships>
</file>

<file path=ppt/diagrams/_rels/drawing17.xml.rels><?xml version="1.0" encoding="UTF-8" standalone="yes"?>
<Relationships xmlns="http://schemas.openxmlformats.org/package/2006/relationships"><Relationship Id="rId2" Type="http://schemas.openxmlformats.org/officeDocument/2006/relationships/hyperlink" Target="https://uscode.house.gov/view.xhtml?hl=false&amp;edition=prelim&amp;path=%2Fprelim%40title38%2Fpart2%2Fchapter20%2Fsubchapter5&amp;req=granuleid%3AUSC-prelim-title38-section2044&amp;num=0&amp;saved=L3ByZWxpbUB0aXRsZTM4L3BhcnQyL2NoYXB0ZXIyMC9zdWJjaGFwdGVyNQ%3D%3D%7CZ3JhbnVsZWlkOlVTQy1wcmVsaW0tdGl0bGUzOC1jaGFwdGVyMjAtc3ViY2hhcHRlcjU%3D%7C%7C%7C0%7Cfalse%7Cprelim" TargetMode="External"/><Relationship Id="rId1" Type="http://schemas.openxmlformats.org/officeDocument/2006/relationships/hyperlink" Target="https://uscode.house.gov/view.xhtml?hl=false&amp;edition=prelim&amp;req=granuleid%3AUSC-prelim-title38-section2023&amp;num=0&amp;saved=%7CKHRpdGxlOjM4IHNlY3Rpb246MjAyMSBlZGl0aW9uOnByZWxpbSk%3D%7C%7C%7C0%7Cfalse%7Cprelim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225FA-B2F8-43CA-8138-7803125ADA43}" type="doc">
      <dgm:prSet loTypeId="urn:microsoft.com/office/officeart/2005/8/layout/chevron2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8EA88F6-73EC-4C94-913E-EDE9979CEF5A}">
      <dgm:prSet/>
      <dgm:spPr/>
      <dgm:t>
        <a:bodyPr/>
        <a:lstStyle/>
        <a:p>
          <a:r>
            <a:rPr lang="en-US"/>
            <a:t>Keep</a:t>
          </a:r>
        </a:p>
      </dgm:t>
    </dgm:pt>
    <dgm:pt modelId="{92E9AC12-84CC-4AB6-98D5-6678C6D17907}" type="parTrans" cxnId="{5378D1E5-F56E-41C1-AE1E-9820A029F3C4}">
      <dgm:prSet/>
      <dgm:spPr/>
      <dgm:t>
        <a:bodyPr/>
        <a:lstStyle/>
        <a:p>
          <a:endParaRPr lang="en-US"/>
        </a:p>
      </dgm:t>
    </dgm:pt>
    <dgm:pt modelId="{894F353B-D0B9-450C-8378-CBD1C938E5C3}" type="sibTrans" cxnId="{5378D1E5-F56E-41C1-AE1E-9820A029F3C4}">
      <dgm:prSet/>
      <dgm:spPr/>
      <dgm:t>
        <a:bodyPr/>
        <a:lstStyle/>
        <a:p>
          <a:endParaRPr lang="en-US"/>
        </a:p>
      </dgm:t>
    </dgm:pt>
    <dgm:pt modelId="{C5C7829A-0342-4E4D-8A36-19DB20F73028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Please keep you lines muted </a:t>
          </a:r>
        </a:p>
      </dgm:t>
    </dgm:pt>
    <dgm:pt modelId="{380874D2-B689-4D31-A26C-CA62C72E1B5A}" type="parTrans" cxnId="{A45A65B2-7A57-4F10-ADBB-28F9B83D64C5}">
      <dgm:prSet/>
      <dgm:spPr/>
      <dgm:t>
        <a:bodyPr/>
        <a:lstStyle/>
        <a:p>
          <a:endParaRPr lang="en-US"/>
        </a:p>
      </dgm:t>
    </dgm:pt>
    <dgm:pt modelId="{C9AA8142-92ED-444C-B8B6-0029181B59A0}" type="sibTrans" cxnId="{A45A65B2-7A57-4F10-ADBB-28F9B83D64C5}">
      <dgm:prSet/>
      <dgm:spPr/>
      <dgm:t>
        <a:bodyPr/>
        <a:lstStyle/>
        <a:p>
          <a:endParaRPr lang="en-US"/>
        </a:p>
      </dgm:t>
    </dgm:pt>
    <dgm:pt modelId="{0F0BC0C5-1860-47FD-B6DB-0CE3D51E1B4D}">
      <dgm:prSet/>
      <dgm:spPr/>
      <dgm:t>
        <a:bodyPr/>
        <a:lstStyle/>
        <a:p>
          <a:r>
            <a:rPr lang="en-US"/>
            <a:t>Use</a:t>
          </a:r>
        </a:p>
      </dgm:t>
    </dgm:pt>
    <dgm:pt modelId="{CB4994B3-47A3-44F3-8C66-895150468B66}" type="parTrans" cxnId="{972A2762-59F8-4A9E-9567-5088C3A31FEB}">
      <dgm:prSet/>
      <dgm:spPr/>
      <dgm:t>
        <a:bodyPr/>
        <a:lstStyle/>
        <a:p>
          <a:endParaRPr lang="en-US"/>
        </a:p>
      </dgm:t>
    </dgm:pt>
    <dgm:pt modelId="{72EDC10B-04EF-4A9C-B7FD-A7E7FF2A90A3}" type="sibTrans" cxnId="{972A2762-59F8-4A9E-9567-5088C3A31FEB}">
      <dgm:prSet/>
      <dgm:spPr/>
      <dgm:t>
        <a:bodyPr/>
        <a:lstStyle/>
        <a:p>
          <a:endParaRPr lang="en-US"/>
        </a:p>
      </dgm:t>
    </dgm:pt>
    <dgm:pt modelId="{67F901BE-2C54-47BB-AEBB-6D0033E97CB4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You can use the chat, raise your hand or unmute your line to ask a question</a:t>
          </a:r>
        </a:p>
      </dgm:t>
    </dgm:pt>
    <dgm:pt modelId="{A6F36D54-D3A9-47A3-962C-1EEEF1D5CBBF}" type="parTrans" cxnId="{5C43B15D-F9CC-49E7-9057-C70D4CD8B114}">
      <dgm:prSet/>
      <dgm:spPr/>
      <dgm:t>
        <a:bodyPr/>
        <a:lstStyle/>
        <a:p>
          <a:endParaRPr lang="en-US"/>
        </a:p>
      </dgm:t>
    </dgm:pt>
    <dgm:pt modelId="{17E52F7A-5DB6-4FDA-B0D0-FAE729679AA9}" type="sibTrans" cxnId="{5C43B15D-F9CC-49E7-9057-C70D4CD8B114}">
      <dgm:prSet/>
      <dgm:spPr/>
      <dgm:t>
        <a:bodyPr/>
        <a:lstStyle/>
        <a:p>
          <a:endParaRPr lang="en-US"/>
        </a:p>
      </dgm:t>
    </dgm:pt>
    <dgm:pt modelId="{63D098FE-3093-4788-A80E-E5BBFC202F88}">
      <dgm:prSet/>
      <dgm:spPr/>
      <dgm:t>
        <a:bodyPr/>
        <a:lstStyle/>
        <a:p>
          <a:r>
            <a:rPr lang="en-US"/>
            <a:t>Hold</a:t>
          </a:r>
        </a:p>
      </dgm:t>
    </dgm:pt>
    <dgm:pt modelId="{EB373D39-47E2-4B91-837E-C13501732D27}" type="parTrans" cxnId="{09E5E9FD-A2DC-4EE8-B3A6-DCAFE8716E42}">
      <dgm:prSet/>
      <dgm:spPr/>
      <dgm:t>
        <a:bodyPr/>
        <a:lstStyle/>
        <a:p>
          <a:endParaRPr lang="en-US"/>
        </a:p>
      </dgm:t>
    </dgm:pt>
    <dgm:pt modelId="{4AC52981-3EA6-4661-B9E4-6F79DC22F639}" type="sibTrans" cxnId="{09E5E9FD-A2DC-4EE8-B3A6-DCAFE8716E42}">
      <dgm:prSet/>
      <dgm:spPr/>
      <dgm:t>
        <a:bodyPr/>
        <a:lstStyle/>
        <a:p>
          <a:endParaRPr lang="en-US"/>
        </a:p>
      </dgm:t>
    </dgm:pt>
    <dgm:pt modelId="{F4CB338F-1EF9-4019-A099-983AD6FC8BA4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Please hold questions until the end of the session to ensure we cover all content</a:t>
          </a:r>
        </a:p>
      </dgm:t>
    </dgm:pt>
    <dgm:pt modelId="{255B0337-B044-4981-BCB4-C069B8EFC6DF}" type="parTrans" cxnId="{440A7D37-0E7D-459D-8057-D165E61FD29C}">
      <dgm:prSet/>
      <dgm:spPr/>
      <dgm:t>
        <a:bodyPr/>
        <a:lstStyle/>
        <a:p>
          <a:endParaRPr lang="en-US"/>
        </a:p>
      </dgm:t>
    </dgm:pt>
    <dgm:pt modelId="{200D4C6A-08FC-440C-84AD-937B1F5EC37F}" type="sibTrans" cxnId="{440A7D37-0E7D-459D-8057-D165E61FD29C}">
      <dgm:prSet/>
      <dgm:spPr/>
      <dgm:t>
        <a:bodyPr/>
        <a:lstStyle/>
        <a:p>
          <a:endParaRPr lang="en-US"/>
        </a:p>
      </dgm:t>
    </dgm:pt>
    <dgm:pt modelId="{18A96E54-355D-490F-BD7C-8ED42493C4E4}">
      <dgm:prSet/>
      <dgm:spPr/>
      <dgm:t>
        <a:bodyPr/>
        <a:lstStyle/>
        <a:p>
          <a:r>
            <a:rPr lang="en-US"/>
            <a:t>Locate</a:t>
          </a:r>
        </a:p>
      </dgm:t>
    </dgm:pt>
    <dgm:pt modelId="{3ADCDF04-41C0-4BC7-812E-E1E6D0BCFEC2}" type="parTrans" cxnId="{BD37F1EE-9439-4D0A-B136-E53B4BF7FB9D}">
      <dgm:prSet/>
      <dgm:spPr/>
      <dgm:t>
        <a:bodyPr/>
        <a:lstStyle/>
        <a:p>
          <a:endParaRPr lang="en-US"/>
        </a:p>
      </dgm:t>
    </dgm:pt>
    <dgm:pt modelId="{E4D77F38-87A2-44FB-8B9D-EC79F54BBED5}" type="sibTrans" cxnId="{BD37F1EE-9439-4D0A-B136-E53B4BF7FB9D}">
      <dgm:prSet/>
      <dgm:spPr/>
      <dgm:t>
        <a:bodyPr/>
        <a:lstStyle/>
        <a:p>
          <a:endParaRPr lang="en-US"/>
        </a:p>
      </dgm:t>
    </dgm:pt>
    <dgm:pt modelId="{BF71F2DE-307C-4FB9-922E-4ADABB153570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The slide deck will be located on the JVSG Veterans Programs Resources page early next week. </a:t>
          </a:r>
        </a:p>
      </dgm:t>
    </dgm:pt>
    <dgm:pt modelId="{5E23C4F4-A05D-4D85-BCCE-87CB8B1BA7DD}" type="parTrans" cxnId="{3D319E18-DB76-4348-B354-C027F6381A8A}">
      <dgm:prSet/>
      <dgm:spPr/>
      <dgm:t>
        <a:bodyPr/>
        <a:lstStyle/>
        <a:p>
          <a:endParaRPr lang="en-US"/>
        </a:p>
      </dgm:t>
    </dgm:pt>
    <dgm:pt modelId="{B97F9E3A-5705-423B-AE7A-95860544424E}" type="sibTrans" cxnId="{3D319E18-DB76-4348-B354-C027F6381A8A}">
      <dgm:prSet/>
      <dgm:spPr/>
      <dgm:t>
        <a:bodyPr/>
        <a:lstStyle/>
        <a:p>
          <a:endParaRPr lang="en-US"/>
        </a:p>
      </dgm:t>
    </dgm:pt>
    <dgm:pt modelId="{728A2C92-0DE9-480D-AEA3-C99F9AF9D831}">
      <dgm:prSet/>
      <dgm:spPr/>
      <dgm:t>
        <a:bodyPr/>
        <a:lstStyle/>
        <a:p>
          <a:r>
            <a:rPr lang="en-US"/>
            <a:t>Introduce</a:t>
          </a:r>
        </a:p>
      </dgm:t>
    </dgm:pt>
    <dgm:pt modelId="{1F6529D3-9241-4AD6-A9EE-3D8CD9A75069}" type="parTrans" cxnId="{33B661D6-AC02-4460-A2C0-A6A55DF6B199}">
      <dgm:prSet/>
      <dgm:spPr/>
      <dgm:t>
        <a:bodyPr/>
        <a:lstStyle/>
        <a:p>
          <a:endParaRPr lang="en-US"/>
        </a:p>
      </dgm:t>
    </dgm:pt>
    <dgm:pt modelId="{89994B3C-C204-41AC-BC7E-5CFDCC873198}" type="sibTrans" cxnId="{33B661D6-AC02-4460-A2C0-A6A55DF6B199}">
      <dgm:prSet/>
      <dgm:spPr/>
      <dgm:t>
        <a:bodyPr/>
        <a:lstStyle/>
        <a:p>
          <a:endParaRPr lang="en-US"/>
        </a:p>
      </dgm:t>
    </dgm:pt>
    <dgm:pt modelId="{C6D53A68-2359-4DF7-8107-6B3F65DD80F1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Please introduce your self in the chat </a:t>
          </a:r>
        </a:p>
      </dgm:t>
    </dgm:pt>
    <dgm:pt modelId="{B79B962B-D08D-43D6-B578-70D3BF6E9E10}" type="parTrans" cxnId="{419AF1C7-F532-41E1-BD3A-EAC4DF1DED17}">
      <dgm:prSet/>
      <dgm:spPr/>
      <dgm:t>
        <a:bodyPr/>
        <a:lstStyle/>
        <a:p>
          <a:endParaRPr lang="en-US"/>
        </a:p>
      </dgm:t>
    </dgm:pt>
    <dgm:pt modelId="{E19AF728-B66C-4D34-80D2-BF613645E806}" type="sibTrans" cxnId="{419AF1C7-F532-41E1-BD3A-EAC4DF1DED17}">
      <dgm:prSet/>
      <dgm:spPr/>
      <dgm:t>
        <a:bodyPr/>
        <a:lstStyle/>
        <a:p>
          <a:endParaRPr lang="en-US"/>
        </a:p>
      </dgm:t>
    </dgm:pt>
    <dgm:pt modelId="{A0343867-31EB-474F-9484-3433C34FE5CD}" type="pres">
      <dgm:prSet presAssocID="{31F225FA-B2F8-43CA-8138-7803125ADA43}" presName="linearFlow" presStyleCnt="0">
        <dgm:presLayoutVars>
          <dgm:dir/>
          <dgm:animLvl val="lvl"/>
          <dgm:resizeHandles val="exact"/>
        </dgm:presLayoutVars>
      </dgm:prSet>
      <dgm:spPr/>
    </dgm:pt>
    <dgm:pt modelId="{D217295A-D1BA-48C9-A268-08E3512D30A6}" type="pres">
      <dgm:prSet presAssocID="{98EA88F6-73EC-4C94-913E-EDE9979CEF5A}" presName="composite" presStyleCnt="0"/>
      <dgm:spPr/>
    </dgm:pt>
    <dgm:pt modelId="{4D77B49F-A093-4770-A302-176B9AB9F3E2}" type="pres">
      <dgm:prSet presAssocID="{98EA88F6-73EC-4C94-913E-EDE9979CEF5A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FD49F7C1-C8DF-428A-B150-868A7CD0E7A0}" type="pres">
      <dgm:prSet presAssocID="{98EA88F6-73EC-4C94-913E-EDE9979CEF5A}" presName="descendantText" presStyleLbl="alignAcc1" presStyleIdx="0" presStyleCnt="5">
        <dgm:presLayoutVars>
          <dgm:bulletEnabled val="1"/>
        </dgm:presLayoutVars>
      </dgm:prSet>
      <dgm:spPr/>
    </dgm:pt>
    <dgm:pt modelId="{AB9F2D2F-24EF-4013-81EF-92609F586CAB}" type="pres">
      <dgm:prSet presAssocID="{894F353B-D0B9-450C-8378-CBD1C938E5C3}" presName="sp" presStyleCnt="0"/>
      <dgm:spPr/>
    </dgm:pt>
    <dgm:pt modelId="{4E238D62-3FBC-433A-8131-642BA27A4C0D}" type="pres">
      <dgm:prSet presAssocID="{0F0BC0C5-1860-47FD-B6DB-0CE3D51E1B4D}" presName="composite" presStyleCnt="0"/>
      <dgm:spPr/>
    </dgm:pt>
    <dgm:pt modelId="{61575EA1-B1A3-4B5B-A46C-B595F6734DC1}" type="pres">
      <dgm:prSet presAssocID="{0F0BC0C5-1860-47FD-B6DB-0CE3D51E1B4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F588FDD-CA34-411D-AA8B-2E6D5849C722}" type="pres">
      <dgm:prSet presAssocID="{0F0BC0C5-1860-47FD-B6DB-0CE3D51E1B4D}" presName="descendantText" presStyleLbl="alignAcc1" presStyleIdx="1" presStyleCnt="5">
        <dgm:presLayoutVars>
          <dgm:bulletEnabled val="1"/>
        </dgm:presLayoutVars>
      </dgm:prSet>
      <dgm:spPr/>
    </dgm:pt>
    <dgm:pt modelId="{507D37F9-B680-42FA-81A7-A07ED846CB23}" type="pres">
      <dgm:prSet presAssocID="{72EDC10B-04EF-4A9C-B7FD-A7E7FF2A90A3}" presName="sp" presStyleCnt="0"/>
      <dgm:spPr/>
    </dgm:pt>
    <dgm:pt modelId="{457E1C7A-2F6F-4C5B-8590-6113E2360CA7}" type="pres">
      <dgm:prSet presAssocID="{63D098FE-3093-4788-A80E-E5BBFC202F88}" presName="composite" presStyleCnt="0"/>
      <dgm:spPr/>
    </dgm:pt>
    <dgm:pt modelId="{9DF457A9-E0FC-4BE2-A922-563FF7C19624}" type="pres">
      <dgm:prSet presAssocID="{63D098FE-3093-4788-A80E-E5BBFC202F8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8145EA7C-54EB-41CE-BEE9-A4250BFDC14A}" type="pres">
      <dgm:prSet presAssocID="{63D098FE-3093-4788-A80E-E5BBFC202F88}" presName="descendantText" presStyleLbl="alignAcc1" presStyleIdx="2" presStyleCnt="5">
        <dgm:presLayoutVars>
          <dgm:bulletEnabled val="1"/>
        </dgm:presLayoutVars>
      </dgm:prSet>
      <dgm:spPr/>
    </dgm:pt>
    <dgm:pt modelId="{D982E675-1E8D-4876-AFA5-1CECA3489DE1}" type="pres">
      <dgm:prSet presAssocID="{4AC52981-3EA6-4661-B9E4-6F79DC22F639}" presName="sp" presStyleCnt="0"/>
      <dgm:spPr/>
    </dgm:pt>
    <dgm:pt modelId="{4F7085EB-8B56-4E0A-9C9A-F829EDCC29D2}" type="pres">
      <dgm:prSet presAssocID="{18A96E54-355D-490F-BD7C-8ED42493C4E4}" presName="composite" presStyleCnt="0"/>
      <dgm:spPr/>
    </dgm:pt>
    <dgm:pt modelId="{60D7A508-7378-439A-8820-DFB54F62DB36}" type="pres">
      <dgm:prSet presAssocID="{18A96E54-355D-490F-BD7C-8ED42493C4E4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6BF30E2D-6979-4D78-8877-E9EF37BF1207}" type="pres">
      <dgm:prSet presAssocID="{18A96E54-355D-490F-BD7C-8ED42493C4E4}" presName="descendantText" presStyleLbl="alignAcc1" presStyleIdx="3" presStyleCnt="5">
        <dgm:presLayoutVars>
          <dgm:bulletEnabled val="1"/>
        </dgm:presLayoutVars>
      </dgm:prSet>
      <dgm:spPr/>
    </dgm:pt>
    <dgm:pt modelId="{F17B7DC4-1F3F-4E68-99B9-FBD23FE611B2}" type="pres">
      <dgm:prSet presAssocID="{E4D77F38-87A2-44FB-8B9D-EC79F54BBED5}" presName="sp" presStyleCnt="0"/>
      <dgm:spPr/>
    </dgm:pt>
    <dgm:pt modelId="{0396BD3E-FDBF-4B30-9855-E20DFE8BCBA2}" type="pres">
      <dgm:prSet presAssocID="{728A2C92-0DE9-480D-AEA3-C99F9AF9D831}" presName="composite" presStyleCnt="0"/>
      <dgm:spPr/>
    </dgm:pt>
    <dgm:pt modelId="{817FE0F2-27B0-4784-9694-6A0FC2071CBB}" type="pres">
      <dgm:prSet presAssocID="{728A2C92-0DE9-480D-AEA3-C99F9AF9D831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43D906F7-6618-4D95-A66C-7CF13113DF60}" type="pres">
      <dgm:prSet presAssocID="{728A2C92-0DE9-480D-AEA3-C99F9AF9D831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89755100-C640-42E9-9CA6-7780BEA9C550}" type="presOf" srcId="{67F901BE-2C54-47BB-AEBB-6D0033E97CB4}" destId="{CF588FDD-CA34-411D-AA8B-2E6D5849C722}" srcOrd="0" destOrd="0" presId="urn:microsoft.com/office/officeart/2005/8/layout/chevron2"/>
    <dgm:cxn modelId="{0258BF0C-904B-4658-880C-3787DF8C75C3}" type="presOf" srcId="{C6D53A68-2359-4DF7-8107-6B3F65DD80F1}" destId="{43D906F7-6618-4D95-A66C-7CF13113DF60}" srcOrd="0" destOrd="0" presId="urn:microsoft.com/office/officeart/2005/8/layout/chevron2"/>
    <dgm:cxn modelId="{3D319E18-DB76-4348-B354-C027F6381A8A}" srcId="{18A96E54-355D-490F-BD7C-8ED42493C4E4}" destId="{BF71F2DE-307C-4FB9-922E-4ADABB153570}" srcOrd="0" destOrd="0" parTransId="{5E23C4F4-A05D-4D85-BCCE-87CB8B1BA7DD}" sibTransId="{B97F9E3A-5705-423B-AE7A-95860544424E}"/>
    <dgm:cxn modelId="{440A7D37-0E7D-459D-8057-D165E61FD29C}" srcId="{63D098FE-3093-4788-A80E-E5BBFC202F88}" destId="{F4CB338F-1EF9-4019-A099-983AD6FC8BA4}" srcOrd="0" destOrd="0" parTransId="{255B0337-B044-4981-BCB4-C069B8EFC6DF}" sibTransId="{200D4C6A-08FC-440C-84AD-937B1F5EC37F}"/>
    <dgm:cxn modelId="{0A13E73E-DB83-4D96-95ED-AD4BA9A87DC9}" type="presOf" srcId="{98EA88F6-73EC-4C94-913E-EDE9979CEF5A}" destId="{4D77B49F-A093-4770-A302-176B9AB9F3E2}" srcOrd="0" destOrd="0" presId="urn:microsoft.com/office/officeart/2005/8/layout/chevron2"/>
    <dgm:cxn modelId="{5C43B15D-F9CC-49E7-9057-C70D4CD8B114}" srcId="{0F0BC0C5-1860-47FD-B6DB-0CE3D51E1B4D}" destId="{67F901BE-2C54-47BB-AEBB-6D0033E97CB4}" srcOrd="0" destOrd="0" parTransId="{A6F36D54-D3A9-47A3-962C-1EEEF1D5CBBF}" sibTransId="{17E52F7A-5DB6-4FDA-B0D0-FAE729679AA9}"/>
    <dgm:cxn modelId="{972A2762-59F8-4A9E-9567-5088C3A31FEB}" srcId="{31F225FA-B2F8-43CA-8138-7803125ADA43}" destId="{0F0BC0C5-1860-47FD-B6DB-0CE3D51E1B4D}" srcOrd="1" destOrd="0" parTransId="{CB4994B3-47A3-44F3-8C66-895150468B66}" sibTransId="{72EDC10B-04EF-4A9C-B7FD-A7E7FF2A90A3}"/>
    <dgm:cxn modelId="{3DA28C72-6EE7-4E5B-99B4-CBA15A627399}" type="presOf" srcId="{31F225FA-B2F8-43CA-8138-7803125ADA43}" destId="{A0343867-31EB-474F-9484-3433C34FE5CD}" srcOrd="0" destOrd="0" presId="urn:microsoft.com/office/officeart/2005/8/layout/chevron2"/>
    <dgm:cxn modelId="{7FE03053-D194-449D-84A3-187810AB963D}" type="presOf" srcId="{C5C7829A-0342-4E4D-8A36-19DB20F73028}" destId="{FD49F7C1-C8DF-428A-B150-868A7CD0E7A0}" srcOrd="0" destOrd="0" presId="urn:microsoft.com/office/officeart/2005/8/layout/chevron2"/>
    <dgm:cxn modelId="{0B551154-2906-45B8-84B4-C07AE8F7B45C}" type="presOf" srcId="{0F0BC0C5-1860-47FD-B6DB-0CE3D51E1B4D}" destId="{61575EA1-B1A3-4B5B-A46C-B595F6734DC1}" srcOrd="0" destOrd="0" presId="urn:microsoft.com/office/officeart/2005/8/layout/chevron2"/>
    <dgm:cxn modelId="{8A434C7F-3C71-4AE0-939C-C0FAE8CB482E}" type="presOf" srcId="{F4CB338F-1EF9-4019-A099-983AD6FC8BA4}" destId="{8145EA7C-54EB-41CE-BEE9-A4250BFDC14A}" srcOrd="0" destOrd="0" presId="urn:microsoft.com/office/officeart/2005/8/layout/chevron2"/>
    <dgm:cxn modelId="{E175D6A7-F494-4F8D-8153-75A0CFA0F296}" type="presOf" srcId="{63D098FE-3093-4788-A80E-E5BBFC202F88}" destId="{9DF457A9-E0FC-4BE2-A922-563FF7C19624}" srcOrd="0" destOrd="0" presId="urn:microsoft.com/office/officeart/2005/8/layout/chevron2"/>
    <dgm:cxn modelId="{A45A65B2-7A57-4F10-ADBB-28F9B83D64C5}" srcId="{98EA88F6-73EC-4C94-913E-EDE9979CEF5A}" destId="{C5C7829A-0342-4E4D-8A36-19DB20F73028}" srcOrd="0" destOrd="0" parTransId="{380874D2-B689-4D31-A26C-CA62C72E1B5A}" sibTransId="{C9AA8142-92ED-444C-B8B6-0029181B59A0}"/>
    <dgm:cxn modelId="{419AF1C7-F532-41E1-BD3A-EAC4DF1DED17}" srcId="{728A2C92-0DE9-480D-AEA3-C99F9AF9D831}" destId="{C6D53A68-2359-4DF7-8107-6B3F65DD80F1}" srcOrd="0" destOrd="0" parTransId="{B79B962B-D08D-43D6-B578-70D3BF6E9E10}" sibTransId="{E19AF728-B66C-4D34-80D2-BF613645E806}"/>
    <dgm:cxn modelId="{D05441D5-E1F5-4E29-8063-02716661C850}" type="presOf" srcId="{BF71F2DE-307C-4FB9-922E-4ADABB153570}" destId="{6BF30E2D-6979-4D78-8877-E9EF37BF1207}" srcOrd="0" destOrd="0" presId="urn:microsoft.com/office/officeart/2005/8/layout/chevron2"/>
    <dgm:cxn modelId="{33B661D6-AC02-4460-A2C0-A6A55DF6B199}" srcId="{31F225FA-B2F8-43CA-8138-7803125ADA43}" destId="{728A2C92-0DE9-480D-AEA3-C99F9AF9D831}" srcOrd="4" destOrd="0" parTransId="{1F6529D3-9241-4AD6-A9EE-3D8CD9A75069}" sibTransId="{89994B3C-C204-41AC-BC7E-5CFDCC873198}"/>
    <dgm:cxn modelId="{FACCB5DA-CB77-473A-BB55-CCBACD5C527E}" type="presOf" srcId="{728A2C92-0DE9-480D-AEA3-C99F9AF9D831}" destId="{817FE0F2-27B0-4784-9694-6A0FC2071CBB}" srcOrd="0" destOrd="0" presId="urn:microsoft.com/office/officeart/2005/8/layout/chevron2"/>
    <dgm:cxn modelId="{5378D1E5-F56E-41C1-AE1E-9820A029F3C4}" srcId="{31F225FA-B2F8-43CA-8138-7803125ADA43}" destId="{98EA88F6-73EC-4C94-913E-EDE9979CEF5A}" srcOrd="0" destOrd="0" parTransId="{92E9AC12-84CC-4AB6-98D5-6678C6D17907}" sibTransId="{894F353B-D0B9-450C-8378-CBD1C938E5C3}"/>
    <dgm:cxn modelId="{BD37F1EE-9439-4D0A-B136-E53B4BF7FB9D}" srcId="{31F225FA-B2F8-43CA-8138-7803125ADA43}" destId="{18A96E54-355D-490F-BD7C-8ED42493C4E4}" srcOrd="3" destOrd="0" parTransId="{3ADCDF04-41C0-4BC7-812E-E1E6D0BCFEC2}" sibTransId="{E4D77F38-87A2-44FB-8B9D-EC79F54BBED5}"/>
    <dgm:cxn modelId="{93D65DFA-37A4-4FB6-B738-9833D5D5CEE9}" type="presOf" srcId="{18A96E54-355D-490F-BD7C-8ED42493C4E4}" destId="{60D7A508-7378-439A-8820-DFB54F62DB36}" srcOrd="0" destOrd="0" presId="urn:microsoft.com/office/officeart/2005/8/layout/chevron2"/>
    <dgm:cxn modelId="{09E5E9FD-A2DC-4EE8-B3A6-DCAFE8716E42}" srcId="{31F225FA-B2F8-43CA-8138-7803125ADA43}" destId="{63D098FE-3093-4788-A80E-E5BBFC202F88}" srcOrd="2" destOrd="0" parTransId="{EB373D39-47E2-4B91-837E-C13501732D27}" sibTransId="{4AC52981-3EA6-4661-B9E4-6F79DC22F639}"/>
    <dgm:cxn modelId="{52C90CFA-B6BD-4D08-BB2F-3FEA504637D9}" type="presParOf" srcId="{A0343867-31EB-474F-9484-3433C34FE5CD}" destId="{D217295A-D1BA-48C9-A268-08E3512D30A6}" srcOrd="0" destOrd="0" presId="urn:microsoft.com/office/officeart/2005/8/layout/chevron2"/>
    <dgm:cxn modelId="{17C6E924-628A-47C3-BA96-ADCF0E7F2D3C}" type="presParOf" srcId="{D217295A-D1BA-48C9-A268-08E3512D30A6}" destId="{4D77B49F-A093-4770-A302-176B9AB9F3E2}" srcOrd="0" destOrd="0" presId="urn:microsoft.com/office/officeart/2005/8/layout/chevron2"/>
    <dgm:cxn modelId="{A2DE6798-FB04-4EAB-9617-AFEC211E34D7}" type="presParOf" srcId="{D217295A-D1BA-48C9-A268-08E3512D30A6}" destId="{FD49F7C1-C8DF-428A-B150-868A7CD0E7A0}" srcOrd="1" destOrd="0" presId="urn:microsoft.com/office/officeart/2005/8/layout/chevron2"/>
    <dgm:cxn modelId="{199AE913-6721-4A2F-ACCC-CF8999FB15F7}" type="presParOf" srcId="{A0343867-31EB-474F-9484-3433C34FE5CD}" destId="{AB9F2D2F-24EF-4013-81EF-92609F586CAB}" srcOrd="1" destOrd="0" presId="urn:microsoft.com/office/officeart/2005/8/layout/chevron2"/>
    <dgm:cxn modelId="{77DB78E0-F91D-4522-8D7D-8A3DC33BC325}" type="presParOf" srcId="{A0343867-31EB-474F-9484-3433C34FE5CD}" destId="{4E238D62-3FBC-433A-8131-642BA27A4C0D}" srcOrd="2" destOrd="0" presId="urn:microsoft.com/office/officeart/2005/8/layout/chevron2"/>
    <dgm:cxn modelId="{BA7B4C81-6A32-425C-BFEC-B88300F9EAD9}" type="presParOf" srcId="{4E238D62-3FBC-433A-8131-642BA27A4C0D}" destId="{61575EA1-B1A3-4B5B-A46C-B595F6734DC1}" srcOrd="0" destOrd="0" presId="urn:microsoft.com/office/officeart/2005/8/layout/chevron2"/>
    <dgm:cxn modelId="{B8A21961-A113-40CB-9114-66A0B36B30F4}" type="presParOf" srcId="{4E238D62-3FBC-433A-8131-642BA27A4C0D}" destId="{CF588FDD-CA34-411D-AA8B-2E6D5849C722}" srcOrd="1" destOrd="0" presId="urn:microsoft.com/office/officeart/2005/8/layout/chevron2"/>
    <dgm:cxn modelId="{9A098019-4B2A-48DA-B470-BD58EFCE2C81}" type="presParOf" srcId="{A0343867-31EB-474F-9484-3433C34FE5CD}" destId="{507D37F9-B680-42FA-81A7-A07ED846CB23}" srcOrd="3" destOrd="0" presId="urn:microsoft.com/office/officeart/2005/8/layout/chevron2"/>
    <dgm:cxn modelId="{C7666603-2FCC-4DD0-BC54-E253F6597F1E}" type="presParOf" srcId="{A0343867-31EB-474F-9484-3433C34FE5CD}" destId="{457E1C7A-2F6F-4C5B-8590-6113E2360CA7}" srcOrd="4" destOrd="0" presId="urn:microsoft.com/office/officeart/2005/8/layout/chevron2"/>
    <dgm:cxn modelId="{AF36F817-E952-4CA1-AB0E-A144F13BA49D}" type="presParOf" srcId="{457E1C7A-2F6F-4C5B-8590-6113E2360CA7}" destId="{9DF457A9-E0FC-4BE2-A922-563FF7C19624}" srcOrd="0" destOrd="0" presId="urn:microsoft.com/office/officeart/2005/8/layout/chevron2"/>
    <dgm:cxn modelId="{3A32EF2B-5D4E-4A8F-8232-C06DAB951338}" type="presParOf" srcId="{457E1C7A-2F6F-4C5B-8590-6113E2360CA7}" destId="{8145EA7C-54EB-41CE-BEE9-A4250BFDC14A}" srcOrd="1" destOrd="0" presId="urn:microsoft.com/office/officeart/2005/8/layout/chevron2"/>
    <dgm:cxn modelId="{634CA88B-7A04-4F59-BC13-EA4AF312AA02}" type="presParOf" srcId="{A0343867-31EB-474F-9484-3433C34FE5CD}" destId="{D982E675-1E8D-4876-AFA5-1CECA3489DE1}" srcOrd="5" destOrd="0" presId="urn:microsoft.com/office/officeart/2005/8/layout/chevron2"/>
    <dgm:cxn modelId="{86B7DCEF-7FF4-46BF-99BE-F7E8EB4C3E87}" type="presParOf" srcId="{A0343867-31EB-474F-9484-3433C34FE5CD}" destId="{4F7085EB-8B56-4E0A-9C9A-F829EDCC29D2}" srcOrd="6" destOrd="0" presId="urn:microsoft.com/office/officeart/2005/8/layout/chevron2"/>
    <dgm:cxn modelId="{F185486B-1FAC-469F-8692-F98785EA08D4}" type="presParOf" srcId="{4F7085EB-8B56-4E0A-9C9A-F829EDCC29D2}" destId="{60D7A508-7378-439A-8820-DFB54F62DB36}" srcOrd="0" destOrd="0" presId="urn:microsoft.com/office/officeart/2005/8/layout/chevron2"/>
    <dgm:cxn modelId="{50AECED2-9E98-4399-8832-8C5E17F8E10D}" type="presParOf" srcId="{4F7085EB-8B56-4E0A-9C9A-F829EDCC29D2}" destId="{6BF30E2D-6979-4D78-8877-E9EF37BF1207}" srcOrd="1" destOrd="0" presId="urn:microsoft.com/office/officeart/2005/8/layout/chevron2"/>
    <dgm:cxn modelId="{C1AA4D32-5C4E-4841-9211-30F207BA5CF7}" type="presParOf" srcId="{A0343867-31EB-474F-9484-3433C34FE5CD}" destId="{F17B7DC4-1F3F-4E68-99B9-FBD23FE611B2}" srcOrd="7" destOrd="0" presId="urn:microsoft.com/office/officeart/2005/8/layout/chevron2"/>
    <dgm:cxn modelId="{CDFD6CB6-A2EB-4E82-8395-41D59A215722}" type="presParOf" srcId="{A0343867-31EB-474F-9484-3433C34FE5CD}" destId="{0396BD3E-FDBF-4B30-9855-E20DFE8BCBA2}" srcOrd="8" destOrd="0" presId="urn:microsoft.com/office/officeart/2005/8/layout/chevron2"/>
    <dgm:cxn modelId="{79CD9567-23CF-4BE7-80AE-4B9480DC77F3}" type="presParOf" srcId="{0396BD3E-FDBF-4B30-9855-E20DFE8BCBA2}" destId="{817FE0F2-27B0-4784-9694-6A0FC2071CBB}" srcOrd="0" destOrd="0" presId="urn:microsoft.com/office/officeart/2005/8/layout/chevron2"/>
    <dgm:cxn modelId="{D98879C2-5493-4B29-8BC4-5801B652CF67}" type="presParOf" srcId="{0396BD3E-FDBF-4B30-9855-E20DFE8BCBA2}" destId="{43D906F7-6618-4D95-A66C-7CF13113DF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ACFA94-C779-47EE-8C6C-59DCFF09115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9005DAF-FDD1-4A91-B9C0-32B4FCACF2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6"/>
              </a:solidFill>
            </a:rPr>
            <a:t>VSO and DVOP should meet on a regular basis to discuss co-enrolled Veterans</a:t>
          </a:r>
        </a:p>
      </dgm:t>
    </dgm:pt>
    <dgm:pt modelId="{E081E582-CF12-438B-A2E6-71C11E2BB20C}" type="parTrans" cxnId="{146586C9-6CF7-408F-AF97-A343686C22B1}">
      <dgm:prSet/>
      <dgm:spPr/>
      <dgm:t>
        <a:bodyPr/>
        <a:lstStyle/>
        <a:p>
          <a:endParaRPr lang="en-US"/>
        </a:p>
      </dgm:t>
    </dgm:pt>
    <dgm:pt modelId="{391543F3-9871-4C88-9F46-50A7C1CC7A5F}" type="sibTrans" cxnId="{146586C9-6CF7-408F-AF97-A343686C22B1}">
      <dgm:prSet/>
      <dgm:spPr/>
      <dgm:t>
        <a:bodyPr/>
        <a:lstStyle/>
        <a:p>
          <a:endParaRPr lang="en-US"/>
        </a:p>
      </dgm:t>
    </dgm:pt>
    <dgm:pt modelId="{1796321C-BAE8-48FE-900D-3D161056A7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6"/>
              </a:solidFill>
            </a:rPr>
            <a:t>EOVS send a monthly tracker to the ISC on referred Veterans, ISC will coordinate with DVOPs to ensure follow up is conducted</a:t>
          </a:r>
        </a:p>
      </dgm:t>
    </dgm:pt>
    <dgm:pt modelId="{07C08D4C-9145-4208-8901-6F5DD810589A}" type="parTrans" cxnId="{67DC3949-AB78-4F62-88F0-3DADD8DD8783}">
      <dgm:prSet/>
      <dgm:spPr/>
      <dgm:t>
        <a:bodyPr/>
        <a:lstStyle/>
        <a:p>
          <a:endParaRPr lang="en-US"/>
        </a:p>
      </dgm:t>
    </dgm:pt>
    <dgm:pt modelId="{9262E90F-71B9-4B06-AED5-C8009854B0AF}" type="sibTrans" cxnId="{67DC3949-AB78-4F62-88F0-3DADD8DD8783}">
      <dgm:prSet/>
      <dgm:spPr/>
      <dgm:t>
        <a:bodyPr/>
        <a:lstStyle/>
        <a:p>
          <a:endParaRPr lang="en-US"/>
        </a:p>
      </dgm:t>
    </dgm:pt>
    <dgm:pt modelId="{B51C9155-EFC9-448B-9643-127F7B5E2A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6"/>
              </a:solidFill>
            </a:rPr>
            <a:t>DVOPs should be meeting with their local VSOs to discuss CH 115 referrals </a:t>
          </a:r>
        </a:p>
      </dgm:t>
    </dgm:pt>
    <dgm:pt modelId="{61B9E46F-9490-496F-A5FD-6055FE6B960E}" type="parTrans" cxnId="{89E2C6B0-1BF7-4F1A-B282-452C681A5143}">
      <dgm:prSet/>
      <dgm:spPr/>
      <dgm:t>
        <a:bodyPr/>
        <a:lstStyle/>
        <a:p>
          <a:endParaRPr lang="en-US"/>
        </a:p>
      </dgm:t>
    </dgm:pt>
    <dgm:pt modelId="{0DAAA192-27D6-42BC-9D98-A5C6D413D366}" type="sibTrans" cxnId="{89E2C6B0-1BF7-4F1A-B282-452C681A5143}">
      <dgm:prSet/>
      <dgm:spPr/>
      <dgm:t>
        <a:bodyPr/>
        <a:lstStyle/>
        <a:p>
          <a:endParaRPr lang="en-US"/>
        </a:p>
      </dgm:t>
    </dgm:pt>
    <dgm:pt modelId="{8F7D6FC5-B791-484A-B2DE-A8F669F3E4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6"/>
              </a:solidFill>
            </a:rPr>
            <a:t>DVOP staff will not sign-off on work search logs.  Veterans must be enrolled in MHJQ  prior to sending work search activity to the VSO.  </a:t>
          </a:r>
        </a:p>
      </dgm:t>
    </dgm:pt>
    <dgm:pt modelId="{29D3E608-EEDA-49F4-A815-7D6670F65F3B}" type="parTrans" cxnId="{7CBA5B79-74A2-417D-9EB3-A6ED49E62A61}">
      <dgm:prSet/>
      <dgm:spPr/>
      <dgm:t>
        <a:bodyPr/>
        <a:lstStyle/>
        <a:p>
          <a:endParaRPr lang="en-US"/>
        </a:p>
      </dgm:t>
    </dgm:pt>
    <dgm:pt modelId="{DBF6E0F8-537A-4902-8246-5A40CFD8929D}" type="sibTrans" cxnId="{7CBA5B79-74A2-417D-9EB3-A6ED49E62A61}">
      <dgm:prSet/>
      <dgm:spPr/>
      <dgm:t>
        <a:bodyPr/>
        <a:lstStyle/>
        <a:p>
          <a:endParaRPr lang="en-US"/>
        </a:p>
      </dgm:t>
    </dgm:pt>
    <dgm:pt modelId="{86DCF9DF-DAE4-4D8C-81DF-D25CD6CDED01}" type="pres">
      <dgm:prSet presAssocID="{F6ACFA94-C779-47EE-8C6C-59DCFF091153}" presName="root" presStyleCnt="0">
        <dgm:presLayoutVars>
          <dgm:dir/>
          <dgm:resizeHandles val="exact"/>
        </dgm:presLayoutVars>
      </dgm:prSet>
      <dgm:spPr/>
    </dgm:pt>
    <dgm:pt modelId="{E7EC90DF-5513-461E-A6E8-1C99C535FB31}" type="pres">
      <dgm:prSet presAssocID="{09005DAF-FDD1-4A91-B9C0-32B4FCACF2CC}" presName="compNode" presStyleCnt="0"/>
      <dgm:spPr/>
    </dgm:pt>
    <dgm:pt modelId="{F5F0D2B8-3E21-4BB7-8629-917CE63B9622}" type="pres">
      <dgm:prSet presAssocID="{09005DAF-FDD1-4A91-B9C0-32B4FCACF2CC}" presName="bgRect" presStyleLbl="bgShp" presStyleIdx="0" presStyleCnt="4"/>
      <dgm:spPr/>
    </dgm:pt>
    <dgm:pt modelId="{678673C6-1938-4BC0-A7FA-F1910D44E017}" type="pres">
      <dgm:prSet presAssocID="{09005DAF-FDD1-4A91-B9C0-32B4FCACF2C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9F0B5084-5D61-4F42-88BF-CC72220DCB5E}" type="pres">
      <dgm:prSet presAssocID="{09005DAF-FDD1-4A91-B9C0-32B4FCACF2CC}" presName="spaceRect" presStyleCnt="0"/>
      <dgm:spPr/>
    </dgm:pt>
    <dgm:pt modelId="{DEB136D7-04B4-4342-9DC3-270FCAA70DBC}" type="pres">
      <dgm:prSet presAssocID="{09005DAF-FDD1-4A91-B9C0-32B4FCACF2CC}" presName="parTx" presStyleLbl="revTx" presStyleIdx="0" presStyleCnt="4">
        <dgm:presLayoutVars>
          <dgm:chMax val="0"/>
          <dgm:chPref val="0"/>
        </dgm:presLayoutVars>
      </dgm:prSet>
      <dgm:spPr/>
    </dgm:pt>
    <dgm:pt modelId="{981E41CC-EAED-4335-8435-37BE60AC500B}" type="pres">
      <dgm:prSet presAssocID="{391543F3-9871-4C88-9F46-50A7C1CC7A5F}" presName="sibTrans" presStyleCnt="0"/>
      <dgm:spPr/>
    </dgm:pt>
    <dgm:pt modelId="{6493746A-290C-4FD6-9D73-F4BAC2C57A1C}" type="pres">
      <dgm:prSet presAssocID="{1796321C-BAE8-48FE-900D-3D161056A747}" presName="compNode" presStyleCnt="0"/>
      <dgm:spPr/>
    </dgm:pt>
    <dgm:pt modelId="{B4EDCC37-A175-4451-9D9B-CACC3D5FAB52}" type="pres">
      <dgm:prSet presAssocID="{1796321C-BAE8-48FE-900D-3D161056A747}" presName="bgRect" presStyleLbl="bgShp" presStyleIdx="1" presStyleCnt="4"/>
      <dgm:spPr/>
    </dgm:pt>
    <dgm:pt modelId="{4C6988D7-9D76-4593-9F66-34A7D71841F6}" type="pres">
      <dgm:prSet presAssocID="{1796321C-BAE8-48FE-900D-3D161056A74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bacus outline"/>
        </a:ext>
      </dgm:extLst>
    </dgm:pt>
    <dgm:pt modelId="{9FDF3D6C-479D-4B8C-A6EA-592E2CA6DCB9}" type="pres">
      <dgm:prSet presAssocID="{1796321C-BAE8-48FE-900D-3D161056A747}" presName="spaceRect" presStyleCnt="0"/>
      <dgm:spPr/>
    </dgm:pt>
    <dgm:pt modelId="{E423C036-4FF9-421C-9087-0C389B1031C6}" type="pres">
      <dgm:prSet presAssocID="{1796321C-BAE8-48FE-900D-3D161056A747}" presName="parTx" presStyleLbl="revTx" presStyleIdx="1" presStyleCnt="4">
        <dgm:presLayoutVars>
          <dgm:chMax val="0"/>
          <dgm:chPref val="0"/>
        </dgm:presLayoutVars>
      </dgm:prSet>
      <dgm:spPr/>
    </dgm:pt>
    <dgm:pt modelId="{E69B91EB-84A0-48AC-9FBB-E9934517D387}" type="pres">
      <dgm:prSet presAssocID="{9262E90F-71B9-4B06-AED5-C8009854B0AF}" presName="sibTrans" presStyleCnt="0"/>
      <dgm:spPr/>
    </dgm:pt>
    <dgm:pt modelId="{71E218B9-04E5-44F5-A55D-C9D6155B0681}" type="pres">
      <dgm:prSet presAssocID="{B51C9155-EFC9-448B-9643-127F7B5E2A45}" presName="compNode" presStyleCnt="0"/>
      <dgm:spPr/>
    </dgm:pt>
    <dgm:pt modelId="{CDB10D3F-C943-4E24-845E-A815FC88D4F2}" type="pres">
      <dgm:prSet presAssocID="{B51C9155-EFC9-448B-9643-127F7B5E2A45}" presName="bgRect" presStyleLbl="bgShp" presStyleIdx="2" presStyleCnt="4"/>
      <dgm:spPr/>
    </dgm:pt>
    <dgm:pt modelId="{4C8CB6C9-D10D-4471-8743-BCC1C33DBE46}" type="pres">
      <dgm:prSet presAssocID="{B51C9155-EFC9-448B-9643-127F7B5E2A4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599B1F2-9B6E-46B3-B7FA-26D549671D20}" type="pres">
      <dgm:prSet presAssocID="{B51C9155-EFC9-448B-9643-127F7B5E2A45}" presName="spaceRect" presStyleCnt="0"/>
      <dgm:spPr/>
    </dgm:pt>
    <dgm:pt modelId="{85715B97-3206-49AF-AA1C-129CA923AF82}" type="pres">
      <dgm:prSet presAssocID="{B51C9155-EFC9-448B-9643-127F7B5E2A45}" presName="parTx" presStyleLbl="revTx" presStyleIdx="2" presStyleCnt="4">
        <dgm:presLayoutVars>
          <dgm:chMax val="0"/>
          <dgm:chPref val="0"/>
        </dgm:presLayoutVars>
      </dgm:prSet>
      <dgm:spPr/>
    </dgm:pt>
    <dgm:pt modelId="{318CF8C6-AB4A-4CBF-AB87-41571A0BC2CA}" type="pres">
      <dgm:prSet presAssocID="{0DAAA192-27D6-42BC-9D98-A5C6D413D366}" presName="sibTrans" presStyleCnt="0"/>
      <dgm:spPr/>
    </dgm:pt>
    <dgm:pt modelId="{72FEF189-AE58-4030-898A-342580A51E9B}" type="pres">
      <dgm:prSet presAssocID="{8F7D6FC5-B791-484A-B2DE-A8F669F3E48E}" presName="compNode" presStyleCnt="0"/>
      <dgm:spPr/>
    </dgm:pt>
    <dgm:pt modelId="{53FFE256-B75F-437B-B72C-C52ABE237AAF}" type="pres">
      <dgm:prSet presAssocID="{8F7D6FC5-B791-484A-B2DE-A8F669F3E48E}" presName="bgRect" presStyleLbl="bgShp" presStyleIdx="3" presStyleCnt="4"/>
      <dgm:spPr/>
    </dgm:pt>
    <dgm:pt modelId="{AD0F83EA-A350-44C1-B54F-E920D75125AC}" type="pres">
      <dgm:prSet presAssocID="{8F7D6FC5-B791-484A-B2DE-A8F669F3E48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47C2C981-880C-4F60-A0F4-77E18FF9E058}" type="pres">
      <dgm:prSet presAssocID="{8F7D6FC5-B791-484A-B2DE-A8F669F3E48E}" presName="spaceRect" presStyleCnt="0"/>
      <dgm:spPr/>
    </dgm:pt>
    <dgm:pt modelId="{8329D3B5-083D-4E22-B593-B21B98708E5B}" type="pres">
      <dgm:prSet presAssocID="{8F7D6FC5-B791-484A-B2DE-A8F669F3E48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CC7D530-D428-4011-8FB5-27E0DAEA3487}" type="presOf" srcId="{1796321C-BAE8-48FE-900D-3D161056A747}" destId="{E423C036-4FF9-421C-9087-0C389B1031C6}" srcOrd="0" destOrd="0" presId="urn:microsoft.com/office/officeart/2018/2/layout/IconVerticalSolidList"/>
    <dgm:cxn modelId="{B92F6B47-26B0-452B-8A2E-A9A7397F6BE5}" type="presOf" srcId="{B51C9155-EFC9-448B-9643-127F7B5E2A45}" destId="{85715B97-3206-49AF-AA1C-129CA923AF82}" srcOrd="0" destOrd="0" presId="urn:microsoft.com/office/officeart/2018/2/layout/IconVerticalSolidList"/>
    <dgm:cxn modelId="{67DC3949-AB78-4F62-88F0-3DADD8DD8783}" srcId="{F6ACFA94-C779-47EE-8C6C-59DCFF091153}" destId="{1796321C-BAE8-48FE-900D-3D161056A747}" srcOrd="1" destOrd="0" parTransId="{07C08D4C-9145-4208-8901-6F5DD810589A}" sibTransId="{9262E90F-71B9-4B06-AED5-C8009854B0AF}"/>
    <dgm:cxn modelId="{7CBA5B79-74A2-417D-9EB3-A6ED49E62A61}" srcId="{F6ACFA94-C779-47EE-8C6C-59DCFF091153}" destId="{8F7D6FC5-B791-484A-B2DE-A8F669F3E48E}" srcOrd="3" destOrd="0" parTransId="{29D3E608-EEDA-49F4-A815-7D6670F65F3B}" sibTransId="{DBF6E0F8-537A-4902-8246-5A40CFD8929D}"/>
    <dgm:cxn modelId="{37F0AF5A-B7FC-455F-8DCB-6BE3F30FD117}" type="presOf" srcId="{09005DAF-FDD1-4A91-B9C0-32B4FCACF2CC}" destId="{DEB136D7-04B4-4342-9DC3-270FCAA70DBC}" srcOrd="0" destOrd="0" presId="urn:microsoft.com/office/officeart/2018/2/layout/IconVerticalSolidList"/>
    <dgm:cxn modelId="{89E2C6B0-1BF7-4F1A-B282-452C681A5143}" srcId="{F6ACFA94-C779-47EE-8C6C-59DCFF091153}" destId="{B51C9155-EFC9-448B-9643-127F7B5E2A45}" srcOrd="2" destOrd="0" parTransId="{61B9E46F-9490-496F-A5FD-6055FE6B960E}" sibTransId="{0DAAA192-27D6-42BC-9D98-A5C6D413D366}"/>
    <dgm:cxn modelId="{33F1CFC3-1E13-4320-9BB2-D1C1763CC567}" type="presOf" srcId="{F6ACFA94-C779-47EE-8C6C-59DCFF091153}" destId="{86DCF9DF-DAE4-4D8C-81DF-D25CD6CDED01}" srcOrd="0" destOrd="0" presId="urn:microsoft.com/office/officeart/2018/2/layout/IconVerticalSolidList"/>
    <dgm:cxn modelId="{146586C9-6CF7-408F-AF97-A343686C22B1}" srcId="{F6ACFA94-C779-47EE-8C6C-59DCFF091153}" destId="{09005DAF-FDD1-4A91-B9C0-32B4FCACF2CC}" srcOrd="0" destOrd="0" parTransId="{E081E582-CF12-438B-A2E6-71C11E2BB20C}" sibTransId="{391543F3-9871-4C88-9F46-50A7C1CC7A5F}"/>
    <dgm:cxn modelId="{8C4C38D0-E943-4B98-8F99-AA5F293AC708}" type="presOf" srcId="{8F7D6FC5-B791-484A-B2DE-A8F669F3E48E}" destId="{8329D3B5-083D-4E22-B593-B21B98708E5B}" srcOrd="0" destOrd="0" presId="urn:microsoft.com/office/officeart/2018/2/layout/IconVerticalSolidList"/>
    <dgm:cxn modelId="{8D0E77C6-BB07-49BA-9626-03CA1B98A67E}" type="presParOf" srcId="{86DCF9DF-DAE4-4D8C-81DF-D25CD6CDED01}" destId="{E7EC90DF-5513-461E-A6E8-1C99C535FB31}" srcOrd="0" destOrd="0" presId="urn:microsoft.com/office/officeart/2018/2/layout/IconVerticalSolidList"/>
    <dgm:cxn modelId="{BE38F9F4-70B1-4CCD-8202-146E1DA5F258}" type="presParOf" srcId="{E7EC90DF-5513-461E-A6E8-1C99C535FB31}" destId="{F5F0D2B8-3E21-4BB7-8629-917CE63B9622}" srcOrd="0" destOrd="0" presId="urn:microsoft.com/office/officeart/2018/2/layout/IconVerticalSolidList"/>
    <dgm:cxn modelId="{257DA4CE-20A5-491B-9D87-32ABF038E06A}" type="presParOf" srcId="{E7EC90DF-5513-461E-A6E8-1C99C535FB31}" destId="{678673C6-1938-4BC0-A7FA-F1910D44E017}" srcOrd="1" destOrd="0" presId="urn:microsoft.com/office/officeart/2018/2/layout/IconVerticalSolidList"/>
    <dgm:cxn modelId="{2C8F9485-0AE7-4441-AD47-C98AF2B00ED5}" type="presParOf" srcId="{E7EC90DF-5513-461E-A6E8-1C99C535FB31}" destId="{9F0B5084-5D61-4F42-88BF-CC72220DCB5E}" srcOrd="2" destOrd="0" presId="urn:microsoft.com/office/officeart/2018/2/layout/IconVerticalSolidList"/>
    <dgm:cxn modelId="{7E19BA2D-5E58-424C-983D-3BFA3063516C}" type="presParOf" srcId="{E7EC90DF-5513-461E-A6E8-1C99C535FB31}" destId="{DEB136D7-04B4-4342-9DC3-270FCAA70DBC}" srcOrd="3" destOrd="0" presId="urn:microsoft.com/office/officeart/2018/2/layout/IconVerticalSolidList"/>
    <dgm:cxn modelId="{D680B91C-DA19-4EAA-9B08-87621552C09C}" type="presParOf" srcId="{86DCF9DF-DAE4-4D8C-81DF-D25CD6CDED01}" destId="{981E41CC-EAED-4335-8435-37BE60AC500B}" srcOrd="1" destOrd="0" presId="urn:microsoft.com/office/officeart/2018/2/layout/IconVerticalSolidList"/>
    <dgm:cxn modelId="{F0AB65B6-8921-42C9-8F8C-76E0A634D760}" type="presParOf" srcId="{86DCF9DF-DAE4-4D8C-81DF-D25CD6CDED01}" destId="{6493746A-290C-4FD6-9D73-F4BAC2C57A1C}" srcOrd="2" destOrd="0" presId="urn:microsoft.com/office/officeart/2018/2/layout/IconVerticalSolidList"/>
    <dgm:cxn modelId="{640AD114-0709-4A37-A319-9DC2A24077F0}" type="presParOf" srcId="{6493746A-290C-4FD6-9D73-F4BAC2C57A1C}" destId="{B4EDCC37-A175-4451-9D9B-CACC3D5FAB52}" srcOrd="0" destOrd="0" presId="urn:microsoft.com/office/officeart/2018/2/layout/IconVerticalSolidList"/>
    <dgm:cxn modelId="{49A6043D-3625-4CDA-9367-C0337572AE9A}" type="presParOf" srcId="{6493746A-290C-4FD6-9D73-F4BAC2C57A1C}" destId="{4C6988D7-9D76-4593-9F66-34A7D71841F6}" srcOrd="1" destOrd="0" presId="urn:microsoft.com/office/officeart/2018/2/layout/IconVerticalSolidList"/>
    <dgm:cxn modelId="{3D758242-720E-4BE3-BA06-1D9569638CA5}" type="presParOf" srcId="{6493746A-290C-4FD6-9D73-F4BAC2C57A1C}" destId="{9FDF3D6C-479D-4B8C-A6EA-592E2CA6DCB9}" srcOrd="2" destOrd="0" presId="urn:microsoft.com/office/officeart/2018/2/layout/IconVerticalSolidList"/>
    <dgm:cxn modelId="{999184DF-B5A7-4517-B27A-B5CE3A29A498}" type="presParOf" srcId="{6493746A-290C-4FD6-9D73-F4BAC2C57A1C}" destId="{E423C036-4FF9-421C-9087-0C389B1031C6}" srcOrd="3" destOrd="0" presId="urn:microsoft.com/office/officeart/2018/2/layout/IconVerticalSolidList"/>
    <dgm:cxn modelId="{D8FDBA09-5704-434F-A67B-56D4F378684F}" type="presParOf" srcId="{86DCF9DF-DAE4-4D8C-81DF-D25CD6CDED01}" destId="{E69B91EB-84A0-48AC-9FBB-E9934517D387}" srcOrd="3" destOrd="0" presId="urn:microsoft.com/office/officeart/2018/2/layout/IconVerticalSolidList"/>
    <dgm:cxn modelId="{B593A6D3-1BDA-42B7-A1FB-2560163F24A0}" type="presParOf" srcId="{86DCF9DF-DAE4-4D8C-81DF-D25CD6CDED01}" destId="{71E218B9-04E5-44F5-A55D-C9D6155B0681}" srcOrd="4" destOrd="0" presId="urn:microsoft.com/office/officeart/2018/2/layout/IconVerticalSolidList"/>
    <dgm:cxn modelId="{87E74361-E52E-4096-BCC4-25235846017F}" type="presParOf" srcId="{71E218B9-04E5-44F5-A55D-C9D6155B0681}" destId="{CDB10D3F-C943-4E24-845E-A815FC88D4F2}" srcOrd="0" destOrd="0" presId="urn:microsoft.com/office/officeart/2018/2/layout/IconVerticalSolidList"/>
    <dgm:cxn modelId="{B8BF411D-AD13-4750-AA7A-F075D9107B01}" type="presParOf" srcId="{71E218B9-04E5-44F5-A55D-C9D6155B0681}" destId="{4C8CB6C9-D10D-4471-8743-BCC1C33DBE46}" srcOrd="1" destOrd="0" presId="urn:microsoft.com/office/officeart/2018/2/layout/IconVerticalSolidList"/>
    <dgm:cxn modelId="{49B1DA38-3554-4CFF-826A-2EFA5DC94DFE}" type="presParOf" srcId="{71E218B9-04E5-44F5-A55D-C9D6155B0681}" destId="{5599B1F2-9B6E-46B3-B7FA-26D549671D20}" srcOrd="2" destOrd="0" presId="urn:microsoft.com/office/officeart/2018/2/layout/IconVerticalSolidList"/>
    <dgm:cxn modelId="{1A3D4C6B-389A-43FE-A16F-654A7FAF6E6A}" type="presParOf" srcId="{71E218B9-04E5-44F5-A55D-C9D6155B0681}" destId="{85715B97-3206-49AF-AA1C-129CA923AF82}" srcOrd="3" destOrd="0" presId="urn:microsoft.com/office/officeart/2018/2/layout/IconVerticalSolidList"/>
    <dgm:cxn modelId="{4E6812A6-E743-494F-8352-B1A1F91D17F9}" type="presParOf" srcId="{86DCF9DF-DAE4-4D8C-81DF-D25CD6CDED01}" destId="{318CF8C6-AB4A-4CBF-AB87-41571A0BC2CA}" srcOrd="5" destOrd="0" presId="urn:microsoft.com/office/officeart/2018/2/layout/IconVerticalSolidList"/>
    <dgm:cxn modelId="{A39F5F14-EBC4-4EE7-9F0B-9E5295299AC7}" type="presParOf" srcId="{86DCF9DF-DAE4-4D8C-81DF-D25CD6CDED01}" destId="{72FEF189-AE58-4030-898A-342580A51E9B}" srcOrd="6" destOrd="0" presId="urn:microsoft.com/office/officeart/2018/2/layout/IconVerticalSolidList"/>
    <dgm:cxn modelId="{7F9EDA37-37B5-4419-8250-7E743A1AE3DF}" type="presParOf" srcId="{72FEF189-AE58-4030-898A-342580A51E9B}" destId="{53FFE256-B75F-437B-B72C-C52ABE237AAF}" srcOrd="0" destOrd="0" presId="urn:microsoft.com/office/officeart/2018/2/layout/IconVerticalSolidList"/>
    <dgm:cxn modelId="{5BD5241D-4059-417D-92BC-049AA6BB85AE}" type="presParOf" srcId="{72FEF189-AE58-4030-898A-342580A51E9B}" destId="{AD0F83EA-A350-44C1-B54F-E920D75125AC}" srcOrd="1" destOrd="0" presId="urn:microsoft.com/office/officeart/2018/2/layout/IconVerticalSolidList"/>
    <dgm:cxn modelId="{B966430F-C98C-40EC-9122-3030CEF4AF9D}" type="presParOf" srcId="{72FEF189-AE58-4030-898A-342580A51E9B}" destId="{47C2C981-880C-4F60-A0F4-77E18FF9E058}" srcOrd="2" destOrd="0" presId="urn:microsoft.com/office/officeart/2018/2/layout/IconVerticalSolidList"/>
    <dgm:cxn modelId="{3058AC93-C383-46C2-8316-691772282239}" type="presParOf" srcId="{72FEF189-AE58-4030-898A-342580A51E9B}" destId="{8329D3B5-083D-4E22-B593-B21B98708E5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2231BC-D245-424C-8602-AAAAD92D44BA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124E8-3C0C-44E4-8BFD-2B5A8B3D8E8D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Veteran Service Officer – VSO, is mandated by the Commonwealth of Massachusetts, that each city/town must represent Veterans in their community. </a:t>
          </a:r>
        </a:p>
      </dgm:t>
    </dgm:pt>
    <dgm:pt modelId="{7E5C54ED-3D4A-45E4-95E9-E90A5ACB7A1A}" type="parTrans" cxnId="{45E62944-708E-4E3E-BA60-C7E6BB91BF21}">
      <dgm:prSet/>
      <dgm:spPr/>
      <dgm:t>
        <a:bodyPr/>
        <a:lstStyle/>
        <a:p>
          <a:endParaRPr lang="en-US"/>
        </a:p>
      </dgm:t>
    </dgm:pt>
    <dgm:pt modelId="{2776C79C-44B4-41DB-ADF2-330E28DC8B70}" type="sibTrans" cxnId="{45E62944-708E-4E3E-BA60-C7E6BB91BF21}">
      <dgm:prSet/>
      <dgm:spPr/>
      <dgm:t>
        <a:bodyPr/>
        <a:lstStyle/>
        <a:p>
          <a:endParaRPr lang="en-US"/>
        </a:p>
      </dgm:t>
    </dgm:pt>
    <dgm:pt modelId="{9AC1E15B-C56E-45BF-9A5D-E1ED4336FA5C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DVOPs and VSOs should work collaboratively and develop a strong partnership to ensure co-enrolled Veterans are assisted to the best of their abilities</a:t>
          </a:r>
        </a:p>
      </dgm:t>
    </dgm:pt>
    <dgm:pt modelId="{0F1EEA62-F250-4E4D-A7D1-554A84F8017B}" type="parTrans" cxnId="{49ED0AC3-755C-4949-A54A-5CBD80272E8C}">
      <dgm:prSet/>
      <dgm:spPr/>
      <dgm:t>
        <a:bodyPr/>
        <a:lstStyle/>
        <a:p>
          <a:endParaRPr lang="en-US"/>
        </a:p>
      </dgm:t>
    </dgm:pt>
    <dgm:pt modelId="{3D652D9A-8230-4C6F-881A-7E8091013602}" type="sibTrans" cxnId="{49ED0AC3-755C-4949-A54A-5CBD80272E8C}">
      <dgm:prSet/>
      <dgm:spPr/>
      <dgm:t>
        <a:bodyPr/>
        <a:lstStyle/>
        <a:p>
          <a:endParaRPr lang="en-US"/>
        </a:p>
      </dgm:t>
    </dgm:pt>
    <dgm:pt modelId="{E0F49FB6-806B-4E54-8E03-9DB6E92B8D5C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Activities with the VSO include, but not limited to:</a:t>
          </a:r>
        </a:p>
      </dgm:t>
    </dgm:pt>
    <dgm:pt modelId="{AF2CD762-58CF-48E7-B629-002A736DB8FE}" type="parTrans" cxnId="{F04BD619-66AB-44C3-AB7B-EEC2026C2475}">
      <dgm:prSet/>
      <dgm:spPr/>
      <dgm:t>
        <a:bodyPr/>
        <a:lstStyle/>
        <a:p>
          <a:endParaRPr lang="en-US"/>
        </a:p>
      </dgm:t>
    </dgm:pt>
    <dgm:pt modelId="{ACB646D2-B878-45E4-A384-C46F79237A74}" type="sibTrans" cxnId="{F04BD619-66AB-44C3-AB7B-EEC2026C2475}">
      <dgm:prSet/>
      <dgm:spPr/>
      <dgm:t>
        <a:bodyPr/>
        <a:lstStyle/>
        <a:p>
          <a:endParaRPr lang="en-US"/>
        </a:p>
      </dgm:t>
    </dgm:pt>
    <dgm:pt modelId="{1EFEB095-D173-4FBC-BB26-40AE1738E3A3}">
      <dgm:prSet custT="1"/>
      <dgm:spPr/>
      <dgm:t>
        <a:bodyPr/>
        <a:lstStyle/>
        <a:p>
          <a:r>
            <a:rPr lang="en-US" sz="1400" b="1">
              <a:solidFill>
                <a:schemeClr val="accent6"/>
              </a:solidFill>
            </a:rPr>
            <a:t>On site or virtual case conferencing meetings</a:t>
          </a:r>
        </a:p>
      </dgm:t>
    </dgm:pt>
    <dgm:pt modelId="{986ABE72-568E-478C-9259-383B5A1BF86D}" type="parTrans" cxnId="{6AB2BE0F-F3A0-4E7E-8BF6-B9AE6B818B3C}">
      <dgm:prSet/>
      <dgm:spPr/>
      <dgm:t>
        <a:bodyPr/>
        <a:lstStyle/>
        <a:p>
          <a:endParaRPr lang="en-US"/>
        </a:p>
      </dgm:t>
    </dgm:pt>
    <dgm:pt modelId="{387853F7-0DDD-4118-9EDD-4B22D962285A}" type="sibTrans" cxnId="{6AB2BE0F-F3A0-4E7E-8BF6-B9AE6B818B3C}">
      <dgm:prSet/>
      <dgm:spPr/>
      <dgm:t>
        <a:bodyPr/>
        <a:lstStyle/>
        <a:p>
          <a:endParaRPr lang="en-US"/>
        </a:p>
      </dgm:t>
    </dgm:pt>
    <dgm:pt modelId="{D16FCC20-2E71-4B7B-AFD4-A14D0B5978F9}">
      <dgm:prSet custT="1"/>
      <dgm:spPr/>
      <dgm:t>
        <a:bodyPr/>
        <a:lstStyle/>
        <a:p>
          <a:r>
            <a:rPr lang="en-US" sz="1400" b="1">
              <a:solidFill>
                <a:schemeClr val="accent6"/>
              </a:solidFill>
            </a:rPr>
            <a:t>Veteran Resume Development and job search activities</a:t>
          </a:r>
        </a:p>
      </dgm:t>
    </dgm:pt>
    <dgm:pt modelId="{2D353106-75C7-4047-AEA3-3566C77A57AD}" type="parTrans" cxnId="{9E3AD56D-4FC9-441F-901F-1F644F24C116}">
      <dgm:prSet/>
      <dgm:spPr/>
      <dgm:t>
        <a:bodyPr/>
        <a:lstStyle/>
        <a:p>
          <a:endParaRPr lang="en-US"/>
        </a:p>
      </dgm:t>
    </dgm:pt>
    <dgm:pt modelId="{422CD83F-B34C-438D-8D07-047BF0E367AF}" type="sibTrans" cxnId="{9E3AD56D-4FC9-441F-901F-1F644F24C116}">
      <dgm:prSet/>
      <dgm:spPr/>
      <dgm:t>
        <a:bodyPr/>
        <a:lstStyle/>
        <a:p>
          <a:endParaRPr lang="en-US"/>
        </a:p>
      </dgm:t>
    </dgm:pt>
    <dgm:pt modelId="{73773B45-732C-440D-8A0A-994462FABC30}">
      <dgm:prSet custT="1"/>
      <dgm:spPr/>
      <dgm:t>
        <a:bodyPr/>
        <a:lstStyle/>
        <a:p>
          <a:r>
            <a:rPr lang="en-US" sz="1400" b="1">
              <a:solidFill>
                <a:schemeClr val="accent6"/>
              </a:solidFill>
            </a:rPr>
            <a:t>Discuss opportunities to develop shared workshops</a:t>
          </a:r>
        </a:p>
      </dgm:t>
    </dgm:pt>
    <dgm:pt modelId="{C850F6A9-DD80-45D1-8D13-2F38ED71AD95}" type="parTrans" cxnId="{C431C73C-30CA-4F84-BD5A-2B778BCC3906}">
      <dgm:prSet/>
      <dgm:spPr/>
      <dgm:t>
        <a:bodyPr/>
        <a:lstStyle/>
        <a:p>
          <a:endParaRPr lang="en-US"/>
        </a:p>
      </dgm:t>
    </dgm:pt>
    <dgm:pt modelId="{1D2FDAB5-463B-4921-8B31-2BCD1E78105B}" type="sibTrans" cxnId="{C431C73C-30CA-4F84-BD5A-2B778BCC3906}">
      <dgm:prSet/>
      <dgm:spPr/>
      <dgm:t>
        <a:bodyPr/>
        <a:lstStyle/>
        <a:p>
          <a:endParaRPr lang="en-US"/>
        </a:p>
      </dgm:t>
    </dgm:pt>
    <dgm:pt modelId="{4CCB3C97-2109-46D2-A15A-49257C3AC91E}">
      <dgm:prSet custT="1"/>
      <dgm:spPr/>
      <dgm:t>
        <a:bodyPr/>
        <a:lstStyle/>
        <a:p>
          <a:r>
            <a:rPr lang="en-US" sz="1400" b="1">
              <a:solidFill>
                <a:schemeClr val="accent6"/>
              </a:solidFill>
            </a:rPr>
            <a:t>Joint job fairs or employer events</a:t>
          </a:r>
        </a:p>
      </dgm:t>
    </dgm:pt>
    <dgm:pt modelId="{4950D57F-0C21-493C-9147-4362847DE05B}" type="parTrans" cxnId="{E2E2B3FD-1AA8-4D53-A855-7A086FC6D9E8}">
      <dgm:prSet/>
      <dgm:spPr/>
      <dgm:t>
        <a:bodyPr/>
        <a:lstStyle/>
        <a:p>
          <a:endParaRPr lang="en-US"/>
        </a:p>
      </dgm:t>
    </dgm:pt>
    <dgm:pt modelId="{79CEC9EA-C1D2-4872-BF82-844A32C98196}" type="sibTrans" cxnId="{E2E2B3FD-1AA8-4D53-A855-7A086FC6D9E8}">
      <dgm:prSet/>
      <dgm:spPr/>
      <dgm:t>
        <a:bodyPr/>
        <a:lstStyle/>
        <a:p>
          <a:endParaRPr lang="en-US"/>
        </a:p>
      </dgm:t>
    </dgm:pt>
    <dgm:pt modelId="{B1040D48-7932-410F-AD67-0936172EBB85}">
      <dgm:prSet custT="1"/>
      <dgm:spPr/>
      <dgm:t>
        <a:bodyPr/>
        <a:lstStyle/>
        <a:p>
          <a:r>
            <a:rPr lang="en-US" sz="1400" b="1">
              <a:solidFill>
                <a:schemeClr val="accent6"/>
              </a:solidFill>
            </a:rPr>
            <a:t>Round table/Panel discussions for employers and Veterans</a:t>
          </a:r>
        </a:p>
      </dgm:t>
    </dgm:pt>
    <dgm:pt modelId="{B59DA7CE-CF73-4256-9A50-BA3DD0E2F6AE}" type="parTrans" cxnId="{9CA99EFA-7E22-4100-929B-91E74F58E4FC}">
      <dgm:prSet/>
      <dgm:spPr/>
      <dgm:t>
        <a:bodyPr/>
        <a:lstStyle/>
        <a:p>
          <a:endParaRPr lang="en-US"/>
        </a:p>
      </dgm:t>
    </dgm:pt>
    <dgm:pt modelId="{F3C7F6DD-98AB-4061-98B3-FB19B967F2FE}" type="sibTrans" cxnId="{9CA99EFA-7E22-4100-929B-91E74F58E4FC}">
      <dgm:prSet/>
      <dgm:spPr/>
      <dgm:t>
        <a:bodyPr/>
        <a:lstStyle/>
        <a:p>
          <a:endParaRPr lang="en-US"/>
        </a:p>
      </dgm:t>
    </dgm:pt>
    <dgm:pt modelId="{7A4EB29B-7102-4375-9DBD-8BA834CB6364}" type="pres">
      <dgm:prSet presAssocID="{912231BC-D245-424C-8602-AAAAD92D44BA}" presName="Name0" presStyleCnt="0">
        <dgm:presLayoutVars>
          <dgm:dir/>
          <dgm:animLvl val="lvl"/>
          <dgm:resizeHandles val="exact"/>
        </dgm:presLayoutVars>
      </dgm:prSet>
      <dgm:spPr/>
    </dgm:pt>
    <dgm:pt modelId="{1A4F1400-FAEB-4BD6-986C-0CCB30B6D159}" type="pres">
      <dgm:prSet presAssocID="{E0F49FB6-806B-4E54-8E03-9DB6E92B8D5C}" presName="boxAndChildren" presStyleCnt="0"/>
      <dgm:spPr/>
    </dgm:pt>
    <dgm:pt modelId="{E7917762-7D46-4A5E-ACBA-B3A91F1D61ED}" type="pres">
      <dgm:prSet presAssocID="{E0F49FB6-806B-4E54-8E03-9DB6E92B8D5C}" presName="parentTextBox" presStyleLbl="node1" presStyleIdx="0" presStyleCnt="3"/>
      <dgm:spPr/>
    </dgm:pt>
    <dgm:pt modelId="{4E71A94F-C11F-4260-8038-0195CEAE6859}" type="pres">
      <dgm:prSet presAssocID="{E0F49FB6-806B-4E54-8E03-9DB6E92B8D5C}" presName="entireBox" presStyleLbl="node1" presStyleIdx="0" presStyleCnt="3" custScaleX="100000" custScaleY="52056" custLinFactNeighborX="258" custLinFactNeighborY="-18644"/>
      <dgm:spPr/>
    </dgm:pt>
    <dgm:pt modelId="{347B6F2F-C044-40D1-97E6-120977A058E5}" type="pres">
      <dgm:prSet presAssocID="{E0F49FB6-806B-4E54-8E03-9DB6E92B8D5C}" presName="descendantBox" presStyleCnt="0"/>
      <dgm:spPr/>
    </dgm:pt>
    <dgm:pt modelId="{B364DC94-A8CD-43D6-AE09-3437BC64242A}" type="pres">
      <dgm:prSet presAssocID="{1EFEB095-D173-4FBC-BB26-40AE1738E3A3}" presName="childTextBox" presStyleLbl="fgAccFollowNode1" presStyleIdx="0" presStyleCnt="5" custScaleX="117990" custScaleY="158952" custLinFactNeighborX="2513" custLinFactNeighborY="4651">
        <dgm:presLayoutVars>
          <dgm:bulletEnabled val="1"/>
        </dgm:presLayoutVars>
      </dgm:prSet>
      <dgm:spPr/>
    </dgm:pt>
    <dgm:pt modelId="{CBDEAA08-4A06-48AD-A720-B3A9887E4B75}" type="pres">
      <dgm:prSet presAssocID="{D16FCC20-2E71-4B7B-AFD4-A14D0B5978F9}" presName="childTextBox" presStyleLbl="fgAccFollowNode1" presStyleIdx="1" presStyleCnt="5" custScaleX="93732" custScaleY="158088" custLinFactNeighborX="662" custLinFactNeighborY="9102">
        <dgm:presLayoutVars>
          <dgm:bulletEnabled val="1"/>
        </dgm:presLayoutVars>
      </dgm:prSet>
      <dgm:spPr/>
    </dgm:pt>
    <dgm:pt modelId="{ACAF5360-3DCD-47C9-AD9A-B1340598A3C8}" type="pres">
      <dgm:prSet presAssocID="{73773B45-732C-440D-8A0A-994462FABC30}" presName="childTextBox" presStyleLbl="fgAccFollowNode1" presStyleIdx="2" presStyleCnt="5" custScaleX="97512" custScaleY="148032">
        <dgm:presLayoutVars>
          <dgm:bulletEnabled val="1"/>
        </dgm:presLayoutVars>
      </dgm:prSet>
      <dgm:spPr/>
    </dgm:pt>
    <dgm:pt modelId="{09A88EF5-7EDC-4682-8ED9-E6DA1A876E47}" type="pres">
      <dgm:prSet presAssocID="{4CCB3C97-2109-46D2-A15A-49257C3AC91E}" presName="childTextBox" presStyleLbl="fgAccFollowNode1" presStyleIdx="3" presStyleCnt="5" custScaleX="93198" custScaleY="150058">
        <dgm:presLayoutVars>
          <dgm:bulletEnabled val="1"/>
        </dgm:presLayoutVars>
      </dgm:prSet>
      <dgm:spPr/>
    </dgm:pt>
    <dgm:pt modelId="{6A3BC519-53AD-4CD0-866A-782A2B4E8217}" type="pres">
      <dgm:prSet presAssocID="{B1040D48-7932-410F-AD67-0936172EBB85}" presName="childTextBox" presStyleLbl="fgAccFollowNode1" presStyleIdx="4" presStyleCnt="5" custScaleX="107258" custScaleY="147826" custLinFactNeighborX="-4344">
        <dgm:presLayoutVars>
          <dgm:bulletEnabled val="1"/>
        </dgm:presLayoutVars>
      </dgm:prSet>
      <dgm:spPr/>
    </dgm:pt>
    <dgm:pt modelId="{814BE06E-2DB7-4676-AFAE-17AB70ADED1E}" type="pres">
      <dgm:prSet presAssocID="{3D652D9A-8230-4C6F-881A-7E8091013602}" presName="sp" presStyleCnt="0"/>
      <dgm:spPr/>
    </dgm:pt>
    <dgm:pt modelId="{C672A9B5-49EB-41F2-A097-E36D6DA505FF}" type="pres">
      <dgm:prSet presAssocID="{9AC1E15B-C56E-45BF-9A5D-E1ED4336FA5C}" presName="arrowAndChildren" presStyleCnt="0"/>
      <dgm:spPr/>
    </dgm:pt>
    <dgm:pt modelId="{75E87684-7222-431F-8B63-ED8DC3D2FB40}" type="pres">
      <dgm:prSet presAssocID="{9AC1E15B-C56E-45BF-9A5D-E1ED4336FA5C}" presName="parentTextArrow" presStyleLbl="node1" presStyleIdx="1" presStyleCnt="3" custScaleY="46325" custLinFactNeighborY="-5589"/>
      <dgm:spPr/>
    </dgm:pt>
    <dgm:pt modelId="{4A322366-CD15-47EE-8C50-34BDBEAE841A}" type="pres">
      <dgm:prSet presAssocID="{2776C79C-44B4-41DB-ADF2-330E28DC8B70}" presName="sp" presStyleCnt="0"/>
      <dgm:spPr/>
    </dgm:pt>
    <dgm:pt modelId="{E4D16ABB-5200-492C-8177-19B21C116012}" type="pres">
      <dgm:prSet presAssocID="{15D124E8-3C0C-44E4-8BFD-2B5A8B3D8E8D}" presName="arrowAndChildren" presStyleCnt="0"/>
      <dgm:spPr/>
    </dgm:pt>
    <dgm:pt modelId="{7154B8A8-6E26-4C19-A284-E7ECC98632D3}" type="pres">
      <dgm:prSet presAssocID="{15D124E8-3C0C-44E4-8BFD-2B5A8B3D8E8D}" presName="parentTextArrow" presStyleLbl="node1" presStyleIdx="2" presStyleCnt="3" custScaleY="42910" custLinFactNeighborY="-9494"/>
      <dgm:spPr/>
    </dgm:pt>
  </dgm:ptLst>
  <dgm:cxnLst>
    <dgm:cxn modelId="{AE95D004-44A9-414B-B8BC-3AB0BDC45603}" type="presOf" srcId="{D16FCC20-2E71-4B7B-AFD4-A14D0B5978F9}" destId="{CBDEAA08-4A06-48AD-A720-B3A9887E4B75}" srcOrd="0" destOrd="0" presId="urn:microsoft.com/office/officeart/2005/8/layout/process4"/>
    <dgm:cxn modelId="{A497170E-9DBD-460B-9B03-60E0D13A32C0}" type="presOf" srcId="{4CCB3C97-2109-46D2-A15A-49257C3AC91E}" destId="{09A88EF5-7EDC-4682-8ED9-E6DA1A876E47}" srcOrd="0" destOrd="0" presId="urn:microsoft.com/office/officeart/2005/8/layout/process4"/>
    <dgm:cxn modelId="{6AB2BE0F-F3A0-4E7E-8BF6-B9AE6B818B3C}" srcId="{E0F49FB6-806B-4E54-8E03-9DB6E92B8D5C}" destId="{1EFEB095-D173-4FBC-BB26-40AE1738E3A3}" srcOrd="0" destOrd="0" parTransId="{986ABE72-568E-478C-9259-383B5A1BF86D}" sibTransId="{387853F7-0DDD-4118-9EDD-4B22D962285A}"/>
    <dgm:cxn modelId="{F04BD619-66AB-44C3-AB7B-EEC2026C2475}" srcId="{912231BC-D245-424C-8602-AAAAD92D44BA}" destId="{E0F49FB6-806B-4E54-8E03-9DB6E92B8D5C}" srcOrd="2" destOrd="0" parTransId="{AF2CD762-58CF-48E7-B629-002A736DB8FE}" sibTransId="{ACB646D2-B878-45E4-A384-C46F79237A74}"/>
    <dgm:cxn modelId="{C700EE32-6827-423C-945D-59188641EA29}" type="presOf" srcId="{15D124E8-3C0C-44E4-8BFD-2B5A8B3D8E8D}" destId="{7154B8A8-6E26-4C19-A284-E7ECC98632D3}" srcOrd="0" destOrd="0" presId="urn:microsoft.com/office/officeart/2005/8/layout/process4"/>
    <dgm:cxn modelId="{C431C73C-30CA-4F84-BD5A-2B778BCC3906}" srcId="{E0F49FB6-806B-4E54-8E03-9DB6E92B8D5C}" destId="{73773B45-732C-440D-8A0A-994462FABC30}" srcOrd="2" destOrd="0" parTransId="{C850F6A9-DD80-45D1-8D13-2F38ED71AD95}" sibTransId="{1D2FDAB5-463B-4921-8B31-2BCD1E78105B}"/>
    <dgm:cxn modelId="{6B6B4461-E563-4BBD-9335-BD585C2FEDC1}" type="presOf" srcId="{73773B45-732C-440D-8A0A-994462FABC30}" destId="{ACAF5360-3DCD-47C9-AD9A-B1340598A3C8}" srcOrd="0" destOrd="0" presId="urn:microsoft.com/office/officeart/2005/8/layout/process4"/>
    <dgm:cxn modelId="{45E62944-708E-4E3E-BA60-C7E6BB91BF21}" srcId="{912231BC-D245-424C-8602-AAAAD92D44BA}" destId="{15D124E8-3C0C-44E4-8BFD-2B5A8B3D8E8D}" srcOrd="0" destOrd="0" parTransId="{7E5C54ED-3D4A-45E4-95E9-E90A5ACB7A1A}" sibTransId="{2776C79C-44B4-41DB-ADF2-330E28DC8B70}"/>
    <dgm:cxn modelId="{9E3AD56D-4FC9-441F-901F-1F644F24C116}" srcId="{E0F49FB6-806B-4E54-8E03-9DB6E92B8D5C}" destId="{D16FCC20-2E71-4B7B-AFD4-A14D0B5978F9}" srcOrd="1" destOrd="0" parTransId="{2D353106-75C7-4047-AEA3-3566C77A57AD}" sibTransId="{422CD83F-B34C-438D-8D07-047BF0E367AF}"/>
    <dgm:cxn modelId="{DA4C6975-3327-4E06-898C-FBBB6AEC23D8}" type="presOf" srcId="{912231BC-D245-424C-8602-AAAAD92D44BA}" destId="{7A4EB29B-7102-4375-9DBD-8BA834CB6364}" srcOrd="0" destOrd="0" presId="urn:microsoft.com/office/officeart/2005/8/layout/process4"/>
    <dgm:cxn modelId="{1A6D5856-C3D1-49A0-B182-B57657E28120}" type="presOf" srcId="{E0F49FB6-806B-4E54-8E03-9DB6E92B8D5C}" destId="{E7917762-7D46-4A5E-ACBA-B3A91F1D61ED}" srcOrd="0" destOrd="0" presId="urn:microsoft.com/office/officeart/2005/8/layout/process4"/>
    <dgm:cxn modelId="{BE5E5481-34F7-4E0D-B1B9-5B59B1560AA6}" type="presOf" srcId="{9AC1E15B-C56E-45BF-9A5D-E1ED4336FA5C}" destId="{75E87684-7222-431F-8B63-ED8DC3D2FB40}" srcOrd="0" destOrd="0" presId="urn:microsoft.com/office/officeart/2005/8/layout/process4"/>
    <dgm:cxn modelId="{3D2DE596-FD13-4B2B-A54A-E76521CEA5A1}" type="presOf" srcId="{B1040D48-7932-410F-AD67-0936172EBB85}" destId="{6A3BC519-53AD-4CD0-866A-782A2B4E8217}" srcOrd="0" destOrd="0" presId="urn:microsoft.com/office/officeart/2005/8/layout/process4"/>
    <dgm:cxn modelId="{49ED0AC3-755C-4949-A54A-5CBD80272E8C}" srcId="{912231BC-D245-424C-8602-AAAAD92D44BA}" destId="{9AC1E15B-C56E-45BF-9A5D-E1ED4336FA5C}" srcOrd="1" destOrd="0" parTransId="{0F1EEA62-F250-4E4D-A7D1-554A84F8017B}" sibTransId="{3D652D9A-8230-4C6F-881A-7E8091013602}"/>
    <dgm:cxn modelId="{567776C8-785E-47EC-8304-6A0C93D1FB76}" type="presOf" srcId="{E0F49FB6-806B-4E54-8E03-9DB6E92B8D5C}" destId="{4E71A94F-C11F-4260-8038-0195CEAE6859}" srcOrd="1" destOrd="0" presId="urn:microsoft.com/office/officeart/2005/8/layout/process4"/>
    <dgm:cxn modelId="{DC89FCF0-0C43-47D9-90A7-00091AA3DEB6}" type="presOf" srcId="{1EFEB095-D173-4FBC-BB26-40AE1738E3A3}" destId="{B364DC94-A8CD-43D6-AE09-3437BC64242A}" srcOrd="0" destOrd="0" presId="urn:microsoft.com/office/officeart/2005/8/layout/process4"/>
    <dgm:cxn modelId="{9CA99EFA-7E22-4100-929B-91E74F58E4FC}" srcId="{E0F49FB6-806B-4E54-8E03-9DB6E92B8D5C}" destId="{B1040D48-7932-410F-AD67-0936172EBB85}" srcOrd="4" destOrd="0" parTransId="{B59DA7CE-CF73-4256-9A50-BA3DD0E2F6AE}" sibTransId="{F3C7F6DD-98AB-4061-98B3-FB19B967F2FE}"/>
    <dgm:cxn modelId="{E2E2B3FD-1AA8-4D53-A855-7A086FC6D9E8}" srcId="{E0F49FB6-806B-4E54-8E03-9DB6E92B8D5C}" destId="{4CCB3C97-2109-46D2-A15A-49257C3AC91E}" srcOrd="3" destOrd="0" parTransId="{4950D57F-0C21-493C-9147-4362847DE05B}" sibTransId="{79CEC9EA-C1D2-4872-BF82-844A32C98196}"/>
    <dgm:cxn modelId="{8E217A75-4B2E-4132-A6A5-200ECA7197F6}" type="presParOf" srcId="{7A4EB29B-7102-4375-9DBD-8BA834CB6364}" destId="{1A4F1400-FAEB-4BD6-986C-0CCB30B6D159}" srcOrd="0" destOrd="0" presId="urn:microsoft.com/office/officeart/2005/8/layout/process4"/>
    <dgm:cxn modelId="{88610B5C-6662-4181-B512-F224A9761877}" type="presParOf" srcId="{1A4F1400-FAEB-4BD6-986C-0CCB30B6D159}" destId="{E7917762-7D46-4A5E-ACBA-B3A91F1D61ED}" srcOrd="0" destOrd="0" presId="urn:microsoft.com/office/officeart/2005/8/layout/process4"/>
    <dgm:cxn modelId="{0712752D-241E-487C-B5ED-B746BE8BEABA}" type="presParOf" srcId="{1A4F1400-FAEB-4BD6-986C-0CCB30B6D159}" destId="{4E71A94F-C11F-4260-8038-0195CEAE6859}" srcOrd="1" destOrd="0" presId="urn:microsoft.com/office/officeart/2005/8/layout/process4"/>
    <dgm:cxn modelId="{3D74A146-DE36-4DC6-A513-2BFD588D5153}" type="presParOf" srcId="{1A4F1400-FAEB-4BD6-986C-0CCB30B6D159}" destId="{347B6F2F-C044-40D1-97E6-120977A058E5}" srcOrd="2" destOrd="0" presId="urn:microsoft.com/office/officeart/2005/8/layout/process4"/>
    <dgm:cxn modelId="{D9D6A06F-1BD8-4451-968F-31BD7F19B1E8}" type="presParOf" srcId="{347B6F2F-C044-40D1-97E6-120977A058E5}" destId="{B364DC94-A8CD-43D6-AE09-3437BC64242A}" srcOrd="0" destOrd="0" presId="urn:microsoft.com/office/officeart/2005/8/layout/process4"/>
    <dgm:cxn modelId="{58CD7C68-9EF8-43FF-9640-9EE021FCC382}" type="presParOf" srcId="{347B6F2F-C044-40D1-97E6-120977A058E5}" destId="{CBDEAA08-4A06-48AD-A720-B3A9887E4B75}" srcOrd="1" destOrd="0" presId="urn:microsoft.com/office/officeart/2005/8/layout/process4"/>
    <dgm:cxn modelId="{7AA11F01-B52B-4F24-AF14-941B7F985631}" type="presParOf" srcId="{347B6F2F-C044-40D1-97E6-120977A058E5}" destId="{ACAF5360-3DCD-47C9-AD9A-B1340598A3C8}" srcOrd="2" destOrd="0" presId="urn:microsoft.com/office/officeart/2005/8/layout/process4"/>
    <dgm:cxn modelId="{0ED61786-7049-4BBB-B567-592AC4153167}" type="presParOf" srcId="{347B6F2F-C044-40D1-97E6-120977A058E5}" destId="{09A88EF5-7EDC-4682-8ED9-E6DA1A876E47}" srcOrd="3" destOrd="0" presId="urn:microsoft.com/office/officeart/2005/8/layout/process4"/>
    <dgm:cxn modelId="{7927DA31-5830-4A6D-BA84-0586ED1F60BA}" type="presParOf" srcId="{347B6F2F-C044-40D1-97E6-120977A058E5}" destId="{6A3BC519-53AD-4CD0-866A-782A2B4E8217}" srcOrd="4" destOrd="0" presId="urn:microsoft.com/office/officeart/2005/8/layout/process4"/>
    <dgm:cxn modelId="{F02D21FB-830C-44BC-84A8-F1B99E4A369B}" type="presParOf" srcId="{7A4EB29B-7102-4375-9DBD-8BA834CB6364}" destId="{814BE06E-2DB7-4676-AFAE-17AB70ADED1E}" srcOrd="1" destOrd="0" presId="urn:microsoft.com/office/officeart/2005/8/layout/process4"/>
    <dgm:cxn modelId="{08C09F0F-7B37-4079-8468-706E1BB8B9EA}" type="presParOf" srcId="{7A4EB29B-7102-4375-9DBD-8BA834CB6364}" destId="{C672A9B5-49EB-41F2-A097-E36D6DA505FF}" srcOrd="2" destOrd="0" presId="urn:microsoft.com/office/officeart/2005/8/layout/process4"/>
    <dgm:cxn modelId="{D086793D-624F-4E5E-BC54-D4A676510130}" type="presParOf" srcId="{C672A9B5-49EB-41F2-A097-E36D6DA505FF}" destId="{75E87684-7222-431F-8B63-ED8DC3D2FB40}" srcOrd="0" destOrd="0" presId="urn:microsoft.com/office/officeart/2005/8/layout/process4"/>
    <dgm:cxn modelId="{6F12AA2F-206B-4A9D-8DA3-3FAF7D35687D}" type="presParOf" srcId="{7A4EB29B-7102-4375-9DBD-8BA834CB6364}" destId="{4A322366-CD15-47EE-8C50-34BDBEAE841A}" srcOrd="3" destOrd="0" presId="urn:microsoft.com/office/officeart/2005/8/layout/process4"/>
    <dgm:cxn modelId="{B5AC10BB-1A3A-40E7-81B0-8B9443851F0F}" type="presParOf" srcId="{7A4EB29B-7102-4375-9DBD-8BA834CB6364}" destId="{E4D16ABB-5200-492C-8177-19B21C116012}" srcOrd="4" destOrd="0" presId="urn:microsoft.com/office/officeart/2005/8/layout/process4"/>
    <dgm:cxn modelId="{430E4744-FF88-4ECF-B15B-0571DD2158BE}" type="presParOf" srcId="{E4D16ABB-5200-492C-8177-19B21C116012}" destId="{7154B8A8-6E26-4C19-A284-E7ECC98632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3C17DE6-82FB-48EA-8459-304AC887FF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967AA9-F62B-454B-8EFA-E2DC91BDFBDE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Career Center Managers – ensure DVOP caseloads are manageable, prioritize quality services over quantity</a:t>
          </a:r>
        </a:p>
      </dgm:t>
    </dgm:pt>
    <dgm:pt modelId="{EB25A312-8F52-44BA-94EB-C3B10A2A2062}" type="parTrans" cxnId="{456755C8-AF93-4024-8FA8-53FDEEBA3FF3}">
      <dgm:prSet/>
      <dgm:spPr/>
      <dgm:t>
        <a:bodyPr/>
        <a:lstStyle/>
        <a:p>
          <a:endParaRPr lang="en-US"/>
        </a:p>
      </dgm:t>
    </dgm:pt>
    <dgm:pt modelId="{5EA029A2-6AEE-4526-B164-DD369C263396}" type="sibTrans" cxnId="{456755C8-AF93-4024-8FA8-53FDEEBA3FF3}">
      <dgm:prSet/>
      <dgm:spPr/>
      <dgm:t>
        <a:bodyPr/>
        <a:lstStyle/>
        <a:p>
          <a:endParaRPr lang="en-US"/>
        </a:p>
      </dgm:t>
    </dgm:pt>
    <dgm:pt modelId="{9DE096C4-E06D-4CD1-ABFB-0F7A4F6E3C7B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Caseload Sizes will vary across the state for three reasons:</a:t>
          </a:r>
        </a:p>
      </dgm:t>
    </dgm:pt>
    <dgm:pt modelId="{F91E3D92-E09D-49F3-8B9A-B6008D01D21B}" type="parTrans" cxnId="{6DA41635-FE62-46FC-A89B-AA762CA7BCAD}">
      <dgm:prSet/>
      <dgm:spPr/>
      <dgm:t>
        <a:bodyPr/>
        <a:lstStyle/>
        <a:p>
          <a:endParaRPr lang="en-US"/>
        </a:p>
      </dgm:t>
    </dgm:pt>
    <dgm:pt modelId="{80CEE855-EC92-4F87-83E8-E31109FBB4FB}" type="sibTrans" cxnId="{6DA41635-FE62-46FC-A89B-AA762CA7BCAD}">
      <dgm:prSet/>
      <dgm:spPr/>
      <dgm:t>
        <a:bodyPr/>
        <a:lstStyle/>
        <a:p>
          <a:endParaRPr lang="en-US"/>
        </a:p>
      </dgm:t>
    </dgm:pt>
    <dgm:pt modelId="{7CDCBA77-E586-4566-8F79-0F5CC80F22EF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Veteran population density </a:t>
          </a:r>
        </a:p>
      </dgm:t>
    </dgm:pt>
    <dgm:pt modelId="{585951AD-EF3F-4660-8210-B23DED799FCA}" type="parTrans" cxnId="{5C3BBEB1-49E0-45DB-978F-DDC8DED3D65C}">
      <dgm:prSet/>
      <dgm:spPr/>
      <dgm:t>
        <a:bodyPr/>
        <a:lstStyle/>
        <a:p>
          <a:endParaRPr lang="en-US"/>
        </a:p>
      </dgm:t>
    </dgm:pt>
    <dgm:pt modelId="{A4F8E9DB-4EDA-4439-B85D-CC7CE710D7D6}" type="sibTrans" cxnId="{5C3BBEB1-49E0-45DB-978F-DDC8DED3D65C}">
      <dgm:prSet/>
      <dgm:spPr/>
      <dgm:t>
        <a:bodyPr/>
        <a:lstStyle/>
        <a:p>
          <a:endParaRPr lang="en-US"/>
        </a:p>
      </dgm:t>
    </dgm:pt>
    <dgm:pt modelId="{D92FABE0-0973-44B7-A913-DF6E96B73B28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Number of Veterans with employment barriers</a:t>
          </a:r>
        </a:p>
      </dgm:t>
    </dgm:pt>
    <dgm:pt modelId="{32940D95-DDFE-4418-85EC-E339AC3A9F46}" type="parTrans" cxnId="{F901500B-5C26-4769-A89B-1DFABC46E488}">
      <dgm:prSet/>
      <dgm:spPr/>
      <dgm:t>
        <a:bodyPr/>
        <a:lstStyle/>
        <a:p>
          <a:endParaRPr lang="en-US"/>
        </a:p>
      </dgm:t>
    </dgm:pt>
    <dgm:pt modelId="{99343CFF-4E0F-43A2-8492-2EB3F7A66C56}" type="sibTrans" cxnId="{F901500B-5C26-4769-A89B-1DFABC46E488}">
      <dgm:prSet/>
      <dgm:spPr/>
      <dgm:t>
        <a:bodyPr/>
        <a:lstStyle/>
        <a:p>
          <a:endParaRPr lang="en-US"/>
        </a:p>
      </dgm:t>
    </dgm:pt>
    <dgm:pt modelId="{7CCB4652-2EAE-476A-9AB6-926EA80EBDF9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Geographic considerations</a:t>
          </a:r>
        </a:p>
      </dgm:t>
    </dgm:pt>
    <dgm:pt modelId="{B2530B82-D0EE-44A9-BBC5-D211EB7DCE27}" type="parTrans" cxnId="{7B636C63-CA1C-4299-B3F6-452929321ADA}">
      <dgm:prSet/>
      <dgm:spPr/>
      <dgm:t>
        <a:bodyPr/>
        <a:lstStyle/>
        <a:p>
          <a:endParaRPr lang="en-US"/>
        </a:p>
      </dgm:t>
    </dgm:pt>
    <dgm:pt modelId="{E67FF426-4456-457B-88E5-5317C3047371}" type="sibTrans" cxnId="{7B636C63-CA1C-4299-B3F6-452929321ADA}">
      <dgm:prSet/>
      <dgm:spPr/>
      <dgm:t>
        <a:bodyPr/>
        <a:lstStyle/>
        <a:p>
          <a:endParaRPr lang="en-US"/>
        </a:p>
      </dgm:t>
    </dgm:pt>
    <dgm:pt modelId="{11D5928E-FB75-408A-AD56-D8CCBD039C2E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700">
              <a:solidFill>
                <a:schemeClr val="accent6"/>
              </a:solidFill>
            </a:rPr>
            <a:t>DVOPs are required to do Outreach -  </a:t>
          </a:r>
          <a:r>
            <a:rPr lang="en-US" sz="1800" i="1">
              <a:solidFill>
                <a:schemeClr val="accent6"/>
              </a:solidFill>
            </a:rPr>
            <a:t>refer to Outreach Section of SOP for further details</a:t>
          </a:r>
        </a:p>
      </dgm:t>
    </dgm:pt>
    <dgm:pt modelId="{E6F858A2-28C0-4608-8051-268F303A5AC0}" type="parTrans" cxnId="{2F8F8AD8-858D-41E8-8874-9EF828D49671}">
      <dgm:prSet/>
      <dgm:spPr/>
      <dgm:t>
        <a:bodyPr/>
        <a:lstStyle/>
        <a:p>
          <a:endParaRPr lang="en-US"/>
        </a:p>
      </dgm:t>
    </dgm:pt>
    <dgm:pt modelId="{64638506-FB2B-4EC5-8830-B1E6B65AB81E}" type="sibTrans" cxnId="{2F8F8AD8-858D-41E8-8874-9EF828D49671}">
      <dgm:prSet/>
      <dgm:spPr/>
      <dgm:t>
        <a:bodyPr/>
        <a:lstStyle/>
        <a:p>
          <a:endParaRPr lang="en-US"/>
        </a:p>
      </dgm:t>
    </dgm:pt>
    <dgm:pt modelId="{0D738CC8-9D5A-4AB4-84A2-CA27938FD9C1}" type="pres">
      <dgm:prSet presAssocID="{43C17DE6-82FB-48EA-8459-304AC887FFA4}" presName="linear" presStyleCnt="0">
        <dgm:presLayoutVars>
          <dgm:animLvl val="lvl"/>
          <dgm:resizeHandles val="exact"/>
        </dgm:presLayoutVars>
      </dgm:prSet>
      <dgm:spPr/>
    </dgm:pt>
    <dgm:pt modelId="{FE996AD6-089B-4DF5-B64F-41534BBF266F}" type="pres">
      <dgm:prSet presAssocID="{FB967AA9-F62B-454B-8EFA-E2DC91BDFBD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E9B46D-7BEF-4639-B17B-713CFEE1686D}" type="pres">
      <dgm:prSet presAssocID="{5EA029A2-6AEE-4526-B164-DD369C263396}" presName="spacer" presStyleCnt="0"/>
      <dgm:spPr/>
    </dgm:pt>
    <dgm:pt modelId="{315C6ACB-7DB8-42A1-9284-AD5993EADD70}" type="pres">
      <dgm:prSet presAssocID="{9DE096C4-E06D-4CD1-ABFB-0F7A4F6E3C7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63AF053-2056-4A2A-9808-55A6608784DB}" type="pres">
      <dgm:prSet presAssocID="{9DE096C4-E06D-4CD1-ABFB-0F7A4F6E3C7B}" presName="childText" presStyleLbl="revTx" presStyleIdx="0" presStyleCnt="1">
        <dgm:presLayoutVars>
          <dgm:bulletEnabled val="1"/>
        </dgm:presLayoutVars>
      </dgm:prSet>
      <dgm:spPr/>
    </dgm:pt>
    <dgm:pt modelId="{F2EB402D-A1DD-4E39-817F-8B85DB0B25B1}" type="pres">
      <dgm:prSet presAssocID="{11D5928E-FB75-408A-AD56-D8CCBD039C2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901500B-5C26-4769-A89B-1DFABC46E488}" srcId="{9DE096C4-E06D-4CD1-ABFB-0F7A4F6E3C7B}" destId="{D92FABE0-0973-44B7-A913-DF6E96B73B28}" srcOrd="1" destOrd="0" parTransId="{32940D95-DDFE-4418-85EC-E339AC3A9F46}" sibTransId="{99343CFF-4E0F-43A2-8492-2EB3F7A66C56}"/>
    <dgm:cxn modelId="{20E2A817-2BF2-4084-A264-651656D80FDA}" type="presOf" srcId="{11D5928E-FB75-408A-AD56-D8CCBD039C2E}" destId="{F2EB402D-A1DD-4E39-817F-8B85DB0B25B1}" srcOrd="0" destOrd="0" presId="urn:microsoft.com/office/officeart/2005/8/layout/vList2"/>
    <dgm:cxn modelId="{6DA41635-FE62-46FC-A89B-AA762CA7BCAD}" srcId="{43C17DE6-82FB-48EA-8459-304AC887FFA4}" destId="{9DE096C4-E06D-4CD1-ABFB-0F7A4F6E3C7B}" srcOrd="1" destOrd="0" parTransId="{F91E3D92-E09D-49F3-8B9A-B6008D01D21B}" sibTransId="{80CEE855-EC92-4F87-83E8-E31109FBB4FB}"/>
    <dgm:cxn modelId="{C114EC5B-6B49-4108-ACD2-33541699D15A}" type="presOf" srcId="{D92FABE0-0973-44B7-A913-DF6E96B73B28}" destId="{763AF053-2056-4A2A-9808-55A6608784DB}" srcOrd="0" destOrd="1" presId="urn:microsoft.com/office/officeart/2005/8/layout/vList2"/>
    <dgm:cxn modelId="{7B636C63-CA1C-4299-B3F6-452929321ADA}" srcId="{9DE096C4-E06D-4CD1-ABFB-0F7A4F6E3C7B}" destId="{7CCB4652-2EAE-476A-9AB6-926EA80EBDF9}" srcOrd="2" destOrd="0" parTransId="{B2530B82-D0EE-44A9-BBC5-D211EB7DCE27}" sibTransId="{E67FF426-4456-457B-88E5-5317C3047371}"/>
    <dgm:cxn modelId="{EA6E6C90-BD85-4D1D-A10D-FCD95B689BE2}" type="presOf" srcId="{FB967AA9-F62B-454B-8EFA-E2DC91BDFBDE}" destId="{FE996AD6-089B-4DF5-B64F-41534BBF266F}" srcOrd="0" destOrd="0" presId="urn:microsoft.com/office/officeart/2005/8/layout/vList2"/>
    <dgm:cxn modelId="{5C3BBEB1-49E0-45DB-978F-DDC8DED3D65C}" srcId="{9DE096C4-E06D-4CD1-ABFB-0F7A4F6E3C7B}" destId="{7CDCBA77-E586-4566-8F79-0F5CC80F22EF}" srcOrd="0" destOrd="0" parTransId="{585951AD-EF3F-4660-8210-B23DED799FCA}" sibTransId="{A4F8E9DB-4EDA-4439-B85D-CC7CE710D7D6}"/>
    <dgm:cxn modelId="{9E128EB2-2879-4B9E-BE34-E866CE831E8A}" type="presOf" srcId="{43C17DE6-82FB-48EA-8459-304AC887FFA4}" destId="{0D738CC8-9D5A-4AB4-84A2-CA27938FD9C1}" srcOrd="0" destOrd="0" presId="urn:microsoft.com/office/officeart/2005/8/layout/vList2"/>
    <dgm:cxn modelId="{CE0DB3C2-AAB1-439B-8747-B7C8FC7CAAE9}" type="presOf" srcId="{7CCB4652-2EAE-476A-9AB6-926EA80EBDF9}" destId="{763AF053-2056-4A2A-9808-55A6608784DB}" srcOrd="0" destOrd="2" presId="urn:microsoft.com/office/officeart/2005/8/layout/vList2"/>
    <dgm:cxn modelId="{A7AD56C7-0999-45A8-A15F-234AFDE416B3}" type="presOf" srcId="{9DE096C4-E06D-4CD1-ABFB-0F7A4F6E3C7B}" destId="{315C6ACB-7DB8-42A1-9284-AD5993EADD70}" srcOrd="0" destOrd="0" presId="urn:microsoft.com/office/officeart/2005/8/layout/vList2"/>
    <dgm:cxn modelId="{456755C8-AF93-4024-8FA8-53FDEEBA3FF3}" srcId="{43C17DE6-82FB-48EA-8459-304AC887FFA4}" destId="{FB967AA9-F62B-454B-8EFA-E2DC91BDFBDE}" srcOrd="0" destOrd="0" parTransId="{EB25A312-8F52-44BA-94EB-C3B10A2A2062}" sibTransId="{5EA029A2-6AEE-4526-B164-DD369C263396}"/>
    <dgm:cxn modelId="{2F8F8AD8-858D-41E8-8874-9EF828D49671}" srcId="{43C17DE6-82FB-48EA-8459-304AC887FFA4}" destId="{11D5928E-FB75-408A-AD56-D8CCBD039C2E}" srcOrd="2" destOrd="0" parTransId="{E6F858A2-28C0-4608-8051-268F303A5AC0}" sibTransId="{64638506-FB2B-4EC5-8830-B1E6B65AB81E}"/>
    <dgm:cxn modelId="{AE7CADE8-83FC-43AA-808D-83144E398147}" type="presOf" srcId="{7CDCBA77-E586-4566-8F79-0F5CC80F22EF}" destId="{763AF053-2056-4A2A-9808-55A6608784DB}" srcOrd="0" destOrd="0" presId="urn:microsoft.com/office/officeart/2005/8/layout/vList2"/>
    <dgm:cxn modelId="{C3C188BD-7289-4E38-B57D-69A8E62F22F7}" type="presParOf" srcId="{0D738CC8-9D5A-4AB4-84A2-CA27938FD9C1}" destId="{FE996AD6-089B-4DF5-B64F-41534BBF266F}" srcOrd="0" destOrd="0" presId="urn:microsoft.com/office/officeart/2005/8/layout/vList2"/>
    <dgm:cxn modelId="{964E908B-DEA0-4703-8823-EAD631BE9559}" type="presParOf" srcId="{0D738CC8-9D5A-4AB4-84A2-CA27938FD9C1}" destId="{1AE9B46D-7BEF-4639-B17B-713CFEE1686D}" srcOrd="1" destOrd="0" presId="urn:microsoft.com/office/officeart/2005/8/layout/vList2"/>
    <dgm:cxn modelId="{59497E6E-CBB1-4088-A724-A7EC56FC42FA}" type="presParOf" srcId="{0D738CC8-9D5A-4AB4-84A2-CA27938FD9C1}" destId="{315C6ACB-7DB8-42A1-9284-AD5993EADD70}" srcOrd="2" destOrd="0" presId="urn:microsoft.com/office/officeart/2005/8/layout/vList2"/>
    <dgm:cxn modelId="{79F6706E-2A46-4F8E-9951-6273DC45B37D}" type="presParOf" srcId="{0D738CC8-9D5A-4AB4-84A2-CA27938FD9C1}" destId="{763AF053-2056-4A2A-9808-55A6608784DB}" srcOrd="3" destOrd="0" presId="urn:microsoft.com/office/officeart/2005/8/layout/vList2"/>
    <dgm:cxn modelId="{3CCF3DE4-39D2-4B64-ADA2-AEF40BC7E18D}" type="presParOf" srcId="{0D738CC8-9D5A-4AB4-84A2-CA27938FD9C1}" destId="{F2EB402D-A1DD-4E39-817F-8B85DB0B25B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CCEDFC8-0524-46B1-9508-A8258B3DC7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55884E-6363-444E-937E-8DBCA77992C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No official minimum or maximum of caseloads for DVOPs; MDCS recommends 15-40 </a:t>
          </a:r>
        </a:p>
      </dgm:t>
    </dgm:pt>
    <dgm:pt modelId="{5EE33E0B-6D6E-400C-A492-1D14B9FF3474}" type="parTrans" cxnId="{B3151309-DE6C-4EB4-B73B-17D18A2D5E24}">
      <dgm:prSet/>
      <dgm:spPr/>
      <dgm:t>
        <a:bodyPr/>
        <a:lstStyle/>
        <a:p>
          <a:endParaRPr lang="en-US"/>
        </a:p>
      </dgm:t>
    </dgm:pt>
    <dgm:pt modelId="{B5090A91-D70B-4E8B-88BA-D592A5488CE5}" type="sibTrans" cxnId="{B3151309-DE6C-4EB4-B73B-17D18A2D5E24}">
      <dgm:prSet/>
      <dgm:spPr/>
      <dgm:t>
        <a:bodyPr/>
        <a:lstStyle/>
        <a:p>
          <a:endParaRPr lang="en-US"/>
        </a:p>
      </dgm:t>
    </dgm:pt>
    <dgm:pt modelId="{EA35A498-6634-40F7-A994-08CD851871AF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Ensures regular and meaningful contact with Veterans</a:t>
          </a:r>
        </a:p>
      </dgm:t>
    </dgm:pt>
    <dgm:pt modelId="{C8B5A5DA-5E37-4BFA-8949-5098D3FCF5DF}" type="parTrans" cxnId="{4B6E3A5F-5499-46F9-BB37-C9FAE0DA62CD}">
      <dgm:prSet/>
      <dgm:spPr/>
      <dgm:t>
        <a:bodyPr/>
        <a:lstStyle/>
        <a:p>
          <a:endParaRPr lang="en-US"/>
        </a:p>
      </dgm:t>
    </dgm:pt>
    <dgm:pt modelId="{97EEE9AD-C1F3-4262-85C3-375209C8FE9C}" type="sibTrans" cxnId="{4B6E3A5F-5499-46F9-BB37-C9FAE0DA62CD}">
      <dgm:prSet/>
      <dgm:spPr/>
      <dgm:t>
        <a:bodyPr/>
        <a:lstStyle/>
        <a:p>
          <a:endParaRPr lang="en-US"/>
        </a:p>
      </dgm:t>
    </dgm:pt>
    <dgm:pt modelId="{727882D9-CB90-4233-8C2C-08E7AC303F8D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Progress is tracked in individual employment plan </a:t>
          </a:r>
        </a:p>
      </dgm:t>
    </dgm:pt>
    <dgm:pt modelId="{DD766ADB-2FD7-4105-9EEB-FD3153634090}" type="parTrans" cxnId="{7328EEA1-3E80-484F-8A34-991469D4F2B7}">
      <dgm:prSet/>
      <dgm:spPr/>
      <dgm:t>
        <a:bodyPr/>
        <a:lstStyle/>
        <a:p>
          <a:endParaRPr lang="en-US"/>
        </a:p>
      </dgm:t>
    </dgm:pt>
    <dgm:pt modelId="{2681DA4A-A278-4A47-8AD5-22C18742ECAA}" type="sibTrans" cxnId="{7328EEA1-3E80-484F-8A34-991469D4F2B7}">
      <dgm:prSet/>
      <dgm:spPr/>
      <dgm:t>
        <a:bodyPr/>
        <a:lstStyle/>
        <a:p>
          <a:endParaRPr lang="en-US"/>
        </a:p>
      </dgm:t>
    </dgm:pt>
    <dgm:pt modelId="{DF3AF89C-53AF-4661-B017-D7EB5A53DD9D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Services are completed effectively, leading to employment or measured progress</a:t>
          </a:r>
        </a:p>
      </dgm:t>
    </dgm:pt>
    <dgm:pt modelId="{64EAA145-743D-49D6-92CA-02ED33DDF734}" type="parTrans" cxnId="{913A1EBD-4A5F-410F-A5FB-6673CB0856CA}">
      <dgm:prSet/>
      <dgm:spPr/>
      <dgm:t>
        <a:bodyPr/>
        <a:lstStyle/>
        <a:p>
          <a:endParaRPr lang="en-US"/>
        </a:p>
      </dgm:t>
    </dgm:pt>
    <dgm:pt modelId="{D39DCFCE-6398-4856-8E7C-9E0D703FE11F}" type="sibTrans" cxnId="{913A1EBD-4A5F-410F-A5FB-6673CB0856CA}">
      <dgm:prSet/>
      <dgm:spPr/>
      <dgm:t>
        <a:bodyPr/>
        <a:lstStyle/>
        <a:p>
          <a:endParaRPr lang="en-US"/>
        </a:p>
      </dgm:t>
    </dgm:pt>
    <dgm:pt modelId="{50A81F54-DBA4-4DAB-9BD4-B8F1A88ADA35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Sufficient time to deliver high-quality individualized services through case management</a:t>
          </a:r>
        </a:p>
      </dgm:t>
    </dgm:pt>
    <dgm:pt modelId="{2CFA7054-CB95-47BE-B34D-EAC997F103B8}" type="parTrans" cxnId="{8296356E-E566-4104-93F1-E3723C9AFAE4}">
      <dgm:prSet/>
      <dgm:spPr/>
      <dgm:t>
        <a:bodyPr/>
        <a:lstStyle/>
        <a:p>
          <a:endParaRPr lang="en-US"/>
        </a:p>
      </dgm:t>
    </dgm:pt>
    <dgm:pt modelId="{AABAA7FC-9A8D-468D-A45D-FDFC003CAE4A}" type="sibTrans" cxnId="{8296356E-E566-4104-93F1-E3723C9AFAE4}">
      <dgm:prSet/>
      <dgm:spPr/>
      <dgm:t>
        <a:bodyPr/>
        <a:lstStyle/>
        <a:p>
          <a:endParaRPr lang="en-US"/>
        </a:p>
      </dgm:t>
    </dgm:pt>
    <dgm:pt modelId="{154DDFF6-D668-4886-BA60-7C86F527F449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Active caseloads – does not mean customers are just enrolled in MOSES, Customers should actively be receiving staff assisted services: Career planning, job prep, job search assistance</a:t>
          </a:r>
        </a:p>
      </dgm:t>
    </dgm:pt>
    <dgm:pt modelId="{ABEC8498-C604-4C26-993F-3A6458EC6DAE}" type="parTrans" cxnId="{953DB856-2218-4674-A5CD-31116F19399A}">
      <dgm:prSet/>
      <dgm:spPr/>
      <dgm:t>
        <a:bodyPr/>
        <a:lstStyle/>
        <a:p>
          <a:endParaRPr lang="en-US"/>
        </a:p>
      </dgm:t>
    </dgm:pt>
    <dgm:pt modelId="{69CE3CCB-64EB-45E3-BC38-34DA155DEC78}" type="sibTrans" cxnId="{953DB856-2218-4674-A5CD-31116F19399A}">
      <dgm:prSet/>
      <dgm:spPr/>
      <dgm:t>
        <a:bodyPr/>
        <a:lstStyle/>
        <a:p>
          <a:endParaRPr lang="en-US"/>
        </a:p>
      </dgm:t>
    </dgm:pt>
    <dgm:pt modelId="{90F0CD88-0E39-4588-86F9-873C9552CDD2}" type="pres">
      <dgm:prSet presAssocID="{8CCEDFC8-0524-46B1-9508-A8258B3DC700}" presName="linear" presStyleCnt="0">
        <dgm:presLayoutVars>
          <dgm:animLvl val="lvl"/>
          <dgm:resizeHandles val="exact"/>
        </dgm:presLayoutVars>
      </dgm:prSet>
      <dgm:spPr/>
    </dgm:pt>
    <dgm:pt modelId="{DC87363B-BDE6-4B76-98EA-47D6A0C101DD}" type="pres">
      <dgm:prSet presAssocID="{8C55884E-6363-444E-937E-8DBCA77992C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57D658A-C9AD-4976-8C46-F2CB4E6EAFFB}" type="pres">
      <dgm:prSet presAssocID="{8C55884E-6363-444E-937E-8DBCA77992C5}" presName="childText" presStyleLbl="revTx" presStyleIdx="0" presStyleCnt="1">
        <dgm:presLayoutVars>
          <dgm:bulletEnabled val="1"/>
        </dgm:presLayoutVars>
      </dgm:prSet>
      <dgm:spPr/>
    </dgm:pt>
    <dgm:pt modelId="{05ACA9C0-FCA3-46A6-BFF0-8DF9F4CB4F71}" type="pres">
      <dgm:prSet presAssocID="{154DDFF6-D668-4886-BA60-7C86F527F44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3151309-DE6C-4EB4-B73B-17D18A2D5E24}" srcId="{8CCEDFC8-0524-46B1-9508-A8258B3DC700}" destId="{8C55884E-6363-444E-937E-8DBCA77992C5}" srcOrd="0" destOrd="0" parTransId="{5EE33E0B-6D6E-400C-A492-1D14B9FF3474}" sibTransId="{B5090A91-D70B-4E8B-88BA-D592A5488CE5}"/>
    <dgm:cxn modelId="{69D95B11-25C0-45EB-850C-DF29B5E2C37F}" type="presOf" srcId="{8CCEDFC8-0524-46B1-9508-A8258B3DC700}" destId="{90F0CD88-0E39-4588-86F9-873C9552CDD2}" srcOrd="0" destOrd="0" presId="urn:microsoft.com/office/officeart/2005/8/layout/vList2"/>
    <dgm:cxn modelId="{4B6E3A5F-5499-46F9-BB37-C9FAE0DA62CD}" srcId="{8C55884E-6363-444E-937E-8DBCA77992C5}" destId="{EA35A498-6634-40F7-A994-08CD851871AF}" srcOrd="0" destOrd="0" parTransId="{C8B5A5DA-5E37-4BFA-8949-5098D3FCF5DF}" sibTransId="{97EEE9AD-C1F3-4262-85C3-375209C8FE9C}"/>
    <dgm:cxn modelId="{8C96E243-E189-477C-8430-0BAD9A625AFD}" type="presOf" srcId="{154DDFF6-D668-4886-BA60-7C86F527F449}" destId="{05ACA9C0-FCA3-46A6-BFF0-8DF9F4CB4F71}" srcOrd="0" destOrd="0" presId="urn:microsoft.com/office/officeart/2005/8/layout/vList2"/>
    <dgm:cxn modelId="{8296356E-E566-4104-93F1-E3723C9AFAE4}" srcId="{8C55884E-6363-444E-937E-8DBCA77992C5}" destId="{50A81F54-DBA4-4DAB-9BD4-B8F1A88ADA35}" srcOrd="3" destOrd="0" parTransId="{2CFA7054-CB95-47BE-B34D-EAC997F103B8}" sibTransId="{AABAA7FC-9A8D-468D-A45D-FDFC003CAE4A}"/>
    <dgm:cxn modelId="{C70BFB74-3532-447B-8B7B-56B5A42DAE99}" type="presOf" srcId="{8C55884E-6363-444E-937E-8DBCA77992C5}" destId="{DC87363B-BDE6-4B76-98EA-47D6A0C101DD}" srcOrd="0" destOrd="0" presId="urn:microsoft.com/office/officeart/2005/8/layout/vList2"/>
    <dgm:cxn modelId="{953DB856-2218-4674-A5CD-31116F19399A}" srcId="{8CCEDFC8-0524-46B1-9508-A8258B3DC700}" destId="{154DDFF6-D668-4886-BA60-7C86F527F449}" srcOrd="1" destOrd="0" parTransId="{ABEC8498-C604-4C26-993F-3A6458EC6DAE}" sibTransId="{69CE3CCB-64EB-45E3-BC38-34DA155DEC78}"/>
    <dgm:cxn modelId="{75C4B777-D56C-424C-90A1-D95BA0C2FD5B}" type="presOf" srcId="{DF3AF89C-53AF-4661-B017-D7EB5A53DD9D}" destId="{F57D658A-C9AD-4976-8C46-F2CB4E6EAFFB}" srcOrd="0" destOrd="2" presId="urn:microsoft.com/office/officeart/2005/8/layout/vList2"/>
    <dgm:cxn modelId="{0F336282-E5FD-4C49-9717-43FF4B11BF90}" type="presOf" srcId="{727882D9-CB90-4233-8C2C-08E7AC303F8D}" destId="{F57D658A-C9AD-4976-8C46-F2CB4E6EAFFB}" srcOrd="0" destOrd="1" presId="urn:microsoft.com/office/officeart/2005/8/layout/vList2"/>
    <dgm:cxn modelId="{464B1691-B8F8-4363-A965-4681EE013162}" type="presOf" srcId="{50A81F54-DBA4-4DAB-9BD4-B8F1A88ADA35}" destId="{F57D658A-C9AD-4976-8C46-F2CB4E6EAFFB}" srcOrd="0" destOrd="3" presId="urn:microsoft.com/office/officeart/2005/8/layout/vList2"/>
    <dgm:cxn modelId="{7328EEA1-3E80-484F-8A34-991469D4F2B7}" srcId="{8C55884E-6363-444E-937E-8DBCA77992C5}" destId="{727882D9-CB90-4233-8C2C-08E7AC303F8D}" srcOrd="1" destOrd="0" parTransId="{DD766ADB-2FD7-4105-9EEB-FD3153634090}" sibTransId="{2681DA4A-A278-4A47-8AD5-22C18742ECAA}"/>
    <dgm:cxn modelId="{913A1EBD-4A5F-410F-A5FB-6673CB0856CA}" srcId="{8C55884E-6363-444E-937E-8DBCA77992C5}" destId="{DF3AF89C-53AF-4661-B017-D7EB5A53DD9D}" srcOrd="2" destOrd="0" parTransId="{64EAA145-743D-49D6-92CA-02ED33DDF734}" sibTransId="{D39DCFCE-6398-4856-8E7C-9E0D703FE11F}"/>
    <dgm:cxn modelId="{8B7DCCF1-3118-4052-9CCE-15CE40F81BCD}" type="presOf" srcId="{EA35A498-6634-40F7-A994-08CD851871AF}" destId="{F57D658A-C9AD-4976-8C46-F2CB4E6EAFFB}" srcOrd="0" destOrd="0" presId="urn:microsoft.com/office/officeart/2005/8/layout/vList2"/>
    <dgm:cxn modelId="{882D9528-AA89-4D7B-9DB1-A6DAB2660954}" type="presParOf" srcId="{90F0CD88-0E39-4588-86F9-873C9552CDD2}" destId="{DC87363B-BDE6-4B76-98EA-47D6A0C101DD}" srcOrd="0" destOrd="0" presId="urn:microsoft.com/office/officeart/2005/8/layout/vList2"/>
    <dgm:cxn modelId="{FAD7D0FC-540F-46BB-BA3E-40179866BD41}" type="presParOf" srcId="{90F0CD88-0E39-4588-86F9-873C9552CDD2}" destId="{F57D658A-C9AD-4976-8C46-F2CB4E6EAFFB}" srcOrd="1" destOrd="0" presId="urn:microsoft.com/office/officeart/2005/8/layout/vList2"/>
    <dgm:cxn modelId="{33A6A8FC-1D07-42D7-B875-44A505D2D615}" type="presParOf" srcId="{90F0CD88-0E39-4588-86F9-873C9552CDD2}" destId="{05ACA9C0-FCA3-46A6-BFF0-8DF9F4CB4F7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D2B2FD4-2224-4DB2-85E7-279C1710E2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922454-B10A-423A-B6DB-E569B6406853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Caseload reviews – should be conducted no less than quarterly by managers and DVOPs</a:t>
          </a:r>
        </a:p>
      </dgm:t>
    </dgm:pt>
    <dgm:pt modelId="{41C848BC-93BF-4B51-90FF-3235918659CB}" type="parTrans" cxnId="{5631125A-9494-4FFE-A840-4B9AD5AAB6FB}">
      <dgm:prSet/>
      <dgm:spPr/>
      <dgm:t>
        <a:bodyPr/>
        <a:lstStyle/>
        <a:p>
          <a:endParaRPr lang="en-US"/>
        </a:p>
      </dgm:t>
    </dgm:pt>
    <dgm:pt modelId="{A6AB7D27-D39D-4004-98B8-259AEDC2BC64}" type="sibTrans" cxnId="{5631125A-9494-4FFE-A840-4B9AD5AAB6FB}">
      <dgm:prSet/>
      <dgm:spPr/>
      <dgm:t>
        <a:bodyPr/>
        <a:lstStyle/>
        <a:p>
          <a:endParaRPr lang="en-US"/>
        </a:p>
      </dgm:t>
    </dgm:pt>
    <dgm:pt modelId="{D924EE13-C8C9-4B14-BDDE-327320EED0AD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Receive an update on active caseloads</a:t>
          </a:r>
        </a:p>
      </dgm:t>
    </dgm:pt>
    <dgm:pt modelId="{DCD765A4-CA44-4EC9-AE2C-EDBC835098EB}" type="parTrans" cxnId="{0E2BC954-AD48-4226-B6B7-B10D2277F6CB}">
      <dgm:prSet/>
      <dgm:spPr/>
      <dgm:t>
        <a:bodyPr/>
        <a:lstStyle/>
        <a:p>
          <a:endParaRPr lang="en-US"/>
        </a:p>
      </dgm:t>
    </dgm:pt>
    <dgm:pt modelId="{83FE4FBE-9B37-4DB7-AC5D-5D1C2CE9A514}" type="sibTrans" cxnId="{0E2BC954-AD48-4226-B6B7-B10D2277F6CB}">
      <dgm:prSet/>
      <dgm:spPr/>
      <dgm:t>
        <a:bodyPr/>
        <a:lstStyle/>
        <a:p>
          <a:endParaRPr lang="en-US"/>
        </a:p>
      </dgm:t>
    </dgm:pt>
    <dgm:pt modelId="{37FAEF36-C67C-455A-A08D-4019804B5234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Caseload volume to support balanced workload to align with high-quality services</a:t>
          </a:r>
        </a:p>
      </dgm:t>
    </dgm:pt>
    <dgm:pt modelId="{C4227CC4-EDC5-413C-9EFA-47B3EB9EAFE9}" type="parTrans" cxnId="{FBB3A3D0-5289-4C32-80CD-07E90BD5F0F5}">
      <dgm:prSet/>
      <dgm:spPr/>
      <dgm:t>
        <a:bodyPr/>
        <a:lstStyle/>
        <a:p>
          <a:endParaRPr lang="en-US"/>
        </a:p>
      </dgm:t>
    </dgm:pt>
    <dgm:pt modelId="{7968BE08-DB88-456F-B84D-2C8EEA1687CC}" type="sibTrans" cxnId="{FBB3A3D0-5289-4C32-80CD-07E90BD5F0F5}">
      <dgm:prSet/>
      <dgm:spPr/>
      <dgm:t>
        <a:bodyPr/>
        <a:lstStyle/>
        <a:p>
          <a:endParaRPr lang="en-US"/>
        </a:p>
      </dgm:t>
    </dgm:pt>
    <dgm:pt modelId="{7193607B-8D26-4ECE-A3ED-EB12D3938E75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Review MOSES documentation, confirm within 30 to 60 days</a:t>
          </a:r>
        </a:p>
      </dgm:t>
    </dgm:pt>
    <dgm:pt modelId="{9694AA97-BC23-47B9-810F-D5D6CE6F4E78}" type="parTrans" cxnId="{9628D44C-BDC8-4A28-927F-2145C0135ED7}">
      <dgm:prSet/>
      <dgm:spPr/>
      <dgm:t>
        <a:bodyPr/>
        <a:lstStyle/>
        <a:p>
          <a:endParaRPr lang="en-US"/>
        </a:p>
      </dgm:t>
    </dgm:pt>
    <dgm:pt modelId="{E71F8325-8CB7-4232-A6E3-19329A75FF1F}" type="sibTrans" cxnId="{9628D44C-BDC8-4A28-927F-2145C0135ED7}">
      <dgm:prSet/>
      <dgm:spPr/>
      <dgm:t>
        <a:bodyPr/>
        <a:lstStyle/>
        <a:p>
          <a:endParaRPr lang="en-US"/>
        </a:p>
      </dgm:t>
    </dgm:pt>
    <dgm:pt modelId="{74F88073-E9E1-40D9-BB3E-BFE1C5C3657F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Ensure Veterans are progressing towards employment</a:t>
          </a:r>
        </a:p>
      </dgm:t>
    </dgm:pt>
    <dgm:pt modelId="{94801594-2797-4152-91A8-8C6CC7B98E65}" type="parTrans" cxnId="{4DB4DF0E-6AD2-4689-9DEE-EE00E676EAF1}">
      <dgm:prSet/>
      <dgm:spPr/>
      <dgm:t>
        <a:bodyPr/>
        <a:lstStyle/>
        <a:p>
          <a:endParaRPr lang="en-US"/>
        </a:p>
      </dgm:t>
    </dgm:pt>
    <dgm:pt modelId="{46142B8A-3257-49B8-8394-147339AA3D1F}" type="sibTrans" cxnId="{4DB4DF0E-6AD2-4689-9DEE-EE00E676EAF1}">
      <dgm:prSet/>
      <dgm:spPr/>
      <dgm:t>
        <a:bodyPr/>
        <a:lstStyle/>
        <a:p>
          <a:endParaRPr lang="en-US"/>
        </a:p>
      </dgm:t>
    </dgm:pt>
    <dgm:pt modelId="{DFB371D4-8EAC-4118-A09B-0CDFC640F46C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Veterans Crystal Reports</a:t>
          </a:r>
          <a:endParaRPr lang="en-US"/>
        </a:p>
      </dgm:t>
    </dgm:pt>
    <dgm:pt modelId="{75B66A6C-E2A6-46C8-9584-16D1E21EC228}" type="parTrans" cxnId="{CA996363-562E-4A2B-AD82-5112A656C2C1}">
      <dgm:prSet/>
      <dgm:spPr/>
      <dgm:t>
        <a:bodyPr/>
        <a:lstStyle/>
        <a:p>
          <a:endParaRPr lang="en-US"/>
        </a:p>
      </dgm:t>
    </dgm:pt>
    <dgm:pt modelId="{3705D35E-B4A8-428F-A99C-5342F742034B}" type="sibTrans" cxnId="{CA996363-562E-4A2B-AD82-5112A656C2C1}">
      <dgm:prSet/>
      <dgm:spPr/>
      <dgm:t>
        <a:bodyPr/>
        <a:lstStyle/>
        <a:p>
          <a:endParaRPr lang="en-US"/>
        </a:p>
      </dgm:t>
    </dgm:pt>
    <dgm:pt modelId="{400C0E5A-C550-4717-BA0E-9B35804DB115}" type="pres">
      <dgm:prSet presAssocID="{8D2B2FD4-2224-4DB2-85E7-279C1710E299}" presName="linear" presStyleCnt="0">
        <dgm:presLayoutVars>
          <dgm:animLvl val="lvl"/>
          <dgm:resizeHandles val="exact"/>
        </dgm:presLayoutVars>
      </dgm:prSet>
      <dgm:spPr/>
    </dgm:pt>
    <dgm:pt modelId="{8FAC34E2-3F6F-4D43-8445-228799DD0FB4}" type="pres">
      <dgm:prSet presAssocID="{7C922454-B10A-423A-B6DB-E569B640685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5B78DF-D04B-47C7-87FD-4973AE0DDB5C}" type="pres">
      <dgm:prSet presAssocID="{7C922454-B10A-423A-B6DB-E569B6406853}" presName="childText" presStyleLbl="revTx" presStyleIdx="0" presStyleCnt="1">
        <dgm:presLayoutVars>
          <dgm:bulletEnabled val="1"/>
        </dgm:presLayoutVars>
      </dgm:prSet>
      <dgm:spPr/>
    </dgm:pt>
    <dgm:pt modelId="{3E95305E-3182-4BDF-8D89-4E4C02548B2B}" type="pres">
      <dgm:prSet presAssocID="{DFB371D4-8EAC-4118-A09B-0CDFC640F46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DB4DF0E-6AD2-4689-9DEE-EE00E676EAF1}" srcId="{7C922454-B10A-423A-B6DB-E569B6406853}" destId="{74F88073-E9E1-40D9-BB3E-BFE1C5C3657F}" srcOrd="3" destOrd="0" parTransId="{94801594-2797-4152-91A8-8C6CC7B98E65}" sibTransId="{46142B8A-3257-49B8-8394-147339AA3D1F}"/>
    <dgm:cxn modelId="{F896F11A-3E6A-4B8A-A676-E0479D8EC1FF}" type="presOf" srcId="{7C922454-B10A-423A-B6DB-E569B6406853}" destId="{8FAC34E2-3F6F-4D43-8445-228799DD0FB4}" srcOrd="0" destOrd="0" presId="urn:microsoft.com/office/officeart/2005/8/layout/vList2"/>
    <dgm:cxn modelId="{02669C22-7AAB-49DE-BC9E-0E2969C73842}" type="presOf" srcId="{37FAEF36-C67C-455A-A08D-4019804B5234}" destId="{165B78DF-D04B-47C7-87FD-4973AE0DDB5C}" srcOrd="0" destOrd="1" presId="urn:microsoft.com/office/officeart/2005/8/layout/vList2"/>
    <dgm:cxn modelId="{CA996363-562E-4A2B-AD82-5112A656C2C1}" srcId="{8D2B2FD4-2224-4DB2-85E7-279C1710E299}" destId="{DFB371D4-8EAC-4118-A09B-0CDFC640F46C}" srcOrd="1" destOrd="0" parTransId="{75B66A6C-E2A6-46C8-9584-16D1E21EC228}" sibTransId="{3705D35E-B4A8-428F-A99C-5342F742034B}"/>
    <dgm:cxn modelId="{9628D44C-BDC8-4A28-927F-2145C0135ED7}" srcId="{7C922454-B10A-423A-B6DB-E569B6406853}" destId="{7193607B-8D26-4ECE-A3ED-EB12D3938E75}" srcOrd="2" destOrd="0" parTransId="{9694AA97-BC23-47B9-810F-D5D6CE6F4E78}" sibTransId="{E71F8325-8CB7-4232-A6E3-19329A75FF1F}"/>
    <dgm:cxn modelId="{0083B552-670E-43D9-B69C-89B5A7E7914D}" type="presOf" srcId="{8D2B2FD4-2224-4DB2-85E7-279C1710E299}" destId="{400C0E5A-C550-4717-BA0E-9B35804DB115}" srcOrd="0" destOrd="0" presId="urn:microsoft.com/office/officeart/2005/8/layout/vList2"/>
    <dgm:cxn modelId="{BD785A53-351A-4E5E-95F6-0A45427E09BD}" type="presOf" srcId="{7193607B-8D26-4ECE-A3ED-EB12D3938E75}" destId="{165B78DF-D04B-47C7-87FD-4973AE0DDB5C}" srcOrd="0" destOrd="2" presId="urn:microsoft.com/office/officeart/2005/8/layout/vList2"/>
    <dgm:cxn modelId="{0E2BC954-AD48-4226-B6B7-B10D2277F6CB}" srcId="{7C922454-B10A-423A-B6DB-E569B6406853}" destId="{D924EE13-C8C9-4B14-BDDE-327320EED0AD}" srcOrd="0" destOrd="0" parTransId="{DCD765A4-CA44-4EC9-AE2C-EDBC835098EB}" sibTransId="{83FE4FBE-9B37-4DB7-AC5D-5D1C2CE9A514}"/>
    <dgm:cxn modelId="{5631125A-9494-4FFE-A840-4B9AD5AAB6FB}" srcId="{8D2B2FD4-2224-4DB2-85E7-279C1710E299}" destId="{7C922454-B10A-423A-B6DB-E569B6406853}" srcOrd="0" destOrd="0" parTransId="{41C848BC-93BF-4B51-90FF-3235918659CB}" sibTransId="{A6AB7D27-D39D-4004-98B8-259AEDC2BC64}"/>
    <dgm:cxn modelId="{75D4818D-E11A-421D-8081-181F9C7417EC}" type="presOf" srcId="{74F88073-E9E1-40D9-BB3E-BFE1C5C3657F}" destId="{165B78DF-D04B-47C7-87FD-4973AE0DDB5C}" srcOrd="0" destOrd="3" presId="urn:microsoft.com/office/officeart/2005/8/layout/vList2"/>
    <dgm:cxn modelId="{4C2BFABD-FC3F-4463-A1F3-76856A6F8E2E}" type="presOf" srcId="{DFB371D4-8EAC-4118-A09B-0CDFC640F46C}" destId="{3E95305E-3182-4BDF-8D89-4E4C02548B2B}" srcOrd="0" destOrd="0" presId="urn:microsoft.com/office/officeart/2005/8/layout/vList2"/>
    <dgm:cxn modelId="{FBB3A3D0-5289-4C32-80CD-07E90BD5F0F5}" srcId="{7C922454-B10A-423A-B6DB-E569B6406853}" destId="{37FAEF36-C67C-455A-A08D-4019804B5234}" srcOrd="1" destOrd="0" parTransId="{C4227CC4-EDC5-413C-9EFA-47B3EB9EAFE9}" sibTransId="{7968BE08-DB88-456F-B84D-2C8EEA1687CC}"/>
    <dgm:cxn modelId="{0FE45BFC-FA45-4335-8115-06D203978BA6}" type="presOf" srcId="{D924EE13-C8C9-4B14-BDDE-327320EED0AD}" destId="{165B78DF-D04B-47C7-87FD-4973AE0DDB5C}" srcOrd="0" destOrd="0" presId="urn:microsoft.com/office/officeart/2005/8/layout/vList2"/>
    <dgm:cxn modelId="{64146DCC-2F9F-4D9C-8865-D51BA1F7E1AE}" type="presParOf" srcId="{400C0E5A-C550-4717-BA0E-9B35804DB115}" destId="{8FAC34E2-3F6F-4D43-8445-228799DD0FB4}" srcOrd="0" destOrd="0" presId="urn:microsoft.com/office/officeart/2005/8/layout/vList2"/>
    <dgm:cxn modelId="{AD001B7E-2448-4110-9A21-44D73ADF84BF}" type="presParOf" srcId="{400C0E5A-C550-4717-BA0E-9B35804DB115}" destId="{165B78DF-D04B-47C7-87FD-4973AE0DDB5C}" srcOrd="1" destOrd="0" presId="urn:microsoft.com/office/officeart/2005/8/layout/vList2"/>
    <dgm:cxn modelId="{62408F05-E700-44AD-B6C3-025D7F66D4CD}" type="presParOf" srcId="{400C0E5A-C550-4717-BA0E-9B35804DB115}" destId="{3E95305E-3182-4BDF-8D89-4E4C02548B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032880E-6CD1-4302-B01D-D7C9DEE96B0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E8C562-B03C-4595-9218-04A514E9AC3F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VR&amp;E Chapter 31 – Veterans Readiness and Employment Services</a:t>
          </a:r>
          <a:r>
            <a:rPr lang="en-US">
              <a:solidFill>
                <a:schemeClr val="accent6"/>
              </a:solidFill>
              <a:latin typeface="Calibri"/>
            </a:rPr>
            <a:t>.</a:t>
          </a:r>
          <a:endParaRPr lang="en-US">
            <a:solidFill>
              <a:schemeClr val="accent6"/>
            </a:solidFill>
          </a:endParaRPr>
        </a:p>
      </dgm:t>
    </dgm:pt>
    <dgm:pt modelId="{9C0DA114-79A5-45BD-BB2A-FEB78D18726C}" type="parTrans" cxnId="{474D52D9-BC5B-47C8-AE5C-9B7ECF06CCDF}">
      <dgm:prSet/>
      <dgm:spPr/>
      <dgm:t>
        <a:bodyPr/>
        <a:lstStyle/>
        <a:p>
          <a:endParaRPr lang="en-US"/>
        </a:p>
      </dgm:t>
    </dgm:pt>
    <dgm:pt modelId="{FE7DEC36-C4EC-4032-AB98-CB0AD1E1956E}" type="sibTrans" cxnId="{474D52D9-BC5B-47C8-AE5C-9B7ECF06CCDF}">
      <dgm:prSet/>
      <dgm:spPr/>
      <dgm:t>
        <a:bodyPr/>
        <a:lstStyle/>
        <a:p>
          <a:endParaRPr lang="en-US"/>
        </a:p>
      </dgm:t>
    </dgm:pt>
    <dgm:pt modelId="{6B3C19BC-2992-4FEF-8A5B-7929316443DB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All VR&amp;E participants must be screened for JVSG eligibility: not all VR&amp;E participants meet the JVSG Standards</a:t>
          </a:r>
          <a:r>
            <a:rPr lang="en-US">
              <a:solidFill>
                <a:schemeClr val="accent6"/>
              </a:solidFill>
              <a:latin typeface="Calibri"/>
            </a:rPr>
            <a:t>.</a:t>
          </a:r>
          <a:endParaRPr lang="en-US">
            <a:solidFill>
              <a:schemeClr val="accent6"/>
            </a:solidFill>
          </a:endParaRPr>
        </a:p>
      </dgm:t>
    </dgm:pt>
    <dgm:pt modelId="{21410E79-02C1-4D8A-9FAC-729EAB948A01}" type="parTrans" cxnId="{A7326ED1-9FF3-483C-8C6F-47A0BC69012B}">
      <dgm:prSet/>
      <dgm:spPr/>
      <dgm:t>
        <a:bodyPr/>
        <a:lstStyle/>
        <a:p>
          <a:endParaRPr lang="en-US"/>
        </a:p>
      </dgm:t>
    </dgm:pt>
    <dgm:pt modelId="{D86E5759-782F-4009-990D-16745506C851}" type="sibTrans" cxnId="{A7326ED1-9FF3-483C-8C6F-47A0BC69012B}">
      <dgm:prSet/>
      <dgm:spPr/>
      <dgm:t>
        <a:bodyPr/>
        <a:lstStyle/>
        <a:p>
          <a:endParaRPr lang="en-US"/>
        </a:p>
      </dgm:t>
    </dgm:pt>
    <dgm:pt modelId="{8C9BA175-61FE-41DD-A2E6-CEB1AB6468A5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All screening will be handled by the ISC; those that do not qualify for JVSG services will be referred to local </a:t>
          </a:r>
          <a:r>
            <a:rPr lang="en-US" err="1">
              <a:solidFill>
                <a:schemeClr val="accent6"/>
              </a:solidFill>
            </a:rPr>
            <a:t>MassHire</a:t>
          </a:r>
          <a:r>
            <a:rPr lang="en-US">
              <a:solidFill>
                <a:schemeClr val="accent6"/>
              </a:solidFill>
            </a:rPr>
            <a:t> Career Center for assistance. </a:t>
          </a:r>
        </a:p>
      </dgm:t>
    </dgm:pt>
    <dgm:pt modelId="{BDE5196A-C7B1-4C70-B573-CA2F08336C5F}" type="parTrans" cxnId="{B017B9C6-1827-4EEA-B253-3764625341CC}">
      <dgm:prSet/>
      <dgm:spPr/>
      <dgm:t>
        <a:bodyPr/>
        <a:lstStyle/>
        <a:p>
          <a:endParaRPr lang="en-US"/>
        </a:p>
      </dgm:t>
    </dgm:pt>
    <dgm:pt modelId="{6F2EFE96-E58E-41A0-8F5F-14F564A86EE4}" type="sibTrans" cxnId="{B017B9C6-1827-4EEA-B253-3764625341CC}">
      <dgm:prSet/>
      <dgm:spPr/>
      <dgm:t>
        <a:bodyPr/>
        <a:lstStyle/>
        <a:p>
          <a:endParaRPr lang="en-US"/>
        </a:p>
      </dgm:t>
    </dgm:pt>
    <dgm:pt modelId="{54DA3DF9-4CF0-4E80-9E88-14792324BC49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All VR&amp;E participants must be registered in MOSES</a:t>
          </a:r>
          <a:r>
            <a:rPr lang="en-US">
              <a:solidFill>
                <a:schemeClr val="accent6"/>
              </a:solidFill>
              <a:latin typeface="Calibri"/>
            </a:rPr>
            <a:t>.</a:t>
          </a:r>
          <a:endParaRPr lang="en-US">
            <a:solidFill>
              <a:schemeClr val="accent6"/>
            </a:solidFill>
          </a:endParaRPr>
        </a:p>
      </dgm:t>
    </dgm:pt>
    <dgm:pt modelId="{6D0D4D74-3BAB-4892-98C4-684640150A6E}" type="parTrans" cxnId="{F88B492F-4BDA-4018-A789-311AF71BD491}">
      <dgm:prSet/>
      <dgm:spPr/>
      <dgm:t>
        <a:bodyPr/>
        <a:lstStyle/>
        <a:p>
          <a:endParaRPr lang="en-US"/>
        </a:p>
      </dgm:t>
    </dgm:pt>
    <dgm:pt modelId="{4E51E123-10BA-40DC-B980-A9F5ED03838F}" type="sibTrans" cxnId="{F88B492F-4BDA-4018-A789-311AF71BD491}">
      <dgm:prSet/>
      <dgm:spPr/>
      <dgm:t>
        <a:bodyPr/>
        <a:lstStyle/>
        <a:p>
          <a:endParaRPr lang="en-US"/>
        </a:p>
      </dgm:t>
    </dgm:pt>
    <dgm:pt modelId="{E8CA0EE1-793A-404F-AE14-CE04DEA985BA}" type="pres">
      <dgm:prSet presAssocID="{B032880E-6CD1-4302-B01D-D7C9DEE96B04}" presName="vert0" presStyleCnt="0">
        <dgm:presLayoutVars>
          <dgm:dir/>
          <dgm:animOne val="branch"/>
          <dgm:animLvl val="lvl"/>
        </dgm:presLayoutVars>
      </dgm:prSet>
      <dgm:spPr/>
    </dgm:pt>
    <dgm:pt modelId="{18ED8520-9AB0-48B9-BE3D-7E77755E46EE}" type="pres">
      <dgm:prSet presAssocID="{FFE8C562-B03C-4595-9218-04A514E9AC3F}" presName="thickLine" presStyleLbl="alignNode1" presStyleIdx="0" presStyleCnt="4"/>
      <dgm:spPr/>
    </dgm:pt>
    <dgm:pt modelId="{B81A5D88-EE0A-4799-87A7-E025F8491F1D}" type="pres">
      <dgm:prSet presAssocID="{FFE8C562-B03C-4595-9218-04A514E9AC3F}" presName="horz1" presStyleCnt="0"/>
      <dgm:spPr/>
    </dgm:pt>
    <dgm:pt modelId="{7ED0840A-C36E-408A-A895-A73526923DA6}" type="pres">
      <dgm:prSet presAssocID="{FFE8C562-B03C-4595-9218-04A514E9AC3F}" presName="tx1" presStyleLbl="revTx" presStyleIdx="0" presStyleCnt="4"/>
      <dgm:spPr/>
    </dgm:pt>
    <dgm:pt modelId="{D29EEA28-64EB-4258-868F-505ADEBD217F}" type="pres">
      <dgm:prSet presAssocID="{FFE8C562-B03C-4595-9218-04A514E9AC3F}" presName="vert1" presStyleCnt="0"/>
      <dgm:spPr/>
    </dgm:pt>
    <dgm:pt modelId="{9E71BD25-ABD7-47A6-8440-81C12F6A7637}" type="pres">
      <dgm:prSet presAssocID="{6B3C19BC-2992-4FEF-8A5B-7929316443DB}" presName="thickLine" presStyleLbl="alignNode1" presStyleIdx="1" presStyleCnt="4"/>
      <dgm:spPr/>
    </dgm:pt>
    <dgm:pt modelId="{1D60FE7E-A0EA-45F2-83CA-78C80DECAEEF}" type="pres">
      <dgm:prSet presAssocID="{6B3C19BC-2992-4FEF-8A5B-7929316443DB}" presName="horz1" presStyleCnt="0"/>
      <dgm:spPr/>
    </dgm:pt>
    <dgm:pt modelId="{1543804D-158B-4F45-A851-A1EE47D602F9}" type="pres">
      <dgm:prSet presAssocID="{6B3C19BC-2992-4FEF-8A5B-7929316443DB}" presName="tx1" presStyleLbl="revTx" presStyleIdx="1" presStyleCnt="4"/>
      <dgm:spPr/>
    </dgm:pt>
    <dgm:pt modelId="{7D620CA3-38D8-4CF5-91CF-223C90849ADE}" type="pres">
      <dgm:prSet presAssocID="{6B3C19BC-2992-4FEF-8A5B-7929316443DB}" presName="vert1" presStyleCnt="0"/>
      <dgm:spPr/>
    </dgm:pt>
    <dgm:pt modelId="{103091CE-5544-4501-B0BB-7176F1F889C9}" type="pres">
      <dgm:prSet presAssocID="{8C9BA175-61FE-41DD-A2E6-CEB1AB6468A5}" presName="thickLine" presStyleLbl="alignNode1" presStyleIdx="2" presStyleCnt="4"/>
      <dgm:spPr/>
    </dgm:pt>
    <dgm:pt modelId="{8D4AB3DB-9AE2-4275-9650-70E08CD67BCC}" type="pres">
      <dgm:prSet presAssocID="{8C9BA175-61FE-41DD-A2E6-CEB1AB6468A5}" presName="horz1" presStyleCnt="0"/>
      <dgm:spPr/>
    </dgm:pt>
    <dgm:pt modelId="{0C179C02-54D4-4648-8938-3DB31D2F70CE}" type="pres">
      <dgm:prSet presAssocID="{8C9BA175-61FE-41DD-A2E6-CEB1AB6468A5}" presName="tx1" presStyleLbl="revTx" presStyleIdx="2" presStyleCnt="4"/>
      <dgm:spPr/>
    </dgm:pt>
    <dgm:pt modelId="{6CE5C244-4A0D-420C-9FDD-9B9EC9BE8BC6}" type="pres">
      <dgm:prSet presAssocID="{8C9BA175-61FE-41DD-A2E6-CEB1AB6468A5}" presName="vert1" presStyleCnt="0"/>
      <dgm:spPr/>
    </dgm:pt>
    <dgm:pt modelId="{E2878C1B-5D77-4DC0-8190-E911702FC800}" type="pres">
      <dgm:prSet presAssocID="{54DA3DF9-4CF0-4E80-9E88-14792324BC49}" presName="thickLine" presStyleLbl="alignNode1" presStyleIdx="3" presStyleCnt="4"/>
      <dgm:spPr/>
    </dgm:pt>
    <dgm:pt modelId="{28442817-FAF0-45EF-8FAD-2633A000B850}" type="pres">
      <dgm:prSet presAssocID="{54DA3DF9-4CF0-4E80-9E88-14792324BC49}" presName="horz1" presStyleCnt="0"/>
      <dgm:spPr/>
    </dgm:pt>
    <dgm:pt modelId="{12E67DE1-15FA-4EF7-BE8A-34413D5B76C7}" type="pres">
      <dgm:prSet presAssocID="{54DA3DF9-4CF0-4E80-9E88-14792324BC49}" presName="tx1" presStyleLbl="revTx" presStyleIdx="3" presStyleCnt="4"/>
      <dgm:spPr/>
    </dgm:pt>
    <dgm:pt modelId="{55D4FCB6-E8DD-45C3-9E22-D308924CFB29}" type="pres">
      <dgm:prSet presAssocID="{54DA3DF9-4CF0-4E80-9E88-14792324BC49}" presName="vert1" presStyleCnt="0"/>
      <dgm:spPr/>
    </dgm:pt>
  </dgm:ptLst>
  <dgm:cxnLst>
    <dgm:cxn modelId="{F88B492F-4BDA-4018-A789-311AF71BD491}" srcId="{B032880E-6CD1-4302-B01D-D7C9DEE96B04}" destId="{54DA3DF9-4CF0-4E80-9E88-14792324BC49}" srcOrd="3" destOrd="0" parTransId="{6D0D4D74-3BAB-4892-98C4-684640150A6E}" sibTransId="{4E51E123-10BA-40DC-B980-A9F5ED03838F}"/>
    <dgm:cxn modelId="{C5425767-0B4B-4563-A40C-7AC99292331E}" type="presOf" srcId="{54DA3DF9-4CF0-4E80-9E88-14792324BC49}" destId="{12E67DE1-15FA-4EF7-BE8A-34413D5B76C7}" srcOrd="0" destOrd="0" presId="urn:microsoft.com/office/officeart/2008/layout/LinedList"/>
    <dgm:cxn modelId="{C9E5366A-ED6E-4DEC-B022-CAF2494B19F5}" type="presOf" srcId="{8C9BA175-61FE-41DD-A2E6-CEB1AB6468A5}" destId="{0C179C02-54D4-4648-8938-3DB31D2F70CE}" srcOrd="0" destOrd="0" presId="urn:microsoft.com/office/officeart/2008/layout/LinedList"/>
    <dgm:cxn modelId="{AC94DE9A-1F0A-4987-94C1-D488FD257455}" type="presOf" srcId="{FFE8C562-B03C-4595-9218-04A514E9AC3F}" destId="{7ED0840A-C36E-408A-A895-A73526923DA6}" srcOrd="0" destOrd="0" presId="urn:microsoft.com/office/officeart/2008/layout/LinedList"/>
    <dgm:cxn modelId="{7DA1D2BB-9BC8-48FF-8B43-7F493D59A757}" type="presOf" srcId="{6B3C19BC-2992-4FEF-8A5B-7929316443DB}" destId="{1543804D-158B-4F45-A851-A1EE47D602F9}" srcOrd="0" destOrd="0" presId="urn:microsoft.com/office/officeart/2008/layout/LinedList"/>
    <dgm:cxn modelId="{B017B9C6-1827-4EEA-B253-3764625341CC}" srcId="{B032880E-6CD1-4302-B01D-D7C9DEE96B04}" destId="{8C9BA175-61FE-41DD-A2E6-CEB1AB6468A5}" srcOrd="2" destOrd="0" parTransId="{BDE5196A-C7B1-4C70-B573-CA2F08336C5F}" sibTransId="{6F2EFE96-E58E-41A0-8F5F-14F564A86EE4}"/>
    <dgm:cxn modelId="{0BCE83CB-E7E9-443A-B85E-7B7227634A02}" type="presOf" srcId="{B032880E-6CD1-4302-B01D-D7C9DEE96B04}" destId="{E8CA0EE1-793A-404F-AE14-CE04DEA985BA}" srcOrd="0" destOrd="0" presId="urn:microsoft.com/office/officeart/2008/layout/LinedList"/>
    <dgm:cxn modelId="{A7326ED1-9FF3-483C-8C6F-47A0BC69012B}" srcId="{B032880E-6CD1-4302-B01D-D7C9DEE96B04}" destId="{6B3C19BC-2992-4FEF-8A5B-7929316443DB}" srcOrd="1" destOrd="0" parTransId="{21410E79-02C1-4D8A-9FAC-729EAB948A01}" sibTransId="{D86E5759-782F-4009-990D-16745506C851}"/>
    <dgm:cxn modelId="{474D52D9-BC5B-47C8-AE5C-9B7ECF06CCDF}" srcId="{B032880E-6CD1-4302-B01D-D7C9DEE96B04}" destId="{FFE8C562-B03C-4595-9218-04A514E9AC3F}" srcOrd="0" destOrd="0" parTransId="{9C0DA114-79A5-45BD-BB2A-FEB78D18726C}" sibTransId="{FE7DEC36-C4EC-4032-AB98-CB0AD1E1956E}"/>
    <dgm:cxn modelId="{36E9EFEE-253A-47CA-A1CC-0D1286139A3B}" type="presParOf" srcId="{E8CA0EE1-793A-404F-AE14-CE04DEA985BA}" destId="{18ED8520-9AB0-48B9-BE3D-7E77755E46EE}" srcOrd="0" destOrd="0" presId="urn:microsoft.com/office/officeart/2008/layout/LinedList"/>
    <dgm:cxn modelId="{10BBEF30-F494-478C-B8CD-1D754066EC4C}" type="presParOf" srcId="{E8CA0EE1-793A-404F-AE14-CE04DEA985BA}" destId="{B81A5D88-EE0A-4799-87A7-E025F8491F1D}" srcOrd="1" destOrd="0" presId="urn:microsoft.com/office/officeart/2008/layout/LinedList"/>
    <dgm:cxn modelId="{EE81E5B2-951B-44DC-81EB-609FB2287E4C}" type="presParOf" srcId="{B81A5D88-EE0A-4799-87A7-E025F8491F1D}" destId="{7ED0840A-C36E-408A-A895-A73526923DA6}" srcOrd="0" destOrd="0" presId="urn:microsoft.com/office/officeart/2008/layout/LinedList"/>
    <dgm:cxn modelId="{06BE449A-9762-409F-B8D3-CDB0A9B29241}" type="presParOf" srcId="{B81A5D88-EE0A-4799-87A7-E025F8491F1D}" destId="{D29EEA28-64EB-4258-868F-505ADEBD217F}" srcOrd="1" destOrd="0" presId="urn:microsoft.com/office/officeart/2008/layout/LinedList"/>
    <dgm:cxn modelId="{85DD10DA-EC82-486A-8758-33F780B476B1}" type="presParOf" srcId="{E8CA0EE1-793A-404F-AE14-CE04DEA985BA}" destId="{9E71BD25-ABD7-47A6-8440-81C12F6A7637}" srcOrd="2" destOrd="0" presId="urn:microsoft.com/office/officeart/2008/layout/LinedList"/>
    <dgm:cxn modelId="{6675E614-3410-4699-8D31-329490A61D22}" type="presParOf" srcId="{E8CA0EE1-793A-404F-AE14-CE04DEA985BA}" destId="{1D60FE7E-A0EA-45F2-83CA-78C80DECAEEF}" srcOrd="3" destOrd="0" presId="urn:microsoft.com/office/officeart/2008/layout/LinedList"/>
    <dgm:cxn modelId="{C0662E32-5FE6-46C4-BB56-2D7FD0821C10}" type="presParOf" srcId="{1D60FE7E-A0EA-45F2-83CA-78C80DECAEEF}" destId="{1543804D-158B-4F45-A851-A1EE47D602F9}" srcOrd="0" destOrd="0" presId="urn:microsoft.com/office/officeart/2008/layout/LinedList"/>
    <dgm:cxn modelId="{8AAD43F7-A25C-41E2-91E7-FBAE30FA6C13}" type="presParOf" srcId="{1D60FE7E-A0EA-45F2-83CA-78C80DECAEEF}" destId="{7D620CA3-38D8-4CF5-91CF-223C90849ADE}" srcOrd="1" destOrd="0" presId="urn:microsoft.com/office/officeart/2008/layout/LinedList"/>
    <dgm:cxn modelId="{18FFC72A-0963-4C66-BD72-AF3006C19DE9}" type="presParOf" srcId="{E8CA0EE1-793A-404F-AE14-CE04DEA985BA}" destId="{103091CE-5544-4501-B0BB-7176F1F889C9}" srcOrd="4" destOrd="0" presId="urn:microsoft.com/office/officeart/2008/layout/LinedList"/>
    <dgm:cxn modelId="{FB8E2FB7-892B-449C-82FC-A12C4018B443}" type="presParOf" srcId="{E8CA0EE1-793A-404F-AE14-CE04DEA985BA}" destId="{8D4AB3DB-9AE2-4275-9650-70E08CD67BCC}" srcOrd="5" destOrd="0" presId="urn:microsoft.com/office/officeart/2008/layout/LinedList"/>
    <dgm:cxn modelId="{688B9AB6-1AFB-4C8C-AFF0-B42EB40F3A5C}" type="presParOf" srcId="{8D4AB3DB-9AE2-4275-9650-70E08CD67BCC}" destId="{0C179C02-54D4-4648-8938-3DB31D2F70CE}" srcOrd="0" destOrd="0" presId="urn:microsoft.com/office/officeart/2008/layout/LinedList"/>
    <dgm:cxn modelId="{02BD8435-65D8-40FF-B09A-B6CE58526CCE}" type="presParOf" srcId="{8D4AB3DB-9AE2-4275-9650-70E08CD67BCC}" destId="{6CE5C244-4A0D-420C-9FDD-9B9EC9BE8BC6}" srcOrd="1" destOrd="0" presId="urn:microsoft.com/office/officeart/2008/layout/LinedList"/>
    <dgm:cxn modelId="{6D2533CB-E027-46CC-83B3-41393522B3B4}" type="presParOf" srcId="{E8CA0EE1-793A-404F-AE14-CE04DEA985BA}" destId="{E2878C1B-5D77-4DC0-8190-E911702FC800}" srcOrd="6" destOrd="0" presId="urn:microsoft.com/office/officeart/2008/layout/LinedList"/>
    <dgm:cxn modelId="{47B0F4D4-8769-4E42-AA27-F220BCBEA2A8}" type="presParOf" srcId="{E8CA0EE1-793A-404F-AE14-CE04DEA985BA}" destId="{28442817-FAF0-45EF-8FAD-2633A000B850}" srcOrd="7" destOrd="0" presId="urn:microsoft.com/office/officeart/2008/layout/LinedList"/>
    <dgm:cxn modelId="{8F3BE43C-9452-452D-93C7-46D49386B404}" type="presParOf" srcId="{28442817-FAF0-45EF-8FAD-2633A000B850}" destId="{12E67DE1-15FA-4EF7-BE8A-34413D5B76C7}" srcOrd="0" destOrd="0" presId="urn:microsoft.com/office/officeart/2008/layout/LinedList"/>
    <dgm:cxn modelId="{B7CE6C28-5A8C-41CE-988E-BD5D24EBC184}" type="presParOf" srcId="{28442817-FAF0-45EF-8FAD-2633A000B850}" destId="{55D4FCB6-E8DD-45C3-9E22-D308924CFB2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E64EC82-3EE0-40B5-BE8F-89A82CAB22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B75A9B-B71A-41EF-AC04-906E177170CE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ISC will send referrals to local area DVOPs</a:t>
          </a:r>
        </a:p>
      </dgm:t>
    </dgm:pt>
    <dgm:pt modelId="{A8B9B791-1B90-4C4E-A3D1-3B883A4FBDC9}" type="parTrans" cxnId="{81F581BE-CA4D-4FA9-9C00-97AD097D5E25}">
      <dgm:prSet/>
      <dgm:spPr/>
      <dgm:t>
        <a:bodyPr/>
        <a:lstStyle/>
        <a:p>
          <a:endParaRPr lang="en-US"/>
        </a:p>
      </dgm:t>
    </dgm:pt>
    <dgm:pt modelId="{4ABC3063-0CFD-4999-BF0C-CA400622F784}" type="sibTrans" cxnId="{81F581BE-CA4D-4FA9-9C00-97AD097D5E25}">
      <dgm:prSet/>
      <dgm:spPr/>
      <dgm:t>
        <a:bodyPr/>
        <a:lstStyle/>
        <a:p>
          <a:endParaRPr lang="en-US"/>
        </a:p>
      </dgm:t>
    </dgm:pt>
    <dgm:pt modelId="{83509CCD-0839-45DB-866F-A46AC5162ED5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DVOPs must complete the following tasks:</a:t>
          </a:r>
        </a:p>
      </dgm:t>
    </dgm:pt>
    <dgm:pt modelId="{A2A2594D-5FC2-4C9F-9AF2-E69736D31428}" type="parTrans" cxnId="{26211477-9933-454E-9BD3-AE6348B3E019}">
      <dgm:prSet/>
      <dgm:spPr/>
      <dgm:t>
        <a:bodyPr/>
        <a:lstStyle/>
        <a:p>
          <a:endParaRPr lang="en-US"/>
        </a:p>
      </dgm:t>
    </dgm:pt>
    <dgm:pt modelId="{6CB61DA4-8608-4603-BA82-BB1656F98075}" type="sibTrans" cxnId="{26211477-9933-454E-9BD3-AE6348B3E019}">
      <dgm:prSet/>
      <dgm:spPr/>
      <dgm:t>
        <a:bodyPr/>
        <a:lstStyle/>
        <a:p>
          <a:endParaRPr lang="en-US"/>
        </a:p>
      </dgm:t>
    </dgm:pt>
    <dgm:pt modelId="{0045737E-E449-4CE1-A470-4080A0F621DA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Contact with VR&amp;E referral within 10 days or referral</a:t>
          </a:r>
        </a:p>
      </dgm:t>
    </dgm:pt>
    <dgm:pt modelId="{59B0AEEB-F1EA-4EBE-883C-B0223583238A}" type="parTrans" cxnId="{6A9C4C6C-8CF6-4AED-B7CE-40C021C203D3}">
      <dgm:prSet/>
      <dgm:spPr/>
      <dgm:t>
        <a:bodyPr/>
        <a:lstStyle/>
        <a:p>
          <a:endParaRPr lang="en-US"/>
        </a:p>
      </dgm:t>
    </dgm:pt>
    <dgm:pt modelId="{0032FC91-1A96-40BB-A5B2-E52C01266186}" type="sibTrans" cxnId="{6A9C4C6C-8CF6-4AED-B7CE-40C021C203D3}">
      <dgm:prSet/>
      <dgm:spPr/>
      <dgm:t>
        <a:bodyPr/>
        <a:lstStyle/>
        <a:p>
          <a:endParaRPr lang="en-US"/>
        </a:p>
      </dgm:t>
    </dgm:pt>
    <dgm:pt modelId="{A2915E38-78F5-43D7-992D-7FE6955C66FA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Have referral attend a CCS and register on JobQuest </a:t>
          </a:r>
        </a:p>
      </dgm:t>
    </dgm:pt>
    <dgm:pt modelId="{A803708B-5C6E-405F-B397-60C119811E30}" type="parTrans" cxnId="{B49F3D06-617C-438F-9598-B42B2031F833}">
      <dgm:prSet/>
      <dgm:spPr/>
      <dgm:t>
        <a:bodyPr/>
        <a:lstStyle/>
        <a:p>
          <a:endParaRPr lang="en-US"/>
        </a:p>
      </dgm:t>
    </dgm:pt>
    <dgm:pt modelId="{2B37CE2D-335A-4211-9238-9C49AC260417}" type="sibTrans" cxnId="{B49F3D06-617C-438F-9598-B42B2031F833}">
      <dgm:prSet/>
      <dgm:spPr/>
      <dgm:t>
        <a:bodyPr/>
        <a:lstStyle/>
        <a:p>
          <a:endParaRPr lang="en-US"/>
        </a:p>
      </dgm:t>
    </dgm:pt>
    <dgm:pt modelId="{15282BBE-F75A-4B77-8363-E8FA412CAE52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Report Outreach results within 14 days of referral</a:t>
          </a:r>
        </a:p>
      </dgm:t>
    </dgm:pt>
    <dgm:pt modelId="{386EB652-FDE5-4F04-AE65-BB240701BDDC}" type="parTrans" cxnId="{3216D721-ED26-45D4-8CB2-C4B877732D92}">
      <dgm:prSet/>
      <dgm:spPr/>
      <dgm:t>
        <a:bodyPr/>
        <a:lstStyle/>
        <a:p>
          <a:endParaRPr lang="en-US"/>
        </a:p>
      </dgm:t>
    </dgm:pt>
    <dgm:pt modelId="{49995AAD-93AC-4E67-82C2-717C2528CEA2}" type="sibTrans" cxnId="{3216D721-ED26-45D4-8CB2-C4B877732D92}">
      <dgm:prSet/>
      <dgm:spPr/>
      <dgm:t>
        <a:bodyPr/>
        <a:lstStyle/>
        <a:p>
          <a:endParaRPr lang="en-US"/>
        </a:p>
      </dgm:t>
    </dgm:pt>
    <dgm:pt modelId="{9FEDEA75-88BD-4A4E-842C-12F51F1812CF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Conduct a comprehensive assessment, record all contacts in MOSES, add to case load after enrolling them into the JVSG program</a:t>
          </a:r>
        </a:p>
      </dgm:t>
    </dgm:pt>
    <dgm:pt modelId="{9D985A12-55A4-4DCE-AED4-3EEF64B565C0}" type="parTrans" cxnId="{0D443E0E-A3C0-48B1-9159-A3D4478F4D50}">
      <dgm:prSet/>
      <dgm:spPr/>
      <dgm:t>
        <a:bodyPr/>
        <a:lstStyle/>
        <a:p>
          <a:endParaRPr lang="en-US"/>
        </a:p>
      </dgm:t>
    </dgm:pt>
    <dgm:pt modelId="{3389F09F-EAB7-4259-91CF-70B383BE25D8}" type="sibTrans" cxnId="{0D443E0E-A3C0-48B1-9159-A3D4478F4D50}">
      <dgm:prSet/>
      <dgm:spPr/>
      <dgm:t>
        <a:bodyPr/>
        <a:lstStyle/>
        <a:p>
          <a:endParaRPr lang="en-US"/>
        </a:p>
      </dgm:t>
    </dgm:pt>
    <dgm:pt modelId="{889D16DD-46DA-4DD5-B527-3FBC1076918A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In accordance with MOU between </a:t>
          </a:r>
          <a:r>
            <a:rPr lang="en-US" err="1">
              <a:solidFill>
                <a:schemeClr val="accent6"/>
              </a:solidFill>
            </a:rPr>
            <a:t>MassHire</a:t>
          </a:r>
          <a:r>
            <a:rPr lang="en-US">
              <a:solidFill>
                <a:schemeClr val="accent6"/>
              </a:solidFill>
            </a:rPr>
            <a:t>, VA, US DOL VETS: DVOPs must make contact twice a month with VR&amp;E Veterans</a:t>
          </a:r>
        </a:p>
      </dgm:t>
    </dgm:pt>
    <dgm:pt modelId="{F490FA8E-FC4D-4245-BBA5-D76867FA4D03}" type="parTrans" cxnId="{9A4D743B-8626-4A7B-BEF1-159FBABB9370}">
      <dgm:prSet/>
      <dgm:spPr/>
      <dgm:t>
        <a:bodyPr/>
        <a:lstStyle/>
        <a:p>
          <a:endParaRPr lang="en-US"/>
        </a:p>
      </dgm:t>
    </dgm:pt>
    <dgm:pt modelId="{3EEACD41-4F60-4FBE-9F88-B8F5BFC45454}" type="sibTrans" cxnId="{9A4D743B-8626-4A7B-BEF1-159FBABB9370}">
      <dgm:prSet/>
      <dgm:spPr/>
      <dgm:t>
        <a:bodyPr/>
        <a:lstStyle/>
        <a:p>
          <a:endParaRPr lang="en-US"/>
        </a:p>
      </dgm:t>
    </dgm:pt>
    <dgm:pt modelId="{03B94FCA-6A73-4226-A632-49F8FB2BD53F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VR&amp;E Naming Convention in MOSES</a:t>
          </a:r>
        </a:p>
      </dgm:t>
    </dgm:pt>
    <dgm:pt modelId="{62EF0F16-A258-4593-9A51-91AC13D44C69}" type="parTrans" cxnId="{EE0AF82B-C24D-4BE7-B303-02B350EDB66B}">
      <dgm:prSet/>
      <dgm:spPr/>
      <dgm:t>
        <a:bodyPr/>
        <a:lstStyle/>
        <a:p>
          <a:endParaRPr lang="en-US"/>
        </a:p>
      </dgm:t>
    </dgm:pt>
    <dgm:pt modelId="{24879D9C-211F-4859-894B-E4C6B53C347D}" type="sibTrans" cxnId="{EE0AF82B-C24D-4BE7-B303-02B350EDB66B}">
      <dgm:prSet/>
      <dgm:spPr/>
      <dgm:t>
        <a:bodyPr/>
        <a:lstStyle/>
        <a:p>
          <a:endParaRPr lang="en-US"/>
        </a:p>
      </dgm:t>
    </dgm:pt>
    <dgm:pt modelId="{91E0636A-BEEF-4330-8D67-4E22B26761A6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In MOSES all Career Centers will name the VR&amp;E program under the same name VETS-VR&amp;E</a:t>
          </a:r>
        </a:p>
      </dgm:t>
    </dgm:pt>
    <dgm:pt modelId="{4B97AE01-88AE-4EC3-BE04-70A7ABEF85EC}" type="parTrans" cxnId="{7E25FB4E-E320-4BFA-8DDC-6B1792683445}">
      <dgm:prSet/>
      <dgm:spPr/>
      <dgm:t>
        <a:bodyPr/>
        <a:lstStyle/>
        <a:p>
          <a:endParaRPr lang="en-US"/>
        </a:p>
      </dgm:t>
    </dgm:pt>
    <dgm:pt modelId="{DC353C6F-00B0-4F99-898B-080619E442FC}" type="sibTrans" cxnId="{7E25FB4E-E320-4BFA-8DDC-6B1792683445}">
      <dgm:prSet/>
      <dgm:spPr/>
      <dgm:t>
        <a:bodyPr/>
        <a:lstStyle/>
        <a:p>
          <a:endParaRPr lang="en-US"/>
        </a:p>
      </dgm:t>
    </dgm:pt>
    <dgm:pt modelId="{FCE698E9-ADDC-4CAF-8986-4389417A61CA}" type="pres">
      <dgm:prSet presAssocID="{8E64EC82-3EE0-40B5-BE8F-89A82CAB22C3}" presName="linear" presStyleCnt="0">
        <dgm:presLayoutVars>
          <dgm:animLvl val="lvl"/>
          <dgm:resizeHandles val="exact"/>
        </dgm:presLayoutVars>
      </dgm:prSet>
      <dgm:spPr/>
    </dgm:pt>
    <dgm:pt modelId="{E15A525A-160A-4F59-8512-914796A4FCAB}" type="pres">
      <dgm:prSet presAssocID="{01B75A9B-B71A-41EF-AC04-906E177170C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96544B2-9E1C-48C1-A58D-5DF2E67BDF4C}" type="pres">
      <dgm:prSet presAssocID="{4ABC3063-0CFD-4999-BF0C-CA400622F784}" presName="spacer" presStyleCnt="0"/>
      <dgm:spPr/>
    </dgm:pt>
    <dgm:pt modelId="{6BD45E3C-7BE8-4D86-8586-7914AAD2CF26}" type="pres">
      <dgm:prSet presAssocID="{83509CCD-0839-45DB-866F-A46AC5162ED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1D1039B-48B4-47F2-A5D9-BA69084FD260}" type="pres">
      <dgm:prSet presAssocID="{83509CCD-0839-45DB-866F-A46AC5162ED5}" presName="childText" presStyleLbl="revTx" presStyleIdx="0" presStyleCnt="2">
        <dgm:presLayoutVars>
          <dgm:bulletEnabled val="1"/>
        </dgm:presLayoutVars>
      </dgm:prSet>
      <dgm:spPr/>
    </dgm:pt>
    <dgm:pt modelId="{B1D90B06-8361-4C3E-A27A-1B0D29B12AC2}" type="pres">
      <dgm:prSet presAssocID="{03B94FCA-6A73-4226-A632-49F8FB2BD53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61A496B-4BD5-42CA-AB89-037557C36837}" type="pres">
      <dgm:prSet presAssocID="{03B94FCA-6A73-4226-A632-49F8FB2BD53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49F3D06-617C-438F-9598-B42B2031F833}" srcId="{83509CCD-0839-45DB-866F-A46AC5162ED5}" destId="{A2915E38-78F5-43D7-992D-7FE6955C66FA}" srcOrd="1" destOrd="0" parTransId="{A803708B-5C6E-405F-B397-60C119811E30}" sibTransId="{2B37CE2D-335A-4211-9238-9C49AC260417}"/>
    <dgm:cxn modelId="{0D443E0E-A3C0-48B1-9159-A3D4478F4D50}" srcId="{83509CCD-0839-45DB-866F-A46AC5162ED5}" destId="{9FEDEA75-88BD-4A4E-842C-12F51F1812CF}" srcOrd="3" destOrd="0" parTransId="{9D985A12-55A4-4DCE-AED4-3EEF64B565C0}" sibTransId="{3389F09F-EAB7-4259-91CF-70B383BE25D8}"/>
    <dgm:cxn modelId="{D7D7781A-EE93-459E-8991-EB1FC128FC6D}" type="presOf" srcId="{9FEDEA75-88BD-4A4E-842C-12F51F1812CF}" destId="{F1D1039B-48B4-47F2-A5D9-BA69084FD260}" srcOrd="0" destOrd="3" presId="urn:microsoft.com/office/officeart/2005/8/layout/vList2"/>
    <dgm:cxn modelId="{3216D721-ED26-45D4-8CB2-C4B877732D92}" srcId="{83509CCD-0839-45DB-866F-A46AC5162ED5}" destId="{15282BBE-F75A-4B77-8363-E8FA412CAE52}" srcOrd="2" destOrd="0" parTransId="{386EB652-FDE5-4F04-AE65-BB240701BDDC}" sibTransId="{49995AAD-93AC-4E67-82C2-717C2528CEA2}"/>
    <dgm:cxn modelId="{30667329-6493-4B09-A2C4-71221A0F6F69}" type="presOf" srcId="{8E64EC82-3EE0-40B5-BE8F-89A82CAB22C3}" destId="{FCE698E9-ADDC-4CAF-8986-4389417A61CA}" srcOrd="0" destOrd="0" presId="urn:microsoft.com/office/officeart/2005/8/layout/vList2"/>
    <dgm:cxn modelId="{EE0AF82B-C24D-4BE7-B303-02B350EDB66B}" srcId="{8E64EC82-3EE0-40B5-BE8F-89A82CAB22C3}" destId="{03B94FCA-6A73-4226-A632-49F8FB2BD53F}" srcOrd="2" destOrd="0" parTransId="{62EF0F16-A258-4593-9A51-91AC13D44C69}" sibTransId="{24879D9C-211F-4859-894B-E4C6B53C347D}"/>
    <dgm:cxn modelId="{3BE7B333-B32D-47F3-817E-DE2667E872E0}" type="presOf" srcId="{15282BBE-F75A-4B77-8363-E8FA412CAE52}" destId="{F1D1039B-48B4-47F2-A5D9-BA69084FD260}" srcOrd="0" destOrd="2" presId="urn:microsoft.com/office/officeart/2005/8/layout/vList2"/>
    <dgm:cxn modelId="{9A4D743B-8626-4A7B-BEF1-159FBABB9370}" srcId="{83509CCD-0839-45DB-866F-A46AC5162ED5}" destId="{889D16DD-46DA-4DD5-B527-3FBC1076918A}" srcOrd="4" destOrd="0" parTransId="{F490FA8E-FC4D-4245-BBA5-D76867FA4D03}" sibTransId="{3EEACD41-4F60-4FBE-9F88-B8F5BFC45454}"/>
    <dgm:cxn modelId="{0E86EC67-DBAF-4427-B8C0-C849AA39E64C}" type="presOf" srcId="{91E0636A-BEEF-4330-8D67-4E22B26761A6}" destId="{F61A496B-4BD5-42CA-AB89-037557C36837}" srcOrd="0" destOrd="0" presId="urn:microsoft.com/office/officeart/2005/8/layout/vList2"/>
    <dgm:cxn modelId="{E0FD7B4A-F644-4787-8B8D-AE7B85FAD6FE}" type="presOf" srcId="{A2915E38-78F5-43D7-992D-7FE6955C66FA}" destId="{F1D1039B-48B4-47F2-A5D9-BA69084FD260}" srcOrd="0" destOrd="1" presId="urn:microsoft.com/office/officeart/2005/8/layout/vList2"/>
    <dgm:cxn modelId="{6A9C4C6C-8CF6-4AED-B7CE-40C021C203D3}" srcId="{83509CCD-0839-45DB-866F-A46AC5162ED5}" destId="{0045737E-E449-4CE1-A470-4080A0F621DA}" srcOrd="0" destOrd="0" parTransId="{59B0AEEB-F1EA-4EBE-883C-B0223583238A}" sibTransId="{0032FC91-1A96-40BB-A5B2-E52C01266186}"/>
    <dgm:cxn modelId="{7E25FB4E-E320-4BFA-8DDC-6B1792683445}" srcId="{03B94FCA-6A73-4226-A632-49F8FB2BD53F}" destId="{91E0636A-BEEF-4330-8D67-4E22B26761A6}" srcOrd="0" destOrd="0" parTransId="{4B97AE01-88AE-4EC3-BE04-70A7ABEF85EC}" sibTransId="{DC353C6F-00B0-4F99-898B-080619E442FC}"/>
    <dgm:cxn modelId="{F0D70750-0822-4262-8EC9-5B6C95F6602A}" type="presOf" srcId="{0045737E-E449-4CE1-A470-4080A0F621DA}" destId="{F1D1039B-48B4-47F2-A5D9-BA69084FD260}" srcOrd="0" destOrd="0" presId="urn:microsoft.com/office/officeart/2005/8/layout/vList2"/>
    <dgm:cxn modelId="{0E832A50-AE17-462C-9BDB-56C8E7FEFBA3}" type="presOf" srcId="{01B75A9B-B71A-41EF-AC04-906E177170CE}" destId="{E15A525A-160A-4F59-8512-914796A4FCAB}" srcOrd="0" destOrd="0" presId="urn:microsoft.com/office/officeart/2005/8/layout/vList2"/>
    <dgm:cxn modelId="{26211477-9933-454E-9BD3-AE6348B3E019}" srcId="{8E64EC82-3EE0-40B5-BE8F-89A82CAB22C3}" destId="{83509CCD-0839-45DB-866F-A46AC5162ED5}" srcOrd="1" destOrd="0" parTransId="{A2A2594D-5FC2-4C9F-9AF2-E69736D31428}" sibTransId="{6CB61DA4-8608-4603-BA82-BB1656F98075}"/>
    <dgm:cxn modelId="{0080E680-9FD0-4C14-8AE5-0D70C1204C93}" type="presOf" srcId="{83509CCD-0839-45DB-866F-A46AC5162ED5}" destId="{6BD45E3C-7BE8-4D86-8586-7914AAD2CF26}" srcOrd="0" destOrd="0" presId="urn:microsoft.com/office/officeart/2005/8/layout/vList2"/>
    <dgm:cxn modelId="{54C8D29F-2E23-4DC2-9F9A-92A0CDA94F13}" type="presOf" srcId="{889D16DD-46DA-4DD5-B527-3FBC1076918A}" destId="{F1D1039B-48B4-47F2-A5D9-BA69084FD260}" srcOrd="0" destOrd="4" presId="urn:microsoft.com/office/officeart/2005/8/layout/vList2"/>
    <dgm:cxn modelId="{CBA9D2A3-E06B-41B0-938C-60AF7FE5324B}" type="presOf" srcId="{03B94FCA-6A73-4226-A632-49F8FB2BD53F}" destId="{B1D90B06-8361-4C3E-A27A-1B0D29B12AC2}" srcOrd="0" destOrd="0" presId="urn:microsoft.com/office/officeart/2005/8/layout/vList2"/>
    <dgm:cxn modelId="{81F581BE-CA4D-4FA9-9C00-97AD097D5E25}" srcId="{8E64EC82-3EE0-40B5-BE8F-89A82CAB22C3}" destId="{01B75A9B-B71A-41EF-AC04-906E177170CE}" srcOrd="0" destOrd="0" parTransId="{A8B9B791-1B90-4C4E-A3D1-3B883A4FBDC9}" sibTransId="{4ABC3063-0CFD-4999-BF0C-CA400622F784}"/>
    <dgm:cxn modelId="{03DC6F83-CBB6-435B-8CA5-C51C68FB6FA3}" type="presParOf" srcId="{FCE698E9-ADDC-4CAF-8986-4389417A61CA}" destId="{E15A525A-160A-4F59-8512-914796A4FCAB}" srcOrd="0" destOrd="0" presId="urn:microsoft.com/office/officeart/2005/8/layout/vList2"/>
    <dgm:cxn modelId="{574E4FE8-6A57-4A52-AAE2-D9D816593C18}" type="presParOf" srcId="{FCE698E9-ADDC-4CAF-8986-4389417A61CA}" destId="{896544B2-9E1C-48C1-A58D-5DF2E67BDF4C}" srcOrd="1" destOrd="0" presId="urn:microsoft.com/office/officeart/2005/8/layout/vList2"/>
    <dgm:cxn modelId="{3AB1D00D-6553-47E8-BED5-E0C418212E9E}" type="presParOf" srcId="{FCE698E9-ADDC-4CAF-8986-4389417A61CA}" destId="{6BD45E3C-7BE8-4D86-8586-7914AAD2CF26}" srcOrd="2" destOrd="0" presId="urn:microsoft.com/office/officeart/2005/8/layout/vList2"/>
    <dgm:cxn modelId="{78EE6B05-59BF-4475-85EF-BA9E0F202E5F}" type="presParOf" srcId="{FCE698E9-ADDC-4CAF-8986-4389417A61CA}" destId="{F1D1039B-48B4-47F2-A5D9-BA69084FD260}" srcOrd="3" destOrd="0" presId="urn:microsoft.com/office/officeart/2005/8/layout/vList2"/>
    <dgm:cxn modelId="{A6BD61B4-C40C-47CD-A481-A4C5EF55E21F}" type="presParOf" srcId="{FCE698E9-ADDC-4CAF-8986-4389417A61CA}" destId="{B1D90B06-8361-4C3E-A27A-1B0D29B12AC2}" srcOrd="4" destOrd="0" presId="urn:microsoft.com/office/officeart/2005/8/layout/vList2"/>
    <dgm:cxn modelId="{77D12849-46C4-49FD-8D6B-C292D14065F1}" type="presParOf" srcId="{FCE698E9-ADDC-4CAF-8986-4389417A61CA}" destId="{F61A496B-4BD5-42CA-AB89-037557C3683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F60C988-CB58-4C79-AA17-AE6FA9AD7D7A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D0D96E-7AEB-4E57-963C-60E32C3BC3D8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>
              <a:solidFill>
                <a:schemeClr val="accent6"/>
              </a:solidFill>
            </a:rPr>
            <a:t>HVRP Eligibility:</a:t>
          </a:r>
        </a:p>
      </dgm:t>
    </dgm:pt>
    <dgm:pt modelId="{33E82974-35F3-4F0C-B20E-82D3BB8E7C4C}" type="parTrans" cxnId="{019FA135-C4BB-4359-8FDB-78344CAAD2A8}">
      <dgm:prSet/>
      <dgm:spPr/>
      <dgm:t>
        <a:bodyPr/>
        <a:lstStyle/>
        <a:p>
          <a:endParaRPr lang="en-US"/>
        </a:p>
      </dgm:t>
    </dgm:pt>
    <dgm:pt modelId="{20D908F9-8104-49C8-B718-921D67BB3DA5}" type="sibTrans" cxnId="{019FA135-C4BB-4359-8FDB-78344CAAD2A8}">
      <dgm:prSet/>
      <dgm:spPr/>
      <dgm:t>
        <a:bodyPr/>
        <a:lstStyle/>
        <a:p>
          <a:endParaRPr lang="en-US"/>
        </a:p>
      </dgm:t>
    </dgm:pt>
    <dgm:pt modelId="{6B7F4D72-4185-4D82-8EF1-D3A09B6EFB4E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Homeless Veterans, such as:  </a:t>
          </a:r>
        </a:p>
      </dgm:t>
    </dgm:pt>
    <dgm:pt modelId="{A6E5414D-7B71-4CAB-89E5-F1A43AC6337B}" type="parTrans" cxnId="{65478981-6A63-41DB-AF49-3C72DD781498}">
      <dgm:prSet/>
      <dgm:spPr/>
      <dgm:t>
        <a:bodyPr/>
        <a:lstStyle/>
        <a:p>
          <a:endParaRPr lang="en-US"/>
        </a:p>
      </dgm:t>
    </dgm:pt>
    <dgm:pt modelId="{7D2A9516-B1C4-4FCF-A2E0-4F31D9C666C0}" type="sibTrans" cxnId="{65478981-6A63-41DB-AF49-3C72DD781498}">
      <dgm:prSet/>
      <dgm:spPr/>
      <dgm:t>
        <a:bodyPr/>
        <a:lstStyle/>
        <a:p>
          <a:endParaRPr lang="en-US"/>
        </a:p>
      </dgm:t>
    </dgm:pt>
    <dgm:pt modelId="{8B794F1A-2413-454E-A37E-7C8489A1A738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Veterans who were homeless but secured housing within 60 days before HVRP enrollment.  </a:t>
          </a:r>
        </a:p>
      </dgm:t>
    </dgm:pt>
    <dgm:pt modelId="{CF05208E-078B-42C4-82A0-50C6A06CF003}" type="parTrans" cxnId="{15CA43F0-4BD8-464F-9998-5DC82F8B2707}">
      <dgm:prSet/>
      <dgm:spPr/>
      <dgm:t>
        <a:bodyPr/>
        <a:lstStyle/>
        <a:p>
          <a:endParaRPr lang="en-US"/>
        </a:p>
      </dgm:t>
    </dgm:pt>
    <dgm:pt modelId="{F5A9B6D8-BA43-4D50-86C7-4CECD9CED34B}" type="sibTrans" cxnId="{15CA43F0-4BD8-464F-9998-5DC82F8B2707}">
      <dgm:prSet/>
      <dgm:spPr/>
      <dgm:t>
        <a:bodyPr/>
        <a:lstStyle/>
        <a:p>
          <a:endParaRPr lang="en-US"/>
        </a:p>
      </dgm:t>
    </dgm:pt>
    <dgm:pt modelId="{5BB4E3C0-D9C8-4709-923C-3EE046325553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Veterans at risk for homelessness within 60 days at the time of enrollment.  </a:t>
          </a:r>
        </a:p>
      </dgm:t>
    </dgm:pt>
    <dgm:pt modelId="{01590D65-BEEB-4083-824C-A9AEF01283B6}" type="parTrans" cxnId="{32609E96-7D0C-442C-AD72-C5592AE6354A}">
      <dgm:prSet/>
      <dgm:spPr/>
      <dgm:t>
        <a:bodyPr/>
        <a:lstStyle/>
        <a:p>
          <a:endParaRPr lang="en-US"/>
        </a:p>
      </dgm:t>
    </dgm:pt>
    <dgm:pt modelId="{E968A627-7612-434C-8039-925938028EDB}" type="sibTrans" cxnId="{32609E96-7D0C-442C-AD72-C5592AE6354A}">
      <dgm:prSet/>
      <dgm:spPr/>
      <dgm:t>
        <a:bodyPr/>
        <a:lstStyle/>
        <a:p>
          <a:endParaRPr lang="en-US"/>
        </a:p>
      </dgm:t>
    </dgm:pt>
    <dgm:pt modelId="{64462D81-EA2F-4C86-82EE-7E5FC583D148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b="1">
              <a:solidFill>
                <a:schemeClr val="accent6"/>
              </a:solidFill>
            </a:rPr>
            <a:t>Participants in HUD-VA Housing Programs, including:  </a:t>
          </a:r>
        </a:p>
      </dgm:t>
    </dgm:pt>
    <dgm:pt modelId="{BAE7ADD1-3EDF-4C8B-85EF-4F330CD96EEC}" type="parTrans" cxnId="{82B7CA0A-E891-40F7-B0D8-41EA18DB35C9}">
      <dgm:prSet/>
      <dgm:spPr/>
      <dgm:t>
        <a:bodyPr/>
        <a:lstStyle/>
        <a:p>
          <a:endParaRPr lang="en-US"/>
        </a:p>
      </dgm:t>
    </dgm:pt>
    <dgm:pt modelId="{25598405-0E57-4264-9AC1-76401DEC647C}" type="sibTrans" cxnId="{82B7CA0A-E891-40F7-B0D8-41EA18DB35C9}">
      <dgm:prSet/>
      <dgm:spPr/>
      <dgm:t>
        <a:bodyPr/>
        <a:lstStyle/>
        <a:p>
          <a:endParaRPr lang="en-US"/>
        </a:p>
      </dgm:t>
    </dgm:pt>
    <dgm:pt modelId="{A7635F4A-E9F5-4BD5-B990-67AB2C0B8A7A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HUD-VA Supported Housing programs under Section 8 (o)(19) of the U.S. Housing Act of 1937 Tribal HUD-VASH. Recipients of Housing Assistance, such as:  </a:t>
          </a:r>
        </a:p>
      </dgm:t>
    </dgm:pt>
    <dgm:pt modelId="{49648965-B0DB-46CF-BE1D-99F8465BF026}" type="parTrans" cxnId="{5F66AEDF-CEC8-4350-8D49-D2A6B06ACFF9}">
      <dgm:prSet/>
      <dgm:spPr/>
      <dgm:t>
        <a:bodyPr/>
        <a:lstStyle/>
        <a:p>
          <a:endParaRPr lang="en-US"/>
        </a:p>
      </dgm:t>
    </dgm:pt>
    <dgm:pt modelId="{FCCC6084-86E4-4CE6-9CE8-EC55DFDE0B0F}" type="sibTrans" cxnId="{5F66AEDF-CEC8-4350-8D49-D2A6B06ACFF9}">
      <dgm:prSet/>
      <dgm:spPr/>
      <dgm:t>
        <a:bodyPr/>
        <a:lstStyle/>
        <a:p>
          <a:endParaRPr lang="en-US"/>
        </a:p>
      </dgm:t>
    </dgm:pt>
    <dgm:pt modelId="{77335AFE-EC86-4D5B-B849-3FF8A6C0F79D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Veterans receiving assistance under the Native American Housing Assistance and Self Determination Act of 1966. </a:t>
          </a:r>
        </a:p>
      </dgm:t>
    </dgm:pt>
    <dgm:pt modelId="{A60F3C40-DFBF-4F74-93C4-3735EE496F5B}" type="parTrans" cxnId="{9D346B56-371E-485A-83A9-2983060EC7C9}">
      <dgm:prSet/>
      <dgm:spPr/>
      <dgm:t>
        <a:bodyPr/>
        <a:lstStyle/>
        <a:p>
          <a:endParaRPr lang="en-US"/>
        </a:p>
      </dgm:t>
    </dgm:pt>
    <dgm:pt modelId="{C1198569-6477-49B0-B7B0-B1DB65500AE3}" type="sibTrans" cxnId="{9D346B56-371E-485A-83A9-2983060EC7C9}">
      <dgm:prSet/>
      <dgm:spPr/>
      <dgm:t>
        <a:bodyPr/>
        <a:lstStyle/>
        <a:p>
          <a:endParaRPr lang="en-US"/>
        </a:p>
      </dgm:t>
    </dgm:pt>
    <dgm:pt modelId="{AF2E1436-7B2A-47B0-91D8-B366E00B286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>
              <a:solidFill>
                <a:schemeClr val="accent6"/>
              </a:solidFill>
            </a:rPr>
            <a:t>Transitioning Veterans, including:  </a:t>
          </a:r>
        </a:p>
      </dgm:t>
    </dgm:pt>
    <dgm:pt modelId="{9E610749-C5DA-4DB8-9213-75FA4C372566}" type="parTrans" cxnId="{94F9D105-8C8C-438F-9F84-A803BA3053FB}">
      <dgm:prSet/>
      <dgm:spPr/>
      <dgm:t>
        <a:bodyPr/>
        <a:lstStyle/>
        <a:p>
          <a:endParaRPr lang="en-US"/>
        </a:p>
      </dgm:t>
    </dgm:pt>
    <dgm:pt modelId="{45CE1828-2885-42DB-9736-8CB2F4C536DE}" type="sibTrans" cxnId="{94F9D105-8C8C-438F-9F84-A803BA3053FB}">
      <dgm:prSet/>
      <dgm:spPr/>
      <dgm:t>
        <a:bodyPr/>
        <a:lstStyle/>
        <a:p>
          <a:endParaRPr lang="en-US"/>
        </a:p>
      </dgm:t>
    </dgm:pt>
    <dgm:pt modelId="{CFBCAA65-5C95-409E-83FC-309080270E06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Veterans described in </a:t>
          </a:r>
          <a:r>
            <a:rPr lang="en-US" u="sng">
              <a:solidFill>
                <a:schemeClr val="accent6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38 U.S.C. § 2023(d)</a:t>
          </a:r>
          <a:r>
            <a:rPr lang="en-US">
              <a:solidFill>
                <a:schemeClr val="accent6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,</a:t>
          </a:r>
          <a:r>
            <a:rPr lang="en-US">
              <a:solidFill>
                <a:schemeClr val="accent6"/>
              </a:solidFill>
            </a:rPr>
            <a:t> or those transitioning from incarceration. 6) 	Participants in VA Rapid Rehousing Programs, authorized under </a:t>
          </a:r>
          <a:r>
            <a:rPr lang="en-US" u="sng">
              <a:solidFill>
                <a:schemeClr val="accent6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38 U.S.C. § 2044</a:t>
          </a:r>
          <a:r>
            <a:rPr lang="en-US">
              <a:solidFill>
                <a:schemeClr val="accent6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.</a:t>
          </a:r>
          <a:r>
            <a:rPr lang="en-US">
              <a:solidFill>
                <a:schemeClr val="accent6"/>
              </a:solidFill>
            </a:rPr>
            <a:t> </a:t>
          </a:r>
        </a:p>
      </dgm:t>
    </dgm:pt>
    <dgm:pt modelId="{8B5CDDF7-3FA3-4A9A-956F-4E8F6DE80500}" type="parTrans" cxnId="{0E95952B-8FD4-44C2-8177-3503AC4E0A0A}">
      <dgm:prSet/>
      <dgm:spPr/>
      <dgm:t>
        <a:bodyPr/>
        <a:lstStyle/>
        <a:p>
          <a:endParaRPr lang="en-US"/>
        </a:p>
      </dgm:t>
    </dgm:pt>
    <dgm:pt modelId="{4321EA53-CEDF-42CF-A7E6-F2EA8FC3C96D}" type="sibTrans" cxnId="{0E95952B-8FD4-44C2-8177-3503AC4E0A0A}">
      <dgm:prSet/>
      <dgm:spPr/>
      <dgm:t>
        <a:bodyPr/>
        <a:lstStyle/>
        <a:p>
          <a:endParaRPr lang="en-US"/>
        </a:p>
      </dgm:t>
    </dgm:pt>
    <dgm:pt modelId="{504003E7-6D94-4782-87BB-8C67AB3463A0}" type="pres">
      <dgm:prSet presAssocID="{0F60C988-CB58-4C79-AA17-AE6FA9AD7D7A}" presName="linear" presStyleCnt="0">
        <dgm:presLayoutVars>
          <dgm:dir/>
          <dgm:animLvl val="lvl"/>
          <dgm:resizeHandles val="exact"/>
        </dgm:presLayoutVars>
      </dgm:prSet>
      <dgm:spPr/>
    </dgm:pt>
    <dgm:pt modelId="{BA32E357-79B1-45E6-9AB3-A3E39AB19CFD}" type="pres">
      <dgm:prSet presAssocID="{94D0D96E-7AEB-4E57-963C-60E32C3BC3D8}" presName="parentLin" presStyleCnt="0"/>
      <dgm:spPr/>
    </dgm:pt>
    <dgm:pt modelId="{C603EF4E-8CB5-45BF-8EA3-9ADD8318BB33}" type="pres">
      <dgm:prSet presAssocID="{94D0D96E-7AEB-4E57-963C-60E32C3BC3D8}" presName="parentLeftMargin" presStyleLbl="node1" presStyleIdx="0" presStyleCnt="3"/>
      <dgm:spPr/>
    </dgm:pt>
    <dgm:pt modelId="{816445C9-70C2-48EA-9EF2-BF4272360BEE}" type="pres">
      <dgm:prSet presAssocID="{94D0D96E-7AEB-4E57-963C-60E32C3BC3D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BD0761-E66F-4AA8-A205-CA7F9AB1097B}" type="pres">
      <dgm:prSet presAssocID="{94D0D96E-7AEB-4E57-963C-60E32C3BC3D8}" presName="negativeSpace" presStyleCnt="0"/>
      <dgm:spPr/>
    </dgm:pt>
    <dgm:pt modelId="{B79D7F42-2584-4F3F-8674-1153F0D4E211}" type="pres">
      <dgm:prSet presAssocID="{94D0D96E-7AEB-4E57-963C-60E32C3BC3D8}" presName="childText" presStyleLbl="conFgAcc1" presStyleIdx="0" presStyleCnt="3">
        <dgm:presLayoutVars>
          <dgm:bulletEnabled val="1"/>
        </dgm:presLayoutVars>
      </dgm:prSet>
      <dgm:spPr/>
    </dgm:pt>
    <dgm:pt modelId="{4F16D366-168D-4486-94C2-C715923C833B}" type="pres">
      <dgm:prSet presAssocID="{20D908F9-8104-49C8-B718-921D67BB3DA5}" presName="spaceBetweenRectangles" presStyleCnt="0"/>
      <dgm:spPr/>
    </dgm:pt>
    <dgm:pt modelId="{3F30563D-E616-4F44-BDF3-03F25353D7A5}" type="pres">
      <dgm:prSet presAssocID="{64462D81-EA2F-4C86-82EE-7E5FC583D148}" presName="parentLin" presStyleCnt="0"/>
      <dgm:spPr/>
    </dgm:pt>
    <dgm:pt modelId="{736BF28D-573F-48C7-AF87-A0769AAD6E8B}" type="pres">
      <dgm:prSet presAssocID="{64462D81-EA2F-4C86-82EE-7E5FC583D148}" presName="parentLeftMargin" presStyleLbl="node1" presStyleIdx="0" presStyleCnt="3"/>
      <dgm:spPr/>
    </dgm:pt>
    <dgm:pt modelId="{9CF4A80D-A373-41BB-B24C-5F18B76DC15B}" type="pres">
      <dgm:prSet presAssocID="{64462D81-EA2F-4C86-82EE-7E5FC583D1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6466548-531F-4818-8FE0-8316B1A1081F}" type="pres">
      <dgm:prSet presAssocID="{64462D81-EA2F-4C86-82EE-7E5FC583D148}" presName="negativeSpace" presStyleCnt="0"/>
      <dgm:spPr/>
    </dgm:pt>
    <dgm:pt modelId="{A9021D66-B7E3-4D02-9677-B9A258EE0F44}" type="pres">
      <dgm:prSet presAssocID="{64462D81-EA2F-4C86-82EE-7E5FC583D148}" presName="childText" presStyleLbl="conFgAcc1" presStyleIdx="1" presStyleCnt="3">
        <dgm:presLayoutVars>
          <dgm:bulletEnabled val="1"/>
        </dgm:presLayoutVars>
      </dgm:prSet>
      <dgm:spPr/>
    </dgm:pt>
    <dgm:pt modelId="{416F0D3B-0190-431D-9ED4-F9BA9CF5407F}" type="pres">
      <dgm:prSet presAssocID="{25598405-0E57-4264-9AC1-76401DEC647C}" presName="spaceBetweenRectangles" presStyleCnt="0"/>
      <dgm:spPr/>
    </dgm:pt>
    <dgm:pt modelId="{0FD6786E-A66A-4733-A98F-A105DB6D5CC4}" type="pres">
      <dgm:prSet presAssocID="{AF2E1436-7B2A-47B0-91D8-B366E00B2865}" presName="parentLin" presStyleCnt="0"/>
      <dgm:spPr/>
    </dgm:pt>
    <dgm:pt modelId="{F7C6786F-1C3B-4B0A-B321-0CE9A8CFA962}" type="pres">
      <dgm:prSet presAssocID="{AF2E1436-7B2A-47B0-91D8-B366E00B2865}" presName="parentLeftMargin" presStyleLbl="node1" presStyleIdx="1" presStyleCnt="3"/>
      <dgm:spPr/>
    </dgm:pt>
    <dgm:pt modelId="{ABBE4DB1-570C-4420-9DBA-863605912855}" type="pres">
      <dgm:prSet presAssocID="{AF2E1436-7B2A-47B0-91D8-B366E00B28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5BAAD37-98CA-4CF8-81A9-AB1CD1B0BE2E}" type="pres">
      <dgm:prSet presAssocID="{AF2E1436-7B2A-47B0-91D8-B366E00B2865}" presName="negativeSpace" presStyleCnt="0"/>
      <dgm:spPr/>
    </dgm:pt>
    <dgm:pt modelId="{3F1219F7-146B-440C-AC04-EEEE9E050742}" type="pres">
      <dgm:prSet presAssocID="{AF2E1436-7B2A-47B0-91D8-B366E00B28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4F9D105-8C8C-438F-9F84-A803BA3053FB}" srcId="{0F60C988-CB58-4C79-AA17-AE6FA9AD7D7A}" destId="{AF2E1436-7B2A-47B0-91D8-B366E00B2865}" srcOrd="2" destOrd="0" parTransId="{9E610749-C5DA-4DB8-9213-75FA4C372566}" sibTransId="{45CE1828-2885-42DB-9736-8CB2F4C536DE}"/>
    <dgm:cxn modelId="{82B7CA0A-E891-40F7-B0D8-41EA18DB35C9}" srcId="{0F60C988-CB58-4C79-AA17-AE6FA9AD7D7A}" destId="{64462D81-EA2F-4C86-82EE-7E5FC583D148}" srcOrd="1" destOrd="0" parTransId="{BAE7ADD1-3EDF-4C8B-85EF-4F330CD96EEC}" sibTransId="{25598405-0E57-4264-9AC1-76401DEC647C}"/>
    <dgm:cxn modelId="{B4D4990C-6231-4AC2-BBF5-D122FC196B48}" type="presOf" srcId="{77335AFE-EC86-4D5B-B849-3FF8A6C0F79D}" destId="{A9021D66-B7E3-4D02-9677-B9A258EE0F44}" srcOrd="0" destOrd="1" presId="urn:microsoft.com/office/officeart/2005/8/layout/list1"/>
    <dgm:cxn modelId="{DB1D9114-8288-438D-AFB1-EE35CC3EB7E5}" type="presOf" srcId="{AF2E1436-7B2A-47B0-91D8-B366E00B2865}" destId="{ABBE4DB1-570C-4420-9DBA-863605912855}" srcOrd="1" destOrd="0" presId="urn:microsoft.com/office/officeart/2005/8/layout/list1"/>
    <dgm:cxn modelId="{0E95952B-8FD4-44C2-8177-3503AC4E0A0A}" srcId="{AF2E1436-7B2A-47B0-91D8-B366E00B2865}" destId="{CFBCAA65-5C95-409E-83FC-309080270E06}" srcOrd="0" destOrd="0" parTransId="{8B5CDDF7-3FA3-4A9A-956F-4E8F6DE80500}" sibTransId="{4321EA53-CEDF-42CF-A7E6-F2EA8FC3C96D}"/>
    <dgm:cxn modelId="{57B89D2D-914A-4E51-9AD9-381341413556}" type="presOf" srcId="{0F60C988-CB58-4C79-AA17-AE6FA9AD7D7A}" destId="{504003E7-6D94-4782-87BB-8C67AB3463A0}" srcOrd="0" destOrd="0" presId="urn:microsoft.com/office/officeart/2005/8/layout/list1"/>
    <dgm:cxn modelId="{019FA135-C4BB-4359-8FDB-78344CAAD2A8}" srcId="{0F60C988-CB58-4C79-AA17-AE6FA9AD7D7A}" destId="{94D0D96E-7AEB-4E57-963C-60E32C3BC3D8}" srcOrd="0" destOrd="0" parTransId="{33E82974-35F3-4F0C-B20E-82D3BB8E7C4C}" sibTransId="{20D908F9-8104-49C8-B718-921D67BB3DA5}"/>
    <dgm:cxn modelId="{A950EC43-2B87-4F6B-968E-945279BFE918}" type="presOf" srcId="{CFBCAA65-5C95-409E-83FC-309080270E06}" destId="{3F1219F7-146B-440C-AC04-EEEE9E050742}" srcOrd="0" destOrd="0" presId="urn:microsoft.com/office/officeart/2005/8/layout/list1"/>
    <dgm:cxn modelId="{EE44736B-1666-472C-A595-F14C20D3F37A}" type="presOf" srcId="{94D0D96E-7AEB-4E57-963C-60E32C3BC3D8}" destId="{C603EF4E-8CB5-45BF-8EA3-9ADD8318BB33}" srcOrd="0" destOrd="0" presId="urn:microsoft.com/office/officeart/2005/8/layout/list1"/>
    <dgm:cxn modelId="{C6D49E4D-5BE0-46DE-A218-F8C9D6B4C0C5}" type="presOf" srcId="{64462D81-EA2F-4C86-82EE-7E5FC583D148}" destId="{9CF4A80D-A373-41BB-B24C-5F18B76DC15B}" srcOrd="1" destOrd="0" presId="urn:microsoft.com/office/officeart/2005/8/layout/list1"/>
    <dgm:cxn modelId="{9D346B56-371E-485A-83A9-2983060EC7C9}" srcId="{64462D81-EA2F-4C86-82EE-7E5FC583D148}" destId="{77335AFE-EC86-4D5B-B849-3FF8A6C0F79D}" srcOrd="1" destOrd="0" parTransId="{A60F3C40-DFBF-4F74-93C4-3735EE496F5B}" sibTransId="{C1198569-6477-49B0-B7B0-B1DB65500AE3}"/>
    <dgm:cxn modelId="{65478981-6A63-41DB-AF49-3C72DD781498}" srcId="{94D0D96E-7AEB-4E57-963C-60E32C3BC3D8}" destId="{6B7F4D72-4185-4D82-8EF1-D3A09B6EFB4E}" srcOrd="0" destOrd="0" parTransId="{A6E5414D-7B71-4CAB-89E5-F1A43AC6337B}" sibTransId="{7D2A9516-B1C4-4FCF-A2E0-4F31D9C666C0}"/>
    <dgm:cxn modelId="{32609E96-7D0C-442C-AD72-C5592AE6354A}" srcId="{6B7F4D72-4185-4D82-8EF1-D3A09B6EFB4E}" destId="{5BB4E3C0-D9C8-4709-923C-3EE046325553}" srcOrd="1" destOrd="0" parTransId="{01590D65-BEEB-4083-824C-A9AEF01283B6}" sibTransId="{E968A627-7612-434C-8039-925938028EDB}"/>
    <dgm:cxn modelId="{4DF04FAC-15A6-4947-BAA9-DC1E9B3383D1}" type="presOf" srcId="{A7635F4A-E9F5-4BD5-B990-67AB2C0B8A7A}" destId="{A9021D66-B7E3-4D02-9677-B9A258EE0F44}" srcOrd="0" destOrd="0" presId="urn:microsoft.com/office/officeart/2005/8/layout/list1"/>
    <dgm:cxn modelId="{DDB7CFBB-1DD8-42B6-96D4-D81454337ED9}" type="presOf" srcId="{6B7F4D72-4185-4D82-8EF1-D3A09B6EFB4E}" destId="{B79D7F42-2584-4F3F-8674-1153F0D4E211}" srcOrd="0" destOrd="0" presId="urn:microsoft.com/office/officeart/2005/8/layout/list1"/>
    <dgm:cxn modelId="{ACF4DBBC-C88B-40C4-93B0-2D428E48AA00}" type="presOf" srcId="{64462D81-EA2F-4C86-82EE-7E5FC583D148}" destId="{736BF28D-573F-48C7-AF87-A0769AAD6E8B}" srcOrd="0" destOrd="0" presId="urn:microsoft.com/office/officeart/2005/8/layout/list1"/>
    <dgm:cxn modelId="{ABA57DDA-DF00-48B0-9EEB-F1C15417C9F6}" type="presOf" srcId="{94D0D96E-7AEB-4E57-963C-60E32C3BC3D8}" destId="{816445C9-70C2-48EA-9EF2-BF4272360BEE}" srcOrd="1" destOrd="0" presId="urn:microsoft.com/office/officeart/2005/8/layout/list1"/>
    <dgm:cxn modelId="{EF3DDBDD-2B4D-4298-A033-27931698DBC8}" type="presOf" srcId="{8B794F1A-2413-454E-A37E-7C8489A1A738}" destId="{B79D7F42-2584-4F3F-8674-1153F0D4E211}" srcOrd="0" destOrd="1" presId="urn:microsoft.com/office/officeart/2005/8/layout/list1"/>
    <dgm:cxn modelId="{5F66AEDF-CEC8-4350-8D49-D2A6B06ACFF9}" srcId="{64462D81-EA2F-4C86-82EE-7E5FC583D148}" destId="{A7635F4A-E9F5-4BD5-B990-67AB2C0B8A7A}" srcOrd="0" destOrd="0" parTransId="{49648965-B0DB-46CF-BE1D-99F8465BF026}" sibTransId="{FCCC6084-86E4-4CE6-9CE8-EC55DFDE0B0F}"/>
    <dgm:cxn modelId="{ED0863E1-3B27-48F7-916B-1577B717FF15}" type="presOf" srcId="{AF2E1436-7B2A-47B0-91D8-B366E00B2865}" destId="{F7C6786F-1C3B-4B0A-B321-0CE9A8CFA962}" srcOrd="0" destOrd="0" presId="urn:microsoft.com/office/officeart/2005/8/layout/list1"/>
    <dgm:cxn modelId="{15CA43F0-4BD8-464F-9998-5DC82F8B2707}" srcId="{6B7F4D72-4185-4D82-8EF1-D3A09B6EFB4E}" destId="{8B794F1A-2413-454E-A37E-7C8489A1A738}" srcOrd="0" destOrd="0" parTransId="{CF05208E-078B-42C4-82A0-50C6A06CF003}" sibTransId="{F5A9B6D8-BA43-4D50-86C7-4CECD9CED34B}"/>
    <dgm:cxn modelId="{3C4CD6F6-8EF9-4628-AB92-8ECF64CEAFAC}" type="presOf" srcId="{5BB4E3C0-D9C8-4709-923C-3EE046325553}" destId="{B79D7F42-2584-4F3F-8674-1153F0D4E211}" srcOrd="0" destOrd="2" presId="urn:microsoft.com/office/officeart/2005/8/layout/list1"/>
    <dgm:cxn modelId="{9AEB2711-4FD4-45DD-ACE3-1EC9F8A9337B}" type="presParOf" srcId="{504003E7-6D94-4782-87BB-8C67AB3463A0}" destId="{BA32E357-79B1-45E6-9AB3-A3E39AB19CFD}" srcOrd="0" destOrd="0" presId="urn:microsoft.com/office/officeart/2005/8/layout/list1"/>
    <dgm:cxn modelId="{1536C8C7-A7A9-4467-B7FB-AF238B860371}" type="presParOf" srcId="{BA32E357-79B1-45E6-9AB3-A3E39AB19CFD}" destId="{C603EF4E-8CB5-45BF-8EA3-9ADD8318BB33}" srcOrd="0" destOrd="0" presId="urn:microsoft.com/office/officeart/2005/8/layout/list1"/>
    <dgm:cxn modelId="{1AFA5871-DFDC-4969-9251-426AA1E45448}" type="presParOf" srcId="{BA32E357-79B1-45E6-9AB3-A3E39AB19CFD}" destId="{816445C9-70C2-48EA-9EF2-BF4272360BEE}" srcOrd="1" destOrd="0" presId="urn:microsoft.com/office/officeart/2005/8/layout/list1"/>
    <dgm:cxn modelId="{99A2FDC4-6829-484B-8669-2AEA7A286179}" type="presParOf" srcId="{504003E7-6D94-4782-87BB-8C67AB3463A0}" destId="{44BD0761-E66F-4AA8-A205-CA7F9AB1097B}" srcOrd="1" destOrd="0" presId="urn:microsoft.com/office/officeart/2005/8/layout/list1"/>
    <dgm:cxn modelId="{98CAB3E2-E6E5-44C7-A982-6346B8163502}" type="presParOf" srcId="{504003E7-6D94-4782-87BB-8C67AB3463A0}" destId="{B79D7F42-2584-4F3F-8674-1153F0D4E211}" srcOrd="2" destOrd="0" presId="urn:microsoft.com/office/officeart/2005/8/layout/list1"/>
    <dgm:cxn modelId="{01C2F276-7C4C-4127-8722-4280C63A7115}" type="presParOf" srcId="{504003E7-6D94-4782-87BB-8C67AB3463A0}" destId="{4F16D366-168D-4486-94C2-C715923C833B}" srcOrd="3" destOrd="0" presId="urn:microsoft.com/office/officeart/2005/8/layout/list1"/>
    <dgm:cxn modelId="{20B5457F-A7B9-44D6-AA38-9B23343117E1}" type="presParOf" srcId="{504003E7-6D94-4782-87BB-8C67AB3463A0}" destId="{3F30563D-E616-4F44-BDF3-03F25353D7A5}" srcOrd="4" destOrd="0" presId="urn:microsoft.com/office/officeart/2005/8/layout/list1"/>
    <dgm:cxn modelId="{CDA5E02C-33DD-4638-8270-B689F7454045}" type="presParOf" srcId="{3F30563D-E616-4F44-BDF3-03F25353D7A5}" destId="{736BF28D-573F-48C7-AF87-A0769AAD6E8B}" srcOrd="0" destOrd="0" presId="urn:microsoft.com/office/officeart/2005/8/layout/list1"/>
    <dgm:cxn modelId="{B7FD8DD0-DB23-48D6-BE39-9A49B08E0893}" type="presParOf" srcId="{3F30563D-E616-4F44-BDF3-03F25353D7A5}" destId="{9CF4A80D-A373-41BB-B24C-5F18B76DC15B}" srcOrd="1" destOrd="0" presId="urn:microsoft.com/office/officeart/2005/8/layout/list1"/>
    <dgm:cxn modelId="{72BEBD11-2664-4DB4-B36D-47A96F5EF444}" type="presParOf" srcId="{504003E7-6D94-4782-87BB-8C67AB3463A0}" destId="{36466548-531F-4818-8FE0-8316B1A1081F}" srcOrd="5" destOrd="0" presId="urn:microsoft.com/office/officeart/2005/8/layout/list1"/>
    <dgm:cxn modelId="{D7A1C78C-F6AB-4543-9169-46D9D7E88AD6}" type="presParOf" srcId="{504003E7-6D94-4782-87BB-8C67AB3463A0}" destId="{A9021D66-B7E3-4D02-9677-B9A258EE0F44}" srcOrd="6" destOrd="0" presId="urn:microsoft.com/office/officeart/2005/8/layout/list1"/>
    <dgm:cxn modelId="{2A85F630-D3CB-4FB4-B76C-06E417AF21EB}" type="presParOf" srcId="{504003E7-6D94-4782-87BB-8C67AB3463A0}" destId="{416F0D3B-0190-431D-9ED4-F9BA9CF5407F}" srcOrd="7" destOrd="0" presId="urn:microsoft.com/office/officeart/2005/8/layout/list1"/>
    <dgm:cxn modelId="{E37D143F-9A7F-4DEB-A735-EDAD4BB2A9BD}" type="presParOf" srcId="{504003E7-6D94-4782-87BB-8C67AB3463A0}" destId="{0FD6786E-A66A-4733-A98F-A105DB6D5CC4}" srcOrd="8" destOrd="0" presId="urn:microsoft.com/office/officeart/2005/8/layout/list1"/>
    <dgm:cxn modelId="{6D605F11-C11D-44D2-8883-BCBC4DC0CE04}" type="presParOf" srcId="{0FD6786E-A66A-4733-A98F-A105DB6D5CC4}" destId="{F7C6786F-1C3B-4B0A-B321-0CE9A8CFA962}" srcOrd="0" destOrd="0" presId="urn:microsoft.com/office/officeart/2005/8/layout/list1"/>
    <dgm:cxn modelId="{126F7A1E-B6D7-49BE-B7A8-86BFCE496811}" type="presParOf" srcId="{0FD6786E-A66A-4733-A98F-A105DB6D5CC4}" destId="{ABBE4DB1-570C-4420-9DBA-863605912855}" srcOrd="1" destOrd="0" presId="urn:microsoft.com/office/officeart/2005/8/layout/list1"/>
    <dgm:cxn modelId="{3FC816D9-D24A-479D-A3AD-841150CDC135}" type="presParOf" srcId="{504003E7-6D94-4782-87BB-8C67AB3463A0}" destId="{35BAAD37-98CA-4CF8-81A9-AB1CD1B0BE2E}" srcOrd="9" destOrd="0" presId="urn:microsoft.com/office/officeart/2005/8/layout/list1"/>
    <dgm:cxn modelId="{F0BE625D-E938-4AD8-BECC-120EB74C0E0A}" type="presParOf" srcId="{504003E7-6D94-4782-87BB-8C67AB3463A0}" destId="{3F1219F7-146B-440C-AC04-EEEE9E0507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C234006-FDFA-4A21-99E0-6E5498C0956B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AADBAFA-2AB9-4A5A-B7FB-3B69EC8D4383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ISC will determine Eligibility for JVSG services and send referral to DVOP. </a:t>
          </a:r>
        </a:p>
      </dgm:t>
    </dgm:pt>
    <dgm:pt modelId="{F042D59A-6615-4C79-BACC-3624BB0937CB}" type="parTrans" cxnId="{257DDFD0-151C-4C1D-BF1B-1FB133771726}">
      <dgm:prSet/>
      <dgm:spPr/>
      <dgm:t>
        <a:bodyPr/>
        <a:lstStyle/>
        <a:p>
          <a:endParaRPr lang="en-US"/>
        </a:p>
      </dgm:t>
    </dgm:pt>
    <dgm:pt modelId="{BD1C52A2-A8A8-454C-8F2E-C9755A86953E}" type="sibTrans" cxnId="{257DDFD0-151C-4C1D-BF1B-1FB133771726}">
      <dgm:prSet/>
      <dgm:spPr/>
      <dgm:t>
        <a:bodyPr/>
        <a:lstStyle/>
        <a:p>
          <a:endParaRPr lang="en-US"/>
        </a:p>
      </dgm:t>
    </dgm:pt>
    <dgm:pt modelId="{1C125847-8B7D-4F7F-A20B-DCAE23AE6DCE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If not qualified for JVSG services, Veteran will be referred to local Career Center Operations to assist Veteran</a:t>
          </a:r>
          <a:r>
            <a:rPr lang="en-US">
              <a:solidFill>
                <a:schemeClr val="accent6"/>
              </a:solidFill>
              <a:latin typeface="Calibri"/>
            </a:rPr>
            <a:t>.</a:t>
          </a:r>
          <a:endParaRPr lang="en-US">
            <a:solidFill>
              <a:schemeClr val="accent6"/>
            </a:solidFill>
          </a:endParaRPr>
        </a:p>
      </dgm:t>
    </dgm:pt>
    <dgm:pt modelId="{2AD31D78-3D0E-40E5-B9FB-3CE87FA0949B}" type="parTrans" cxnId="{36FE1796-385B-4B61-B29A-6EBE736BD66D}">
      <dgm:prSet/>
      <dgm:spPr/>
      <dgm:t>
        <a:bodyPr/>
        <a:lstStyle/>
        <a:p>
          <a:endParaRPr lang="en-US"/>
        </a:p>
      </dgm:t>
    </dgm:pt>
    <dgm:pt modelId="{AAFD3695-5B9A-4725-A377-AE2BCF261032}" type="sibTrans" cxnId="{36FE1796-385B-4B61-B29A-6EBE736BD66D}">
      <dgm:prSet/>
      <dgm:spPr/>
      <dgm:t>
        <a:bodyPr/>
        <a:lstStyle/>
        <a:p>
          <a:endParaRPr lang="en-US"/>
        </a:p>
      </dgm:t>
    </dgm:pt>
    <dgm:pt modelId="{0B738465-EF7C-4125-A2DE-FE5CF80BF235}" type="pres">
      <dgm:prSet presAssocID="{5C234006-FDFA-4A21-99E0-6E5498C095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0602E44-F9E7-4BF3-967B-4E5BC4378D1C}" type="pres">
      <dgm:prSet presAssocID="{CAADBAFA-2AB9-4A5A-B7FB-3B69EC8D4383}" presName="hierRoot1" presStyleCnt="0"/>
      <dgm:spPr/>
    </dgm:pt>
    <dgm:pt modelId="{6282A585-871F-41BB-A6B8-C0FAF990B8FA}" type="pres">
      <dgm:prSet presAssocID="{CAADBAFA-2AB9-4A5A-B7FB-3B69EC8D4383}" presName="composite" presStyleCnt="0"/>
      <dgm:spPr/>
    </dgm:pt>
    <dgm:pt modelId="{61CA1D8A-BB88-4056-BE46-0FDD0AE3AA0A}" type="pres">
      <dgm:prSet presAssocID="{CAADBAFA-2AB9-4A5A-B7FB-3B69EC8D4383}" presName="background" presStyleLbl="node0" presStyleIdx="0" presStyleCnt="2"/>
      <dgm:spPr/>
    </dgm:pt>
    <dgm:pt modelId="{A31FF80F-C642-466B-8284-82309F1A4DA8}" type="pres">
      <dgm:prSet presAssocID="{CAADBAFA-2AB9-4A5A-B7FB-3B69EC8D4383}" presName="text" presStyleLbl="fgAcc0" presStyleIdx="0" presStyleCnt="2">
        <dgm:presLayoutVars>
          <dgm:chPref val="3"/>
        </dgm:presLayoutVars>
      </dgm:prSet>
      <dgm:spPr/>
    </dgm:pt>
    <dgm:pt modelId="{ABC8F9D1-9148-44BA-B682-716505B7EED7}" type="pres">
      <dgm:prSet presAssocID="{CAADBAFA-2AB9-4A5A-B7FB-3B69EC8D4383}" presName="hierChild2" presStyleCnt="0"/>
      <dgm:spPr/>
    </dgm:pt>
    <dgm:pt modelId="{6BA8E6AA-1BE1-45E8-82E6-9C5CD3F55007}" type="pres">
      <dgm:prSet presAssocID="{1C125847-8B7D-4F7F-A20B-DCAE23AE6DCE}" presName="hierRoot1" presStyleCnt="0"/>
      <dgm:spPr/>
    </dgm:pt>
    <dgm:pt modelId="{6844398B-E0B9-414A-AF59-887F3CA64C98}" type="pres">
      <dgm:prSet presAssocID="{1C125847-8B7D-4F7F-A20B-DCAE23AE6DCE}" presName="composite" presStyleCnt="0"/>
      <dgm:spPr/>
    </dgm:pt>
    <dgm:pt modelId="{1AB4B0E3-757D-42C3-ADC7-6CF8DDD6C2B1}" type="pres">
      <dgm:prSet presAssocID="{1C125847-8B7D-4F7F-A20B-DCAE23AE6DCE}" presName="background" presStyleLbl="node0" presStyleIdx="1" presStyleCnt="2"/>
      <dgm:spPr/>
    </dgm:pt>
    <dgm:pt modelId="{8AA05B8F-E683-4D77-8F2A-01F4E3C7DD8C}" type="pres">
      <dgm:prSet presAssocID="{1C125847-8B7D-4F7F-A20B-DCAE23AE6DCE}" presName="text" presStyleLbl="fgAcc0" presStyleIdx="1" presStyleCnt="2">
        <dgm:presLayoutVars>
          <dgm:chPref val="3"/>
        </dgm:presLayoutVars>
      </dgm:prSet>
      <dgm:spPr/>
    </dgm:pt>
    <dgm:pt modelId="{0C1D31F8-E14C-40AC-A3D9-C476589D7BB4}" type="pres">
      <dgm:prSet presAssocID="{1C125847-8B7D-4F7F-A20B-DCAE23AE6DCE}" presName="hierChild2" presStyleCnt="0"/>
      <dgm:spPr/>
    </dgm:pt>
  </dgm:ptLst>
  <dgm:cxnLst>
    <dgm:cxn modelId="{36FE1796-385B-4B61-B29A-6EBE736BD66D}" srcId="{5C234006-FDFA-4A21-99E0-6E5498C0956B}" destId="{1C125847-8B7D-4F7F-A20B-DCAE23AE6DCE}" srcOrd="1" destOrd="0" parTransId="{2AD31D78-3D0E-40E5-B9FB-3CE87FA0949B}" sibTransId="{AAFD3695-5B9A-4725-A377-AE2BCF261032}"/>
    <dgm:cxn modelId="{29912ACE-F00F-4006-A945-FE9CCF30E373}" type="presOf" srcId="{5C234006-FDFA-4A21-99E0-6E5498C0956B}" destId="{0B738465-EF7C-4125-A2DE-FE5CF80BF235}" srcOrd="0" destOrd="0" presId="urn:microsoft.com/office/officeart/2005/8/layout/hierarchy1"/>
    <dgm:cxn modelId="{257DDFD0-151C-4C1D-BF1B-1FB133771726}" srcId="{5C234006-FDFA-4A21-99E0-6E5498C0956B}" destId="{CAADBAFA-2AB9-4A5A-B7FB-3B69EC8D4383}" srcOrd="0" destOrd="0" parTransId="{F042D59A-6615-4C79-BACC-3624BB0937CB}" sibTransId="{BD1C52A2-A8A8-454C-8F2E-C9755A86953E}"/>
    <dgm:cxn modelId="{FC03D6F6-4CD4-4596-A16C-48934404FB4D}" type="presOf" srcId="{1C125847-8B7D-4F7F-A20B-DCAE23AE6DCE}" destId="{8AA05B8F-E683-4D77-8F2A-01F4E3C7DD8C}" srcOrd="0" destOrd="0" presId="urn:microsoft.com/office/officeart/2005/8/layout/hierarchy1"/>
    <dgm:cxn modelId="{FE4622FC-7B7E-4186-BF0F-4CD5CEDE56B1}" type="presOf" srcId="{CAADBAFA-2AB9-4A5A-B7FB-3B69EC8D4383}" destId="{A31FF80F-C642-466B-8284-82309F1A4DA8}" srcOrd="0" destOrd="0" presId="urn:microsoft.com/office/officeart/2005/8/layout/hierarchy1"/>
    <dgm:cxn modelId="{EA063AB7-828D-4BDB-A8AB-21B326C6331B}" type="presParOf" srcId="{0B738465-EF7C-4125-A2DE-FE5CF80BF235}" destId="{D0602E44-F9E7-4BF3-967B-4E5BC4378D1C}" srcOrd="0" destOrd="0" presId="urn:microsoft.com/office/officeart/2005/8/layout/hierarchy1"/>
    <dgm:cxn modelId="{F03B3BAA-CEA1-4AFD-8858-E4F6BEFB9C15}" type="presParOf" srcId="{D0602E44-F9E7-4BF3-967B-4E5BC4378D1C}" destId="{6282A585-871F-41BB-A6B8-C0FAF990B8FA}" srcOrd="0" destOrd="0" presId="urn:microsoft.com/office/officeart/2005/8/layout/hierarchy1"/>
    <dgm:cxn modelId="{55D5E956-0CE4-4DF9-8D10-5BDD70CB55C1}" type="presParOf" srcId="{6282A585-871F-41BB-A6B8-C0FAF990B8FA}" destId="{61CA1D8A-BB88-4056-BE46-0FDD0AE3AA0A}" srcOrd="0" destOrd="0" presId="urn:microsoft.com/office/officeart/2005/8/layout/hierarchy1"/>
    <dgm:cxn modelId="{03CD592F-033C-453C-80EE-C5D91321D538}" type="presParOf" srcId="{6282A585-871F-41BB-A6B8-C0FAF990B8FA}" destId="{A31FF80F-C642-466B-8284-82309F1A4DA8}" srcOrd="1" destOrd="0" presId="urn:microsoft.com/office/officeart/2005/8/layout/hierarchy1"/>
    <dgm:cxn modelId="{B2CDC61B-8D3B-4B5C-9FA7-7BEA759A3540}" type="presParOf" srcId="{D0602E44-F9E7-4BF3-967B-4E5BC4378D1C}" destId="{ABC8F9D1-9148-44BA-B682-716505B7EED7}" srcOrd="1" destOrd="0" presId="urn:microsoft.com/office/officeart/2005/8/layout/hierarchy1"/>
    <dgm:cxn modelId="{2C623693-DBA0-4A6E-A577-C1FDA6664908}" type="presParOf" srcId="{0B738465-EF7C-4125-A2DE-FE5CF80BF235}" destId="{6BA8E6AA-1BE1-45E8-82E6-9C5CD3F55007}" srcOrd="1" destOrd="0" presId="urn:microsoft.com/office/officeart/2005/8/layout/hierarchy1"/>
    <dgm:cxn modelId="{FE086777-B0B1-4BE8-A07A-172BD0C66193}" type="presParOf" srcId="{6BA8E6AA-1BE1-45E8-82E6-9C5CD3F55007}" destId="{6844398B-E0B9-414A-AF59-887F3CA64C98}" srcOrd="0" destOrd="0" presId="urn:microsoft.com/office/officeart/2005/8/layout/hierarchy1"/>
    <dgm:cxn modelId="{FC34B5E9-B344-4233-84A3-017F061AA876}" type="presParOf" srcId="{6844398B-E0B9-414A-AF59-887F3CA64C98}" destId="{1AB4B0E3-757D-42C3-ADC7-6CF8DDD6C2B1}" srcOrd="0" destOrd="0" presId="urn:microsoft.com/office/officeart/2005/8/layout/hierarchy1"/>
    <dgm:cxn modelId="{115EAD8B-39A9-498A-AAAC-F7F5E4A930D4}" type="presParOf" srcId="{6844398B-E0B9-414A-AF59-887F3CA64C98}" destId="{8AA05B8F-E683-4D77-8F2A-01F4E3C7DD8C}" srcOrd="1" destOrd="0" presId="urn:microsoft.com/office/officeart/2005/8/layout/hierarchy1"/>
    <dgm:cxn modelId="{2576A3E4-29F5-410D-BAAB-CAF15A4C15D0}" type="presParOf" srcId="{6BA8E6AA-1BE1-45E8-82E6-9C5CD3F55007}" destId="{0C1D31F8-E14C-40AC-A3D9-C476589D7BB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1C8B97E-70B5-4730-9D23-33B563DEEF05}" type="doc">
      <dgm:prSet loTypeId="urn:microsoft.com/office/officeart/2005/8/layout/hList1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446032C-36E9-4C6E-94D1-A92B72EF1EAE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TAP is a collaborative effort for transitioning service members with the following agencies:</a:t>
          </a:r>
        </a:p>
      </dgm:t>
    </dgm:pt>
    <dgm:pt modelId="{C579991A-480A-4851-882D-0AEA34C66212}" type="parTrans" cxnId="{83543F62-2C6A-4879-A127-14D382CA3FFD}">
      <dgm:prSet/>
      <dgm:spPr/>
      <dgm:t>
        <a:bodyPr/>
        <a:lstStyle/>
        <a:p>
          <a:endParaRPr lang="en-US"/>
        </a:p>
      </dgm:t>
    </dgm:pt>
    <dgm:pt modelId="{39CC2B35-3018-4D35-A6C1-384FDBEC8A63}" type="sibTrans" cxnId="{83543F62-2C6A-4879-A127-14D382CA3FFD}">
      <dgm:prSet/>
      <dgm:spPr/>
      <dgm:t>
        <a:bodyPr/>
        <a:lstStyle/>
        <a:p>
          <a:endParaRPr lang="en-US"/>
        </a:p>
      </dgm:t>
    </dgm:pt>
    <dgm:pt modelId="{D456ADFC-4FF6-43D4-B02B-482075B0DB03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Department of Labor</a:t>
          </a:r>
        </a:p>
      </dgm:t>
    </dgm:pt>
    <dgm:pt modelId="{1E351037-9318-449F-B431-8C990C3109D8}" type="parTrans" cxnId="{C98F6666-1F87-48BF-934C-14506B387A3D}">
      <dgm:prSet/>
      <dgm:spPr/>
      <dgm:t>
        <a:bodyPr/>
        <a:lstStyle/>
        <a:p>
          <a:endParaRPr lang="en-US"/>
        </a:p>
      </dgm:t>
    </dgm:pt>
    <dgm:pt modelId="{056A5E68-CC13-4643-9C08-1C98F34CD7EC}" type="sibTrans" cxnId="{C98F6666-1F87-48BF-934C-14506B387A3D}">
      <dgm:prSet/>
      <dgm:spPr/>
      <dgm:t>
        <a:bodyPr/>
        <a:lstStyle/>
        <a:p>
          <a:endParaRPr lang="en-US"/>
        </a:p>
      </dgm:t>
    </dgm:pt>
    <dgm:pt modelId="{F4A87E01-50C1-46E3-BA59-AAC60DA81BF6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Department of Defense (War) </a:t>
          </a:r>
        </a:p>
      </dgm:t>
    </dgm:pt>
    <dgm:pt modelId="{C9DF322E-5BD0-4F53-89CA-17E6B06265B0}" type="parTrans" cxnId="{AB24612A-1B75-4491-9209-18F5CDD879B6}">
      <dgm:prSet/>
      <dgm:spPr/>
      <dgm:t>
        <a:bodyPr/>
        <a:lstStyle/>
        <a:p>
          <a:endParaRPr lang="en-US"/>
        </a:p>
      </dgm:t>
    </dgm:pt>
    <dgm:pt modelId="{642E755D-55B4-4AD1-8740-9C2F14A77C44}" type="sibTrans" cxnId="{AB24612A-1B75-4491-9209-18F5CDD879B6}">
      <dgm:prSet/>
      <dgm:spPr/>
      <dgm:t>
        <a:bodyPr/>
        <a:lstStyle/>
        <a:p>
          <a:endParaRPr lang="en-US"/>
        </a:p>
      </dgm:t>
    </dgm:pt>
    <dgm:pt modelId="{7E359961-C6EC-44B7-8457-1FB469C9875F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Department of Education</a:t>
          </a:r>
        </a:p>
      </dgm:t>
    </dgm:pt>
    <dgm:pt modelId="{2692001A-9C23-490E-953E-CBDCFACC1478}" type="parTrans" cxnId="{AA6EA3BC-50B7-4F35-B2EB-B05308233506}">
      <dgm:prSet/>
      <dgm:spPr/>
      <dgm:t>
        <a:bodyPr/>
        <a:lstStyle/>
        <a:p>
          <a:endParaRPr lang="en-US"/>
        </a:p>
      </dgm:t>
    </dgm:pt>
    <dgm:pt modelId="{F1826EA9-3AE1-4BF2-B682-DBCE27C3A9F3}" type="sibTrans" cxnId="{AA6EA3BC-50B7-4F35-B2EB-B05308233506}">
      <dgm:prSet/>
      <dgm:spPr/>
      <dgm:t>
        <a:bodyPr/>
        <a:lstStyle/>
        <a:p>
          <a:endParaRPr lang="en-US"/>
        </a:p>
      </dgm:t>
    </dgm:pt>
    <dgm:pt modelId="{61112411-1D86-49C8-8F75-191EF264B339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Department of Homeland Security</a:t>
          </a:r>
        </a:p>
      </dgm:t>
    </dgm:pt>
    <dgm:pt modelId="{CD1A9452-82A5-486A-A56F-8DD83B1B2389}" type="parTrans" cxnId="{F15B2855-56E8-4725-8345-A0F332C74F48}">
      <dgm:prSet/>
      <dgm:spPr/>
      <dgm:t>
        <a:bodyPr/>
        <a:lstStyle/>
        <a:p>
          <a:endParaRPr lang="en-US"/>
        </a:p>
      </dgm:t>
    </dgm:pt>
    <dgm:pt modelId="{B596A5F2-77C5-45F2-B429-B6A1FFE5A36C}" type="sibTrans" cxnId="{F15B2855-56E8-4725-8345-A0F332C74F48}">
      <dgm:prSet/>
      <dgm:spPr/>
      <dgm:t>
        <a:bodyPr/>
        <a:lstStyle/>
        <a:p>
          <a:endParaRPr lang="en-US"/>
        </a:p>
      </dgm:t>
    </dgm:pt>
    <dgm:pt modelId="{EFF0E646-B560-4EB8-8657-70ECABD632AD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Veterans Affairs</a:t>
          </a:r>
        </a:p>
      </dgm:t>
    </dgm:pt>
    <dgm:pt modelId="{AE96ADA6-9D59-43E6-85C9-F2002C9C63A2}" type="parTrans" cxnId="{E6D0842A-91C1-42DE-9A9A-12D84C80CC4D}">
      <dgm:prSet/>
      <dgm:spPr/>
      <dgm:t>
        <a:bodyPr/>
        <a:lstStyle/>
        <a:p>
          <a:endParaRPr lang="en-US"/>
        </a:p>
      </dgm:t>
    </dgm:pt>
    <dgm:pt modelId="{605A9959-8E54-4B4B-8EE4-C4584A6E0C24}" type="sibTrans" cxnId="{E6D0842A-91C1-42DE-9A9A-12D84C80CC4D}">
      <dgm:prSet/>
      <dgm:spPr/>
      <dgm:t>
        <a:bodyPr/>
        <a:lstStyle/>
        <a:p>
          <a:endParaRPr lang="en-US"/>
        </a:p>
      </dgm:t>
    </dgm:pt>
    <dgm:pt modelId="{6F70B0BE-EA89-437B-A0B0-F72E18E01950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Small Business Administration </a:t>
          </a:r>
        </a:p>
      </dgm:t>
    </dgm:pt>
    <dgm:pt modelId="{19E579F8-A79F-4C1B-84CF-DE1F10FD3603}" type="parTrans" cxnId="{FC9215F4-F832-4065-A96F-88C6135C6A84}">
      <dgm:prSet/>
      <dgm:spPr/>
      <dgm:t>
        <a:bodyPr/>
        <a:lstStyle/>
        <a:p>
          <a:endParaRPr lang="en-US"/>
        </a:p>
      </dgm:t>
    </dgm:pt>
    <dgm:pt modelId="{29D6E854-64B8-47B4-AB7B-CA23FDCECCE7}" type="sibTrans" cxnId="{FC9215F4-F832-4065-A96F-88C6135C6A84}">
      <dgm:prSet/>
      <dgm:spPr/>
      <dgm:t>
        <a:bodyPr/>
        <a:lstStyle/>
        <a:p>
          <a:endParaRPr lang="en-US"/>
        </a:p>
      </dgm:t>
    </dgm:pt>
    <dgm:pt modelId="{8873A1A1-7906-4BBA-999E-994BFCBAE196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Office of Personnel Management</a:t>
          </a:r>
        </a:p>
      </dgm:t>
    </dgm:pt>
    <dgm:pt modelId="{07D90329-957A-4D60-865A-DBA06A379BED}" type="parTrans" cxnId="{BBF68957-DB53-4BDD-801F-95624526446E}">
      <dgm:prSet/>
      <dgm:spPr/>
      <dgm:t>
        <a:bodyPr/>
        <a:lstStyle/>
        <a:p>
          <a:endParaRPr lang="en-US"/>
        </a:p>
      </dgm:t>
    </dgm:pt>
    <dgm:pt modelId="{0BAFA7C5-C42E-451F-9848-6E4238ED3B43}" type="sibTrans" cxnId="{BBF68957-DB53-4BDD-801F-95624526446E}">
      <dgm:prSet/>
      <dgm:spPr/>
      <dgm:t>
        <a:bodyPr/>
        <a:lstStyle/>
        <a:p>
          <a:endParaRPr lang="en-US"/>
        </a:p>
      </dgm:t>
    </dgm:pt>
    <dgm:pt modelId="{01D94FA3-0BDE-4ADE-9D97-BDFF498C04FD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Two-day workshop teaching:</a:t>
          </a:r>
        </a:p>
      </dgm:t>
    </dgm:pt>
    <dgm:pt modelId="{802F85B6-1F7C-495C-91F0-5641ED340F2D}" type="parTrans" cxnId="{72AEED9E-8977-4521-BEF2-6A2988598015}">
      <dgm:prSet/>
      <dgm:spPr/>
      <dgm:t>
        <a:bodyPr/>
        <a:lstStyle/>
        <a:p>
          <a:endParaRPr lang="en-US"/>
        </a:p>
      </dgm:t>
    </dgm:pt>
    <dgm:pt modelId="{355694D3-03BE-4211-A5A6-26CF60F09279}" type="sibTrans" cxnId="{72AEED9E-8977-4521-BEF2-6A2988598015}">
      <dgm:prSet/>
      <dgm:spPr/>
      <dgm:t>
        <a:bodyPr/>
        <a:lstStyle/>
        <a:p>
          <a:endParaRPr lang="en-US"/>
        </a:p>
      </dgm:t>
    </dgm:pt>
    <dgm:pt modelId="{350D88E2-2FD4-4A51-A01A-D623C04EC2B3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Building effective resumes</a:t>
          </a:r>
        </a:p>
      </dgm:t>
    </dgm:pt>
    <dgm:pt modelId="{B5FE3E49-73CE-4B0A-B4AF-6F613173B77D}" type="parTrans" cxnId="{D7B27922-FFB1-46C7-BE2F-9ACE56771607}">
      <dgm:prSet/>
      <dgm:spPr/>
      <dgm:t>
        <a:bodyPr/>
        <a:lstStyle/>
        <a:p>
          <a:endParaRPr lang="en-US"/>
        </a:p>
      </dgm:t>
    </dgm:pt>
    <dgm:pt modelId="{71F2140E-8ED9-46AE-A519-7999F75A9709}" type="sibTrans" cxnId="{D7B27922-FFB1-46C7-BE2F-9ACE56771607}">
      <dgm:prSet/>
      <dgm:spPr/>
      <dgm:t>
        <a:bodyPr/>
        <a:lstStyle/>
        <a:p>
          <a:endParaRPr lang="en-US"/>
        </a:p>
      </dgm:t>
    </dgm:pt>
    <dgm:pt modelId="{A9EFD3E7-69F7-4C89-BE62-291A60862A75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Networking and job search activities</a:t>
          </a:r>
        </a:p>
      </dgm:t>
    </dgm:pt>
    <dgm:pt modelId="{6ADA0F2D-636B-44A8-B176-03A8E5913F21}" type="parTrans" cxnId="{E6CDB70C-1C80-48DE-8DFD-EB3A4753B921}">
      <dgm:prSet/>
      <dgm:spPr/>
      <dgm:t>
        <a:bodyPr/>
        <a:lstStyle/>
        <a:p>
          <a:endParaRPr lang="en-US"/>
        </a:p>
      </dgm:t>
    </dgm:pt>
    <dgm:pt modelId="{4ED847D9-4E34-4D2E-85CA-1E2720AB2529}" type="sibTrans" cxnId="{E6CDB70C-1C80-48DE-8DFD-EB3A4753B921}">
      <dgm:prSet/>
      <dgm:spPr/>
      <dgm:t>
        <a:bodyPr/>
        <a:lstStyle/>
        <a:p>
          <a:endParaRPr lang="en-US"/>
        </a:p>
      </dgm:t>
    </dgm:pt>
    <dgm:pt modelId="{90D1D8EE-5404-44C8-A083-217180E01C8A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Interview skills</a:t>
          </a:r>
        </a:p>
      </dgm:t>
    </dgm:pt>
    <dgm:pt modelId="{6EEDFFA2-7A69-4AA1-A1FF-50DECF7BFD16}" type="parTrans" cxnId="{9BCF25D0-3A96-4634-B1FB-37BD603359C2}">
      <dgm:prSet/>
      <dgm:spPr/>
      <dgm:t>
        <a:bodyPr/>
        <a:lstStyle/>
        <a:p>
          <a:endParaRPr lang="en-US"/>
        </a:p>
      </dgm:t>
    </dgm:pt>
    <dgm:pt modelId="{504A2C51-E08B-4FA7-A333-8BD1616622DC}" type="sibTrans" cxnId="{9BCF25D0-3A96-4634-B1FB-37BD603359C2}">
      <dgm:prSet/>
      <dgm:spPr/>
      <dgm:t>
        <a:bodyPr/>
        <a:lstStyle/>
        <a:p>
          <a:endParaRPr lang="en-US"/>
        </a:p>
      </dgm:t>
    </dgm:pt>
    <dgm:pt modelId="{913B0909-059E-4E40-8AE0-378ED919D9D1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Understanding negotiation techniques</a:t>
          </a:r>
        </a:p>
      </dgm:t>
    </dgm:pt>
    <dgm:pt modelId="{7BC032B1-1324-4D56-B921-40EDB4B61A96}" type="parTrans" cxnId="{9D578FAF-D5A8-4EF1-84FF-A06B633E79C4}">
      <dgm:prSet/>
      <dgm:spPr/>
      <dgm:t>
        <a:bodyPr/>
        <a:lstStyle/>
        <a:p>
          <a:endParaRPr lang="en-US"/>
        </a:p>
      </dgm:t>
    </dgm:pt>
    <dgm:pt modelId="{F4DD3D87-09B0-4CEB-B15E-5E08C3C40E36}" type="sibTrans" cxnId="{9D578FAF-D5A8-4EF1-84FF-A06B633E79C4}">
      <dgm:prSet/>
      <dgm:spPr/>
      <dgm:t>
        <a:bodyPr/>
        <a:lstStyle/>
        <a:p>
          <a:endParaRPr lang="en-US"/>
        </a:p>
      </dgm:t>
    </dgm:pt>
    <dgm:pt modelId="{2638B0C5-D74E-41D9-B47E-4247EA15C1D5}" type="pres">
      <dgm:prSet presAssocID="{21C8B97E-70B5-4730-9D23-33B563DEEF05}" presName="Name0" presStyleCnt="0">
        <dgm:presLayoutVars>
          <dgm:dir/>
          <dgm:animLvl val="lvl"/>
          <dgm:resizeHandles val="exact"/>
        </dgm:presLayoutVars>
      </dgm:prSet>
      <dgm:spPr/>
    </dgm:pt>
    <dgm:pt modelId="{3328AEB5-F553-4EFF-9920-DD2F32233111}" type="pres">
      <dgm:prSet presAssocID="{A446032C-36E9-4C6E-94D1-A92B72EF1EAE}" presName="composite" presStyleCnt="0"/>
      <dgm:spPr/>
    </dgm:pt>
    <dgm:pt modelId="{FBE0AB3A-ECDC-4ED2-AB0B-E92B6C14B1E5}" type="pres">
      <dgm:prSet presAssocID="{A446032C-36E9-4C6E-94D1-A92B72EF1EA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7F9EF69-47BF-44D7-BB61-D29E4755AC24}" type="pres">
      <dgm:prSet presAssocID="{A446032C-36E9-4C6E-94D1-A92B72EF1EAE}" presName="desTx" presStyleLbl="alignAccFollowNode1" presStyleIdx="0" presStyleCnt="2">
        <dgm:presLayoutVars>
          <dgm:bulletEnabled val="1"/>
        </dgm:presLayoutVars>
      </dgm:prSet>
      <dgm:spPr/>
    </dgm:pt>
    <dgm:pt modelId="{AAEE0515-A494-4B4B-823E-038BE1B020F7}" type="pres">
      <dgm:prSet presAssocID="{39CC2B35-3018-4D35-A6C1-384FDBEC8A63}" presName="space" presStyleCnt="0"/>
      <dgm:spPr/>
    </dgm:pt>
    <dgm:pt modelId="{EE7504A2-6133-4032-BD7C-982CA4796817}" type="pres">
      <dgm:prSet presAssocID="{01D94FA3-0BDE-4ADE-9D97-BDFF498C04FD}" presName="composite" presStyleCnt="0"/>
      <dgm:spPr/>
    </dgm:pt>
    <dgm:pt modelId="{A1B7E731-A8CA-43B7-8EB3-2A8C3F3F69F7}" type="pres">
      <dgm:prSet presAssocID="{01D94FA3-0BDE-4ADE-9D97-BDFF498C04FD}" presName="parTx" presStyleLbl="alignNode1" presStyleIdx="1" presStyleCnt="2" custLinFactNeighborX="1">
        <dgm:presLayoutVars>
          <dgm:chMax val="0"/>
          <dgm:chPref val="0"/>
          <dgm:bulletEnabled val="1"/>
        </dgm:presLayoutVars>
      </dgm:prSet>
      <dgm:spPr/>
    </dgm:pt>
    <dgm:pt modelId="{ABD29BD1-D73E-41D8-9DC4-3F1F4650F7E0}" type="pres">
      <dgm:prSet presAssocID="{01D94FA3-0BDE-4ADE-9D97-BDFF498C04F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6CDB70C-1C80-48DE-8DFD-EB3A4753B921}" srcId="{01D94FA3-0BDE-4ADE-9D97-BDFF498C04FD}" destId="{A9EFD3E7-69F7-4C89-BE62-291A60862A75}" srcOrd="1" destOrd="0" parTransId="{6ADA0F2D-636B-44A8-B176-03A8E5913F21}" sibTransId="{4ED847D9-4E34-4D2E-85CA-1E2720AB2529}"/>
    <dgm:cxn modelId="{9CAE0F16-B3D1-48FF-AFE6-0DEC86385814}" type="presOf" srcId="{350D88E2-2FD4-4A51-A01A-D623C04EC2B3}" destId="{ABD29BD1-D73E-41D8-9DC4-3F1F4650F7E0}" srcOrd="0" destOrd="0" presId="urn:microsoft.com/office/officeart/2005/8/layout/hList1"/>
    <dgm:cxn modelId="{45234319-4A26-405B-84F6-40393F5F8D1F}" type="presOf" srcId="{6F70B0BE-EA89-437B-A0B0-F72E18E01950}" destId="{97F9EF69-47BF-44D7-BB61-D29E4755AC24}" srcOrd="0" destOrd="5" presId="urn:microsoft.com/office/officeart/2005/8/layout/hList1"/>
    <dgm:cxn modelId="{748CBF1D-C41D-4462-990E-16553C9CF91D}" type="presOf" srcId="{913B0909-059E-4E40-8AE0-378ED919D9D1}" destId="{ABD29BD1-D73E-41D8-9DC4-3F1F4650F7E0}" srcOrd="0" destOrd="3" presId="urn:microsoft.com/office/officeart/2005/8/layout/hList1"/>
    <dgm:cxn modelId="{D7B27922-FFB1-46C7-BE2F-9ACE56771607}" srcId="{01D94FA3-0BDE-4ADE-9D97-BDFF498C04FD}" destId="{350D88E2-2FD4-4A51-A01A-D623C04EC2B3}" srcOrd="0" destOrd="0" parTransId="{B5FE3E49-73CE-4B0A-B4AF-6F613173B77D}" sibTransId="{71F2140E-8ED9-46AE-A519-7999F75A9709}"/>
    <dgm:cxn modelId="{E4700323-C8F9-4864-B8F7-A86BCA8564BF}" type="presOf" srcId="{A9EFD3E7-69F7-4C89-BE62-291A60862A75}" destId="{ABD29BD1-D73E-41D8-9DC4-3F1F4650F7E0}" srcOrd="0" destOrd="1" presId="urn:microsoft.com/office/officeart/2005/8/layout/hList1"/>
    <dgm:cxn modelId="{AB24612A-1B75-4491-9209-18F5CDD879B6}" srcId="{A446032C-36E9-4C6E-94D1-A92B72EF1EAE}" destId="{F4A87E01-50C1-46E3-BA59-AAC60DA81BF6}" srcOrd="1" destOrd="0" parTransId="{C9DF322E-5BD0-4F53-89CA-17E6B06265B0}" sibTransId="{642E755D-55B4-4AD1-8740-9C2F14A77C44}"/>
    <dgm:cxn modelId="{E6D0842A-91C1-42DE-9A9A-12D84C80CC4D}" srcId="{A446032C-36E9-4C6E-94D1-A92B72EF1EAE}" destId="{EFF0E646-B560-4EB8-8657-70ECABD632AD}" srcOrd="4" destOrd="0" parTransId="{AE96ADA6-9D59-43E6-85C9-F2002C9C63A2}" sibTransId="{605A9959-8E54-4B4B-8EE4-C4584A6E0C24}"/>
    <dgm:cxn modelId="{71877760-E864-4E13-8763-D92C6D7B38E6}" type="presOf" srcId="{D456ADFC-4FF6-43D4-B02B-482075B0DB03}" destId="{97F9EF69-47BF-44D7-BB61-D29E4755AC24}" srcOrd="0" destOrd="0" presId="urn:microsoft.com/office/officeart/2005/8/layout/hList1"/>
    <dgm:cxn modelId="{83543F62-2C6A-4879-A127-14D382CA3FFD}" srcId="{21C8B97E-70B5-4730-9D23-33B563DEEF05}" destId="{A446032C-36E9-4C6E-94D1-A92B72EF1EAE}" srcOrd="0" destOrd="0" parTransId="{C579991A-480A-4851-882D-0AEA34C66212}" sibTransId="{39CC2B35-3018-4D35-A6C1-384FDBEC8A63}"/>
    <dgm:cxn modelId="{C98F6666-1F87-48BF-934C-14506B387A3D}" srcId="{A446032C-36E9-4C6E-94D1-A92B72EF1EAE}" destId="{D456ADFC-4FF6-43D4-B02B-482075B0DB03}" srcOrd="0" destOrd="0" parTransId="{1E351037-9318-449F-B431-8C990C3109D8}" sibTransId="{056A5E68-CC13-4643-9C08-1C98F34CD7EC}"/>
    <dgm:cxn modelId="{F15B2855-56E8-4725-8345-A0F332C74F48}" srcId="{A446032C-36E9-4C6E-94D1-A92B72EF1EAE}" destId="{61112411-1D86-49C8-8F75-191EF264B339}" srcOrd="3" destOrd="0" parTransId="{CD1A9452-82A5-486A-A56F-8DD83B1B2389}" sibTransId="{B596A5F2-77C5-45F2-B429-B6A1FFE5A36C}"/>
    <dgm:cxn modelId="{BBF68957-DB53-4BDD-801F-95624526446E}" srcId="{A446032C-36E9-4C6E-94D1-A92B72EF1EAE}" destId="{8873A1A1-7906-4BBA-999E-994BFCBAE196}" srcOrd="6" destOrd="0" parTransId="{07D90329-957A-4D60-865A-DBA06A379BED}" sibTransId="{0BAFA7C5-C42E-451F-9848-6E4238ED3B43}"/>
    <dgm:cxn modelId="{B00DC877-9163-4FD9-9B4C-A0A947CBCC7B}" type="presOf" srcId="{EFF0E646-B560-4EB8-8657-70ECABD632AD}" destId="{97F9EF69-47BF-44D7-BB61-D29E4755AC24}" srcOrd="0" destOrd="4" presId="urn:microsoft.com/office/officeart/2005/8/layout/hList1"/>
    <dgm:cxn modelId="{A2F3567E-7DBE-4B5E-B145-CABCD88C8D9C}" type="presOf" srcId="{A446032C-36E9-4C6E-94D1-A92B72EF1EAE}" destId="{FBE0AB3A-ECDC-4ED2-AB0B-E92B6C14B1E5}" srcOrd="0" destOrd="0" presId="urn:microsoft.com/office/officeart/2005/8/layout/hList1"/>
    <dgm:cxn modelId="{D3285D84-A134-45BE-ADA0-BA496974861D}" type="presOf" srcId="{61112411-1D86-49C8-8F75-191EF264B339}" destId="{97F9EF69-47BF-44D7-BB61-D29E4755AC24}" srcOrd="0" destOrd="3" presId="urn:microsoft.com/office/officeart/2005/8/layout/hList1"/>
    <dgm:cxn modelId="{B0522D97-DAFB-415F-97F7-2DF6323A56B1}" type="presOf" srcId="{01D94FA3-0BDE-4ADE-9D97-BDFF498C04FD}" destId="{A1B7E731-A8CA-43B7-8EB3-2A8C3F3F69F7}" srcOrd="0" destOrd="0" presId="urn:microsoft.com/office/officeart/2005/8/layout/hList1"/>
    <dgm:cxn modelId="{72AEED9E-8977-4521-BEF2-6A2988598015}" srcId="{21C8B97E-70B5-4730-9D23-33B563DEEF05}" destId="{01D94FA3-0BDE-4ADE-9D97-BDFF498C04FD}" srcOrd="1" destOrd="0" parTransId="{802F85B6-1F7C-495C-91F0-5641ED340F2D}" sibTransId="{355694D3-03BE-4211-A5A6-26CF60F09279}"/>
    <dgm:cxn modelId="{ACA08EA0-C1A5-49F1-B670-7638B59A0DC4}" type="presOf" srcId="{21C8B97E-70B5-4730-9D23-33B563DEEF05}" destId="{2638B0C5-D74E-41D9-B47E-4247EA15C1D5}" srcOrd="0" destOrd="0" presId="urn:microsoft.com/office/officeart/2005/8/layout/hList1"/>
    <dgm:cxn modelId="{FEF3F1A5-6AF1-4EF9-94B4-28BB46C08793}" type="presOf" srcId="{8873A1A1-7906-4BBA-999E-994BFCBAE196}" destId="{97F9EF69-47BF-44D7-BB61-D29E4755AC24}" srcOrd="0" destOrd="6" presId="urn:microsoft.com/office/officeart/2005/8/layout/hList1"/>
    <dgm:cxn modelId="{9D578FAF-D5A8-4EF1-84FF-A06B633E79C4}" srcId="{01D94FA3-0BDE-4ADE-9D97-BDFF498C04FD}" destId="{913B0909-059E-4E40-8AE0-378ED919D9D1}" srcOrd="3" destOrd="0" parTransId="{7BC032B1-1324-4D56-B921-40EDB4B61A96}" sibTransId="{F4DD3D87-09B0-4CEB-B15E-5E08C3C40E36}"/>
    <dgm:cxn modelId="{AA6EA3BC-50B7-4F35-B2EB-B05308233506}" srcId="{A446032C-36E9-4C6E-94D1-A92B72EF1EAE}" destId="{7E359961-C6EC-44B7-8457-1FB469C9875F}" srcOrd="2" destOrd="0" parTransId="{2692001A-9C23-490E-953E-CBDCFACC1478}" sibTransId="{F1826EA9-3AE1-4BF2-B682-DBCE27C3A9F3}"/>
    <dgm:cxn modelId="{AB6BA7BC-742E-400B-9AEA-78C2FFF71B95}" type="presOf" srcId="{90D1D8EE-5404-44C8-A083-217180E01C8A}" destId="{ABD29BD1-D73E-41D8-9DC4-3F1F4650F7E0}" srcOrd="0" destOrd="2" presId="urn:microsoft.com/office/officeart/2005/8/layout/hList1"/>
    <dgm:cxn modelId="{9BCF25D0-3A96-4634-B1FB-37BD603359C2}" srcId="{01D94FA3-0BDE-4ADE-9D97-BDFF498C04FD}" destId="{90D1D8EE-5404-44C8-A083-217180E01C8A}" srcOrd="2" destOrd="0" parTransId="{6EEDFFA2-7A69-4AA1-A1FF-50DECF7BFD16}" sibTransId="{504A2C51-E08B-4FA7-A333-8BD1616622DC}"/>
    <dgm:cxn modelId="{3FCCD4E0-E170-4026-BBB1-6418F4C07E3E}" type="presOf" srcId="{F4A87E01-50C1-46E3-BA59-AAC60DA81BF6}" destId="{97F9EF69-47BF-44D7-BB61-D29E4755AC24}" srcOrd="0" destOrd="1" presId="urn:microsoft.com/office/officeart/2005/8/layout/hList1"/>
    <dgm:cxn modelId="{CE88F0EE-F5C8-4597-90FC-64D620861EE1}" type="presOf" srcId="{7E359961-C6EC-44B7-8457-1FB469C9875F}" destId="{97F9EF69-47BF-44D7-BB61-D29E4755AC24}" srcOrd="0" destOrd="2" presId="urn:microsoft.com/office/officeart/2005/8/layout/hList1"/>
    <dgm:cxn modelId="{FC9215F4-F832-4065-A96F-88C6135C6A84}" srcId="{A446032C-36E9-4C6E-94D1-A92B72EF1EAE}" destId="{6F70B0BE-EA89-437B-A0B0-F72E18E01950}" srcOrd="5" destOrd="0" parTransId="{19E579F8-A79F-4C1B-84CF-DE1F10FD3603}" sibTransId="{29D6E854-64B8-47B4-AB7B-CA23FDCECCE7}"/>
    <dgm:cxn modelId="{F0524E27-8383-443B-BFAA-DB0E47B22C7E}" type="presParOf" srcId="{2638B0C5-D74E-41D9-B47E-4247EA15C1D5}" destId="{3328AEB5-F553-4EFF-9920-DD2F32233111}" srcOrd="0" destOrd="0" presId="urn:microsoft.com/office/officeart/2005/8/layout/hList1"/>
    <dgm:cxn modelId="{9357F9CF-5985-4F4B-95D4-802B65989E85}" type="presParOf" srcId="{3328AEB5-F553-4EFF-9920-DD2F32233111}" destId="{FBE0AB3A-ECDC-4ED2-AB0B-E92B6C14B1E5}" srcOrd="0" destOrd="0" presId="urn:microsoft.com/office/officeart/2005/8/layout/hList1"/>
    <dgm:cxn modelId="{D6CE583A-89D3-48F0-A1DA-30BCED749076}" type="presParOf" srcId="{3328AEB5-F553-4EFF-9920-DD2F32233111}" destId="{97F9EF69-47BF-44D7-BB61-D29E4755AC24}" srcOrd="1" destOrd="0" presId="urn:microsoft.com/office/officeart/2005/8/layout/hList1"/>
    <dgm:cxn modelId="{AC3390BF-1C33-4E67-9B94-FC8F7BD04DD8}" type="presParOf" srcId="{2638B0C5-D74E-41D9-B47E-4247EA15C1D5}" destId="{AAEE0515-A494-4B4B-823E-038BE1B020F7}" srcOrd="1" destOrd="0" presId="urn:microsoft.com/office/officeart/2005/8/layout/hList1"/>
    <dgm:cxn modelId="{18444812-C9B3-4E40-9C8D-F17E246A9926}" type="presParOf" srcId="{2638B0C5-D74E-41D9-B47E-4247EA15C1D5}" destId="{EE7504A2-6133-4032-BD7C-982CA4796817}" srcOrd="2" destOrd="0" presId="urn:microsoft.com/office/officeart/2005/8/layout/hList1"/>
    <dgm:cxn modelId="{58096B7C-200F-4A2B-867D-F0F2A463DF7B}" type="presParOf" srcId="{EE7504A2-6133-4032-BD7C-982CA4796817}" destId="{A1B7E731-A8CA-43B7-8EB3-2A8C3F3F69F7}" srcOrd="0" destOrd="0" presId="urn:microsoft.com/office/officeart/2005/8/layout/hList1"/>
    <dgm:cxn modelId="{9BAB7AFC-20FF-4C35-9205-BEC2A1A62166}" type="presParOf" srcId="{EE7504A2-6133-4032-BD7C-982CA4796817}" destId="{ABD29BD1-D73E-41D8-9DC4-3F1F4650F7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579AE-9A1A-4905-82A6-3773DBEFC706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F6D3929-26A1-451B-B949-D34587738A81}">
      <dgm:prSet/>
      <dgm:spPr/>
      <dgm:t>
        <a:bodyPr/>
        <a:lstStyle/>
        <a:p>
          <a:pPr rtl="0"/>
          <a:r>
            <a:rPr lang="en-US">
              <a:solidFill>
                <a:srgbClr val="032B4A"/>
              </a:solidFill>
              <a:latin typeface="Calibri"/>
            </a:rPr>
            <a:t>Training for </a:t>
          </a:r>
          <a:r>
            <a:rPr lang="en-US">
              <a:solidFill>
                <a:srgbClr val="032B4A"/>
              </a:solidFill>
            </a:rPr>
            <a:t>JVSG Staff</a:t>
          </a:r>
          <a:r>
            <a:rPr lang="en-US">
              <a:solidFill>
                <a:srgbClr val="032B4A"/>
              </a:solidFill>
              <a:latin typeface="Calibri"/>
            </a:rPr>
            <a:t> </a:t>
          </a:r>
          <a:endParaRPr lang="en-US">
            <a:solidFill>
              <a:srgbClr val="032B4A"/>
            </a:solidFill>
          </a:endParaRPr>
        </a:p>
      </dgm:t>
    </dgm:pt>
    <dgm:pt modelId="{F2584305-D28A-4E1C-8E8D-FE179624F41D}" type="parTrans" cxnId="{F5DB2B79-6FA5-4B01-8F2C-D106D5E5733C}">
      <dgm:prSet/>
      <dgm:spPr/>
      <dgm:t>
        <a:bodyPr/>
        <a:lstStyle/>
        <a:p>
          <a:endParaRPr lang="en-US"/>
        </a:p>
      </dgm:t>
    </dgm:pt>
    <dgm:pt modelId="{1F12183A-564B-4338-BA49-2E07AEACFEC4}" type="sibTrans" cxnId="{F5DB2B79-6FA5-4B01-8F2C-D106D5E5733C}">
      <dgm:prSet/>
      <dgm:spPr/>
      <dgm:t>
        <a:bodyPr/>
        <a:lstStyle/>
        <a:p>
          <a:endParaRPr lang="en-US"/>
        </a:p>
      </dgm:t>
    </dgm:pt>
    <dgm:pt modelId="{BD5236D4-B21C-410E-A4EA-3DEF0A23AABB}">
      <dgm:prSet/>
      <dgm:spPr/>
      <dgm:t>
        <a:bodyPr/>
        <a:lstStyle/>
        <a:p>
          <a:r>
            <a:rPr lang="en-US">
              <a:solidFill>
                <a:srgbClr val="032B4A"/>
              </a:solidFill>
              <a:latin typeface="Calibri"/>
            </a:rPr>
            <a:t>JVSG Program Reports</a:t>
          </a:r>
          <a:r>
            <a:rPr lang="en-US">
              <a:solidFill>
                <a:srgbClr val="032B4A"/>
              </a:solidFill>
            </a:rPr>
            <a:t> </a:t>
          </a:r>
        </a:p>
      </dgm:t>
    </dgm:pt>
    <dgm:pt modelId="{CBCFAEA0-CC21-4F1F-9D5C-83BD1A5D0F06}" type="parTrans" cxnId="{9B7F917A-FA10-4848-AA97-DF7C3229CEFD}">
      <dgm:prSet/>
      <dgm:spPr/>
      <dgm:t>
        <a:bodyPr/>
        <a:lstStyle/>
        <a:p>
          <a:endParaRPr lang="en-US"/>
        </a:p>
      </dgm:t>
    </dgm:pt>
    <dgm:pt modelId="{887A89B5-4F55-4944-A65F-2555C1E47C0E}" type="sibTrans" cxnId="{9B7F917A-FA10-4848-AA97-DF7C3229CEFD}">
      <dgm:prSet/>
      <dgm:spPr/>
      <dgm:t>
        <a:bodyPr/>
        <a:lstStyle/>
        <a:p>
          <a:endParaRPr lang="en-US"/>
        </a:p>
      </dgm:t>
    </dgm:pt>
    <dgm:pt modelId="{E33F59BC-2654-4452-BAAD-D1FC1D05B27D}">
      <dgm:prSet/>
      <dgm:spPr/>
      <dgm:t>
        <a:bodyPr/>
        <a:lstStyle/>
        <a:p>
          <a:r>
            <a:rPr lang="en-US">
              <a:solidFill>
                <a:srgbClr val="032B4A"/>
              </a:solidFill>
              <a:latin typeface="Calibri"/>
            </a:rPr>
            <a:t>Referral Process for via the ISC</a:t>
          </a:r>
          <a:endParaRPr lang="en-US"/>
        </a:p>
      </dgm:t>
    </dgm:pt>
    <dgm:pt modelId="{7CBD2943-192A-44AC-BE4C-DDC090487F65}" type="parTrans" cxnId="{EF16D905-BC14-4C45-BF17-B07F3B290B0F}">
      <dgm:prSet/>
      <dgm:spPr/>
      <dgm:t>
        <a:bodyPr/>
        <a:lstStyle/>
        <a:p>
          <a:endParaRPr lang="en-US"/>
        </a:p>
      </dgm:t>
    </dgm:pt>
    <dgm:pt modelId="{B35C1AF1-58EE-4163-984D-3D5960659B81}" type="sibTrans" cxnId="{EF16D905-BC14-4C45-BF17-B07F3B290B0F}">
      <dgm:prSet/>
      <dgm:spPr/>
      <dgm:t>
        <a:bodyPr/>
        <a:lstStyle/>
        <a:p>
          <a:endParaRPr lang="en-US"/>
        </a:p>
      </dgm:t>
    </dgm:pt>
    <dgm:pt modelId="{F9A477BF-2BE0-4FFC-AF64-B945E5DF3A32}">
      <dgm:prSet phldr="0"/>
      <dgm:spPr/>
      <dgm:t>
        <a:bodyPr/>
        <a:lstStyle/>
        <a:p>
          <a:pPr rtl="0"/>
          <a:r>
            <a:rPr lang="en-US">
              <a:solidFill>
                <a:srgbClr val="032B4A"/>
              </a:solidFill>
              <a:latin typeface="Calibri"/>
            </a:rPr>
            <a:t>Chapter 115 Referrals</a:t>
          </a:r>
          <a:endParaRPr lang="en-US">
            <a:latin typeface="Calibri"/>
          </a:endParaRPr>
        </a:p>
      </dgm:t>
    </dgm:pt>
    <dgm:pt modelId="{1286C8BF-C138-4945-B002-3987CE9C0855}" type="parTrans" cxnId="{A33C8499-CF55-4652-A769-7DE56AD19FB2}">
      <dgm:prSet/>
      <dgm:spPr/>
    </dgm:pt>
    <dgm:pt modelId="{15843643-D1E5-4BF4-9719-33C1EF5A6265}" type="sibTrans" cxnId="{A33C8499-CF55-4652-A769-7DE56AD19FB2}">
      <dgm:prSet/>
      <dgm:spPr/>
    </dgm:pt>
    <dgm:pt modelId="{6800CB43-7855-4C10-B346-8D25419B13B8}">
      <dgm:prSet phldr="0"/>
      <dgm:spPr/>
      <dgm:t>
        <a:bodyPr/>
        <a:lstStyle/>
        <a:p>
          <a:pPr rtl="0"/>
          <a:r>
            <a:rPr lang="en-US">
              <a:solidFill>
                <a:srgbClr val="032B4A"/>
              </a:solidFill>
              <a:latin typeface="Calibri"/>
            </a:rPr>
            <a:t>Caseload Management</a:t>
          </a:r>
          <a:endParaRPr lang="en-US">
            <a:latin typeface="Calibri"/>
          </a:endParaRPr>
        </a:p>
      </dgm:t>
    </dgm:pt>
    <dgm:pt modelId="{EF83F348-EF74-4CBB-AFAB-B69B3872BC21}" type="parTrans" cxnId="{B11D99E8-2233-4B43-BCA2-680545E5E4A6}">
      <dgm:prSet/>
      <dgm:spPr/>
    </dgm:pt>
    <dgm:pt modelId="{E2F74468-D4D9-48E4-842A-9B29BAF5CCC0}" type="sibTrans" cxnId="{B11D99E8-2233-4B43-BCA2-680545E5E4A6}">
      <dgm:prSet/>
      <dgm:spPr/>
    </dgm:pt>
    <dgm:pt modelId="{2C6129BF-3DB0-4D2D-8F12-CB7F4327FAD8}">
      <dgm:prSet phldr="0"/>
      <dgm:spPr/>
      <dgm:t>
        <a:bodyPr/>
        <a:lstStyle/>
        <a:p>
          <a:pPr rtl="0"/>
          <a:r>
            <a:rPr lang="en-US">
              <a:solidFill>
                <a:srgbClr val="032B4A"/>
              </a:solidFill>
              <a:latin typeface="Calibri"/>
            </a:rPr>
            <a:t>Federal Programs to Support Service Members</a:t>
          </a:r>
          <a:endParaRPr lang="en-US">
            <a:latin typeface="Calibri"/>
          </a:endParaRPr>
        </a:p>
      </dgm:t>
    </dgm:pt>
    <dgm:pt modelId="{15AE8A16-63F5-412A-A63F-C886FCD80976}" type="parTrans" cxnId="{CF354E2E-A0A1-4E38-880A-298B7A0B56FA}">
      <dgm:prSet/>
      <dgm:spPr/>
    </dgm:pt>
    <dgm:pt modelId="{900402B2-D45A-4772-B760-8C2C2B85AD58}" type="sibTrans" cxnId="{CF354E2E-A0A1-4E38-880A-298B7A0B56FA}">
      <dgm:prSet/>
      <dgm:spPr/>
    </dgm:pt>
    <dgm:pt modelId="{1135C854-74D1-4409-9111-F4D1F870A06C}">
      <dgm:prSet phldr="0"/>
      <dgm:spPr/>
      <dgm:t>
        <a:bodyPr/>
        <a:lstStyle/>
        <a:p>
          <a:pPr rtl="0"/>
          <a:r>
            <a:rPr lang="en-US">
              <a:solidFill>
                <a:srgbClr val="000000"/>
              </a:solidFill>
              <a:latin typeface="Calibri"/>
            </a:rPr>
            <a:t>DVOP and the VSO </a:t>
          </a:r>
          <a:endParaRPr lang="en-US">
            <a:latin typeface="Calibri"/>
          </a:endParaRPr>
        </a:p>
      </dgm:t>
    </dgm:pt>
    <dgm:pt modelId="{F48608DF-6B5E-4457-BEB4-46DDB8A47CFA}" type="parTrans" cxnId="{D982397C-EC32-4E41-AC82-20660278E21A}">
      <dgm:prSet/>
      <dgm:spPr/>
    </dgm:pt>
    <dgm:pt modelId="{401DEBFC-6F09-42C8-B06C-5F0E581C7ED6}" type="sibTrans" cxnId="{D982397C-EC32-4E41-AC82-20660278E21A}">
      <dgm:prSet/>
      <dgm:spPr/>
    </dgm:pt>
    <dgm:pt modelId="{E4AC5ED8-664C-43AB-AD15-C3F763C4600C}" type="pres">
      <dgm:prSet presAssocID="{D14579AE-9A1A-4905-82A6-3773DBEFC706}" presName="vert0" presStyleCnt="0">
        <dgm:presLayoutVars>
          <dgm:dir/>
          <dgm:animOne val="branch"/>
          <dgm:animLvl val="lvl"/>
        </dgm:presLayoutVars>
      </dgm:prSet>
      <dgm:spPr/>
    </dgm:pt>
    <dgm:pt modelId="{3050C32D-E6CF-4423-A69D-089AF548186D}" type="pres">
      <dgm:prSet presAssocID="{7F6D3929-26A1-451B-B949-D34587738A81}" presName="thickLine" presStyleLbl="alignNode1" presStyleIdx="0" presStyleCnt="7"/>
      <dgm:spPr/>
    </dgm:pt>
    <dgm:pt modelId="{C0AB1876-D3EA-424D-940E-D164D0C39271}" type="pres">
      <dgm:prSet presAssocID="{7F6D3929-26A1-451B-B949-D34587738A81}" presName="horz1" presStyleCnt="0"/>
      <dgm:spPr/>
    </dgm:pt>
    <dgm:pt modelId="{09F79AC3-42D4-4E94-B6EF-FA388490B498}" type="pres">
      <dgm:prSet presAssocID="{7F6D3929-26A1-451B-B949-D34587738A81}" presName="tx1" presStyleLbl="revTx" presStyleIdx="0" presStyleCnt="7"/>
      <dgm:spPr/>
    </dgm:pt>
    <dgm:pt modelId="{CDFD6C18-7EED-4F73-9A5F-E38F9280E47B}" type="pres">
      <dgm:prSet presAssocID="{7F6D3929-26A1-451B-B949-D34587738A81}" presName="vert1" presStyleCnt="0"/>
      <dgm:spPr/>
    </dgm:pt>
    <dgm:pt modelId="{9E9C3F79-4F9D-4046-AA7F-4B70780C8429}" type="pres">
      <dgm:prSet presAssocID="{BD5236D4-B21C-410E-A4EA-3DEF0A23AABB}" presName="thickLine" presStyleLbl="alignNode1" presStyleIdx="1" presStyleCnt="7"/>
      <dgm:spPr/>
    </dgm:pt>
    <dgm:pt modelId="{74FC559D-7727-4E87-B8C2-266F4A8F285B}" type="pres">
      <dgm:prSet presAssocID="{BD5236D4-B21C-410E-A4EA-3DEF0A23AABB}" presName="horz1" presStyleCnt="0"/>
      <dgm:spPr/>
    </dgm:pt>
    <dgm:pt modelId="{74C5F5A3-7EA6-4DC8-A534-0EE5BDFF6778}" type="pres">
      <dgm:prSet presAssocID="{BD5236D4-B21C-410E-A4EA-3DEF0A23AABB}" presName="tx1" presStyleLbl="revTx" presStyleIdx="1" presStyleCnt="7"/>
      <dgm:spPr/>
    </dgm:pt>
    <dgm:pt modelId="{F11DAD3F-FF62-4350-A761-DAA566558046}" type="pres">
      <dgm:prSet presAssocID="{BD5236D4-B21C-410E-A4EA-3DEF0A23AABB}" presName="vert1" presStyleCnt="0"/>
      <dgm:spPr/>
    </dgm:pt>
    <dgm:pt modelId="{528E50AA-9E95-40A7-8358-9465971F2C0A}" type="pres">
      <dgm:prSet presAssocID="{E33F59BC-2654-4452-BAAD-D1FC1D05B27D}" presName="thickLine" presStyleLbl="alignNode1" presStyleIdx="2" presStyleCnt="7"/>
      <dgm:spPr/>
    </dgm:pt>
    <dgm:pt modelId="{02A16AF4-C7BB-4B36-B2FE-3E0E0DB29837}" type="pres">
      <dgm:prSet presAssocID="{E33F59BC-2654-4452-BAAD-D1FC1D05B27D}" presName="horz1" presStyleCnt="0"/>
      <dgm:spPr/>
    </dgm:pt>
    <dgm:pt modelId="{04166653-0D3E-493A-A26C-6C0733B67349}" type="pres">
      <dgm:prSet presAssocID="{E33F59BC-2654-4452-BAAD-D1FC1D05B27D}" presName="tx1" presStyleLbl="revTx" presStyleIdx="2" presStyleCnt="7"/>
      <dgm:spPr/>
    </dgm:pt>
    <dgm:pt modelId="{5BB97A0F-95AA-4415-B8FD-4BA5CC4F0297}" type="pres">
      <dgm:prSet presAssocID="{E33F59BC-2654-4452-BAAD-D1FC1D05B27D}" presName="vert1" presStyleCnt="0"/>
      <dgm:spPr/>
    </dgm:pt>
    <dgm:pt modelId="{7D82B70A-4788-43F7-A7BD-F590AC7DF02D}" type="pres">
      <dgm:prSet presAssocID="{F9A477BF-2BE0-4FFC-AF64-B945E5DF3A32}" presName="thickLine" presStyleLbl="alignNode1" presStyleIdx="3" presStyleCnt="7"/>
      <dgm:spPr/>
    </dgm:pt>
    <dgm:pt modelId="{00241942-CD58-4732-B574-A7FBDF5E4ED0}" type="pres">
      <dgm:prSet presAssocID="{F9A477BF-2BE0-4FFC-AF64-B945E5DF3A32}" presName="horz1" presStyleCnt="0"/>
      <dgm:spPr/>
    </dgm:pt>
    <dgm:pt modelId="{DFA0AFBE-D245-41C5-8ED8-15E8BF924CB4}" type="pres">
      <dgm:prSet presAssocID="{F9A477BF-2BE0-4FFC-AF64-B945E5DF3A32}" presName="tx1" presStyleLbl="revTx" presStyleIdx="3" presStyleCnt="7"/>
      <dgm:spPr/>
    </dgm:pt>
    <dgm:pt modelId="{2D17BE10-D3B8-4ADD-A02B-C02C98EFC4E7}" type="pres">
      <dgm:prSet presAssocID="{F9A477BF-2BE0-4FFC-AF64-B945E5DF3A32}" presName="vert1" presStyleCnt="0"/>
      <dgm:spPr/>
    </dgm:pt>
    <dgm:pt modelId="{5C30A65B-DC38-4CC8-9398-8B40789FC582}" type="pres">
      <dgm:prSet presAssocID="{1135C854-74D1-4409-9111-F4D1F870A06C}" presName="thickLine" presStyleLbl="alignNode1" presStyleIdx="4" presStyleCnt="7"/>
      <dgm:spPr/>
    </dgm:pt>
    <dgm:pt modelId="{2943289C-6524-4EAA-A9B2-4881AA40E8FC}" type="pres">
      <dgm:prSet presAssocID="{1135C854-74D1-4409-9111-F4D1F870A06C}" presName="horz1" presStyleCnt="0"/>
      <dgm:spPr/>
    </dgm:pt>
    <dgm:pt modelId="{9C15B39C-3E9E-4DFB-9E1C-BE375B085BE7}" type="pres">
      <dgm:prSet presAssocID="{1135C854-74D1-4409-9111-F4D1F870A06C}" presName="tx1" presStyleLbl="revTx" presStyleIdx="4" presStyleCnt="7"/>
      <dgm:spPr/>
    </dgm:pt>
    <dgm:pt modelId="{DCF4C550-67AA-45BA-B23B-52F3F2FF9478}" type="pres">
      <dgm:prSet presAssocID="{1135C854-74D1-4409-9111-F4D1F870A06C}" presName="vert1" presStyleCnt="0"/>
      <dgm:spPr/>
    </dgm:pt>
    <dgm:pt modelId="{C813FDEE-DCC5-43D2-9F71-030C1D5D0613}" type="pres">
      <dgm:prSet presAssocID="{6800CB43-7855-4C10-B346-8D25419B13B8}" presName="thickLine" presStyleLbl="alignNode1" presStyleIdx="5" presStyleCnt="7"/>
      <dgm:spPr/>
    </dgm:pt>
    <dgm:pt modelId="{A7EB0CDB-6630-4A29-94F3-621C3145059A}" type="pres">
      <dgm:prSet presAssocID="{6800CB43-7855-4C10-B346-8D25419B13B8}" presName="horz1" presStyleCnt="0"/>
      <dgm:spPr/>
    </dgm:pt>
    <dgm:pt modelId="{584EFFBB-D1B6-4649-AA65-312E55F167C1}" type="pres">
      <dgm:prSet presAssocID="{6800CB43-7855-4C10-B346-8D25419B13B8}" presName="tx1" presStyleLbl="revTx" presStyleIdx="5" presStyleCnt="7"/>
      <dgm:spPr/>
    </dgm:pt>
    <dgm:pt modelId="{3EE37C8D-182F-4ACC-8451-F4C7288DD52A}" type="pres">
      <dgm:prSet presAssocID="{6800CB43-7855-4C10-B346-8D25419B13B8}" presName="vert1" presStyleCnt="0"/>
      <dgm:spPr/>
    </dgm:pt>
    <dgm:pt modelId="{414F3688-BC37-40AE-9EFE-919D74CCA909}" type="pres">
      <dgm:prSet presAssocID="{2C6129BF-3DB0-4D2D-8F12-CB7F4327FAD8}" presName="thickLine" presStyleLbl="alignNode1" presStyleIdx="6" presStyleCnt="7"/>
      <dgm:spPr/>
    </dgm:pt>
    <dgm:pt modelId="{20F06926-4C9E-4805-9B07-6D36AC4ACBF6}" type="pres">
      <dgm:prSet presAssocID="{2C6129BF-3DB0-4D2D-8F12-CB7F4327FAD8}" presName="horz1" presStyleCnt="0"/>
      <dgm:spPr/>
    </dgm:pt>
    <dgm:pt modelId="{FEA363F6-5933-4C4E-8F6B-014C3C6034A9}" type="pres">
      <dgm:prSet presAssocID="{2C6129BF-3DB0-4D2D-8F12-CB7F4327FAD8}" presName="tx1" presStyleLbl="revTx" presStyleIdx="6" presStyleCnt="7"/>
      <dgm:spPr/>
    </dgm:pt>
    <dgm:pt modelId="{6883E48B-D9F2-4223-9F82-636997D9B195}" type="pres">
      <dgm:prSet presAssocID="{2C6129BF-3DB0-4D2D-8F12-CB7F4327FAD8}" presName="vert1" presStyleCnt="0"/>
      <dgm:spPr/>
    </dgm:pt>
  </dgm:ptLst>
  <dgm:cxnLst>
    <dgm:cxn modelId="{EF16D905-BC14-4C45-BF17-B07F3B290B0F}" srcId="{D14579AE-9A1A-4905-82A6-3773DBEFC706}" destId="{E33F59BC-2654-4452-BAAD-D1FC1D05B27D}" srcOrd="2" destOrd="0" parTransId="{7CBD2943-192A-44AC-BE4C-DDC090487F65}" sibTransId="{B35C1AF1-58EE-4163-984D-3D5960659B81}"/>
    <dgm:cxn modelId="{CF354E2E-A0A1-4E38-880A-298B7A0B56FA}" srcId="{D14579AE-9A1A-4905-82A6-3773DBEFC706}" destId="{2C6129BF-3DB0-4D2D-8F12-CB7F4327FAD8}" srcOrd="6" destOrd="0" parTransId="{15AE8A16-63F5-412A-A63F-C886FCD80976}" sibTransId="{900402B2-D45A-4772-B760-8C2C2B85AD58}"/>
    <dgm:cxn modelId="{2D33652F-DC5D-4E12-AB9E-85C8BB934E9C}" type="presOf" srcId="{2C6129BF-3DB0-4D2D-8F12-CB7F4327FAD8}" destId="{FEA363F6-5933-4C4E-8F6B-014C3C6034A9}" srcOrd="0" destOrd="0" presId="urn:microsoft.com/office/officeart/2008/layout/LinedList"/>
    <dgm:cxn modelId="{F5DB2B79-6FA5-4B01-8F2C-D106D5E5733C}" srcId="{D14579AE-9A1A-4905-82A6-3773DBEFC706}" destId="{7F6D3929-26A1-451B-B949-D34587738A81}" srcOrd="0" destOrd="0" parTransId="{F2584305-D28A-4E1C-8E8D-FE179624F41D}" sibTransId="{1F12183A-564B-4338-BA49-2E07AEACFEC4}"/>
    <dgm:cxn modelId="{9B7F917A-FA10-4848-AA97-DF7C3229CEFD}" srcId="{D14579AE-9A1A-4905-82A6-3773DBEFC706}" destId="{BD5236D4-B21C-410E-A4EA-3DEF0A23AABB}" srcOrd="1" destOrd="0" parTransId="{CBCFAEA0-CC21-4F1F-9D5C-83BD1A5D0F06}" sibTransId="{887A89B5-4F55-4944-A65F-2555C1E47C0E}"/>
    <dgm:cxn modelId="{D982397C-EC32-4E41-AC82-20660278E21A}" srcId="{D14579AE-9A1A-4905-82A6-3773DBEFC706}" destId="{1135C854-74D1-4409-9111-F4D1F870A06C}" srcOrd="4" destOrd="0" parTransId="{F48608DF-6B5E-4457-BEB4-46DDB8A47CFA}" sibTransId="{401DEBFC-6F09-42C8-B06C-5F0E581C7ED6}"/>
    <dgm:cxn modelId="{A33C8499-CF55-4652-A769-7DE56AD19FB2}" srcId="{D14579AE-9A1A-4905-82A6-3773DBEFC706}" destId="{F9A477BF-2BE0-4FFC-AF64-B945E5DF3A32}" srcOrd="3" destOrd="0" parTransId="{1286C8BF-C138-4945-B002-3987CE9C0855}" sibTransId="{15843643-D1E5-4BF4-9719-33C1EF5A6265}"/>
    <dgm:cxn modelId="{62ACA2B3-306E-4CC4-955C-417767BA40D1}" type="presOf" srcId="{7F6D3929-26A1-451B-B949-D34587738A81}" destId="{09F79AC3-42D4-4E94-B6EF-FA388490B498}" srcOrd="0" destOrd="0" presId="urn:microsoft.com/office/officeart/2008/layout/LinedList"/>
    <dgm:cxn modelId="{907847B7-FAED-4908-B531-132BC487D561}" type="presOf" srcId="{1135C854-74D1-4409-9111-F4D1F870A06C}" destId="{9C15B39C-3E9E-4DFB-9E1C-BE375B085BE7}" srcOrd="0" destOrd="0" presId="urn:microsoft.com/office/officeart/2008/layout/LinedList"/>
    <dgm:cxn modelId="{5C3F0AB8-22AB-479E-8F1B-9E5E9CF37163}" type="presOf" srcId="{F9A477BF-2BE0-4FFC-AF64-B945E5DF3A32}" destId="{DFA0AFBE-D245-41C5-8ED8-15E8BF924CB4}" srcOrd="0" destOrd="0" presId="urn:microsoft.com/office/officeart/2008/layout/LinedList"/>
    <dgm:cxn modelId="{A30C24C0-0504-4575-AFD9-069F7EAD939B}" type="presOf" srcId="{BD5236D4-B21C-410E-A4EA-3DEF0A23AABB}" destId="{74C5F5A3-7EA6-4DC8-A534-0EE5BDFF6778}" srcOrd="0" destOrd="0" presId="urn:microsoft.com/office/officeart/2008/layout/LinedList"/>
    <dgm:cxn modelId="{210B5FCC-A58C-4CE6-AD02-5C766179BA93}" type="presOf" srcId="{6800CB43-7855-4C10-B346-8D25419B13B8}" destId="{584EFFBB-D1B6-4649-AA65-312E55F167C1}" srcOrd="0" destOrd="0" presId="urn:microsoft.com/office/officeart/2008/layout/LinedList"/>
    <dgm:cxn modelId="{43F346CE-B6ED-4E79-9765-E650AA97DFFD}" type="presOf" srcId="{D14579AE-9A1A-4905-82A6-3773DBEFC706}" destId="{E4AC5ED8-664C-43AB-AD15-C3F763C4600C}" srcOrd="0" destOrd="0" presId="urn:microsoft.com/office/officeart/2008/layout/LinedList"/>
    <dgm:cxn modelId="{067233D0-8985-4203-B7D5-918ADD4B4068}" type="presOf" srcId="{E33F59BC-2654-4452-BAAD-D1FC1D05B27D}" destId="{04166653-0D3E-493A-A26C-6C0733B67349}" srcOrd="0" destOrd="0" presId="urn:microsoft.com/office/officeart/2008/layout/LinedList"/>
    <dgm:cxn modelId="{B11D99E8-2233-4B43-BCA2-680545E5E4A6}" srcId="{D14579AE-9A1A-4905-82A6-3773DBEFC706}" destId="{6800CB43-7855-4C10-B346-8D25419B13B8}" srcOrd="5" destOrd="0" parTransId="{EF83F348-EF74-4CBB-AFAB-B69B3872BC21}" sibTransId="{E2F74468-D4D9-48E4-842A-9B29BAF5CCC0}"/>
    <dgm:cxn modelId="{22119E99-F35D-4670-AF11-CD39596D0B03}" type="presParOf" srcId="{E4AC5ED8-664C-43AB-AD15-C3F763C4600C}" destId="{3050C32D-E6CF-4423-A69D-089AF548186D}" srcOrd="0" destOrd="0" presId="urn:microsoft.com/office/officeart/2008/layout/LinedList"/>
    <dgm:cxn modelId="{75CCB2EE-8D03-4E0F-8B3F-3A28B0498DF8}" type="presParOf" srcId="{E4AC5ED8-664C-43AB-AD15-C3F763C4600C}" destId="{C0AB1876-D3EA-424D-940E-D164D0C39271}" srcOrd="1" destOrd="0" presId="urn:microsoft.com/office/officeart/2008/layout/LinedList"/>
    <dgm:cxn modelId="{0CDFEA3C-B9EA-4E22-A5C1-5C4ADC0D10A1}" type="presParOf" srcId="{C0AB1876-D3EA-424D-940E-D164D0C39271}" destId="{09F79AC3-42D4-4E94-B6EF-FA388490B498}" srcOrd="0" destOrd="0" presId="urn:microsoft.com/office/officeart/2008/layout/LinedList"/>
    <dgm:cxn modelId="{8503E98B-E396-44DB-B25D-72202C6213DD}" type="presParOf" srcId="{C0AB1876-D3EA-424D-940E-D164D0C39271}" destId="{CDFD6C18-7EED-4F73-9A5F-E38F9280E47B}" srcOrd="1" destOrd="0" presId="urn:microsoft.com/office/officeart/2008/layout/LinedList"/>
    <dgm:cxn modelId="{111DA0FF-C58C-4742-8BC0-C2703FDABFC2}" type="presParOf" srcId="{E4AC5ED8-664C-43AB-AD15-C3F763C4600C}" destId="{9E9C3F79-4F9D-4046-AA7F-4B70780C8429}" srcOrd="2" destOrd="0" presId="urn:microsoft.com/office/officeart/2008/layout/LinedList"/>
    <dgm:cxn modelId="{D0068737-AF50-4B0F-B843-21F7F91E574A}" type="presParOf" srcId="{E4AC5ED8-664C-43AB-AD15-C3F763C4600C}" destId="{74FC559D-7727-4E87-B8C2-266F4A8F285B}" srcOrd="3" destOrd="0" presId="urn:microsoft.com/office/officeart/2008/layout/LinedList"/>
    <dgm:cxn modelId="{1F2B21E9-2900-4EE3-8A10-F6595F305DC4}" type="presParOf" srcId="{74FC559D-7727-4E87-B8C2-266F4A8F285B}" destId="{74C5F5A3-7EA6-4DC8-A534-0EE5BDFF6778}" srcOrd="0" destOrd="0" presId="urn:microsoft.com/office/officeart/2008/layout/LinedList"/>
    <dgm:cxn modelId="{CC2C43B9-DCC8-4EAF-9831-8F220A80ED70}" type="presParOf" srcId="{74FC559D-7727-4E87-B8C2-266F4A8F285B}" destId="{F11DAD3F-FF62-4350-A761-DAA566558046}" srcOrd="1" destOrd="0" presId="urn:microsoft.com/office/officeart/2008/layout/LinedList"/>
    <dgm:cxn modelId="{D36DA1CF-983A-4647-92B2-49CFABEB09D8}" type="presParOf" srcId="{E4AC5ED8-664C-43AB-AD15-C3F763C4600C}" destId="{528E50AA-9E95-40A7-8358-9465971F2C0A}" srcOrd="4" destOrd="0" presId="urn:microsoft.com/office/officeart/2008/layout/LinedList"/>
    <dgm:cxn modelId="{5C2DDC4D-8A4F-487B-B1C9-D5AB4CBF7036}" type="presParOf" srcId="{E4AC5ED8-664C-43AB-AD15-C3F763C4600C}" destId="{02A16AF4-C7BB-4B36-B2FE-3E0E0DB29837}" srcOrd="5" destOrd="0" presId="urn:microsoft.com/office/officeart/2008/layout/LinedList"/>
    <dgm:cxn modelId="{84B42B57-897A-4059-A970-67765AD0275A}" type="presParOf" srcId="{02A16AF4-C7BB-4B36-B2FE-3E0E0DB29837}" destId="{04166653-0D3E-493A-A26C-6C0733B67349}" srcOrd="0" destOrd="0" presId="urn:microsoft.com/office/officeart/2008/layout/LinedList"/>
    <dgm:cxn modelId="{DC63842D-1129-4208-BDA3-A8CF5A6C2416}" type="presParOf" srcId="{02A16AF4-C7BB-4B36-B2FE-3E0E0DB29837}" destId="{5BB97A0F-95AA-4415-B8FD-4BA5CC4F0297}" srcOrd="1" destOrd="0" presId="urn:microsoft.com/office/officeart/2008/layout/LinedList"/>
    <dgm:cxn modelId="{78333773-46B5-4618-AC9B-3D934595F8D8}" type="presParOf" srcId="{E4AC5ED8-664C-43AB-AD15-C3F763C4600C}" destId="{7D82B70A-4788-43F7-A7BD-F590AC7DF02D}" srcOrd="6" destOrd="0" presId="urn:microsoft.com/office/officeart/2008/layout/LinedList"/>
    <dgm:cxn modelId="{3F55DCC9-6EE3-4063-B153-6D5F4C5F433D}" type="presParOf" srcId="{E4AC5ED8-664C-43AB-AD15-C3F763C4600C}" destId="{00241942-CD58-4732-B574-A7FBDF5E4ED0}" srcOrd="7" destOrd="0" presId="urn:microsoft.com/office/officeart/2008/layout/LinedList"/>
    <dgm:cxn modelId="{0176FA7D-EACD-4A84-BFBD-13310CAFE596}" type="presParOf" srcId="{00241942-CD58-4732-B574-A7FBDF5E4ED0}" destId="{DFA0AFBE-D245-41C5-8ED8-15E8BF924CB4}" srcOrd="0" destOrd="0" presId="urn:microsoft.com/office/officeart/2008/layout/LinedList"/>
    <dgm:cxn modelId="{C4AB543F-46E0-40D0-98FB-D61768E614CB}" type="presParOf" srcId="{00241942-CD58-4732-B574-A7FBDF5E4ED0}" destId="{2D17BE10-D3B8-4ADD-A02B-C02C98EFC4E7}" srcOrd="1" destOrd="0" presId="urn:microsoft.com/office/officeart/2008/layout/LinedList"/>
    <dgm:cxn modelId="{C27B740A-0A68-42FE-B427-5A2D07D30519}" type="presParOf" srcId="{E4AC5ED8-664C-43AB-AD15-C3F763C4600C}" destId="{5C30A65B-DC38-4CC8-9398-8B40789FC582}" srcOrd="8" destOrd="0" presId="urn:microsoft.com/office/officeart/2008/layout/LinedList"/>
    <dgm:cxn modelId="{3E6BFA58-F7DE-4D19-B340-B264F24BB839}" type="presParOf" srcId="{E4AC5ED8-664C-43AB-AD15-C3F763C4600C}" destId="{2943289C-6524-4EAA-A9B2-4881AA40E8FC}" srcOrd="9" destOrd="0" presId="urn:microsoft.com/office/officeart/2008/layout/LinedList"/>
    <dgm:cxn modelId="{FC819DA0-7694-4DF4-B659-E24D2B7958EC}" type="presParOf" srcId="{2943289C-6524-4EAA-A9B2-4881AA40E8FC}" destId="{9C15B39C-3E9E-4DFB-9E1C-BE375B085BE7}" srcOrd="0" destOrd="0" presId="urn:microsoft.com/office/officeart/2008/layout/LinedList"/>
    <dgm:cxn modelId="{75440E64-4B3F-4B05-95F9-4C98F04C5B08}" type="presParOf" srcId="{2943289C-6524-4EAA-A9B2-4881AA40E8FC}" destId="{DCF4C550-67AA-45BA-B23B-52F3F2FF9478}" srcOrd="1" destOrd="0" presId="urn:microsoft.com/office/officeart/2008/layout/LinedList"/>
    <dgm:cxn modelId="{77300424-AE75-4C41-9F3C-5F9A6C274A27}" type="presParOf" srcId="{E4AC5ED8-664C-43AB-AD15-C3F763C4600C}" destId="{C813FDEE-DCC5-43D2-9F71-030C1D5D0613}" srcOrd="10" destOrd="0" presId="urn:microsoft.com/office/officeart/2008/layout/LinedList"/>
    <dgm:cxn modelId="{1DF82302-9DCB-40EB-80EB-9BF893CD971D}" type="presParOf" srcId="{E4AC5ED8-664C-43AB-AD15-C3F763C4600C}" destId="{A7EB0CDB-6630-4A29-94F3-621C3145059A}" srcOrd="11" destOrd="0" presId="urn:microsoft.com/office/officeart/2008/layout/LinedList"/>
    <dgm:cxn modelId="{A9DCBAC6-1F7F-4D64-A26D-A56383014BC3}" type="presParOf" srcId="{A7EB0CDB-6630-4A29-94F3-621C3145059A}" destId="{584EFFBB-D1B6-4649-AA65-312E55F167C1}" srcOrd="0" destOrd="0" presId="urn:microsoft.com/office/officeart/2008/layout/LinedList"/>
    <dgm:cxn modelId="{E71E3019-8CE6-46FC-B89E-499A038832C1}" type="presParOf" srcId="{A7EB0CDB-6630-4A29-94F3-621C3145059A}" destId="{3EE37C8D-182F-4ACC-8451-F4C7288DD52A}" srcOrd="1" destOrd="0" presId="urn:microsoft.com/office/officeart/2008/layout/LinedList"/>
    <dgm:cxn modelId="{23109172-B745-4ADC-A04B-FC704496A466}" type="presParOf" srcId="{E4AC5ED8-664C-43AB-AD15-C3F763C4600C}" destId="{414F3688-BC37-40AE-9EFE-919D74CCA909}" srcOrd="12" destOrd="0" presId="urn:microsoft.com/office/officeart/2008/layout/LinedList"/>
    <dgm:cxn modelId="{2B92EB62-6986-4033-BEC9-6E5169332054}" type="presParOf" srcId="{E4AC5ED8-664C-43AB-AD15-C3F763C4600C}" destId="{20F06926-4C9E-4805-9B07-6D36AC4ACBF6}" srcOrd="13" destOrd="0" presId="urn:microsoft.com/office/officeart/2008/layout/LinedList"/>
    <dgm:cxn modelId="{BC9D545C-008E-4663-BC4A-7465A47C7BB4}" type="presParOf" srcId="{20F06926-4C9E-4805-9B07-6D36AC4ACBF6}" destId="{FEA363F6-5933-4C4E-8F6B-014C3C6034A9}" srcOrd="0" destOrd="0" presId="urn:microsoft.com/office/officeart/2008/layout/LinedList"/>
    <dgm:cxn modelId="{B678BCE6-3156-47FF-8EE6-30F973A1A8D6}" type="presParOf" srcId="{20F06926-4C9E-4805-9B07-6D36AC4ACBF6}" destId="{6883E48B-D9F2-4223-9F82-636997D9B1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4137B6D-D9C6-4D69-8B1E-3AC0D93B74DB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2D00D8-798E-4B76-897E-64FCF6AEA754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In accordance with Vow to Hire Heroes Act (Public Law 112-56) mandates the following:</a:t>
          </a:r>
        </a:p>
      </dgm:t>
    </dgm:pt>
    <dgm:pt modelId="{71E3BE3A-8F43-44AC-AE3E-A1EAED62345E}" type="parTrans" cxnId="{740BDEDC-DAA4-4413-AC17-61B8C2B3EDED}">
      <dgm:prSet/>
      <dgm:spPr/>
      <dgm:t>
        <a:bodyPr/>
        <a:lstStyle/>
        <a:p>
          <a:endParaRPr lang="en-US"/>
        </a:p>
      </dgm:t>
    </dgm:pt>
    <dgm:pt modelId="{8CBCCFED-03B1-4EB7-B4C8-6D96E0A8EE59}" type="sibTrans" cxnId="{740BDEDC-DAA4-4413-AC17-61B8C2B3EDED}">
      <dgm:prSet/>
      <dgm:spPr/>
      <dgm:t>
        <a:bodyPr/>
        <a:lstStyle/>
        <a:p>
          <a:endParaRPr lang="en-US"/>
        </a:p>
      </dgm:t>
    </dgm:pt>
    <dgm:pt modelId="{4D29C877-6D78-4F8C-BF0F-3C967F6B3E66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DOL VETS curriculum is delivered by contracted staff</a:t>
          </a:r>
        </a:p>
      </dgm:t>
    </dgm:pt>
    <dgm:pt modelId="{E0D54EF7-50BD-4A7C-83A8-FD7500DE192A}" type="parTrans" cxnId="{0BD9FC4A-39FE-4FF2-AC3D-4538EE4FBDC0}">
      <dgm:prSet/>
      <dgm:spPr/>
      <dgm:t>
        <a:bodyPr/>
        <a:lstStyle/>
        <a:p>
          <a:endParaRPr lang="en-US"/>
        </a:p>
      </dgm:t>
    </dgm:pt>
    <dgm:pt modelId="{6FB2BDAE-41EE-4544-A9EA-5CE70D04C327}" type="sibTrans" cxnId="{0BD9FC4A-39FE-4FF2-AC3D-4538EE4FBDC0}">
      <dgm:prSet/>
      <dgm:spPr/>
      <dgm:t>
        <a:bodyPr/>
        <a:lstStyle/>
        <a:p>
          <a:endParaRPr lang="en-US"/>
        </a:p>
      </dgm:t>
    </dgm:pt>
    <dgm:pt modelId="{E59A62C4-45B3-4AC8-AE67-8BE2887CD9AE}">
      <dgm:prSet/>
      <dgm:spPr/>
      <dgm:t>
        <a:bodyPr/>
        <a:lstStyle/>
        <a:p>
          <a:pPr rtl="0"/>
          <a:r>
            <a:rPr lang="en-US">
              <a:solidFill>
                <a:schemeClr val="accent6"/>
              </a:solidFill>
            </a:rPr>
            <a:t>JVSG has no role in delivering TAP</a:t>
          </a:r>
          <a:r>
            <a:rPr lang="en-US">
              <a:solidFill>
                <a:schemeClr val="accent6"/>
              </a:solidFill>
              <a:latin typeface="Calibri"/>
            </a:rPr>
            <a:t> workshops</a:t>
          </a:r>
          <a:endParaRPr lang="en-US">
            <a:solidFill>
              <a:schemeClr val="accent6"/>
            </a:solidFill>
          </a:endParaRPr>
        </a:p>
      </dgm:t>
    </dgm:pt>
    <dgm:pt modelId="{00EBAC3E-8465-4272-945E-9F99090B86DC}" type="parTrans" cxnId="{3C21A11B-2B34-4C84-BF4C-A38B9EA7F30C}">
      <dgm:prSet/>
      <dgm:spPr/>
      <dgm:t>
        <a:bodyPr/>
        <a:lstStyle/>
        <a:p>
          <a:endParaRPr lang="en-US"/>
        </a:p>
      </dgm:t>
    </dgm:pt>
    <dgm:pt modelId="{09241205-4730-429A-8D90-4E7F8A326D49}" type="sibTrans" cxnId="{3C21A11B-2B34-4C84-BF4C-A38B9EA7F30C}">
      <dgm:prSet/>
      <dgm:spPr/>
      <dgm:t>
        <a:bodyPr/>
        <a:lstStyle/>
        <a:p>
          <a:endParaRPr lang="en-US"/>
        </a:p>
      </dgm:t>
    </dgm:pt>
    <dgm:pt modelId="{8191CF04-1EEE-47B2-A206-A42AEB28E6D2}">
      <dgm:prSet/>
      <dgm:spPr/>
      <dgm:t>
        <a:bodyPr/>
        <a:lstStyle/>
        <a:p>
          <a:pPr rtl="0"/>
          <a:r>
            <a:rPr lang="en-US">
              <a:solidFill>
                <a:schemeClr val="accent6"/>
              </a:solidFill>
            </a:rPr>
            <a:t>TAP participants</a:t>
          </a:r>
          <a:r>
            <a:rPr lang="en-US">
              <a:solidFill>
                <a:schemeClr val="accent6"/>
              </a:solidFill>
              <a:latin typeface="Calibri"/>
            </a:rPr>
            <a:t> are encouraged</a:t>
          </a:r>
          <a:r>
            <a:rPr lang="en-US">
              <a:solidFill>
                <a:schemeClr val="accent6"/>
              </a:solidFill>
            </a:rPr>
            <a:t> </a:t>
          </a:r>
          <a:r>
            <a:rPr lang="en-US">
              <a:solidFill>
                <a:schemeClr val="accent6"/>
              </a:solidFill>
              <a:latin typeface="Calibri"/>
            </a:rPr>
            <a:t>to </a:t>
          </a:r>
          <a:r>
            <a:rPr lang="en-US">
              <a:solidFill>
                <a:schemeClr val="accent6"/>
              </a:solidFill>
            </a:rPr>
            <a:t>visit local </a:t>
          </a:r>
          <a:r>
            <a:rPr lang="en-US" err="1">
              <a:solidFill>
                <a:schemeClr val="accent6"/>
              </a:solidFill>
            </a:rPr>
            <a:t>MassHire</a:t>
          </a:r>
          <a:r>
            <a:rPr lang="en-US">
              <a:solidFill>
                <a:schemeClr val="accent6"/>
              </a:solidFill>
            </a:rPr>
            <a:t> Career Centers for employment services</a:t>
          </a:r>
        </a:p>
      </dgm:t>
    </dgm:pt>
    <dgm:pt modelId="{1FFA2BB8-B014-4CF7-B740-083CF8A13EF3}" type="parTrans" cxnId="{2BBAA5CA-E010-4F00-99F7-DF2B9E7C00C9}">
      <dgm:prSet/>
      <dgm:spPr/>
      <dgm:t>
        <a:bodyPr/>
        <a:lstStyle/>
        <a:p>
          <a:endParaRPr lang="en-US"/>
        </a:p>
      </dgm:t>
    </dgm:pt>
    <dgm:pt modelId="{3407B6A1-BEA6-456D-9D0F-2914B264ECFB}" type="sibTrans" cxnId="{2BBAA5CA-E010-4F00-99F7-DF2B9E7C00C9}">
      <dgm:prSet/>
      <dgm:spPr/>
      <dgm:t>
        <a:bodyPr/>
        <a:lstStyle/>
        <a:p>
          <a:endParaRPr lang="en-US"/>
        </a:p>
      </dgm:t>
    </dgm:pt>
    <dgm:pt modelId="{479EF381-BE80-4976-A716-5960116389C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TAP programs </a:t>
          </a:r>
          <a:r>
            <a:rPr lang="en-US" err="1">
              <a:solidFill>
                <a:schemeClr val="accent6"/>
              </a:solidFill>
            </a:rPr>
            <a:t>MassHire</a:t>
          </a:r>
          <a:r>
            <a:rPr lang="en-US">
              <a:solidFill>
                <a:schemeClr val="accent6"/>
              </a:solidFill>
            </a:rPr>
            <a:t> JVSG currently works with:</a:t>
          </a:r>
        </a:p>
      </dgm:t>
    </dgm:pt>
    <dgm:pt modelId="{EA293059-126E-4903-9E8E-B2E48CF538FB}" type="parTrans" cxnId="{03FD6029-2085-4038-BA90-ECE5984E5D0E}">
      <dgm:prSet/>
      <dgm:spPr/>
      <dgm:t>
        <a:bodyPr/>
        <a:lstStyle/>
        <a:p>
          <a:endParaRPr lang="en-US"/>
        </a:p>
      </dgm:t>
    </dgm:pt>
    <dgm:pt modelId="{A73DA9A1-8F16-44C8-8A32-23EA3C1CCE76}" type="sibTrans" cxnId="{03FD6029-2085-4038-BA90-ECE5984E5D0E}">
      <dgm:prSet/>
      <dgm:spPr/>
      <dgm:t>
        <a:bodyPr/>
        <a:lstStyle/>
        <a:p>
          <a:endParaRPr lang="en-US"/>
        </a:p>
      </dgm:t>
    </dgm:pt>
    <dgm:pt modelId="{A9F19665-A329-4405-9182-C89588FD8EFE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US Coast Guard – Boston, Cape Cod</a:t>
          </a:r>
        </a:p>
      </dgm:t>
    </dgm:pt>
    <dgm:pt modelId="{5F888118-661E-4960-938F-491E9DC01092}" type="parTrans" cxnId="{5C2C44A9-C3B2-4BEA-8451-06F8E6A5C752}">
      <dgm:prSet/>
      <dgm:spPr/>
      <dgm:t>
        <a:bodyPr/>
        <a:lstStyle/>
        <a:p>
          <a:endParaRPr lang="en-US"/>
        </a:p>
      </dgm:t>
    </dgm:pt>
    <dgm:pt modelId="{B8382D64-A5D5-4948-A4CB-256D15D4CFC7}" type="sibTrans" cxnId="{5C2C44A9-C3B2-4BEA-8451-06F8E6A5C752}">
      <dgm:prSet/>
      <dgm:spPr/>
      <dgm:t>
        <a:bodyPr/>
        <a:lstStyle/>
        <a:p>
          <a:endParaRPr lang="en-US"/>
        </a:p>
      </dgm:t>
    </dgm:pt>
    <dgm:pt modelId="{B9A933D8-F70A-45F8-984F-38336E9D5B0E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Fort Drum, NY – returning services members to Massachusetts</a:t>
          </a:r>
        </a:p>
      </dgm:t>
    </dgm:pt>
    <dgm:pt modelId="{649F3DED-AD8E-4F94-9091-137F5055CD46}" type="parTrans" cxnId="{9BD8178A-8444-4C5C-ACB6-FA8082781499}">
      <dgm:prSet/>
      <dgm:spPr/>
      <dgm:t>
        <a:bodyPr/>
        <a:lstStyle/>
        <a:p>
          <a:endParaRPr lang="en-US"/>
        </a:p>
      </dgm:t>
    </dgm:pt>
    <dgm:pt modelId="{1DD0E2B9-F9B7-4E41-ABFA-323F04EFECD1}" type="sibTrans" cxnId="{9BD8178A-8444-4C5C-ACB6-FA8082781499}">
      <dgm:prSet/>
      <dgm:spPr/>
      <dgm:t>
        <a:bodyPr/>
        <a:lstStyle/>
        <a:p>
          <a:endParaRPr lang="en-US"/>
        </a:p>
      </dgm:t>
    </dgm:pt>
    <dgm:pt modelId="{B55469E6-80CF-4FDD-A4CE-3A49C32F9CBD}" type="pres">
      <dgm:prSet presAssocID="{24137B6D-D9C6-4D69-8B1E-3AC0D93B74DB}" presName="Name0" presStyleCnt="0">
        <dgm:presLayoutVars>
          <dgm:dir/>
          <dgm:animLvl val="lvl"/>
          <dgm:resizeHandles val="exact"/>
        </dgm:presLayoutVars>
      </dgm:prSet>
      <dgm:spPr/>
    </dgm:pt>
    <dgm:pt modelId="{FD1B60B8-355E-4CE5-B8C9-1F4C19AC00DD}" type="pres">
      <dgm:prSet presAssocID="{BE2D00D8-798E-4B76-897E-64FCF6AEA754}" presName="linNode" presStyleCnt="0"/>
      <dgm:spPr/>
    </dgm:pt>
    <dgm:pt modelId="{95CC6272-8A11-49BA-8471-842F3C8E4EE5}" type="pres">
      <dgm:prSet presAssocID="{BE2D00D8-798E-4B76-897E-64FCF6AEA75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7145717-2193-4A04-8E4F-E725608EF7CE}" type="pres">
      <dgm:prSet presAssocID="{BE2D00D8-798E-4B76-897E-64FCF6AEA754}" presName="descendantText" presStyleLbl="alignAccFollowNode1" presStyleIdx="0" presStyleCnt="2">
        <dgm:presLayoutVars>
          <dgm:bulletEnabled val="1"/>
        </dgm:presLayoutVars>
      </dgm:prSet>
      <dgm:spPr/>
    </dgm:pt>
    <dgm:pt modelId="{A32F1925-5C69-472E-96F6-15FEF785C9DA}" type="pres">
      <dgm:prSet presAssocID="{8CBCCFED-03B1-4EB7-B4C8-6D96E0A8EE59}" presName="sp" presStyleCnt="0"/>
      <dgm:spPr/>
    </dgm:pt>
    <dgm:pt modelId="{3877C827-8146-4CE6-81B9-3D928576F558}" type="pres">
      <dgm:prSet presAssocID="{479EF381-BE80-4976-A716-5960116389CA}" presName="linNode" presStyleCnt="0"/>
      <dgm:spPr/>
    </dgm:pt>
    <dgm:pt modelId="{8BBA431F-170A-4B48-BCDA-11F0BEB774F3}" type="pres">
      <dgm:prSet presAssocID="{479EF381-BE80-4976-A716-5960116389C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27A956B8-3F49-4E3F-8BA3-7D92FCD175F6}" type="pres">
      <dgm:prSet presAssocID="{479EF381-BE80-4976-A716-5960116389C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4B31719-B8E5-4F10-AB26-C5380191DA92}" type="presOf" srcId="{24137B6D-D9C6-4D69-8B1E-3AC0D93B74DB}" destId="{B55469E6-80CF-4FDD-A4CE-3A49C32F9CBD}" srcOrd="0" destOrd="0" presId="urn:microsoft.com/office/officeart/2005/8/layout/vList5"/>
    <dgm:cxn modelId="{3C21A11B-2B34-4C84-BF4C-A38B9EA7F30C}" srcId="{BE2D00D8-798E-4B76-897E-64FCF6AEA754}" destId="{E59A62C4-45B3-4AC8-AE67-8BE2887CD9AE}" srcOrd="1" destOrd="0" parTransId="{00EBAC3E-8465-4272-945E-9F99090B86DC}" sibTransId="{09241205-4730-429A-8D90-4E7F8A326D49}"/>
    <dgm:cxn modelId="{03FD6029-2085-4038-BA90-ECE5984E5D0E}" srcId="{24137B6D-D9C6-4D69-8B1E-3AC0D93B74DB}" destId="{479EF381-BE80-4976-A716-5960116389CA}" srcOrd="1" destOrd="0" parTransId="{EA293059-126E-4903-9E8E-B2E48CF538FB}" sibTransId="{A73DA9A1-8F16-44C8-8A32-23EA3C1CCE76}"/>
    <dgm:cxn modelId="{4644F161-EDB8-4F08-B148-3C1CCC6D896A}" type="presOf" srcId="{8191CF04-1EEE-47B2-A206-A42AEB28E6D2}" destId="{47145717-2193-4A04-8E4F-E725608EF7CE}" srcOrd="0" destOrd="2" presId="urn:microsoft.com/office/officeart/2005/8/layout/vList5"/>
    <dgm:cxn modelId="{C172C96A-8431-44E2-8E81-749927C8AA5E}" type="presOf" srcId="{BE2D00D8-798E-4B76-897E-64FCF6AEA754}" destId="{95CC6272-8A11-49BA-8471-842F3C8E4EE5}" srcOrd="0" destOrd="0" presId="urn:microsoft.com/office/officeart/2005/8/layout/vList5"/>
    <dgm:cxn modelId="{0BD9FC4A-39FE-4FF2-AC3D-4538EE4FBDC0}" srcId="{BE2D00D8-798E-4B76-897E-64FCF6AEA754}" destId="{4D29C877-6D78-4F8C-BF0F-3C967F6B3E66}" srcOrd="0" destOrd="0" parTransId="{E0D54EF7-50BD-4A7C-83A8-FD7500DE192A}" sibTransId="{6FB2BDAE-41EE-4544-A9EA-5CE70D04C327}"/>
    <dgm:cxn modelId="{82776270-F18A-4400-A159-F5AC50F6E28C}" type="presOf" srcId="{A9F19665-A329-4405-9182-C89588FD8EFE}" destId="{27A956B8-3F49-4E3F-8BA3-7D92FCD175F6}" srcOrd="0" destOrd="0" presId="urn:microsoft.com/office/officeart/2005/8/layout/vList5"/>
    <dgm:cxn modelId="{60CBF35A-11FC-4A40-87A2-C71D54B8DAE3}" type="presOf" srcId="{479EF381-BE80-4976-A716-5960116389CA}" destId="{8BBA431F-170A-4B48-BCDA-11F0BEB774F3}" srcOrd="0" destOrd="0" presId="urn:microsoft.com/office/officeart/2005/8/layout/vList5"/>
    <dgm:cxn modelId="{9BD8178A-8444-4C5C-ACB6-FA8082781499}" srcId="{479EF381-BE80-4976-A716-5960116389CA}" destId="{B9A933D8-F70A-45F8-984F-38336E9D5B0E}" srcOrd="1" destOrd="0" parTransId="{649F3DED-AD8E-4F94-9091-137F5055CD46}" sibTransId="{1DD0E2B9-F9B7-4E41-ABFA-323F04EFECD1}"/>
    <dgm:cxn modelId="{C7D465A3-BC4D-4116-832C-96D4654633C2}" type="presOf" srcId="{B9A933D8-F70A-45F8-984F-38336E9D5B0E}" destId="{27A956B8-3F49-4E3F-8BA3-7D92FCD175F6}" srcOrd="0" destOrd="1" presId="urn:microsoft.com/office/officeart/2005/8/layout/vList5"/>
    <dgm:cxn modelId="{5C2C44A9-C3B2-4BEA-8451-06F8E6A5C752}" srcId="{479EF381-BE80-4976-A716-5960116389CA}" destId="{A9F19665-A329-4405-9182-C89588FD8EFE}" srcOrd="0" destOrd="0" parTransId="{5F888118-661E-4960-938F-491E9DC01092}" sibTransId="{B8382D64-A5D5-4948-A4CB-256D15D4CFC7}"/>
    <dgm:cxn modelId="{23B8E5B4-AEAF-4201-9E16-CF1528BE2B91}" type="presOf" srcId="{E59A62C4-45B3-4AC8-AE67-8BE2887CD9AE}" destId="{47145717-2193-4A04-8E4F-E725608EF7CE}" srcOrd="0" destOrd="1" presId="urn:microsoft.com/office/officeart/2005/8/layout/vList5"/>
    <dgm:cxn modelId="{2BBAA5CA-E010-4F00-99F7-DF2B9E7C00C9}" srcId="{BE2D00D8-798E-4B76-897E-64FCF6AEA754}" destId="{8191CF04-1EEE-47B2-A206-A42AEB28E6D2}" srcOrd="2" destOrd="0" parTransId="{1FFA2BB8-B014-4CF7-B740-083CF8A13EF3}" sibTransId="{3407B6A1-BEA6-456D-9D0F-2914B264ECFB}"/>
    <dgm:cxn modelId="{898612DB-2041-4DFC-A779-E88279E7BF84}" type="presOf" srcId="{4D29C877-6D78-4F8C-BF0F-3C967F6B3E66}" destId="{47145717-2193-4A04-8E4F-E725608EF7CE}" srcOrd="0" destOrd="0" presId="urn:microsoft.com/office/officeart/2005/8/layout/vList5"/>
    <dgm:cxn modelId="{740BDEDC-DAA4-4413-AC17-61B8C2B3EDED}" srcId="{24137B6D-D9C6-4D69-8B1E-3AC0D93B74DB}" destId="{BE2D00D8-798E-4B76-897E-64FCF6AEA754}" srcOrd="0" destOrd="0" parTransId="{71E3BE3A-8F43-44AC-AE3E-A1EAED62345E}" sibTransId="{8CBCCFED-03B1-4EB7-B4C8-6D96E0A8EE59}"/>
    <dgm:cxn modelId="{C5BFAE3D-2240-4518-95B0-66949A871AAE}" type="presParOf" srcId="{B55469E6-80CF-4FDD-A4CE-3A49C32F9CBD}" destId="{FD1B60B8-355E-4CE5-B8C9-1F4C19AC00DD}" srcOrd="0" destOrd="0" presId="urn:microsoft.com/office/officeart/2005/8/layout/vList5"/>
    <dgm:cxn modelId="{9CF9AAF9-BDBB-4999-8111-3C63CB0C2DD0}" type="presParOf" srcId="{FD1B60B8-355E-4CE5-B8C9-1F4C19AC00DD}" destId="{95CC6272-8A11-49BA-8471-842F3C8E4EE5}" srcOrd="0" destOrd="0" presId="urn:microsoft.com/office/officeart/2005/8/layout/vList5"/>
    <dgm:cxn modelId="{6C4F414A-C151-42BB-8EEC-30763E6281AE}" type="presParOf" srcId="{FD1B60B8-355E-4CE5-B8C9-1F4C19AC00DD}" destId="{47145717-2193-4A04-8E4F-E725608EF7CE}" srcOrd="1" destOrd="0" presId="urn:microsoft.com/office/officeart/2005/8/layout/vList5"/>
    <dgm:cxn modelId="{E807F0EF-F59A-4A49-96FD-6FB7E66CA9C8}" type="presParOf" srcId="{B55469E6-80CF-4FDD-A4CE-3A49C32F9CBD}" destId="{A32F1925-5C69-472E-96F6-15FEF785C9DA}" srcOrd="1" destOrd="0" presId="urn:microsoft.com/office/officeart/2005/8/layout/vList5"/>
    <dgm:cxn modelId="{A13E24D8-C5DB-4BDB-83D8-6F483DC61B17}" type="presParOf" srcId="{B55469E6-80CF-4FDD-A4CE-3A49C32F9CBD}" destId="{3877C827-8146-4CE6-81B9-3D928576F558}" srcOrd="2" destOrd="0" presId="urn:microsoft.com/office/officeart/2005/8/layout/vList5"/>
    <dgm:cxn modelId="{4DF64F04-6976-49E9-A97C-60EAEA5020FE}" type="presParOf" srcId="{3877C827-8146-4CE6-81B9-3D928576F558}" destId="{8BBA431F-170A-4B48-BCDA-11F0BEB774F3}" srcOrd="0" destOrd="0" presId="urn:microsoft.com/office/officeart/2005/8/layout/vList5"/>
    <dgm:cxn modelId="{B2F1B10D-69C4-48BF-AF65-DC5855A4998A}" type="presParOf" srcId="{3877C827-8146-4CE6-81B9-3D928576F558}" destId="{27A956B8-3F49-4E3F-8BA3-7D92FCD175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C9EF41-A871-49FB-8BC0-3C51CAC0E3A7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1AFEB62-C474-4482-BAE0-3E34A8F55D52}">
      <dgm:prSet/>
      <dgm:spPr/>
      <dgm:t>
        <a:bodyPr/>
        <a:lstStyle/>
        <a:p>
          <a:pPr rtl="0"/>
          <a:r>
            <a:rPr lang="en-US">
              <a:solidFill>
                <a:schemeClr val="accent6"/>
              </a:solidFill>
              <a:latin typeface="Calibri"/>
            </a:rPr>
            <a:t>ISC: Intensive Service Coordinator  </a:t>
          </a:r>
          <a:endParaRPr lang="en-US">
            <a:solidFill>
              <a:schemeClr val="accent6"/>
            </a:solidFill>
          </a:endParaRPr>
        </a:p>
      </dgm:t>
    </dgm:pt>
    <dgm:pt modelId="{284FF68B-2017-4A68-B8B5-8E3A33758EC0}" type="parTrans" cxnId="{1AA4D419-B27E-4772-8FCC-FF8C5A1CD0A7}">
      <dgm:prSet/>
      <dgm:spPr/>
      <dgm:t>
        <a:bodyPr/>
        <a:lstStyle/>
        <a:p>
          <a:endParaRPr lang="en-US"/>
        </a:p>
      </dgm:t>
    </dgm:pt>
    <dgm:pt modelId="{14A9122A-F2D0-4E2E-BDDB-13266BFB30B6}" type="sibTrans" cxnId="{1AA4D419-B27E-4772-8FCC-FF8C5A1CD0A7}">
      <dgm:prSet/>
      <dgm:spPr/>
      <dgm:t>
        <a:bodyPr/>
        <a:lstStyle/>
        <a:p>
          <a:endParaRPr lang="en-US"/>
        </a:p>
      </dgm:t>
    </dgm:pt>
    <dgm:pt modelId="{BDBE49BA-A738-4A99-9BA3-64345A46E653}">
      <dgm:prSet/>
      <dgm:spPr/>
      <dgm:t>
        <a:bodyPr/>
        <a:lstStyle/>
        <a:p>
          <a:pPr rtl="0"/>
          <a:r>
            <a:rPr lang="en-US">
              <a:solidFill>
                <a:schemeClr val="accent6"/>
              </a:solidFill>
              <a:latin typeface="Calibri"/>
            </a:rPr>
            <a:t>EOVS: Executive Office of Veteran Services </a:t>
          </a:r>
          <a:endParaRPr lang="en-US">
            <a:solidFill>
              <a:schemeClr val="accent6"/>
            </a:solidFill>
          </a:endParaRPr>
        </a:p>
      </dgm:t>
    </dgm:pt>
    <dgm:pt modelId="{2FEDA187-FC4A-49AE-8D06-F945BDE8F252}" type="parTrans" cxnId="{CFA7B1D8-CC9E-4679-9727-9818D33CCA74}">
      <dgm:prSet/>
      <dgm:spPr/>
      <dgm:t>
        <a:bodyPr/>
        <a:lstStyle/>
        <a:p>
          <a:endParaRPr lang="en-US"/>
        </a:p>
      </dgm:t>
    </dgm:pt>
    <dgm:pt modelId="{5FF6523A-AA36-4D73-8379-A7CCD758E230}" type="sibTrans" cxnId="{CFA7B1D8-CC9E-4679-9727-9818D33CCA74}">
      <dgm:prSet/>
      <dgm:spPr/>
      <dgm:t>
        <a:bodyPr/>
        <a:lstStyle/>
        <a:p>
          <a:endParaRPr lang="en-US"/>
        </a:p>
      </dgm:t>
    </dgm:pt>
    <dgm:pt modelId="{8A8D2629-D94C-447C-A796-0131FACF3F75}">
      <dgm:prSet phldr="0"/>
      <dgm:spPr/>
      <dgm:t>
        <a:bodyPr/>
        <a:lstStyle/>
        <a:p>
          <a:pPr rtl="0"/>
          <a:r>
            <a:rPr lang="en-US">
              <a:solidFill>
                <a:schemeClr val="accent6"/>
              </a:solidFill>
              <a:latin typeface="Calibri"/>
            </a:rPr>
            <a:t>VPL:Veteran Program Letter</a:t>
          </a:r>
          <a:endParaRPr lang="en-US">
            <a:solidFill>
              <a:schemeClr val="accent6"/>
            </a:solidFill>
          </a:endParaRPr>
        </a:p>
      </dgm:t>
    </dgm:pt>
    <dgm:pt modelId="{3B8607B6-A9E7-45CD-B8EA-CED8564B01EF}" type="parTrans" cxnId="{70B9CB73-9E14-4FB6-AC47-071F1BF43562}">
      <dgm:prSet/>
      <dgm:spPr/>
      <dgm:t>
        <a:bodyPr/>
        <a:lstStyle/>
        <a:p>
          <a:endParaRPr lang="en-US"/>
        </a:p>
      </dgm:t>
    </dgm:pt>
    <dgm:pt modelId="{D42B12C4-9D4F-47E9-9B66-78DB92C7B1C3}" type="sibTrans" cxnId="{70B9CB73-9E14-4FB6-AC47-071F1BF43562}">
      <dgm:prSet/>
      <dgm:spPr/>
      <dgm:t>
        <a:bodyPr/>
        <a:lstStyle/>
        <a:p>
          <a:endParaRPr lang="en-US"/>
        </a:p>
      </dgm:t>
    </dgm:pt>
    <dgm:pt modelId="{B97D6B06-C1AF-473B-ACA9-15EBC87B8CFA}">
      <dgm:prSet/>
      <dgm:spPr/>
      <dgm:t>
        <a:bodyPr/>
        <a:lstStyle/>
        <a:p>
          <a:pPr rtl="0"/>
          <a:r>
            <a:rPr lang="en-US">
              <a:solidFill>
                <a:schemeClr val="accent6"/>
              </a:solidFill>
              <a:latin typeface="Calibri"/>
            </a:rPr>
            <a:t>MGL: Massachusetts General Law</a:t>
          </a:r>
          <a:endParaRPr lang="en-US">
            <a:solidFill>
              <a:schemeClr val="accent6"/>
            </a:solidFill>
          </a:endParaRPr>
        </a:p>
      </dgm:t>
    </dgm:pt>
    <dgm:pt modelId="{9D3645DF-F33E-4708-B10D-169E4B3BB17B}" type="parTrans" cxnId="{FC0E50C4-E4DE-4C80-9C07-0A1061683B74}">
      <dgm:prSet/>
      <dgm:spPr/>
      <dgm:t>
        <a:bodyPr/>
        <a:lstStyle/>
        <a:p>
          <a:endParaRPr lang="en-US"/>
        </a:p>
      </dgm:t>
    </dgm:pt>
    <dgm:pt modelId="{376C8ACA-B7D6-44D6-8344-543DF397F9CF}" type="sibTrans" cxnId="{FC0E50C4-E4DE-4C80-9C07-0A1061683B74}">
      <dgm:prSet/>
      <dgm:spPr/>
      <dgm:t>
        <a:bodyPr/>
        <a:lstStyle/>
        <a:p>
          <a:endParaRPr lang="en-US"/>
        </a:p>
      </dgm:t>
    </dgm:pt>
    <dgm:pt modelId="{C0976D12-9E61-4D79-9265-BA2AE094EC44}">
      <dgm:prSet/>
      <dgm:spPr/>
      <dgm:t>
        <a:bodyPr/>
        <a:lstStyle/>
        <a:p>
          <a:pPr rtl="0"/>
          <a:r>
            <a:rPr lang="en-US">
              <a:solidFill>
                <a:schemeClr val="accent6"/>
              </a:solidFill>
              <a:latin typeface="Calibri"/>
            </a:rPr>
            <a:t>VSO: Veterans</a:t>
          </a:r>
          <a:r>
            <a:rPr lang="en-US">
              <a:solidFill>
                <a:schemeClr val="accent6"/>
              </a:solidFill>
            </a:rPr>
            <a:t> </a:t>
          </a:r>
          <a:r>
            <a:rPr lang="en-US">
              <a:solidFill>
                <a:schemeClr val="accent6"/>
              </a:solidFill>
              <a:latin typeface="Calibri"/>
            </a:rPr>
            <a:t>Services Office</a:t>
          </a:r>
          <a:endParaRPr lang="en-US">
            <a:solidFill>
              <a:schemeClr val="accent6"/>
            </a:solidFill>
          </a:endParaRPr>
        </a:p>
      </dgm:t>
    </dgm:pt>
    <dgm:pt modelId="{91749F44-EC18-45BD-A365-C15753F27B6E}" type="parTrans" cxnId="{58A6CA8E-D11F-45D1-B974-CF8D1AB0EB1F}">
      <dgm:prSet/>
      <dgm:spPr/>
      <dgm:t>
        <a:bodyPr/>
        <a:lstStyle/>
        <a:p>
          <a:endParaRPr lang="en-US"/>
        </a:p>
      </dgm:t>
    </dgm:pt>
    <dgm:pt modelId="{4D1A9634-67D5-4806-888D-6DF2696D605C}" type="sibTrans" cxnId="{58A6CA8E-D11F-45D1-B974-CF8D1AB0EB1F}">
      <dgm:prSet/>
      <dgm:spPr/>
      <dgm:t>
        <a:bodyPr/>
        <a:lstStyle/>
        <a:p>
          <a:endParaRPr lang="en-US"/>
        </a:p>
      </dgm:t>
    </dgm:pt>
    <dgm:pt modelId="{6A8B7599-16E2-4A34-A1C3-253680AF4926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>
              <a:solidFill>
                <a:schemeClr val="accent6"/>
              </a:solidFill>
              <a:latin typeface="Calibri"/>
            </a:rPr>
            <a:t>VR&amp;E: Vocational Readiness and Employment Services</a:t>
          </a:r>
        </a:p>
      </dgm:t>
    </dgm:pt>
    <dgm:pt modelId="{0D654D66-BF97-4FBA-B9B7-27E3C553EE9F}" type="parTrans" cxnId="{8963208F-A7E5-44DB-96A1-48E53018013F}">
      <dgm:prSet/>
      <dgm:spPr/>
    </dgm:pt>
    <dgm:pt modelId="{E6EA0D6E-3A8D-42F9-AC22-1168E35CDE2E}" type="sibTrans" cxnId="{8963208F-A7E5-44DB-96A1-48E53018013F}">
      <dgm:prSet/>
      <dgm:spPr/>
    </dgm:pt>
    <dgm:pt modelId="{EF881C30-D723-4130-9018-0E5162FED0D6}" type="pres">
      <dgm:prSet presAssocID="{2EC9EF41-A871-49FB-8BC0-3C51CAC0E3A7}" presName="vert0" presStyleCnt="0">
        <dgm:presLayoutVars>
          <dgm:dir/>
          <dgm:animOne val="branch"/>
          <dgm:animLvl val="lvl"/>
        </dgm:presLayoutVars>
      </dgm:prSet>
      <dgm:spPr/>
    </dgm:pt>
    <dgm:pt modelId="{0DFB4CE2-C935-40F2-992A-937ACF601E3A}" type="pres">
      <dgm:prSet presAssocID="{31AFEB62-C474-4482-BAE0-3E34A8F55D52}" presName="thickLine" presStyleLbl="alignNode1" presStyleIdx="0" presStyleCnt="6"/>
      <dgm:spPr/>
    </dgm:pt>
    <dgm:pt modelId="{A2B3B901-748C-4D83-A139-1E597609212D}" type="pres">
      <dgm:prSet presAssocID="{31AFEB62-C474-4482-BAE0-3E34A8F55D52}" presName="horz1" presStyleCnt="0"/>
      <dgm:spPr/>
    </dgm:pt>
    <dgm:pt modelId="{86D1852E-A9AB-4D5C-B6E9-39875F64A319}" type="pres">
      <dgm:prSet presAssocID="{31AFEB62-C474-4482-BAE0-3E34A8F55D52}" presName="tx1" presStyleLbl="revTx" presStyleIdx="0" presStyleCnt="6"/>
      <dgm:spPr/>
    </dgm:pt>
    <dgm:pt modelId="{775A92F4-5140-4DE1-9F67-48A2749EB649}" type="pres">
      <dgm:prSet presAssocID="{31AFEB62-C474-4482-BAE0-3E34A8F55D52}" presName="vert1" presStyleCnt="0"/>
      <dgm:spPr/>
    </dgm:pt>
    <dgm:pt modelId="{05CD8016-DB80-4783-960E-B3D399C6F0CB}" type="pres">
      <dgm:prSet presAssocID="{BDBE49BA-A738-4A99-9BA3-64345A46E653}" presName="thickLine" presStyleLbl="alignNode1" presStyleIdx="1" presStyleCnt="6"/>
      <dgm:spPr/>
    </dgm:pt>
    <dgm:pt modelId="{0BC394C6-08EC-41B1-90F6-E34BB1154331}" type="pres">
      <dgm:prSet presAssocID="{BDBE49BA-A738-4A99-9BA3-64345A46E653}" presName="horz1" presStyleCnt="0"/>
      <dgm:spPr/>
    </dgm:pt>
    <dgm:pt modelId="{5043CF1B-C694-468F-9CB4-2657D7FE6DFB}" type="pres">
      <dgm:prSet presAssocID="{BDBE49BA-A738-4A99-9BA3-64345A46E653}" presName="tx1" presStyleLbl="revTx" presStyleIdx="1" presStyleCnt="6"/>
      <dgm:spPr/>
    </dgm:pt>
    <dgm:pt modelId="{2A31A3CA-C371-43C4-AEFE-C965A579F8D7}" type="pres">
      <dgm:prSet presAssocID="{BDBE49BA-A738-4A99-9BA3-64345A46E653}" presName="vert1" presStyleCnt="0"/>
      <dgm:spPr/>
    </dgm:pt>
    <dgm:pt modelId="{59053D8F-1464-4BE4-9694-2564C3DD6EBF}" type="pres">
      <dgm:prSet presAssocID="{6A8B7599-16E2-4A34-A1C3-253680AF4926}" presName="thickLine" presStyleLbl="alignNode1" presStyleIdx="2" presStyleCnt="6"/>
      <dgm:spPr/>
    </dgm:pt>
    <dgm:pt modelId="{C6E55F69-5449-42DC-B091-73FD26ACAA63}" type="pres">
      <dgm:prSet presAssocID="{6A8B7599-16E2-4A34-A1C3-253680AF4926}" presName="horz1" presStyleCnt="0"/>
      <dgm:spPr/>
    </dgm:pt>
    <dgm:pt modelId="{9EEC0BD2-8826-44F9-A974-59168EEA9742}" type="pres">
      <dgm:prSet presAssocID="{6A8B7599-16E2-4A34-A1C3-253680AF4926}" presName="tx1" presStyleLbl="revTx" presStyleIdx="2" presStyleCnt="6"/>
      <dgm:spPr/>
    </dgm:pt>
    <dgm:pt modelId="{573C93E0-E01A-4F78-8AAC-5ED0ADE66AF1}" type="pres">
      <dgm:prSet presAssocID="{6A8B7599-16E2-4A34-A1C3-253680AF4926}" presName="vert1" presStyleCnt="0"/>
      <dgm:spPr/>
    </dgm:pt>
    <dgm:pt modelId="{30BC3386-74C4-48DC-B2E1-C52DB7D0647A}" type="pres">
      <dgm:prSet presAssocID="{8A8D2629-D94C-447C-A796-0131FACF3F75}" presName="thickLine" presStyleLbl="alignNode1" presStyleIdx="3" presStyleCnt="6"/>
      <dgm:spPr/>
    </dgm:pt>
    <dgm:pt modelId="{660564A5-9E96-4DA4-B2EA-267AA2358D29}" type="pres">
      <dgm:prSet presAssocID="{8A8D2629-D94C-447C-A796-0131FACF3F75}" presName="horz1" presStyleCnt="0"/>
      <dgm:spPr/>
    </dgm:pt>
    <dgm:pt modelId="{CC8FCDC9-FD9C-4334-9474-6071304CAE35}" type="pres">
      <dgm:prSet presAssocID="{8A8D2629-D94C-447C-A796-0131FACF3F75}" presName="tx1" presStyleLbl="revTx" presStyleIdx="3" presStyleCnt="6"/>
      <dgm:spPr/>
    </dgm:pt>
    <dgm:pt modelId="{E4B87B79-CEEE-47C1-B857-E1E3D1764F78}" type="pres">
      <dgm:prSet presAssocID="{8A8D2629-D94C-447C-A796-0131FACF3F75}" presName="vert1" presStyleCnt="0"/>
      <dgm:spPr/>
    </dgm:pt>
    <dgm:pt modelId="{82916C52-645D-4EF0-A755-61CFECEF2158}" type="pres">
      <dgm:prSet presAssocID="{B97D6B06-C1AF-473B-ACA9-15EBC87B8CFA}" presName="thickLine" presStyleLbl="alignNode1" presStyleIdx="4" presStyleCnt="6"/>
      <dgm:spPr/>
    </dgm:pt>
    <dgm:pt modelId="{4D3E25B1-B839-4ABD-A83A-D01AD3DFB1AF}" type="pres">
      <dgm:prSet presAssocID="{B97D6B06-C1AF-473B-ACA9-15EBC87B8CFA}" presName="horz1" presStyleCnt="0"/>
      <dgm:spPr/>
    </dgm:pt>
    <dgm:pt modelId="{EECAB619-F63A-48A2-8890-F493420B580D}" type="pres">
      <dgm:prSet presAssocID="{B97D6B06-C1AF-473B-ACA9-15EBC87B8CFA}" presName="tx1" presStyleLbl="revTx" presStyleIdx="4" presStyleCnt="6"/>
      <dgm:spPr/>
    </dgm:pt>
    <dgm:pt modelId="{D8FB7990-3822-4292-BD76-C24ED96B2DD0}" type="pres">
      <dgm:prSet presAssocID="{B97D6B06-C1AF-473B-ACA9-15EBC87B8CFA}" presName="vert1" presStyleCnt="0"/>
      <dgm:spPr/>
    </dgm:pt>
    <dgm:pt modelId="{168B52B1-890A-418E-AB1F-8EA953544790}" type="pres">
      <dgm:prSet presAssocID="{C0976D12-9E61-4D79-9265-BA2AE094EC44}" presName="thickLine" presStyleLbl="alignNode1" presStyleIdx="5" presStyleCnt="6"/>
      <dgm:spPr/>
    </dgm:pt>
    <dgm:pt modelId="{F16403C2-82C5-4B29-BA7A-25F12F89E541}" type="pres">
      <dgm:prSet presAssocID="{C0976D12-9E61-4D79-9265-BA2AE094EC44}" presName="horz1" presStyleCnt="0"/>
      <dgm:spPr/>
    </dgm:pt>
    <dgm:pt modelId="{17C26EB9-95C8-4352-B867-92889E431027}" type="pres">
      <dgm:prSet presAssocID="{C0976D12-9E61-4D79-9265-BA2AE094EC44}" presName="tx1" presStyleLbl="revTx" presStyleIdx="5" presStyleCnt="6"/>
      <dgm:spPr/>
    </dgm:pt>
    <dgm:pt modelId="{4EDEAC8D-7E8A-435B-9AB8-CB9CAA2EEB05}" type="pres">
      <dgm:prSet presAssocID="{C0976D12-9E61-4D79-9265-BA2AE094EC44}" presName="vert1" presStyleCnt="0"/>
      <dgm:spPr/>
    </dgm:pt>
  </dgm:ptLst>
  <dgm:cxnLst>
    <dgm:cxn modelId="{B3689914-B3AD-47DE-9DC0-A75600156806}" type="presOf" srcId="{2EC9EF41-A871-49FB-8BC0-3C51CAC0E3A7}" destId="{EF881C30-D723-4130-9018-0E5162FED0D6}" srcOrd="0" destOrd="0" presId="urn:microsoft.com/office/officeart/2008/layout/LinedList"/>
    <dgm:cxn modelId="{1AA4D419-B27E-4772-8FCC-FF8C5A1CD0A7}" srcId="{2EC9EF41-A871-49FB-8BC0-3C51CAC0E3A7}" destId="{31AFEB62-C474-4482-BAE0-3E34A8F55D52}" srcOrd="0" destOrd="0" parTransId="{284FF68B-2017-4A68-B8B5-8E3A33758EC0}" sibTransId="{14A9122A-F2D0-4E2E-BDDB-13266BFB30B6}"/>
    <dgm:cxn modelId="{F0554C20-B89B-4805-8004-0ED02989C971}" type="presOf" srcId="{8A8D2629-D94C-447C-A796-0131FACF3F75}" destId="{CC8FCDC9-FD9C-4334-9474-6071304CAE35}" srcOrd="0" destOrd="0" presId="urn:microsoft.com/office/officeart/2008/layout/LinedList"/>
    <dgm:cxn modelId="{0EF29371-C41D-4722-A33E-21A1DB6727B8}" type="presOf" srcId="{B97D6B06-C1AF-473B-ACA9-15EBC87B8CFA}" destId="{EECAB619-F63A-48A2-8890-F493420B580D}" srcOrd="0" destOrd="0" presId="urn:microsoft.com/office/officeart/2008/layout/LinedList"/>
    <dgm:cxn modelId="{70B9CB73-9E14-4FB6-AC47-071F1BF43562}" srcId="{2EC9EF41-A871-49FB-8BC0-3C51CAC0E3A7}" destId="{8A8D2629-D94C-447C-A796-0131FACF3F75}" srcOrd="3" destOrd="0" parTransId="{3B8607B6-A9E7-45CD-B8EA-CED8564B01EF}" sibTransId="{D42B12C4-9D4F-47E9-9B66-78DB92C7B1C3}"/>
    <dgm:cxn modelId="{22513158-B351-4A31-8373-D0B1E1506940}" type="presOf" srcId="{C0976D12-9E61-4D79-9265-BA2AE094EC44}" destId="{17C26EB9-95C8-4352-B867-92889E431027}" srcOrd="0" destOrd="0" presId="urn:microsoft.com/office/officeart/2008/layout/LinedList"/>
    <dgm:cxn modelId="{58A6CA8E-D11F-45D1-B974-CF8D1AB0EB1F}" srcId="{2EC9EF41-A871-49FB-8BC0-3C51CAC0E3A7}" destId="{C0976D12-9E61-4D79-9265-BA2AE094EC44}" srcOrd="5" destOrd="0" parTransId="{91749F44-EC18-45BD-A365-C15753F27B6E}" sibTransId="{4D1A9634-67D5-4806-888D-6DF2696D605C}"/>
    <dgm:cxn modelId="{8963208F-A7E5-44DB-96A1-48E53018013F}" srcId="{2EC9EF41-A871-49FB-8BC0-3C51CAC0E3A7}" destId="{6A8B7599-16E2-4A34-A1C3-253680AF4926}" srcOrd="2" destOrd="0" parTransId="{0D654D66-BF97-4FBA-B9B7-27E3C553EE9F}" sibTransId="{E6EA0D6E-3A8D-42F9-AC22-1168E35CDE2E}"/>
    <dgm:cxn modelId="{DD08BB94-94C3-4C83-BD0D-73F550E84CC8}" type="presOf" srcId="{6A8B7599-16E2-4A34-A1C3-253680AF4926}" destId="{9EEC0BD2-8826-44F9-A974-59168EEA9742}" srcOrd="0" destOrd="0" presId="urn:microsoft.com/office/officeart/2008/layout/LinedList"/>
    <dgm:cxn modelId="{D332C5A4-13C3-4AFD-82A8-C9F43CEE67A3}" type="presOf" srcId="{BDBE49BA-A738-4A99-9BA3-64345A46E653}" destId="{5043CF1B-C694-468F-9CB4-2657D7FE6DFB}" srcOrd="0" destOrd="0" presId="urn:microsoft.com/office/officeart/2008/layout/LinedList"/>
    <dgm:cxn modelId="{113CE4AF-BD8E-4B7D-82CA-F108DAFE51AC}" type="presOf" srcId="{31AFEB62-C474-4482-BAE0-3E34A8F55D52}" destId="{86D1852E-A9AB-4D5C-B6E9-39875F64A319}" srcOrd="0" destOrd="0" presId="urn:microsoft.com/office/officeart/2008/layout/LinedList"/>
    <dgm:cxn modelId="{FC0E50C4-E4DE-4C80-9C07-0A1061683B74}" srcId="{2EC9EF41-A871-49FB-8BC0-3C51CAC0E3A7}" destId="{B97D6B06-C1AF-473B-ACA9-15EBC87B8CFA}" srcOrd="4" destOrd="0" parTransId="{9D3645DF-F33E-4708-B10D-169E4B3BB17B}" sibTransId="{376C8ACA-B7D6-44D6-8344-543DF397F9CF}"/>
    <dgm:cxn modelId="{CFA7B1D8-CC9E-4679-9727-9818D33CCA74}" srcId="{2EC9EF41-A871-49FB-8BC0-3C51CAC0E3A7}" destId="{BDBE49BA-A738-4A99-9BA3-64345A46E653}" srcOrd="1" destOrd="0" parTransId="{2FEDA187-FC4A-49AE-8D06-F945BDE8F252}" sibTransId="{5FF6523A-AA36-4D73-8379-A7CCD758E230}"/>
    <dgm:cxn modelId="{A91A37BA-B4B8-425D-AEE8-F3156E3A2697}" type="presParOf" srcId="{EF881C30-D723-4130-9018-0E5162FED0D6}" destId="{0DFB4CE2-C935-40F2-992A-937ACF601E3A}" srcOrd="0" destOrd="0" presId="urn:microsoft.com/office/officeart/2008/layout/LinedList"/>
    <dgm:cxn modelId="{1B2FDF78-54D5-421F-871E-4E20C1462A27}" type="presParOf" srcId="{EF881C30-D723-4130-9018-0E5162FED0D6}" destId="{A2B3B901-748C-4D83-A139-1E597609212D}" srcOrd="1" destOrd="0" presId="urn:microsoft.com/office/officeart/2008/layout/LinedList"/>
    <dgm:cxn modelId="{6BEB7565-0BCD-433C-BDBD-87F8C0F22A16}" type="presParOf" srcId="{A2B3B901-748C-4D83-A139-1E597609212D}" destId="{86D1852E-A9AB-4D5C-B6E9-39875F64A319}" srcOrd="0" destOrd="0" presId="urn:microsoft.com/office/officeart/2008/layout/LinedList"/>
    <dgm:cxn modelId="{B4BE8B2E-48F9-4254-A005-1EFCBAD719DB}" type="presParOf" srcId="{A2B3B901-748C-4D83-A139-1E597609212D}" destId="{775A92F4-5140-4DE1-9F67-48A2749EB649}" srcOrd="1" destOrd="0" presId="urn:microsoft.com/office/officeart/2008/layout/LinedList"/>
    <dgm:cxn modelId="{959D0FD1-A4BC-4700-B320-92F2E3CAEAFF}" type="presParOf" srcId="{EF881C30-D723-4130-9018-0E5162FED0D6}" destId="{05CD8016-DB80-4783-960E-B3D399C6F0CB}" srcOrd="2" destOrd="0" presId="urn:microsoft.com/office/officeart/2008/layout/LinedList"/>
    <dgm:cxn modelId="{E276F856-94A3-47CD-9BF0-F8564B15DDF6}" type="presParOf" srcId="{EF881C30-D723-4130-9018-0E5162FED0D6}" destId="{0BC394C6-08EC-41B1-90F6-E34BB1154331}" srcOrd="3" destOrd="0" presId="urn:microsoft.com/office/officeart/2008/layout/LinedList"/>
    <dgm:cxn modelId="{64889AC3-9EA9-453A-A192-F79BABB6066A}" type="presParOf" srcId="{0BC394C6-08EC-41B1-90F6-E34BB1154331}" destId="{5043CF1B-C694-468F-9CB4-2657D7FE6DFB}" srcOrd="0" destOrd="0" presId="urn:microsoft.com/office/officeart/2008/layout/LinedList"/>
    <dgm:cxn modelId="{E6C5835C-5D2C-41BD-9E9F-7799ACCFAD66}" type="presParOf" srcId="{0BC394C6-08EC-41B1-90F6-E34BB1154331}" destId="{2A31A3CA-C371-43C4-AEFE-C965A579F8D7}" srcOrd="1" destOrd="0" presId="urn:microsoft.com/office/officeart/2008/layout/LinedList"/>
    <dgm:cxn modelId="{B8894457-D7EC-490C-A166-BD99BF81C879}" type="presParOf" srcId="{EF881C30-D723-4130-9018-0E5162FED0D6}" destId="{59053D8F-1464-4BE4-9694-2564C3DD6EBF}" srcOrd="4" destOrd="0" presId="urn:microsoft.com/office/officeart/2008/layout/LinedList"/>
    <dgm:cxn modelId="{64CB7003-9231-4A8F-802A-BBD553543E8E}" type="presParOf" srcId="{EF881C30-D723-4130-9018-0E5162FED0D6}" destId="{C6E55F69-5449-42DC-B091-73FD26ACAA63}" srcOrd="5" destOrd="0" presId="urn:microsoft.com/office/officeart/2008/layout/LinedList"/>
    <dgm:cxn modelId="{0DEA1FEE-6623-4141-94E6-A55566653F01}" type="presParOf" srcId="{C6E55F69-5449-42DC-B091-73FD26ACAA63}" destId="{9EEC0BD2-8826-44F9-A974-59168EEA9742}" srcOrd="0" destOrd="0" presId="urn:microsoft.com/office/officeart/2008/layout/LinedList"/>
    <dgm:cxn modelId="{4B2A60CC-E4F3-43F1-951D-0C415CA179B6}" type="presParOf" srcId="{C6E55F69-5449-42DC-B091-73FD26ACAA63}" destId="{573C93E0-E01A-4F78-8AAC-5ED0ADE66AF1}" srcOrd="1" destOrd="0" presId="urn:microsoft.com/office/officeart/2008/layout/LinedList"/>
    <dgm:cxn modelId="{504695C3-51A3-4F5E-899A-EB9D8BE1A8BB}" type="presParOf" srcId="{EF881C30-D723-4130-9018-0E5162FED0D6}" destId="{30BC3386-74C4-48DC-B2E1-C52DB7D0647A}" srcOrd="6" destOrd="0" presId="urn:microsoft.com/office/officeart/2008/layout/LinedList"/>
    <dgm:cxn modelId="{5DDD22A4-D578-4EAC-9DEA-3C386F13169B}" type="presParOf" srcId="{EF881C30-D723-4130-9018-0E5162FED0D6}" destId="{660564A5-9E96-4DA4-B2EA-267AA2358D29}" srcOrd="7" destOrd="0" presId="urn:microsoft.com/office/officeart/2008/layout/LinedList"/>
    <dgm:cxn modelId="{3C552CD4-70BC-429D-8BD5-7978D628FDEC}" type="presParOf" srcId="{660564A5-9E96-4DA4-B2EA-267AA2358D29}" destId="{CC8FCDC9-FD9C-4334-9474-6071304CAE35}" srcOrd="0" destOrd="0" presId="urn:microsoft.com/office/officeart/2008/layout/LinedList"/>
    <dgm:cxn modelId="{3CECF7EA-C4AA-4669-A6DC-F14E4BB64A76}" type="presParOf" srcId="{660564A5-9E96-4DA4-B2EA-267AA2358D29}" destId="{E4B87B79-CEEE-47C1-B857-E1E3D1764F78}" srcOrd="1" destOrd="0" presId="urn:microsoft.com/office/officeart/2008/layout/LinedList"/>
    <dgm:cxn modelId="{90FED093-9A7D-46DD-9A63-3718EEB4D272}" type="presParOf" srcId="{EF881C30-D723-4130-9018-0E5162FED0D6}" destId="{82916C52-645D-4EF0-A755-61CFECEF2158}" srcOrd="8" destOrd="0" presId="urn:microsoft.com/office/officeart/2008/layout/LinedList"/>
    <dgm:cxn modelId="{433EC5A9-CBA6-4D4B-BAE7-509D9A858928}" type="presParOf" srcId="{EF881C30-D723-4130-9018-0E5162FED0D6}" destId="{4D3E25B1-B839-4ABD-A83A-D01AD3DFB1AF}" srcOrd="9" destOrd="0" presId="urn:microsoft.com/office/officeart/2008/layout/LinedList"/>
    <dgm:cxn modelId="{FCFC1B16-E483-42B5-92E9-CD16ED839192}" type="presParOf" srcId="{4D3E25B1-B839-4ABD-A83A-D01AD3DFB1AF}" destId="{EECAB619-F63A-48A2-8890-F493420B580D}" srcOrd="0" destOrd="0" presId="urn:microsoft.com/office/officeart/2008/layout/LinedList"/>
    <dgm:cxn modelId="{B3B334A2-AB5C-481A-B223-E3AD8E8120F2}" type="presParOf" srcId="{4D3E25B1-B839-4ABD-A83A-D01AD3DFB1AF}" destId="{D8FB7990-3822-4292-BD76-C24ED96B2DD0}" srcOrd="1" destOrd="0" presId="urn:microsoft.com/office/officeart/2008/layout/LinedList"/>
    <dgm:cxn modelId="{1DB86936-47FD-46A9-B25B-8DE0F33414EB}" type="presParOf" srcId="{EF881C30-D723-4130-9018-0E5162FED0D6}" destId="{168B52B1-890A-418E-AB1F-8EA953544790}" srcOrd="10" destOrd="0" presId="urn:microsoft.com/office/officeart/2008/layout/LinedList"/>
    <dgm:cxn modelId="{30FF718F-D20C-429B-9CDA-69924089159C}" type="presParOf" srcId="{EF881C30-D723-4130-9018-0E5162FED0D6}" destId="{F16403C2-82C5-4B29-BA7A-25F12F89E541}" srcOrd="11" destOrd="0" presId="urn:microsoft.com/office/officeart/2008/layout/LinedList"/>
    <dgm:cxn modelId="{CE93220F-4CBF-46B6-8FD9-84D744C930F0}" type="presParOf" srcId="{F16403C2-82C5-4B29-BA7A-25F12F89E541}" destId="{17C26EB9-95C8-4352-B867-92889E431027}" srcOrd="0" destOrd="0" presId="urn:microsoft.com/office/officeart/2008/layout/LinedList"/>
    <dgm:cxn modelId="{B3A6224A-512F-443D-B441-E84EF4E6F9F7}" type="presParOf" srcId="{F16403C2-82C5-4B29-BA7A-25F12F89E541}" destId="{4EDEAC8D-7E8A-435B-9AB8-CB9CAA2EEB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13CDE1-DB7B-477C-BDD4-932E8135F73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62F3C2-29D0-4DAF-9632-A042C5D48E8F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NVTI offers initial training for all DVOPs, LVERs, and Consolidated positions</a:t>
          </a:r>
        </a:p>
      </dgm:t>
    </dgm:pt>
    <dgm:pt modelId="{22BDFAF2-E917-4758-9BBD-006C42FF1EC1}" type="parTrans" cxnId="{0128F2E8-5059-4C70-8AAB-C4012EC9C77C}">
      <dgm:prSet/>
      <dgm:spPr/>
      <dgm:t>
        <a:bodyPr/>
        <a:lstStyle/>
        <a:p>
          <a:endParaRPr lang="en-US"/>
        </a:p>
      </dgm:t>
    </dgm:pt>
    <dgm:pt modelId="{6E8FD066-7708-4B3F-A8F1-0EE25B847E74}" type="sibTrans" cxnId="{0128F2E8-5059-4C70-8AAB-C4012EC9C77C}">
      <dgm:prSet/>
      <dgm:spPr/>
      <dgm:t>
        <a:bodyPr/>
        <a:lstStyle/>
        <a:p>
          <a:endParaRPr lang="en-US"/>
        </a:p>
      </dgm:t>
    </dgm:pt>
    <dgm:pt modelId="{CFF03D38-2A29-4106-9B1F-02EBA18176B6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In accordance with VPL 05-18 attachments 1 &amp; 2; JVSG staff have 18 months to complete initial NVTI training </a:t>
          </a:r>
        </a:p>
      </dgm:t>
    </dgm:pt>
    <dgm:pt modelId="{33952B32-4AE3-44EE-B216-3CB85430B789}" type="parTrans" cxnId="{6A40F2EB-8DD9-4643-B556-DF3715B86B61}">
      <dgm:prSet/>
      <dgm:spPr/>
      <dgm:t>
        <a:bodyPr/>
        <a:lstStyle/>
        <a:p>
          <a:endParaRPr lang="en-US"/>
        </a:p>
      </dgm:t>
    </dgm:pt>
    <dgm:pt modelId="{D5D21761-BF6B-4C3C-A339-4EA296897146}" type="sibTrans" cxnId="{6A40F2EB-8DD9-4643-B556-DF3715B86B61}">
      <dgm:prSet/>
      <dgm:spPr/>
      <dgm:t>
        <a:bodyPr/>
        <a:lstStyle/>
        <a:p>
          <a:endParaRPr lang="en-US"/>
        </a:p>
      </dgm:t>
    </dgm:pt>
    <dgm:pt modelId="{03CCCB2D-CD2B-4F7E-AA8D-A3E5DBA60358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Additional Career Development tracks are offered for:</a:t>
          </a:r>
        </a:p>
      </dgm:t>
    </dgm:pt>
    <dgm:pt modelId="{71DB9D6A-6F67-4A84-AAA8-D0F98668BB90}" type="parTrans" cxnId="{D92367A0-E25A-4BCB-823B-2C2405402A34}">
      <dgm:prSet/>
      <dgm:spPr/>
      <dgm:t>
        <a:bodyPr/>
        <a:lstStyle/>
        <a:p>
          <a:endParaRPr lang="en-US"/>
        </a:p>
      </dgm:t>
    </dgm:pt>
    <dgm:pt modelId="{B481EB55-2D2A-43B8-9341-473E2BEFA748}" type="sibTrans" cxnId="{D92367A0-E25A-4BCB-823B-2C2405402A34}">
      <dgm:prSet/>
      <dgm:spPr/>
      <dgm:t>
        <a:bodyPr/>
        <a:lstStyle/>
        <a:p>
          <a:endParaRPr lang="en-US"/>
        </a:p>
      </dgm:t>
    </dgm:pt>
    <dgm:pt modelId="{6A220415-47B2-4424-9CDE-DD59C4F8AAAC}">
      <dgm:prSet custT="1"/>
      <dgm:spPr/>
      <dgm:t>
        <a:bodyPr/>
        <a:lstStyle/>
        <a:p>
          <a:r>
            <a:rPr lang="en-US" sz="1600">
              <a:solidFill>
                <a:schemeClr val="accent6"/>
              </a:solidFill>
            </a:rPr>
            <a:t>Veteran service providers</a:t>
          </a:r>
        </a:p>
      </dgm:t>
    </dgm:pt>
    <dgm:pt modelId="{FA0701E7-DA7D-409D-B91E-5B964A20E594}" type="parTrans" cxnId="{D56DC8F2-3C72-44FC-8DF2-674E2A5D9F13}">
      <dgm:prSet/>
      <dgm:spPr/>
      <dgm:t>
        <a:bodyPr/>
        <a:lstStyle/>
        <a:p>
          <a:endParaRPr lang="en-US"/>
        </a:p>
      </dgm:t>
    </dgm:pt>
    <dgm:pt modelId="{EE7DDD5A-83C9-4873-ADE6-433BAE0F635C}" type="sibTrans" cxnId="{D56DC8F2-3C72-44FC-8DF2-674E2A5D9F13}">
      <dgm:prSet/>
      <dgm:spPr/>
      <dgm:t>
        <a:bodyPr/>
        <a:lstStyle/>
        <a:p>
          <a:endParaRPr lang="en-US"/>
        </a:p>
      </dgm:t>
    </dgm:pt>
    <dgm:pt modelId="{6FF4E991-3D4D-42C2-8BB3-137D4A04EA55}">
      <dgm:prSet custT="1"/>
      <dgm:spPr/>
      <dgm:t>
        <a:bodyPr/>
        <a:lstStyle/>
        <a:p>
          <a:r>
            <a:rPr lang="en-US" sz="1600">
              <a:solidFill>
                <a:schemeClr val="accent6"/>
              </a:solidFill>
            </a:rPr>
            <a:t>DVOP</a:t>
          </a:r>
        </a:p>
      </dgm:t>
    </dgm:pt>
    <dgm:pt modelId="{6E939BC0-1C4D-4F6B-88C5-2C2E67045899}" type="parTrans" cxnId="{460FA393-E926-4B77-98AA-C503909790C5}">
      <dgm:prSet/>
      <dgm:spPr/>
      <dgm:t>
        <a:bodyPr/>
        <a:lstStyle/>
        <a:p>
          <a:endParaRPr lang="en-US"/>
        </a:p>
      </dgm:t>
    </dgm:pt>
    <dgm:pt modelId="{A56D7A9F-7246-46A8-AFF1-48E761D20697}" type="sibTrans" cxnId="{460FA393-E926-4B77-98AA-C503909790C5}">
      <dgm:prSet/>
      <dgm:spPr/>
      <dgm:t>
        <a:bodyPr/>
        <a:lstStyle/>
        <a:p>
          <a:endParaRPr lang="en-US"/>
        </a:p>
      </dgm:t>
    </dgm:pt>
    <dgm:pt modelId="{366B61D7-25E1-476E-B045-783697529605}">
      <dgm:prSet custT="1"/>
      <dgm:spPr/>
      <dgm:t>
        <a:bodyPr/>
        <a:lstStyle/>
        <a:p>
          <a:r>
            <a:rPr lang="en-US" sz="1600">
              <a:solidFill>
                <a:schemeClr val="accent6"/>
              </a:solidFill>
            </a:rPr>
            <a:t>LVER</a:t>
          </a:r>
        </a:p>
      </dgm:t>
    </dgm:pt>
    <dgm:pt modelId="{F490829B-4588-43E7-BDA2-2D5C5C67C60C}" type="parTrans" cxnId="{8A1B764C-9B06-4663-A48D-FA322DC1B2B2}">
      <dgm:prSet/>
      <dgm:spPr/>
      <dgm:t>
        <a:bodyPr/>
        <a:lstStyle/>
        <a:p>
          <a:endParaRPr lang="en-US"/>
        </a:p>
      </dgm:t>
    </dgm:pt>
    <dgm:pt modelId="{6D92E660-DEA8-42AA-89B5-3DBC48F6F773}" type="sibTrans" cxnId="{8A1B764C-9B06-4663-A48D-FA322DC1B2B2}">
      <dgm:prSet/>
      <dgm:spPr/>
      <dgm:t>
        <a:bodyPr/>
        <a:lstStyle/>
        <a:p>
          <a:endParaRPr lang="en-US"/>
        </a:p>
      </dgm:t>
    </dgm:pt>
    <dgm:pt modelId="{DA52534F-2AFA-4E44-94CC-25CAFE0CB9CA}">
      <dgm:prSet custT="1"/>
      <dgm:spPr/>
      <dgm:t>
        <a:bodyPr/>
        <a:lstStyle/>
        <a:p>
          <a:r>
            <a:rPr lang="en-US" sz="1600">
              <a:solidFill>
                <a:schemeClr val="accent6"/>
              </a:solidFill>
            </a:rPr>
            <a:t>Consolidated </a:t>
          </a:r>
        </a:p>
      </dgm:t>
    </dgm:pt>
    <dgm:pt modelId="{778E4A88-264B-4EEF-B18A-742761AB4B88}" type="parTrans" cxnId="{D39DADF0-8BE2-4810-AF47-CD0CE88EF393}">
      <dgm:prSet/>
      <dgm:spPr/>
      <dgm:t>
        <a:bodyPr/>
        <a:lstStyle/>
        <a:p>
          <a:endParaRPr lang="en-US"/>
        </a:p>
      </dgm:t>
    </dgm:pt>
    <dgm:pt modelId="{7478AB24-B807-429C-9E30-BCA5AA4C3ED2}" type="sibTrans" cxnId="{D39DADF0-8BE2-4810-AF47-CD0CE88EF393}">
      <dgm:prSet/>
      <dgm:spPr/>
      <dgm:t>
        <a:bodyPr/>
        <a:lstStyle/>
        <a:p>
          <a:endParaRPr lang="en-US"/>
        </a:p>
      </dgm:t>
    </dgm:pt>
    <dgm:pt modelId="{7A533FB0-26EF-4CC6-838C-B9F63F2F3FB7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NVTI trainings are offered and available to all staff, not just JVSG. Please contact the JVSG Program Coordinator for more information</a:t>
          </a:r>
        </a:p>
      </dgm:t>
    </dgm:pt>
    <dgm:pt modelId="{1E1B7295-916C-4768-91FB-1AB6DD697EB8}" type="parTrans" cxnId="{545846B7-2DA7-42C2-8B9D-BB4AE778BBE2}">
      <dgm:prSet/>
      <dgm:spPr/>
      <dgm:t>
        <a:bodyPr/>
        <a:lstStyle/>
        <a:p>
          <a:endParaRPr lang="en-US"/>
        </a:p>
      </dgm:t>
    </dgm:pt>
    <dgm:pt modelId="{A9599DD2-58B5-435C-B710-8E056583B952}" type="sibTrans" cxnId="{545846B7-2DA7-42C2-8B9D-BB4AE778BBE2}">
      <dgm:prSet/>
      <dgm:spPr/>
      <dgm:t>
        <a:bodyPr/>
        <a:lstStyle/>
        <a:p>
          <a:endParaRPr lang="en-US"/>
        </a:p>
      </dgm:t>
    </dgm:pt>
    <dgm:pt modelId="{07674658-17E0-43BA-B3DE-5F76E140E959}" type="pres">
      <dgm:prSet presAssocID="{0A13CDE1-DB7B-477C-BDD4-932E8135F73B}" presName="linear" presStyleCnt="0">
        <dgm:presLayoutVars>
          <dgm:animLvl val="lvl"/>
          <dgm:resizeHandles val="exact"/>
        </dgm:presLayoutVars>
      </dgm:prSet>
      <dgm:spPr/>
    </dgm:pt>
    <dgm:pt modelId="{583A012A-5E91-47EB-B734-2B393407ECB3}" type="pres">
      <dgm:prSet presAssocID="{B662F3C2-29D0-4DAF-9632-A042C5D48E8F}" presName="parentText" presStyleLbl="node1" presStyleIdx="0" presStyleCnt="4" custScaleY="112103">
        <dgm:presLayoutVars>
          <dgm:chMax val="0"/>
          <dgm:bulletEnabled val="1"/>
        </dgm:presLayoutVars>
      </dgm:prSet>
      <dgm:spPr/>
    </dgm:pt>
    <dgm:pt modelId="{4893BAD1-60E4-4F05-BCCB-5B86CC03F44E}" type="pres">
      <dgm:prSet presAssocID="{6E8FD066-7708-4B3F-A8F1-0EE25B847E74}" presName="spacer" presStyleCnt="0"/>
      <dgm:spPr/>
    </dgm:pt>
    <dgm:pt modelId="{FA013F7F-7CC8-4C05-BD61-69666FB83763}" type="pres">
      <dgm:prSet presAssocID="{CFF03D38-2A29-4106-9B1F-02EBA18176B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30CD511-2444-4B18-B07E-E326C9853989}" type="pres">
      <dgm:prSet presAssocID="{D5D21761-BF6B-4C3C-A339-4EA296897146}" presName="spacer" presStyleCnt="0"/>
      <dgm:spPr/>
    </dgm:pt>
    <dgm:pt modelId="{FA06C6FE-9A92-4AFE-90C5-557FF7C0C3B4}" type="pres">
      <dgm:prSet presAssocID="{03CCCB2D-CD2B-4F7E-AA8D-A3E5DBA60358}" presName="parentText" presStyleLbl="node1" presStyleIdx="2" presStyleCnt="4" custLinFactNeighborY="0">
        <dgm:presLayoutVars>
          <dgm:chMax val="0"/>
          <dgm:bulletEnabled val="1"/>
        </dgm:presLayoutVars>
      </dgm:prSet>
      <dgm:spPr/>
    </dgm:pt>
    <dgm:pt modelId="{B753E775-04D3-44E9-BA60-2BE2DDB46054}" type="pres">
      <dgm:prSet presAssocID="{03CCCB2D-CD2B-4F7E-AA8D-A3E5DBA60358}" presName="childText" presStyleLbl="revTx" presStyleIdx="0" presStyleCnt="1" custScaleY="124710" custLinFactNeighborY="40759">
        <dgm:presLayoutVars>
          <dgm:bulletEnabled val="1"/>
        </dgm:presLayoutVars>
      </dgm:prSet>
      <dgm:spPr/>
    </dgm:pt>
    <dgm:pt modelId="{522A776B-FAEB-45CD-8A6E-86F4E7939AF9}" type="pres">
      <dgm:prSet presAssocID="{7A533FB0-26EF-4CC6-838C-B9F63F2F3FB7}" presName="parentText" presStyleLbl="node1" presStyleIdx="3" presStyleCnt="4" custLinFactNeighborX="1140" custLinFactNeighborY="46014">
        <dgm:presLayoutVars>
          <dgm:chMax val="0"/>
          <dgm:bulletEnabled val="1"/>
        </dgm:presLayoutVars>
      </dgm:prSet>
      <dgm:spPr/>
    </dgm:pt>
  </dgm:ptLst>
  <dgm:cxnLst>
    <dgm:cxn modelId="{FED9650F-DFE7-4174-970E-0DFF01F6D174}" type="presOf" srcId="{DA52534F-2AFA-4E44-94CC-25CAFE0CB9CA}" destId="{B753E775-04D3-44E9-BA60-2BE2DDB46054}" srcOrd="0" destOrd="3" presId="urn:microsoft.com/office/officeart/2005/8/layout/vList2"/>
    <dgm:cxn modelId="{591AF321-AE4F-4C9B-8389-72449CE4B360}" type="presOf" srcId="{6A220415-47B2-4424-9CDE-DD59C4F8AAAC}" destId="{B753E775-04D3-44E9-BA60-2BE2DDB46054}" srcOrd="0" destOrd="0" presId="urn:microsoft.com/office/officeart/2005/8/layout/vList2"/>
    <dgm:cxn modelId="{8A1B764C-9B06-4663-A48D-FA322DC1B2B2}" srcId="{03CCCB2D-CD2B-4F7E-AA8D-A3E5DBA60358}" destId="{366B61D7-25E1-476E-B045-783697529605}" srcOrd="2" destOrd="0" parTransId="{F490829B-4588-43E7-BDA2-2D5C5C67C60C}" sibTransId="{6D92E660-DEA8-42AA-89B5-3DBC48F6F773}"/>
    <dgm:cxn modelId="{179CE17F-40DF-4844-9150-0982940A98D5}" type="presOf" srcId="{03CCCB2D-CD2B-4F7E-AA8D-A3E5DBA60358}" destId="{FA06C6FE-9A92-4AFE-90C5-557FF7C0C3B4}" srcOrd="0" destOrd="0" presId="urn:microsoft.com/office/officeart/2005/8/layout/vList2"/>
    <dgm:cxn modelId="{622A6E80-CBA6-4D54-9888-FD7F56F7D1C0}" type="presOf" srcId="{B662F3C2-29D0-4DAF-9632-A042C5D48E8F}" destId="{583A012A-5E91-47EB-B734-2B393407ECB3}" srcOrd="0" destOrd="0" presId="urn:microsoft.com/office/officeart/2005/8/layout/vList2"/>
    <dgm:cxn modelId="{E9353586-1A51-4F87-B9C9-7B3B77D41BA4}" type="presOf" srcId="{7A533FB0-26EF-4CC6-838C-B9F63F2F3FB7}" destId="{522A776B-FAEB-45CD-8A6E-86F4E7939AF9}" srcOrd="0" destOrd="0" presId="urn:microsoft.com/office/officeart/2005/8/layout/vList2"/>
    <dgm:cxn modelId="{52870B8D-80A5-4AE6-91C2-F12F17E2DA85}" type="presOf" srcId="{0A13CDE1-DB7B-477C-BDD4-932E8135F73B}" destId="{07674658-17E0-43BA-B3DE-5F76E140E959}" srcOrd="0" destOrd="0" presId="urn:microsoft.com/office/officeart/2005/8/layout/vList2"/>
    <dgm:cxn modelId="{460FA393-E926-4B77-98AA-C503909790C5}" srcId="{03CCCB2D-CD2B-4F7E-AA8D-A3E5DBA60358}" destId="{6FF4E991-3D4D-42C2-8BB3-137D4A04EA55}" srcOrd="1" destOrd="0" parTransId="{6E939BC0-1C4D-4F6B-88C5-2C2E67045899}" sibTransId="{A56D7A9F-7246-46A8-AFF1-48E761D20697}"/>
    <dgm:cxn modelId="{D92367A0-E25A-4BCB-823B-2C2405402A34}" srcId="{0A13CDE1-DB7B-477C-BDD4-932E8135F73B}" destId="{03CCCB2D-CD2B-4F7E-AA8D-A3E5DBA60358}" srcOrd="2" destOrd="0" parTransId="{71DB9D6A-6F67-4A84-AAA8-D0F98668BB90}" sibTransId="{B481EB55-2D2A-43B8-9341-473E2BEFA748}"/>
    <dgm:cxn modelId="{545846B7-2DA7-42C2-8B9D-BB4AE778BBE2}" srcId="{0A13CDE1-DB7B-477C-BDD4-932E8135F73B}" destId="{7A533FB0-26EF-4CC6-838C-B9F63F2F3FB7}" srcOrd="3" destOrd="0" parTransId="{1E1B7295-916C-4768-91FB-1AB6DD697EB8}" sibTransId="{A9599DD2-58B5-435C-B710-8E056583B952}"/>
    <dgm:cxn modelId="{8C19B9B8-F6C0-494E-B549-8AF1BC6ECE31}" type="presOf" srcId="{CFF03D38-2A29-4106-9B1F-02EBA18176B6}" destId="{FA013F7F-7CC8-4C05-BD61-69666FB83763}" srcOrd="0" destOrd="0" presId="urn:microsoft.com/office/officeart/2005/8/layout/vList2"/>
    <dgm:cxn modelId="{99FD0FCB-1539-403B-94C1-513C39579131}" type="presOf" srcId="{6FF4E991-3D4D-42C2-8BB3-137D4A04EA55}" destId="{B753E775-04D3-44E9-BA60-2BE2DDB46054}" srcOrd="0" destOrd="1" presId="urn:microsoft.com/office/officeart/2005/8/layout/vList2"/>
    <dgm:cxn modelId="{0128F2E8-5059-4C70-8AAB-C4012EC9C77C}" srcId="{0A13CDE1-DB7B-477C-BDD4-932E8135F73B}" destId="{B662F3C2-29D0-4DAF-9632-A042C5D48E8F}" srcOrd="0" destOrd="0" parTransId="{22BDFAF2-E917-4758-9BBD-006C42FF1EC1}" sibTransId="{6E8FD066-7708-4B3F-A8F1-0EE25B847E74}"/>
    <dgm:cxn modelId="{6A40F2EB-8DD9-4643-B556-DF3715B86B61}" srcId="{0A13CDE1-DB7B-477C-BDD4-932E8135F73B}" destId="{CFF03D38-2A29-4106-9B1F-02EBA18176B6}" srcOrd="1" destOrd="0" parTransId="{33952B32-4AE3-44EE-B216-3CB85430B789}" sibTransId="{D5D21761-BF6B-4C3C-A339-4EA296897146}"/>
    <dgm:cxn modelId="{D39DADF0-8BE2-4810-AF47-CD0CE88EF393}" srcId="{03CCCB2D-CD2B-4F7E-AA8D-A3E5DBA60358}" destId="{DA52534F-2AFA-4E44-94CC-25CAFE0CB9CA}" srcOrd="3" destOrd="0" parTransId="{778E4A88-264B-4EEF-B18A-742761AB4B88}" sibTransId="{7478AB24-B807-429C-9E30-BCA5AA4C3ED2}"/>
    <dgm:cxn modelId="{D56DC8F2-3C72-44FC-8DF2-674E2A5D9F13}" srcId="{03CCCB2D-CD2B-4F7E-AA8D-A3E5DBA60358}" destId="{6A220415-47B2-4424-9CDE-DD59C4F8AAAC}" srcOrd="0" destOrd="0" parTransId="{FA0701E7-DA7D-409D-B91E-5B964A20E594}" sibTransId="{EE7DDD5A-83C9-4873-ADE6-433BAE0F635C}"/>
    <dgm:cxn modelId="{C094B3F3-E0CD-4D6A-ADCC-C8B52D228427}" type="presOf" srcId="{366B61D7-25E1-476E-B045-783697529605}" destId="{B753E775-04D3-44E9-BA60-2BE2DDB46054}" srcOrd="0" destOrd="2" presId="urn:microsoft.com/office/officeart/2005/8/layout/vList2"/>
    <dgm:cxn modelId="{F191819B-2765-44ED-BF8C-14D5CA315AB8}" type="presParOf" srcId="{07674658-17E0-43BA-B3DE-5F76E140E959}" destId="{583A012A-5E91-47EB-B734-2B393407ECB3}" srcOrd="0" destOrd="0" presId="urn:microsoft.com/office/officeart/2005/8/layout/vList2"/>
    <dgm:cxn modelId="{DE5C31DD-7672-4B68-B653-FE829DE4ECFF}" type="presParOf" srcId="{07674658-17E0-43BA-B3DE-5F76E140E959}" destId="{4893BAD1-60E4-4F05-BCCB-5B86CC03F44E}" srcOrd="1" destOrd="0" presId="urn:microsoft.com/office/officeart/2005/8/layout/vList2"/>
    <dgm:cxn modelId="{1F60DBF2-FB73-430B-807D-FAD0D08ADAD0}" type="presParOf" srcId="{07674658-17E0-43BA-B3DE-5F76E140E959}" destId="{FA013F7F-7CC8-4C05-BD61-69666FB83763}" srcOrd="2" destOrd="0" presId="urn:microsoft.com/office/officeart/2005/8/layout/vList2"/>
    <dgm:cxn modelId="{D0790DA5-4AC9-49F2-9C4F-2A73C0F0962A}" type="presParOf" srcId="{07674658-17E0-43BA-B3DE-5F76E140E959}" destId="{330CD511-2444-4B18-B07E-E326C9853989}" srcOrd="3" destOrd="0" presId="urn:microsoft.com/office/officeart/2005/8/layout/vList2"/>
    <dgm:cxn modelId="{62A054E5-D727-4070-B0BB-0EE28E50C1AD}" type="presParOf" srcId="{07674658-17E0-43BA-B3DE-5F76E140E959}" destId="{FA06C6FE-9A92-4AFE-90C5-557FF7C0C3B4}" srcOrd="4" destOrd="0" presId="urn:microsoft.com/office/officeart/2005/8/layout/vList2"/>
    <dgm:cxn modelId="{4015E7B1-6157-4CEC-AF36-B1F8E9DA6B2D}" type="presParOf" srcId="{07674658-17E0-43BA-B3DE-5F76E140E959}" destId="{B753E775-04D3-44E9-BA60-2BE2DDB46054}" srcOrd="5" destOrd="0" presId="urn:microsoft.com/office/officeart/2005/8/layout/vList2"/>
    <dgm:cxn modelId="{9D7F7605-44AD-414D-B12E-8F51A603F263}" type="presParOf" srcId="{07674658-17E0-43BA-B3DE-5F76E140E959}" destId="{522A776B-FAEB-45CD-8A6E-86F4E7939AF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384406-5E3B-486B-86A0-E6EF9EB09C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81AD10-B5C7-429C-BCC4-AEA0F97583A9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JVSG program has primary Crystal Reports to assist DVOPs:</a:t>
          </a:r>
        </a:p>
      </dgm:t>
    </dgm:pt>
    <dgm:pt modelId="{FA4160C8-9BE3-434F-B582-CAFD0DAA8464}" type="parTrans" cxnId="{4445D546-2D3C-4B0C-AFA9-7EDF0998179F}">
      <dgm:prSet/>
      <dgm:spPr/>
      <dgm:t>
        <a:bodyPr/>
        <a:lstStyle/>
        <a:p>
          <a:endParaRPr lang="en-US"/>
        </a:p>
      </dgm:t>
    </dgm:pt>
    <dgm:pt modelId="{ECBD9FA2-0054-47DA-A21A-77277650594E}" type="sibTrans" cxnId="{4445D546-2D3C-4B0C-AFA9-7EDF0998179F}">
      <dgm:prSet/>
      <dgm:spPr/>
      <dgm:t>
        <a:bodyPr/>
        <a:lstStyle/>
        <a:p>
          <a:endParaRPr lang="en-US"/>
        </a:p>
      </dgm:t>
    </dgm:pt>
    <dgm:pt modelId="{47A96B24-704E-46E8-8B9F-A457D360342C}">
      <dgm:prSet/>
      <dgm:spPr/>
      <dgm:t>
        <a:bodyPr/>
        <a:lstStyle/>
        <a:p>
          <a:r>
            <a:rPr lang="en-US" err="1">
              <a:solidFill>
                <a:schemeClr val="accent6"/>
              </a:solidFill>
            </a:rPr>
            <a:t>JobQuest</a:t>
          </a:r>
          <a:r>
            <a:rPr lang="en-US">
              <a:solidFill>
                <a:schemeClr val="accent6"/>
              </a:solidFill>
            </a:rPr>
            <a:t> self-attested Eligible Veterans Referred to DVOP</a:t>
          </a:r>
        </a:p>
      </dgm:t>
    </dgm:pt>
    <dgm:pt modelId="{223DBFCC-2237-4124-B878-E8ADB38C8D6A}" type="parTrans" cxnId="{7AAE9D2A-4EE1-4284-80CC-736539F95DDC}">
      <dgm:prSet/>
      <dgm:spPr/>
      <dgm:t>
        <a:bodyPr/>
        <a:lstStyle/>
        <a:p>
          <a:endParaRPr lang="en-US"/>
        </a:p>
      </dgm:t>
    </dgm:pt>
    <dgm:pt modelId="{1364E56E-9055-401E-BDE9-0E493DEFD5FC}" type="sibTrans" cxnId="{7AAE9D2A-4EE1-4284-80CC-736539F95DDC}">
      <dgm:prSet/>
      <dgm:spPr/>
      <dgm:t>
        <a:bodyPr/>
        <a:lstStyle/>
        <a:p>
          <a:endParaRPr lang="en-US"/>
        </a:p>
      </dgm:t>
    </dgm:pt>
    <dgm:pt modelId="{6540CBAE-FFA3-41A2-9FF3-708FFCB86819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Veterans with Barriers</a:t>
          </a:r>
        </a:p>
      </dgm:t>
    </dgm:pt>
    <dgm:pt modelId="{5E637DC2-0616-4542-98F4-BBFAFAD00525}" type="parTrans" cxnId="{A491EA5F-882F-4F3B-846B-9F11D29EF69C}">
      <dgm:prSet/>
      <dgm:spPr/>
      <dgm:t>
        <a:bodyPr/>
        <a:lstStyle/>
        <a:p>
          <a:endParaRPr lang="en-US"/>
        </a:p>
      </dgm:t>
    </dgm:pt>
    <dgm:pt modelId="{AB6932A5-8CA6-446F-83A2-8C3707FA5767}" type="sibTrans" cxnId="{A491EA5F-882F-4F3B-846B-9F11D29EF69C}">
      <dgm:prSet/>
      <dgm:spPr/>
      <dgm:t>
        <a:bodyPr/>
        <a:lstStyle/>
        <a:p>
          <a:endParaRPr lang="en-US"/>
        </a:p>
      </dgm:t>
    </dgm:pt>
    <dgm:pt modelId="{A678AB66-474A-444C-A3BE-B351475EFEAB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Veterans Caseload report</a:t>
          </a:r>
        </a:p>
      </dgm:t>
    </dgm:pt>
    <dgm:pt modelId="{0709DB43-03E7-4529-A6AC-22725EA4A875}" type="parTrans" cxnId="{DE522468-4B3B-479F-AB99-9F49DB47B2C0}">
      <dgm:prSet/>
      <dgm:spPr/>
      <dgm:t>
        <a:bodyPr/>
        <a:lstStyle/>
        <a:p>
          <a:endParaRPr lang="en-US"/>
        </a:p>
      </dgm:t>
    </dgm:pt>
    <dgm:pt modelId="{C596B480-9E80-4625-932D-D53BD519150A}" type="sibTrans" cxnId="{DE522468-4B3B-479F-AB99-9F49DB47B2C0}">
      <dgm:prSet/>
      <dgm:spPr/>
      <dgm:t>
        <a:bodyPr/>
        <a:lstStyle/>
        <a:p>
          <a:endParaRPr lang="en-US"/>
        </a:p>
      </dgm:t>
    </dgm:pt>
    <dgm:pt modelId="{BAD92473-C810-4B6B-952D-708F0163284E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Veterans receiving Career Center Services</a:t>
          </a:r>
        </a:p>
      </dgm:t>
    </dgm:pt>
    <dgm:pt modelId="{3576C2BA-90FC-4014-A3EC-857E07531A89}" type="parTrans" cxnId="{0678BA4F-2CE8-42ED-89DB-B47B327D92A4}">
      <dgm:prSet/>
      <dgm:spPr/>
      <dgm:t>
        <a:bodyPr/>
        <a:lstStyle/>
        <a:p>
          <a:endParaRPr lang="en-US"/>
        </a:p>
      </dgm:t>
    </dgm:pt>
    <dgm:pt modelId="{09888EF1-5F60-4145-A315-B1B64810FBDC}" type="sibTrans" cxnId="{0678BA4F-2CE8-42ED-89DB-B47B327D92A4}">
      <dgm:prSet/>
      <dgm:spPr/>
      <dgm:t>
        <a:bodyPr/>
        <a:lstStyle/>
        <a:p>
          <a:endParaRPr lang="en-US"/>
        </a:p>
      </dgm:t>
    </dgm:pt>
    <dgm:pt modelId="{A72F421C-AEF4-4A52-ABA0-B8A336BA4680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Veterans 90-day warning report</a:t>
          </a:r>
        </a:p>
      </dgm:t>
    </dgm:pt>
    <dgm:pt modelId="{3069FA30-BA8E-4E86-9984-291ED272632F}" type="parTrans" cxnId="{4C8B109C-A383-49C1-B7F2-EFCE9602998C}">
      <dgm:prSet/>
      <dgm:spPr/>
      <dgm:t>
        <a:bodyPr/>
        <a:lstStyle/>
        <a:p>
          <a:endParaRPr lang="en-US"/>
        </a:p>
      </dgm:t>
    </dgm:pt>
    <dgm:pt modelId="{F78C2EF3-1AC2-4957-BD12-9E016038AFB1}" type="sibTrans" cxnId="{4C8B109C-A383-49C1-B7F2-EFCE9602998C}">
      <dgm:prSet/>
      <dgm:spPr/>
      <dgm:t>
        <a:bodyPr/>
        <a:lstStyle/>
        <a:p>
          <a:endParaRPr lang="en-US"/>
        </a:p>
      </dgm:t>
    </dgm:pt>
    <dgm:pt modelId="{D58C0AA1-686A-4C3D-95A2-D97A2FEA34B8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Each of these reports, should be run at least once a month, to support DVOP efforts</a:t>
          </a:r>
        </a:p>
      </dgm:t>
    </dgm:pt>
    <dgm:pt modelId="{D9C6DDEC-9B6F-4910-AFBD-650885BFB7BB}" type="parTrans" cxnId="{677C09E7-3A06-4EDE-BC78-BC4CD69CE8F9}">
      <dgm:prSet/>
      <dgm:spPr/>
      <dgm:t>
        <a:bodyPr/>
        <a:lstStyle/>
        <a:p>
          <a:endParaRPr lang="en-US"/>
        </a:p>
      </dgm:t>
    </dgm:pt>
    <dgm:pt modelId="{7D76DE6C-9282-42A9-A545-1A2EB9595759}" type="sibTrans" cxnId="{677C09E7-3A06-4EDE-BC78-BC4CD69CE8F9}">
      <dgm:prSet/>
      <dgm:spPr/>
      <dgm:t>
        <a:bodyPr/>
        <a:lstStyle/>
        <a:p>
          <a:endParaRPr lang="en-US"/>
        </a:p>
      </dgm:t>
    </dgm:pt>
    <dgm:pt modelId="{466C4796-EFC8-4620-A8E3-6F10B7671AC5}" type="pres">
      <dgm:prSet presAssocID="{8E384406-5E3B-486B-86A0-E6EF9EB09C85}" presName="linear" presStyleCnt="0">
        <dgm:presLayoutVars>
          <dgm:animLvl val="lvl"/>
          <dgm:resizeHandles val="exact"/>
        </dgm:presLayoutVars>
      </dgm:prSet>
      <dgm:spPr/>
    </dgm:pt>
    <dgm:pt modelId="{CBD34D0E-43B7-4060-9BA5-DAA444B78F68}" type="pres">
      <dgm:prSet presAssocID="{DD81AD10-B5C7-429C-BCC4-AEA0F97583A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405DFA4-8A09-455F-9BCE-005C3D3E02E0}" type="pres">
      <dgm:prSet presAssocID="{DD81AD10-B5C7-429C-BCC4-AEA0F97583A9}" presName="childText" presStyleLbl="revTx" presStyleIdx="0" presStyleCnt="1">
        <dgm:presLayoutVars>
          <dgm:bulletEnabled val="1"/>
        </dgm:presLayoutVars>
      </dgm:prSet>
      <dgm:spPr/>
    </dgm:pt>
    <dgm:pt modelId="{58F72E4C-76AB-4858-BC72-AD31E51D79E1}" type="pres">
      <dgm:prSet presAssocID="{D58C0AA1-686A-4C3D-95A2-D97A2FEA34B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4D8D911-2B62-4B0D-8B1E-E3CAD5BBD076}" type="presOf" srcId="{A72F421C-AEF4-4A52-ABA0-B8A336BA4680}" destId="{A405DFA4-8A09-455F-9BCE-005C3D3E02E0}" srcOrd="0" destOrd="4" presId="urn:microsoft.com/office/officeart/2005/8/layout/vList2"/>
    <dgm:cxn modelId="{7AAE9D2A-4EE1-4284-80CC-736539F95DDC}" srcId="{DD81AD10-B5C7-429C-BCC4-AEA0F97583A9}" destId="{47A96B24-704E-46E8-8B9F-A457D360342C}" srcOrd="0" destOrd="0" parTransId="{223DBFCC-2237-4124-B878-E8ADB38C8D6A}" sibTransId="{1364E56E-9055-401E-BDE9-0E493DEFD5FC}"/>
    <dgm:cxn modelId="{A491EA5F-882F-4F3B-846B-9F11D29EF69C}" srcId="{DD81AD10-B5C7-429C-BCC4-AEA0F97583A9}" destId="{6540CBAE-FFA3-41A2-9FF3-708FFCB86819}" srcOrd="1" destOrd="0" parTransId="{5E637DC2-0616-4542-98F4-BBFAFAD00525}" sibTransId="{AB6932A5-8CA6-446F-83A2-8C3707FA5767}"/>
    <dgm:cxn modelId="{4445D546-2D3C-4B0C-AFA9-7EDF0998179F}" srcId="{8E384406-5E3B-486B-86A0-E6EF9EB09C85}" destId="{DD81AD10-B5C7-429C-BCC4-AEA0F97583A9}" srcOrd="0" destOrd="0" parTransId="{FA4160C8-9BE3-434F-B582-CAFD0DAA8464}" sibTransId="{ECBD9FA2-0054-47DA-A21A-77277650594E}"/>
    <dgm:cxn modelId="{DE522468-4B3B-479F-AB99-9F49DB47B2C0}" srcId="{DD81AD10-B5C7-429C-BCC4-AEA0F97583A9}" destId="{A678AB66-474A-444C-A3BE-B351475EFEAB}" srcOrd="2" destOrd="0" parTransId="{0709DB43-03E7-4529-A6AC-22725EA4A875}" sibTransId="{C596B480-9E80-4625-932D-D53BD519150A}"/>
    <dgm:cxn modelId="{FF0A9269-98DD-41AC-8E72-48D24CACAB39}" type="presOf" srcId="{6540CBAE-FFA3-41A2-9FF3-708FFCB86819}" destId="{A405DFA4-8A09-455F-9BCE-005C3D3E02E0}" srcOrd="0" destOrd="1" presId="urn:microsoft.com/office/officeart/2005/8/layout/vList2"/>
    <dgm:cxn modelId="{0678BA4F-2CE8-42ED-89DB-B47B327D92A4}" srcId="{DD81AD10-B5C7-429C-BCC4-AEA0F97583A9}" destId="{BAD92473-C810-4B6B-952D-708F0163284E}" srcOrd="3" destOrd="0" parTransId="{3576C2BA-90FC-4014-A3EC-857E07531A89}" sibTransId="{09888EF1-5F60-4145-A315-B1B64810FBDC}"/>
    <dgm:cxn modelId="{1ECB4C70-5662-46F1-9BE3-CC3C7D213582}" type="presOf" srcId="{47A96B24-704E-46E8-8B9F-A457D360342C}" destId="{A405DFA4-8A09-455F-9BCE-005C3D3E02E0}" srcOrd="0" destOrd="0" presId="urn:microsoft.com/office/officeart/2005/8/layout/vList2"/>
    <dgm:cxn modelId="{985C388B-4E8E-4C22-AD8C-EB67C1D1ECC9}" type="presOf" srcId="{A678AB66-474A-444C-A3BE-B351475EFEAB}" destId="{A405DFA4-8A09-455F-9BCE-005C3D3E02E0}" srcOrd="0" destOrd="2" presId="urn:microsoft.com/office/officeart/2005/8/layout/vList2"/>
    <dgm:cxn modelId="{84C08D8D-54E1-4A5F-AB42-6BE7B6045650}" type="presOf" srcId="{8E384406-5E3B-486B-86A0-E6EF9EB09C85}" destId="{466C4796-EFC8-4620-A8E3-6F10B7671AC5}" srcOrd="0" destOrd="0" presId="urn:microsoft.com/office/officeart/2005/8/layout/vList2"/>
    <dgm:cxn modelId="{4C8B109C-A383-49C1-B7F2-EFCE9602998C}" srcId="{DD81AD10-B5C7-429C-BCC4-AEA0F97583A9}" destId="{A72F421C-AEF4-4A52-ABA0-B8A336BA4680}" srcOrd="4" destOrd="0" parTransId="{3069FA30-BA8E-4E86-9984-291ED272632F}" sibTransId="{F78C2EF3-1AC2-4957-BD12-9E016038AFB1}"/>
    <dgm:cxn modelId="{BC6C00A7-B6C3-45BA-9EFA-554D56376722}" type="presOf" srcId="{BAD92473-C810-4B6B-952D-708F0163284E}" destId="{A405DFA4-8A09-455F-9BCE-005C3D3E02E0}" srcOrd="0" destOrd="3" presId="urn:microsoft.com/office/officeart/2005/8/layout/vList2"/>
    <dgm:cxn modelId="{36E79AB3-D54A-4FA3-83B9-BAED436AA5BA}" type="presOf" srcId="{DD81AD10-B5C7-429C-BCC4-AEA0F97583A9}" destId="{CBD34D0E-43B7-4060-9BA5-DAA444B78F68}" srcOrd="0" destOrd="0" presId="urn:microsoft.com/office/officeart/2005/8/layout/vList2"/>
    <dgm:cxn modelId="{677C09E7-3A06-4EDE-BC78-BC4CD69CE8F9}" srcId="{8E384406-5E3B-486B-86A0-E6EF9EB09C85}" destId="{D58C0AA1-686A-4C3D-95A2-D97A2FEA34B8}" srcOrd="1" destOrd="0" parTransId="{D9C6DDEC-9B6F-4910-AFBD-650885BFB7BB}" sibTransId="{7D76DE6C-9282-42A9-A545-1A2EB9595759}"/>
    <dgm:cxn modelId="{D41417F2-A599-4C0F-858E-7D2ACA833ECD}" type="presOf" srcId="{D58C0AA1-686A-4C3D-95A2-D97A2FEA34B8}" destId="{58F72E4C-76AB-4858-BC72-AD31E51D79E1}" srcOrd="0" destOrd="0" presId="urn:microsoft.com/office/officeart/2005/8/layout/vList2"/>
    <dgm:cxn modelId="{96A3210C-F72B-473C-9B7A-5F21C262AA05}" type="presParOf" srcId="{466C4796-EFC8-4620-A8E3-6F10B7671AC5}" destId="{CBD34D0E-43B7-4060-9BA5-DAA444B78F68}" srcOrd="0" destOrd="0" presId="urn:microsoft.com/office/officeart/2005/8/layout/vList2"/>
    <dgm:cxn modelId="{E1D29987-5BCF-4FD0-9DE8-AF4C2EBD1500}" type="presParOf" srcId="{466C4796-EFC8-4620-A8E3-6F10B7671AC5}" destId="{A405DFA4-8A09-455F-9BCE-005C3D3E02E0}" srcOrd="1" destOrd="0" presId="urn:microsoft.com/office/officeart/2005/8/layout/vList2"/>
    <dgm:cxn modelId="{58ABE359-7DB2-4847-BE9F-B643BFB5EC94}" type="presParOf" srcId="{466C4796-EFC8-4620-A8E3-6F10B7671AC5}" destId="{58F72E4C-76AB-4858-BC72-AD31E51D79E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8343E2-9F67-4D1B-88F1-23950145E05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42BD83C-6E92-4C8A-B420-13C1FCF4E8B0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Intensive Services Coordinator (ISC) – will screen VR&amp;E, HVRP, DOL, VA, and </a:t>
          </a:r>
          <a:r>
            <a:rPr lang="en-US" err="1">
              <a:solidFill>
                <a:schemeClr val="accent6"/>
              </a:solidFill>
            </a:rPr>
            <a:t>MassHire</a:t>
          </a:r>
          <a:r>
            <a:rPr lang="en-US">
              <a:solidFill>
                <a:schemeClr val="accent6"/>
              </a:solidFill>
            </a:rPr>
            <a:t> </a:t>
          </a:r>
          <a:r>
            <a:rPr lang="en-US" err="1">
              <a:solidFill>
                <a:schemeClr val="accent6"/>
              </a:solidFill>
            </a:rPr>
            <a:t>JobQuest</a:t>
          </a:r>
          <a:r>
            <a:rPr lang="en-US">
              <a:solidFill>
                <a:schemeClr val="accent6"/>
              </a:solidFill>
            </a:rPr>
            <a:t> referrals</a:t>
          </a:r>
        </a:p>
      </dgm:t>
    </dgm:pt>
    <dgm:pt modelId="{2C2413E7-D71F-4B16-A4EF-C73A1D32C5A5}" type="parTrans" cxnId="{2815F485-8152-4E37-AEB7-EA512A56EA37}">
      <dgm:prSet/>
      <dgm:spPr/>
      <dgm:t>
        <a:bodyPr/>
        <a:lstStyle/>
        <a:p>
          <a:endParaRPr lang="en-US"/>
        </a:p>
      </dgm:t>
    </dgm:pt>
    <dgm:pt modelId="{1B9E0048-F2E7-4710-8A50-67CE13454F22}" type="sibTrans" cxnId="{2815F485-8152-4E37-AEB7-EA512A56EA37}">
      <dgm:prSet/>
      <dgm:spPr/>
      <dgm:t>
        <a:bodyPr/>
        <a:lstStyle/>
        <a:p>
          <a:endParaRPr lang="en-US"/>
        </a:p>
      </dgm:t>
    </dgm:pt>
    <dgm:pt modelId="{FEE29F63-C6E8-4CE6-B2B0-D7B237025D0B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ISC will refer to closest DVOP to where Veteran resides</a:t>
          </a:r>
        </a:p>
      </dgm:t>
    </dgm:pt>
    <dgm:pt modelId="{0EA66830-6B01-432D-9891-D3A1201B509D}" type="parTrans" cxnId="{B34EEFE6-C1BB-4287-978E-D589FE02EE80}">
      <dgm:prSet/>
      <dgm:spPr/>
      <dgm:t>
        <a:bodyPr/>
        <a:lstStyle/>
        <a:p>
          <a:endParaRPr lang="en-US"/>
        </a:p>
      </dgm:t>
    </dgm:pt>
    <dgm:pt modelId="{C08AD01E-D285-4F38-B3FD-027E6E0E1AEA}" type="sibTrans" cxnId="{B34EEFE6-C1BB-4287-978E-D589FE02EE80}">
      <dgm:prSet/>
      <dgm:spPr/>
      <dgm:t>
        <a:bodyPr/>
        <a:lstStyle/>
        <a:p>
          <a:endParaRPr lang="en-US"/>
        </a:p>
      </dgm:t>
    </dgm:pt>
    <dgm:pt modelId="{0FE8A80F-64DD-478F-A997-5D22F41F8DEF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DVOP will contact Veteran</a:t>
          </a:r>
        </a:p>
      </dgm:t>
    </dgm:pt>
    <dgm:pt modelId="{EBA1AAE1-6F0B-4767-8A62-290968B76D7E}" type="parTrans" cxnId="{98337C9B-7785-427E-BA37-64B401281A47}">
      <dgm:prSet/>
      <dgm:spPr/>
      <dgm:t>
        <a:bodyPr/>
        <a:lstStyle/>
        <a:p>
          <a:endParaRPr lang="en-US"/>
        </a:p>
      </dgm:t>
    </dgm:pt>
    <dgm:pt modelId="{2B92B3EB-5463-478D-8146-74F8E9D5CE90}" type="sibTrans" cxnId="{98337C9B-7785-427E-BA37-64B401281A47}">
      <dgm:prSet/>
      <dgm:spPr/>
      <dgm:t>
        <a:bodyPr/>
        <a:lstStyle/>
        <a:p>
          <a:endParaRPr lang="en-US"/>
        </a:p>
      </dgm:t>
    </dgm:pt>
    <dgm:pt modelId="{15B0C80B-E4C1-446C-BD55-5E62EE84C479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DVOP will warm hand off Veteran to Career Center to create registration and attend a CCS</a:t>
          </a:r>
        </a:p>
      </dgm:t>
    </dgm:pt>
    <dgm:pt modelId="{E52F400A-A5C2-42F8-AD46-34BACB21B6CC}" type="parTrans" cxnId="{6FF1628E-C14A-4427-9F6A-814DFF14B5C9}">
      <dgm:prSet/>
      <dgm:spPr/>
      <dgm:t>
        <a:bodyPr/>
        <a:lstStyle/>
        <a:p>
          <a:endParaRPr lang="en-US"/>
        </a:p>
      </dgm:t>
    </dgm:pt>
    <dgm:pt modelId="{47A1CCF9-DA71-4CC9-B783-4AB7DEB1601B}" type="sibTrans" cxnId="{6FF1628E-C14A-4427-9F6A-814DFF14B5C9}">
      <dgm:prSet/>
      <dgm:spPr/>
      <dgm:t>
        <a:bodyPr/>
        <a:lstStyle/>
        <a:p>
          <a:endParaRPr lang="en-US"/>
        </a:p>
      </dgm:t>
    </dgm:pt>
    <dgm:pt modelId="{FE1F851A-5532-4CE4-A4BC-DF5EBD06DDDB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Veteran will then be assigned to DVOP for services</a:t>
          </a:r>
        </a:p>
      </dgm:t>
    </dgm:pt>
    <dgm:pt modelId="{90A62006-5AF0-4294-9FA4-2F45C08BEB17}" type="parTrans" cxnId="{92185A00-5D9A-47B2-9B06-B591DA3DECB4}">
      <dgm:prSet/>
      <dgm:spPr/>
      <dgm:t>
        <a:bodyPr/>
        <a:lstStyle/>
        <a:p>
          <a:endParaRPr lang="en-US"/>
        </a:p>
      </dgm:t>
    </dgm:pt>
    <dgm:pt modelId="{BE9C82E7-051D-4A2E-93AD-70CC433B9394}" type="sibTrans" cxnId="{92185A00-5D9A-47B2-9B06-B591DA3DECB4}">
      <dgm:prSet/>
      <dgm:spPr/>
      <dgm:t>
        <a:bodyPr/>
        <a:lstStyle/>
        <a:p>
          <a:endParaRPr lang="en-US"/>
        </a:p>
      </dgm:t>
    </dgm:pt>
    <dgm:pt modelId="{36C5BBFC-65BD-4F61-94A5-27682BC0D234}" type="pres">
      <dgm:prSet presAssocID="{788343E2-9F67-4D1B-88F1-23950145E050}" presName="vert0" presStyleCnt="0">
        <dgm:presLayoutVars>
          <dgm:dir/>
          <dgm:animOne val="branch"/>
          <dgm:animLvl val="lvl"/>
        </dgm:presLayoutVars>
      </dgm:prSet>
      <dgm:spPr/>
    </dgm:pt>
    <dgm:pt modelId="{BAE7DA64-BDD2-483F-92AA-2EA72BF9D6AE}" type="pres">
      <dgm:prSet presAssocID="{B42BD83C-6E92-4C8A-B420-13C1FCF4E8B0}" presName="thickLine" presStyleLbl="alignNode1" presStyleIdx="0" presStyleCnt="5"/>
      <dgm:spPr/>
    </dgm:pt>
    <dgm:pt modelId="{6958E24F-24A4-4874-B7D6-F4E9A2B5E3A6}" type="pres">
      <dgm:prSet presAssocID="{B42BD83C-6E92-4C8A-B420-13C1FCF4E8B0}" presName="horz1" presStyleCnt="0"/>
      <dgm:spPr/>
    </dgm:pt>
    <dgm:pt modelId="{318924D8-898B-4230-BBC3-D105235676EC}" type="pres">
      <dgm:prSet presAssocID="{B42BD83C-6E92-4C8A-B420-13C1FCF4E8B0}" presName="tx1" presStyleLbl="revTx" presStyleIdx="0" presStyleCnt="5"/>
      <dgm:spPr/>
    </dgm:pt>
    <dgm:pt modelId="{67449607-8FFA-4191-B2C9-AEF2428AC4E3}" type="pres">
      <dgm:prSet presAssocID="{B42BD83C-6E92-4C8A-B420-13C1FCF4E8B0}" presName="vert1" presStyleCnt="0"/>
      <dgm:spPr/>
    </dgm:pt>
    <dgm:pt modelId="{83F8520D-C295-4B67-8790-D71A1340572C}" type="pres">
      <dgm:prSet presAssocID="{FEE29F63-C6E8-4CE6-B2B0-D7B237025D0B}" presName="thickLine" presStyleLbl="alignNode1" presStyleIdx="1" presStyleCnt="5"/>
      <dgm:spPr/>
    </dgm:pt>
    <dgm:pt modelId="{FD2C51CE-4ED9-4AC9-B7F3-0D1E9F86F0A3}" type="pres">
      <dgm:prSet presAssocID="{FEE29F63-C6E8-4CE6-B2B0-D7B237025D0B}" presName="horz1" presStyleCnt="0"/>
      <dgm:spPr/>
    </dgm:pt>
    <dgm:pt modelId="{6F7418D0-29DB-45BA-ABB1-BACB1F545AFA}" type="pres">
      <dgm:prSet presAssocID="{FEE29F63-C6E8-4CE6-B2B0-D7B237025D0B}" presName="tx1" presStyleLbl="revTx" presStyleIdx="1" presStyleCnt="5"/>
      <dgm:spPr/>
    </dgm:pt>
    <dgm:pt modelId="{CC18A2BB-7EF6-4CC6-9AF3-CB2C92C716EC}" type="pres">
      <dgm:prSet presAssocID="{FEE29F63-C6E8-4CE6-B2B0-D7B237025D0B}" presName="vert1" presStyleCnt="0"/>
      <dgm:spPr/>
    </dgm:pt>
    <dgm:pt modelId="{ABC250A0-2DAD-42A0-AD2E-91099E7BF6F1}" type="pres">
      <dgm:prSet presAssocID="{0FE8A80F-64DD-478F-A997-5D22F41F8DEF}" presName="thickLine" presStyleLbl="alignNode1" presStyleIdx="2" presStyleCnt="5"/>
      <dgm:spPr/>
    </dgm:pt>
    <dgm:pt modelId="{0FE5147A-4EFA-4D10-A7A3-34D7EFBE7EF2}" type="pres">
      <dgm:prSet presAssocID="{0FE8A80F-64DD-478F-A997-5D22F41F8DEF}" presName="horz1" presStyleCnt="0"/>
      <dgm:spPr/>
    </dgm:pt>
    <dgm:pt modelId="{8A9DD490-A3A3-4353-9C28-085FB60B7191}" type="pres">
      <dgm:prSet presAssocID="{0FE8A80F-64DD-478F-A997-5D22F41F8DEF}" presName="tx1" presStyleLbl="revTx" presStyleIdx="2" presStyleCnt="5"/>
      <dgm:spPr/>
    </dgm:pt>
    <dgm:pt modelId="{9D9BCBCA-93E0-4E6B-8199-EE9FB0E02E6C}" type="pres">
      <dgm:prSet presAssocID="{0FE8A80F-64DD-478F-A997-5D22F41F8DEF}" presName="vert1" presStyleCnt="0"/>
      <dgm:spPr/>
    </dgm:pt>
    <dgm:pt modelId="{8379418E-C2E1-4A0E-98CD-BB9A6DD19FB0}" type="pres">
      <dgm:prSet presAssocID="{15B0C80B-E4C1-446C-BD55-5E62EE84C479}" presName="thickLine" presStyleLbl="alignNode1" presStyleIdx="3" presStyleCnt="5"/>
      <dgm:spPr/>
    </dgm:pt>
    <dgm:pt modelId="{7A70C2C4-46B4-4C74-9941-7A725BC38B7D}" type="pres">
      <dgm:prSet presAssocID="{15B0C80B-E4C1-446C-BD55-5E62EE84C479}" presName="horz1" presStyleCnt="0"/>
      <dgm:spPr/>
    </dgm:pt>
    <dgm:pt modelId="{9ADCED35-E1E0-4EDC-8215-A64777AC6F2A}" type="pres">
      <dgm:prSet presAssocID="{15B0C80B-E4C1-446C-BD55-5E62EE84C479}" presName="tx1" presStyleLbl="revTx" presStyleIdx="3" presStyleCnt="5"/>
      <dgm:spPr/>
    </dgm:pt>
    <dgm:pt modelId="{C8AE3068-D84D-4413-88D7-18F86DBF1CD0}" type="pres">
      <dgm:prSet presAssocID="{15B0C80B-E4C1-446C-BD55-5E62EE84C479}" presName="vert1" presStyleCnt="0"/>
      <dgm:spPr/>
    </dgm:pt>
    <dgm:pt modelId="{51846DEF-02E5-40FC-A1C1-EA0C227EBE89}" type="pres">
      <dgm:prSet presAssocID="{FE1F851A-5532-4CE4-A4BC-DF5EBD06DDDB}" presName="thickLine" presStyleLbl="alignNode1" presStyleIdx="4" presStyleCnt="5"/>
      <dgm:spPr/>
    </dgm:pt>
    <dgm:pt modelId="{9FFC8459-6FB2-4FD3-B34B-AB3A846E0D15}" type="pres">
      <dgm:prSet presAssocID="{FE1F851A-5532-4CE4-A4BC-DF5EBD06DDDB}" presName="horz1" presStyleCnt="0"/>
      <dgm:spPr/>
    </dgm:pt>
    <dgm:pt modelId="{5AAB6302-4C5E-4A18-B81C-BCAAE70791C0}" type="pres">
      <dgm:prSet presAssocID="{FE1F851A-5532-4CE4-A4BC-DF5EBD06DDDB}" presName="tx1" presStyleLbl="revTx" presStyleIdx="4" presStyleCnt="5"/>
      <dgm:spPr/>
    </dgm:pt>
    <dgm:pt modelId="{0810396A-9543-4FB4-91F0-FE4948D9417D}" type="pres">
      <dgm:prSet presAssocID="{FE1F851A-5532-4CE4-A4BC-DF5EBD06DDDB}" presName="vert1" presStyleCnt="0"/>
      <dgm:spPr/>
    </dgm:pt>
  </dgm:ptLst>
  <dgm:cxnLst>
    <dgm:cxn modelId="{92185A00-5D9A-47B2-9B06-B591DA3DECB4}" srcId="{788343E2-9F67-4D1B-88F1-23950145E050}" destId="{FE1F851A-5532-4CE4-A4BC-DF5EBD06DDDB}" srcOrd="4" destOrd="0" parTransId="{90A62006-5AF0-4294-9FA4-2F45C08BEB17}" sibTransId="{BE9C82E7-051D-4A2E-93AD-70CC433B9394}"/>
    <dgm:cxn modelId="{E83C4F1B-9712-499E-9DAE-649FE972545B}" type="presOf" srcId="{0FE8A80F-64DD-478F-A997-5D22F41F8DEF}" destId="{8A9DD490-A3A3-4353-9C28-085FB60B7191}" srcOrd="0" destOrd="0" presId="urn:microsoft.com/office/officeart/2008/layout/LinedList"/>
    <dgm:cxn modelId="{5DD2D049-5536-4E2D-905F-CF6AABBD8F83}" type="presOf" srcId="{FEE29F63-C6E8-4CE6-B2B0-D7B237025D0B}" destId="{6F7418D0-29DB-45BA-ABB1-BACB1F545AFA}" srcOrd="0" destOrd="0" presId="urn:microsoft.com/office/officeart/2008/layout/LinedList"/>
    <dgm:cxn modelId="{2815F485-8152-4E37-AEB7-EA512A56EA37}" srcId="{788343E2-9F67-4D1B-88F1-23950145E050}" destId="{B42BD83C-6E92-4C8A-B420-13C1FCF4E8B0}" srcOrd="0" destOrd="0" parTransId="{2C2413E7-D71F-4B16-A4EF-C73A1D32C5A5}" sibTransId="{1B9E0048-F2E7-4710-8A50-67CE13454F22}"/>
    <dgm:cxn modelId="{AC9C788C-BF29-4CCC-9368-3E0C17D86BB6}" type="presOf" srcId="{FE1F851A-5532-4CE4-A4BC-DF5EBD06DDDB}" destId="{5AAB6302-4C5E-4A18-B81C-BCAAE70791C0}" srcOrd="0" destOrd="0" presId="urn:microsoft.com/office/officeart/2008/layout/LinedList"/>
    <dgm:cxn modelId="{6FF1628E-C14A-4427-9F6A-814DFF14B5C9}" srcId="{788343E2-9F67-4D1B-88F1-23950145E050}" destId="{15B0C80B-E4C1-446C-BD55-5E62EE84C479}" srcOrd="3" destOrd="0" parTransId="{E52F400A-A5C2-42F8-AD46-34BACB21B6CC}" sibTransId="{47A1CCF9-DA71-4CC9-B783-4AB7DEB1601B}"/>
    <dgm:cxn modelId="{98337C9B-7785-427E-BA37-64B401281A47}" srcId="{788343E2-9F67-4D1B-88F1-23950145E050}" destId="{0FE8A80F-64DD-478F-A997-5D22F41F8DEF}" srcOrd="2" destOrd="0" parTransId="{EBA1AAE1-6F0B-4767-8A62-290968B76D7E}" sibTransId="{2B92B3EB-5463-478D-8146-74F8E9D5CE90}"/>
    <dgm:cxn modelId="{7A8006BE-6275-4DAA-82D1-741AA01709E1}" type="presOf" srcId="{B42BD83C-6E92-4C8A-B420-13C1FCF4E8B0}" destId="{318924D8-898B-4230-BBC3-D105235676EC}" srcOrd="0" destOrd="0" presId="urn:microsoft.com/office/officeart/2008/layout/LinedList"/>
    <dgm:cxn modelId="{8B3EF1C4-1158-4946-9F94-78492FC38FAC}" type="presOf" srcId="{788343E2-9F67-4D1B-88F1-23950145E050}" destId="{36C5BBFC-65BD-4F61-94A5-27682BC0D234}" srcOrd="0" destOrd="0" presId="urn:microsoft.com/office/officeart/2008/layout/LinedList"/>
    <dgm:cxn modelId="{88B0A1E5-60C4-4862-A368-54E7E6CFCC29}" type="presOf" srcId="{15B0C80B-E4C1-446C-BD55-5E62EE84C479}" destId="{9ADCED35-E1E0-4EDC-8215-A64777AC6F2A}" srcOrd="0" destOrd="0" presId="urn:microsoft.com/office/officeart/2008/layout/LinedList"/>
    <dgm:cxn modelId="{B34EEFE6-C1BB-4287-978E-D589FE02EE80}" srcId="{788343E2-9F67-4D1B-88F1-23950145E050}" destId="{FEE29F63-C6E8-4CE6-B2B0-D7B237025D0B}" srcOrd="1" destOrd="0" parTransId="{0EA66830-6B01-432D-9891-D3A1201B509D}" sibTransId="{C08AD01E-D285-4F38-B3FD-027E6E0E1AEA}"/>
    <dgm:cxn modelId="{3D84CB8A-5C9E-4C6C-A985-7DEEC34B4830}" type="presParOf" srcId="{36C5BBFC-65BD-4F61-94A5-27682BC0D234}" destId="{BAE7DA64-BDD2-483F-92AA-2EA72BF9D6AE}" srcOrd="0" destOrd="0" presId="urn:microsoft.com/office/officeart/2008/layout/LinedList"/>
    <dgm:cxn modelId="{BE5F5B83-D5F3-4B84-ACAF-339278D6E3A0}" type="presParOf" srcId="{36C5BBFC-65BD-4F61-94A5-27682BC0D234}" destId="{6958E24F-24A4-4874-B7D6-F4E9A2B5E3A6}" srcOrd="1" destOrd="0" presId="urn:microsoft.com/office/officeart/2008/layout/LinedList"/>
    <dgm:cxn modelId="{42B5E113-BE24-47A6-BCE8-0F7BA868B1A4}" type="presParOf" srcId="{6958E24F-24A4-4874-B7D6-F4E9A2B5E3A6}" destId="{318924D8-898B-4230-BBC3-D105235676EC}" srcOrd="0" destOrd="0" presId="urn:microsoft.com/office/officeart/2008/layout/LinedList"/>
    <dgm:cxn modelId="{809AC2DB-5E98-4D09-A47B-CFA466A98533}" type="presParOf" srcId="{6958E24F-24A4-4874-B7D6-F4E9A2B5E3A6}" destId="{67449607-8FFA-4191-B2C9-AEF2428AC4E3}" srcOrd="1" destOrd="0" presId="urn:microsoft.com/office/officeart/2008/layout/LinedList"/>
    <dgm:cxn modelId="{0E91974C-62AA-4F56-8D44-7DECD4EA514F}" type="presParOf" srcId="{36C5BBFC-65BD-4F61-94A5-27682BC0D234}" destId="{83F8520D-C295-4B67-8790-D71A1340572C}" srcOrd="2" destOrd="0" presId="urn:microsoft.com/office/officeart/2008/layout/LinedList"/>
    <dgm:cxn modelId="{5197CC95-E5D1-4636-A343-0FFADBC9C9A0}" type="presParOf" srcId="{36C5BBFC-65BD-4F61-94A5-27682BC0D234}" destId="{FD2C51CE-4ED9-4AC9-B7F3-0D1E9F86F0A3}" srcOrd="3" destOrd="0" presId="urn:microsoft.com/office/officeart/2008/layout/LinedList"/>
    <dgm:cxn modelId="{AF167891-9266-4515-906D-EAD1CC97C1AA}" type="presParOf" srcId="{FD2C51CE-4ED9-4AC9-B7F3-0D1E9F86F0A3}" destId="{6F7418D0-29DB-45BA-ABB1-BACB1F545AFA}" srcOrd="0" destOrd="0" presId="urn:microsoft.com/office/officeart/2008/layout/LinedList"/>
    <dgm:cxn modelId="{29D32B76-6B1D-4D2D-97D0-5AD47C6DAEAB}" type="presParOf" srcId="{FD2C51CE-4ED9-4AC9-B7F3-0D1E9F86F0A3}" destId="{CC18A2BB-7EF6-4CC6-9AF3-CB2C92C716EC}" srcOrd="1" destOrd="0" presId="urn:microsoft.com/office/officeart/2008/layout/LinedList"/>
    <dgm:cxn modelId="{0574B9AA-9C20-478C-875D-494DD00ED51B}" type="presParOf" srcId="{36C5BBFC-65BD-4F61-94A5-27682BC0D234}" destId="{ABC250A0-2DAD-42A0-AD2E-91099E7BF6F1}" srcOrd="4" destOrd="0" presId="urn:microsoft.com/office/officeart/2008/layout/LinedList"/>
    <dgm:cxn modelId="{35256788-3036-437B-A211-F37153959C75}" type="presParOf" srcId="{36C5BBFC-65BD-4F61-94A5-27682BC0D234}" destId="{0FE5147A-4EFA-4D10-A7A3-34D7EFBE7EF2}" srcOrd="5" destOrd="0" presId="urn:microsoft.com/office/officeart/2008/layout/LinedList"/>
    <dgm:cxn modelId="{CF341B58-769C-49B1-8E4F-31B4E70024BB}" type="presParOf" srcId="{0FE5147A-4EFA-4D10-A7A3-34D7EFBE7EF2}" destId="{8A9DD490-A3A3-4353-9C28-085FB60B7191}" srcOrd="0" destOrd="0" presId="urn:microsoft.com/office/officeart/2008/layout/LinedList"/>
    <dgm:cxn modelId="{2EA4BCC7-278C-4F4E-B80E-B72F4D2ACBCE}" type="presParOf" srcId="{0FE5147A-4EFA-4D10-A7A3-34D7EFBE7EF2}" destId="{9D9BCBCA-93E0-4E6B-8199-EE9FB0E02E6C}" srcOrd="1" destOrd="0" presId="urn:microsoft.com/office/officeart/2008/layout/LinedList"/>
    <dgm:cxn modelId="{20EDEC0B-5BDF-4773-B7A3-D4975222D3BB}" type="presParOf" srcId="{36C5BBFC-65BD-4F61-94A5-27682BC0D234}" destId="{8379418E-C2E1-4A0E-98CD-BB9A6DD19FB0}" srcOrd="6" destOrd="0" presId="urn:microsoft.com/office/officeart/2008/layout/LinedList"/>
    <dgm:cxn modelId="{08F52EE4-1ADF-40F3-9B2B-43118BFDFEF1}" type="presParOf" srcId="{36C5BBFC-65BD-4F61-94A5-27682BC0D234}" destId="{7A70C2C4-46B4-4C74-9941-7A725BC38B7D}" srcOrd="7" destOrd="0" presId="urn:microsoft.com/office/officeart/2008/layout/LinedList"/>
    <dgm:cxn modelId="{D6C8CAD6-A4B7-47BD-AEFF-12D5148C0F79}" type="presParOf" srcId="{7A70C2C4-46B4-4C74-9941-7A725BC38B7D}" destId="{9ADCED35-E1E0-4EDC-8215-A64777AC6F2A}" srcOrd="0" destOrd="0" presId="urn:microsoft.com/office/officeart/2008/layout/LinedList"/>
    <dgm:cxn modelId="{2AFA4E07-304C-4ABA-A85D-D9A6AE7A370F}" type="presParOf" srcId="{7A70C2C4-46B4-4C74-9941-7A725BC38B7D}" destId="{C8AE3068-D84D-4413-88D7-18F86DBF1CD0}" srcOrd="1" destOrd="0" presId="urn:microsoft.com/office/officeart/2008/layout/LinedList"/>
    <dgm:cxn modelId="{A0BF3983-6F6E-495C-9694-3B2A8CC6FF53}" type="presParOf" srcId="{36C5BBFC-65BD-4F61-94A5-27682BC0D234}" destId="{51846DEF-02E5-40FC-A1C1-EA0C227EBE89}" srcOrd="8" destOrd="0" presId="urn:microsoft.com/office/officeart/2008/layout/LinedList"/>
    <dgm:cxn modelId="{13D0D9F6-914F-43E7-928E-4561050584CC}" type="presParOf" srcId="{36C5BBFC-65BD-4F61-94A5-27682BC0D234}" destId="{9FFC8459-6FB2-4FD3-B34B-AB3A846E0D15}" srcOrd="9" destOrd="0" presId="urn:microsoft.com/office/officeart/2008/layout/LinedList"/>
    <dgm:cxn modelId="{0674B790-F96D-45EC-B6F5-44054C112C08}" type="presParOf" srcId="{9FFC8459-6FB2-4FD3-B34B-AB3A846E0D15}" destId="{5AAB6302-4C5E-4A18-B81C-BCAAE70791C0}" srcOrd="0" destOrd="0" presId="urn:microsoft.com/office/officeart/2008/layout/LinedList"/>
    <dgm:cxn modelId="{9C3D3126-5527-4D28-B2CA-B333393C3C7C}" type="presParOf" srcId="{9FFC8459-6FB2-4FD3-B34B-AB3A846E0D15}" destId="{0810396A-9543-4FB4-91F0-FE4948D941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83A2F0-5A0E-422A-BD83-B2E569D0063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8D8F693-0096-448A-B727-F0E7B2B87E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6"/>
              </a:solidFill>
            </a:rPr>
            <a:t>Veterans not eligible for DVOP services – indicated by ISC – Operations Managers/Career Center management will be notified by email to provide services</a:t>
          </a:r>
        </a:p>
      </dgm:t>
    </dgm:pt>
    <dgm:pt modelId="{3C5E5AFF-B894-43DE-9ADC-AFBA8B0903E8}" type="parTrans" cxnId="{6391494A-E3FF-42CE-A8C4-9F6ED540266A}">
      <dgm:prSet/>
      <dgm:spPr/>
      <dgm:t>
        <a:bodyPr/>
        <a:lstStyle/>
        <a:p>
          <a:endParaRPr lang="en-US"/>
        </a:p>
      </dgm:t>
    </dgm:pt>
    <dgm:pt modelId="{EF117A52-2116-4FAF-999F-B190E0B36671}" type="sibTrans" cxnId="{6391494A-E3FF-42CE-A8C4-9F6ED540266A}">
      <dgm:prSet/>
      <dgm:spPr/>
      <dgm:t>
        <a:bodyPr/>
        <a:lstStyle/>
        <a:p>
          <a:endParaRPr lang="en-US"/>
        </a:p>
      </dgm:t>
    </dgm:pt>
    <dgm:pt modelId="{DC6AEAAD-11D3-4FA2-AE75-A6F2D10C00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6"/>
              </a:solidFill>
            </a:rPr>
            <a:t>Non-JVSG staff will continue to facilitate intake of Veterans who visit career centers to access services virtually or in-person</a:t>
          </a:r>
        </a:p>
      </dgm:t>
    </dgm:pt>
    <dgm:pt modelId="{8A380038-8208-46E8-90A7-D2BB6894AD1D}" type="parTrans" cxnId="{FE840F34-9684-4637-BC1A-06CCE86ECD57}">
      <dgm:prSet/>
      <dgm:spPr/>
      <dgm:t>
        <a:bodyPr/>
        <a:lstStyle/>
        <a:p>
          <a:endParaRPr lang="en-US"/>
        </a:p>
      </dgm:t>
    </dgm:pt>
    <dgm:pt modelId="{D7EB9DB5-0025-4C2A-AB73-CA49996F26C1}" type="sibTrans" cxnId="{FE840F34-9684-4637-BC1A-06CCE86ECD57}">
      <dgm:prSet/>
      <dgm:spPr/>
      <dgm:t>
        <a:bodyPr/>
        <a:lstStyle/>
        <a:p>
          <a:endParaRPr lang="en-US"/>
        </a:p>
      </dgm:t>
    </dgm:pt>
    <dgm:pt modelId="{8B38918D-7DB4-4A66-BBC8-D89EBE080946}" type="pres">
      <dgm:prSet presAssocID="{2483A2F0-5A0E-422A-BD83-B2E569D00636}" presName="root" presStyleCnt="0">
        <dgm:presLayoutVars>
          <dgm:dir/>
          <dgm:resizeHandles val="exact"/>
        </dgm:presLayoutVars>
      </dgm:prSet>
      <dgm:spPr/>
    </dgm:pt>
    <dgm:pt modelId="{309B2D85-F773-4140-9A5B-88550CB500B1}" type="pres">
      <dgm:prSet presAssocID="{68D8F693-0096-448A-B727-F0E7B2B87E49}" presName="compNode" presStyleCnt="0"/>
      <dgm:spPr/>
    </dgm:pt>
    <dgm:pt modelId="{F74E6940-1FFE-4AB8-8D14-474F7DE4ACD3}" type="pres">
      <dgm:prSet presAssocID="{68D8F693-0096-448A-B727-F0E7B2B87E49}" presName="bgRect" presStyleLbl="bgShp" presStyleIdx="0" presStyleCnt="2"/>
      <dgm:spPr/>
    </dgm:pt>
    <dgm:pt modelId="{EA4F2437-29EF-4010-A420-5E4EBF1948BE}" type="pres">
      <dgm:prSet presAssocID="{68D8F693-0096-448A-B727-F0E7B2B87E4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573D66C9-4138-4191-A165-230B288B64FB}" type="pres">
      <dgm:prSet presAssocID="{68D8F693-0096-448A-B727-F0E7B2B87E49}" presName="spaceRect" presStyleCnt="0"/>
      <dgm:spPr/>
    </dgm:pt>
    <dgm:pt modelId="{00573977-AB86-48B4-9913-E65AB16310E3}" type="pres">
      <dgm:prSet presAssocID="{68D8F693-0096-448A-B727-F0E7B2B87E49}" presName="parTx" presStyleLbl="revTx" presStyleIdx="0" presStyleCnt="2">
        <dgm:presLayoutVars>
          <dgm:chMax val="0"/>
          <dgm:chPref val="0"/>
        </dgm:presLayoutVars>
      </dgm:prSet>
      <dgm:spPr/>
    </dgm:pt>
    <dgm:pt modelId="{599AB966-C5B5-4DC0-A832-2F28B714B9A6}" type="pres">
      <dgm:prSet presAssocID="{EF117A52-2116-4FAF-999F-B190E0B36671}" presName="sibTrans" presStyleCnt="0"/>
      <dgm:spPr/>
    </dgm:pt>
    <dgm:pt modelId="{21B873E5-B965-45BF-AA86-3F26B1B3B4D2}" type="pres">
      <dgm:prSet presAssocID="{DC6AEAAD-11D3-4FA2-AE75-A6F2D10C0083}" presName="compNode" presStyleCnt="0"/>
      <dgm:spPr/>
    </dgm:pt>
    <dgm:pt modelId="{5D921652-5D30-43E6-9771-C72DE7F02065}" type="pres">
      <dgm:prSet presAssocID="{DC6AEAAD-11D3-4FA2-AE75-A6F2D10C0083}" presName="bgRect" presStyleLbl="bgShp" presStyleIdx="1" presStyleCnt="2"/>
      <dgm:spPr/>
    </dgm:pt>
    <dgm:pt modelId="{16E45478-814E-4586-BD8B-A822588896E0}" type="pres">
      <dgm:prSet presAssocID="{DC6AEAAD-11D3-4FA2-AE75-A6F2D10C008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5634AD2-4290-4EE8-A032-65222DD82F30}" type="pres">
      <dgm:prSet presAssocID="{DC6AEAAD-11D3-4FA2-AE75-A6F2D10C0083}" presName="spaceRect" presStyleCnt="0"/>
      <dgm:spPr/>
    </dgm:pt>
    <dgm:pt modelId="{D78BDBE7-946E-443D-9AD6-9795507B46D8}" type="pres">
      <dgm:prSet presAssocID="{DC6AEAAD-11D3-4FA2-AE75-A6F2D10C008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31F3207-70D6-45DD-9FCC-8EAC72C3DE18}" type="presOf" srcId="{2483A2F0-5A0E-422A-BD83-B2E569D00636}" destId="{8B38918D-7DB4-4A66-BBC8-D89EBE080946}" srcOrd="0" destOrd="0" presId="urn:microsoft.com/office/officeart/2018/2/layout/IconVerticalSolidList"/>
    <dgm:cxn modelId="{0784840A-A114-4DCD-844B-AE4C6B649B0D}" type="presOf" srcId="{68D8F693-0096-448A-B727-F0E7B2B87E49}" destId="{00573977-AB86-48B4-9913-E65AB16310E3}" srcOrd="0" destOrd="0" presId="urn:microsoft.com/office/officeart/2018/2/layout/IconVerticalSolidList"/>
    <dgm:cxn modelId="{14F60715-CECE-4D08-899F-37141DE52B0D}" type="presOf" srcId="{DC6AEAAD-11D3-4FA2-AE75-A6F2D10C0083}" destId="{D78BDBE7-946E-443D-9AD6-9795507B46D8}" srcOrd="0" destOrd="0" presId="urn:microsoft.com/office/officeart/2018/2/layout/IconVerticalSolidList"/>
    <dgm:cxn modelId="{FE840F34-9684-4637-BC1A-06CCE86ECD57}" srcId="{2483A2F0-5A0E-422A-BD83-B2E569D00636}" destId="{DC6AEAAD-11D3-4FA2-AE75-A6F2D10C0083}" srcOrd="1" destOrd="0" parTransId="{8A380038-8208-46E8-90A7-D2BB6894AD1D}" sibTransId="{D7EB9DB5-0025-4C2A-AB73-CA49996F26C1}"/>
    <dgm:cxn modelId="{6391494A-E3FF-42CE-A8C4-9F6ED540266A}" srcId="{2483A2F0-5A0E-422A-BD83-B2E569D00636}" destId="{68D8F693-0096-448A-B727-F0E7B2B87E49}" srcOrd="0" destOrd="0" parTransId="{3C5E5AFF-B894-43DE-9ADC-AFBA8B0903E8}" sibTransId="{EF117A52-2116-4FAF-999F-B190E0B36671}"/>
    <dgm:cxn modelId="{95A8280A-85A1-4B98-97B2-54423C61CDC8}" type="presParOf" srcId="{8B38918D-7DB4-4A66-BBC8-D89EBE080946}" destId="{309B2D85-F773-4140-9A5B-88550CB500B1}" srcOrd="0" destOrd="0" presId="urn:microsoft.com/office/officeart/2018/2/layout/IconVerticalSolidList"/>
    <dgm:cxn modelId="{242CB34A-6EB8-4EFA-9E05-8126433BD3D4}" type="presParOf" srcId="{309B2D85-F773-4140-9A5B-88550CB500B1}" destId="{F74E6940-1FFE-4AB8-8D14-474F7DE4ACD3}" srcOrd="0" destOrd="0" presId="urn:microsoft.com/office/officeart/2018/2/layout/IconVerticalSolidList"/>
    <dgm:cxn modelId="{9A062210-B9EB-4708-8DA2-1B376A7D6207}" type="presParOf" srcId="{309B2D85-F773-4140-9A5B-88550CB500B1}" destId="{EA4F2437-29EF-4010-A420-5E4EBF1948BE}" srcOrd="1" destOrd="0" presId="urn:microsoft.com/office/officeart/2018/2/layout/IconVerticalSolidList"/>
    <dgm:cxn modelId="{61348C38-504A-40B5-85AC-37F9A14FAEDF}" type="presParOf" srcId="{309B2D85-F773-4140-9A5B-88550CB500B1}" destId="{573D66C9-4138-4191-A165-230B288B64FB}" srcOrd="2" destOrd="0" presId="urn:microsoft.com/office/officeart/2018/2/layout/IconVerticalSolidList"/>
    <dgm:cxn modelId="{F5FC5192-826A-4472-B1F0-75F79585337E}" type="presParOf" srcId="{309B2D85-F773-4140-9A5B-88550CB500B1}" destId="{00573977-AB86-48B4-9913-E65AB16310E3}" srcOrd="3" destOrd="0" presId="urn:microsoft.com/office/officeart/2018/2/layout/IconVerticalSolidList"/>
    <dgm:cxn modelId="{54D47417-3394-421A-B2D7-DB97AE2945D3}" type="presParOf" srcId="{8B38918D-7DB4-4A66-BBC8-D89EBE080946}" destId="{599AB966-C5B5-4DC0-A832-2F28B714B9A6}" srcOrd="1" destOrd="0" presId="urn:microsoft.com/office/officeart/2018/2/layout/IconVerticalSolidList"/>
    <dgm:cxn modelId="{0421335E-3724-4C86-8DEC-A5ABC4ADBEFC}" type="presParOf" srcId="{8B38918D-7DB4-4A66-BBC8-D89EBE080946}" destId="{21B873E5-B965-45BF-AA86-3F26B1B3B4D2}" srcOrd="2" destOrd="0" presId="urn:microsoft.com/office/officeart/2018/2/layout/IconVerticalSolidList"/>
    <dgm:cxn modelId="{107358C5-8C5E-4365-B391-6B86479A4615}" type="presParOf" srcId="{21B873E5-B965-45BF-AA86-3F26B1B3B4D2}" destId="{5D921652-5D30-43E6-9771-C72DE7F02065}" srcOrd="0" destOrd="0" presId="urn:microsoft.com/office/officeart/2018/2/layout/IconVerticalSolidList"/>
    <dgm:cxn modelId="{5B47828B-CCD1-4C05-A058-A9C86BCF22D1}" type="presParOf" srcId="{21B873E5-B965-45BF-AA86-3F26B1B3B4D2}" destId="{16E45478-814E-4586-BD8B-A822588896E0}" srcOrd="1" destOrd="0" presId="urn:microsoft.com/office/officeart/2018/2/layout/IconVerticalSolidList"/>
    <dgm:cxn modelId="{E53C9DC1-C703-47EC-B78A-F09CFC6AF978}" type="presParOf" srcId="{21B873E5-B965-45BF-AA86-3F26B1B3B4D2}" destId="{95634AD2-4290-4EE8-A032-65222DD82F30}" srcOrd="2" destOrd="0" presId="urn:microsoft.com/office/officeart/2018/2/layout/IconVerticalSolidList"/>
    <dgm:cxn modelId="{07C3CA99-2AD4-4349-9BBF-12F8E1299AA4}" type="presParOf" srcId="{21B873E5-B965-45BF-AA86-3F26B1B3B4D2}" destId="{D78BDBE7-946E-443D-9AD6-9795507B46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43FD67-C2E1-4909-9528-E05325065EA1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8176097-238F-4918-A677-51C7B770324E}">
      <dgm:prSet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Needs base tested program that assists Veterans with access to food, medical assistance, shelter, clothing or fuel.</a:t>
          </a:r>
        </a:p>
      </dgm:t>
    </dgm:pt>
    <dgm:pt modelId="{D3716CBD-4303-498E-89C5-D635E8359756}" type="parTrans" cxnId="{B1FF31F8-CAB4-47D5-8579-0F77282DAE0A}">
      <dgm:prSet/>
      <dgm:spPr/>
      <dgm:t>
        <a:bodyPr/>
        <a:lstStyle/>
        <a:p>
          <a:endParaRPr lang="en-US"/>
        </a:p>
      </dgm:t>
    </dgm:pt>
    <dgm:pt modelId="{95D243B5-B175-4807-A750-B91B9C3D7507}" type="sibTrans" cxnId="{B1FF31F8-CAB4-47D5-8579-0F77282DAE0A}">
      <dgm:prSet/>
      <dgm:spPr/>
      <dgm:t>
        <a:bodyPr/>
        <a:lstStyle/>
        <a:p>
          <a:endParaRPr lang="en-US"/>
        </a:p>
      </dgm:t>
    </dgm:pt>
    <dgm:pt modelId="{6242A4B2-A266-474E-B729-AC090C994228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All sources of income are used to determine need- based income</a:t>
          </a:r>
        </a:p>
      </dgm:t>
    </dgm:pt>
    <dgm:pt modelId="{152E4933-9995-4B4B-9762-F6595F315636}" type="parTrans" cxnId="{A93A7F07-CA40-4A04-8A5B-1465499DC6BA}">
      <dgm:prSet/>
      <dgm:spPr/>
      <dgm:t>
        <a:bodyPr/>
        <a:lstStyle/>
        <a:p>
          <a:endParaRPr lang="en-US"/>
        </a:p>
      </dgm:t>
    </dgm:pt>
    <dgm:pt modelId="{B08CC2DA-21C6-4CCC-A39A-4D6351BF5569}" type="sibTrans" cxnId="{A93A7F07-CA40-4A04-8A5B-1465499DC6BA}">
      <dgm:prSet/>
      <dgm:spPr/>
      <dgm:t>
        <a:bodyPr/>
        <a:lstStyle/>
        <a:p>
          <a:endParaRPr lang="en-US"/>
        </a:p>
      </dgm:t>
    </dgm:pt>
    <dgm:pt modelId="{D9B63412-B86F-473D-BEF5-B2544B2A9BA0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Dependents are eligible and are based as if veteran were still alive</a:t>
          </a:r>
        </a:p>
      </dgm:t>
    </dgm:pt>
    <dgm:pt modelId="{2162B2E9-93C9-4CF6-8E81-74516378D486}" type="parTrans" cxnId="{BD08A688-B644-4C2E-A62A-FF063BC6A5B1}">
      <dgm:prSet/>
      <dgm:spPr/>
      <dgm:t>
        <a:bodyPr/>
        <a:lstStyle/>
        <a:p>
          <a:endParaRPr lang="en-US"/>
        </a:p>
      </dgm:t>
    </dgm:pt>
    <dgm:pt modelId="{1C742226-5345-4D03-BD46-68713B20A5F1}" type="sibTrans" cxnId="{BD08A688-B644-4C2E-A62A-FF063BC6A5B1}">
      <dgm:prSet/>
      <dgm:spPr/>
      <dgm:t>
        <a:bodyPr/>
        <a:lstStyle/>
        <a:p>
          <a:endParaRPr lang="en-US"/>
        </a:p>
      </dgm:t>
    </dgm:pt>
    <dgm:pt modelId="{598E1B42-39E5-43EE-811C-79CEE8C5597F}" type="pres">
      <dgm:prSet presAssocID="{7443FD67-C2E1-4909-9528-E05325065EA1}" presName="diagram" presStyleCnt="0">
        <dgm:presLayoutVars>
          <dgm:dir/>
          <dgm:resizeHandles val="exact"/>
        </dgm:presLayoutVars>
      </dgm:prSet>
      <dgm:spPr/>
    </dgm:pt>
    <dgm:pt modelId="{98E7E87F-783B-4A1F-B69F-F2C786905A86}" type="pres">
      <dgm:prSet presAssocID="{88176097-238F-4918-A677-51C7B770324E}" presName="node" presStyleLbl="node1" presStyleIdx="0" presStyleCnt="3">
        <dgm:presLayoutVars>
          <dgm:bulletEnabled val="1"/>
        </dgm:presLayoutVars>
      </dgm:prSet>
      <dgm:spPr/>
    </dgm:pt>
    <dgm:pt modelId="{9B7BAEAA-2DAA-4460-B7F3-2C0B45135096}" type="pres">
      <dgm:prSet presAssocID="{95D243B5-B175-4807-A750-B91B9C3D7507}" presName="sibTrans" presStyleCnt="0"/>
      <dgm:spPr/>
    </dgm:pt>
    <dgm:pt modelId="{B6E1D8CA-09AE-4562-82D9-7D1F9D71B00D}" type="pres">
      <dgm:prSet presAssocID="{6242A4B2-A266-474E-B729-AC090C994228}" presName="node" presStyleLbl="node1" presStyleIdx="1" presStyleCnt="3">
        <dgm:presLayoutVars>
          <dgm:bulletEnabled val="1"/>
        </dgm:presLayoutVars>
      </dgm:prSet>
      <dgm:spPr/>
    </dgm:pt>
    <dgm:pt modelId="{009E9D51-F8BE-4BE7-AA7A-E2E3FAF85909}" type="pres">
      <dgm:prSet presAssocID="{B08CC2DA-21C6-4CCC-A39A-4D6351BF5569}" presName="sibTrans" presStyleCnt="0"/>
      <dgm:spPr/>
    </dgm:pt>
    <dgm:pt modelId="{0009C96E-B330-4AE8-B6DF-D2F893E2D71B}" type="pres">
      <dgm:prSet presAssocID="{D9B63412-B86F-473D-BEF5-B2544B2A9BA0}" presName="node" presStyleLbl="node1" presStyleIdx="2" presStyleCnt="3">
        <dgm:presLayoutVars>
          <dgm:bulletEnabled val="1"/>
        </dgm:presLayoutVars>
      </dgm:prSet>
      <dgm:spPr/>
    </dgm:pt>
  </dgm:ptLst>
  <dgm:cxnLst>
    <dgm:cxn modelId="{7563C802-AD51-4A1D-89AF-059C419FBB3C}" type="presOf" srcId="{6242A4B2-A266-474E-B729-AC090C994228}" destId="{B6E1D8CA-09AE-4562-82D9-7D1F9D71B00D}" srcOrd="0" destOrd="0" presId="urn:microsoft.com/office/officeart/2005/8/layout/default"/>
    <dgm:cxn modelId="{A93A7F07-CA40-4A04-8A5B-1465499DC6BA}" srcId="{7443FD67-C2E1-4909-9528-E05325065EA1}" destId="{6242A4B2-A266-474E-B729-AC090C994228}" srcOrd="1" destOrd="0" parTransId="{152E4933-9995-4B4B-9762-F6595F315636}" sibTransId="{B08CC2DA-21C6-4CCC-A39A-4D6351BF5569}"/>
    <dgm:cxn modelId="{2F403322-7181-42AE-B91B-7AED5A141A1B}" type="presOf" srcId="{88176097-238F-4918-A677-51C7B770324E}" destId="{98E7E87F-783B-4A1F-B69F-F2C786905A86}" srcOrd="0" destOrd="0" presId="urn:microsoft.com/office/officeart/2005/8/layout/default"/>
    <dgm:cxn modelId="{F41A976D-3129-4CF1-9F43-A0A6EE4EDC59}" type="presOf" srcId="{7443FD67-C2E1-4909-9528-E05325065EA1}" destId="{598E1B42-39E5-43EE-811C-79CEE8C5597F}" srcOrd="0" destOrd="0" presId="urn:microsoft.com/office/officeart/2005/8/layout/default"/>
    <dgm:cxn modelId="{BD08A688-B644-4C2E-A62A-FF063BC6A5B1}" srcId="{7443FD67-C2E1-4909-9528-E05325065EA1}" destId="{D9B63412-B86F-473D-BEF5-B2544B2A9BA0}" srcOrd="2" destOrd="0" parTransId="{2162B2E9-93C9-4CF6-8E81-74516378D486}" sibTransId="{1C742226-5345-4D03-BD46-68713B20A5F1}"/>
    <dgm:cxn modelId="{3CD3F1D7-2425-4955-B94F-5AFC50026B93}" type="presOf" srcId="{D9B63412-B86F-473D-BEF5-B2544B2A9BA0}" destId="{0009C96E-B330-4AE8-B6DF-D2F893E2D71B}" srcOrd="0" destOrd="0" presId="urn:microsoft.com/office/officeart/2005/8/layout/default"/>
    <dgm:cxn modelId="{B1FF31F8-CAB4-47D5-8579-0F77282DAE0A}" srcId="{7443FD67-C2E1-4909-9528-E05325065EA1}" destId="{88176097-238F-4918-A677-51C7B770324E}" srcOrd="0" destOrd="0" parTransId="{D3716CBD-4303-498E-89C5-D635E8359756}" sibTransId="{95D243B5-B175-4807-A750-B91B9C3D7507}"/>
    <dgm:cxn modelId="{3E70747C-0715-4507-A72D-C6612114EB08}" type="presParOf" srcId="{598E1B42-39E5-43EE-811C-79CEE8C5597F}" destId="{98E7E87F-783B-4A1F-B69F-F2C786905A86}" srcOrd="0" destOrd="0" presId="urn:microsoft.com/office/officeart/2005/8/layout/default"/>
    <dgm:cxn modelId="{93A474A3-B155-4343-BFD5-E4C9C0F7C99A}" type="presParOf" srcId="{598E1B42-39E5-43EE-811C-79CEE8C5597F}" destId="{9B7BAEAA-2DAA-4460-B7F3-2C0B45135096}" srcOrd="1" destOrd="0" presId="urn:microsoft.com/office/officeart/2005/8/layout/default"/>
    <dgm:cxn modelId="{E921A48E-E33D-4D56-BF9D-2EC9179DE961}" type="presParOf" srcId="{598E1B42-39E5-43EE-811C-79CEE8C5597F}" destId="{B6E1D8CA-09AE-4562-82D9-7D1F9D71B00D}" srcOrd="2" destOrd="0" presId="urn:microsoft.com/office/officeart/2005/8/layout/default"/>
    <dgm:cxn modelId="{50E4B9BB-F588-4FC7-8419-5F32AC796FB0}" type="presParOf" srcId="{598E1B42-39E5-43EE-811C-79CEE8C5597F}" destId="{009E9D51-F8BE-4BE7-AA7A-E2E3FAF85909}" srcOrd="3" destOrd="0" presId="urn:microsoft.com/office/officeart/2005/8/layout/default"/>
    <dgm:cxn modelId="{FEE75E3A-E40F-4E85-952C-F5736EA7CB51}" type="presParOf" srcId="{598E1B42-39E5-43EE-811C-79CEE8C5597F}" destId="{0009C96E-B330-4AE8-B6DF-D2F893E2D71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10219F-E7DB-40BA-AFCE-3C8BA9A93EE7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B84CD-76CA-47EA-AABA-C59591A8F69B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VSO evaluates CH115 Recipient</a:t>
          </a:r>
        </a:p>
      </dgm:t>
    </dgm:pt>
    <dgm:pt modelId="{19A9480E-70A6-4264-A98B-ED174643F440}" type="parTrans" cxnId="{24AFC249-F465-4F17-8864-BC3DBF72B09F}">
      <dgm:prSet/>
      <dgm:spPr/>
      <dgm:t>
        <a:bodyPr/>
        <a:lstStyle/>
        <a:p>
          <a:endParaRPr lang="en-US"/>
        </a:p>
      </dgm:t>
    </dgm:pt>
    <dgm:pt modelId="{1E038804-4129-4E31-94F5-EBEFAAD62AB1}" type="sibTrans" cxnId="{24AFC249-F465-4F17-8864-BC3DBF72B09F}">
      <dgm:prSet/>
      <dgm:spPr/>
      <dgm:t>
        <a:bodyPr/>
        <a:lstStyle/>
        <a:p>
          <a:endParaRPr lang="en-US"/>
        </a:p>
      </dgm:t>
    </dgm:pt>
    <dgm:pt modelId="{BBE3020A-DE9E-40B1-9ADF-9FEF117EB9F0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Depending on need and capability of work</a:t>
          </a:r>
        </a:p>
      </dgm:t>
    </dgm:pt>
    <dgm:pt modelId="{DB020C75-A801-42D4-AB4A-9F2FF6549AB7}" type="parTrans" cxnId="{561872A1-F8F6-49EC-9978-66546DADDC77}">
      <dgm:prSet/>
      <dgm:spPr/>
      <dgm:t>
        <a:bodyPr/>
        <a:lstStyle/>
        <a:p>
          <a:endParaRPr lang="en-US"/>
        </a:p>
      </dgm:t>
    </dgm:pt>
    <dgm:pt modelId="{51ACF477-24EE-41DD-B550-20ED6CD12DBA}" type="sibTrans" cxnId="{561872A1-F8F6-49EC-9978-66546DADDC77}">
      <dgm:prSet/>
      <dgm:spPr/>
      <dgm:t>
        <a:bodyPr/>
        <a:lstStyle/>
        <a:p>
          <a:endParaRPr lang="en-US"/>
        </a:p>
      </dgm:t>
    </dgm:pt>
    <dgm:pt modelId="{253E784C-E6FA-4CBB-A8F4-AAE916CB2AFF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Then referred to DVOP</a:t>
          </a:r>
        </a:p>
      </dgm:t>
    </dgm:pt>
    <dgm:pt modelId="{8B717D0C-1CC5-4E69-88C0-48FA6DDBCD63}" type="parTrans" cxnId="{EEE3EC34-72BA-41B5-AA0F-9B625CF3AD3B}">
      <dgm:prSet/>
      <dgm:spPr/>
      <dgm:t>
        <a:bodyPr/>
        <a:lstStyle/>
        <a:p>
          <a:endParaRPr lang="en-US"/>
        </a:p>
      </dgm:t>
    </dgm:pt>
    <dgm:pt modelId="{79DF3380-1FA8-4314-99A8-2F8640385707}" type="sibTrans" cxnId="{EEE3EC34-72BA-41B5-AA0F-9B625CF3AD3B}">
      <dgm:prSet/>
      <dgm:spPr/>
      <dgm:t>
        <a:bodyPr/>
        <a:lstStyle/>
        <a:p>
          <a:endParaRPr lang="en-US"/>
        </a:p>
      </dgm:t>
    </dgm:pt>
    <dgm:pt modelId="{26208260-C55A-480B-81F9-32063C97DC62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Criteria for CH 115 to work with DVOP</a:t>
          </a:r>
        </a:p>
      </dgm:t>
    </dgm:pt>
    <dgm:pt modelId="{80E024C9-A1E6-4EA9-8C0A-10F673E2D869}" type="parTrans" cxnId="{99E40BA3-713E-44D3-BA66-63AB2026722F}">
      <dgm:prSet/>
      <dgm:spPr/>
      <dgm:t>
        <a:bodyPr/>
        <a:lstStyle/>
        <a:p>
          <a:endParaRPr lang="en-US"/>
        </a:p>
      </dgm:t>
    </dgm:pt>
    <dgm:pt modelId="{33DF5A55-0C23-4498-9ABF-D7594E9CA4D5}" type="sibTrans" cxnId="{99E40BA3-713E-44D3-BA66-63AB2026722F}">
      <dgm:prSet/>
      <dgm:spPr/>
      <dgm:t>
        <a:bodyPr/>
        <a:lstStyle/>
        <a:p>
          <a:endParaRPr lang="en-US"/>
        </a:p>
      </dgm:t>
    </dgm:pt>
    <dgm:pt modelId="{BAC4E25B-E6DA-476D-ADE5-6520C38401B2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Ready and willing to work</a:t>
          </a:r>
        </a:p>
      </dgm:t>
    </dgm:pt>
    <dgm:pt modelId="{643AE8FD-AC68-4113-A0B7-7976560EEC7F}" type="parTrans" cxnId="{58AE7945-45AB-4288-9598-2443038573B3}">
      <dgm:prSet/>
      <dgm:spPr/>
      <dgm:t>
        <a:bodyPr/>
        <a:lstStyle/>
        <a:p>
          <a:endParaRPr lang="en-US"/>
        </a:p>
      </dgm:t>
    </dgm:pt>
    <dgm:pt modelId="{BB1C64E7-4433-494A-85D5-74231E2AD244}" type="sibTrans" cxnId="{58AE7945-45AB-4288-9598-2443038573B3}">
      <dgm:prSet/>
      <dgm:spPr/>
      <dgm:t>
        <a:bodyPr/>
        <a:lstStyle/>
        <a:p>
          <a:endParaRPr lang="en-US"/>
        </a:p>
      </dgm:t>
    </dgm:pt>
    <dgm:pt modelId="{2A29E09E-2E7A-4EB7-9FF9-E42674DF71D5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Registered in </a:t>
          </a:r>
          <a:r>
            <a:rPr lang="en-US" err="1">
              <a:solidFill>
                <a:schemeClr val="accent6"/>
              </a:solidFill>
            </a:rPr>
            <a:t>JobQuest</a:t>
          </a:r>
          <a:endParaRPr lang="en-US">
            <a:solidFill>
              <a:schemeClr val="accent6"/>
            </a:solidFill>
          </a:endParaRPr>
        </a:p>
      </dgm:t>
    </dgm:pt>
    <dgm:pt modelId="{6085F29D-FBF4-476D-986E-05BBE76562A7}" type="parTrans" cxnId="{4544B627-F6FE-4579-A178-42EC3DD3C502}">
      <dgm:prSet/>
      <dgm:spPr/>
      <dgm:t>
        <a:bodyPr/>
        <a:lstStyle/>
        <a:p>
          <a:endParaRPr lang="en-US"/>
        </a:p>
      </dgm:t>
    </dgm:pt>
    <dgm:pt modelId="{07C0434A-E7D8-4E2B-AC0C-DB163A15CBF8}" type="sibTrans" cxnId="{4544B627-F6FE-4579-A178-42EC3DD3C502}">
      <dgm:prSet/>
      <dgm:spPr/>
      <dgm:t>
        <a:bodyPr/>
        <a:lstStyle/>
        <a:p>
          <a:endParaRPr lang="en-US"/>
        </a:p>
      </dgm:t>
    </dgm:pt>
    <dgm:pt modelId="{92884F39-5C11-4A98-8B72-6CC9D5C91197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Must attend CCS and be determined eligible by non-JVSG staff</a:t>
          </a:r>
        </a:p>
      </dgm:t>
    </dgm:pt>
    <dgm:pt modelId="{B65BF3BF-9CDC-4631-A07E-15C82CE79CF9}" type="parTrans" cxnId="{2B445246-D682-4553-9B01-58B34437751D}">
      <dgm:prSet/>
      <dgm:spPr/>
      <dgm:t>
        <a:bodyPr/>
        <a:lstStyle/>
        <a:p>
          <a:endParaRPr lang="en-US"/>
        </a:p>
      </dgm:t>
    </dgm:pt>
    <dgm:pt modelId="{E2B16E59-D9C9-4818-B8C2-0DBA3C073C3A}" type="sibTrans" cxnId="{2B445246-D682-4553-9B01-58B34437751D}">
      <dgm:prSet/>
      <dgm:spPr/>
      <dgm:t>
        <a:bodyPr/>
        <a:lstStyle/>
        <a:p>
          <a:endParaRPr lang="en-US"/>
        </a:p>
      </dgm:t>
    </dgm:pt>
    <dgm:pt modelId="{DE2638ED-2E3F-462A-A5CD-77E2E263ED59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90 days with DVOP + 3 30-day extensions before sanctions to CH 115 benefits</a:t>
          </a:r>
        </a:p>
      </dgm:t>
    </dgm:pt>
    <dgm:pt modelId="{859AE68F-9401-45EA-80C4-88B03199BCE6}" type="parTrans" cxnId="{47EA367A-3D95-45A9-B5DD-BFF2F0FA9571}">
      <dgm:prSet/>
      <dgm:spPr/>
      <dgm:t>
        <a:bodyPr/>
        <a:lstStyle/>
        <a:p>
          <a:endParaRPr lang="en-US"/>
        </a:p>
      </dgm:t>
    </dgm:pt>
    <dgm:pt modelId="{944E553C-D35A-45C7-BE2C-854703A9C672}" type="sibTrans" cxnId="{47EA367A-3D95-45A9-B5DD-BFF2F0FA9571}">
      <dgm:prSet/>
      <dgm:spPr/>
      <dgm:t>
        <a:bodyPr/>
        <a:lstStyle/>
        <a:p>
          <a:endParaRPr lang="en-US"/>
        </a:p>
      </dgm:t>
    </dgm:pt>
    <dgm:pt modelId="{6F39D695-61DD-4B5A-B831-AC79A5A88B9E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DVOPs and VSO determine training plan/work search together</a:t>
          </a:r>
        </a:p>
      </dgm:t>
    </dgm:pt>
    <dgm:pt modelId="{55A582AC-1351-408E-AEDB-845A270E40D2}" type="parTrans" cxnId="{DFA607A5-5A31-4989-B9D8-FBB9871C6BC8}">
      <dgm:prSet/>
      <dgm:spPr/>
      <dgm:t>
        <a:bodyPr/>
        <a:lstStyle/>
        <a:p>
          <a:endParaRPr lang="en-US"/>
        </a:p>
      </dgm:t>
    </dgm:pt>
    <dgm:pt modelId="{8982724D-84DC-4829-AF80-6217A89170BD}" type="sibTrans" cxnId="{DFA607A5-5A31-4989-B9D8-FBB9871C6BC8}">
      <dgm:prSet/>
      <dgm:spPr/>
      <dgm:t>
        <a:bodyPr/>
        <a:lstStyle/>
        <a:p>
          <a:endParaRPr lang="en-US"/>
        </a:p>
      </dgm:t>
    </dgm:pt>
    <dgm:pt modelId="{B68D7D2A-3089-4C39-A90D-F460440DAFD0}" type="pres">
      <dgm:prSet presAssocID="{B810219F-E7DB-40BA-AFCE-3C8BA9A93EE7}" presName="linear" presStyleCnt="0">
        <dgm:presLayoutVars>
          <dgm:dir/>
          <dgm:animLvl val="lvl"/>
          <dgm:resizeHandles val="exact"/>
        </dgm:presLayoutVars>
      </dgm:prSet>
      <dgm:spPr/>
    </dgm:pt>
    <dgm:pt modelId="{1381C7E0-0AB5-433D-90F0-F83BCE2A10C5}" type="pres">
      <dgm:prSet presAssocID="{41CB84CD-76CA-47EA-AABA-C59591A8F69B}" presName="parentLin" presStyleCnt="0"/>
      <dgm:spPr/>
    </dgm:pt>
    <dgm:pt modelId="{A140C529-E331-482F-BA56-9CD18118DC69}" type="pres">
      <dgm:prSet presAssocID="{41CB84CD-76CA-47EA-AABA-C59591A8F69B}" presName="parentLeftMargin" presStyleLbl="node1" presStyleIdx="0" presStyleCnt="2"/>
      <dgm:spPr/>
    </dgm:pt>
    <dgm:pt modelId="{27E3DE72-E9A1-4C2C-B3D9-F299515D2898}" type="pres">
      <dgm:prSet presAssocID="{41CB84CD-76CA-47EA-AABA-C59591A8F69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4C3087B-58F0-48A8-A16C-F22AC7C2CE7E}" type="pres">
      <dgm:prSet presAssocID="{41CB84CD-76CA-47EA-AABA-C59591A8F69B}" presName="negativeSpace" presStyleCnt="0"/>
      <dgm:spPr/>
    </dgm:pt>
    <dgm:pt modelId="{CB938C50-429F-48F0-9A5E-0DEE5A9396BC}" type="pres">
      <dgm:prSet presAssocID="{41CB84CD-76CA-47EA-AABA-C59591A8F69B}" presName="childText" presStyleLbl="conFgAcc1" presStyleIdx="0" presStyleCnt="2">
        <dgm:presLayoutVars>
          <dgm:bulletEnabled val="1"/>
        </dgm:presLayoutVars>
      </dgm:prSet>
      <dgm:spPr/>
    </dgm:pt>
    <dgm:pt modelId="{432C1410-C2F8-4C01-8B3F-2B1C8EFEACFF}" type="pres">
      <dgm:prSet presAssocID="{1E038804-4129-4E31-94F5-EBEFAAD62AB1}" presName="spaceBetweenRectangles" presStyleCnt="0"/>
      <dgm:spPr/>
    </dgm:pt>
    <dgm:pt modelId="{7D18F82E-4B93-472A-BEFD-1F1A612F0AB1}" type="pres">
      <dgm:prSet presAssocID="{26208260-C55A-480B-81F9-32063C97DC62}" presName="parentLin" presStyleCnt="0"/>
      <dgm:spPr/>
    </dgm:pt>
    <dgm:pt modelId="{A3B61A95-195B-493F-B205-0EE67B089F4E}" type="pres">
      <dgm:prSet presAssocID="{26208260-C55A-480B-81F9-32063C97DC62}" presName="parentLeftMargin" presStyleLbl="node1" presStyleIdx="0" presStyleCnt="2"/>
      <dgm:spPr/>
    </dgm:pt>
    <dgm:pt modelId="{679C15A3-ACC3-41C4-88C2-CC8F3886326C}" type="pres">
      <dgm:prSet presAssocID="{26208260-C55A-480B-81F9-32063C97DC62}" presName="parentText" presStyleLbl="node1" presStyleIdx="1" presStyleCnt="2" custLinFactNeighborX="-5291" custLinFactNeighborY="2767">
        <dgm:presLayoutVars>
          <dgm:chMax val="0"/>
          <dgm:bulletEnabled val="1"/>
        </dgm:presLayoutVars>
      </dgm:prSet>
      <dgm:spPr/>
    </dgm:pt>
    <dgm:pt modelId="{3F57AF53-7B4F-4545-9FC7-C0651E13AA8F}" type="pres">
      <dgm:prSet presAssocID="{26208260-C55A-480B-81F9-32063C97DC62}" presName="negativeSpace" presStyleCnt="0"/>
      <dgm:spPr/>
    </dgm:pt>
    <dgm:pt modelId="{C2DDF778-1D7C-4D1F-BACA-3718AC37D6A1}" type="pres">
      <dgm:prSet presAssocID="{26208260-C55A-480B-81F9-32063C97DC6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544B627-F6FE-4579-A178-42EC3DD3C502}" srcId="{26208260-C55A-480B-81F9-32063C97DC62}" destId="{2A29E09E-2E7A-4EB7-9FF9-E42674DF71D5}" srcOrd="1" destOrd="0" parTransId="{6085F29D-FBF4-476D-986E-05BBE76562A7}" sibTransId="{07C0434A-E7D8-4E2B-AC0C-DB163A15CBF8}"/>
    <dgm:cxn modelId="{7438DB28-B0A3-4735-AFC1-E003F46145A0}" type="presOf" srcId="{BBE3020A-DE9E-40B1-9ADF-9FEF117EB9F0}" destId="{CB938C50-429F-48F0-9A5E-0DEE5A9396BC}" srcOrd="0" destOrd="0" presId="urn:microsoft.com/office/officeart/2005/8/layout/list1"/>
    <dgm:cxn modelId="{27BE7A2C-717D-4952-9F52-6FD64AA50937}" type="presOf" srcId="{26208260-C55A-480B-81F9-32063C97DC62}" destId="{A3B61A95-195B-493F-B205-0EE67B089F4E}" srcOrd="0" destOrd="0" presId="urn:microsoft.com/office/officeart/2005/8/layout/list1"/>
    <dgm:cxn modelId="{352A5D2E-ECF7-4C41-98E1-EE967D0A6DE1}" type="presOf" srcId="{B810219F-E7DB-40BA-AFCE-3C8BA9A93EE7}" destId="{B68D7D2A-3089-4C39-A90D-F460440DAFD0}" srcOrd="0" destOrd="0" presId="urn:microsoft.com/office/officeart/2005/8/layout/list1"/>
    <dgm:cxn modelId="{EEE3EC34-72BA-41B5-AA0F-9B625CF3AD3B}" srcId="{41CB84CD-76CA-47EA-AABA-C59591A8F69B}" destId="{253E784C-E6FA-4CBB-A8F4-AAE916CB2AFF}" srcOrd="1" destOrd="0" parTransId="{8B717D0C-1CC5-4E69-88C0-48FA6DDBCD63}" sibTransId="{79DF3380-1FA8-4314-99A8-2F8640385707}"/>
    <dgm:cxn modelId="{282B233D-C92C-427F-84D9-975E2D33F8FE}" type="presOf" srcId="{92884F39-5C11-4A98-8B72-6CC9D5C91197}" destId="{C2DDF778-1D7C-4D1F-BACA-3718AC37D6A1}" srcOrd="0" destOrd="2" presId="urn:microsoft.com/office/officeart/2005/8/layout/list1"/>
    <dgm:cxn modelId="{E6E5D35C-A195-4C55-AF07-6100E06F092D}" type="presOf" srcId="{26208260-C55A-480B-81F9-32063C97DC62}" destId="{679C15A3-ACC3-41C4-88C2-CC8F3886326C}" srcOrd="1" destOrd="0" presId="urn:microsoft.com/office/officeart/2005/8/layout/list1"/>
    <dgm:cxn modelId="{58AE7945-45AB-4288-9598-2443038573B3}" srcId="{26208260-C55A-480B-81F9-32063C97DC62}" destId="{BAC4E25B-E6DA-476D-ADE5-6520C38401B2}" srcOrd="0" destOrd="0" parTransId="{643AE8FD-AC68-4113-A0B7-7976560EEC7F}" sibTransId="{BB1C64E7-4433-494A-85D5-74231E2AD244}"/>
    <dgm:cxn modelId="{EF5B2366-4BB8-4B89-80B7-D3BC768F1418}" type="presOf" srcId="{2A29E09E-2E7A-4EB7-9FF9-E42674DF71D5}" destId="{C2DDF778-1D7C-4D1F-BACA-3718AC37D6A1}" srcOrd="0" destOrd="1" presId="urn:microsoft.com/office/officeart/2005/8/layout/list1"/>
    <dgm:cxn modelId="{2B445246-D682-4553-9B01-58B34437751D}" srcId="{26208260-C55A-480B-81F9-32063C97DC62}" destId="{92884F39-5C11-4A98-8B72-6CC9D5C91197}" srcOrd="2" destOrd="0" parTransId="{B65BF3BF-9CDC-4631-A07E-15C82CE79CF9}" sibTransId="{E2B16E59-D9C9-4818-B8C2-0DBA3C073C3A}"/>
    <dgm:cxn modelId="{24AFC249-F465-4F17-8864-BC3DBF72B09F}" srcId="{B810219F-E7DB-40BA-AFCE-3C8BA9A93EE7}" destId="{41CB84CD-76CA-47EA-AABA-C59591A8F69B}" srcOrd="0" destOrd="0" parTransId="{19A9480E-70A6-4264-A98B-ED174643F440}" sibTransId="{1E038804-4129-4E31-94F5-EBEFAAD62AB1}"/>
    <dgm:cxn modelId="{47EA367A-3D95-45A9-B5DD-BFF2F0FA9571}" srcId="{26208260-C55A-480B-81F9-32063C97DC62}" destId="{DE2638ED-2E3F-462A-A5CD-77E2E263ED59}" srcOrd="3" destOrd="0" parTransId="{859AE68F-9401-45EA-80C4-88B03199BCE6}" sibTransId="{944E553C-D35A-45C7-BE2C-854703A9C672}"/>
    <dgm:cxn modelId="{BED13282-C1E9-4CE2-AF6D-510CA58A5D61}" type="presOf" srcId="{6F39D695-61DD-4B5A-B831-AC79A5A88B9E}" destId="{C2DDF778-1D7C-4D1F-BACA-3718AC37D6A1}" srcOrd="0" destOrd="4" presId="urn:microsoft.com/office/officeart/2005/8/layout/list1"/>
    <dgm:cxn modelId="{561872A1-F8F6-49EC-9978-66546DADDC77}" srcId="{41CB84CD-76CA-47EA-AABA-C59591A8F69B}" destId="{BBE3020A-DE9E-40B1-9ADF-9FEF117EB9F0}" srcOrd="0" destOrd="0" parTransId="{DB020C75-A801-42D4-AB4A-9F2FF6549AB7}" sibTransId="{51ACF477-24EE-41DD-B550-20ED6CD12DBA}"/>
    <dgm:cxn modelId="{99E40BA3-713E-44D3-BA66-63AB2026722F}" srcId="{B810219F-E7DB-40BA-AFCE-3C8BA9A93EE7}" destId="{26208260-C55A-480B-81F9-32063C97DC62}" srcOrd="1" destOrd="0" parTransId="{80E024C9-A1E6-4EA9-8C0A-10F673E2D869}" sibTransId="{33DF5A55-0C23-4498-9ABF-D7594E9CA4D5}"/>
    <dgm:cxn modelId="{DFA607A5-5A31-4989-B9D8-FBB9871C6BC8}" srcId="{26208260-C55A-480B-81F9-32063C97DC62}" destId="{6F39D695-61DD-4B5A-B831-AC79A5A88B9E}" srcOrd="4" destOrd="0" parTransId="{55A582AC-1351-408E-AEDB-845A270E40D2}" sibTransId="{8982724D-84DC-4829-AF80-6217A89170BD}"/>
    <dgm:cxn modelId="{CCDA2ACF-39E0-441B-A0DB-1A7C58EA5342}" type="presOf" srcId="{BAC4E25B-E6DA-476D-ADE5-6520C38401B2}" destId="{C2DDF778-1D7C-4D1F-BACA-3718AC37D6A1}" srcOrd="0" destOrd="0" presId="urn:microsoft.com/office/officeart/2005/8/layout/list1"/>
    <dgm:cxn modelId="{FF5640D7-3684-42AA-9AFB-6DB993DF9C3C}" type="presOf" srcId="{41CB84CD-76CA-47EA-AABA-C59591A8F69B}" destId="{A140C529-E331-482F-BA56-9CD18118DC69}" srcOrd="0" destOrd="0" presId="urn:microsoft.com/office/officeart/2005/8/layout/list1"/>
    <dgm:cxn modelId="{6ECBA1E3-7738-4840-B338-61772B880087}" type="presOf" srcId="{253E784C-E6FA-4CBB-A8F4-AAE916CB2AFF}" destId="{CB938C50-429F-48F0-9A5E-0DEE5A9396BC}" srcOrd="0" destOrd="1" presId="urn:microsoft.com/office/officeart/2005/8/layout/list1"/>
    <dgm:cxn modelId="{CE7E76E4-4F97-448A-B877-40CF3717E616}" type="presOf" srcId="{41CB84CD-76CA-47EA-AABA-C59591A8F69B}" destId="{27E3DE72-E9A1-4C2C-B3D9-F299515D2898}" srcOrd="1" destOrd="0" presId="urn:microsoft.com/office/officeart/2005/8/layout/list1"/>
    <dgm:cxn modelId="{4764CEEB-EDEE-4F94-8226-EA66FADCC8A0}" type="presOf" srcId="{DE2638ED-2E3F-462A-A5CD-77E2E263ED59}" destId="{C2DDF778-1D7C-4D1F-BACA-3718AC37D6A1}" srcOrd="0" destOrd="3" presId="urn:microsoft.com/office/officeart/2005/8/layout/list1"/>
    <dgm:cxn modelId="{69D4D4F7-55B3-40D6-8916-CCB9BD168752}" type="presParOf" srcId="{B68D7D2A-3089-4C39-A90D-F460440DAFD0}" destId="{1381C7E0-0AB5-433D-90F0-F83BCE2A10C5}" srcOrd="0" destOrd="0" presId="urn:microsoft.com/office/officeart/2005/8/layout/list1"/>
    <dgm:cxn modelId="{401F43CC-8CAB-4F23-9B3E-C42724DA0315}" type="presParOf" srcId="{1381C7E0-0AB5-433D-90F0-F83BCE2A10C5}" destId="{A140C529-E331-482F-BA56-9CD18118DC69}" srcOrd="0" destOrd="0" presId="urn:microsoft.com/office/officeart/2005/8/layout/list1"/>
    <dgm:cxn modelId="{3C6453A4-09CF-43DC-9D48-DEAA97E8D92F}" type="presParOf" srcId="{1381C7E0-0AB5-433D-90F0-F83BCE2A10C5}" destId="{27E3DE72-E9A1-4C2C-B3D9-F299515D2898}" srcOrd="1" destOrd="0" presId="urn:microsoft.com/office/officeart/2005/8/layout/list1"/>
    <dgm:cxn modelId="{3B09C685-D995-4DBD-A9C3-E36F0FC3DE43}" type="presParOf" srcId="{B68D7D2A-3089-4C39-A90D-F460440DAFD0}" destId="{E4C3087B-58F0-48A8-A16C-F22AC7C2CE7E}" srcOrd="1" destOrd="0" presId="urn:microsoft.com/office/officeart/2005/8/layout/list1"/>
    <dgm:cxn modelId="{9C0FF6B6-BADD-4A3D-8ADA-39F27201DD18}" type="presParOf" srcId="{B68D7D2A-3089-4C39-A90D-F460440DAFD0}" destId="{CB938C50-429F-48F0-9A5E-0DEE5A9396BC}" srcOrd="2" destOrd="0" presId="urn:microsoft.com/office/officeart/2005/8/layout/list1"/>
    <dgm:cxn modelId="{E000535C-0906-4B02-961D-3D842531D950}" type="presParOf" srcId="{B68D7D2A-3089-4C39-A90D-F460440DAFD0}" destId="{432C1410-C2F8-4C01-8B3F-2B1C8EFEACFF}" srcOrd="3" destOrd="0" presId="urn:microsoft.com/office/officeart/2005/8/layout/list1"/>
    <dgm:cxn modelId="{0C4BAEC9-2BB8-4E83-A982-4E9115596A20}" type="presParOf" srcId="{B68D7D2A-3089-4C39-A90D-F460440DAFD0}" destId="{7D18F82E-4B93-472A-BEFD-1F1A612F0AB1}" srcOrd="4" destOrd="0" presId="urn:microsoft.com/office/officeart/2005/8/layout/list1"/>
    <dgm:cxn modelId="{D902D38B-E0CA-47F3-879F-6BD3E51E438F}" type="presParOf" srcId="{7D18F82E-4B93-472A-BEFD-1F1A612F0AB1}" destId="{A3B61A95-195B-493F-B205-0EE67B089F4E}" srcOrd="0" destOrd="0" presId="urn:microsoft.com/office/officeart/2005/8/layout/list1"/>
    <dgm:cxn modelId="{C410BD93-9BA4-4331-8825-41B4F543CE72}" type="presParOf" srcId="{7D18F82E-4B93-472A-BEFD-1F1A612F0AB1}" destId="{679C15A3-ACC3-41C4-88C2-CC8F3886326C}" srcOrd="1" destOrd="0" presId="urn:microsoft.com/office/officeart/2005/8/layout/list1"/>
    <dgm:cxn modelId="{93FFCF6D-3653-4C51-8179-04BF0F708A11}" type="presParOf" srcId="{B68D7D2A-3089-4C39-A90D-F460440DAFD0}" destId="{3F57AF53-7B4F-4545-9FC7-C0651E13AA8F}" srcOrd="5" destOrd="0" presId="urn:microsoft.com/office/officeart/2005/8/layout/list1"/>
    <dgm:cxn modelId="{3C03ECB1-8A9B-496A-BB42-CBE2FADE945C}" type="presParOf" srcId="{B68D7D2A-3089-4C39-A90D-F460440DAFD0}" destId="{C2DDF778-1D7C-4D1F-BACA-3718AC37D6A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7B49F-A093-4770-A302-176B9AB9F3E2}">
      <dsp:nvSpPr>
        <dsp:cNvPr id="0" name=""/>
        <dsp:cNvSpPr/>
      </dsp:nvSpPr>
      <dsp:spPr>
        <a:xfrm rot="5400000">
          <a:off x="-143370" y="145071"/>
          <a:ext cx="955801" cy="66906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Keep</a:t>
          </a:r>
        </a:p>
      </dsp:txBody>
      <dsp:txXfrm rot="-5400000">
        <a:off x="1" y="336230"/>
        <a:ext cx="669060" cy="286741"/>
      </dsp:txXfrm>
    </dsp:sp>
    <dsp:sp modelId="{FD49F7C1-C8DF-428A-B150-868A7CD0E7A0}">
      <dsp:nvSpPr>
        <dsp:cNvPr id="0" name=""/>
        <dsp:cNvSpPr/>
      </dsp:nvSpPr>
      <dsp:spPr>
        <a:xfrm rot="5400000">
          <a:off x="4138695" y="-3467932"/>
          <a:ext cx="621270" cy="7560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Please keep you lines muted </a:t>
          </a:r>
        </a:p>
      </dsp:txBody>
      <dsp:txXfrm rot="-5400000">
        <a:off x="669061" y="32030"/>
        <a:ext cx="7530211" cy="560614"/>
      </dsp:txXfrm>
    </dsp:sp>
    <dsp:sp modelId="{61575EA1-B1A3-4B5B-A46C-B595F6734DC1}">
      <dsp:nvSpPr>
        <dsp:cNvPr id="0" name=""/>
        <dsp:cNvSpPr/>
      </dsp:nvSpPr>
      <dsp:spPr>
        <a:xfrm rot="5400000">
          <a:off x="-143370" y="981992"/>
          <a:ext cx="955801" cy="66906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Use</a:t>
          </a:r>
        </a:p>
      </dsp:txBody>
      <dsp:txXfrm rot="-5400000">
        <a:off x="1" y="1173151"/>
        <a:ext cx="669060" cy="286741"/>
      </dsp:txXfrm>
    </dsp:sp>
    <dsp:sp modelId="{CF588FDD-CA34-411D-AA8B-2E6D5849C722}">
      <dsp:nvSpPr>
        <dsp:cNvPr id="0" name=""/>
        <dsp:cNvSpPr/>
      </dsp:nvSpPr>
      <dsp:spPr>
        <a:xfrm rot="5400000">
          <a:off x="4138695" y="-2631011"/>
          <a:ext cx="621270" cy="7560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You can use the chat, raise your hand or unmute your line to ask a question</a:t>
          </a:r>
        </a:p>
      </dsp:txBody>
      <dsp:txXfrm rot="-5400000">
        <a:off x="669061" y="868951"/>
        <a:ext cx="7530211" cy="560614"/>
      </dsp:txXfrm>
    </dsp:sp>
    <dsp:sp modelId="{9DF457A9-E0FC-4BE2-A922-563FF7C19624}">
      <dsp:nvSpPr>
        <dsp:cNvPr id="0" name=""/>
        <dsp:cNvSpPr/>
      </dsp:nvSpPr>
      <dsp:spPr>
        <a:xfrm rot="5400000">
          <a:off x="-143370" y="1818913"/>
          <a:ext cx="955801" cy="66906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Hold</a:t>
          </a:r>
        </a:p>
      </dsp:txBody>
      <dsp:txXfrm rot="-5400000">
        <a:off x="1" y="2010072"/>
        <a:ext cx="669060" cy="286741"/>
      </dsp:txXfrm>
    </dsp:sp>
    <dsp:sp modelId="{8145EA7C-54EB-41CE-BEE9-A4250BFDC14A}">
      <dsp:nvSpPr>
        <dsp:cNvPr id="0" name=""/>
        <dsp:cNvSpPr/>
      </dsp:nvSpPr>
      <dsp:spPr>
        <a:xfrm rot="5400000">
          <a:off x="4138695" y="-1794090"/>
          <a:ext cx="621270" cy="7560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Please hold questions until the end of the session to ensure we cover all content</a:t>
          </a:r>
        </a:p>
      </dsp:txBody>
      <dsp:txXfrm rot="-5400000">
        <a:off x="669061" y="1705872"/>
        <a:ext cx="7530211" cy="560614"/>
      </dsp:txXfrm>
    </dsp:sp>
    <dsp:sp modelId="{60D7A508-7378-439A-8820-DFB54F62DB36}">
      <dsp:nvSpPr>
        <dsp:cNvPr id="0" name=""/>
        <dsp:cNvSpPr/>
      </dsp:nvSpPr>
      <dsp:spPr>
        <a:xfrm rot="5400000">
          <a:off x="-143370" y="2655834"/>
          <a:ext cx="955801" cy="66906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Locate</a:t>
          </a:r>
        </a:p>
      </dsp:txBody>
      <dsp:txXfrm rot="-5400000">
        <a:off x="1" y="2846993"/>
        <a:ext cx="669060" cy="286741"/>
      </dsp:txXfrm>
    </dsp:sp>
    <dsp:sp modelId="{6BF30E2D-6979-4D78-8877-E9EF37BF1207}">
      <dsp:nvSpPr>
        <dsp:cNvPr id="0" name=""/>
        <dsp:cNvSpPr/>
      </dsp:nvSpPr>
      <dsp:spPr>
        <a:xfrm rot="5400000">
          <a:off x="4138695" y="-957169"/>
          <a:ext cx="621270" cy="7560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The slide deck will be located on the JVSG Veterans Programs Resources page early next week. </a:t>
          </a:r>
        </a:p>
      </dsp:txBody>
      <dsp:txXfrm rot="-5400000">
        <a:off x="669061" y="2542793"/>
        <a:ext cx="7530211" cy="560614"/>
      </dsp:txXfrm>
    </dsp:sp>
    <dsp:sp modelId="{817FE0F2-27B0-4784-9694-6A0FC2071CBB}">
      <dsp:nvSpPr>
        <dsp:cNvPr id="0" name=""/>
        <dsp:cNvSpPr/>
      </dsp:nvSpPr>
      <dsp:spPr>
        <a:xfrm rot="5400000">
          <a:off x="-143370" y="3492755"/>
          <a:ext cx="955801" cy="66906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Introduce</a:t>
          </a:r>
        </a:p>
      </dsp:txBody>
      <dsp:txXfrm rot="-5400000">
        <a:off x="1" y="3683914"/>
        <a:ext cx="669060" cy="286741"/>
      </dsp:txXfrm>
    </dsp:sp>
    <dsp:sp modelId="{43D906F7-6618-4D95-A66C-7CF13113DF60}">
      <dsp:nvSpPr>
        <dsp:cNvPr id="0" name=""/>
        <dsp:cNvSpPr/>
      </dsp:nvSpPr>
      <dsp:spPr>
        <a:xfrm rot="5400000">
          <a:off x="4138695" y="-120248"/>
          <a:ext cx="621270" cy="7560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Please introduce your self in the chat </a:t>
          </a:r>
        </a:p>
      </dsp:txBody>
      <dsp:txXfrm rot="-5400000">
        <a:off x="669061" y="3379714"/>
        <a:ext cx="7530211" cy="5606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0D2B8-3E21-4BB7-8629-917CE63B9622}">
      <dsp:nvSpPr>
        <dsp:cNvPr id="0" name=""/>
        <dsp:cNvSpPr/>
      </dsp:nvSpPr>
      <dsp:spPr>
        <a:xfrm>
          <a:off x="0" y="1878"/>
          <a:ext cx="82296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673C6-1938-4BC0-A7FA-F1910D44E017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136D7-04B4-4342-9DC3-270FCAA70DBC}">
      <dsp:nvSpPr>
        <dsp:cNvPr id="0" name=""/>
        <dsp:cNvSpPr/>
      </dsp:nvSpPr>
      <dsp:spPr>
        <a:xfrm>
          <a:off x="1099610" y="1878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6"/>
              </a:solidFill>
            </a:rPr>
            <a:t>VSO and DVOP should meet on a regular basis to discuss co-enrolled Veterans</a:t>
          </a:r>
        </a:p>
      </dsp:txBody>
      <dsp:txXfrm>
        <a:off x="1099610" y="1878"/>
        <a:ext cx="7129989" cy="952043"/>
      </dsp:txXfrm>
    </dsp:sp>
    <dsp:sp modelId="{B4EDCC37-A175-4451-9D9B-CACC3D5FAB52}">
      <dsp:nvSpPr>
        <dsp:cNvPr id="0" name=""/>
        <dsp:cNvSpPr/>
      </dsp:nvSpPr>
      <dsp:spPr>
        <a:xfrm>
          <a:off x="0" y="1191932"/>
          <a:ext cx="82296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988D7-9D76-4593-9F66-34A7D71841F6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3C036-4FF9-421C-9087-0C389B1031C6}">
      <dsp:nvSpPr>
        <dsp:cNvPr id="0" name=""/>
        <dsp:cNvSpPr/>
      </dsp:nvSpPr>
      <dsp:spPr>
        <a:xfrm>
          <a:off x="1099610" y="1191932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6"/>
              </a:solidFill>
            </a:rPr>
            <a:t>EOVS send a monthly tracker to the ISC on referred Veterans, ISC will coordinate with DVOPs to ensure follow up is conducted</a:t>
          </a:r>
        </a:p>
      </dsp:txBody>
      <dsp:txXfrm>
        <a:off x="1099610" y="1191932"/>
        <a:ext cx="7129989" cy="952043"/>
      </dsp:txXfrm>
    </dsp:sp>
    <dsp:sp modelId="{CDB10D3F-C943-4E24-845E-A815FC88D4F2}">
      <dsp:nvSpPr>
        <dsp:cNvPr id="0" name=""/>
        <dsp:cNvSpPr/>
      </dsp:nvSpPr>
      <dsp:spPr>
        <a:xfrm>
          <a:off x="0" y="2381986"/>
          <a:ext cx="82296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CB6C9-D10D-4471-8743-BCC1C33DBE46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15B97-3206-49AF-AA1C-129CA923AF82}">
      <dsp:nvSpPr>
        <dsp:cNvPr id="0" name=""/>
        <dsp:cNvSpPr/>
      </dsp:nvSpPr>
      <dsp:spPr>
        <a:xfrm>
          <a:off x="1099610" y="2381986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6"/>
              </a:solidFill>
            </a:rPr>
            <a:t>DVOPs should be meeting with their local VSOs to discuss CH 115 referrals </a:t>
          </a:r>
        </a:p>
      </dsp:txBody>
      <dsp:txXfrm>
        <a:off x="1099610" y="2381986"/>
        <a:ext cx="7129989" cy="952043"/>
      </dsp:txXfrm>
    </dsp:sp>
    <dsp:sp modelId="{53FFE256-B75F-437B-B72C-C52ABE237AAF}">
      <dsp:nvSpPr>
        <dsp:cNvPr id="0" name=""/>
        <dsp:cNvSpPr/>
      </dsp:nvSpPr>
      <dsp:spPr>
        <a:xfrm>
          <a:off x="0" y="3572041"/>
          <a:ext cx="82296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F83EA-A350-44C1-B54F-E920D75125AC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9D3B5-083D-4E22-B593-B21B98708E5B}">
      <dsp:nvSpPr>
        <dsp:cNvPr id="0" name=""/>
        <dsp:cNvSpPr/>
      </dsp:nvSpPr>
      <dsp:spPr>
        <a:xfrm>
          <a:off x="1099610" y="3572041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6"/>
              </a:solidFill>
            </a:rPr>
            <a:t>DVOP staff will not sign-off on work search logs.  Veterans must be enrolled in MHJQ  prior to sending work search activity to the VSO.  </a:t>
          </a:r>
        </a:p>
      </dsp:txBody>
      <dsp:txXfrm>
        <a:off x="1099610" y="3572041"/>
        <a:ext cx="7129989" cy="9520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1A94F-C11F-4260-8038-0195CEAE6859}">
      <dsp:nvSpPr>
        <dsp:cNvPr id="0" name=""/>
        <dsp:cNvSpPr/>
      </dsp:nvSpPr>
      <dsp:spPr>
        <a:xfrm>
          <a:off x="0" y="2428716"/>
          <a:ext cx="8425543" cy="109342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6"/>
              </a:solidFill>
            </a:rPr>
            <a:t>Activities with the VSO include, but not limited to:</a:t>
          </a:r>
        </a:p>
      </dsp:txBody>
      <dsp:txXfrm>
        <a:off x="0" y="2428716"/>
        <a:ext cx="8425543" cy="590449"/>
      </dsp:txXfrm>
    </dsp:sp>
    <dsp:sp modelId="{B364DC94-A8CD-43D6-AE09-3437BC64242A}">
      <dsp:nvSpPr>
        <dsp:cNvPr id="0" name=""/>
        <dsp:cNvSpPr/>
      </dsp:nvSpPr>
      <dsp:spPr>
        <a:xfrm>
          <a:off x="44789" y="3124824"/>
          <a:ext cx="1948941" cy="1535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accent6"/>
              </a:solidFill>
            </a:rPr>
            <a:t>On site or virtual case conferencing meetings</a:t>
          </a:r>
        </a:p>
      </dsp:txBody>
      <dsp:txXfrm>
        <a:off x="44789" y="3124824"/>
        <a:ext cx="1948941" cy="1535826"/>
      </dsp:txXfrm>
    </dsp:sp>
    <dsp:sp modelId="{CBDEAA08-4A06-48AD-A720-B3A9887E4B75}">
      <dsp:nvSpPr>
        <dsp:cNvPr id="0" name=""/>
        <dsp:cNvSpPr/>
      </dsp:nvSpPr>
      <dsp:spPr>
        <a:xfrm>
          <a:off x="1963156" y="3133172"/>
          <a:ext cx="1548251" cy="15274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accent6"/>
              </a:solidFill>
            </a:rPr>
            <a:t>Veteran Resume Development and job search activities</a:t>
          </a:r>
        </a:p>
      </dsp:txBody>
      <dsp:txXfrm>
        <a:off x="1963156" y="3133172"/>
        <a:ext cx="1548251" cy="1527478"/>
      </dsp:txXfrm>
    </dsp:sp>
    <dsp:sp modelId="{ACAF5360-3DCD-47C9-AD9A-B1340598A3C8}">
      <dsp:nvSpPr>
        <dsp:cNvPr id="0" name=""/>
        <dsp:cNvSpPr/>
      </dsp:nvSpPr>
      <dsp:spPr>
        <a:xfrm>
          <a:off x="3500472" y="3177004"/>
          <a:ext cx="1610688" cy="14303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accent6"/>
              </a:solidFill>
            </a:rPr>
            <a:t>Discuss opportunities to develop shared workshops</a:t>
          </a:r>
        </a:p>
      </dsp:txBody>
      <dsp:txXfrm>
        <a:off x="3500472" y="3177004"/>
        <a:ext cx="1610688" cy="1430315"/>
      </dsp:txXfrm>
    </dsp:sp>
    <dsp:sp modelId="{09A88EF5-7EDC-4682-8ED9-E6DA1A876E47}">
      <dsp:nvSpPr>
        <dsp:cNvPr id="0" name=""/>
        <dsp:cNvSpPr/>
      </dsp:nvSpPr>
      <dsp:spPr>
        <a:xfrm>
          <a:off x="5111160" y="3167217"/>
          <a:ext cx="1539430" cy="1449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accent6"/>
              </a:solidFill>
            </a:rPr>
            <a:t>Joint job fairs or employer events</a:t>
          </a:r>
        </a:p>
      </dsp:txBody>
      <dsp:txXfrm>
        <a:off x="5111160" y="3167217"/>
        <a:ext cx="1539430" cy="1449890"/>
      </dsp:txXfrm>
    </dsp:sp>
    <dsp:sp modelId="{6A3BC519-53AD-4CD0-866A-782A2B4E8217}">
      <dsp:nvSpPr>
        <dsp:cNvPr id="0" name=""/>
        <dsp:cNvSpPr/>
      </dsp:nvSpPr>
      <dsp:spPr>
        <a:xfrm>
          <a:off x="6578837" y="3178000"/>
          <a:ext cx="1771671" cy="14283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accent6"/>
              </a:solidFill>
            </a:rPr>
            <a:t>Round table/Panel discussions for employers and Veterans</a:t>
          </a:r>
        </a:p>
      </dsp:txBody>
      <dsp:txXfrm>
        <a:off x="6578837" y="3178000"/>
        <a:ext cx="1771671" cy="1428324"/>
      </dsp:txXfrm>
    </dsp:sp>
    <dsp:sp modelId="{75E87684-7222-431F-8B63-ED8DC3D2FB40}">
      <dsp:nvSpPr>
        <dsp:cNvPr id="0" name=""/>
        <dsp:cNvSpPr/>
      </dsp:nvSpPr>
      <dsp:spPr>
        <a:xfrm rot="10800000">
          <a:off x="0" y="1174736"/>
          <a:ext cx="8425543" cy="1496546"/>
        </a:xfrm>
        <a:prstGeom prst="upArrowCallou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6"/>
              </a:solidFill>
            </a:rPr>
            <a:t>DVOPs and VSOs should work collaboratively and develop a strong partnership to ensure co-enrolled Veterans are assisted to the best of their abilities</a:t>
          </a:r>
        </a:p>
      </dsp:txBody>
      <dsp:txXfrm rot="10800000">
        <a:off x="0" y="1174736"/>
        <a:ext cx="8425543" cy="972411"/>
      </dsp:txXfrm>
    </dsp:sp>
    <dsp:sp modelId="{7154B8A8-6E26-4C19-A284-E7ECC98632D3}">
      <dsp:nvSpPr>
        <dsp:cNvPr id="0" name=""/>
        <dsp:cNvSpPr/>
      </dsp:nvSpPr>
      <dsp:spPr>
        <a:xfrm rot="10800000">
          <a:off x="0" y="0"/>
          <a:ext cx="8425543" cy="1386223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6"/>
              </a:solidFill>
            </a:rPr>
            <a:t>Veteran Service Officer – VSO, is mandated by the Commonwealth of Massachusetts, that each city/town must represent Veterans in their community. </a:t>
          </a:r>
        </a:p>
      </dsp:txBody>
      <dsp:txXfrm rot="10800000">
        <a:off x="0" y="0"/>
        <a:ext cx="8425543" cy="9007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96AD6-089B-4DF5-B64F-41534BBF266F}">
      <dsp:nvSpPr>
        <dsp:cNvPr id="0" name=""/>
        <dsp:cNvSpPr/>
      </dsp:nvSpPr>
      <dsp:spPr>
        <a:xfrm>
          <a:off x="0" y="68084"/>
          <a:ext cx="8229600" cy="107406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chemeClr val="accent6"/>
              </a:solidFill>
            </a:rPr>
            <a:t>Career Center Managers – ensure DVOP caseloads are manageable, prioritize quality services over quantity</a:t>
          </a:r>
        </a:p>
      </dsp:txBody>
      <dsp:txXfrm>
        <a:off x="52431" y="120515"/>
        <a:ext cx="8124738" cy="969198"/>
      </dsp:txXfrm>
    </dsp:sp>
    <dsp:sp modelId="{315C6ACB-7DB8-42A1-9284-AD5993EADD70}">
      <dsp:nvSpPr>
        <dsp:cNvPr id="0" name=""/>
        <dsp:cNvSpPr/>
      </dsp:nvSpPr>
      <dsp:spPr>
        <a:xfrm>
          <a:off x="0" y="1219904"/>
          <a:ext cx="8229600" cy="1074060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chemeClr val="accent6"/>
              </a:solidFill>
            </a:rPr>
            <a:t>Caseload Sizes will vary across the state for three reasons:</a:t>
          </a:r>
        </a:p>
      </dsp:txBody>
      <dsp:txXfrm>
        <a:off x="52431" y="1272335"/>
        <a:ext cx="8124738" cy="969198"/>
      </dsp:txXfrm>
    </dsp:sp>
    <dsp:sp modelId="{763AF053-2056-4A2A-9808-55A6608784DB}">
      <dsp:nvSpPr>
        <dsp:cNvPr id="0" name=""/>
        <dsp:cNvSpPr/>
      </dsp:nvSpPr>
      <dsp:spPr>
        <a:xfrm>
          <a:off x="0" y="2293964"/>
          <a:ext cx="8229600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>
              <a:solidFill>
                <a:schemeClr val="accent6"/>
              </a:solidFill>
            </a:rPr>
            <a:t>Veteran population density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>
              <a:solidFill>
                <a:schemeClr val="accent6"/>
              </a:solidFill>
            </a:rPr>
            <a:t>Number of Veterans with employment barriers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>
              <a:solidFill>
                <a:schemeClr val="accent6"/>
              </a:solidFill>
            </a:rPr>
            <a:t>Geographic considerations</a:t>
          </a:r>
        </a:p>
      </dsp:txBody>
      <dsp:txXfrm>
        <a:off x="0" y="2293964"/>
        <a:ext cx="8229600" cy="1089854"/>
      </dsp:txXfrm>
    </dsp:sp>
    <dsp:sp modelId="{F2EB402D-A1DD-4E39-817F-8B85DB0B25B1}">
      <dsp:nvSpPr>
        <dsp:cNvPr id="0" name=""/>
        <dsp:cNvSpPr/>
      </dsp:nvSpPr>
      <dsp:spPr>
        <a:xfrm>
          <a:off x="0" y="3383819"/>
          <a:ext cx="8229600" cy="107406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chemeClr val="accent6"/>
              </a:solidFill>
            </a:rPr>
            <a:t>DVOPs are required to do Outreach -  </a:t>
          </a:r>
          <a:r>
            <a:rPr lang="en-US" sz="1800" i="1" kern="1200">
              <a:solidFill>
                <a:schemeClr val="accent6"/>
              </a:solidFill>
            </a:rPr>
            <a:t>refer to Outreach Section of SOP for further details</a:t>
          </a:r>
        </a:p>
      </dsp:txBody>
      <dsp:txXfrm>
        <a:off x="52431" y="3436250"/>
        <a:ext cx="8124738" cy="9691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7363B-BDE6-4B76-98EA-47D6A0C101DD}">
      <dsp:nvSpPr>
        <dsp:cNvPr id="0" name=""/>
        <dsp:cNvSpPr/>
      </dsp:nvSpPr>
      <dsp:spPr>
        <a:xfrm>
          <a:off x="0" y="1326"/>
          <a:ext cx="8229600" cy="134257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accent6"/>
              </a:solidFill>
            </a:rPr>
            <a:t>No official minimum or maximum of caseloads for DVOPs; MDCS recommends 15-40 </a:t>
          </a:r>
        </a:p>
      </dsp:txBody>
      <dsp:txXfrm>
        <a:off x="65539" y="66865"/>
        <a:ext cx="8098522" cy="1211496"/>
      </dsp:txXfrm>
    </dsp:sp>
    <dsp:sp modelId="{F57D658A-C9AD-4976-8C46-F2CB4E6EAFFB}">
      <dsp:nvSpPr>
        <dsp:cNvPr id="0" name=""/>
        <dsp:cNvSpPr/>
      </dsp:nvSpPr>
      <dsp:spPr>
        <a:xfrm>
          <a:off x="0" y="1343901"/>
          <a:ext cx="8229600" cy="183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Ensures regular and meaningful contact with Veterans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Progress is tracked in individual employment plan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Services are completed effectively, leading to employment or measured progress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Sufficient time to deliver high-quality individualized services through case management</a:t>
          </a:r>
        </a:p>
      </dsp:txBody>
      <dsp:txXfrm>
        <a:off x="0" y="1343901"/>
        <a:ext cx="8229600" cy="1838160"/>
      </dsp:txXfrm>
    </dsp:sp>
    <dsp:sp modelId="{05ACA9C0-FCA3-46A6-BFF0-8DF9F4CB4F71}">
      <dsp:nvSpPr>
        <dsp:cNvPr id="0" name=""/>
        <dsp:cNvSpPr/>
      </dsp:nvSpPr>
      <dsp:spPr>
        <a:xfrm>
          <a:off x="0" y="3182061"/>
          <a:ext cx="8229600" cy="134257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accent6"/>
              </a:solidFill>
            </a:rPr>
            <a:t>Active caseloads – does not mean customers are just enrolled in MOSES, Customers should actively be receiving staff assisted services: Career planning, job prep, job search assistance</a:t>
          </a:r>
        </a:p>
      </dsp:txBody>
      <dsp:txXfrm>
        <a:off x="65539" y="3247600"/>
        <a:ext cx="8098522" cy="12114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C34E2-3F6F-4D43-8445-228799DD0FB4}">
      <dsp:nvSpPr>
        <dsp:cNvPr id="0" name=""/>
        <dsp:cNvSpPr/>
      </dsp:nvSpPr>
      <dsp:spPr>
        <a:xfrm>
          <a:off x="0" y="35166"/>
          <a:ext cx="8229600" cy="123317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solidFill>
                <a:schemeClr val="accent6"/>
              </a:solidFill>
            </a:rPr>
            <a:t>Caseload reviews – should be conducted no less than quarterly by managers and DVOPs</a:t>
          </a:r>
        </a:p>
      </dsp:txBody>
      <dsp:txXfrm>
        <a:off x="60199" y="95365"/>
        <a:ext cx="8109202" cy="1112781"/>
      </dsp:txXfrm>
    </dsp:sp>
    <dsp:sp modelId="{165B78DF-D04B-47C7-87FD-4973AE0DDB5C}">
      <dsp:nvSpPr>
        <dsp:cNvPr id="0" name=""/>
        <dsp:cNvSpPr/>
      </dsp:nvSpPr>
      <dsp:spPr>
        <a:xfrm>
          <a:off x="0" y="1268346"/>
          <a:ext cx="8229600" cy="1989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solidFill>
                <a:schemeClr val="accent6"/>
              </a:solidFill>
            </a:rPr>
            <a:t>Receive an update on active caseloads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solidFill>
                <a:schemeClr val="accent6"/>
              </a:solidFill>
            </a:rPr>
            <a:t>Caseload volume to support balanced workload to align with high-quality services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solidFill>
                <a:schemeClr val="accent6"/>
              </a:solidFill>
            </a:rPr>
            <a:t>Review MOSES documentation, confirm within 30 to 60 days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solidFill>
                <a:schemeClr val="accent6"/>
              </a:solidFill>
            </a:rPr>
            <a:t>Ensure Veterans are progressing towards employment</a:t>
          </a:r>
        </a:p>
      </dsp:txBody>
      <dsp:txXfrm>
        <a:off x="0" y="1268346"/>
        <a:ext cx="8229600" cy="1989270"/>
      </dsp:txXfrm>
    </dsp:sp>
    <dsp:sp modelId="{3E95305E-3182-4BDF-8D89-4E4C02548B2B}">
      <dsp:nvSpPr>
        <dsp:cNvPr id="0" name=""/>
        <dsp:cNvSpPr/>
      </dsp:nvSpPr>
      <dsp:spPr>
        <a:xfrm>
          <a:off x="0" y="3257616"/>
          <a:ext cx="8229600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hlinkClick xmlns:r="http://schemas.openxmlformats.org/officeDocument/2006/relationships" r:id="rId1"/>
            </a:rPr>
            <a:t>Veterans Crystal Reports</a:t>
          </a:r>
          <a:endParaRPr lang="en-US" sz="3100" kern="1200"/>
        </a:p>
      </dsp:txBody>
      <dsp:txXfrm>
        <a:off x="60199" y="3317815"/>
        <a:ext cx="8109202" cy="11127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D8520-9AB0-48B9-BE3D-7E77755E46EE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0840A-C36E-408A-A895-A73526923DA6}">
      <dsp:nvSpPr>
        <dsp:cNvPr id="0" name=""/>
        <dsp:cNvSpPr/>
      </dsp:nvSpPr>
      <dsp:spPr>
        <a:xfrm>
          <a:off x="0" y="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accent6"/>
              </a:solidFill>
            </a:rPr>
            <a:t>VR&amp;E Chapter 31 – Veterans Readiness and Employment Services</a:t>
          </a:r>
          <a:r>
            <a:rPr lang="en-US" sz="2200" kern="1200">
              <a:solidFill>
                <a:schemeClr val="accent6"/>
              </a:solidFill>
              <a:latin typeface="Calibri"/>
            </a:rPr>
            <a:t>.</a:t>
          </a:r>
          <a:endParaRPr lang="en-US" sz="2200" kern="1200">
            <a:solidFill>
              <a:schemeClr val="accent6"/>
            </a:solidFill>
          </a:endParaRPr>
        </a:p>
      </dsp:txBody>
      <dsp:txXfrm>
        <a:off x="0" y="0"/>
        <a:ext cx="8229600" cy="1131490"/>
      </dsp:txXfrm>
    </dsp:sp>
    <dsp:sp modelId="{9E71BD25-ABD7-47A6-8440-81C12F6A7637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3804D-158B-4F45-A851-A1EE47D602F9}">
      <dsp:nvSpPr>
        <dsp:cNvPr id="0" name=""/>
        <dsp:cNvSpPr/>
      </dsp:nvSpPr>
      <dsp:spPr>
        <a:xfrm>
          <a:off x="0" y="113149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accent6"/>
              </a:solidFill>
            </a:rPr>
            <a:t>All VR&amp;E participants must be screened for JVSG eligibility: not all VR&amp;E participants meet the JVSG Standards</a:t>
          </a:r>
          <a:r>
            <a:rPr lang="en-US" sz="2200" kern="1200">
              <a:solidFill>
                <a:schemeClr val="accent6"/>
              </a:solidFill>
              <a:latin typeface="Calibri"/>
            </a:rPr>
            <a:t>.</a:t>
          </a:r>
          <a:endParaRPr lang="en-US" sz="2200" kern="1200">
            <a:solidFill>
              <a:schemeClr val="accent6"/>
            </a:solidFill>
          </a:endParaRPr>
        </a:p>
      </dsp:txBody>
      <dsp:txXfrm>
        <a:off x="0" y="1131490"/>
        <a:ext cx="8229600" cy="1131490"/>
      </dsp:txXfrm>
    </dsp:sp>
    <dsp:sp modelId="{103091CE-5544-4501-B0BB-7176F1F889C9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79C02-54D4-4648-8938-3DB31D2F70CE}">
      <dsp:nvSpPr>
        <dsp:cNvPr id="0" name=""/>
        <dsp:cNvSpPr/>
      </dsp:nvSpPr>
      <dsp:spPr>
        <a:xfrm>
          <a:off x="0" y="2262981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accent6"/>
              </a:solidFill>
            </a:rPr>
            <a:t>All screening will be handled by the ISC; those that do not qualify for JVSG services will be referred to local </a:t>
          </a:r>
          <a:r>
            <a:rPr lang="en-US" sz="2200" kern="1200" err="1">
              <a:solidFill>
                <a:schemeClr val="accent6"/>
              </a:solidFill>
            </a:rPr>
            <a:t>MassHire</a:t>
          </a:r>
          <a:r>
            <a:rPr lang="en-US" sz="2200" kern="1200">
              <a:solidFill>
                <a:schemeClr val="accent6"/>
              </a:solidFill>
            </a:rPr>
            <a:t> Career Center for assistance. </a:t>
          </a:r>
        </a:p>
      </dsp:txBody>
      <dsp:txXfrm>
        <a:off x="0" y="2262981"/>
        <a:ext cx="8229600" cy="1131490"/>
      </dsp:txXfrm>
    </dsp:sp>
    <dsp:sp modelId="{E2878C1B-5D77-4DC0-8190-E911702FC800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67DE1-15FA-4EF7-BE8A-34413D5B76C7}">
      <dsp:nvSpPr>
        <dsp:cNvPr id="0" name=""/>
        <dsp:cNvSpPr/>
      </dsp:nvSpPr>
      <dsp:spPr>
        <a:xfrm>
          <a:off x="0" y="3394472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accent6"/>
              </a:solidFill>
            </a:rPr>
            <a:t>All VR&amp;E participants must be registered in MOSES</a:t>
          </a:r>
          <a:r>
            <a:rPr lang="en-US" sz="2200" kern="1200">
              <a:solidFill>
                <a:schemeClr val="accent6"/>
              </a:solidFill>
              <a:latin typeface="Calibri"/>
            </a:rPr>
            <a:t>.</a:t>
          </a:r>
          <a:endParaRPr lang="en-US" sz="2200" kern="1200">
            <a:solidFill>
              <a:schemeClr val="accent6"/>
            </a:solidFill>
          </a:endParaRPr>
        </a:p>
      </dsp:txBody>
      <dsp:txXfrm>
        <a:off x="0" y="3394472"/>
        <a:ext cx="8229600" cy="11314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A525A-160A-4F59-8512-914796A4FCAB}">
      <dsp:nvSpPr>
        <dsp:cNvPr id="0" name=""/>
        <dsp:cNvSpPr/>
      </dsp:nvSpPr>
      <dsp:spPr>
        <a:xfrm>
          <a:off x="0" y="31164"/>
          <a:ext cx="8229600" cy="599625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accent6"/>
              </a:solidFill>
            </a:rPr>
            <a:t>ISC will send referrals to local area DVOPs</a:t>
          </a:r>
        </a:p>
      </dsp:txBody>
      <dsp:txXfrm>
        <a:off x="29271" y="60435"/>
        <a:ext cx="8171058" cy="541083"/>
      </dsp:txXfrm>
    </dsp:sp>
    <dsp:sp modelId="{6BD45E3C-7BE8-4D86-8586-7914AAD2CF26}">
      <dsp:nvSpPr>
        <dsp:cNvPr id="0" name=""/>
        <dsp:cNvSpPr/>
      </dsp:nvSpPr>
      <dsp:spPr>
        <a:xfrm>
          <a:off x="0" y="702789"/>
          <a:ext cx="8229600" cy="599625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accent6"/>
              </a:solidFill>
            </a:rPr>
            <a:t>DVOPs must complete the following tasks:</a:t>
          </a:r>
        </a:p>
      </dsp:txBody>
      <dsp:txXfrm>
        <a:off x="29271" y="732060"/>
        <a:ext cx="8171058" cy="541083"/>
      </dsp:txXfrm>
    </dsp:sp>
    <dsp:sp modelId="{F1D1039B-48B4-47F2-A5D9-BA69084FD260}">
      <dsp:nvSpPr>
        <dsp:cNvPr id="0" name=""/>
        <dsp:cNvSpPr/>
      </dsp:nvSpPr>
      <dsp:spPr>
        <a:xfrm>
          <a:off x="0" y="1302414"/>
          <a:ext cx="8229600" cy="227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>
              <a:solidFill>
                <a:schemeClr val="accent6"/>
              </a:solidFill>
            </a:rPr>
            <a:t>Contact with VR&amp;E referral within 10 days or referral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>
              <a:solidFill>
                <a:schemeClr val="accent6"/>
              </a:solidFill>
            </a:rPr>
            <a:t>Have referral attend a CCS and register on JobQuest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>
              <a:solidFill>
                <a:schemeClr val="accent6"/>
              </a:solidFill>
            </a:rPr>
            <a:t>Report Outreach results within 14 days of referral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>
              <a:solidFill>
                <a:schemeClr val="accent6"/>
              </a:solidFill>
            </a:rPr>
            <a:t>Conduct a comprehensive assessment, record all contacts in MOSES, add to case load after enrolling them into the JVSG program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>
              <a:solidFill>
                <a:schemeClr val="accent6"/>
              </a:solidFill>
            </a:rPr>
            <a:t>In accordance with MOU between </a:t>
          </a:r>
          <a:r>
            <a:rPr lang="en-US" sz="2000" kern="1200" err="1">
              <a:solidFill>
                <a:schemeClr val="accent6"/>
              </a:solidFill>
            </a:rPr>
            <a:t>MassHire</a:t>
          </a:r>
          <a:r>
            <a:rPr lang="en-US" sz="2000" kern="1200">
              <a:solidFill>
                <a:schemeClr val="accent6"/>
              </a:solidFill>
            </a:rPr>
            <a:t>, VA, US DOL VETS: DVOPs must make contact twice a month with VR&amp;E Veterans</a:t>
          </a:r>
        </a:p>
      </dsp:txBody>
      <dsp:txXfrm>
        <a:off x="0" y="1302414"/>
        <a:ext cx="8229600" cy="2277000"/>
      </dsp:txXfrm>
    </dsp:sp>
    <dsp:sp modelId="{B1D90B06-8361-4C3E-A27A-1B0D29B12AC2}">
      <dsp:nvSpPr>
        <dsp:cNvPr id="0" name=""/>
        <dsp:cNvSpPr/>
      </dsp:nvSpPr>
      <dsp:spPr>
        <a:xfrm>
          <a:off x="0" y="3579414"/>
          <a:ext cx="8229600" cy="599625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accent6"/>
              </a:solidFill>
            </a:rPr>
            <a:t>VR&amp;E Naming Convention in MOSES</a:t>
          </a:r>
        </a:p>
      </dsp:txBody>
      <dsp:txXfrm>
        <a:off x="29271" y="3608685"/>
        <a:ext cx="8171058" cy="541083"/>
      </dsp:txXfrm>
    </dsp:sp>
    <dsp:sp modelId="{F61A496B-4BD5-42CA-AB89-037557C36837}">
      <dsp:nvSpPr>
        <dsp:cNvPr id="0" name=""/>
        <dsp:cNvSpPr/>
      </dsp:nvSpPr>
      <dsp:spPr>
        <a:xfrm>
          <a:off x="0" y="4179039"/>
          <a:ext cx="8229600" cy="63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>
              <a:solidFill>
                <a:schemeClr val="accent6"/>
              </a:solidFill>
            </a:rPr>
            <a:t>In MOSES all Career Centers will name the VR&amp;E program under the same name VETS-VR&amp;E</a:t>
          </a:r>
        </a:p>
      </dsp:txBody>
      <dsp:txXfrm>
        <a:off x="0" y="4179039"/>
        <a:ext cx="8229600" cy="63393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D7F42-2584-4F3F-8674-1153F0D4E211}">
      <dsp:nvSpPr>
        <dsp:cNvPr id="0" name=""/>
        <dsp:cNvSpPr/>
      </dsp:nvSpPr>
      <dsp:spPr>
        <a:xfrm>
          <a:off x="0" y="323031"/>
          <a:ext cx="8229600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solidFill>
                <a:schemeClr val="accent6"/>
              </a:solidFill>
            </a:rPr>
            <a:t>Homeless Veterans, such as: 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solidFill>
                <a:schemeClr val="accent6"/>
              </a:solidFill>
            </a:rPr>
            <a:t>Veterans who were homeless but secured housing within 60 days before HVRP enrollment. 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solidFill>
                <a:schemeClr val="accent6"/>
              </a:solidFill>
            </a:rPr>
            <a:t>Veterans at risk for homelessness within 60 days at the time of enrollment.  </a:t>
          </a:r>
        </a:p>
      </dsp:txBody>
      <dsp:txXfrm>
        <a:off x="0" y="323031"/>
        <a:ext cx="8229600" cy="1346625"/>
      </dsp:txXfrm>
    </dsp:sp>
    <dsp:sp modelId="{816445C9-70C2-48EA-9EF2-BF4272360BEE}">
      <dsp:nvSpPr>
        <dsp:cNvPr id="0" name=""/>
        <dsp:cNvSpPr/>
      </dsp:nvSpPr>
      <dsp:spPr>
        <a:xfrm>
          <a:off x="411480" y="101631"/>
          <a:ext cx="5760720" cy="4428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accent6"/>
              </a:solidFill>
            </a:rPr>
            <a:t>HVRP Eligibility:</a:t>
          </a:r>
        </a:p>
      </dsp:txBody>
      <dsp:txXfrm>
        <a:off x="433096" y="123247"/>
        <a:ext cx="5717488" cy="399568"/>
      </dsp:txXfrm>
    </dsp:sp>
    <dsp:sp modelId="{A9021D66-B7E3-4D02-9677-B9A258EE0F44}">
      <dsp:nvSpPr>
        <dsp:cNvPr id="0" name=""/>
        <dsp:cNvSpPr/>
      </dsp:nvSpPr>
      <dsp:spPr>
        <a:xfrm>
          <a:off x="0" y="1972056"/>
          <a:ext cx="8229600" cy="1299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solidFill>
                <a:schemeClr val="accent6"/>
              </a:solidFill>
            </a:rPr>
            <a:t>HUD-VA Supported Housing programs under Section 8 (o)(19) of the U.S. Housing Act of 1937 Tribal HUD-VASH. Recipients of Housing Assistance, such as: 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solidFill>
                <a:schemeClr val="accent6"/>
              </a:solidFill>
            </a:rPr>
            <a:t>Veterans receiving assistance under the Native American Housing Assistance and Self Determination Act of 1966. </a:t>
          </a:r>
        </a:p>
      </dsp:txBody>
      <dsp:txXfrm>
        <a:off x="0" y="1972056"/>
        <a:ext cx="8229600" cy="1299375"/>
      </dsp:txXfrm>
    </dsp:sp>
    <dsp:sp modelId="{9CF4A80D-A373-41BB-B24C-5F18B76DC15B}">
      <dsp:nvSpPr>
        <dsp:cNvPr id="0" name=""/>
        <dsp:cNvSpPr/>
      </dsp:nvSpPr>
      <dsp:spPr>
        <a:xfrm>
          <a:off x="411480" y="1750656"/>
          <a:ext cx="5760720" cy="44280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accent6"/>
              </a:solidFill>
            </a:rPr>
            <a:t>Participants in HUD-VA Housing Programs, including:  </a:t>
          </a:r>
        </a:p>
      </dsp:txBody>
      <dsp:txXfrm>
        <a:off x="433096" y="1772272"/>
        <a:ext cx="5717488" cy="399568"/>
      </dsp:txXfrm>
    </dsp:sp>
    <dsp:sp modelId="{3F1219F7-146B-440C-AC04-EEEE9E050742}">
      <dsp:nvSpPr>
        <dsp:cNvPr id="0" name=""/>
        <dsp:cNvSpPr/>
      </dsp:nvSpPr>
      <dsp:spPr>
        <a:xfrm>
          <a:off x="0" y="3573831"/>
          <a:ext cx="82296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solidFill>
                <a:schemeClr val="accent6"/>
              </a:solidFill>
            </a:rPr>
            <a:t>Veterans described in </a:t>
          </a:r>
          <a:r>
            <a:rPr lang="en-US" sz="1500" u="sng" kern="1200">
              <a:solidFill>
                <a:schemeClr val="accent6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38 U.S.C. § 2023(d)</a:t>
          </a:r>
          <a:r>
            <a:rPr lang="en-US" sz="1500" kern="1200">
              <a:solidFill>
                <a:schemeClr val="accent6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,</a:t>
          </a:r>
          <a:r>
            <a:rPr lang="en-US" sz="1500" kern="1200">
              <a:solidFill>
                <a:schemeClr val="accent6"/>
              </a:solidFill>
            </a:rPr>
            <a:t> or those transitioning from incarceration. 6) 	Participants in VA Rapid Rehousing Programs, authorized under </a:t>
          </a:r>
          <a:r>
            <a:rPr lang="en-US" sz="1500" u="sng" kern="1200">
              <a:solidFill>
                <a:schemeClr val="accent6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38 U.S.C. § 2044</a:t>
          </a:r>
          <a:r>
            <a:rPr lang="en-US" sz="1500" kern="1200">
              <a:solidFill>
                <a:schemeClr val="accent6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.</a:t>
          </a:r>
          <a:r>
            <a:rPr lang="en-US" sz="1500" kern="1200">
              <a:solidFill>
                <a:schemeClr val="accent6"/>
              </a:solidFill>
            </a:rPr>
            <a:t> </a:t>
          </a:r>
        </a:p>
      </dsp:txBody>
      <dsp:txXfrm>
        <a:off x="0" y="3573831"/>
        <a:ext cx="8229600" cy="850500"/>
      </dsp:txXfrm>
    </dsp:sp>
    <dsp:sp modelId="{ABBE4DB1-570C-4420-9DBA-863605912855}">
      <dsp:nvSpPr>
        <dsp:cNvPr id="0" name=""/>
        <dsp:cNvSpPr/>
      </dsp:nvSpPr>
      <dsp:spPr>
        <a:xfrm>
          <a:off x="411480" y="3352431"/>
          <a:ext cx="5760720" cy="4428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accent6"/>
              </a:solidFill>
            </a:rPr>
            <a:t>Transitioning Veterans, including:  </a:t>
          </a:r>
        </a:p>
      </dsp:txBody>
      <dsp:txXfrm>
        <a:off x="433096" y="3374047"/>
        <a:ext cx="5717488" cy="39956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A1D8A-BB88-4056-BE46-0FDD0AE3AA0A}">
      <dsp:nvSpPr>
        <dsp:cNvPr id="0" name=""/>
        <dsp:cNvSpPr/>
      </dsp:nvSpPr>
      <dsp:spPr>
        <a:xfrm>
          <a:off x="1004" y="957341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1FF80F-C642-466B-8284-82309F1A4DA8}">
      <dsp:nvSpPr>
        <dsp:cNvPr id="0" name=""/>
        <dsp:cNvSpPr/>
      </dsp:nvSpPr>
      <dsp:spPr>
        <a:xfrm>
          <a:off x="392794" y="1329541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accent6"/>
              </a:solidFill>
            </a:rPr>
            <a:t>ISC will determine Eligibility for JVSG services and send referral to DVOP. </a:t>
          </a:r>
        </a:p>
      </dsp:txBody>
      <dsp:txXfrm>
        <a:off x="458374" y="1395121"/>
        <a:ext cx="3394950" cy="2107920"/>
      </dsp:txXfrm>
    </dsp:sp>
    <dsp:sp modelId="{1AB4B0E3-757D-42C3-ADC7-6CF8DDD6C2B1}">
      <dsp:nvSpPr>
        <dsp:cNvPr id="0" name=""/>
        <dsp:cNvSpPr/>
      </dsp:nvSpPr>
      <dsp:spPr>
        <a:xfrm>
          <a:off x="4310695" y="957341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AA05B8F-E683-4D77-8F2A-01F4E3C7DD8C}">
      <dsp:nvSpPr>
        <dsp:cNvPr id="0" name=""/>
        <dsp:cNvSpPr/>
      </dsp:nvSpPr>
      <dsp:spPr>
        <a:xfrm>
          <a:off x="4702485" y="1329541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accent6"/>
              </a:solidFill>
            </a:rPr>
            <a:t>If not qualified for JVSG services, Veteran will be referred to local Career Center Operations to assist Veteran</a:t>
          </a:r>
          <a:r>
            <a:rPr lang="en-US" sz="2500" kern="1200">
              <a:solidFill>
                <a:schemeClr val="accent6"/>
              </a:solidFill>
              <a:latin typeface="Calibri"/>
            </a:rPr>
            <a:t>.</a:t>
          </a:r>
          <a:endParaRPr lang="en-US" sz="2500" kern="1200">
            <a:solidFill>
              <a:schemeClr val="accent6"/>
            </a:solidFill>
          </a:endParaRPr>
        </a:p>
      </dsp:txBody>
      <dsp:txXfrm>
        <a:off x="4768065" y="1395121"/>
        <a:ext cx="3394950" cy="210792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0AB3A-ECDC-4ED2-AB0B-E92B6C14B1E5}">
      <dsp:nvSpPr>
        <dsp:cNvPr id="0" name=""/>
        <dsp:cNvSpPr/>
      </dsp:nvSpPr>
      <dsp:spPr>
        <a:xfrm>
          <a:off x="40" y="113164"/>
          <a:ext cx="3845569" cy="10715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accent6"/>
              </a:solidFill>
            </a:rPr>
            <a:t>TAP is a collaborative effort for transitioning service members with the following agencies:</a:t>
          </a:r>
        </a:p>
      </dsp:txBody>
      <dsp:txXfrm>
        <a:off x="40" y="113164"/>
        <a:ext cx="3845569" cy="1071513"/>
      </dsp:txXfrm>
    </dsp:sp>
    <dsp:sp modelId="{97F9EF69-47BF-44D7-BB61-D29E4755AC24}">
      <dsp:nvSpPr>
        <dsp:cNvPr id="0" name=""/>
        <dsp:cNvSpPr/>
      </dsp:nvSpPr>
      <dsp:spPr>
        <a:xfrm>
          <a:off x="40" y="1184678"/>
          <a:ext cx="3845569" cy="32281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accent6"/>
              </a:solidFill>
            </a:rPr>
            <a:t>Department of Labor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accent6"/>
              </a:solidFill>
            </a:rPr>
            <a:t>Department of Defense (War)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accent6"/>
              </a:solidFill>
            </a:rPr>
            <a:t>Department of Education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accent6"/>
              </a:solidFill>
            </a:rPr>
            <a:t>Department of Homeland Security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accent6"/>
              </a:solidFill>
            </a:rPr>
            <a:t>Veterans Affairs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accent6"/>
              </a:solidFill>
            </a:rPr>
            <a:t>Small Business Administration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accent6"/>
              </a:solidFill>
            </a:rPr>
            <a:t>Office of Personnel Management</a:t>
          </a:r>
        </a:p>
      </dsp:txBody>
      <dsp:txXfrm>
        <a:off x="40" y="1184678"/>
        <a:ext cx="3845569" cy="3228120"/>
      </dsp:txXfrm>
    </dsp:sp>
    <dsp:sp modelId="{A1B7E731-A8CA-43B7-8EB3-2A8C3F3F69F7}">
      <dsp:nvSpPr>
        <dsp:cNvPr id="0" name=""/>
        <dsp:cNvSpPr/>
      </dsp:nvSpPr>
      <dsp:spPr>
        <a:xfrm>
          <a:off x="4384028" y="113164"/>
          <a:ext cx="3845569" cy="10715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accent6"/>
              </a:solidFill>
            </a:rPr>
            <a:t>Two-day workshop teaching:</a:t>
          </a:r>
        </a:p>
      </dsp:txBody>
      <dsp:txXfrm>
        <a:off x="4384028" y="113164"/>
        <a:ext cx="3845569" cy="1071513"/>
      </dsp:txXfrm>
    </dsp:sp>
    <dsp:sp modelId="{ABD29BD1-D73E-41D8-9DC4-3F1F4650F7E0}">
      <dsp:nvSpPr>
        <dsp:cNvPr id="0" name=""/>
        <dsp:cNvSpPr/>
      </dsp:nvSpPr>
      <dsp:spPr>
        <a:xfrm>
          <a:off x="4383989" y="1184678"/>
          <a:ext cx="3845569" cy="32281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accent6"/>
              </a:solidFill>
            </a:rPr>
            <a:t>Building effective resumes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accent6"/>
              </a:solidFill>
            </a:rPr>
            <a:t>Networking and job search activities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accent6"/>
              </a:solidFill>
            </a:rPr>
            <a:t>Interview skills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accent6"/>
              </a:solidFill>
            </a:rPr>
            <a:t>Understanding negotiation techniques</a:t>
          </a:r>
        </a:p>
      </dsp:txBody>
      <dsp:txXfrm>
        <a:off x="4383989" y="1184678"/>
        <a:ext cx="3845569" cy="3228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0C32D-E6CF-4423-A69D-089AF548186D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F79AC3-42D4-4E94-B6EF-FA388490B498}">
      <dsp:nvSpPr>
        <dsp:cNvPr id="0" name=""/>
        <dsp:cNvSpPr/>
      </dsp:nvSpPr>
      <dsp:spPr>
        <a:xfrm>
          <a:off x="0" y="552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rgbClr val="032B4A"/>
              </a:solidFill>
              <a:latin typeface="Calibri"/>
            </a:rPr>
            <a:t>Training for </a:t>
          </a:r>
          <a:r>
            <a:rPr lang="en-US" sz="2900" kern="1200">
              <a:solidFill>
                <a:srgbClr val="032B4A"/>
              </a:solidFill>
            </a:rPr>
            <a:t>JVSG Staff</a:t>
          </a:r>
          <a:r>
            <a:rPr lang="en-US" sz="2900" kern="1200">
              <a:solidFill>
                <a:srgbClr val="032B4A"/>
              </a:solidFill>
              <a:latin typeface="Calibri"/>
            </a:rPr>
            <a:t> </a:t>
          </a:r>
          <a:endParaRPr lang="en-US" sz="2900" kern="1200">
            <a:solidFill>
              <a:srgbClr val="032B4A"/>
            </a:solidFill>
          </a:endParaRPr>
        </a:p>
      </dsp:txBody>
      <dsp:txXfrm>
        <a:off x="0" y="552"/>
        <a:ext cx="8229600" cy="646408"/>
      </dsp:txXfrm>
    </dsp:sp>
    <dsp:sp modelId="{9E9C3F79-4F9D-4046-AA7F-4B70780C8429}">
      <dsp:nvSpPr>
        <dsp:cNvPr id="0" name=""/>
        <dsp:cNvSpPr/>
      </dsp:nvSpPr>
      <dsp:spPr>
        <a:xfrm>
          <a:off x="0" y="646960"/>
          <a:ext cx="8229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C5F5A3-7EA6-4DC8-A534-0EE5BDFF6778}">
      <dsp:nvSpPr>
        <dsp:cNvPr id="0" name=""/>
        <dsp:cNvSpPr/>
      </dsp:nvSpPr>
      <dsp:spPr>
        <a:xfrm>
          <a:off x="0" y="646960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rgbClr val="032B4A"/>
              </a:solidFill>
              <a:latin typeface="Calibri"/>
            </a:rPr>
            <a:t>JVSG Program Reports</a:t>
          </a:r>
          <a:r>
            <a:rPr lang="en-US" sz="2900" kern="1200">
              <a:solidFill>
                <a:srgbClr val="032B4A"/>
              </a:solidFill>
            </a:rPr>
            <a:t> </a:t>
          </a:r>
        </a:p>
      </dsp:txBody>
      <dsp:txXfrm>
        <a:off x="0" y="646960"/>
        <a:ext cx="8229600" cy="646408"/>
      </dsp:txXfrm>
    </dsp:sp>
    <dsp:sp modelId="{528E50AA-9E95-40A7-8358-9465971F2C0A}">
      <dsp:nvSpPr>
        <dsp:cNvPr id="0" name=""/>
        <dsp:cNvSpPr/>
      </dsp:nvSpPr>
      <dsp:spPr>
        <a:xfrm>
          <a:off x="0" y="1293369"/>
          <a:ext cx="8229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166653-0D3E-493A-A26C-6C0733B67349}">
      <dsp:nvSpPr>
        <dsp:cNvPr id="0" name=""/>
        <dsp:cNvSpPr/>
      </dsp:nvSpPr>
      <dsp:spPr>
        <a:xfrm>
          <a:off x="0" y="1293369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rgbClr val="032B4A"/>
              </a:solidFill>
              <a:latin typeface="Calibri"/>
            </a:rPr>
            <a:t>Referral Process for via the ISC</a:t>
          </a:r>
          <a:endParaRPr lang="en-US" sz="2900" kern="1200"/>
        </a:p>
      </dsp:txBody>
      <dsp:txXfrm>
        <a:off x="0" y="1293369"/>
        <a:ext cx="8229600" cy="646408"/>
      </dsp:txXfrm>
    </dsp:sp>
    <dsp:sp modelId="{7D82B70A-4788-43F7-A7BD-F590AC7DF02D}">
      <dsp:nvSpPr>
        <dsp:cNvPr id="0" name=""/>
        <dsp:cNvSpPr/>
      </dsp:nvSpPr>
      <dsp:spPr>
        <a:xfrm>
          <a:off x="0" y="1939777"/>
          <a:ext cx="8229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A0AFBE-D245-41C5-8ED8-15E8BF924CB4}">
      <dsp:nvSpPr>
        <dsp:cNvPr id="0" name=""/>
        <dsp:cNvSpPr/>
      </dsp:nvSpPr>
      <dsp:spPr>
        <a:xfrm>
          <a:off x="0" y="1939777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rgbClr val="032B4A"/>
              </a:solidFill>
              <a:latin typeface="Calibri"/>
            </a:rPr>
            <a:t>Chapter 115 Referrals</a:t>
          </a:r>
          <a:endParaRPr lang="en-US" sz="2900" kern="1200">
            <a:latin typeface="Calibri"/>
          </a:endParaRPr>
        </a:p>
      </dsp:txBody>
      <dsp:txXfrm>
        <a:off x="0" y="1939777"/>
        <a:ext cx="8229600" cy="646408"/>
      </dsp:txXfrm>
    </dsp:sp>
    <dsp:sp modelId="{5C30A65B-DC38-4CC8-9398-8B40789FC582}">
      <dsp:nvSpPr>
        <dsp:cNvPr id="0" name=""/>
        <dsp:cNvSpPr/>
      </dsp:nvSpPr>
      <dsp:spPr>
        <a:xfrm>
          <a:off x="0" y="2586185"/>
          <a:ext cx="8229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15B39C-3E9E-4DFB-9E1C-BE375B085BE7}">
      <dsp:nvSpPr>
        <dsp:cNvPr id="0" name=""/>
        <dsp:cNvSpPr/>
      </dsp:nvSpPr>
      <dsp:spPr>
        <a:xfrm>
          <a:off x="0" y="2586185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rgbClr val="000000"/>
              </a:solidFill>
              <a:latin typeface="Calibri"/>
            </a:rPr>
            <a:t>DVOP and the VSO </a:t>
          </a:r>
          <a:endParaRPr lang="en-US" sz="2900" kern="1200">
            <a:latin typeface="Calibri"/>
          </a:endParaRPr>
        </a:p>
      </dsp:txBody>
      <dsp:txXfrm>
        <a:off x="0" y="2586185"/>
        <a:ext cx="8229600" cy="646408"/>
      </dsp:txXfrm>
    </dsp:sp>
    <dsp:sp modelId="{C813FDEE-DCC5-43D2-9F71-030C1D5D0613}">
      <dsp:nvSpPr>
        <dsp:cNvPr id="0" name=""/>
        <dsp:cNvSpPr/>
      </dsp:nvSpPr>
      <dsp:spPr>
        <a:xfrm>
          <a:off x="0" y="3232593"/>
          <a:ext cx="8229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4EFFBB-D1B6-4649-AA65-312E55F167C1}">
      <dsp:nvSpPr>
        <dsp:cNvPr id="0" name=""/>
        <dsp:cNvSpPr/>
      </dsp:nvSpPr>
      <dsp:spPr>
        <a:xfrm>
          <a:off x="0" y="3232593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rgbClr val="032B4A"/>
              </a:solidFill>
              <a:latin typeface="Calibri"/>
            </a:rPr>
            <a:t>Caseload Management</a:t>
          </a:r>
          <a:endParaRPr lang="en-US" sz="2900" kern="1200">
            <a:latin typeface="Calibri"/>
          </a:endParaRPr>
        </a:p>
      </dsp:txBody>
      <dsp:txXfrm>
        <a:off x="0" y="3232593"/>
        <a:ext cx="8229600" cy="646408"/>
      </dsp:txXfrm>
    </dsp:sp>
    <dsp:sp modelId="{414F3688-BC37-40AE-9EFE-919D74CCA909}">
      <dsp:nvSpPr>
        <dsp:cNvPr id="0" name=""/>
        <dsp:cNvSpPr/>
      </dsp:nvSpPr>
      <dsp:spPr>
        <a:xfrm>
          <a:off x="0" y="3879002"/>
          <a:ext cx="8229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A363F6-5933-4C4E-8F6B-014C3C6034A9}">
      <dsp:nvSpPr>
        <dsp:cNvPr id="0" name=""/>
        <dsp:cNvSpPr/>
      </dsp:nvSpPr>
      <dsp:spPr>
        <a:xfrm>
          <a:off x="0" y="3879002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rgbClr val="032B4A"/>
              </a:solidFill>
              <a:latin typeface="Calibri"/>
            </a:rPr>
            <a:t>Federal Programs to Support Service Members</a:t>
          </a:r>
          <a:endParaRPr lang="en-US" sz="2900" kern="1200">
            <a:latin typeface="Calibri"/>
          </a:endParaRPr>
        </a:p>
      </dsp:txBody>
      <dsp:txXfrm>
        <a:off x="0" y="3879002"/>
        <a:ext cx="8229600" cy="64640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45717-2193-4A04-8E4F-E725608EF7CE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accent6"/>
              </a:solidFill>
            </a:rPr>
            <a:t>DOL VETS curriculum is delivered by contracted staff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accent6"/>
              </a:solidFill>
            </a:rPr>
            <a:t>JVSG has no role in delivering TAP</a:t>
          </a:r>
          <a:r>
            <a:rPr lang="en-US" sz="1800" kern="1200">
              <a:solidFill>
                <a:schemeClr val="accent6"/>
              </a:solidFill>
              <a:latin typeface="Calibri"/>
            </a:rPr>
            <a:t> workshops</a:t>
          </a:r>
          <a:endParaRPr lang="en-US" sz="1800" kern="1200">
            <a:solidFill>
              <a:schemeClr val="accent6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accent6"/>
              </a:solidFill>
            </a:rPr>
            <a:t>TAP participants</a:t>
          </a:r>
          <a:r>
            <a:rPr lang="en-US" sz="1800" kern="1200">
              <a:solidFill>
                <a:schemeClr val="accent6"/>
              </a:solidFill>
              <a:latin typeface="Calibri"/>
            </a:rPr>
            <a:t> are encouraged</a:t>
          </a:r>
          <a:r>
            <a:rPr lang="en-US" sz="1800" kern="1200">
              <a:solidFill>
                <a:schemeClr val="accent6"/>
              </a:solidFill>
            </a:rPr>
            <a:t> </a:t>
          </a:r>
          <a:r>
            <a:rPr lang="en-US" sz="1800" kern="1200">
              <a:solidFill>
                <a:schemeClr val="accent6"/>
              </a:solidFill>
              <a:latin typeface="Calibri"/>
            </a:rPr>
            <a:t>to </a:t>
          </a:r>
          <a:r>
            <a:rPr lang="en-US" sz="1800" kern="1200">
              <a:solidFill>
                <a:schemeClr val="accent6"/>
              </a:solidFill>
            </a:rPr>
            <a:t>visit local </a:t>
          </a:r>
          <a:r>
            <a:rPr lang="en-US" sz="1800" kern="1200" err="1">
              <a:solidFill>
                <a:schemeClr val="accent6"/>
              </a:solidFill>
            </a:rPr>
            <a:t>MassHire</a:t>
          </a:r>
          <a:r>
            <a:rPr lang="en-US" sz="1800" kern="1200">
              <a:solidFill>
                <a:schemeClr val="accent6"/>
              </a:solidFill>
            </a:rPr>
            <a:t> Career Centers for employment services</a:t>
          </a:r>
        </a:p>
      </dsp:txBody>
      <dsp:txXfrm rot="-5400000">
        <a:off x="2962655" y="307047"/>
        <a:ext cx="5180726" cy="1593750"/>
      </dsp:txXfrm>
    </dsp:sp>
    <dsp:sp modelId="{95CC6272-8A11-49BA-8471-842F3C8E4EE5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accent6"/>
              </a:solidFill>
            </a:rPr>
            <a:t>In accordance with Vow to Hire Heroes Act (Public Law 112-56) mandates the following:</a:t>
          </a:r>
        </a:p>
      </dsp:txBody>
      <dsp:txXfrm>
        <a:off x="107773" y="107828"/>
        <a:ext cx="2747110" cy="1992186"/>
      </dsp:txXfrm>
    </dsp:sp>
    <dsp:sp modelId="{27A956B8-3F49-4E3F-8BA3-7D92FCD175F6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accent6"/>
              </a:solidFill>
            </a:rPr>
            <a:t>US Coast Guard – Boston, Cape Cod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accent6"/>
              </a:solidFill>
            </a:rPr>
            <a:t>Fort Drum, NY – returning services members to Massachusetts</a:t>
          </a:r>
        </a:p>
      </dsp:txBody>
      <dsp:txXfrm rot="-5400000">
        <a:off x="2962655" y="2625166"/>
        <a:ext cx="5180726" cy="1593750"/>
      </dsp:txXfrm>
    </dsp:sp>
    <dsp:sp modelId="{8BBA431F-170A-4B48-BCDA-11F0BEB774F3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accent6"/>
              </a:solidFill>
            </a:rPr>
            <a:t>TAP programs </a:t>
          </a:r>
          <a:r>
            <a:rPr lang="en-US" sz="2500" kern="1200" err="1">
              <a:solidFill>
                <a:schemeClr val="accent6"/>
              </a:solidFill>
            </a:rPr>
            <a:t>MassHire</a:t>
          </a:r>
          <a:r>
            <a:rPr lang="en-US" sz="2500" kern="1200">
              <a:solidFill>
                <a:schemeClr val="accent6"/>
              </a:solidFill>
            </a:rPr>
            <a:t> JVSG currently works with:</a:t>
          </a:r>
        </a:p>
      </dsp:txBody>
      <dsp:txXfrm>
        <a:off x="107773" y="2425947"/>
        <a:ext cx="2747110" cy="1992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B4CE2-C935-40F2-992A-937ACF601E3A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1852E-A9AB-4D5C-B6E9-39875F64A319}">
      <dsp:nvSpPr>
        <dsp:cNvPr id="0" name=""/>
        <dsp:cNvSpPr/>
      </dsp:nvSpPr>
      <dsp:spPr>
        <a:xfrm>
          <a:off x="0" y="2209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accent6"/>
              </a:solidFill>
              <a:latin typeface="Calibri"/>
            </a:rPr>
            <a:t>ISC: Intensive Service Coordinator  </a:t>
          </a:r>
          <a:endParaRPr lang="en-US" sz="2800" kern="1200">
            <a:solidFill>
              <a:schemeClr val="accent6"/>
            </a:solidFill>
          </a:endParaRPr>
        </a:p>
      </dsp:txBody>
      <dsp:txXfrm>
        <a:off x="0" y="2209"/>
        <a:ext cx="8229600" cy="753590"/>
      </dsp:txXfrm>
    </dsp:sp>
    <dsp:sp modelId="{05CD8016-DB80-4783-960E-B3D399C6F0CB}">
      <dsp:nvSpPr>
        <dsp:cNvPr id="0" name=""/>
        <dsp:cNvSpPr/>
      </dsp:nvSpPr>
      <dsp:spPr>
        <a:xfrm>
          <a:off x="0" y="755800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43CF1B-C694-468F-9CB4-2657D7FE6DFB}">
      <dsp:nvSpPr>
        <dsp:cNvPr id="0" name=""/>
        <dsp:cNvSpPr/>
      </dsp:nvSpPr>
      <dsp:spPr>
        <a:xfrm>
          <a:off x="0" y="755800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accent6"/>
              </a:solidFill>
              <a:latin typeface="Calibri"/>
            </a:rPr>
            <a:t>EOVS: Executive Office of Veteran Services </a:t>
          </a:r>
          <a:endParaRPr lang="en-US" sz="2800" kern="1200">
            <a:solidFill>
              <a:schemeClr val="accent6"/>
            </a:solidFill>
          </a:endParaRPr>
        </a:p>
      </dsp:txBody>
      <dsp:txXfrm>
        <a:off x="0" y="755800"/>
        <a:ext cx="8229600" cy="753590"/>
      </dsp:txXfrm>
    </dsp:sp>
    <dsp:sp modelId="{59053D8F-1464-4BE4-9694-2564C3DD6EBF}">
      <dsp:nvSpPr>
        <dsp:cNvPr id="0" name=""/>
        <dsp:cNvSpPr/>
      </dsp:nvSpPr>
      <dsp:spPr>
        <a:xfrm>
          <a:off x="0" y="1509390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EC0BD2-8826-44F9-A974-59168EEA9742}">
      <dsp:nvSpPr>
        <dsp:cNvPr id="0" name=""/>
        <dsp:cNvSpPr/>
      </dsp:nvSpPr>
      <dsp:spPr>
        <a:xfrm>
          <a:off x="0" y="1509390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accent6"/>
              </a:solidFill>
              <a:latin typeface="Calibri"/>
            </a:rPr>
            <a:t>VR&amp;E: Vocational Readiness and Employment Services</a:t>
          </a:r>
        </a:p>
      </dsp:txBody>
      <dsp:txXfrm>
        <a:off x="0" y="1509390"/>
        <a:ext cx="8229600" cy="753590"/>
      </dsp:txXfrm>
    </dsp:sp>
    <dsp:sp modelId="{30BC3386-74C4-48DC-B2E1-C52DB7D0647A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8FCDC9-FD9C-4334-9474-6071304CAE35}">
      <dsp:nvSpPr>
        <dsp:cNvPr id="0" name=""/>
        <dsp:cNvSpPr/>
      </dsp:nvSpPr>
      <dsp:spPr>
        <a:xfrm>
          <a:off x="0" y="2262981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accent6"/>
              </a:solidFill>
              <a:latin typeface="Calibri"/>
            </a:rPr>
            <a:t>VPL:Veteran Program Letter</a:t>
          </a:r>
          <a:endParaRPr lang="en-US" sz="2800" kern="1200">
            <a:solidFill>
              <a:schemeClr val="accent6"/>
            </a:solidFill>
          </a:endParaRPr>
        </a:p>
      </dsp:txBody>
      <dsp:txXfrm>
        <a:off x="0" y="2262981"/>
        <a:ext cx="8229600" cy="753590"/>
      </dsp:txXfrm>
    </dsp:sp>
    <dsp:sp modelId="{82916C52-645D-4EF0-A755-61CFECEF2158}">
      <dsp:nvSpPr>
        <dsp:cNvPr id="0" name=""/>
        <dsp:cNvSpPr/>
      </dsp:nvSpPr>
      <dsp:spPr>
        <a:xfrm>
          <a:off x="0" y="3016572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CAB619-F63A-48A2-8890-F493420B580D}">
      <dsp:nvSpPr>
        <dsp:cNvPr id="0" name=""/>
        <dsp:cNvSpPr/>
      </dsp:nvSpPr>
      <dsp:spPr>
        <a:xfrm>
          <a:off x="0" y="3016572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accent6"/>
              </a:solidFill>
              <a:latin typeface="Calibri"/>
            </a:rPr>
            <a:t>MGL: Massachusetts General Law</a:t>
          </a:r>
          <a:endParaRPr lang="en-US" sz="2800" kern="1200">
            <a:solidFill>
              <a:schemeClr val="accent6"/>
            </a:solidFill>
          </a:endParaRPr>
        </a:p>
      </dsp:txBody>
      <dsp:txXfrm>
        <a:off x="0" y="3016572"/>
        <a:ext cx="8229600" cy="753590"/>
      </dsp:txXfrm>
    </dsp:sp>
    <dsp:sp modelId="{168B52B1-890A-418E-AB1F-8EA953544790}">
      <dsp:nvSpPr>
        <dsp:cNvPr id="0" name=""/>
        <dsp:cNvSpPr/>
      </dsp:nvSpPr>
      <dsp:spPr>
        <a:xfrm>
          <a:off x="0" y="3770162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C26EB9-95C8-4352-B867-92889E431027}">
      <dsp:nvSpPr>
        <dsp:cNvPr id="0" name=""/>
        <dsp:cNvSpPr/>
      </dsp:nvSpPr>
      <dsp:spPr>
        <a:xfrm>
          <a:off x="0" y="3770162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accent6"/>
              </a:solidFill>
              <a:latin typeface="Calibri"/>
            </a:rPr>
            <a:t>VSO: Veterans</a:t>
          </a:r>
          <a:r>
            <a:rPr lang="en-US" sz="2800" kern="1200">
              <a:solidFill>
                <a:schemeClr val="accent6"/>
              </a:solidFill>
            </a:rPr>
            <a:t> </a:t>
          </a:r>
          <a:r>
            <a:rPr lang="en-US" sz="2800" kern="1200">
              <a:solidFill>
                <a:schemeClr val="accent6"/>
              </a:solidFill>
              <a:latin typeface="Calibri"/>
            </a:rPr>
            <a:t>Services Office</a:t>
          </a:r>
          <a:endParaRPr lang="en-US" sz="2800" kern="1200">
            <a:solidFill>
              <a:schemeClr val="accent6"/>
            </a:solidFill>
          </a:endParaRPr>
        </a:p>
      </dsp:txBody>
      <dsp:txXfrm>
        <a:off x="0" y="3770162"/>
        <a:ext cx="8229600" cy="7535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A012A-5E91-47EB-B734-2B393407ECB3}">
      <dsp:nvSpPr>
        <dsp:cNvPr id="0" name=""/>
        <dsp:cNvSpPr/>
      </dsp:nvSpPr>
      <dsp:spPr>
        <a:xfrm>
          <a:off x="0" y="223909"/>
          <a:ext cx="5731026" cy="7135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accent6"/>
              </a:solidFill>
            </a:rPr>
            <a:t>NVTI offers initial training for all DVOPs, LVERs, and Consolidated positions</a:t>
          </a:r>
        </a:p>
      </dsp:txBody>
      <dsp:txXfrm>
        <a:off x="34831" y="258740"/>
        <a:ext cx="5661364" cy="643851"/>
      </dsp:txXfrm>
    </dsp:sp>
    <dsp:sp modelId="{FA013F7F-7CC8-4C05-BD61-69666FB83763}">
      <dsp:nvSpPr>
        <dsp:cNvPr id="0" name=""/>
        <dsp:cNvSpPr/>
      </dsp:nvSpPr>
      <dsp:spPr>
        <a:xfrm>
          <a:off x="0" y="983502"/>
          <a:ext cx="5731026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accent6"/>
              </a:solidFill>
            </a:rPr>
            <a:t>In accordance with VPL 05-18 attachments 1 &amp; 2; JVSG staff have 18 months to complete initial NVTI training </a:t>
          </a:r>
        </a:p>
      </dsp:txBody>
      <dsp:txXfrm>
        <a:off x="31070" y="1014572"/>
        <a:ext cx="5668886" cy="574340"/>
      </dsp:txXfrm>
    </dsp:sp>
    <dsp:sp modelId="{FA06C6FE-9A92-4AFE-90C5-557FF7C0C3B4}">
      <dsp:nvSpPr>
        <dsp:cNvPr id="0" name=""/>
        <dsp:cNvSpPr/>
      </dsp:nvSpPr>
      <dsp:spPr>
        <a:xfrm>
          <a:off x="0" y="1666062"/>
          <a:ext cx="5731026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accent6"/>
              </a:solidFill>
            </a:rPr>
            <a:t>Additional Career Development tracks are offered for:</a:t>
          </a:r>
        </a:p>
      </dsp:txBody>
      <dsp:txXfrm>
        <a:off x="31070" y="1697132"/>
        <a:ext cx="5668886" cy="574340"/>
      </dsp:txXfrm>
    </dsp:sp>
    <dsp:sp modelId="{B753E775-04D3-44E9-BA60-2BE2DDB46054}">
      <dsp:nvSpPr>
        <dsp:cNvPr id="0" name=""/>
        <dsp:cNvSpPr/>
      </dsp:nvSpPr>
      <dsp:spPr>
        <a:xfrm>
          <a:off x="0" y="2561965"/>
          <a:ext cx="5731026" cy="136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96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solidFill>
                <a:schemeClr val="accent6"/>
              </a:solidFill>
            </a:rPr>
            <a:t>Veteran service providers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solidFill>
                <a:schemeClr val="accent6"/>
              </a:solidFill>
            </a:rPr>
            <a:t>DVOP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solidFill>
                <a:schemeClr val="accent6"/>
              </a:solidFill>
            </a:rPr>
            <a:t>LVER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solidFill>
                <a:schemeClr val="accent6"/>
              </a:solidFill>
            </a:rPr>
            <a:t>Consolidated </a:t>
          </a:r>
        </a:p>
      </dsp:txBody>
      <dsp:txXfrm>
        <a:off x="0" y="2561965"/>
        <a:ext cx="5731026" cy="1363030"/>
      </dsp:txXfrm>
    </dsp:sp>
    <dsp:sp modelId="{522A776B-FAEB-45CD-8A6E-86F4E7939AF9}">
      <dsp:nvSpPr>
        <dsp:cNvPr id="0" name=""/>
        <dsp:cNvSpPr/>
      </dsp:nvSpPr>
      <dsp:spPr>
        <a:xfrm>
          <a:off x="0" y="3889483"/>
          <a:ext cx="5731026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accent6"/>
              </a:solidFill>
            </a:rPr>
            <a:t>NVTI trainings are offered and available to all staff, not just JVSG. Please contact the JVSG Program Coordinator for more information</a:t>
          </a:r>
        </a:p>
      </dsp:txBody>
      <dsp:txXfrm>
        <a:off x="31070" y="3920553"/>
        <a:ext cx="5668886" cy="574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34D0E-43B7-4060-9BA5-DAA444B78F68}">
      <dsp:nvSpPr>
        <dsp:cNvPr id="0" name=""/>
        <dsp:cNvSpPr/>
      </dsp:nvSpPr>
      <dsp:spPr>
        <a:xfrm>
          <a:off x="0" y="3081"/>
          <a:ext cx="8229600" cy="1233179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solidFill>
                <a:schemeClr val="accent6"/>
              </a:solidFill>
            </a:rPr>
            <a:t>JVSG program has primary Crystal Reports to assist DVOPs:</a:t>
          </a:r>
        </a:p>
      </dsp:txBody>
      <dsp:txXfrm>
        <a:off x="60199" y="63280"/>
        <a:ext cx="8109202" cy="1112781"/>
      </dsp:txXfrm>
    </dsp:sp>
    <dsp:sp modelId="{A405DFA4-8A09-455F-9BCE-005C3D3E02E0}">
      <dsp:nvSpPr>
        <dsp:cNvPr id="0" name=""/>
        <dsp:cNvSpPr/>
      </dsp:nvSpPr>
      <dsp:spPr>
        <a:xfrm>
          <a:off x="0" y="1236261"/>
          <a:ext cx="8229600" cy="20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err="1">
              <a:solidFill>
                <a:schemeClr val="accent6"/>
              </a:solidFill>
            </a:rPr>
            <a:t>JobQuest</a:t>
          </a:r>
          <a:r>
            <a:rPr lang="en-US" sz="2400" kern="1200">
              <a:solidFill>
                <a:schemeClr val="accent6"/>
              </a:solidFill>
            </a:rPr>
            <a:t> self-attested Eligible Veterans Referred to DVOP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solidFill>
                <a:schemeClr val="accent6"/>
              </a:solidFill>
            </a:rPr>
            <a:t>Veterans with Barriers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solidFill>
                <a:schemeClr val="accent6"/>
              </a:solidFill>
            </a:rPr>
            <a:t>Veterans Caseload report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solidFill>
                <a:schemeClr val="accent6"/>
              </a:solidFill>
            </a:rPr>
            <a:t>Veterans receiving Career Center Services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solidFill>
                <a:schemeClr val="accent6"/>
              </a:solidFill>
            </a:rPr>
            <a:t>Veterans 90-day warning report</a:t>
          </a:r>
        </a:p>
      </dsp:txBody>
      <dsp:txXfrm>
        <a:off x="0" y="1236261"/>
        <a:ext cx="8229600" cy="2053440"/>
      </dsp:txXfrm>
    </dsp:sp>
    <dsp:sp modelId="{58F72E4C-76AB-4858-BC72-AD31E51D79E1}">
      <dsp:nvSpPr>
        <dsp:cNvPr id="0" name=""/>
        <dsp:cNvSpPr/>
      </dsp:nvSpPr>
      <dsp:spPr>
        <a:xfrm>
          <a:off x="0" y="3289701"/>
          <a:ext cx="8229600" cy="123317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solidFill>
                <a:schemeClr val="accent6"/>
              </a:solidFill>
            </a:rPr>
            <a:t>Each of these reports, should be run at least once a month, to support DVOP efforts</a:t>
          </a:r>
        </a:p>
      </dsp:txBody>
      <dsp:txXfrm>
        <a:off x="60199" y="3349900"/>
        <a:ext cx="8109202" cy="11127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7DA64-BDD2-483F-92AA-2EA72BF9D6AE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924D8-898B-4230-BBC3-D105235676EC}">
      <dsp:nvSpPr>
        <dsp:cNvPr id="0" name=""/>
        <dsp:cNvSpPr/>
      </dsp:nvSpPr>
      <dsp:spPr>
        <a:xfrm>
          <a:off x="0" y="552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accent6"/>
              </a:solidFill>
            </a:rPr>
            <a:t>Intensive Services Coordinator (ISC) – will screen VR&amp;E, HVRP, DOL, VA, and </a:t>
          </a:r>
          <a:r>
            <a:rPr lang="en-US" sz="2500" kern="1200" err="1">
              <a:solidFill>
                <a:schemeClr val="accent6"/>
              </a:solidFill>
            </a:rPr>
            <a:t>MassHire</a:t>
          </a:r>
          <a:r>
            <a:rPr lang="en-US" sz="2500" kern="1200">
              <a:solidFill>
                <a:schemeClr val="accent6"/>
              </a:solidFill>
            </a:rPr>
            <a:t> </a:t>
          </a:r>
          <a:r>
            <a:rPr lang="en-US" sz="2500" kern="1200" err="1">
              <a:solidFill>
                <a:schemeClr val="accent6"/>
              </a:solidFill>
            </a:rPr>
            <a:t>JobQuest</a:t>
          </a:r>
          <a:r>
            <a:rPr lang="en-US" sz="2500" kern="1200">
              <a:solidFill>
                <a:schemeClr val="accent6"/>
              </a:solidFill>
            </a:rPr>
            <a:t> referrals</a:t>
          </a:r>
        </a:p>
      </dsp:txBody>
      <dsp:txXfrm>
        <a:off x="0" y="552"/>
        <a:ext cx="8229600" cy="904971"/>
      </dsp:txXfrm>
    </dsp:sp>
    <dsp:sp modelId="{83F8520D-C295-4B67-8790-D71A1340572C}">
      <dsp:nvSpPr>
        <dsp:cNvPr id="0" name=""/>
        <dsp:cNvSpPr/>
      </dsp:nvSpPr>
      <dsp:spPr>
        <a:xfrm>
          <a:off x="0" y="90552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418D0-29DB-45BA-ABB1-BACB1F545AFA}">
      <dsp:nvSpPr>
        <dsp:cNvPr id="0" name=""/>
        <dsp:cNvSpPr/>
      </dsp:nvSpPr>
      <dsp:spPr>
        <a:xfrm>
          <a:off x="0" y="905524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accent6"/>
              </a:solidFill>
            </a:rPr>
            <a:t>ISC will refer to closest DVOP to where Veteran resides</a:t>
          </a:r>
        </a:p>
      </dsp:txBody>
      <dsp:txXfrm>
        <a:off x="0" y="905524"/>
        <a:ext cx="8229600" cy="904971"/>
      </dsp:txXfrm>
    </dsp:sp>
    <dsp:sp modelId="{ABC250A0-2DAD-42A0-AD2E-91099E7BF6F1}">
      <dsp:nvSpPr>
        <dsp:cNvPr id="0" name=""/>
        <dsp:cNvSpPr/>
      </dsp:nvSpPr>
      <dsp:spPr>
        <a:xfrm>
          <a:off x="0" y="181049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DD490-A3A3-4353-9C28-085FB60B7191}">
      <dsp:nvSpPr>
        <dsp:cNvPr id="0" name=""/>
        <dsp:cNvSpPr/>
      </dsp:nvSpPr>
      <dsp:spPr>
        <a:xfrm>
          <a:off x="0" y="1810495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accent6"/>
              </a:solidFill>
            </a:rPr>
            <a:t>DVOP will contact Veteran</a:t>
          </a:r>
        </a:p>
      </dsp:txBody>
      <dsp:txXfrm>
        <a:off x="0" y="1810495"/>
        <a:ext cx="8229600" cy="904971"/>
      </dsp:txXfrm>
    </dsp:sp>
    <dsp:sp modelId="{8379418E-C2E1-4A0E-98CD-BB9A6DD19FB0}">
      <dsp:nvSpPr>
        <dsp:cNvPr id="0" name=""/>
        <dsp:cNvSpPr/>
      </dsp:nvSpPr>
      <dsp:spPr>
        <a:xfrm>
          <a:off x="0" y="271546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CED35-E1E0-4EDC-8215-A64777AC6F2A}">
      <dsp:nvSpPr>
        <dsp:cNvPr id="0" name=""/>
        <dsp:cNvSpPr/>
      </dsp:nvSpPr>
      <dsp:spPr>
        <a:xfrm>
          <a:off x="0" y="2715467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accent6"/>
              </a:solidFill>
            </a:rPr>
            <a:t>DVOP will warm hand off Veteran to Career Center to create registration and attend a CCS</a:t>
          </a:r>
        </a:p>
      </dsp:txBody>
      <dsp:txXfrm>
        <a:off x="0" y="2715467"/>
        <a:ext cx="8229600" cy="904971"/>
      </dsp:txXfrm>
    </dsp:sp>
    <dsp:sp modelId="{51846DEF-02E5-40FC-A1C1-EA0C227EBE89}">
      <dsp:nvSpPr>
        <dsp:cNvPr id="0" name=""/>
        <dsp:cNvSpPr/>
      </dsp:nvSpPr>
      <dsp:spPr>
        <a:xfrm>
          <a:off x="0" y="362043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B6302-4C5E-4A18-B81C-BCAAE70791C0}">
      <dsp:nvSpPr>
        <dsp:cNvPr id="0" name=""/>
        <dsp:cNvSpPr/>
      </dsp:nvSpPr>
      <dsp:spPr>
        <a:xfrm>
          <a:off x="0" y="3620438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accent6"/>
              </a:solidFill>
            </a:rPr>
            <a:t>Veteran will then be assigned to DVOP for services</a:t>
          </a:r>
        </a:p>
      </dsp:txBody>
      <dsp:txXfrm>
        <a:off x="0" y="3620438"/>
        <a:ext cx="8229600" cy="9049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E6940-1FFE-4AB8-8D14-474F7DE4ACD3}">
      <dsp:nvSpPr>
        <dsp:cNvPr id="0" name=""/>
        <dsp:cNvSpPr/>
      </dsp:nvSpPr>
      <dsp:spPr>
        <a:xfrm>
          <a:off x="0" y="735468"/>
          <a:ext cx="8229600" cy="13577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F2437-29EF-4010-A420-5E4EBF1948BE}">
      <dsp:nvSpPr>
        <dsp:cNvPr id="0" name=""/>
        <dsp:cNvSpPr/>
      </dsp:nvSpPr>
      <dsp:spPr>
        <a:xfrm>
          <a:off x="410731" y="1040971"/>
          <a:ext cx="746783" cy="746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73977-AB86-48B4-9913-E65AB16310E3}">
      <dsp:nvSpPr>
        <dsp:cNvPr id="0" name=""/>
        <dsp:cNvSpPr/>
      </dsp:nvSpPr>
      <dsp:spPr>
        <a:xfrm>
          <a:off x="1568246" y="735468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accent6"/>
              </a:solidFill>
            </a:rPr>
            <a:t>Veterans not eligible for DVOP services – indicated by ISC – Operations Managers/Career Center management will be notified by email to provide services</a:t>
          </a:r>
        </a:p>
      </dsp:txBody>
      <dsp:txXfrm>
        <a:off x="1568246" y="735468"/>
        <a:ext cx="6661353" cy="1357788"/>
      </dsp:txXfrm>
    </dsp:sp>
    <dsp:sp modelId="{5D921652-5D30-43E6-9771-C72DE7F02065}">
      <dsp:nvSpPr>
        <dsp:cNvPr id="0" name=""/>
        <dsp:cNvSpPr/>
      </dsp:nvSpPr>
      <dsp:spPr>
        <a:xfrm>
          <a:off x="0" y="2432705"/>
          <a:ext cx="8229600" cy="13577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45478-814E-4586-BD8B-A822588896E0}">
      <dsp:nvSpPr>
        <dsp:cNvPr id="0" name=""/>
        <dsp:cNvSpPr/>
      </dsp:nvSpPr>
      <dsp:spPr>
        <a:xfrm>
          <a:off x="410731" y="2738207"/>
          <a:ext cx="746783" cy="7467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BDBE7-946E-443D-9AD6-9795507B46D8}">
      <dsp:nvSpPr>
        <dsp:cNvPr id="0" name=""/>
        <dsp:cNvSpPr/>
      </dsp:nvSpPr>
      <dsp:spPr>
        <a:xfrm>
          <a:off x="1568246" y="2432705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accent6"/>
              </a:solidFill>
            </a:rPr>
            <a:t>Non-JVSG staff will continue to facilitate intake of Veterans who visit career centers to access services virtually or in-person</a:t>
          </a:r>
        </a:p>
      </dsp:txBody>
      <dsp:txXfrm>
        <a:off x="1568246" y="2432705"/>
        <a:ext cx="6661353" cy="13577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7E87F-783B-4A1F-B69F-F2C786905A86}">
      <dsp:nvSpPr>
        <dsp:cNvPr id="0" name=""/>
        <dsp:cNvSpPr/>
      </dsp:nvSpPr>
      <dsp:spPr>
        <a:xfrm>
          <a:off x="638115" y="1210"/>
          <a:ext cx="3311128" cy="1986676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accent6"/>
              </a:solidFill>
            </a:rPr>
            <a:t>Needs base tested program that assists Veterans with access to food, medical assistance, shelter, clothing or fuel.</a:t>
          </a:r>
        </a:p>
      </dsp:txBody>
      <dsp:txXfrm>
        <a:off x="638115" y="1210"/>
        <a:ext cx="3311128" cy="1986676"/>
      </dsp:txXfrm>
    </dsp:sp>
    <dsp:sp modelId="{B6E1D8CA-09AE-4562-82D9-7D1F9D71B00D}">
      <dsp:nvSpPr>
        <dsp:cNvPr id="0" name=""/>
        <dsp:cNvSpPr/>
      </dsp:nvSpPr>
      <dsp:spPr>
        <a:xfrm>
          <a:off x="4280356" y="1210"/>
          <a:ext cx="3311128" cy="1986676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accent6"/>
              </a:solidFill>
            </a:rPr>
            <a:t>All sources of income are used to determine need- based income</a:t>
          </a:r>
        </a:p>
      </dsp:txBody>
      <dsp:txXfrm>
        <a:off x="4280356" y="1210"/>
        <a:ext cx="3311128" cy="1986676"/>
      </dsp:txXfrm>
    </dsp:sp>
    <dsp:sp modelId="{0009C96E-B330-4AE8-B6DF-D2F893E2D71B}">
      <dsp:nvSpPr>
        <dsp:cNvPr id="0" name=""/>
        <dsp:cNvSpPr/>
      </dsp:nvSpPr>
      <dsp:spPr>
        <a:xfrm>
          <a:off x="2459235" y="2319000"/>
          <a:ext cx="3311128" cy="198667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accent6"/>
              </a:solidFill>
            </a:rPr>
            <a:t>Dependents are eligible and are based as if veteran were still alive</a:t>
          </a:r>
        </a:p>
      </dsp:txBody>
      <dsp:txXfrm>
        <a:off x="2459235" y="2319000"/>
        <a:ext cx="3311128" cy="19866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38C50-429F-48F0-9A5E-0DEE5A9396BC}">
      <dsp:nvSpPr>
        <dsp:cNvPr id="0" name=""/>
        <dsp:cNvSpPr/>
      </dsp:nvSpPr>
      <dsp:spPr>
        <a:xfrm>
          <a:off x="0" y="397731"/>
          <a:ext cx="82296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chemeClr val="accent6"/>
              </a:solidFill>
            </a:rPr>
            <a:t>Depending on need and capability of 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chemeClr val="accent6"/>
              </a:solidFill>
            </a:rPr>
            <a:t>Then referred to DVOP</a:t>
          </a:r>
        </a:p>
      </dsp:txBody>
      <dsp:txXfrm>
        <a:off x="0" y="397731"/>
        <a:ext cx="8229600" cy="1165500"/>
      </dsp:txXfrm>
    </dsp:sp>
    <dsp:sp modelId="{27E3DE72-E9A1-4C2C-B3D9-F299515D2898}">
      <dsp:nvSpPr>
        <dsp:cNvPr id="0" name=""/>
        <dsp:cNvSpPr/>
      </dsp:nvSpPr>
      <dsp:spPr>
        <a:xfrm>
          <a:off x="411480" y="102531"/>
          <a:ext cx="5760720" cy="590400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accent6"/>
              </a:solidFill>
            </a:rPr>
            <a:t>VSO evaluates CH115 Recipient</a:t>
          </a:r>
        </a:p>
      </dsp:txBody>
      <dsp:txXfrm>
        <a:off x="440301" y="131352"/>
        <a:ext cx="5703078" cy="532758"/>
      </dsp:txXfrm>
    </dsp:sp>
    <dsp:sp modelId="{C2DDF778-1D7C-4D1F-BACA-3718AC37D6A1}">
      <dsp:nvSpPr>
        <dsp:cNvPr id="0" name=""/>
        <dsp:cNvSpPr/>
      </dsp:nvSpPr>
      <dsp:spPr>
        <a:xfrm>
          <a:off x="0" y="1966431"/>
          <a:ext cx="8229600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chemeClr val="accent6"/>
              </a:solidFill>
            </a:rPr>
            <a:t>Ready and willing to 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chemeClr val="accent6"/>
              </a:solidFill>
            </a:rPr>
            <a:t>Registered in </a:t>
          </a:r>
          <a:r>
            <a:rPr lang="en-US" sz="2000" kern="1200" err="1">
              <a:solidFill>
                <a:schemeClr val="accent6"/>
              </a:solidFill>
            </a:rPr>
            <a:t>JobQuest</a:t>
          </a:r>
          <a:endParaRPr lang="en-US" sz="2000" kern="1200">
            <a:solidFill>
              <a:schemeClr val="accent6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chemeClr val="accent6"/>
              </a:solidFill>
            </a:rPr>
            <a:t>Must attend CCS and be determined eligible by non-JVSG staff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chemeClr val="accent6"/>
              </a:solidFill>
            </a:rPr>
            <a:t>90 days with DVOP + 3 30-day extensions before sanctions to CH 115 benefits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chemeClr val="accent6"/>
              </a:solidFill>
            </a:rPr>
            <a:t>DVOPs and VSO determine training plan/work search together</a:t>
          </a:r>
        </a:p>
      </dsp:txBody>
      <dsp:txXfrm>
        <a:off x="0" y="1966431"/>
        <a:ext cx="8229600" cy="2457000"/>
      </dsp:txXfrm>
    </dsp:sp>
    <dsp:sp modelId="{679C15A3-ACC3-41C4-88C2-CC8F3886326C}">
      <dsp:nvSpPr>
        <dsp:cNvPr id="0" name=""/>
        <dsp:cNvSpPr/>
      </dsp:nvSpPr>
      <dsp:spPr>
        <a:xfrm>
          <a:off x="389708" y="1687567"/>
          <a:ext cx="5760720" cy="5904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accent6"/>
              </a:solidFill>
            </a:rPr>
            <a:t>Criteria for CH 115 to work with DVOP</a:t>
          </a:r>
        </a:p>
      </dsp:txBody>
      <dsp:txXfrm>
        <a:off x="418529" y="1716388"/>
        <a:ext cx="570307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798B2-8A4B-2446-B6F0-7A9B9C158E3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3C99-E074-C04C-AF52-066428F3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04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E1118-A4E6-2B4A-AF18-287D336DCF6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126A-5919-944C-8385-AD187C64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00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1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Presenter Name</a:t>
            </a:r>
            <a:br>
              <a:rPr lang="en-US"/>
            </a:br>
            <a:r>
              <a:rPr lang="en-US"/>
              <a:t>Contact information</a:t>
            </a:r>
          </a:p>
          <a:p>
            <a:pPr lvl="0"/>
            <a:r>
              <a:rPr lang="en-US"/>
              <a:t>Email</a:t>
            </a:r>
            <a:br>
              <a:rPr lang="en-US"/>
            </a:br>
            <a:r>
              <a:rPr lang="en-US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err="1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  <a:endParaRPr lang="en-US" sz="1000">
              <a:solidFill>
                <a:srgbClr val="042B4A"/>
              </a:solidFill>
              <a:latin typeface="+mn-lt"/>
              <a:cs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5" r:id="rId5"/>
    <p:sldLayoutId id="2147483659" r:id="rId6"/>
    <p:sldLayoutId id="2147483653" r:id="rId7"/>
    <p:sldLayoutId id="2147483660" r:id="rId8"/>
    <p:sldLayoutId id="2147483654" r:id="rId9"/>
    <p:sldLayoutId id="2147483663" r:id="rId10"/>
    <p:sldLayoutId id="2147483664" r:id="rId11"/>
    <p:sldLayoutId id="2147483656" r:id="rId12"/>
    <p:sldLayoutId id="2147483662" r:id="rId13"/>
    <p:sldLayoutId id="2147483661" r:id="rId14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kansasgopwing.blogspot.com/2017/02/nys-govt-assault-on-exxon-coordinated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mass.gov/doc/homeless-veterans-reintegration-program/download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cpedia.org/handwriting/t/training.html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660559"/>
            <a:ext cx="8686801" cy="1445276"/>
          </a:xfrm>
        </p:spPr>
        <p:txBody>
          <a:bodyPr/>
          <a:lstStyle/>
          <a:p>
            <a:br>
              <a:rPr lang="en-US">
                <a:latin typeface="Gotham Rounded Medium" pitchFamily="50" charset="0"/>
              </a:rPr>
            </a:br>
            <a:r>
              <a:rPr lang="en-US">
                <a:latin typeface="Gotham Rounded Medium"/>
              </a:rPr>
              <a:t>JVSG Standard Operation Procedures Training</a:t>
            </a:r>
            <a:br>
              <a:rPr lang="en-US">
                <a:latin typeface="Gotham Rounded Medium" pitchFamily="50" charset="0"/>
              </a:rPr>
            </a:br>
            <a:r>
              <a:rPr lang="en-US" sz="3200">
                <a:latin typeface="Gotham Rounded Medium"/>
              </a:rPr>
              <a:t>Day 4: Reports, Programs, and Services for Eligible Veterans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https://www.mass.gov/masshire-career-centers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17" y="4551111"/>
            <a:ext cx="2617566" cy="198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122-837E-72F6-1D4E-E1BBF424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MGL Chapter 115 Benefits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579F1-B74E-DFBE-D9F7-A6BADDC34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9EB1522-3D23-03BA-B07A-2CB679052F45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771941328"/>
              </p:ext>
            </p:extLst>
          </p:nvPr>
        </p:nvGraphicFramePr>
        <p:xfrm>
          <a:off x="457200" y="1555750"/>
          <a:ext cx="8229600" cy="430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3093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122-837E-72F6-1D4E-E1BBF424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MGL Chapter 115 Referrals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579F1-B74E-DFBE-D9F7-A6BADDC34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F22FE4A-4720-523A-34CE-AF927222B95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104095010"/>
              </p:ext>
            </p:extLst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328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122-837E-72F6-1D4E-E1BBF424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MGL Chapter 115 Referrals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579F1-B74E-DFBE-D9F7-A6BADDC34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3BF240B-792C-A828-D0AE-49E76BBBB83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60801924"/>
              </p:ext>
            </p:extLst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470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122-837E-72F6-1D4E-E1BBF424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DVOP and the VSO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579F1-B74E-DFBE-D9F7-A6BADDC34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7A53F10-D178-6EB7-8CFE-D11498B4CD1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176497458"/>
              </p:ext>
            </p:extLst>
          </p:nvPr>
        </p:nvGraphicFramePr>
        <p:xfrm>
          <a:off x="337456" y="1391807"/>
          <a:ext cx="8425543" cy="4660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2193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98C9-F881-B23F-C790-A18EDBA5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6B529C-0327-67DA-779F-36A4D5542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338F6-7732-FEAC-BDF1-58DC22A27A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>
                <a:ea typeface="Calibri"/>
                <a:cs typeface="Calibri"/>
              </a:rPr>
              <a:t>Caseload Management</a:t>
            </a:r>
          </a:p>
        </p:txBody>
      </p:sp>
    </p:spTree>
    <p:extLst>
      <p:ext uri="{BB962C8B-B14F-4D97-AF65-F5344CB8AC3E}">
        <p14:creationId xmlns:p14="http://schemas.microsoft.com/office/powerpoint/2010/main" val="3366788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D98B-8187-BE7B-DF68-7C9EDA85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Caseload Management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BA6F5D-CEFC-D251-DA59-33A88D422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76AA126-9723-3011-E293-9333DC4781C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30113035"/>
              </p:ext>
            </p:extLst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7767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D98B-8187-BE7B-DF68-7C9EDA85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Caseload Management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BA6F5D-CEFC-D251-DA59-33A88D422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F4143FC-B350-BA96-EFB3-7F30C1D5495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06925346"/>
              </p:ext>
            </p:extLst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1332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D98B-8187-BE7B-DF68-7C9EDA851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Caseload Management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BA6F5D-CEFC-D251-DA59-33A88D422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BF4689D-5581-F7DF-5CD8-6A78463FC309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457200" y="1466532"/>
          <a:ext cx="8229600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81403274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0083522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32078605"/>
                    </a:ext>
                  </a:extLst>
                </a:gridCol>
              </a:tblGrid>
              <a:tr h="303768">
                <a:tc>
                  <a:txBody>
                    <a:bodyPr/>
                    <a:lstStyle/>
                    <a:p>
                      <a:r>
                        <a:rPr lang="en-US"/>
                        <a:t>Caseload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Case Management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Outreach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068801"/>
                  </a:ext>
                </a:extLst>
              </a:tr>
              <a:tr h="303768">
                <a:tc>
                  <a:txBody>
                    <a:bodyPr/>
                    <a:lstStyle/>
                    <a:p>
                      <a:r>
                        <a:rPr lang="en-US"/>
                        <a:t>15-25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790766"/>
                  </a:ext>
                </a:extLst>
              </a:tr>
              <a:tr h="303768">
                <a:tc>
                  <a:txBody>
                    <a:bodyPr/>
                    <a:lstStyle/>
                    <a:p>
                      <a:r>
                        <a:rPr lang="en-US"/>
                        <a:t>25-35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80944"/>
                  </a:ext>
                </a:extLst>
              </a:tr>
              <a:tr h="303768">
                <a:tc>
                  <a:txBody>
                    <a:bodyPr/>
                    <a:lstStyle/>
                    <a:p>
                      <a:r>
                        <a:rPr lang="en-US"/>
                        <a:t>35-40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85-90%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10-15%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3616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351121-A37F-8E87-719A-93232246D26C}"/>
              </a:ext>
            </a:extLst>
          </p:cNvPr>
          <p:cNvSpPr txBox="1"/>
          <p:nvPr/>
        </p:nvSpPr>
        <p:spPr>
          <a:xfrm>
            <a:off x="602673" y="3616036"/>
            <a:ext cx="8084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223651"/>
                </a:solidFill>
              </a:rPr>
              <a:t>Caseloads below 15, 60% of time should be focused on outreach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223651"/>
                </a:solidFill>
              </a:rPr>
              <a:t>Caseloads should not exceed 40</a:t>
            </a:r>
          </a:p>
        </p:txBody>
      </p:sp>
    </p:spTree>
    <p:extLst>
      <p:ext uri="{BB962C8B-B14F-4D97-AF65-F5344CB8AC3E}">
        <p14:creationId xmlns:p14="http://schemas.microsoft.com/office/powerpoint/2010/main" val="62551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D98B-8187-BE7B-DF68-7C9EDA85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Caseload Management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BA6F5D-CEFC-D251-DA59-33A88D422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0189B98-C52D-474D-1426-FC43C44307B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90639262"/>
              </p:ext>
            </p:extLst>
          </p:nvPr>
        </p:nvGraphicFramePr>
        <p:xfrm>
          <a:off x="457200" y="14340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004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3EF95-16EB-5EC6-B175-3469B9AC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19479-B872-2EBB-C155-F6FFFB583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33E42-5854-53BC-32D8-A55990A551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>
                <a:ea typeface="Calibri"/>
                <a:cs typeface="Calibri"/>
              </a:rPr>
              <a:t>Federal Programs </a:t>
            </a:r>
          </a:p>
        </p:txBody>
      </p:sp>
    </p:spTree>
    <p:extLst>
      <p:ext uri="{BB962C8B-B14F-4D97-AF65-F5344CB8AC3E}">
        <p14:creationId xmlns:p14="http://schemas.microsoft.com/office/powerpoint/2010/main" val="104699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8883-37B1-6627-8294-73C21400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Housekeeping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5419B-6D83-B9CF-A751-84D8729CF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23035FE-F5E9-564C-F273-0C344D304396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55750"/>
          <a:ext cx="8229600" cy="430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1135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122-837E-72F6-1D4E-E1BBF424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Vocational Readiness &amp; Employment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579F1-B74E-DFBE-D9F7-A6BADDC34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AC14298-D22D-C960-B4E1-B00325F89E8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09331413"/>
              </p:ext>
            </p:extLst>
          </p:nvPr>
        </p:nvGraphicFramePr>
        <p:xfrm>
          <a:off x="457200" y="145839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5339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122-837E-72F6-1D4E-E1BBF424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 sz="3300"/>
              <a:t>Intensive Service Coordinator and VR&amp;E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579F1-B74E-DFBE-D9F7-A6BADDC34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8A959-D8EB-9AE3-7D38-5063E2EC43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4985657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/>
              <a:t>ISC will conduct the following with VR&amp;E clients: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/>
              <a:t>Central POC between VA and </a:t>
            </a:r>
            <a:r>
              <a:rPr lang="en-US" sz="2600" err="1"/>
              <a:t>MassHire</a:t>
            </a:r>
            <a:endParaRPr lang="en-US" sz="260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/>
              <a:t>Initiates all referrals to DVOPs, conduct LMI, and employment services referrals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/>
              <a:t>Registers in MOSES and conducts JVSG initial assessments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/>
              <a:t>Conducts monthly meeting with VA’s VR&amp;E team on all active participants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/>
          </a:p>
        </p:txBody>
      </p:sp>
      <p:pic>
        <p:nvPicPr>
          <p:cNvPr id="6" name="Content Placeholder 5" descr="Diagram&#10;&#10;AI-generated content may be incorrect.">
            <a:extLst>
              <a:ext uri="{FF2B5EF4-FFF2-40B4-BE49-F238E27FC236}">
                <a16:creationId xmlns:a16="http://schemas.microsoft.com/office/drawing/2014/main" id="{58103D02-6630-71A8-A2C2-1151599B204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49686" y="2611460"/>
            <a:ext cx="3034995" cy="2195512"/>
          </a:xfrm>
          <a:noFill/>
        </p:spPr>
      </p:pic>
    </p:spTree>
    <p:extLst>
      <p:ext uri="{BB962C8B-B14F-4D97-AF65-F5344CB8AC3E}">
        <p14:creationId xmlns:p14="http://schemas.microsoft.com/office/powerpoint/2010/main" val="1313828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122-837E-72F6-1D4E-E1BBF424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DVOP and VR&amp;E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579F1-B74E-DFBE-D9F7-A6BADDC34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B53D43B-A280-2C0E-4CED-432C5B2833C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91808225"/>
              </p:ext>
            </p:extLst>
          </p:nvPr>
        </p:nvGraphicFramePr>
        <p:xfrm>
          <a:off x="457200" y="1349829"/>
          <a:ext cx="8229600" cy="4844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99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122-837E-72F6-1D4E-E1BBF4244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DVOPs and VR&amp;E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579F1-B74E-DFBE-D9F7-A6BADDC34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8A959-D8EB-9AE3-7D38-5063E2EC43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/>
              <a:t>Case Closures can be conducts for the following reasons: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Financial hardships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Family responsibilities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Medical issues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Moved out of area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Successful employment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All case closures must have management approval and be documented in MOSES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Follow up on successful employment goals; must be conducted at 30- and 60-day intervals, in accordance with VR&amp;E policy</a:t>
            </a:r>
          </a:p>
        </p:txBody>
      </p:sp>
    </p:spTree>
    <p:extLst>
      <p:ext uri="{BB962C8B-B14F-4D97-AF65-F5344CB8AC3E}">
        <p14:creationId xmlns:p14="http://schemas.microsoft.com/office/powerpoint/2010/main" val="2819821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122-837E-72F6-1D4E-E1BBF424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DOL VETS GRANTEES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579F1-B74E-DFBE-D9F7-A6BADDC34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8A959-D8EB-9AE3-7D38-5063E2EC43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5725886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/>
              <a:t>Homeless Veterans Re-integration Program (HVRP)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5 Grantees in Mass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Incarcerated Veterans Transition Program (IVTP)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1 Grantee in Mass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Current list of Grantees/Areas of responsibilities can be found at:</a:t>
            </a:r>
          </a:p>
          <a:p>
            <a:pPr marL="0" indent="0">
              <a:buNone/>
            </a:pPr>
            <a:r>
              <a:rPr lang="en-US">
                <a:hlinkClick r:id="rId2"/>
              </a:rPr>
              <a:t>https://www.mass.gov/doc/homeless-veterans-reintegration-program/download</a:t>
            </a:r>
            <a:endParaRPr lang="en-US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Content Placeholder 4" descr="The Homeless Veterans' Reintegration Program logo">
            <a:extLst>
              <a:ext uri="{FF2B5EF4-FFF2-40B4-BE49-F238E27FC236}">
                <a16:creationId xmlns:a16="http://schemas.microsoft.com/office/drawing/2014/main" id="{2C315F82-2766-E976-50B6-6277F586797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183086" y="2847394"/>
            <a:ext cx="2578100" cy="17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68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122-837E-72F6-1D4E-E1BBF424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HVRP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579F1-B74E-DFBE-D9F7-A6BADDC34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97D9F23-D48C-2290-FFCC-6F2F6A054A4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16191565"/>
              </p:ext>
            </p:extLst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1459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122-837E-72F6-1D4E-E1BBF424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HVRP Referral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579F1-B74E-DFBE-D9F7-A6BADDC34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2FAD6C7-274A-D297-C41F-CB4181AD562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37917553"/>
              </p:ext>
            </p:extLst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3434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122-837E-72F6-1D4E-E1BBF424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Transitional Assistance Program (TAP)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579F1-B74E-DFBE-D9F7-A6BADDC34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BA43D73-69DB-535C-221E-59437072478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74138426"/>
              </p:ext>
            </p:extLst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995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122-837E-72F6-1D4E-E1BBF424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JVSG Role in TAP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579F1-B74E-DFBE-D9F7-A6BADDC34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DE350DB-43F1-5051-C401-CE468F7B1F1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43173005"/>
              </p:ext>
            </p:extLst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4926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122-837E-72F6-1D4E-E1BBF424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Hilton Honors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579F1-B74E-DFBE-D9F7-A6BADDC34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E7CF96-6ED5-A5BB-4D8F-A3656453004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312078" y="2249744"/>
            <a:ext cx="3690408" cy="21154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8A959-D8EB-9AE3-7D38-5063E2EC43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8390" y="1368941"/>
            <a:ext cx="5125202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/>
              <a:t>Designed for Veterans/TSMs to have a hotel stay for attending job interviews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/>
              <a:t>Veteran Criterion</a:t>
            </a:r>
          </a:p>
          <a:p>
            <a:pPr marL="449262" lvl="1" indent="0">
              <a:buNone/>
            </a:pPr>
            <a:r>
              <a:rPr lang="en-US" sz="1800"/>
              <a:t>Enrolled in MOSES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/>
              <a:t>Currently receiving employment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/>
              <a:t>Proof of Veteran Eligibility/TSM status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/>
              <a:t>Must have a Hilton Honors Account</a:t>
            </a:r>
          </a:p>
          <a:p>
            <a:pPr marL="0" indent="0">
              <a:buNone/>
            </a:pPr>
            <a:r>
              <a:rPr lang="en-US" sz="1800"/>
              <a:t>Requirements: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/>
              <a:t>Veteran must agree to provide feedback on employment 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/>
              <a:t>Feed back on services provided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/>
              <a:t>Identification for Success Stories using Hilton Honors</a:t>
            </a:r>
          </a:p>
        </p:txBody>
      </p:sp>
    </p:spTree>
    <p:extLst>
      <p:ext uri="{BB962C8B-B14F-4D97-AF65-F5344CB8AC3E}">
        <p14:creationId xmlns:p14="http://schemas.microsoft.com/office/powerpoint/2010/main" val="99890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Topics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5DE105D0-703D-8076-18E2-FDE973D5BDAC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906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E4781-069B-7451-C750-01A895E7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43E0F-C00A-D998-FD5D-2F4CE0567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Content Placeholder 4" descr="Different colored question marks">
            <a:extLst>
              <a:ext uri="{FF2B5EF4-FFF2-40B4-BE49-F238E27FC236}">
                <a16:creationId xmlns:a16="http://schemas.microsoft.com/office/drawing/2014/main" id="{808B618E-DF7D-91B1-67A3-9A4B86F6DDE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49071" y="1446213"/>
            <a:ext cx="8045858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1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09AF1-1CAA-E563-5D54-350901FE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Acronyms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A8D3F-4CD5-D97C-8169-972EEEF46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BA0D5E6-6596-B256-AB8C-00DA40E997F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80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Training DVOP/LVER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8E632769-A8DE-AF99-1BFE-9DB4AA82804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73298370"/>
              </p:ext>
            </p:extLst>
          </p:nvPr>
        </p:nvGraphicFramePr>
        <p:xfrm>
          <a:off x="3227916" y="1370034"/>
          <a:ext cx="573102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Text, whiteboard&#10;&#10;AI-generated content may be incorrect.">
            <a:extLst>
              <a:ext uri="{FF2B5EF4-FFF2-40B4-BE49-F238E27FC236}">
                <a16:creationId xmlns:a16="http://schemas.microsoft.com/office/drawing/2014/main" id="{0F0D72C9-F700-08EB-AD6A-C5FD99E8CB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85058" y="1861457"/>
            <a:ext cx="2725544" cy="275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0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14" y="4221974"/>
            <a:ext cx="2334790" cy="177274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3479" y="227707"/>
            <a:ext cx="5213008" cy="958498"/>
          </a:xfrm>
        </p:spPr>
        <p:txBody>
          <a:bodyPr/>
          <a:lstStyle/>
          <a:p>
            <a:r>
              <a:rPr lang="en-US">
                <a:latin typeface="+mn-lt"/>
              </a:rPr>
              <a:t>NVTI Training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0866" y="1327482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/>
              <a:t>JVSG staff need to coordinate NVTI trainings with both JVSG Program Coordinator and Career Center management staff.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JVSG Program Coordinator will keep a record of all training completed by DVOPs.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JVSG Program Coordinator will share DVOPs training records with Operations Managers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Trainings offered: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In-person, virtual, podcast, mini sessions</a:t>
            </a:r>
          </a:p>
        </p:txBody>
      </p:sp>
    </p:spTree>
    <p:extLst>
      <p:ext uri="{BB962C8B-B14F-4D97-AF65-F5344CB8AC3E}">
        <p14:creationId xmlns:p14="http://schemas.microsoft.com/office/powerpoint/2010/main" val="426569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Crystal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84C14C00-7DF0-A331-7275-A00AF5D21F7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50638860"/>
              </p:ext>
            </p:extLst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692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50A0B-5117-5DE7-ED99-3192186D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Referral Process via the ISC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923659-59A8-E62A-B3A7-D7EFEE853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A2F4442-6719-07C5-FE11-5C68C09668D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90786567"/>
              </p:ext>
            </p:extLst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182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122-837E-72F6-1D4E-E1BBF424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Referral Process via the ISC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579F1-B74E-DFBE-D9F7-A6BADDC34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B79441A-C7B4-1441-2CD1-832433F54D5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76668509"/>
              </p:ext>
            </p:extLst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8137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5036446F218841831E389EE0ED1EE2" ma:contentTypeVersion="12" ma:contentTypeDescription="Create a new document." ma:contentTypeScope="" ma:versionID="afdb58e2014718c530122b30768bb0ae">
  <xsd:schema xmlns:xsd="http://www.w3.org/2001/XMLSchema" xmlns:xs="http://www.w3.org/2001/XMLSchema" xmlns:p="http://schemas.microsoft.com/office/2006/metadata/properties" xmlns:ns2="f8197ce3-f327-445f-9ae6-74b08f5a20a9" xmlns:ns3="69eef59b-4fb6-4551-80fa-880d5adf8c10" targetNamespace="http://schemas.microsoft.com/office/2006/metadata/properties" ma:root="true" ma:fieldsID="026bd1217e355ff7e2f1f693b614d6df" ns2:_="" ns3:_="">
    <xsd:import namespace="f8197ce3-f327-445f-9ae6-74b08f5a20a9"/>
    <xsd:import namespace="69eef59b-4fb6-4551-80fa-880d5adf8c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97ce3-f327-445f-9ae6-74b08f5a2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ef59b-4fb6-4551-80fa-880d5adf8c1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dc2c101-171c-4685-bb13-f9d5109e079d}" ma:internalName="TaxCatchAll" ma:showField="CatchAllData" ma:web="69eef59b-4fb6-4551-80fa-880d5adf8c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eef59b-4fb6-4551-80fa-880d5adf8c10" xsi:nil="true"/>
    <lcf76f155ced4ddcb4097134ff3c332f xmlns="f8197ce3-f327-445f-9ae6-74b08f5a20a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38049A-6854-4506-85CC-34BE755B2B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2794B7-4A1A-4D55-9451-E78E05701176}">
  <ds:schemaRefs>
    <ds:schemaRef ds:uri="69eef59b-4fb6-4551-80fa-880d5adf8c10"/>
    <ds:schemaRef ds:uri="f8197ce3-f327-445f-9ae6-74b08f5a20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7D34DBE-E2DC-494B-B61E-4F42D126008B}">
  <ds:schemaRefs>
    <ds:schemaRef ds:uri="69eef59b-4fb6-4551-80fa-880d5adf8c10"/>
    <ds:schemaRef ds:uri="f8197ce3-f327-445f-9ae6-74b08f5a20a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30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JVSG Standard Operation Procedures Training Day 4: Reports, Programs, and Services for Eligible Veterans </vt:lpstr>
      <vt:lpstr>Housekeeping </vt:lpstr>
      <vt:lpstr>Topics</vt:lpstr>
      <vt:lpstr>Acronyms </vt:lpstr>
      <vt:lpstr>Training DVOP/LVER</vt:lpstr>
      <vt:lpstr>NVTI Training </vt:lpstr>
      <vt:lpstr>Crystal Reports</vt:lpstr>
      <vt:lpstr>Referral Process via the ISC </vt:lpstr>
      <vt:lpstr>Referral Process via the ISC </vt:lpstr>
      <vt:lpstr>MGL Chapter 115 Benefits</vt:lpstr>
      <vt:lpstr>MGL Chapter 115 Referrals</vt:lpstr>
      <vt:lpstr>MGL Chapter 115 Referrals </vt:lpstr>
      <vt:lpstr>DVOP and the VSO </vt:lpstr>
      <vt:lpstr>PowerPoint Presentation</vt:lpstr>
      <vt:lpstr>Caseload Management </vt:lpstr>
      <vt:lpstr>Caseload Management </vt:lpstr>
      <vt:lpstr>Caseload Management</vt:lpstr>
      <vt:lpstr>Caseload Management </vt:lpstr>
      <vt:lpstr>PowerPoint Presentation</vt:lpstr>
      <vt:lpstr>Vocational Readiness &amp; Employment </vt:lpstr>
      <vt:lpstr>Intensive Service Coordinator and VR&amp;E </vt:lpstr>
      <vt:lpstr>DVOP and VR&amp;E </vt:lpstr>
      <vt:lpstr>DVOPs and VR&amp;E</vt:lpstr>
      <vt:lpstr>DOL VETS GRANTEES </vt:lpstr>
      <vt:lpstr>HVRP</vt:lpstr>
      <vt:lpstr>HVRP Referral Process</vt:lpstr>
      <vt:lpstr>Transitional Assistance Program (TAP)</vt:lpstr>
      <vt:lpstr>JVSG Role in TAP</vt:lpstr>
      <vt:lpstr>Hilton Honors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revision>1</cp:revision>
  <dcterms:created xsi:type="dcterms:W3CDTF">2018-04-17T17:15:10Z</dcterms:created>
  <dcterms:modified xsi:type="dcterms:W3CDTF">2025-10-20T19:55:05Z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0x010100A95036446F218841831E389EE0ED1EE2</vt:lpwstr>
  </property>
  <property fmtid="{D5CDD505-2E9C-101B-9397-08002B2CF9AE}" pid="3" name="Order">
    <vt:r8>978800</vt:r8>
  </property>
  <property fmtid="{D5CDD505-2E9C-101B-9397-08002B2CF9AE}" pid="4" name="MediaServiceImageTags">
    <vt:lpwstr/>
  </property>
</Properties>
</file>