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8" r:id="rId5"/>
    <p:sldMasterId id="2147483670" r:id="rId6"/>
    <p:sldMasterId id="2147483672" r:id="rId7"/>
    <p:sldMasterId id="2147483674" r:id="rId8"/>
    <p:sldMasterId id="2147483682" r:id="rId9"/>
  </p:sldMasterIdLst>
  <p:notesMasterIdLst>
    <p:notesMasterId r:id="rId35"/>
  </p:notesMasterIdLst>
  <p:sldIdLst>
    <p:sldId id="437" r:id="rId10"/>
    <p:sldId id="422" r:id="rId11"/>
    <p:sldId id="423" r:id="rId12"/>
    <p:sldId id="424" r:id="rId13"/>
    <p:sldId id="425" r:id="rId14"/>
    <p:sldId id="426" r:id="rId15"/>
    <p:sldId id="428" r:id="rId16"/>
    <p:sldId id="429" r:id="rId17"/>
    <p:sldId id="430" r:id="rId18"/>
    <p:sldId id="398" r:id="rId19"/>
    <p:sldId id="847" r:id="rId20"/>
    <p:sldId id="442" r:id="rId21"/>
    <p:sldId id="846" r:id="rId22"/>
    <p:sldId id="443" r:id="rId23"/>
    <p:sldId id="440" r:id="rId24"/>
    <p:sldId id="444" r:id="rId25"/>
    <p:sldId id="843" r:id="rId26"/>
    <p:sldId id="844" r:id="rId27"/>
    <p:sldId id="256" r:id="rId28"/>
    <p:sldId id="258" r:id="rId29"/>
    <p:sldId id="257" r:id="rId30"/>
    <p:sldId id="845" r:id="rId31"/>
    <p:sldId id="436" r:id="rId32"/>
    <p:sldId id="434" r:id="rId33"/>
    <p:sldId id="435" r:id="rId3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D7BA"/>
    <a:srgbClr val="B9D8B9"/>
    <a:srgbClr val="F5F4F2"/>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7E3B91-5878-48DB-8833-6BBDEA5EABD8}" v="12" dt="2026-05-04T14:55:20.8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autoAdjust="0"/>
    <p:restoredTop sz="86467" autoAdjust="0"/>
  </p:normalViewPr>
  <p:slideViewPr>
    <p:cSldViewPr snapToGrid="0" showGuides="1">
      <p:cViewPr varScale="1">
        <p:scale>
          <a:sx n="111" d="100"/>
          <a:sy n="111" d="100"/>
        </p:scale>
        <p:origin x="282" y="96"/>
      </p:cViewPr>
      <p:guideLst>
        <p:guide orient="horz" pos="2184"/>
        <p:guide pos="3840"/>
      </p:guideLst>
    </p:cSldViewPr>
  </p:slideViewPr>
  <p:outlineViewPr>
    <p:cViewPr>
      <p:scale>
        <a:sx n="33" d="100"/>
        <a:sy n="33" d="100"/>
      </p:scale>
      <p:origin x="0" y="-4416"/>
    </p:cViewPr>
    <p:sldLst>
      <p:sld r:id="rId1" collapse="1"/>
    </p:sldLst>
  </p:outlineViewPr>
  <p:notesTextViewPr>
    <p:cViewPr>
      <p:scale>
        <a:sx n="1" d="1"/>
        <a:sy n="1" d="1"/>
      </p:scale>
      <p:origin x="0" y="0"/>
    </p:cViewPr>
  </p:notesTextViewPr>
  <p:notesViewPr>
    <p:cSldViewPr snapToGrid="0">
      <p:cViewPr varScale="1">
        <p:scale>
          <a:sx n="81" d="100"/>
          <a:sy n="81" d="100"/>
        </p:scale>
        <p:origin x="3849" y="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ableStyles" Target="tableStyles.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1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immerman, Joel (DCR)" userId="d321fa41-51ee-4d87-ba0a-28666ea76a07" providerId="ADAL" clId="{655A0F1C-5E60-45EA-92F7-6E7825F6B7B4}"/>
    <pc:docChg chg="undo custSel modSld">
      <pc:chgData name="Zimmerman, Joel (DCR)" userId="d321fa41-51ee-4d87-ba0a-28666ea76a07" providerId="ADAL" clId="{655A0F1C-5E60-45EA-92F7-6E7825F6B7B4}" dt="2026-05-04T14:48:16.768" v="312" actId="962"/>
      <pc:docMkLst>
        <pc:docMk/>
      </pc:docMkLst>
      <pc:sldChg chg="addSp delSp modSp mod">
        <pc:chgData name="Zimmerman, Joel (DCR)" userId="d321fa41-51ee-4d87-ba0a-28666ea76a07" providerId="ADAL" clId="{655A0F1C-5E60-45EA-92F7-6E7825F6B7B4}" dt="2026-05-04T13:59:49.014" v="118" actId="962"/>
        <pc:sldMkLst>
          <pc:docMk/>
          <pc:sldMk cId="2060267643" sldId="256"/>
        </pc:sldMkLst>
        <pc:spChg chg="mod">
          <ac:chgData name="Zimmerman, Joel (DCR)" userId="d321fa41-51ee-4d87-ba0a-28666ea76a07" providerId="ADAL" clId="{655A0F1C-5E60-45EA-92F7-6E7825F6B7B4}" dt="2026-05-04T13:56:49.410" v="104" actId="165"/>
          <ac:spMkLst>
            <pc:docMk/>
            <pc:sldMk cId="2060267643" sldId="256"/>
            <ac:spMk id="5" creationId="{B43E1D56-44E9-1135-5D9D-5239BA933074}"/>
          </ac:spMkLst>
        </pc:spChg>
        <pc:spChg chg="mod">
          <ac:chgData name="Zimmerman, Joel (DCR)" userId="d321fa41-51ee-4d87-ba0a-28666ea76a07" providerId="ADAL" clId="{655A0F1C-5E60-45EA-92F7-6E7825F6B7B4}" dt="2026-05-04T13:58:43.970" v="111" actId="1076"/>
          <ac:spMkLst>
            <pc:docMk/>
            <pc:sldMk cId="2060267643" sldId="256"/>
            <ac:spMk id="10" creationId="{52045E4A-ECA1-2B57-44DC-1C6F25B0D924}"/>
          </ac:spMkLst>
        </pc:spChg>
        <pc:spChg chg="del mod">
          <ac:chgData name="Zimmerman, Joel (DCR)" userId="d321fa41-51ee-4d87-ba0a-28666ea76a07" providerId="ADAL" clId="{655A0F1C-5E60-45EA-92F7-6E7825F6B7B4}" dt="2026-05-04T13:58:04.403" v="105" actId="478"/>
          <ac:spMkLst>
            <pc:docMk/>
            <pc:sldMk cId="2060267643" sldId="256"/>
            <ac:spMk id="12" creationId="{514A59A2-8D3A-B681-8563-3B6317B89167}"/>
          </ac:spMkLst>
        </pc:spChg>
        <pc:spChg chg="mod">
          <ac:chgData name="Zimmerman, Joel (DCR)" userId="d321fa41-51ee-4d87-ba0a-28666ea76a07" providerId="ADAL" clId="{655A0F1C-5E60-45EA-92F7-6E7825F6B7B4}" dt="2026-05-04T13:56:49.410" v="104" actId="165"/>
          <ac:spMkLst>
            <pc:docMk/>
            <pc:sldMk cId="2060267643" sldId="256"/>
            <ac:spMk id="14" creationId="{2D0907DB-709E-6FD9-FF1A-D75DC7AC5A77}"/>
          </ac:spMkLst>
        </pc:spChg>
        <pc:spChg chg="mod">
          <ac:chgData name="Zimmerman, Joel (DCR)" userId="d321fa41-51ee-4d87-ba0a-28666ea76a07" providerId="ADAL" clId="{655A0F1C-5E60-45EA-92F7-6E7825F6B7B4}" dt="2026-05-04T13:56:49.410" v="104" actId="165"/>
          <ac:spMkLst>
            <pc:docMk/>
            <pc:sldMk cId="2060267643" sldId="256"/>
            <ac:spMk id="27" creationId="{CEA871A1-0074-3DDD-281F-176A94A3EEBB}"/>
          </ac:spMkLst>
        </pc:spChg>
        <pc:spChg chg="mod">
          <ac:chgData name="Zimmerman, Joel (DCR)" userId="d321fa41-51ee-4d87-ba0a-28666ea76a07" providerId="ADAL" clId="{655A0F1C-5E60-45EA-92F7-6E7825F6B7B4}" dt="2026-05-04T13:56:49.410" v="104" actId="165"/>
          <ac:spMkLst>
            <pc:docMk/>
            <pc:sldMk cId="2060267643" sldId="256"/>
            <ac:spMk id="34" creationId="{007B05AB-F854-A14F-0C02-02698C7FB4D4}"/>
          </ac:spMkLst>
        </pc:spChg>
        <pc:spChg chg="mod">
          <ac:chgData name="Zimmerman, Joel (DCR)" userId="d321fa41-51ee-4d87-ba0a-28666ea76a07" providerId="ADAL" clId="{655A0F1C-5E60-45EA-92F7-6E7825F6B7B4}" dt="2026-05-04T13:56:49.410" v="104" actId="165"/>
          <ac:spMkLst>
            <pc:docMk/>
            <pc:sldMk cId="2060267643" sldId="256"/>
            <ac:spMk id="46" creationId="{F390AB10-3396-AF97-9079-DB9B471ACC66}"/>
          </ac:spMkLst>
        </pc:spChg>
        <pc:spChg chg="mod">
          <ac:chgData name="Zimmerman, Joel (DCR)" userId="d321fa41-51ee-4d87-ba0a-28666ea76a07" providerId="ADAL" clId="{655A0F1C-5E60-45EA-92F7-6E7825F6B7B4}" dt="2026-05-04T13:56:49.410" v="104" actId="165"/>
          <ac:spMkLst>
            <pc:docMk/>
            <pc:sldMk cId="2060267643" sldId="256"/>
            <ac:spMk id="47" creationId="{6631C757-9661-331B-EAAA-EAF1CE9A7927}"/>
          </ac:spMkLst>
        </pc:spChg>
        <pc:spChg chg="mod">
          <ac:chgData name="Zimmerman, Joel (DCR)" userId="d321fa41-51ee-4d87-ba0a-28666ea76a07" providerId="ADAL" clId="{655A0F1C-5E60-45EA-92F7-6E7825F6B7B4}" dt="2026-05-04T13:56:49.410" v="104" actId="165"/>
          <ac:spMkLst>
            <pc:docMk/>
            <pc:sldMk cId="2060267643" sldId="256"/>
            <ac:spMk id="53" creationId="{D1B276BD-2BF2-1452-5E75-3E3B84DCE930}"/>
          </ac:spMkLst>
        </pc:spChg>
        <pc:spChg chg="mod">
          <ac:chgData name="Zimmerman, Joel (DCR)" userId="d321fa41-51ee-4d87-ba0a-28666ea76a07" providerId="ADAL" clId="{655A0F1C-5E60-45EA-92F7-6E7825F6B7B4}" dt="2026-05-04T13:56:49.410" v="104" actId="165"/>
          <ac:spMkLst>
            <pc:docMk/>
            <pc:sldMk cId="2060267643" sldId="256"/>
            <ac:spMk id="57" creationId="{29A24599-96C3-F54B-F189-436F0253DF8A}"/>
          </ac:spMkLst>
        </pc:spChg>
        <pc:spChg chg="mod">
          <ac:chgData name="Zimmerman, Joel (DCR)" userId="d321fa41-51ee-4d87-ba0a-28666ea76a07" providerId="ADAL" clId="{655A0F1C-5E60-45EA-92F7-6E7825F6B7B4}" dt="2026-05-04T13:56:49.410" v="104" actId="165"/>
          <ac:spMkLst>
            <pc:docMk/>
            <pc:sldMk cId="2060267643" sldId="256"/>
            <ac:spMk id="72" creationId="{9CAEF6D5-3837-72E7-61A2-1A2F9F19D35F}"/>
          </ac:spMkLst>
        </pc:spChg>
        <pc:spChg chg="mod">
          <ac:chgData name="Zimmerman, Joel (DCR)" userId="d321fa41-51ee-4d87-ba0a-28666ea76a07" providerId="ADAL" clId="{655A0F1C-5E60-45EA-92F7-6E7825F6B7B4}" dt="2026-05-04T13:56:49.410" v="104" actId="165"/>
          <ac:spMkLst>
            <pc:docMk/>
            <pc:sldMk cId="2060267643" sldId="256"/>
            <ac:spMk id="73" creationId="{94F4A69B-B357-1931-EA23-1232E273C999}"/>
          </ac:spMkLst>
        </pc:spChg>
        <pc:grpChg chg="del mod">
          <ac:chgData name="Zimmerman, Joel (DCR)" userId="d321fa41-51ee-4d87-ba0a-28666ea76a07" providerId="ADAL" clId="{655A0F1C-5E60-45EA-92F7-6E7825F6B7B4}" dt="2026-05-04T13:58:04.403" v="105" actId="478"/>
          <ac:grpSpMkLst>
            <pc:docMk/>
            <pc:sldMk cId="2060267643" sldId="256"/>
            <ac:grpSpMk id="4" creationId="{CC108037-0D17-78F2-0D08-CD750D45683B}"/>
          </ac:grpSpMkLst>
        </pc:grpChg>
        <pc:grpChg chg="mod">
          <ac:chgData name="Zimmerman, Joel (DCR)" userId="d321fa41-51ee-4d87-ba0a-28666ea76a07" providerId="ADAL" clId="{655A0F1C-5E60-45EA-92F7-6E7825F6B7B4}" dt="2026-05-04T13:55:54.023" v="101" actId="164"/>
          <ac:grpSpMkLst>
            <pc:docMk/>
            <pc:sldMk cId="2060267643" sldId="256"/>
            <ac:grpSpMk id="6" creationId="{58839E28-5051-8D40-C88D-282548B9DBD6}"/>
          </ac:grpSpMkLst>
        </pc:grpChg>
        <pc:grpChg chg="del mod">
          <ac:chgData name="Zimmerman, Joel (DCR)" userId="d321fa41-51ee-4d87-ba0a-28666ea76a07" providerId="ADAL" clId="{655A0F1C-5E60-45EA-92F7-6E7825F6B7B4}" dt="2026-05-04T13:58:04.403" v="105" actId="478"/>
          <ac:grpSpMkLst>
            <pc:docMk/>
            <pc:sldMk cId="2060267643" sldId="256"/>
            <ac:grpSpMk id="13" creationId="{1ED01915-3F65-9CD1-70A1-67A5E87A9F18}"/>
          </ac:grpSpMkLst>
        </pc:grpChg>
        <pc:grpChg chg="add mod">
          <ac:chgData name="Zimmerman, Joel (DCR)" userId="d321fa41-51ee-4d87-ba0a-28666ea76a07" providerId="ADAL" clId="{655A0F1C-5E60-45EA-92F7-6E7825F6B7B4}" dt="2026-05-04T13:55:54.023" v="101" actId="164"/>
          <ac:grpSpMkLst>
            <pc:docMk/>
            <pc:sldMk cId="2060267643" sldId="256"/>
            <ac:grpSpMk id="19" creationId="{765A605D-A135-208B-1450-D6F8CC10B80A}"/>
          </ac:grpSpMkLst>
        </pc:grpChg>
        <pc:grpChg chg="del mod">
          <ac:chgData name="Zimmerman, Joel (DCR)" userId="d321fa41-51ee-4d87-ba0a-28666ea76a07" providerId="ADAL" clId="{655A0F1C-5E60-45EA-92F7-6E7825F6B7B4}" dt="2026-05-04T13:58:04.403" v="105" actId="478"/>
          <ac:grpSpMkLst>
            <pc:docMk/>
            <pc:sldMk cId="2060267643" sldId="256"/>
            <ac:grpSpMk id="25" creationId="{599CF0AE-FD24-E0AD-B62B-1FED3E76F97A}"/>
          </ac:grpSpMkLst>
        </pc:grpChg>
        <pc:grpChg chg="del mod">
          <ac:chgData name="Zimmerman, Joel (DCR)" userId="d321fa41-51ee-4d87-ba0a-28666ea76a07" providerId="ADAL" clId="{655A0F1C-5E60-45EA-92F7-6E7825F6B7B4}" dt="2026-05-04T13:58:04.403" v="105" actId="478"/>
          <ac:grpSpMkLst>
            <pc:docMk/>
            <pc:sldMk cId="2060267643" sldId="256"/>
            <ac:grpSpMk id="30" creationId="{915E48DE-3EBC-B2CA-A78E-70FE29AE2B78}"/>
          </ac:grpSpMkLst>
        </pc:grpChg>
        <pc:grpChg chg="del mod">
          <ac:chgData name="Zimmerman, Joel (DCR)" userId="d321fa41-51ee-4d87-ba0a-28666ea76a07" providerId="ADAL" clId="{655A0F1C-5E60-45EA-92F7-6E7825F6B7B4}" dt="2026-05-04T13:58:04.403" v="105" actId="478"/>
          <ac:grpSpMkLst>
            <pc:docMk/>
            <pc:sldMk cId="2060267643" sldId="256"/>
            <ac:grpSpMk id="52" creationId="{CFE72A9A-8411-5CF2-A116-DB93525EED5D}"/>
          </ac:grpSpMkLst>
        </pc:grpChg>
        <pc:grpChg chg="del mod">
          <ac:chgData name="Zimmerman, Joel (DCR)" userId="d321fa41-51ee-4d87-ba0a-28666ea76a07" providerId="ADAL" clId="{655A0F1C-5E60-45EA-92F7-6E7825F6B7B4}" dt="2026-05-04T13:58:04.403" v="105" actId="478"/>
          <ac:grpSpMkLst>
            <pc:docMk/>
            <pc:sldMk cId="2060267643" sldId="256"/>
            <ac:grpSpMk id="65" creationId="{CBB2FC22-9D0E-3CDA-F1BA-8BDD94776DF8}"/>
          </ac:grpSpMkLst>
        </pc:grpChg>
        <pc:grpChg chg="del mod">
          <ac:chgData name="Zimmerman, Joel (DCR)" userId="d321fa41-51ee-4d87-ba0a-28666ea76a07" providerId="ADAL" clId="{655A0F1C-5E60-45EA-92F7-6E7825F6B7B4}" dt="2026-05-04T13:58:04.403" v="105" actId="478"/>
          <ac:grpSpMkLst>
            <pc:docMk/>
            <pc:sldMk cId="2060267643" sldId="256"/>
            <ac:grpSpMk id="74" creationId="{D9668675-8BAB-A6A2-FC3C-863E33EF35F5}"/>
          </ac:grpSpMkLst>
        </pc:grpChg>
        <pc:graphicFrameChg chg="del modGraphic">
          <ac:chgData name="Zimmerman, Joel (DCR)" userId="d321fa41-51ee-4d87-ba0a-28666ea76a07" providerId="ADAL" clId="{655A0F1C-5E60-45EA-92F7-6E7825F6B7B4}" dt="2026-05-04T13:58:08.376" v="107" actId="478"/>
          <ac:graphicFrameMkLst>
            <pc:docMk/>
            <pc:sldMk cId="2060267643" sldId="256"/>
            <ac:graphicFrameMk id="2" creationId="{845C2C7D-DC7D-9A3F-5A8D-3E8B5C2BD2F7}"/>
          </ac:graphicFrameMkLst>
        </pc:graphicFrameChg>
        <pc:picChg chg="del">
          <ac:chgData name="Zimmerman, Joel (DCR)" userId="d321fa41-51ee-4d87-ba0a-28666ea76a07" providerId="ADAL" clId="{655A0F1C-5E60-45EA-92F7-6E7825F6B7B4}" dt="2026-05-04T13:58:04.403" v="105" actId="478"/>
          <ac:picMkLst>
            <pc:docMk/>
            <pc:sldMk cId="2060267643" sldId="256"/>
            <ac:picMk id="16" creationId="{24E43AB3-9D7C-95AD-A856-FAB70BC13D6B}"/>
          </ac:picMkLst>
        </pc:picChg>
        <pc:picChg chg="add mod modCrop">
          <ac:chgData name="Zimmerman, Joel (DCR)" userId="d321fa41-51ee-4d87-ba0a-28666ea76a07" providerId="ADAL" clId="{655A0F1C-5E60-45EA-92F7-6E7825F6B7B4}" dt="2026-05-04T13:59:49.014" v="118" actId="962"/>
          <ac:picMkLst>
            <pc:docMk/>
            <pc:sldMk cId="2060267643" sldId="256"/>
            <ac:picMk id="36" creationId="{4019688B-45A4-3B79-EEBD-628AF38B430A}"/>
          </ac:picMkLst>
        </pc:picChg>
        <pc:picChg chg="del mod">
          <ac:chgData name="Zimmerman, Joel (DCR)" userId="d321fa41-51ee-4d87-ba0a-28666ea76a07" providerId="ADAL" clId="{655A0F1C-5E60-45EA-92F7-6E7825F6B7B4}" dt="2026-05-04T13:58:04.403" v="105" actId="478"/>
          <ac:picMkLst>
            <pc:docMk/>
            <pc:sldMk cId="2060267643" sldId="256"/>
            <ac:picMk id="1026" creationId="{5F8EA96E-DD91-FA78-A5B9-045021510027}"/>
          </ac:picMkLst>
        </pc:picChg>
      </pc:sldChg>
      <pc:sldChg chg="addSp delSp modSp mod">
        <pc:chgData name="Zimmerman, Joel (DCR)" userId="d321fa41-51ee-4d87-ba0a-28666ea76a07" providerId="ADAL" clId="{655A0F1C-5E60-45EA-92F7-6E7825F6B7B4}" dt="2026-05-04T14:06:03.225" v="184" actId="962"/>
        <pc:sldMkLst>
          <pc:docMk/>
          <pc:sldMk cId="2671746576" sldId="257"/>
        </pc:sldMkLst>
        <pc:spChg chg="del">
          <ac:chgData name="Zimmerman, Joel (DCR)" userId="d321fa41-51ee-4d87-ba0a-28666ea76a07" providerId="ADAL" clId="{655A0F1C-5E60-45EA-92F7-6E7825F6B7B4}" dt="2026-05-04T14:05:03.768" v="168" actId="478"/>
          <ac:spMkLst>
            <pc:docMk/>
            <pc:sldMk cId="2671746576" sldId="257"/>
            <ac:spMk id="7" creationId="{AE124D99-6115-5BBF-D726-86FC68BC266C}"/>
          </ac:spMkLst>
        </pc:spChg>
        <pc:spChg chg="del">
          <ac:chgData name="Zimmerman, Joel (DCR)" userId="d321fa41-51ee-4d87-ba0a-28666ea76a07" providerId="ADAL" clId="{655A0F1C-5E60-45EA-92F7-6E7825F6B7B4}" dt="2026-05-04T14:05:03.768" v="168" actId="478"/>
          <ac:spMkLst>
            <pc:docMk/>
            <pc:sldMk cId="2671746576" sldId="257"/>
            <ac:spMk id="21" creationId="{2EBD3A91-02DB-F0F4-AE0A-48236030AD02}"/>
          </ac:spMkLst>
        </pc:spChg>
        <pc:spChg chg="del">
          <ac:chgData name="Zimmerman, Joel (DCR)" userId="d321fa41-51ee-4d87-ba0a-28666ea76a07" providerId="ADAL" clId="{655A0F1C-5E60-45EA-92F7-6E7825F6B7B4}" dt="2026-05-04T14:05:03.768" v="168" actId="478"/>
          <ac:spMkLst>
            <pc:docMk/>
            <pc:sldMk cId="2671746576" sldId="257"/>
            <ac:spMk id="23" creationId="{2FACAAE2-A956-AA98-D0FB-EEC8E104910F}"/>
          </ac:spMkLst>
        </pc:spChg>
        <pc:spChg chg="del">
          <ac:chgData name="Zimmerman, Joel (DCR)" userId="d321fa41-51ee-4d87-ba0a-28666ea76a07" providerId="ADAL" clId="{655A0F1C-5E60-45EA-92F7-6E7825F6B7B4}" dt="2026-05-04T14:05:03.768" v="168" actId="478"/>
          <ac:spMkLst>
            <pc:docMk/>
            <pc:sldMk cId="2671746576" sldId="257"/>
            <ac:spMk id="24" creationId="{55EEDB2C-B2E0-08BF-9EB5-E0EA67FF0936}"/>
          </ac:spMkLst>
        </pc:spChg>
        <pc:spChg chg="del">
          <ac:chgData name="Zimmerman, Joel (DCR)" userId="d321fa41-51ee-4d87-ba0a-28666ea76a07" providerId="ADAL" clId="{655A0F1C-5E60-45EA-92F7-6E7825F6B7B4}" dt="2026-05-04T14:05:03.768" v="168" actId="478"/>
          <ac:spMkLst>
            <pc:docMk/>
            <pc:sldMk cId="2671746576" sldId="257"/>
            <ac:spMk id="25" creationId="{13A4F37E-94B5-10C0-EDC1-6619D249F550}"/>
          </ac:spMkLst>
        </pc:spChg>
        <pc:spChg chg="del">
          <ac:chgData name="Zimmerman, Joel (DCR)" userId="d321fa41-51ee-4d87-ba0a-28666ea76a07" providerId="ADAL" clId="{655A0F1C-5E60-45EA-92F7-6E7825F6B7B4}" dt="2026-05-04T14:05:03.768" v="168" actId="478"/>
          <ac:spMkLst>
            <pc:docMk/>
            <pc:sldMk cId="2671746576" sldId="257"/>
            <ac:spMk id="27" creationId="{D46A4488-7DAA-7DE6-4673-8AC1D80A99A9}"/>
          </ac:spMkLst>
        </pc:spChg>
        <pc:spChg chg="del">
          <ac:chgData name="Zimmerman, Joel (DCR)" userId="d321fa41-51ee-4d87-ba0a-28666ea76a07" providerId="ADAL" clId="{655A0F1C-5E60-45EA-92F7-6E7825F6B7B4}" dt="2026-05-04T14:05:03.768" v="168" actId="478"/>
          <ac:spMkLst>
            <pc:docMk/>
            <pc:sldMk cId="2671746576" sldId="257"/>
            <ac:spMk id="28" creationId="{3C0D2276-2157-D9F2-8276-EAF6D84B473E}"/>
          </ac:spMkLst>
        </pc:spChg>
        <pc:spChg chg="del">
          <ac:chgData name="Zimmerman, Joel (DCR)" userId="d321fa41-51ee-4d87-ba0a-28666ea76a07" providerId="ADAL" clId="{655A0F1C-5E60-45EA-92F7-6E7825F6B7B4}" dt="2026-05-04T14:05:03.768" v="168" actId="478"/>
          <ac:spMkLst>
            <pc:docMk/>
            <pc:sldMk cId="2671746576" sldId="257"/>
            <ac:spMk id="76" creationId="{7EE6E4F7-538B-27A0-693D-EDBE42CCB0A8}"/>
          </ac:spMkLst>
        </pc:spChg>
        <pc:spChg chg="del">
          <ac:chgData name="Zimmerman, Joel (DCR)" userId="d321fa41-51ee-4d87-ba0a-28666ea76a07" providerId="ADAL" clId="{655A0F1C-5E60-45EA-92F7-6E7825F6B7B4}" dt="2026-05-04T14:05:03.768" v="168" actId="478"/>
          <ac:spMkLst>
            <pc:docMk/>
            <pc:sldMk cId="2671746576" sldId="257"/>
            <ac:spMk id="77" creationId="{C1C16D9C-C208-4650-F100-E83911E3E0F8}"/>
          </ac:spMkLst>
        </pc:spChg>
        <pc:spChg chg="del">
          <ac:chgData name="Zimmerman, Joel (DCR)" userId="d321fa41-51ee-4d87-ba0a-28666ea76a07" providerId="ADAL" clId="{655A0F1C-5E60-45EA-92F7-6E7825F6B7B4}" dt="2026-05-04T14:05:03.768" v="168" actId="478"/>
          <ac:spMkLst>
            <pc:docMk/>
            <pc:sldMk cId="2671746576" sldId="257"/>
            <ac:spMk id="78" creationId="{EDACF365-E1AE-0A4A-3948-43BE843D3F40}"/>
          </ac:spMkLst>
        </pc:spChg>
        <pc:spChg chg="mod">
          <ac:chgData name="Zimmerman, Joel (DCR)" userId="d321fa41-51ee-4d87-ba0a-28666ea76a07" providerId="ADAL" clId="{655A0F1C-5E60-45EA-92F7-6E7825F6B7B4}" dt="2026-05-04T14:05:34.297" v="179" actId="14100"/>
          <ac:spMkLst>
            <pc:docMk/>
            <pc:sldMk cId="2671746576" sldId="257"/>
            <ac:spMk id="79" creationId="{1AB8D342-7D3C-85B7-D0D7-C9A4B5A9F172}"/>
          </ac:spMkLst>
        </pc:spChg>
        <pc:grpChg chg="del">
          <ac:chgData name="Zimmerman, Joel (DCR)" userId="d321fa41-51ee-4d87-ba0a-28666ea76a07" providerId="ADAL" clId="{655A0F1C-5E60-45EA-92F7-6E7825F6B7B4}" dt="2026-05-04T14:05:06.438" v="169" actId="478"/>
          <ac:grpSpMkLst>
            <pc:docMk/>
            <pc:sldMk cId="2671746576" sldId="257"/>
            <ac:grpSpMk id="13" creationId="{576BE09D-3AEE-26E1-3D86-FC480C545741}"/>
          </ac:grpSpMkLst>
        </pc:grpChg>
        <pc:picChg chg="add mod">
          <ac:chgData name="Zimmerman, Joel (DCR)" userId="d321fa41-51ee-4d87-ba0a-28666ea76a07" providerId="ADAL" clId="{655A0F1C-5E60-45EA-92F7-6E7825F6B7B4}" dt="2026-05-04T14:06:03.225" v="184" actId="962"/>
          <ac:picMkLst>
            <pc:docMk/>
            <pc:sldMk cId="2671746576" sldId="257"/>
            <ac:picMk id="3" creationId="{F29BF792-0DDF-24AC-AF55-EAA3CADB9DFE}"/>
          </ac:picMkLst>
        </pc:picChg>
        <pc:picChg chg="del">
          <ac:chgData name="Zimmerman, Joel (DCR)" userId="d321fa41-51ee-4d87-ba0a-28666ea76a07" providerId="ADAL" clId="{655A0F1C-5E60-45EA-92F7-6E7825F6B7B4}" dt="2026-05-04T14:05:00.523" v="167" actId="478"/>
          <ac:picMkLst>
            <pc:docMk/>
            <pc:sldMk cId="2671746576" sldId="257"/>
            <ac:picMk id="74" creationId="{6F2D1B17-89A9-C92A-F884-A4D7790CDE55}"/>
          </ac:picMkLst>
        </pc:picChg>
      </pc:sldChg>
      <pc:sldChg chg="addSp delSp modSp mod">
        <pc:chgData name="Zimmerman, Joel (DCR)" userId="d321fa41-51ee-4d87-ba0a-28666ea76a07" providerId="ADAL" clId="{655A0F1C-5E60-45EA-92F7-6E7825F6B7B4}" dt="2026-05-04T14:03:39.480" v="141" actId="962"/>
        <pc:sldMkLst>
          <pc:docMk/>
          <pc:sldMk cId="2289275578" sldId="258"/>
        </pc:sldMkLst>
        <pc:spChg chg="del">
          <ac:chgData name="Zimmerman, Joel (DCR)" userId="d321fa41-51ee-4d87-ba0a-28666ea76a07" providerId="ADAL" clId="{655A0F1C-5E60-45EA-92F7-6E7825F6B7B4}" dt="2026-05-04T14:02:25.545" v="122" actId="478"/>
          <ac:spMkLst>
            <pc:docMk/>
            <pc:sldMk cId="2289275578" sldId="258"/>
            <ac:spMk id="2" creationId="{4B3271A2-8560-2489-D886-AB45ABCE8BD8}"/>
          </ac:spMkLst>
        </pc:spChg>
        <pc:spChg chg="del">
          <ac:chgData name="Zimmerman, Joel (DCR)" userId="d321fa41-51ee-4d87-ba0a-28666ea76a07" providerId="ADAL" clId="{655A0F1C-5E60-45EA-92F7-6E7825F6B7B4}" dt="2026-05-04T14:02:25.545" v="122" actId="478"/>
          <ac:spMkLst>
            <pc:docMk/>
            <pc:sldMk cId="2289275578" sldId="258"/>
            <ac:spMk id="6" creationId="{09FF3C01-4520-7D0E-7349-85153B9B2D40}"/>
          </ac:spMkLst>
        </pc:spChg>
        <pc:spChg chg="mod">
          <ac:chgData name="Zimmerman, Joel (DCR)" userId="d321fa41-51ee-4d87-ba0a-28666ea76a07" providerId="ADAL" clId="{655A0F1C-5E60-45EA-92F7-6E7825F6B7B4}" dt="2026-05-04T14:03:09.865" v="137" actId="14100"/>
          <ac:spMkLst>
            <pc:docMk/>
            <pc:sldMk cId="2289275578" sldId="258"/>
            <ac:spMk id="22" creationId="{EA18FA0F-E0F1-14E3-ABF9-7C075907B63B}"/>
          </ac:spMkLst>
        </pc:spChg>
        <pc:spChg chg="del">
          <ac:chgData name="Zimmerman, Joel (DCR)" userId="d321fa41-51ee-4d87-ba0a-28666ea76a07" providerId="ADAL" clId="{655A0F1C-5E60-45EA-92F7-6E7825F6B7B4}" dt="2026-05-04T14:02:29.491" v="124" actId="478"/>
          <ac:spMkLst>
            <pc:docMk/>
            <pc:sldMk cId="2289275578" sldId="258"/>
            <ac:spMk id="76" creationId="{65987C36-4F18-D3A9-1A1E-2F780235701D}"/>
          </ac:spMkLst>
        </pc:spChg>
        <pc:spChg chg="del">
          <ac:chgData name="Zimmerman, Joel (DCR)" userId="d321fa41-51ee-4d87-ba0a-28666ea76a07" providerId="ADAL" clId="{655A0F1C-5E60-45EA-92F7-6E7825F6B7B4}" dt="2026-05-04T14:02:25.545" v="122" actId="478"/>
          <ac:spMkLst>
            <pc:docMk/>
            <pc:sldMk cId="2289275578" sldId="258"/>
            <ac:spMk id="77" creationId="{4027BE21-52BE-28F2-4163-2E033DD60F4E}"/>
          </ac:spMkLst>
        </pc:spChg>
        <pc:spChg chg="del">
          <ac:chgData name="Zimmerman, Joel (DCR)" userId="d321fa41-51ee-4d87-ba0a-28666ea76a07" providerId="ADAL" clId="{655A0F1C-5E60-45EA-92F7-6E7825F6B7B4}" dt="2026-05-04T14:02:25.545" v="122" actId="478"/>
          <ac:spMkLst>
            <pc:docMk/>
            <pc:sldMk cId="2289275578" sldId="258"/>
            <ac:spMk id="80" creationId="{13BE2A08-1212-8BFD-9A7E-F2CFC784CB8B}"/>
          </ac:spMkLst>
        </pc:spChg>
        <pc:spChg chg="del">
          <ac:chgData name="Zimmerman, Joel (DCR)" userId="d321fa41-51ee-4d87-ba0a-28666ea76a07" providerId="ADAL" clId="{655A0F1C-5E60-45EA-92F7-6E7825F6B7B4}" dt="2026-05-04T14:02:29.491" v="124" actId="478"/>
          <ac:spMkLst>
            <pc:docMk/>
            <pc:sldMk cId="2289275578" sldId="258"/>
            <ac:spMk id="81" creationId="{23362920-8F60-7AA6-C3A5-4F5371352557}"/>
          </ac:spMkLst>
        </pc:spChg>
        <pc:spChg chg="del">
          <ac:chgData name="Zimmerman, Joel (DCR)" userId="d321fa41-51ee-4d87-ba0a-28666ea76a07" providerId="ADAL" clId="{655A0F1C-5E60-45EA-92F7-6E7825F6B7B4}" dt="2026-05-04T14:02:25.545" v="122" actId="478"/>
          <ac:spMkLst>
            <pc:docMk/>
            <pc:sldMk cId="2289275578" sldId="258"/>
            <ac:spMk id="82" creationId="{1A60EE73-DC99-7589-924D-21DE0D251397}"/>
          </ac:spMkLst>
        </pc:spChg>
        <pc:spChg chg="del">
          <ac:chgData name="Zimmerman, Joel (DCR)" userId="d321fa41-51ee-4d87-ba0a-28666ea76a07" providerId="ADAL" clId="{655A0F1C-5E60-45EA-92F7-6E7825F6B7B4}" dt="2026-05-04T14:02:25.545" v="122" actId="478"/>
          <ac:spMkLst>
            <pc:docMk/>
            <pc:sldMk cId="2289275578" sldId="258"/>
            <ac:spMk id="84" creationId="{07200F96-6B0B-72CB-E6B4-64719F812789}"/>
          </ac:spMkLst>
        </pc:spChg>
        <pc:grpChg chg="del">
          <ac:chgData name="Zimmerman, Joel (DCR)" userId="d321fa41-51ee-4d87-ba0a-28666ea76a07" providerId="ADAL" clId="{655A0F1C-5E60-45EA-92F7-6E7825F6B7B4}" dt="2026-05-04T14:02:27.041" v="123" actId="478"/>
          <ac:grpSpMkLst>
            <pc:docMk/>
            <pc:sldMk cId="2289275578" sldId="258"/>
            <ac:grpSpMk id="20" creationId="{77AEE393-BF20-69FA-3355-4322C2A02049}"/>
          </ac:grpSpMkLst>
        </pc:grpChg>
        <pc:picChg chg="add mod">
          <ac:chgData name="Zimmerman, Joel (DCR)" userId="d321fa41-51ee-4d87-ba0a-28666ea76a07" providerId="ADAL" clId="{655A0F1C-5E60-45EA-92F7-6E7825F6B7B4}" dt="2026-05-04T14:03:39.480" v="141" actId="962"/>
          <ac:picMkLst>
            <pc:docMk/>
            <pc:sldMk cId="2289275578" sldId="258"/>
            <ac:picMk id="5" creationId="{297D62A3-B241-6757-9360-CFEA07E7856D}"/>
          </ac:picMkLst>
        </pc:picChg>
        <pc:picChg chg="del">
          <ac:chgData name="Zimmerman, Joel (DCR)" userId="d321fa41-51ee-4d87-ba0a-28666ea76a07" providerId="ADAL" clId="{655A0F1C-5E60-45EA-92F7-6E7825F6B7B4}" dt="2026-05-04T14:02:20.974" v="121" actId="478"/>
          <ac:picMkLst>
            <pc:docMk/>
            <pc:sldMk cId="2289275578" sldId="258"/>
            <ac:picMk id="68" creationId="{A2A261BA-0BAC-93F6-B410-B0285C66F26A}"/>
          </ac:picMkLst>
        </pc:picChg>
        <pc:picChg chg="del">
          <ac:chgData name="Zimmerman, Joel (DCR)" userId="d321fa41-51ee-4d87-ba0a-28666ea76a07" providerId="ADAL" clId="{655A0F1C-5E60-45EA-92F7-6E7825F6B7B4}" dt="2026-05-04T14:02:25.545" v="122" actId="478"/>
          <ac:picMkLst>
            <pc:docMk/>
            <pc:sldMk cId="2289275578" sldId="258"/>
            <ac:picMk id="71" creationId="{A65A0CB5-1A98-89BD-956B-BBDE44F10F72}"/>
          </ac:picMkLst>
        </pc:picChg>
      </pc:sldChg>
      <pc:sldChg chg="addSp delSp modSp mod">
        <pc:chgData name="Zimmerman, Joel (DCR)" userId="d321fa41-51ee-4d87-ba0a-28666ea76a07" providerId="ADAL" clId="{655A0F1C-5E60-45EA-92F7-6E7825F6B7B4}" dt="2026-05-04T14:44:59.579" v="301" actId="962"/>
        <pc:sldMkLst>
          <pc:docMk/>
          <pc:sldMk cId="383338704" sldId="398"/>
        </pc:sldMkLst>
        <pc:spChg chg="mod ord">
          <ac:chgData name="Zimmerman, Joel (DCR)" userId="d321fa41-51ee-4d87-ba0a-28666ea76a07" providerId="ADAL" clId="{655A0F1C-5E60-45EA-92F7-6E7825F6B7B4}" dt="2026-05-04T14:10:11.498" v="271" actId="13244"/>
          <ac:spMkLst>
            <pc:docMk/>
            <pc:sldMk cId="383338704" sldId="398"/>
            <ac:spMk id="2" creationId="{07CBF1D7-5BB8-83A1-988C-DD919C173FF8}"/>
          </ac:spMkLst>
        </pc:spChg>
        <pc:spChg chg="del mod">
          <ac:chgData name="Zimmerman, Joel (DCR)" userId="d321fa41-51ee-4d87-ba0a-28666ea76a07" providerId="ADAL" clId="{655A0F1C-5E60-45EA-92F7-6E7825F6B7B4}" dt="2026-05-04T13:33:27.383" v="3" actId="478"/>
          <ac:spMkLst>
            <pc:docMk/>
            <pc:sldMk cId="383338704" sldId="398"/>
            <ac:spMk id="4" creationId="{E1843E57-19E7-598F-99BC-FACED424A399}"/>
          </ac:spMkLst>
        </pc:spChg>
        <pc:picChg chg="del mod">
          <ac:chgData name="Zimmerman, Joel (DCR)" userId="d321fa41-51ee-4d87-ba0a-28666ea76a07" providerId="ADAL" clId="{655A0F1C-5E60-45EA-92F7-6E7825F6B7B4}" dt="2026-05-04T14:43:47.486" v="294" actId="478"/>
          <ac:picMkLst>
            <pc:docMk/>
            <pc:sldMk cId="383338704" sldId="398"/>
            <ac:picMk id="3" creationId="{2A247EAF-59F4-702F-2367-9516F0AF841A}"/>
          </ac:picMkLst>
        </pc:picChg>
        <pc:picChg chg="add mod">
          <ac:chgData name="Zimmerman, Joel (DCR)" userId="d321fa41-51ee-4d87-ba0a-28666ea76a07" providerId="ADAL" clId="{655A0F1C-5E60-45EA-92F7-6E7825F6B7B4}" dt="2026-05-04T14:44:59.579" v="301" actId="962"/>
          <ac:picMkLst>
            <pc:docMk/>
            <pc:sldMk cId="383338704" sldId="398"/>
            <ac:picMk id="6" creationId="{6A642F9D-9CF1-0E8A-7C6A-6C68DBEEB653}"/>
          </ac:picMkLst>
        </pc:picChg>
      </pc:sldChg>
      <pc:sldChg chg="modSp mod">
        <pc:chgData name="Zimmerman, Joel (DCR)" userId="d321fa41-51ee-4d87-ba0a-28666ea76a07" providerId="ADAL" clId="{655A0F1C-5E60-45EA-92F7-6E7825F6B7B4}" dt="2026-05-04T14:09:26.784" v="270" actId="14100"/>
        <pc:sldMkLst>
          <pc:docMk/>
          <pc:sldMk cId="2431864098" sldId="434"/>
        </pc:sldMkLst>
        <pc:spChg chg="mod">
          <ac:chgData name="Zimmerman, Joel (DCR)" userId="d321fa41-51ee-4d87-ba0a-28666ea76a07" providerId="ADAL" clId="{655A0F1C-5E60-45EA-92F7-6E7825F6B7B4}" dt="2026-05-04T14:09:26.784" v="270" actId="14100"/>
          <ac:spMkLst>
            <pc:docMk/>
            <pc:sldMk cId="2431864098" sldId="434"/>
            <ac:spMk id="4" creationId="{2B19EEF6-BD63-C80E-8A98-29C0FD523481}"/>
          </ac:spMkLst>
        </pc:spChg>
      </pc:sldChg>
      <pc:sldChg chg="modSp mod">
        <pc:chgData name="Zimmerman, Joel (DCR)" userId="d321fa41-51ee-4d87-ba0a-28666ea76a07" providerId="ADAL" clId="{655A0F1C-5E60-45EA-92F7-6E7825F6B7B4}" dt="2026-05-04T14:04:20.068" v="165" actId="1076"/>
        <pc:sldMkLst>
          <pc:docMk/>
          <pc:sldMk cId="1835192378" sldId="436"/>
        </pc:sldMkLst>
        <pc:spChg chg="mod">
          <ac:chgData name="Zimmerman, Joel (DCR)" userId="d321fa41-51ee-4d87-ba0a-28666ea76a07" providerId="ADAL" clId="{655A0F1C-5E60-45EA-92F7-6E7825F6B7B4}" dt="2026-05-04T14:04:20.068" v="165" actId="1076"/>
          <ac:spMkLst>
            <pc:docMk/>
            <pc:sldMk cId="1835192378" sldId="436"/>
            <ac:spMk id="2" creationId="{D2641417-C902-2A1D-944A-1E24F58E7D21}"/>
          </ac:spMkLst>
        </pc:spChg>
      </pc:sldChg>
      <pc:sldChg chg="modSp mod">
        <pc:chgData name="Zimmerman, Joel (DCR)" userId="d321fa41-51ee-4d87-ba0a-28666ea76a07" providerId="ADAL" clId="{655A0F1C-5E60-45EA-92F7-6E7825F6B7B4}" dt="2026-05-04T14:10:49.273" v="280" actId="962"/>
        <pc:sldMkLst>
          <pc:docMk/>
          <pc:sldMk cId="3616615371" sldId="442"/>
        </pc:sldMkLst>
        <pc:spChg chg="mod ord">
          <ac:chgData name="Zimmerman, Joel (DCR)" userId="d321fa41-51ee-4d87-ba0a-28666ea76a07" providerId="ADAL" clId="{655A0F1C-5E60-45EA-92F7-6E7825F6B7B4}" dt="2026-05-04T14:10:45.520" v="277" actId="13244"/>
          <ac:spMkLst>
            <pc:docMk/>
            <pc:sldMk cId="3616615371" sldId="442"/>
            <ac:spMk id="2" creationId="{07CBF1D7-5BB8-83A1-988C-DD919C173FF8}"/>
          </ac:spMkLst>
        </pc:spChg>
        <pc:picChg chg="mod">
          <ac:chgData name="Zimmerman, Joel (DCR)" userId="d321fa41-51ee-4d87-ba0a-28666ea76a07" providerId="ADAL" clId="{655A0F1C-5E60-45EA-92F7-6E7825F6B7B4}" dt="2026-05-04T14:10:49.273" v="280" actId="962"/>
          <ac:picMkLst>
            <pc:docMk/>
            <pc:sldMk cId="3616615371" sldId="442"/>
            <ac:picMk id="3" creationId="{08BDD691-1EC3-9855-7242-A70E932F1AE9}"/>
          </ac:picMkLst>
        </pc:picChg>
      </pc:sldChg>
      <pc:sldChg chg="modSp mod">
        <pc:chgData name="Zimmerman, Joel (DCR)" userId="d321fa41-51ee-4d87-ba0a-28666ea76a07" providerId="ADAL" clId="{655A0F1C-5E60-45EA-92F7-6E7825F6B7B4}" dt="2026-05-04T13:52:25.065" v="65" actId="1076"/>
        <pc:sldMkLst>
          <pc:docMk/>
          <pc:sldMk cId="5502934" sldId="443"/>
        </pc:sldMkLst>
        <pc:spChg chg="mod">
          <ac:chgData name="Zimmerman, Joel (DCR)" userId="d321fa41-51ee-4d87-ba0a-28666ea76a07" providerId="ADAL" clId="{655A0F1C-5E60-45EA-92F7-6E7825F6B7B4}" dt="2026-05-04T13:52:17.904" v="63" actId="14100"/>
          <ac:spMkLst>
            <pc:docMk/>
            <pc:sldMk cId="5502934" sldId="443"/>
            <ac:spMk id="2" creationId="{07CBF1D7-5BB8-83A1-988C-DD919C173FF8}"/>
          </ac:spMkLst>
        </pc:spChg>
        <pc:picChg chg="mod">
          <ac:chgData name="Zimmerman, Joel (DCR)" userId="d321fa41-51ee-4d87-ba0a-28666ea76a07" providerId="ADAL" clId="{655A0F1C-5E60-45EA-92F7-6E7825F6B7B4}" dt="2026-05-04T13:52:25.065" v="65" actId="1076"/>
          <ac:picMkLst>
            <pc:docMk/>
            <pc:sldMk cId="5502934" sldId="443"/>
            <ac:picMk id="3" creationId="{BC7867B8-B390-36E5-EDBA-B3F3215219CC}"/>
          </ac:picMkLst>
        </pc:picChg>
      </pc:sldChg>
      <pc:sldChg chg="addSp delSp modSp mod">
        <pc:chgData name="Zimmerman, Joel (DCR)" userId="d321fa41-51ee-4d87-ba0a-28666ea76a07" providerId="ADAL" clId="{655A0F1C-5E60-45EA-92F7-6E7825F6B7B4}" dt="2026-05-04T14:48:16.768" v="312" actId="962"/>
        <pc:sldMkLst>
          <pc:docMk/>
          <pc:sldMk cId="3340980945" sldId="444"/>
        </pc:sldMkLst>
        <pc:spChg chg="ord">
          <ac:chgData name="Zimmerman, Joel (DCR)" userId="d321fa41-51ee-4d87-ba0a-28666ea76a07" providerId="ADAL" clId="{655A0F1C-5E60-45EA-92F7-6E7825F6B7B4}" dt="2026-05-04T14:10:34.282" v="274" actId="13244"/>
          <ac:spMkLst>
            <pc:docMk/>
            <pc:sldMk cId="3340980945" sldId="444"/>
            <ac:spMk id="2" creationId="{F157C984-13C6-4E57-1CAC-A4941A411D01}"/>
          </ac:spMkLst>
        </pc:spChg>
        <pc:spChg chg="del mod">
          <ac:chgData name="Zimmerman, Joel (DCR)" userId="d321fa41-51ee-4d87-ba0a-28666ea76a07" providerId="ADAL" clId="{655A0F1C-5E60-45EA-92F7-6E7825F6B7B4}" dt="2026-05-04T14:47:22.334" v="303" actId="478"/>
          <ac:spMkLst>
            <pc:docMk/>
            <pc:sldMk cId="3340980945" sldId="444"/>
            <ac:spMk id="13" creationId="{912A6DD4-4051-EAF9-CE68-D86124C61D8C}"/>
          </ac:spMkLst>
        </pc:spChg>
        <pc:grpChg chg="del mod">
          <ac:chgData name="Zimmerman, Joel (DCR)" userId="d321fa41-51ee-4d87-ba0a-28666ea76a07" providerId="ADAL" clId="{655A0F1C-5E60-45EA-92F7-6E7825F6B7B4}" dt="2026-05-04T14:47:18.833" v="302" actId="478"/>
          <ac:grpSpMkLst>
            <pc:docMk/>
            <pc:sldMk cId="3340980945" sldId="444"/>
            <ac:grpSpMk id="14" creationId="{A6C2A5E1-59CC-369D-CADE-EC8B960F4C9B}"/>
          </ac:grpSpMkLst>
        </pc:grpChg>
        <pc:picChg chg="add mod">
          <ac:chgData name="Zimmerman, Joel (DCR)" userId="d321fa41-51ee-4d87-ba0a-28666ea76a07" providerId="ADAL" clId="{655A0F1C-5E60-45EA-92F7-6E7825F6B7B4}" dt="2026-05-04T14:48:16.768" v="312" actId="962"/>
          <ac:picMkLst>
            <pc:docMk/>
            <pc:sldMk cId="3340980945" sldId="444"/>
            <ac:picMk id="5" creationId="{045C601A-5BEA-87A1-39DC-A1591748E5AA}"/>
          </ac:picMkLst>
        </pc:picChg>
      </pc:sldChg>
      <pc:sldChg chg="modSp mod">
        <pc:chgData name="Zimmerman, Joel (DCR)" userId="d321fa41-51ee-4d87-ba0a-28666ea76a07" providerId="ADAL" clId="{655A0F1C-5E60-45EA-92F7-6E7825F6B7B4}" dt="2026-05-04T14:10:40.683" v="275" actId="13244"/>
        <pc:sldMkLst>
          <pc:docMk/>
          <pc:sldMk cId="2659547780" sldId="843"/>
        </pc:sldMkLst>
        <pc:spChg chg="mod ord">
          <ac:chgData name="Zimmerman, Joel (DCR)" userId="d321fa41-51ee-4d87-ba0a-28666ea76a07" providerId="ADAL" clId="{655A0F1C-5E60-45EA-92F7-6E7825F6B7B4}" dt="2026-05-04T14:10:40.683" v="275" actId="13244"/>
          <ac:spMkLst>
            <pc:docMk/>
            <pc:sldMk cId="2659547780" sldId="843"/>
            <ac:spMk id="2" creationId="{ED99DAAE-B093-E985-8CDA-9E345867EB90}"/>
          </ac:spMkLst>
        </pc:spChg>
        <pc:picChg chg="mod">
          <ac:chgData name="Zimmerman, Joel (DCR)" userId="d321fa41-51ee-4d87-ba0a-28666ea76a07" providerId="ADAL" clId="{655A0F1C-5E60-45EA-92F7-6E7825F6B7B4}" dt="2026-05-04T13:53:47.950" v="83" actId="14100"/>
          <ac:picMkLst>
            <pc:docMk/>
            <pc:sldMk cId="2659547780" sldId="843"/>
            <ac:picMk id="5" creationId="{AD04F874-5FB8-764A-AAE3-B1ACE15C1EF2}"/>
          </ac:picMkLst>
        </pc:picChg>
      </pc:sldChg>
      <pc:sldChg chg="modSp mod">
        <pc:chgData name="Zimmerman, Joel (DCR)" userId="d321fa41-51ee-4d87-ba0a-28666ea76a07" providerId="ADAL" clId="{655A0F1C-5E60-45EA-92F7-6E7825F6B7B4}" dt="2026-05-04T14:10:43.072" v="276" actId="13244"/>
        <pc:sldMkLst>
          <pc:docMk/>
          <pc:sldMk cId="1817030548" sldId="844"/>
        </pc:sldMkLst>
        <pc:spChg chg="mod ord">
          <ac:chgData name="Zimmerman, Joel (DCR)" userId="d321fa41-51ee-4d87-ba0a-28666ea76a07" providerId="ADAL" clId="{655A0F1C-5E60-45EA-92F7-6E7825F6B7B4}" dt="2026-05-04T14:10:43.072" v="276" actId="13244"/>
          <ac:spMkLst>
            <pc:docMk/>
            <pc:sldMk cId="1817030548" sldId="844"/>
            <ac:spMk id="2" creationId="{58B9DB1E-EB08-E2F0-3440-702C7947DF14}"/>
          </ac:spMkLst>
        </pc:spChg>
        <pc:picChg chg="mod">
          <ac:chgData name="Zimmerman, Joel (DCR)" userId="d321fa41-51ee-4d87-ba0a-28666ea76a07" providerId="ADAL" clId="{655A0F1C-5E60-45EA-92F7-6E7825F6B7B4}" dt="2026-05-04T13:54:26.698" v="92" actId="1076"/>
          <ac:picMkLst>
            <pc:docMk/>
            <pc:sldMk cId="1817030548" sldId="844"/>
            <ac:picMk id="4" creationId="{14666B17-883A-D67D-368B-F8484C296FB8}"/>
          </ac:picMkLst>
        </pc:picChg>
      </pc:sldChg>
      <pc:sldChg chg="addSp delSp modSp mod">
        <pc:chgData name="Zimmerman, Joel (DCR)" userId="d321fa41-51ee-4d87-ba0a-28666ea76a07" providerId="ADAL" clId="{655A0F1C-5E60-45EA-92F7-6E7825F6B7B4}" dt="2026-05-04T14:07:36.122" v="203" actId="962"/>
        <pc:sldMkLst>
          <pc:docMk/>
          <pc:sldMk cId="969987936" sldId="845"/>
        </pc:sldMkLst>
        <pc:spChg chg="del">
          <ac:chgData name="Zimmerman, Joel (DCR)" userId="d321fa41-51ee-4d87-ba0a-28666ea76a07" providerId="ADAL" clId="{655A0F1C-5E60-45EA-92F7-6E7825F6B7B4}" dt="2026-05-04T14:06:45.833" v="187" actId="478"/>
          <ac:spMkLst>
            <pc:docMk/>
            <pc:sldMk cId="969987936" sldId="845"/>
            <ac:spMk id="2" creationId="{55EE754B-5E93-A586-CAEC-632420B922E0}"/>
          </ac:spMkLst>
        </pc:spChg>
        <pc:spChg chg="del">
          <ac:chgData name="Zimmerman, Joel (DCR)" userId="d321fa41-51ee-4d87-ba0a-28666ea76a07" providerId="ADAL" clId="{655A0F1C-5E60-45EA-92F7-6E7825F6B7B4}" dt="2026-05-04T14:06:45.833" v="187" actId="478"/>
          <ac:spMkLst>
            <pc:docMk/>
            <pc:sldMk cId="969987936" sldId="845"/>
            <ac:spMk id="3" creationId="{E1CCEA26-F27A-8A64-20C6-C36FB23776B8}"/>
          </ac:spMkLst>
        </pc:spChg>
        <pc:spChg chg="del">
          <ac:chgData name="Zimmerman, Joel (DCR)" userId="d321fa41-51ee-4d87-ba0a-28666ea76a07" providerId="ADAL" clId="{655A0F1C-5E60-45EA-92F7-6E7825F6B7B4}" dt="2026-05-04T14:06:45.833" v="187" actId="478"/>
          <ac:spMkLst>
            <pc:docMk/>
            <pc:sldMk cId="969987936" sldId="845"/>
            <ac:spMk id="6" creationId="{D2FFC6B9-FD5F-9810-AC03-01F3185F3AAD}"/>
          </ac:spMkLst>
        </pc:spChg>
        <pc:spChg chg="del">
          <ac:chgData name="Zimmerman, Joel (DCR)" userId="d321fa41-51ee-4d87-ba0a-28666ea76a07" providerId="ADAL" clId="{655A0F1C-5E60-45EA-92F7-6E7825F6B7B4}" dt="2026-05-04T14:06:45.833" v="187" actId="478"/>
          <ac:spMkLst>
            <pc:docMk/>
            <pc:sldMk cId="969987936" sldId="845"/>
            <ac:spMk id="21" creationId="{2EBD3A91-02DB-F0F4-AE0A-48236030AD02}"/>
          </ac:spMkLst>
        </pc:spChg>
        <pc:spChg chg="del">
          <ac:chgData name="Zimmerman, Joel (DCR)" userId="d321fa41-51ee-4d87-ba0a-28666ea76a07" providerId="ADAL" clId="{655A0F1C-5E60-45EA-92F7-6E7825F6B7B4}" dt="2026-05-04T14:06:45.833" v="187" actId="478"/>
          <ac:spMkLst>
            <pc:docMk/>
            <pc:sldMk cId="969987936" sldId="845"/>
            <ac:spMk id="23" creationId="{2FACAAE2-A956-AA98-D0FB-EEC8E104910F}"/>
          </ac:spMkLst>
        </pc:spChg>
        <pc:spChg chg="del">
          <ac:chgData name="Zimmerman, Joel (DCR)" userId="d321fa41-51ee-4d87-ba0a-28666ea76a07" providerId="ADAL" clId="{655A0F1C-5E60-45EA-92F7-6E7825F6B7B4}" dt="2026-05-04T14:06:45.833" v="187" actId="478"/>
          <ac:spMkLst>
            <pc:docMk/>
            <pc:sldMk cId="969987936" sldId="845"/>
            <ac:spMk id="25" creationId="{13A4F37E-94B5-10C0-EDC1-6619D249F550}"/>
          </ac:spMkLst>
        </pc:spChg>
        <pc:spChg chg="del">
          <ac:chgData name="Zimmerman, Joel (DCR)" userId="d321fa41-51ee-4d87-ba0a-28666ea76a07" providerId="ADAL" clId="{655A0F1C-5E60-45EA-92F7-6E7825F6B7B4}" dt="2026-05-04T14:06:45.833" v="187" actId="478"/>
          <ac:spMkLst>
            <pc:docMk/>
            <pc:sldMk cId="969987936" sldId="845"/>
            <ac:spMk id="27" creationId="{D46A4488-7DAA-7DE6-4673-8AC1D80A99A9}"/>
          </ac:spMkLst>
        </pc:spChg>
        <pc:spChg chg="del">
          <ac:chgData name="Zimmerman, Joel (DCR)" userId="d321fa41-51ee-4d87-ba0a-28666ea76a07" providerId="ADAL" clId="{655A0F1C-5E60-45EA-92F7-6E7825F6B7B4}" dt="2026-05-04T14:06:45.833" v="187" actId="478"/>
          <ac:spMkLst>
            <pc:docMk/>
            <pc:sldMk cId="969987936" sldId="845"/>
            <ac:spMk id="28" creationId="{3C0D2276-2157-D9F2-8276-EAF6D84B473E}"/>
          </ac:spMkLst>
        </pc:spChg>
        <pc:spChg chg="del">
          <ac:chgData name="Zimmerman, Joel (DCR)" userId="d321fa41-51ee-4d87-ba0a-28666ea76a07" providerId="ADAL" clId="{655A0F1C-5E60-45EA-92F7-6E7825F6B7B4}" dt="2026-05-04T14:06:45.833" v="187" actId="478"/>
          <ac:spMkLst>
            <pc:docMk/>
            <pc:sldMk cId="969987936" sldId="845"/>
            <ac:spMk id="76" creationId="{7EE6E4F7-538B-27A0-693D-EDBE42CCB0A8}"/>
          </ac:spMkLst>
        </pc:spChg>
        <pc:spChg chg="del">
          <ac:chgData name="Zimmerman, Joel (DCR)" userId="d321fa41-51ee-4d87-ba0a-28666ea76a07" providerId="ADAL" clId="{655A0F1C-5E60-45EA-92F7-6E7825F6B7B4}" dt="2026-05-04T14:06:45.833" v="187" actId="478"/>
          <ac:spMkLst>
            <pc:docMk/>
            <pc:sldMk cId="969987936" sldId="845"/>
            <ac:spMk id="77" creationId="{C1C16D9C-C208-4650-F100-E83911E3E0F8}"/>
          </ac:spMkLst>
        </pc:spChg>
        <pc:spChg chg="mod">
          <ac:chgData name="Zimmerman, Joel (DCR)" userId="d321fa41-51ee-4d87-ba0a-28666ea76a07" providerId="ADAL" clId="{655A0F1C-5E60-45EA-92F7-6E7825F6B7B4}" dt="2026-05-04T14:07:12.907" v="198" actId="14100"/>
          <ac:spMkLst>
            <pc:docMk/>
            <pc:sldMk cId="969987936" sldId="845"/>
            <ac:spMk id="79" creationId="{1AB8D342-7D3C-85B7-D0D7-C9A4B5A9F172}"/>
          </ac:spMkLst>
        </pc:spChg>
        <pc:grpChg chg="del">
          <ac:chgData name="Zimmerman, Joel (DCR)" userId="d321fa41-51ee-4d87-ba0a-28666ea76a07" providerId="ADAL" clId="{655A0F1C-5E60-45EA-92F7-6E7825F6B7B4}" dt="2026-05-04T14:06:47.059" v="188" actId="478"/>
          <ac:grpSpMkLst>
            <pc:docMk/>
            <pc:sldMk cId="969987936" sldId="845"/>
            <ac:grpSpMk id="14" creationId="{74805E08-758E-39AB-18C3-FE9C1094A4E8}"/>
          </ac:grpSpMkLst>
        </pc:grpChg>
        <pc:picChg chg="add mod">
          <ac:chgData name="Zimmerman, Joel (DCR)" userId="d321fa41-51ee-4d87-ba0a-28666ea76a07" providerId="ADAL" clId="{655A0F1C-5E60-45EA-92F7-6E7825F6B7B4}" dt="2026-05-04T14:07:36.122" v="203" actId="962"/>
          <ac:picMkLst>
            <pc:docMk/>
            <pc:sldMk cId="969987936" sldId="845"/>
            <ac:picMk id="5" creationId="{A64473AA-9BA0-5239-22DD-E7B76657BC9A}"/>
          </ac:picMkLst>
        </pc:picChg>
        <pc:picChg chg="del">
          <ac:chgData name="Zimmerman, Joel (DCR)" userId="d321fa41-51ee-4d87-ba0a-28666ea76a07" providerId="ADAL" clId="{655A0F1C-5E60-45EA-92F7-6E7825F6B7B4}" dt="2026-05-04T14:06:41.409" v="186" actId="478"/>
          <ac:picMkLst>
            <pc:docMk/>
            <pc:sldMk cId="969987936" sldId="845"/>
            <ac:picMk id="74" creationId="{6F2D1B17-89A9-C92A-F884-A4D7790CDE55}"/>
          </ac:picMkLst>
        </pc:picChg>
      </pc:sldChg>
      <pc:sldChg chg="modSp mod">
        <pc:chgData name="Zimmerman, Joel (DCR)" userId="d321fa41-51ee-4d87-ba0a-28666ea76a07" providerId="ADAL" clId="{655A0F1C-5E60-45EA-92F7-6E7825F6B7B4}" dt="2026-05-04T14:10:24.801" v="272" actId="13244"/>
        <pc:sldMkLst>
          <pc:docMk/>
          <pc:sldMk cId="1186093182" sldId="846"/>
        </pc:sldMkLst>
        <pc:spChg chg="mod ord">
          <ac:chgData name="Zimmerman, Joel (DCR)" userId="d321fa41-51ee-4d87-ba0a-28666ea76a07" providerId="ADAL" clId="{655A0F1C-5E60-45EA-92F7-6E7825F6B7B4}" dt="2026-05-04T14:10:24.801" v="272" actId="13244"/>
          <ac:spMkLst>
            <pc:docMk/>
            <pc:sldMk cId="1186093182" sldId="846"/>
            <ac:spMk id="2" creationId="{07CBF1D7-5BB8-83A1-988C-DD919C173FF8}"/>
          </ac:spMkLst>
        </pc:spChg>
        <pc:picChg chg="mod">
          <ac:chgData name="Zimmerman, Joel (DCR)" userId="d321fa41-51ee-4d87-ba0a-28666ea76a07" providerId="ADAL" clId="{655A0F1C-5E60-45EA-92F7-6E7825F6B7B4}" dt="2026-05-04T13:51:32.416" v="51" actId="1076"/>
          <ac:picMkLst>
            <pc:docMk/>
            <pc:sldMk cId="1186093182" sldId="846"/>
            <ac:picMk id="3" creationId="{2A247EAF-59F4-702F-2367-9516F0AF841A}"/>
          </ac:picMkLst>
        </pc:picChg>
      </pc:sldChg>
      <pc:sldChg chg="modSp mod">
        <pc:chgData name="Zimmerman, Joel (DCR)" userId="d321fa41-51ee-4d87-ba0a-28666ea76a07" providerId="ADAL" clId="{655A0F1C-5E60-45EA-92F7-6E7825F6B7B4}" dt="2026-05-04T13:50:36.825" v="34" actId="108"/>
        <pc:sldMkLst>
          <pc:docMk/>
          <pc:sldMk cId="1038175032" sldId="847"/>
        </pc:sldMkLst>
        <pc:spChg chg="mod">
          <ac:chgData name="Zimmerman, Joel (DCR)" userId="d321fa41-51ee-4d87-ba0a-28666ea76a07" providerId="ADAL" clId="{655A0F1C-5E60-45EA-92F7-6E7825F6B7B4}" dt="2026-05-04T13:50:36.825" v="34" actId="108"/>
          <ac:spMkLst>
            <pc:docMk/>
            <pc:sldMk cId="1038175032" sldId="847"/>
            <ac:spMk id="2" creationId="{07CBF1D7-5BB8-83A1-988C-DD919C173FF8}"/>
          </ac:spMkLst>
        </pc:spChg>
        <pc:picChg chg="mod">
          <ac:chgData name="Zimmerman, Joel (DCR)" userId="d321fa41-51ee-4d87-ba0a-28666ea76a07" providerId="ADAL" clId="{655A0F1C-5E60-45EA-92F7-6E7825F6B7B4}" dt="2026-05-04T13:49:35.833" v="20" actId="14100"/>
          <ac:picMkLst>
            <pc:docMk/>
            <pc:sldMk cId="1038175032" sldId="847"/>
            <ac:picMk id="3" creationId="{2A247EAF-59F4-702F-2367-9516F0AF841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937BADD-7C16-5280-5E4F-37671D1EC955}"/>
              </a:ext>
            </a:extLst>
          </p:cNvPr>
          <p:cNvSpPr txBox="1">
            <a:spLocks noGrp="1"/>
          </p:cNvSpPr>
          <p:nvPr>
            <p:ph type="hdr" sz="quarter"/>
          </p:nvPr>
        </p:nvSpPr>
        <p:spPr>
          <a:xfrm>
            <a:off x="0" y="0"/>
            <a:ext cx="3169920" cy="481731"/>
          </a:xfrm>
          <a:prstGeom prst="rect">
            <a:avLst/>
          </a:prstGeom>
          <a:noFill/>
          <a:ln>
            <a:noFill/>
          </a:ln>
        </p:spPr>
        <p:txBody>
          <a:bodyPr vert="horz" wrap="square" lIns="96661" tIns="48331" rIns="96661" bIns="48331" anchor="t" anchorCtr="0" compatLnSpc="1">
            <a:noAutofit/>
          </a:bodyPr>
          <a:lstStyle>
            <a:lvl1pPr marL="0" marR="0" lvl="0" indent="0" algn="l" defTabSz="966612" rtl="0" fontAlgn="auto" hangingPunct="1">
              <a:lnSpc>
                <a:spcPct val="100000"/>
              </a:lnSpc>
              <a:spcBef>
                <a:spcPts val="0"/>
              </a:spcBef>
              <a:spcAft>
                <a:spcPts val="0"/>
              </a:spcAft>
              <a:buNone/>
              <a:tabLst/>
              <a:defRPr lang="en-US" sz="1300" b="0" i="0" u="none" strike="noStrike" kern="1200" cap="none" spc="0" baseline="0">
                <a:solidFill>
                  <a:srgbClr val="000000"/>
                </a:solidFill>
                <a:uFillTx/>
                <a:latin typeface="Aptos"/>
              </a:defRPr>
            </a:lvl1pPr>
          </a:lstStyle>
          <a:p>
            <a:pPr lvl="0"/>
            <a:endParaRPr lang="en-US" dirty="0"/>
          </a:p>
        </p:txBody>
      </p:sp>
      <p:sp>
        <p:nvSpPr>
          <p:cNvPr id="3" name="Date Placeholder 2">
            <a:extLst>
              <a:ext uri="{FF2B5EF4-FFF2-40B4-BE49-F238E27FC236}">
                <a16:creationId xmlns:a16="http://schemas.microsoft.com/office/drawing/2014/main" id="{82E8CADF-CC73-077F-0988-9EF25FBDE3DB}"/>
              </a:ext>
            </a:extLst>
          </p:cNvPr>
          <p:cNvSpPr txBox="1">
            <a:spLocks noGrp="1"/>
          </p:cNvSpPr>
          <p:nvPr>
            <p:ph type="dt" idx="1"/>
          </p:nvPr>
        </p:nvSpPr>
        <p:spPr>
          <a:xfrm>
            <a:off x="4143582" y="0"/>
            <a:ext cx="3169920" cy="481731"/>
          </a:xfrm>
          <a:prstGeom prst="rect">
            <a:avLst/>
          </a:prstGeom>
          <a:noFill/>
          <a:ln>
            <a:noFill/>
          </a:ln>
        </p:spPr>
        <p:txBody>
          <a:bodyPr vert="horz" wrap="square" lIns="96661" tIns="48331" rIns="96661" bIns="48331" anchor="t" anchorCtr="0" compatLnSpc="1">
            <a:noAutofit/>
          </a:bodyPr>
          <a:lstStyle>
            <a:lvl1pPr marL="0" marR="0" lvl="0" indent="0" algn="r" defTabSz="966612" rtl="0" fontAlgn="auto" hangingPunct="1">
              <a:lnSpc>
                <a:spcPct val="100000"/>
              </a:lnSpc>
              <a:spcBef>
                <a:spcPts val="0"/>
              </a:spcBef>
              <a:spcAft>
                <a:spcPts val="0"/>
              </a:spcAft>
              <a:buNone/>
              <a:tabLst/>
              <a:defRPr lang="en-US" sz="1300" b="0" i="0" u="none" strike="noStrike" kern="1200" cap="none" spc="0" baseline="0">
                <a:solidFill>
                  <a:srgbClr val="000000"/>
                </a:solidFill>
                <a:uFillTx/>
                <a:latin typeface="Aptos"/>
              </a:defRPr>
            </a:lvl1pPr>
          </a:lstStyle>
          <a:p>
            <a:pPr lvl="0"/>
            <a:fld id="{795EB393-1B81-4200-8ACE-81DB97BB6D73}" type="datetime1">
              <a:rPr lang="en-US"/>
              <a:pPr lvl="0"/>
              <a:t>5/4/2026</a:t>
            </a:fld>
            <a:endParaRPr lang="en-US" dirty="0"/>
          </a:p>
        </p:txBody>
      </p:sp>
      <p:sp>
        <p:nvSpPr>
          <p:cNvPr id="4" name="Slide Image Placeholder 3">
            <a:extLst>
              <a:ext uri="{FF2B5EF4-FFF2-40B4-BE49-F238E27FC236}">
                <a16:creationId xmlns:a16="http://schemas.microsoft.com/office/drawing/2014/main" id="{78E249AB-71F7-276A-9BE6-1079E1979996}"/>
              </a:ext>
            </a:extLst>
          </p:cNvPr>
          <p:cNvSpPr>
            <a:spLocks noGrp="1" noRot="1" noChangeAspect="1"/>
          </p:cNvSpPr>
          <p:nvPr>
            <p:ph type="sldImg" idx="2"/>
          </p:nvPr>
        </p:nvSpPr>
        <p:spPr>
          <a:xfrm>
            <a:off x="777875" y="1200150"/>
            <a:ext cx="5759450" cy="3240088"/>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AD355096-6BC9-816B-9714-3B49C7B52DFC}"/>
              </a:ext>
            </a:extLst>
          </p:cNvPr>
          <p:cNvSpPr txBox="1">
            <a:spLocks noGrp="1"/>
          </p:cNvSpPr>
          <p:nvPr>
            <p:ph type="body" sz="quarter" idx="3"/>
          </p:nvPr>
        </p:nvSpPr>
        <p:spPr>
          <a:xfrm>
            <a:off x="731520" y="4620576"/>
            <a:ext cx="5852160" cy="3780473"/>
          </a:xfrm>
          <a:prstGeom prst="rect">
            <a:avLst/>
          </a:prstGeom>
          <a:noFill/>
          <a:ln>
            <a:noFill/>
          </a:ln>
        </p:spPr>
        <p:txBody>
          <a:bodyPr vert="horz" wrap="square" lIns="96661" tIns="48331" rIns="96661" bIns="48331"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F379CC9-5203-A1CF-70A1-870EEA1D3E67}"/>
              </a:ext>
            </a:extLst>
          </p:cNvPr>
          <p:cNvSpPr txBox="1">
            <a:spLocks noGrp="1"/>
          </p:cNvSpPr>
          <p:nvPr>
            <p:ph type="ftr" sz="quarter" idx="4"/>
          </p:nvPr>
        </p:nvSpPr>
        <p:spPr>
          <a:xfrm>
            <a:off x="0" y="9119469"/>
            <a:ext cx="3169920" cy="481731"/>
          </a:xfrm>
          <a:prstGeom prst="rect">
            <a:avLst/>
          </a:prstGeom>
          <a:noFill/>
          <a:ln>
            <a:noFill/>
          </a:ln>
        </p:spPr>
        <p:txBody>
          <a:bodyPr vert="horz" wrap="square" lIns="96661" tIns="48331" rIns="96661" bIns="48331" anchor="b" anchorCtr="0" compatLnSpc="1">
            <a:noAutofit/>
          </a:bodyPr>
          <a:lstStyle>
            <a:lvl1pPr marL="0" marR="0" lvl="0" indent="0" algn="l" defTabSz="966612" rtl="0" fontAlgn="auto" hangingPunct="1">
              <a:lnSpc>
                <a:spcPct val="100000"/>
              </a:lnSpc>
              <a:spcBef>
                <a:spcPts val="0"/>
              </a:spcBef>
              <a:spcAft>
                <a:spcPts val="0"/>
              </a:spcAft>
              <a:buNone/>
              <a:tabLst/>
              <a:defRPr lang="en-US" sz="1300" b="0" i="0" u="none" strike="noStrike" kern="1200" cap="none" spc="0" baseline="0">
                <a:solidFill>
                  <a:srgbClr val="000000"/>
                </a:solidFill>
                <a:uFillTx/>
                <a:latin typeface="Aptos"/>
              </a:defRPr>
            </a:lvl1pPr>
          </a:lstStyle>
          <a:p>
            <a:pPr lvl="0"/>
            <a:endParaRPr lang="en-US" dirty="0"/>
          </a:p>
        </p:txBody>
      </p:sp>
      <p:sp>
        <p:nvSpPr>
          <p:cNvPr id="7" name="Slide Number Placeholder 6">
            <a:extLst>
              <a:ext uri="{FF2B5EF4-FFF2-40B4-BE49-F238E27FC236}">
                <a16:creationId xmlns:a16="http://schemas.microsoft.com/office/drawing/2014/main" id="{DFF846AA-E5E1-8564-6B29-87B3AFD8AFC0}"/>
              </a:ext>
            </a:extLst>
          </p:cNvPr>
          <p:cNvSpPr txBox="1">
            <a:spLocks noGrp="1"/>
          </p:cNvSpPr>
          <p:nvPr>
            <p:ph type="sldNum" sz="quarter" idx="5"/>
          </p:nvPr>
        </p:nvSpPr>
        <p:spPr>
          <a:xfrm>
            <a:off x="4143582" y="9119469"/>
            <a:ext cx="3169920" cy="481731"/>
          </a:xfrm>
          <a:prstGeom prst="rect">
            <a:avLst/>
          </a:prstGeom>
          <a:noFill/>
          <a:ln>
            <a:noFill/>
          </a:ln>
        </p:spPr>
        <p:txBody>
          <a:bodyPr vert="horz" wrap="square" lIns="96661" tIns="48331" rIns="96661" bIns="48331" anchor="b" anchorCtr="0" compatLnSpc="1">
            <a:noAutofit/>
          </a:bodyPr>
          <a:lstStyle>
            <a:lvl1pPr marL="0" marR="0" lvl="0" indent="0" algn="r" defTabSz="966612" rtl="0" fontAlgn="auto" hangingPunct="1">
              <a:lnSpc>
                <a:spcPct val="100000"/>
              </a:lnSpc>
              <a:spcBef>
                <a:spcPts val="0"/>
              </a:spcBef>
              <a:spcAft>
                <a:spcPts val="0"/>
              </a:spcAft>
              <a:buNone/>
              <a:tabLst/>
              <a:defRPr lang="en-US" sz="1300" b="0" i="0" u="none" strike="noStrike" kern="1200" cap="none" spc="0" baseline="0">
                <a:solidFill>
                  <a:srgbClr val="000000"/>
                </a:solidFill>
                <a:uFillTx/>
                <a:latin typeface="Aptos"/>
              </a:defRPr>
            </a:lvl1pPr>
          </a:lstStyle>
          <a:p>
            <a:pPr lvl="0"/>
            <a:fld id="{2450892C-5EB2-4AC0-AD97-7909C35AA5A8}" type="slidenum">
              <a:t>‹#›</a:t>
            </a:fld>
            <a:endParaRPr lang="en-US" dirty="0"/>
          </a:p>
        </p:txBody>
      </p:sp>
    </p:spTree>
    <p:extLst>
      <p:ext uri="{BB962C8B-B14F-4D97-AF65-F5344CB8AC3E}">
        <p14:creationId xmlns:p14="http://schemas.microsoft.com/office/powerpoint/2010/main" val="374690670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Dan Cushing</a:t>
            </a:r>
          </a:p>
        </p:txBody>
      </p:sp>
      <p:sp>
        <p:nvSpPr>
          <p:cNvPr id="4" name="Slide Number Placeholder 3"/>
          <p:cNvSpPr>
            <a:spLocks noGrp="1"/>
          </p:cNvSpPr>
          <p:nvPr>
            <p:ph type="sldNum" sz="quarter" idx="5"/>
          </p:nvPr>
        </p:nvSpPr>
        <p:spPr/>
        <p:txBody>
          <a:bodyPr/>
          <a:lstStyle/>
          <a:p>
            <a:pPr lvl="0"/>
            <a:fld id="{2450892C-5EB2-4AC0-AD97-7909C35AA5A8}" type="slidenum">
              <a:rPr lang="en-US" smtClean="0"/>
              <a:t>1</a:t>
            </a:fld>
            <a:endParaRPr lang="en-US" dirty="0"/>
          </a:p>
        </p:txBody>
      </p:sp>
    </p:spTree>
    <p:extLst>
      <p:ext uri="{BB962C8B-B14F-4D97-AF65-F5344CB8AC3E}">
        <p14:creationId xmlns:p14="http://schemas.microsoft.com/office/powerpoint/2010/main" val="2583463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Multimodal circulation is defined by networks that enable people to reach destinations using multiple modes—such as walking, cycling, transit, and driving</a:t>
            </a:r>
          </a:p>
          <a:p>
            <a:pPr marL="181240" indent="-181240">
              <a:buFont typeface="Arial" panose="020B0604020202020204" pitchFamily="34" charset="0"/>
              <a:buChar char="•"/>
            </a:pPr>
            <a:r>
              <a:rPr lang="en-US" dirty="0"/>
              <a:t>The site is accessed from Baker Street by car, bike or on foot. </a:t>
            </a:r>
          </a:p>
          <a:p>
            <a:pPr marL="181240" indent="-181240">
              <a:buFont typeface="Arial" panose="020B0604020202020204" pitchFamily="34" charset="0"/>
              <a:buChar char="•"/>
            </a:pPr>
            <a:r>
              <a:rPr lang="en-US" dirty="0"/>
              <a:t>There is a nearby bus stop on Baker Street, allowing access to the site via public transportation</a:t>
            </a:r>
          </a:p>
          <a:p>
            <a:pPr marL="181240" indent="-181240">
              <a:buFont typeface="Arial" panose="020B0604020202020204" pitchFamily="34" charset="0"/>
              <a:buChar char="•"/>
            </a:pPr>
            <a:r>
              <a:rPr lang="en-US" dirty="0"/>
              <a:t>There are two existing informal parking areas, one adjacent to the Print Shop and one back towards the Garden Cemetery.</a:t>
            </a:r>
          </a:p>
          <a:p>
            <a:pPr marL="181240" indent="-181240">
              <a:buFont typeface="Arial" panose="020B0604020202020204" pitchFamily="34" charset="0"/>
              <a:buChar char="•"/>
            </a:pPr>
            <a:r>
              <a:rPr lang="en-US" dirty="0"/>
              <a:t>The site is also accessed by trails from abutting parks which we will discuss on the next slide.</a:t>
            </a:r>
          </a:p>
        </p:txBody>
      </p:sp>
      <p:sp>
        <p:nvSpPr>
          <p:cNvPr id="4" name="Slide Number Placeholder 3"/>
          <p:cNvSpPr>
            <a:spLocks noGrp="1"/>
          </p:cNvSpPr>
          <p:nvPr>
            <p:ph type="sldNum" sz="quarter" idx="5"/>
          </p:nvPr>
        </p:nvSpPr>
        <p:spPr/>
        <p:txBody>
          <a:bodyPr/>
          <a:lstStyle/>
          <a:p>
            <a:fld id="{8284AFA0-CB39-44CE-86AB-BC1902C38C0F}" type="slidenum">
              <a:rPr lang="en-US" smtClean="0"/>
              <a:t>10</a:t>
            </a:fld>
            <a:endParaRPr lang="en-US" dirty="0"/>
          </a:p>
        </p:txBody>
      </p:sp>
    </p:spTree>
    <p:extLst>
      <p:ext uri="{BB962C8B-B14F-4D97-AF65-F5344CB8AC3E}">
        <p14:creationId xmlns:p14="http://schemas.microsoft.com/office/powerpoint/2010/main" val="2109311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The site features a system of authorized trails, including the Blue Heron Trail, which connects to Millennium Park to the South. </a:t>
            </a:r>
          </a:p>
          <a:p>
            <a:pPr marL="664546" lvl="1" indent="-181240">
              <a:buFont typeface="Arial" panose="020B0604020202020204" pitchFamily="34" charset="0"/>
              <a:buChar char="•"/>
            </a:pPr>
            <a:r>
              <a:rPr lang="en-US" dirty="0"/>
              <a:t>These trails are indicated as brown lines.</a:t>
            </a:r>
          </a:p>
          <a:p>
            <a:pPr marL="181240" indent="-181240">
              <a:buFont typeface="Arial" panose="020B0604020202020204" pitchFamily="34" charset="0"/>
              <a:buChar char="•"/>
            </a:pPr>
            <a:r>
              <a:rPr lang="en-US" dirty="0"/>
              <a:t>The historic core features some paved walkways, some of which are not compliant with the Americans with Disabilities Act of 1996.</a:t>
            </a:r>
          </a:p>
          <a:p>
            <a:pPr marL="181240" indent="-181240">
              <a:buFont typeface="Arial" panose="020B0604020202020204" pitchFamily="34" charset="0"/>
              <a:buChar char="•"/>
            </a:pPr>
            <a:r>
              <a:rPr lang="en-US" dirty="0"/>
              <a:t>The site is accessed by trailheads at Charles River Reservation and Millennium Park.</a:t>
            </a:r>
          </a:p>
          <a:p>
            <a:pPr marL="181240" indent="-181240">
              <a:buFont typeface="Arial" panose="020B0604020202020204" pitchFamily="34" charset="0"/>
              <a:buChar char="•"/>
            </a:pPr>
            <a:r>
              <a:rPr lang="en-US" dirty="0"/>
              <a:t>The Blue Heron Trail connects Brook Farm to Millenium Park.</a:t>
            </a:r>
          </a:p>
        </p:txBody>
      </p:sp>
      <p:sp>
        <p:nvSpPr>
          <p:cNvPr id="4" name="Slide Number Placeholder 3"/>
          <p:cNvSpPr>
            <a:spLocks noGrp="1"/>
          </p:cNvSpPr>
          <p:nvPr>
            <p:ph type="sldNum" sz="quarter" idx="5"/>
          </p:nvPr>
        </p:nvSpPr>
        <p:spPr/>
        <p:txBody>
          <a:bodyPr/>
          <a:lstStyle/>
          <a:p>
            <a:fld id="{8284AFA0-CB39-44CE-86AB-BC1902C38C0F}" type="slidenum">
              <a:rPr lang="en-US" smtClean="0"/>
              <a:t>11</a:t>
            </a:fld>
            <a:endParaRPr lang="en-US" dirty="0"/>
          </a:p>
        </p:txBody>
      </p:sp>
    </p:spTree>
    <p:extLst>
      <p:ext uri="{BB962C8B-B14F-4D97-AF65-F5344CB8AC3E}">
        <p14:creationId xmlns:p14="http://schemas.microsoft.com/office/powerpoint/2010/main" val="452905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The site's hydrology is highly dynamic, featuring wetlands, vernal pools, streams and small ponds. </a:t>
            </a:r>
          </a:p>
          <a:p>
            <a:pPr marL="181240" indent="-181240">
              <a:buFont typeface="Arial" panose="020B0604020202020204" pitchFamily="34" charset="0"/>
              <a:buChar char="•"/>
            </a:pPr>
            <a:r>
              <a:rPr lang="en-US" dirty="0"/>
              <a:t>Much of the site is subject to a 1% annual chance of flooding, depicted by the dashed blue line.</a:t>
            </a:r>
          </a:p>
        </p:txBody>
      </p:sp>
      <p:sp>
        <p:nvSpPr>
          <p:cNvPr id="4" name="Slide Number Placeholder 3"/>
          <p:cNvSpPr>
            <a:spLocks noGrp="1"/>
          </p:cNvSpPr>
          <p:nvPr>
            <p:ph type="sldNum" sz="quarter" idx="5"/>
          </p:nvPr>
        </p:nvSpPr>
        <p:spPr/>
        <p:txBody>
          <a:bodyPr/>
          <a:lstStyle/>
          <a:p>
            <a:fld id="{8284AFA0-CB39-44CE-86AB-BC1902C38C0F}" type="slidenum">
              <a:rPr lang="en-US" smtClean="0"/>
              <a:t>12</a:t>
            </a:fld>
            <a:endParaRPr lang="en-US" dirty="0"/>
          </a:p>
        </p:txBody>
      </p:sp>
    </p:spTree>
    <p:extLst>
      <p:ext uri="{BB962C8B-B14F-4D97-AF65-F5344CB8AC3E}">
        <p14:creationId xmlns:p14="http://schemas.microsoft.com/office/powerpoint/2010/main" val="772429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Much of the site is regulated as Priority Habitat, which makes Brook Farm an ecologically special place.</a:t>
            </a:r>
          </a:p>
          <a:p>
            <a:pPr marL="181240" indent="-181240">
              <a:buFont typeface="Arial" panose="020B0604020202020204" pitchFamily="34" charset="0"/>
              <a:buChar char="•"/>
            </a:pPr>
            <a:r>
              <a:rPr lang="en-US" dirty="0"/>
              <a:t>The site features vernal pools represented by the orange circles, wetland represented in green and water bodies shown in blue.</a:t>
            </a:r>
          </a:p>
          <a:p>
            <a:pPr marL="181240" indent="-181240">
              <a:buFont typeface="Arial" panose="020B0604020202020204" pitchFamily="34" charset="0"/>
              <a:buChar char="•"/>
            </a:pPr>
            <a:r>
              <a:rPr lang="en-US" dirty="0"/>
              <a:t>The historic core is outside of the Priority Habitat areas.</a:t>
            </a:r>
          </a:p>
        </p:txBody>
      </p:sp>
      <p:sp>
        <p:nvSpPr>
          <p:cNvPr id="4" name="Slide Number Placeholder 3"/>
          <p:cNvSpPr>
            <a:spLocks noGrp="1"/>
          </p:cNvSpPr>
          <p:nvPr>
            <p:ph type="sldNum" sz="quarter" idx="5"/>
          </p:nvPr>
        </p:nvSpPr>
        <p:spPr/>
        <p:txBody>
          <a:bodyPr/>
          <a:lstStyle/>
          <a:p>
            <a:fld id="{8284AFA0-CB39-44CE-86AB-BC1902C38C0F}" type="slidenum">
              <a:rPr lang="en-US" smtClean="0"/>
              <a:t>13</a:t>
            </a:fld>
            <a:endParaRPr lang="en-US" dirty="0"/>
          </a:p>
        </p:txBody>
      </p:sp>
    </p:spTree>
    <p:extLst>
      <p:ext uri="{BB962C8B-B14F-4D97-AF65-F5344CB8AC3E}">
        <p14:creationId xmlns:p14="http://schemas.microsoft.com/office/powerpoint/2010/main" val="1210840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RDLA worked with a certified arborist to provide a Level One Tree Assessment in the historic core area. </a:t>
            </a:r>
          </a:p>
          <a:p>
            <a:pPr marL="181240" indent="-181240">
              <a:buFont typeface="Arial" panose="020B0604020202020204" pitchFamily="34" charset="0"/>
              <a:buChar char="•"/>
            </a:pPr>
            <a:r>
              <a:rPr lang="en-US" dirty="0"/>
              <a:t>A Level 1 assessment is a cursory, ground-based visual inspection intended to provide a rapid evaluation of tree condition and to identify obvious defects, hazards, or concerns. </a:t>
            </a:r>
          </a:p>
          <a:p>
            <a:pPr marL="181240" indent="-181240">
              <a:buFont typeface="Arial" panose="020B0604020202020204" pitchFamily="34" charset="0"/>
              <a:buChar char="•"/>
            </a:pPr>
            <a:r>
              <a:rPr lang="en-US" dirty="0"/>
              <a:t>The two red circles represent the specimen trees on the site. One is a 31” pin oak and the other is a 50” White Pine.</a:t>
            </a:r>
          </a:p>
          <a:p>
            <a:pPr marL="181240" indent="-181240">
              <a:buFont typeface="Arial" panose="020B0604020202020204" pitchFamily="34" charset="0"/>
              <a:buChar char="•"/>
            </a:pPr>
            <a:r>
              <a:rPr lang="en-US" dirty="0"/>
              <a:t>Orange circles represent trees in good condition. </a:t>
            </a:r>
          </a:p>
          <a:p>
            <a:pPr marL="181240" indent="-181240">
              <a:buFont typeface="Arial" panose="020B0604020202020204" pitchFamily="34" charset="0"/>
              <a:buChar char="•"/>
            </a:pPr>
            <a:r>
              <a:rPr lang="en-US" dirty="0"/>
              <a:t>Brown and blue circles represent trees in fair and poor condition, respectively.</a:t>
            </a:r>
          </a:p>
          <a:p>
            <a:pPr marL="181240" indent="-181240">
              <a:buFont typeface="Arial" panose="020B0604020202020204" pitchFamily="34" charset="0"/>
              <a:buChar char="•"/>
            </a:pPr>
            <a:r>
              <a:rPr lang="en-US" dirty="0"/>
              <a:t>Trees outlined in black should be considered for removal, as they pose a public safety risk. They are comprised of Mulberries, Cherries, White and Red Pines.</a:t>
            </a:r>
          </a:p>
          <a:p>
            <a:pPr marL="181240" indent="-181240">
              <a:buFont typeface="Arial" panose="020B0604020202020204" pitchFamily="34" charset="0"/>
              <a:buChar char="•"/>
            </a:pPr>
            <a:r>
              <a:rPr lang="en-US" dirty="0"/>
              <a:t>There have been reports of invasive Black Locust growing outside of our study area.</a:t>
            </a:r>
          </a:p>
          <a:p>
            <a:pPr marL="181240" indent="-181240">
              <a:buFont typeface="Arial" panose="020B0604020202020204" pitchFamily="34" charset="0"/>
              <a:buChar char="•"/>
            </a:pPr>
            <a:r>
              <a:rPr lang="en-US" dirty="0"/>
              <a:t>Provide data of trees in the area</a:t>
            </a:r>
          </a:p>
        </p:txBody>
      </p:sp>
      <p:sp>
        <p:nvSpPr>
          <p:cNvPr id="4" name="Slide Number Placeholder 3"/>
          <p:cNvSpPr>
            <a:spLocks noGrp="1"/>
          </p:cNvSpPr>
          <p:nvPr>
            <p:ph type="sldNum" sz="quarter" idx="5"/>
          </p:nvPr>
        </p:nvSpPr>
        <p:spPr/>
        <p:txBody>
          <a:bodyPr/>
          <a:lstStyle/>
          <a:p>
            <a:fld id="{8284AFA0-CB39-44CE-86AB-BC1902C38C0F}" type="slidenum">
              <a:rPr lang="en-US" smtClean="0"/>
              <a:t>14</a:t>
            </a:fld>
            <a:endParaRPr lang="en-US" dirty="0"/>
          </a:p>
        </p:txBody>
      </p:sp>
    </p:spTree>
    <p:extLst>
      <p:ext uri="{BB962C8B-B14F-4D97-AF65-F5344CB8AC3E}">
        <p14:creationId xmlns:p14="http://schemas.microsoft.com/office/powerpoint/2010/main" val="3190485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Read the text. </a:t>
            </a:r>
          </a:p>
          <a:p>
            <a:pPr marL="181240" indent="-181240">
              <a:buFont typeface="Arial" panose="020B0604020202020204" pitchFamily="34" charset="0"/>
              <a:buChar char="•"/>
            </a:pPr>
            <a:r>
              <a:rPr lang="en-US" dirty="0"/>
              <a:t>Mention existing cellar holes with historic land uses. </a:t>
            </a:r>
          </a:p>
          <a:p>
            <a:pPr marL="181240" indent="-181240">
              <a:buFont typeface="Arial" panose="020B0604020202020204" pitchFamily="34" charset="0"/>
              <a:buChar char="•"/>
            </a:pPr>
            <a:r>
              <a:rPr lang="en-US" dirty="0"/>
              <a:t>These goals are consistent with those set in the RMP for the site. </a:t>
            </a:r>
          </a:p>
        </p:txBody>
      </p:sp>
      <p:sp>
        <p:nvSpPr>
          <p:cNvPr id="4" name="Slide Number Placeholder 3"/>
          <p:cNvSpPr>
            <a:spLocks noGrp="1"/>
          </p:cNvSpPr>
          <p:nvPr>
            <p:ph type="sldNum" sz="quarter" idx="5"/>
          </p:nvPr>
        </p:nvSpPr>
        <p:spPr/>
        <p:txBody>
          <a:bodyPr/>
          <a:lstStyle/>
          <a:p>
            <a:fld id="{8284AFA0-CB39-44CE-86AB-BC1902C38C0F}" type="slidenum">
              <a:rPr lang="en-US" smtClean="0"/>
              <a:t>15</a:t>
            </a:fld>
            <a:endParaRPr lang="en-US" dirty="0"/>
          </a:p>
        </p:txBody>
      </p:sp>
    </p:spTree>
    <p:extLst>
      <p:ext uri="{BB962C8B-B14F-4D97-AF65-F5344CB8AC3E}">
        <p14:creationId xmlns:p14="http://schemas.microsoft.com/office/powerpoint/2010/main" val="2540760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Following our analysis of the site, we prepared a design concept for the full site.</a:t>
            </a:r>
          </a:p>
          <a:p>
            <a:pPr marL="181240" indent="-181240">
              <a:buFont typeface="Arial" panose="020B0604020202020204" pitchFamily="34" charset="0"/>
              <a:buChar char="•"/>
            </a:pPr>
            <a:r>
              <a:rPr lang="en-US" dirty="0"/>
              <a:t>This slide shows the full site to get your bearings. We broke our concept into two enlargement areas, north and south, outlined in a red dashed line.</a:t>
            </a:r>
          </a:p>
          <a:p>
            <a:pPr marL="181240" indent="-181240">
              <a:buFont typeface="Arial" panose="020B0604020202020204" pitchFamily="34" charset="0"/>
              <a:buChar char="•"/>
            </a:pPr>
            <a:r>
              <a:rPr lang="en-US" dirty="0"/>
              <a:t>We will now review each enlargement area.</a:t>
            </a:r>
          </a:p>
        </p:txBody>
      </p:sp>
      <p:sp>
        <p:nvSpPr>
          <p:cNvPr id="4" name="Slide Number Placeholder 3"/>
          <p:cNvSpPr>
            <a:spLocks noGrp="1"/>
          </p:cNvSpPr>
          <p:nvPr>
            <p:ph type="sldNum" sz="quarter" idx="5"/>
          </p:nvPr>
        </p:nvSpPr>
        <p:spPr/>
        <p:txBody>
          <a:bodyPr/>
          <a:lstStyle/>
          <a:p>
            <a:pPr lvl="0"/>
            <a:fld id="{2450892C-5EB2-4AC0-AD97-7909C35AA5A8}" type="slidenum">
              <a:rPr lang="en-US" smtClean="0"/>
              <a:t>16</a:t>
            </a:fld>
            <a:endParaRPr lang="en-US" dirty="0"/>
          </a:p>
        </p:txBody>
      </p:sp>
    </p:spTree>
    <p:extLst>
      <p:ext uri="{BB962C8B-B14F-4D97-AF65-F5344CB8AC3E}">
        <p14:creationId xmlns:p14="http://schemas.microsoft.com/office/powerpoint/2010/main" val="358218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In the northern enlargement area, or enlargement A, we looked at how to connect the historic core to the sensitive resources and interpretive sites immediately to the west. </a:t>
            </a:r>
          </a:p>
          <a:p>
            <a:pPr marL="181240" indent="-181240">
              <a:buFont typeface="Arial" panose="020B0604020202020204" pitchFamily="34" charset="0"/>
              <a:buChar char="•"/>
            </a:pPr>
            <a:r>
              <a:rPr lang="en-US" dirty="0"/>
              <a:t>This concept creates an accessible trail from this historic core to a new interpretive trail loop system.</a:t>
            </a:r>
          </a:p>
          <a:p>
            <a:pPr marL="664546" lvl="1" indent="-181240">
              <a:buFont typeface="Arial" panose="020B0604020202020204" pitchFamily="34" charset="0"/>
              <a:buChar char="•"/>
            </a:pPr>
            <a:r>
              <a:rPr lang="en-US" dirty="0"/>
              <a:t>The accessible trail standard we used was the US Forest Service standard, which allows for up to 12% slopes.</a:t>
            </a:r>
          </a:p>
          <a:p>
            <a:pPr marL="664546" lvl="1" indent="-181240">
              <a:buFont typeface="Arial" panose="020B0604020202020204" pitchFamily="34" charset="0"/>
              <a:buChar char="•"/>
            </a:pPr>
            <a:r>
              <a:rPr lang="en-US" dirty="0"/>
              <a:t>DCR accessible trail standard width is 5’ and is surfaced with natural materials such as fine aggregates.</a:t>
            </a:r>
          </a:p>
          <a:p>
            <a:pPr marL="664546" lvl="1" indent="-181240">
              <a:buFont typeface="Arial" panose="020B0604020202020204" pitchFamily="34" charset="0"/>
              <a:buChar char="•"/>
            </a:pPr>
            <a:r>
              <a:rPr lang="en-US" dirty="0"/>
              <a:t>Each interpretive site would feature an accessible sign describing its history.</a:t>
            </a:r>
          </a:p>
          <a:p>
            <a:pPr marL="181240" indent="-181240">
              <a:buFont typeface="Arial" panose="020B0604020202020204" pitchFamily="34" charset="0"/>
              <a:buChar char="•"/>
            </a:pPr>
            <a:r>
              <a:rPr lang="en-US" dirty="0"/>
              <a:t>We recommended expanding the existing southern parking area by a couple of spaces to accommodate more visitors arriving by car.</a:t>
            </a:r>
          </a:p>
          <a:p>
            <a:pPr marL="181240" indent="-181240">
              <a:buFont typeface="Arial" panose="020B0604020202020204" pitchFamily="34" charset="0"/>
              <a:buChar char="•"/>
            </a:pPr>
            <a:r>
              <a:rPr lang="en-US" dirty="0"/>
              <a:t>The concepts for the historic core will be reviewed later in our presentation.</a:t>
            </a:r>
          </a:p>
        </p:txBody>
      </p:sp>
      <p:sp>
        <p:nvSpPr>
          <p:cNvPr id="4" name="Slide Number Placeholder 3"/>
          <p:cNvSpPr>
            <a:spLocks noGrp="1"/>
          </p:cNvSpPr>
          <p:nvPr>
            <p:ph type="sldNum" sz="quarter" idx="5"/>
          </p:nvPr>
        </p:nvSpPr>
        <p:spPr/>
        <p:txBody>
          <a:bodyPr/>
          <a:lstStyle/>
          <a:p>
            <a:fld id="{8284AFA0-CB39-44CE-86AB-BC1902C38C0F}" type="slidenum">
              <a:rPr lang="en-US" smtClean="0"/>
              <a:t>17</a:t>
            </a:fld>
            <a:endParaRPr lang="en-US" dirty="0"/>
          </a:p>
        </p:txBody>
      </p:sp>
    </p:spTree>
    <p:extLst>
      <p:ext uri="{BB962C8B-B14F-4D97-AF65-F5344CB8AC3E}">
        <p14:creationId xmlns:p14="http://schemas.microsoft.com/office/powerpoint/2010/main" val="657358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Improvements in the southern section of the site focus on new identification signage at the entrances from Millennium Park and the Charles River Reservation, and improved trails and accessible stream crossings, shown in dark blue.</a:t>
            </a:r>
          </a:p>
        </p:txBody>
      </p:sp>
      <p:sp>
        <p:nvSpPr>
          <p:cNvPr id="4" name="Slide Number Placeholder 3"/>
          <p:cNvSpPr>
            <a:spLocks noGrp="1"/>
          </p:cNvSpPr>
          <p:nvPr>
            <p:ph type="sldNum" sz="quarter" idx="5"/>
          </p:nvPr>
        </p:nvSpPr>
        <p:spPr/>
        <p:txBody>
          <a:bodyPr/>
          <a:lstStyle/>
          <a:p>
            <a:pPr lvl="0"/>
            <a:fld id="{2450892C-5EB2-4AC0-AD97-7909C35AA5A8}" type="slidenum">
              <a:rPr lang="en-US" smtClean="0"/>
              <a:t>18</a:t>
            </a:fld>
            <a:endParaRPr lang="en-US" dirty="0"/>
          </a:p>
        </p:txBody>
      </p:sp>
    </p:spTree>
    <p:extLst>
      <p:ext uri="{BB962C8B-B14F-4D97-AF65-F5344CB8AC3E}">
        <p14:creationId xmlns:p14="http://schemas.microsoft.com/office/powerpoint/2010/main" val="38277795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Our concepts for the historic core are guided by commonalities in the following landscape treatments.</a:t>
            </a:r>
          </a:p>
          <a:p>
            <a:pPr marL="181240" indent="-181240">
              <a:buFont typeface="Arial" panose="020B0604020202020204" pitchFamily="34" charset="0"/>
              <a:buChar char="•"/>
            </a:pPr>
            <a:r>
              <a:rPr lang="en-US" dirty="0"/>
              <a:t>Read the treatments and point to each.</a:t>
            </a:r>
          </a:p>
        </p:txBody>
      </p:sp>
      <p:sp>
        <p:nvSpPr>
          <p:cNvPr id="4" name="Slide Number Placeholder 3"/>
          <p:cNvSpPr>
            <a:spLocks noGrp="1"/>
          </p:cNvSpPr>
          <p:nvPr>
            <p:ph type="sldNum" sz="quarter" idx="5"/>
          </p:nvPr>
        </p:nvSpPr>
        <p:spPr/>
        <p:txBody>
          <a:bodyPr/>
          <a:lstStyle/>
          <a:p>
            <a:pPr lvl="0"/>
            <a:fld id="{2450892C-5EB2-4AC0-AD97-7909C35AA5A8}" type="slidenum">
              <a:rPr lang="en-US" smtClean="0"/>
              <a:t>19</a:t>
            </a:fld>
            <a:endParaRPr lang="en-US" dirty="0"/>
          </a:p>
        </p:txBody>
      </p:sp>
    </p:spTree>
    <p:extLst>
      <p:ext uri="{BB962C8B-B14F-4D97-AF65-F5344CB8AC3E}">
        <p14:creationId xmlns:p14="http://schemas.microsoft.com/office/powerpoint/2010/main" val="2177721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5BF95-671E-D03B-726C-EAFA94D6E9EE}"/>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15521C9-2137-B28B-06AF-758BBBAA382F}"/>
              </a:ext>
            </a:extLst>
          </p:cNvPr>
          <p:cNvSpPr txBox="1">
            <a:spLocks noGrp="1"/>
          </p:cNvSpPr>
          <p:nvPr>
            <p:ph type="body" sz="quarter" idx="1"/>
          </p:nvPr>
        </p:nvSpPr>
        <p:spPr/>
        <p:txBody>
          <a:bodyPr/>
          <a:lstStyle/>
          <a:p>
            <a:pPr lvl="0"/>
            <a:r>
              <a:rPr lang="en-US" dirty="0"/>
              <a:t>Dan Cushing</a:t>
            </a:r>
          </a:p>
        </p:txBody>
      </p:sp>
      <p:sp>
        <p:nvSpPr>
          <p:cNvPr id="4" name="Slide Number Placeholder 3">
            <a:extLst>
              <a:ext uri="{FF2B5EF4-FFF2-40B4-BE49-F238E27FC236}">
                <a16:creationId xmlns:a16="http://schemas.microsoft.com/office/drawing/2014/main" id="{0150434D-E73B-9877-C660-75EA2047FD7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2</a:t>
            </a:fld>
            <a:endParaRPr lang="en-US" sz="1300" dirty="0">
              <a:solidFill>
                <a:srgbClr val="000000"/>
              </a:solidFill>
              <a:latin typeface="Apto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Now we would like to review three concepts for the historic core that align with the landscape treatment goals established on the previous slide.</a:t>
            </a:r>
          </a:p>
          <a:p>
            <a:pPr marL="181240" indent="-181240">
              <a:buFont typeface="Arial" panose="020B0604020202020204" pitchFamily="34" charset="0"/>
              <a:buChar char="•"/>
            </a:pPr>
            <a:r>
              <a:rPr lang="en-US" dirty="0"/>
              <a:t>Ray to walk through the improvements for concepts A, B and C.</a:t>
            </a:r>
          </a:p>
          <a:p>
            <a:pPr marL="181240" indent="-181240">
              <a:buFont typeface="Arial" panose="020B0604020202020204" pitchFamily="34" charset="0"/>
              <a:buChar char="•"/>
            </a:pPr>
            <a:r>
              <a:rPr lang="en-US" dirty="0"/>
              <a:t>Ray will describe concept A.</a:t>
            </a:r>
          </a:p>
        </p:txBody>
      </p:sp>
      <p:sp>
        <p:nvSpPr>
          <p:cNvPr id="4" name="Slide Number Placeholder 3"/>
          <p:cNvSpPr>
            <a:spLocks noGrp="1"/>
          </p:cNvSpPr>
          <p:nvPr>
            <p:ph type="sldNum" sz="quarter" idx="5"/>
          </p:nvPr>
        </p:nvSpPr>
        <p:spPr/>
        <p:txBody>
          <a:bodyPr/>
          <a:lstStyle/>
          <a:p>
            <a:pPr lvl="0"/>
            <a:fld id="{2450892C-5EB2-4AC0-AD97-7909C35AA5A8}" type="slidenum">
              <a:rPr lang="en-US" smtClean="0"/>
              <a:t>20</a:t>
            </a:fld>
            <a:endParaRPr lang="en-US" dirty="0"/>
          </a:p>
        </p:txBody>
      </p:sp>
    </p:spTree>
    <p:extLst>
      <p:ext uri="{BB962C8B-B14F-4D97-AF65-F5344CB8AC3E}">
        <p14:creationId xmlns:p14="http://schemas.microsoft.com/office/powerpoint/2010/main" val="2248985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Ray will describe concept B-1.</a:t>
            </a:r>
          </a:p>
          <a:p>
            <a:endParaRPr lang="en-US" dirty="0"/>
          </a:p>
        </p:txBody>
      </p:sp>
      <p:sp>
        <p:nvSpPr>
          <p:cNvPr id="4" name="Slide Number Placeholder 3"/>
          <p:cNvSpPr>
            <a:spLocks noGrp="1"/>
          </p:cNvSpPr>
          <p:nvPr>
            <p:ph type="sldNum" sz="quarter" idx="5"/>
          </p:nvPr>
        </p:nvSpPr>
        <p:spPr/>
        <p:txBody>
          <a:bodyPr/>
          <a:lstStyle/>
          <a:p>
            <a:pPr lvl="0"/>
            <a:fld id="{2450892C-5EB2-4AC0-AD97-7909C35AA5A8}" type="slidenum">
              <a:rPr lang="en-US" smtClean="0"/>
              <a:t>21</a:t>
            </a:fld>
            <a:endParaRPr lang="en-US" dirty="0"/>
          </a:p>
        </p:txBody>
      </p:sp>
    </p:spTree>
    <p:extLst>
      <p:ext uri="{BB962C8B-B14F-4D97-AF65-F5344CB8AC3E}">
        <p14:creationId xmlns:p14="http://schemas.microsoft.com/office/powerpoint/2010/main" val="6308535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Ray will describe concept B-2.</a:t>
            </a:r>
          </a:p>
          <a:p>
            <a:endParaRPr lang="en-US" dirty="0"/>
          </a:p>
        </p:txBody>
      </p:sp>
      <p:sp>
        <p:nvSpPr>
          <p:cNvPr id="4" name="Slide Number Placeholder 3"/>
          <p:cNvSpPr>
            <a:spLocks noGrp="1"/>
          </p:cNvSpPr>
          <p:nvPr>
            <p:ph type="sldNum" sz="quarter" idx="5"/>
          </p:nvPr>
        </p:nvSpPr>
        <p:spPr/>
        <p:txBody>
          <a:bodyPr/>
          <a:lstStyle/>
          <a:p>
            <a:pPr lvl="0"/>
            <a:fld id="{2450892C-5EB2-4AC0-AD97-7909C35AA5A8}" type="slidenum">
              <a:rPr lang="en-US" smtClean="0"/>
              <a:t>22</a:t>
            </a:fld>
            <a:endParaRPr lang="en-US" dirty="0"/>
          </a:p>
        </p:txBody>
      </p:sp>
    </p:spTree>
    <p:extLst>
      <p:ext uri="{BB962C8B-B14F-4D97-AF65-F5344CB8AC3E}">
        <p14:creationId xmlns:p14="http://schemas.microsoft.com/office/powerpoint/2010/main" val="4831177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Dan Cushing</a:t>
            </a:r>
          </a:p>
        </p:txBody>
      </p:sp>
      <p:sp>
        <p:nvSpPr>
          <p:cNvPr id="4" name="Slide Number Placeholder 3"/>
          <p:cNvSpPr>
            <a:spLocks noGrp="1"/>
          </p:cNvSpPr>
          <p:nvPr>
            <p:ph type="sldNum" sz="quarter" idx="5"/>
          </p:nvPr>
        </p:nvSpPr>
        <p:spPr/>
        <p:txBody>
          <a:bodyPr/>
          <a:lstStyle/>
          <a:p>
            <a:pPr lvl="0"/>
            <a:fld id="{2450892C-5EB2-4AC0-AD97-7909C35AA5A8}" type="slidenum">
              <a:rPr lang="en-US" smtClean="0"/>
              <a:t>23</a:t>
            </a:fld>
            <a:endParaRPr lang="en-US" dirty="0"/>
          </a:p>
        </p:txBody>
      </p:sp>
    </p:spTree>
    <p:extLst>
      <p:ext uri="{BB962C8B-B14F-4D97-AF65-F5344CB8AC3E}">
        <p14:creationId xmlns:p14="http://schemas.microsoft.com/office/powerpoint/2010/main" val="3443112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Dan Cushing</a:t>
            </a:r>
          </a:p>
        </p:txBody>
      </p:sp>
      <p:sp>
        <p:nvSpPr>
          <p:cNvPr id="4" name="Slide Number Placeholder 3"/>
          <p:cNvSpPr>
            <a:spLocks noGrp="1"/>
          </p:cNvSpPr>
          <p:nvPr>
            <p:ph type="sldNum" sz="quarter" idx="5"/>
          </p:nvPr>
        </p:nvSpPr>
        <p:spPr/>
        <p:txBody>
          <a:bodyPr/>
          <a:lstStyle/>
          <a:p>
            <a:pPr lvl="0"/>
            <a:fld id="{2450892C-5EB2-4AC0-AD97-7909C35AA5A8}" type="slidenum">
              <a:rPr lang="en-US" smtClean="0"/>
              <a:t>24</a:t>
            </a:fld>
            <a:endParaRPr lang="en-US" dirty="0"/>
          </a:p>
        </p:txBody>
      </p:sp>
    </p:spTree>
    <p:extLst>
      <p:ext uri="{BB962C8B-B14F-4D97-AF65-F5344CB8AC3E}">
        <p14:creationId xmlns:p14="http://schemas.microsoft.com/office/powerpoint/2010/main" val="40995616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5BF95-671E-D03B-726C-EAFA94D6E9EE}"/>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15521C9-2137-B28B-06AF-758BBBAA382F}"/>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0150434D-E73B-9877-C660-75EA2047FD7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25</a:t>
            </a:fld>
            <a:endParaRPr lang="en-US" sz="1300" dirty="0">
              <a:solidFill>
                <a:srgbClr val="000000"/>
              </a:solidFill>
              <a:latin typeface="Apto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5BF95-671E-D03B-726C-EAFA94D6E9EE}"/>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15521C9-2137-B28B-06AF-758BBBAA382F}"/>
              </a:ext>
            </a:extLst>
          </p:cNvPr>
          <p:cNvSpPr txBox="1">
            <a:spLocks noGrp="1"/>
          </p:cNvSpPr>
          <p:nvPr>
            <p:ph type="body" sz="quarter" idx="1"/>
          </p:nvPr>
        </p:nvSpPr>
        <p:spPr/>
        <p:txBody>
          <a:bodyPr/>
          <a:lstStyle/>
          <a:p>
            <a:pPr lvl="0"/>
            <a:r>
              <a:rPr lang="en-US" dirty="0"/>
              <a:t>Dan Cushing</a:t>
            </a:r>
          </a:p>
        </p:txBody>
      </p:sp>
      <p:sp>
        <p:nvSpPr>
          <p:cNvPr id="4" name="Slide Number Placeholder 3">
            <a:extLst>
              <a:ext uri="{FF2B5EF4-FFF2-40B4-BE49-F238E27FC236}">
                <a16:creationId xmlns:a16="http://schemas.microsoft.com/office/drawing/2014/main" id="{0150434D-E73B-9877-C660-75EA2047FD7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3</a:t>
            </a:fld>
            <a:endParaRPr lang="en-US" sz="1300" dirty="0">
              <a:solidFill>
                <a:srgbClr val="000000"/>
              </a:solidFill>
              <a:latin typeface="Apto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5BF95-671E-D03B-726C-EAFA94D6E9EE}"/>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15521C9-2137-B28B-06AF-758BBBAA382F}"/>
              </a:ext>
            </a:extLst>
          </p:cNvPr>
          <p:cNvSpPr txBox="1">
            <a:spLocks noGrp="1"/>
          </p:cNvSpPr>
          <p:nvPr>
            <p:ph type="body" sz="quarter" idx="1"/>
          </p:nvPr>
        </p:nvSpPr>
        <p:spPr/>
        <p:txBody>
          <a:bodyPr/>
          <a:lstStyle/>
          <a:p>
            <a:pPr lvl="0"/>
            <a:r>
              <a:rPr lang="en-US" dirty="0"/>
              <a:t>Dan Cushing</a:t>
            </a:r>
          </a:p>
        </p:txBody>
      </p:sp>
      <p:sp>
        <p:nvSpPr>
          <p:cNvPr id="4" name="Slide Number Placeholder 3">
            <a:extLst>
              <a:ext uri="{FF2B5EF4-FFF2-40B4-BE49-F238E27FC236}">
                <a16:creationId xmlns:a16="http://schemas.microsoft.com/office/drawing/2014/main" id="{0150434D-E73B-9877-C660-75EA2047FD7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4</a:t>
            </a:fld>
            <a:endParaRPr lang="en-US" sz="1300" dirty="0">
              <a:solidFill>
                <a:srgbClr val="000000"/>
              </a:solidFill>
              <a:latin typeface="Apto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5BF95-671E-D03B-726C-EAFA94D6E9EE}"/>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15521C9-2137-B28B-06AF-758BBBAA382F}"/>
              </a:ext>
            </a:extLst>
          </p:cNvPr>
          <p:cNvSpPr txBox="1">
            <a:spLocks noGrp="1"/>
          </p:cNvSpPr>
          <p:nvPr>
            <p:ph type="body" sz="quarter" idx="1"/>
          </p:nvPr>
        </p:nvSpPr>
        <p:spPr/>
        <p:txBody>
          <a:bodyPr/>
          <a:lstStyle/>
          <a:p>
            <a:pPr lvl="0"/>
            <a:r>
              <a:rPr lang="en-US" dirty="0"/>
              <a:t>Dan Cushing</a:t>
            </a:r>
          </a:p>
        </p:txBody>
      </p:sp>
      <p:sp>
        <p:nvSpPr>
          <p:cNvPr id="4" name="Slide Number Placeholder 3">
            <a:extLst>
              <a:ext uri="{FF2B5EF4-FFF2-40B4-BE49-F238E27FC236}">
                <a16:creationId xmlns:a16="http://schemas.microsoft.com/office/drawing/2014/main" id="{0150434D-E73B-9877-C660-75EA2047FD7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5</a:t>
            </a:fld>
            <a:endParaRPr lang="en-US" sz="1300" dirty="0">
              <a:solidFill>
                <a:srgbClr val="000000"/>
              </a:solidFill>
              <a:latin typeface="Apto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36092-E65C-2EE4-3499-DB7A8A2E1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0B9AF-1392-1CCC-73BE-B3CD42C344C8}"/>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AA9A32A6-2440-CD6D-D710-677D1258E1B9}"/>
              </a:ext>
            </a:extLst>
          </p:cNvPr>
          <p:cNvSpPr txBox="1">
            <a:spLocks noGrp="1"/>
          </p:cNvSpPr>
          <p:nvPr>
            <p:ph type="body" sz="quarter" idx="1"/>
          </p:nvPr>
        </p:nvSpPr>
        <p:spPr/>
        <p:txBody>
          <a:bodyPr/>
          <a:lstStyle/>
          <a:p>
            <a:pPr defTabSz="966612">
              <a:defRPr/>
            </a:pPr>
            <a:r>
              <a:rPr lang="en-US" dirty="0"/>
              <a:t>Dan Cushing</a:t>
            </a:r>
          </a:p>
          <a:p>
            <a:pPr lvl="0"/>
            <a:r>
              <a:rPr lang="en-US" dirty="0"/>
              <a:t> </a:t>
            </a:r>
          </a:p>
        </p:txBody>
      </p:sp>
      <p:sp>
        <p:nvSpPr>
          <p:cNvPr id="4" name="Slide Number Placeholder 3">
            <a:extLst>
              <a:ext uri="{FF2B5EF4-FFF2-40B4-BE49-F238E27FC236}">
                <a16:creationId xmlns:a16="http://schemas.microsoft.com/office/drawing/2014/main" id="{73BE1B52-5919-48EC-9D41-27D69BB533A6}"/>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6</a:t>
            </a:fld>
            <a:endParaRPr lang="en-US" sz="1300" dirty="0">
              <a:solidFill>
                <a:srgbClr val="000000"/>
              </a:solidFill>
              <a:latin typeface="Aptos"/>
            </a:endParaRPr>
          </a:p>
        </p:txBody>
      </p:sp>
    </p:spTree>
    <p:extLst>
      <p:ext uri="{BB962C8B-B14F-4D97-AF65-F5344CB8AC3E}">
        <p14:creationId xmlns:p14="http://schemas.microsoft.com/office/powerpoint/2010/main" val="3055841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5BF95-671E-D03B-726C-EAFA94D6E9EE}"/>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15521C9-2137-B28B-06AF-758BBBAA382F}"/>
              </a:ext>
            </a:extLst>
          </p:cNvPr>
          <p:cNvSpPr txBox="1">
            <a:spLocks noGrp="1"/>
          </p:cNvSpPr>
          <p:nvPr>
            <p:ph type="body" sz="quarter" idx="1"/>
          </p:nvPr>
        </p:nvSpPr>
        <p:spPr/>
        <p:txBody>
          <a:bodyPr/>
          <a:lstStyle/>
          <a:p>
            <a:pPr lvl="0"/>
            <a:r>
              <a:rPr lang="en-US" dirty="0"/>
              <a:t>Wendy Pearl</a:t>
            </a:r>
          </a:p>
        </p:txBody>
      </p:sp>
      <p:sp>
        <p:nvSpPr>
          <p:cNvPr id="4" name="Slide Number Placeholder 3">
            <a:extLst>
              <a:ext uri="{FF2B5EF4-FFF2-40B4-BE49-F238E27FC236}">
                <a16:creationId xmlns:a16="http://schemas.microsoft.com/office/drawing/2014/main" id="{0150434D-E73B-9877-C660-75EA2047FD7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7</a:t>
            </a:fld>
            <a:endParaRPr lang="en-US" sz="1300" dirty="0">
              <a:solidFill>
                <a:srgbClr val="000000"/>
              </a:solidFill>
              <a:latin typeface="Apto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33A1A-D519-B579-29A2-A83730E135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9F8B8-CB27-96A8-2C09-E6348ED8E52B}"/>
              </a:ext>
            </a:extLst>
          </p:cNvPr>
          <p:cNvSpPr>
            <a:spLocks noGrp="1" noRot="1" noChangeAspect="1"/>
          </p:cNvSpPr>
          <p:nvPr>
            <p:ph type="sldImg"/>
          </p:nvPr>
        </p:nvSpPr>
        <p:spPr>
          <a:xfrm>
            <a:off x="788988" y="1212850"/>
            <a:ext cx="5764212" cy="3241675"/>
          </a:xfrm>
        </p:spPr>
      </p:sp>
      <p:sp>
        <p:nvSpPr>
          <p:cNvPr id="3" name="Notes Placeholder 2">
            <a:extLst>
              <a:ext uri="{FF2B5EF4-FFF2-40B4-BE49-F238E27FC236}">
                <a16:creationId xmlns:a16="http://schemas.microsoft.com/office/drawing/2014/main" id="{A6763CEC-23DA-E33D-BDFC-45059D48EB43}"/>
              </a:ext>
            </a:extLst>
          </p:cNvPr>
          <p:cNvSpPr txBox="1">
            <a:spLocks noGrp="1"/>
          </p:cNvSpPr>
          <p:nvPr>
            <p:ph type="body" sz="quarter" idx="1"/>
          </p:nvPr>
        </p:nvSpPr>
        <p:spPr/>
        <p:txBody>
          <a:bodyPr/>
          <a:lstStyle/>
          <a:p>
            <a:pPr marL="181240" indent="-181240">
              <a:buFont typeface="Arial" panose="020B0604020202020204" pitchFamily="34" charset="0"/>
              <a:buChar char="•"/>
            </a:pPr>
            <a:r>
              <a:rPr lang="en-US" dirty="0"/>
              <a:t>The site is located in the West Roxbury neighborhood of Boston within close proximity to the Charles River</a:t>
            </a:r>
          </a:p>
          <a:p>
            <a:pPr marL="181240" indent="-181240">
              <a:buFont typeface="Arial" panose="020B0604020202020204" pitchFamily="34" charset="0"/>
              <a:buChar char="•"/>
            </a:pPr>
            <a:r>
              <a:rPr lang="en-US" dirty="0"/>
              <a:t>Nearby parks include Millennium Park to the south and Charles River Reservation to the North.</a:t>
            </a:r>
          </a:p>
          <a:p>
            <a:pPr marL="181240" indent="-181240">
              <a:buFont typeface="Arial" panose="020B0604020202020204" pitchFamily="34" charset="0"/>
              <a:buChar char="•"/>
            </a:pPr>
            <a:r>
              <a:rPr lang="en-US" dirty="0"/>
              <a:t>The site is abutted by cemetery land uses, including the Gardens Cemetery, which is completely surrounded by the DCR property.</a:t>
            </a:r>
          </a:p>
        </p:txBody>
      </p:sp>
      <p:sp>
        <p:nvSpPr>
          <p:cNvPr id="4" name="Slide Number Placeholder 3">
            <a:extLst>
              <a:ext uri="{FF2B5EF4-FFF2-40B4-BE49-F238E27FC236}">
                <a16:creationId xmlns:a16="http://schemas.microsoft.com/office/drawing/2014/main" id="{45CB1755-EE0D-B9AE-B8F4-E0D04D1236FC}"/>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8</a:t>
            </a:fld>
            <a:endParaRPr lang="en-US" sz="1300" dirty="0">
              <a:solidFill>
                <a:srgbClr val="000000"/>
              </a:solidFill>
              <a:latin typeface="Aptos"/>
            </a:endParaRPr>
          </a:p>
        </p:txBody>
      </p:sp>
    </p:spTree>
    <p:extLst>
      <p:ext uri="{BB962C8B-B14F-4D97-AF65-F5344CB8AC3E}">
        <p14:creationId xmlns:p14="http://schemas.microsoft.com/office/powerpoint/2010/main" val="914092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0BAA0-C912-482D-0C9D-3736C230BC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21586-2DF1-0466-F91C-8D426FF1D43B}"/>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521162E4-BCC8-930E-2AD2-F3F074E31F65}"/>
              </a:ext>
            </a:extLst>
          </p:cNvPr>
          <p:cNvSpPr txBox="1">
            <a:spLocks noGrp="1"/>
          </p:cNvSpPr>
          <p:nvPr>
            <p:ph type="body" sz="quarter" idx="1"/>
          </p:nvPr>
        </p:nvSpPr>
        <p:spPr/>
        <p:txBody>
          <a:bodyPr/>
          <a:lstStyle/>
          <a:p>
            <a:pPr marL="181240" indent="-181240">
              <a:buFont typeface="Arial" panose="020B0604020202020204" pitchFamily="34" charset="0"/>
              <a:buChar char="•"/>
            </a:pPr>
            <a:r>
              <a:rPr lang="en-US" dirty="0"/>
              <a:t>This slide provides an enlargement of the site located off Baker Street</a:t>
            </a:r>
          </a:p>
          <a:p>
            <a:pPr marL="181240" indent="-181240">
              <a:buFont typeface="Arial" panose="020B0604020202020204" pitchFamily="34" charset="0"/>
              <a:buChar char="•"/>
            </a:pPr>
            <a:r>
              <a:rPr lang="en-US" dirty="0"/>
              <a:t>The darker green area is DCR, while the lighter green represents municipally owned Open Space.</a:t>
            </a:r>
          </a:p>
          <a:p>
            <a:pPr lvl="0"/>
            <a:endParaRPr lang="en-US" dirty="0"/>
          </a:p>
        </p:txBody>
      </p:sp>
      <p:sp>
        <p:nvSpPr>
          <p:cNvPr id="4" name="Slide Number Placeholder 3">
            <a:extLst>
              <a:ext uri="{FF2B5EF4-FFF2-40B4-BE49-F238E27FC236}">
                <a16:creationId xmlns:a16="http://schemas.microsoft.com/office/drawing/2014/main" id="{3A31E4EC-CCC8-8D98-9BEB-EB4DA49623E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9</a:t>
            </a:fld>
            <a:endParaRPr lang="en-US" sz="1300" dirty="0">
              <a:solidFill>
                <a:srgbClr val="000000"/>
              </a:solidFill>
              <a:latin typeface="Aptos"/>
            </a:endParaRPr>
          </a:p>
        </p:txBody>
      </p:sp>
    </p:spTree>
    <p:extLst>
      <p:ext uri="{BB962C8B-B14F-4D97-AF65-F5344CB8AC3E}">
        <p14:creationId xmlns:p14="http://schemas.microsoft.com/office/powerpoint/2010/main" val="346531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2E5032E9-0B11-3CD6-0029-3EFBFD46B564}"/>
              </a:ext>
            </a:extLst>
          </p:cNvPr>
          <p:cNvSpPr txBox="1"/>
          <p:nvPr/>
        </p:nvSpPr>
        <p:spPr>
          <a:xfrm>
            <a:off x="7790212" y="4920340"/>
            <a:ext cx="4116080" cy="1013429"/>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3B434B"/>
              </a:solidFill>
              <a:uFillTx/>
              <a:latin typeface="Lato Black" pitchFamily="34"/>
            </a:endParaRPr>
          </a:p>
        </p:txBody>
      </p:sp>
      <p:sp>
        <p:nvSpPr>
          <p:cNvPr id="3" name="Picture Placeholder 2">
            <a:extLst>
              <a:ext uri="{FF2B5EF4-FFF2-40B4-BE49-F238E27FC236}">
                <a16:creationId xmlns:a16="http://schemas.microsoft.com/office/drawing/2014/main" id="{DE0883DB-64DC-5C7D-187A-0DB1A109A923}"/>
              </a:ext>
            </a:extLst>
          </p:cNvPr>
          <p:cNvSpPr txBox="1">
            <a:spLocks noGrp="1"/>
          </p:cNvSpPr>
          <p:nvPr>
            <p:ph type="pic" sz="quarter" idx="4294967295"/>
          </p:nvPr>
        </p:nvSpPr>
        <p:spPr>
          <a:xfrm>
            <a:off x="381003" y="2895603"/>
            <a:ext cx="7408861" cy="3644898"/>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r>
              <a:rPr lang="en-US" dirty="0"/>
              <a:t>Click icon to add picture</a:t>
            </a:r>
          </a:p>
        </p:txBody>
      </p:sp>
      <p:sp>
        <p:nvSpPr>
          <p:cNvPr id="4" name="Text Placeholder 4">
            <a:extLst>
              <a:ext uri="{FF2B5EF4-FFF2-40B4-BE49-F238E27FC236}">
                <a16:creationId xmlns:a16="http://schemas.microsoft.com/office/drawing/2014/main" id="{92D84AEB-8D1A-4D22-DCB1-AAD05D9D3ED2}"/>
              </a:ext>
            </a:extLst>
          </p:cNvPr>
          <p:cNvSpPr txBox="1">
            <a:spLocks noGrp="1"/>
          </p:cNvSpPr>
          <p:nvPr>
            <p:ph type="body" sz="quarter" idx="4294967295"/>
          </p:nvPr>
        </p:nvSpPr>
        <p:spPr>
          <a:xfrm>
            <a:off x="381003" y="330198"/>
            <a:ext cx="8699501" cy="1430341"/>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4400" b="0" i="0" u="none" strike="noStrike" cap="none" spc="0" baseline="0">
                <a:solidFill>
                  <a:srgbClr val="000000"/>
                </a:solidFill>
                <a:uFillTx/>
                <a:latin typeface="Lato ExtraBold"/>
              </a:defRPr>
            </a:lvl1pPr>
          </a:lstStyle>
          <a:p>
            <a:pPr lvl="0"/>
            <a:r>
              <a:rPr lang="en-US"/>
              <a:t>Click to edit headline</a:t>
            </a:r>
          </a:p>
        </p:txBody>
      </p:sp>
      <p:sp>
        <p:nvSpPr>
          <p:cNvPr id="5" name="Text Placeholder 6">
            <a:extLst>
              <a:ext uri="{FF2B5EF4-FFF2-40B4-BE49-F238E27FC236}">
                <a16:creationId xmlns:a16="http://schemas.microsoft.com/office/drawing/2014/main" id="{89ACB2A7-D779-94B0-C444-360CBDADC815}"/>
              </a:ext>
            </a:extLst>
          </p:cNvPr>
          <p:cNvSpPr txBox="1">
            <a:spLocks noGrp="1"/>
          </p:cNvSpPr>
          <p:nvPr>
            <p:ph type="body" sz="quarter" idx="4294967295"/>
          </p:nvPr>
        </p:nvSpPr>
        <p:spPr>
          <a:xfrm>
            <a:off x="381003" y="1760540"/>
            <a:ext cx="11525253" cy="957257"/>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4400" b="0" i="0" u="none" strike="noStrike" cap="none" spc="0" baseline="0">
                <a:solidFill>
                  <a:srgbClr val="000000"/>
                </a:solidFill>
                <a:uFillTx/>
                <a:latin typeface="Lato"/>
              </a:defRPr>
            </a:lvl1pPr>
          </a:lstStyle>
          <a:p>
            <a:pPr lvl="0"/>
            <a:r>
              <a:rPr lang="en-US" dirty="0"/>
              <a:t>Click to edit subhead</a:t>
            </a:r>
          </a:p>
        </p:txBody>
      </p:sp>
      <p:sp>
        <p:nvSpPr>
          <p:cNvPr id="6" name="Text Placeholder 8">
            <a:extLst>
              <a:ext uri="{FF2B5EF4-FFF2-40B4-BE49-F238E27FC236}">
                <a16:creationId xmlns:a16="http://schemas.microsoft.com/office/drawing/2014/main" id="{D0EA652E-6DC0-9D58-F65B-8ABC985395C8}"/>
              </a:ext>
            </a:extLst>
          </p:cNvPr>
          <p:cNvSpPr txBox="1">
            <a:spLocks noGrp="1"/>
          </p:cNvSpPr>
          <p:nvPr>
            <p:ph type="body" sz="quarter" idx="4294967295"/>
          </p:nvPr>
        </p:nvSpPr>
        <p:spPr>
          <a:xfrm>
            <a:off x="8039103" y="3124203"/>
            <a:ext cx="3594104" cy="1356320"/>
          </a:xfrm>
          <a:prstGeom prst="rect">
            <a:avLst/>
          </a:prstGeom>
          <a:noFill/>
          <a:ln>
            <a:noFill/>
          </a:ln>
        </p:spPr>
        <p:txBody>
          <a:bodyPr vert="horz" wrap="square" lIns="91440" tIns="45720" rIns="91440" bIns="45720" anchor="t" anchorCtr="1" compatLnSpc="1">
            <a:noAutofit/>
          </a:bodyPr>
          <a:lstStyle>
            <a:lvl1pPr marL="0" marR="0" lvl="0" indent="0" algn="ctr" fontAlgn="auto">
              <a:lnSpc>
                <a:spcPct val="100000"/>
              </a:lnSpc>
              <a:spcBef>
                <a:spcPts val="0"/>
              </a:spcBef>
              <a:spcAft>
                <a:spcPts val="0"/>
              </a:spcAft>
              <a:buNone/>
              <a:tabLst/>
              <a:defRPr lang="en-US" sz="1800" b="0" i="0" u="none" strike="noStrike" cap="none" spc="0" baseline="0">
                <a:solidFill>
                  <a:srgbClr val="000000"/>
                </a:solidFill>
                <a:uFillTx/>
                <a:latin typeface="Lato Black" pitchFamily="34"/>
              </a:defRPr>
            </a:lvl1pPr>
          </a:lstStyle>
          <a:p>
            <a:pPr lvl="0"/>
            <a:r>
              <a:rPr lang="en-US"/>
              <a:t>Click to edit meeting information</a:t>
            </a:r>
          </a:p>
        </p:txBody>
      </p:sp>
      <p:sp>
        <p:nvSpPr>
          <p:cNvPr id="7" name="Text Placeholder 10">
            <a:extLst>
              <a:ext uri="{FF2B5EF4-FFF2-40B4-BE49-F238E27FC236}">
                <a16:creationId xmlns:a16="http://schemas.microsoft.com/office/drawing/2014/main" id="{81CA4A23-A780-A777-DF24-5DAA2028DEC2}"/>
              </a:ext>
            </a:extLst>
          </p:cNvPr>
          <p:cNvSpPr txBox="1">
            <a:spLocks noGrp="1"/>
          </p:cNvSpPr>
          <p:nvPr>
            <p:ph type="body" sz="quarter" idx="4294967295"/>
          </p:nvPr>
        </p:nvSpPr>
        <p:spPr>
          <a:xfrm>
            <a:off x="8039103" y="4660897"/>
            <a:ext cx="3594104" cy="699259"/>
          </a:xfrm>
          <a:prstGeom prst="rect">
            <a:avLst/>
          </a:prstGeom>
          <a:noFill/>
          <a:ln>
            <a:noFill/>
          </a:ln>
        </p:spPr>
        <p:txBody>
          <a:bodyPr vert="horz" wrap="square" lIns="91440" tIns="45720" rIns="91440" bIns="45720" anchor="t" anchorCtr="1" compatLnSpc="1">
            <a:noAutofit/>
          </a:bodyPr>
          <a:lstStyle>
            <a:lvl1pPr marL="0" marR="0" lvl="0" indent="0" algn="ctr" fontAlgn="auto">
              <a:lnSpc>
                <a:spcPct val="100000"/>
              </a:lnSpc>
              <a:spcBef>
                <a:spcPts val="0"/>
              </a:spcBef>
              <a:spcAft>
                <a:spcPts val="0"/>
              </a:spcAft>
              <a:buNone/>
              <a:tabLst/>
              <a:defRPr lang="en-US" sz="1800" b="0" i="0" u="none" strike="noStrike" cap="none" spc="0" baseline="0">
                <a:solidFill>
                  <a:srgbClr val="000000"/>
                </a:solidFill>
                <a:uFillTx/>
                <a:latin typeface="Lato Black" pitchFamily="34"/>
              </a:defRPr>
            </a:lvl1pPr>
          </a:lstStyle>
          <a:p>
            <a:pPr lvl="0"/>
            <a:r>
              <a:rPr lang="en-US"/>
              <a:t>Massachusetts Department of Conservation and Recreation</a:t>
            </a:r>
          </a:p>
        </p:txBody>
      </p:sp>
      <p:sp>
        <p:nvSpPr>
          <p:cNvPr id="8" name="Text Placeholder 10">
            <a:extLst>
              <a:ext uri="{FF2B5EF4-FFF2-40B4-BE49-F238E27FC236}">
                <a16:creationId xmlns:a16="http://schemas.microsoft.com/office/drawing/2014/main" id="{03E0D6BD-DAD0-D0B5-C9BF-5E0AB40493FA}"/>
              </a:ext>
            </a:extLst>
          </p:cNvPr>
          <p:cNvSpPr txBox="1">
            <a:spLocks noGrp="1"/>
          </p:cNvSpPr>
          <p:nvPr>
            <p:ph type="body" sz="quarter" idx="4294967295"/>
          </p:nvPr>
        </p:nvSpPr>
        <p:spPr>
          <a:xfrm>
            <a:off x="8039103" y="5360157"/>
            <a:ext cx="3594104" cy="1013429"/>
          </a:xfrm>
          <a:prstGeom prst="rect">
            <a:avLst/>
          </a:prstGeom>
          <a:noFill/>
          <a:ln>
            <a:noFill/>
          </a:ln>
        </p:spPr>
        <p:txBody>
          <a:bodyPr vert="horz" wrap="square" lIns="91440" tIns="45720" rIns="91440" bIns="45720" anchor="t" anchorCtr="1" compatLnSpc="1">
            <a:noAutofit/>
          </a:bodyPr>
          <a:lstStyle>
            <a:lvl1pPr marL="0" marR="0" lvl="0" indent="0" algn="ctr" fontAlgn="auto">
              <a:lnSpc>
                <a:spcPct val="100000"/>
              </a:lnSpc>
              <a:spcBef>
                <a:spcPts val="0"/>
              </a:spcBef>
              <a:spcAft>
                <a:spcPts val="0"/>
              </a:spcAft>
              <a:buNone/>
              <a:tabLst/>
              <a:defRPr lang="en-US" sz="1800" b="0" i="0" u="none" strike="noStrike" cap="none" spc="0" baseline="0">
                <a:solidFill>
                  <a:srgbClr val="000000"/>
                </a:solidFill>
                <a:uFillTx/>
                <a:latin typeface="Lato"/>
              </a:defRPr>
            </a:lvl1pPr>
            <a:lvl2pPr marL="0" marR="0" lvl="0" indent="0" algn="ctr" fontAlgn="auto">
              <a:lnSpc>
                <a:spcPct val="100000"/>
              </a:lnSpc>
              <a:spcBef>
                <a:spcPts val="0"/>
              </a:spcBef>
              <a:spcAft>
                <a:spcPts val="0"/>
              </a:spcAft>
              <a:buNone/>
              <a:tabLst/>
              <a:defRPr lang="en-US" sz="1800" b="0" i="0" u="none" strike="noStrike" cap="none" spc="0" baseline="0">
                <a:solidFill>
                  <a:srgbClr val="000000"/>
                </a:solidFill>
                <a:uFillTx/>
                <a:latin typeface="Lato"/>
              </a:defRPr>
            </a:lvl2pPr>
          </a:lstStyle>
          <a:p>
            <a:pPr lvl="0"/>
            <a:r>
              <a:rPr lang="en-US" dirty="0"/>
              <a:t>Click here to edit name </a:t>
            </a:r>
          </a:p>
          <a:p>
            <a:pPr lvl="0"/>
            <a:r>
              <a:rPr lang="en-US" dirty="0"/>
              <a:t>and title</a:t>
            </a:r>
          </a:p>
        </p:txBody>
      </p:sp>
    </p:spTree>
    <p:extLst>
      <p:ext uri="{BB962C8B-B14F-4D97-AF65-F5344CB8AC3E}">
        <p14:creationId xmlns:p14="http://schemas.microsoft.com/office/powerpoint/2010/main" val="2958564792"/>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AFA351F-5E22-69C3-2913-C21900F3D528}"/>
              </a:ext>
            </a:extLst>
          </p:cNvPr>
          <p:cNvSpPr/>
          <p:nvPr/>
        </p:nvSpPr>
        <p:spPr>
          <a:xfrm>
            <a:off x="0" y="0"/>
            <a:ext cx="12191996" cy="6858000"/>
          </a:xfrm>
          <a:prstGeom prst="rect">
            <a:avLst/>
          </a:prstGeom>
          <a:solidFill>
            <a:srgbClr val="F5BF5C"/>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3" name="Title 1">
            <a:extLst>
              <a:ext uri="{FF2B5EF4-FFF2-40B4-BE49-F238E27FC236}">
                <a16:creationId xmlns:a16="http://schemas.microsoft.com/office/drawing/2014/main" id="{02A89D34-6BC2-79F4-B67C-D50590793E6D}"/>
              </a:ext>
            </a:extLst>
          </p:cNvPr>
          <p:cNvSpPr txBox="1">
            <a:spLocks noGrp="1"/>
          </p:cNvSpPr>
          <p:nvPr>
            <p:ph type="title"/>
          </p:nvPr>
        </p:nvSpPr>
        <p:spPr>
          <a:xfrm>
            <a:off x="659218" y="2766215"/>
            <a:ext cx="10885968" cy="1325559"/>
          </a:xfrm>
          <a:prstGeom prst="rect">
            <a:avLst/>
          </a:prstGeom>
          <a:noFill/>
          <a:ln>
            <a:noFill/>
          </a:ln>
        </p:spPr>
        <p:txBody>
          <a:bodyPr vert="horz" wrap="square" lIns="91440" tIns="45720" rIns="91440" bIns="45720" anchor="t" anchorCtr="1" compatLnSpc="1">
            <a:noAutofit/>
          </a:bodyPr>
          <a:lstStyle>
            <a:lvl1pPr marL="0" marR="0" lvl="0" indent="0" algn="ctr" fontAlgn="auto">
              <a:spcBef>
                <a:spcPts val="0"/>
              </a:spcBef>
              <a:spcAft>
                <a:spcPts val="0"/>
              </a:spcAft>
              <a:tabLst/>
              <a:defRPr lang="en-US" b="0" i="0" u="none" strike="noStrike" cap="none" spc="0" baseline="0">
                <a:solidFill>
                  <a:srgbClr val="000000"/>
                </a:solidFill>
                <a:uFillTx/>
                <a:latin typeface="Lato ExtraBold" pitchFamily="34"/>
                <a:ea typeface="Lato ExtraBold" pitchFamily="34"/>
                <a:cs typeface="Lato ExtraBold" pitchFamily="34"/>
              </a:defRPr>
            </a:lvl1pPr>
          </a:lstStyle>
          <a:p>
            <a:pPr lvl="0"/>
            <a:r>
              <a:rPr lang="en-US"/>
              <a:t>Section Break</a:t>
            </a:r>
          </a:p>
        </p:txBody>
      </p:sp>
    </p:spTree>
    <p:extLst>
      <p:ext uri="{BB962C8B-B14F-4D97-AF65-F5344CB8AC3E}">
        <p14:creationId xmlns:p14="http://schemas.microsoft.com/office/powerpoint/2010/main" val="1380480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E29E5EA3-1778-FAE3-8DF5-8CB90266CE22}"/>
              </a:ext>
            </a:extLst>
          </p:cNvPr>
          <p:cNvSpPr txBox="1">
            <a:spLocks noGrp="1"/>
          </p:cNvSpPr>
          <p:nvPr>
            <p:ph type="body" sz="quarter" idx="4294967295"/>
          </p:nvPr>
        </p:nvSpPr>
        <p:spPr>
          <a:xfrm>
            <a:off x="839784" y="1681160"/>
            <a:ext cx="5157782" cy="823910"/>
          </a:xfrm>
          <a:prstGeom prst="rect">
            <a:avLst/>
          </a:prstGeom>
          <a:noFill/>
          <a:ln>
            <a:noFill/>
          </a:ln>
        </p:spPr>
        <p:txBody>
          <a:bodyPr vert="horz" wrap="square" lIns="91440" tIns="45720" rIns="91440" bIns="45720" anchor="b" anchorCtr="0" compatLnSpc="1">
            <a:noAutofit/>
          </a:bodyPr>
          <a:lstStyle>
            <a:lvl1pPr marL="0" marR="0" lvl="0" indent="0" fontAlgn="auto">
              <a:spcAft>
                <a:spcPts val="0"/>
              </a:spcAft>
              <a:buNone/>
              <a:tabLst/>
              <a:defRPr lang="en-US" sz="2400" b="1" i="0" u="none" strike="noStrike" cap="none" spc="0" baseline="0">
                <a:solidFill>
                  <a:srgbClr val="000000"/>
                </a:solidFill>
                <a:uFillTx/>
                <a:latin typeface="Lato"/>
              </a:defRPr>
            </a:lvl1pPr>
          </a:lstStyle>
          <a:p>
            <a:pPr lvl="0"/>
            <a:r>
              <a:rPr lang="en-US" dirty="0"/>
              <a:t>Click to edit Master text styles</a:t>
            </a:r>
          </a:p>
        </p:txBody>
      </p:sp>
      <p:sp>
        <p:nvSpPr>
          <p:cNvPr id="3" name="Content Placeholder 3">
            <a:extLst>
              <a:ext uri="{FF2B5EF4-FFF2-40B4-BE49-F238E27FC236}">
                <a16:creationId xmlns:a16="http://schemas.microsoft.com/office/drawing/2014/main" id="{2F07F711-3F87-56DB-0B7F-8C4C75F499E1}"/>
              </a:ext>
            </a:extLst>
          </p:cNvPr>
          <p:cNvSpPr txBox="1">
            <a:spLocks noGrp="1"/>
          </p:cNvSpPr>
          <p:nvPr>
            <p:ph sz="quarter" idx="4294967295"/>
          </p:nvPr>
        </p:nvSpPr>
        <p:spPr>
          <a:xfrm>
            <a:off x="839784" y="2505071"/>
            <a:ext cx="5157782" cy="3684583"/>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vl2pPr marR="0" lvl="1" fontAlgn="auto">
              <a:spcAft>
                <a:spcPts val="0"/>
              </a:spcAft>
              <a:buSzPct val="100000"/>
              <a:buFont typeface="Arial" pitchFamily="34"/>
              <a:tabLst/>
              <a:defRPr lang="en-US" b="0" i="0" u="none" strike="noStrike" cap="none" spc="0" baseline="0">
                <a:solidFill>
                  <a:srgbClr val="000000"/>
                </a:solidFill>
                <a:uFillTx/>
                <a:latin typeface="Lato"/>
              </a:defRPr>
            </a:lvl2pPr>
            <a:lvl3pPr marR="0" lvl="2" fontAlgn="auto">
              <a:spcAft>
                <a:spcPts val="0"/>
              </a:spcAft>
              <a:buSzPct val="100000"/>
              <a:buFont typeface="Arial" pitchFamily="34"/>
              <a:tabLst/>
              <a:defRPr lang="en-US" b="0" i="0" u="none" strike="noStrike" cap="none" spc="0" baseline="0">
                <a:solidFill>
                  <a:srgbClr val="000000"/>
                </a:solidFill>
                <a:uFillTx/>
                <a:latin typeface="Lato"/>
              </a:defRPr>
            </a:lvl3pPr>
            <a:lvl4pPr marR="0" lvl="3" fontAlgn="auto">
              <a:spcAft>
                <a:spcPts val="0"/>
              </a:spcAft>
              <a:buSzPct val="100000"/>
              <a:buFont typeface="Arial" pitchFamily="34"/>
              <a:tabLst/>
              <a:defRPr lang="en-US" b="0" i="0" u="none" strike="noStrike" cap="none" spc="0" baseline="0">
                <a:solidFill>
                  <a:srgbClr val="000000"/>
                </a:solidFill>
                <a:uFillTx/>
                <a:latin typeface="Lato"/>
              </a:defRPr>
            </a:lvl4pPr>
            <a:lvl5pPr marR="0" lvl="4" fontAlgn="auto">
              <a:spcAft>
                <a:spcPts val="0"/>
              </a:spcAft>
              <a:buSzPct val="100000"/>
              <a:buFont typeface="Arial" pitchFamily="34"/>
              <a:tabLst/>
              <a:defRPr lang="en-US" b="0" i="0" u="none" strike="noStrike" cap="none" spc="0" baseline="0">
                <a:solidFill>
                  <a:srgbClr val="000000"/>
                </a:solidFill>
                <a:uFillTx/>
                <a:latin typeface="Lato"/>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4">
            <a:extLst>
              <a:ext uri="{FF2B5EF4-FFF2-40B4-BE49-F238E27FC236}">
                <a16:creationId xmlns:a16="http://schemas.microsoft.com/office/drawing/2014/main" id="{DACD9D2A-8382-03AE-C11A-99E099D445B4}"/>
              </a:ext>
            </a:extLst>
          </p:cNvPr>
          <p:cNvSpPr txBox="1">
            <a:spLocks noGrp="1"/>
          </p:cNvSpPr>
          <p:nvPr>
            <p:ph type="body" sz="quarter" idx="4294967295"/>
          </p:nvPr>
        </p:nvSpPr>
        <p:spPr>
          <a:xfrm>
            <a:off x="6172200" y="1681160"/>
            <a:ext cx="5183184" cy="823910"/>
          </a:xfrm>
          <a:prstGeom prst="rect">
            <a:avLst/>
          </a:prstGeom>
          <a:noFill/>
          <a:ln>
            <a:noFill/>
          </a:ln>
        </p:spPr>
        <p:txBody>
          <a:bodyPr vert="horz" wrap="square" lIns="91440" tIns="45720" rIns="91440" bIns="45720" anchor="b" anchorCtr="0" compatLnSpc="1">
            <a:noAutofit/>
          </a:bodyPr>
          <a:lstStyle>
            <a:lvl1pPr marL="0" marR="0" lvl="0" indent="0" fontAlgn="auto">
              <a:spcAft>
                <a:spcPts val="0"/>
              </a:spcAft>
              <a:buNone/>
              <a:tabLst/>
              <a:defRPr lang="en-US" sz="2400" b="1" i="0" u="none" strike="noStrike" cap="none" spc="0" baseline="0">
                <a:solidFill>
                  <a:srgbClr val="000000"/>
                </a:solidFill>
                <a:uFillTx/>
                <a:latin typeface="Lato"/>
              </a:defRPr>
            </a:lvl1pPr>
          </a:lstStyle>
          <a:p>
            <a:pPr lvl="0"/>
            <a:r>
              <a:rPr lang="en-US" dirty="0"/>
              <a:t>Click to edit Master text styles</a:t>
            </a:r>
          </a:p>
        </p:txBody>
      </p:sp>
      <p:sp>
        <p:nvSpPr>
          <p:cNvPr id="5" name="Content Placeholder 5">
            <a:extLst>
              <a:ext uri="{FF2B5EF4-FFF2-40B4-BE49-F238E27FC236}">
                <a16:creationId xmlns:a16="http://schemas.microsoft.com/office/drawing/2014/main" id="{654E4092-4F4A-0AE5-9520-AB7E6EF44CC9}"/>
              </a:ext>
            </a:extLst>
          </p:cNvPr>
          <p:cNvSpPr txBox="1">
            <a:spLocks noGrp="1"/>
          </p:cNvSpPr>
          <p:nvPr>
            <p:ph sz="quarter" idx="4294967295"/>
          </p:nvPr>
        </p:nvSpPr>
        <p:spPr>
          <a:xfrm>
            <a:off x="6172200" y="2505071"/>
            <a:ext cx="5183184" cy="3684583"/>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vl2pPr marR="0" lvl="1" fontAlgn="auto">
              <a:spcAft>
                <a:spcPts val="0"/>
              </a:spcAft>
              <a:buSzPct val="100000"/>
              <a:buFont typeface="Arial" pitchFamily="34"/>
              <a:tabLst/>
              <a:defRPr lang="en-US" b="0" i="0" u="none" strike="noStrike" cap="none" spc="0" baseline="0">
                <a:solidFill>
                  <a:srgbClr val="000000"/>
                </a:solidFill>
                <a:uFillTx/>
                <a:latin typeface="Lato"/>
              </a:defRPr>
            </a:lvl2pPr>
            <a:lvl3pPr marR="0" lvl="2" fontAlgn="auto">
              <a:spcAft>
                <a:spcPts val="0"/>
              </a:spcAft>
              <a:buSzPct val="100000"/>
              <a:buFont typeface="Arial" pitchFamily="34"/>
              <a:tabLst/>
              <a:defRPr lang="en-US" b="0" i="0" u="none" strike="noStrike" cap="none" spc="0" baseline="0">
                <a:solidFill>
                  <a:srgbClr val="000000"/>
                </a:solidFill>
                <a:uFillTx/>
                <a:latin typeface="Lato"/>
              </a:defRPr>
            </a:lvl3pPr>
            <a:lvl4pPr marR="0" lvl="3" fontAlgn="auto">
              <a:spcAft>
                <a:spcPts val="0"/>
              </a:spcAft>
              <a:buSzPct val="100000"/>
              <a:buFont typeface="Arial" pitchFamily="34"/>
              <a:tabLst/>
              <a:defRPr lang="en-US" b="0" i="0" u="none" strike="noStrike" cap="none" spc="0" baseline="0">
                <a:solidFill>
                  <a:srgbClr val="000000"/>
                </a:solidFill>
                <a:uFillTx/>
                <a:latin typeface="Lato"/>
              </a:defRPr>
            </a:lvl4pPr>
            <a:lvl5pPr marR="0" lvl="4" fontAlgn="auto">
              <a:spcAft>
                <a:spcPts val="0"/>
              </a:spcAft>
              <a:buSzPct val="100000"/>
              <a:buFont typeface="Arial" pitchFamily="34"/>
              <a:tabLst/>
              <a:defRPr lang="en-US" b="0" i="0" u="none" strike="noStrike" cap="none" spc="0" baseline="0">
                <a:solidFill>
                  <a:srgbClr val="000000"/>
                </a:solidFill>
                <a:uFillTx/>
                <a:latin typeface="Lato"/>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9">
            <a:extLst>
              <a:ext uri="{FF2B5EF4-FFF2-40B4-BE49-F238E27FC236}">
                <a16:creationId xmlns:a16="http://schemas.microsoft.com/office/drawing/2014/main" id="{3A9A991A-69F2-E339-56D4-DE3A3BEA8B4F}"/>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t" anchorCtr="0" compatLnSpc="1">
            <a:noAutofit/>
          </a:bodyPr>
          <a:lstStyle>
            <a:lvl1pPr marL="0" marR="0" lvl="0" indent="0" fontAlgn="auto">
              <a:spcBef>
                <a:spcPts val="0"/>
              </a:spcBef>
              <a:spcAft>
                <a:spcPts val="0"/>
              </a:spcAft>
              <a:tabLst/>
              <a:defRPr lang="en-US" b="0" i="0" u="none" strike="noStrike" cap="none" spc="0" baseline="0">
                <a:solidFill>
                  <a:srgbClr val="000000"/>
                </a:solidFill>
                <a:uFillTx/>
                <a:latin typeface="Lato ExtraBold" pitchFamily="34"/>
                <a:ea typeface="Lato ExtraBold" pitchFamily="34"/>
                <a:cs typeface="Lato ExtraBold" pitchFamily="34"/>
              </a:defRPr>
            </a:lvl1pPr>
          </a:lstStyle>
          <a:p>
            <a:pPr lvl="0"/>
            <a:r>
              <a:rPr lang="en-US"/>
              <a:t>Click to edit Master title style</a:t>
            </a:r>
          </a:p>
        </p:txBody>
      </p:sp>
      <p:sp>
        <p:nvSpPr>
          <p:cNvPr id="7" name="Slide Number Placeholder 10">
            <a:extLst>
              <a:ext uri="{FF2B5EF4-FFF2-40B4-BE49-F238E27FC236}">
                <a16:creationId xmlns:a16="http://schemas.microsoft.com/office/drawing/2014/main" id="{AF4FC527-B8A8-D164-CFC6-7C0DCC44B106}"/>
              </a:ext>
            </a:extLst>
          </p:cNvPr>
          <p:cNvSpPr txBox="1">
            <a:spLocks noGrp="1"/>
          </p:cNvSpPr>
          <p:nvPr>
            <p:ph type="sldNum" sz="quarter" idx="8"/>
          </p:nvPr>
        </p:nvSpPr>
        <p:spPr/>
        <p:txBody>
          <a:bodyPr/>
          <a:lstStyle>
            <a:lvl1pPr>
              <a:defRPr/>
            </a:lvl1pPr>
          </a:lstStyle>
          <a:p>
            <a:pPr lvl="0"/>
            <a:fld id="{FA115ECE-79B0-4135-BCC9-B68C651D7E9B}" type="slidenum">
              <a:t>‹#›</a:t>
            </a:fld>
            <a:endParaRPr lang="en-US" dirty="0"/>
          </a:p>
        </p:txBody>
      </p:sp>
    </p:spTree>
    <p:extLst>
      <p:ext uri="{BB962C8B-B14F-4D97-AF65-F5344CB8AC3E}">
        <p14:creationId xmlns:p14="http://schemas.microsoft.com/office/powerpoint/2010/main" val="1559392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9042400" cy="1143000"/>
          </a:xfrm>
        </p:spPr>
        <p:txBody>
          <a:bodyPr/>
          <a:lstStyle/>
          <a:p>
            <a:r>
              <a:rPr lang="en-US"/>
              <a:t>Click to edit Master title style</a:t>
            </a:r>
          </a:p>
        </p:txBody>
      </p:sp>
      <p:sp>
        <p:nvSpPr>
          <p:cNvPr id="3" name="Content Placeholder 2"/>
          <p:cNvSpPr>
            <a:spLocks noGrp="1"/>
          </p:cNvSpPr>
          <p:nvPr>
            <p:ph sz="quarter" idx="1"/>
          </p:nvPr>
        </p:nvSpPr>
        <p:spPr>
          <a:xfrm>
            <a:off x="914400" y="1981200"/>
            <a:ext cx="5080000" cy="201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201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4152900"/>
            <a:ext cx="10363200" cy="201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176624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FEF0D-A832-57F7-3FC0-FF3892D8D3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171E47-700D-BC99-7766-1D9069B0C2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FB6D9A-7529-BFE9-B34D-F0D51D44AA99}"/>
              </a:ext>
            </a:extLst>
          </p:cNvPr>
          <p:cNvSpPr>
            <a:spLocks noGrp="1"/>
          </p:cNvSpPr>
          <p:nvPr>
            <p:ph type="dt" sz="half" idx="10"/>
          </p:nvPr>
        </p:nvSpPr>
        <p:spPr/>
        <p:txBody>
          <a:bodyPr/>
          <a:lstStyle/>
          <a:p>
            <a:fld id="{B9DB57BE-04B8-4FFC-9CB1-F4AF2AC5E121}" type="datetimeFigureOut">
              <a:rPr lang="en-US" smtClean="0"/>
              <a:t>5/4/2026</a:t>
            </a:fld>
            <a:endParaRPr lang="en-US" dirty="0"/>
          </a:p>
        </p:txBody>
      </p:sp>
      <p:sp>
        <p:nvSpPr>
          <p:cNvPr id="5" name="Footer Placeholder 4">
            <a:extLst>
              <a:ext uri="{FF2B5EF4-FFF2-40B4-BE49-F238E27FC236}">
                <a16:creationId xmlns:a16="http://schemas.microsoft.com/office/drawing/2014/main" id="{562BFE84-5EDD-DAD2-996D-832353AC91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7125EC9-6CBD-6F5F-E68C-B8DD595989CB}"/>
              </a:ext>
            </a:extLst>
          </p:cNvPr>
          <p:cNvSpPr>
            <a:spLocks noGrp="1"/>
          </p:cNvSpPr>
          <p:nvPr>
            <p:ph type="sldNum" sz="quarter" idx="12"/>
          </p:nvPr>
        </p:nvSpPr>
        <p:spPr/>
        <p:txBody>
          <a:bodyPr/>
          <a:lstStyle/>
          <a:p>
            <a:fld id="{991069CC-447B-4066-A965-7E4A750C9814}" type="slidenum">
              <a:rPr lang="en-US" smtClean="0"/>
              <a:t>‹#›</a:t>
            </a:fld>
            <a:endParaRPr lang="en-US" dirty="0"/>
          </a:p>
        </p:txBody>
      </p:sp>
    </p:spTree>
    <p:extLst>
      <p:ext uri="{BB962C8B-B14F-4D97-AF65-F5344CB8AC3E}">
        <p14:creationId xmlns:p14="http://schemas.microsoft.com/office/powerpoint/2010/main" val="1300278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A27D06CC-5235-9F47-ABC7-D336EF6EBF61}"/>
              </a:ext>
            </a:extLst>
          </p:cNvPr>
          <p:cNvSpPr txBox="1">
            <a:spLocks noGrp="1"/>
          </p:cNvSpPr>
          <p:nvPr>
            <p:ph type="body" sz="quarter" idx="4294967295"/>
          </p:nvPr>
        </p:nvSpPr>
        <p:spPr>
          <a:xfrm>
            <a:off x="3124203" y="2527301"/>
            <a:ext cx="5943600" cy="1930398"/>
          </a:xfrm>
          <a:prstGeom prst="rect">
            <a:avLst/>
          </a:prstGeom>
          <a:noFill/>
          <a:ln>
            <a:noFill/>
          </a:ln>
        </p:spPr>
        <p:txBody>
          <a:bodyPr vert="horz" wrap="square" lIns="91440" tIns="45720" rIns="91440" bIns="45720" anchor="t" anchorCtr="1" compatLnSpc="1">
            <a:noAutofit/>
          </a:bodyPr>
          <a:lstStyle>
            <a:lvl1pPr marL="0" marR="0" lvl="0" indent="0" algn="ctr" fontAlgn="auto">
              <a:lnSpc>
                <a:spcPct val="100000"/>
              </a:lnSpc>
              <a:spcBef>
                <a:spcPts val="0"/>
              </a:spcBef>
              <a:spcAft>
                <a:spcPts val="0"/>
              </a:spcAft>
              <a:buNone/>
              <a:tabLst/>
              <a:defRPr lang="en-US" sz="1400" b="0" i="0" u="none" strike="noStrike" cap="none" spc="0" baseline="0">
                <a:solidFill>
                  <a:srgbClr val="FFFFFF"/>
                </a:solidFill>
                <a:uFillTx/>
                <a:latin typeface="Lato Black"/>
              </a:defRPr>
            </a:lvl1pPr>
            <a:lvl2pPr marL="0" marR="0" lvl="0" indent="0" algn="ctr" fontAlgn="auto">
              <a:lnSpc>
                <a:spcPct val="100000"/>
              </a:lnSpc>
              <a:spcBef>
                <a:spcPts val="0"/>
              </a:spcBef>
              <a:spcAft>
                <a:spcPts val="0"/>
              </a:spcAft>
              <a:buNone/>
              <a:tabLst/>
              <a:defRPr lang="en-US" sz="1400" b="0" i="0" u="none" strike="noStrike" cap="none" spc="0" baseline="0">
                <a:solidFill>
                  <a:srgbClr val="FFFFFF"/>
                </a:solidFill>
                <a:uFillTx/>
                <a:latin typeface="Lato Black"/>
              </a:defRPr>
            </a:lvl2pPr>
            <a:lvl3pPr marL="0" marR="0" lvl="0" indent="0" algn="ctr" fontAlgn="auto">
              <a:lnSpc>
                <a:spcPct val="100000"/>
              </a:lnSpc>
              <a:spcBef>
                <a:spcPts val="0"/>
              </a:spcBef>
              <a:spcAft>
                <a:spcPts val="0"/>
              </a:spcAft>
              <a:buNone/>
              <a:tabLst/>
              <a:defRPr lang="en-US" sz="1400" b="0" i="0" u="none" strike="noStrike" cap="none" spc="0" baseline="0">
                <a:solidFill>
                  <a:srgbClr val="FFFFFF"/>
                </a:solidFill>
                <a:uFillTx/>
                <a:latin typeface="Lato Black"/>
              </a:defRPr>
            </a:lvl3pPr>
            <a:lvl4pPr marL="0" marR="0" lvl="0" indent="0" algn="ctr" fontAlgn="auto">
              <a:lnSpc>
                <a:spcPct val="100000"/>
              </a:lnSpc>
              <a:spcBef>
                <a:spcPts val="0"/>
              </a:spcBef>
              <a:spcAft>
                <a:spcPts val="0"/>
              </a:spcAft>
              <a:buNone/>
              <a:tabLst/>
              <a:defRPr lang="en-US" sz="1400" b="0" i="0" u="none" strike="noStrike" cap="none" spc="0" baseline="0">
                <a:solidFill>
                  <a:srgbClr val="FFFFFF"/>
                </a:solidFill>
                <a:uFillTx/>
                <a:latin typeface="Lato Black"/>
              </a:defRPr>
            </a:lvl4pPr>
          </a:lstStyle>
          <a:p>
            <a:pPr lvl="0"/>
            <a:r>
              <a:rPr lang="en-US"/>
              <a:t>Please Contact:</a:t>
            </a:r>
          </a:p>
          <a:p>
            <a:pPr lvl="0"/>
            <a:r>
              <a:rPr lang="en-US"/>
              <a:t>Name</a:t>
            </a:r>
          </a:p>
          <a:p>
            <a:pPr lvl="0"/>
            <a:r>
              <a:rPr lang="en-US"/>
              <a:t>Phone</a:t>
            </a:r>
          </a:p>
          <a:p>
            <a:pPr lvl="0"/>
            <a:r>
              <a:rPr lang="en-US"/>
              <a:t>Email</a:t>
            </a:r>
          </a:p>
        </p:txBody>
      </p:sp>
    </p:spTree>
    <p:extLst>
      <p:ext uri="{BB962C8B-B14F-4D97-AF65-F5344CB8AC3E}">
        <p14:creationId xmlns:p14="http://schemas.microsoft.com/office/powerpoint/2010/main" val="3576424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6531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1506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5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E6368CA-053B-FEDF-778F-68472D1DB32F}"/>
              </a:ext>
            </a:extLst>
          </p:cNvPr>
          <p:cNvSpPr/>
          <p:nvPr/>
        </p:nvSpPr>
        <p:spPr>
          <a:xfrm>
            <a:off x="0" y="0"/>
            <a:ext cx="4122389" cy="6096003"/>
          </a:xfrm>
          <a:prstGeom prst="rect">
            <a:avLst/>
          </a:prstGeom>
          <a:solidFill>
            <a:srgbClr val="F5BF5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3" name="Online Image Placeholder 6">
            <a:extLst>
              <a:ext uri="{FF2B5EF4-FFF2-40B4-BE49-F238E27FC236}">
                <a16:creationId xmlns:a16="http://schemas.microsoft.com/office/drawing/2014/main" id="{2490A9EE-7907-1D7D-82BA-845CAF0F11FA}"/>
              </a:ext>
            </a:extLst>
          </p:cNvPr>
          <p:cNvSpPr txBox="1">
            <a:spLocks noGrp="1"/>
          </p:cNvSpPr>
          <p:nvPr>
            <p:ph type="pic" sz="quarter" idx="4294967295"/>
          </p:nvPr>
        </p:nvSpPr>
        <p:spPr>
          <a:xfrm>
            <a:off x="0" y="2794004"/>
            <a:ext cx="4122389" cy="3301998"/>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4" name="Picture Placeholder 9">
            <a:extLst>
              <a:ext uri="{FF2B5EF4-FFF2-40B4-BE49-F238E27FC236}">
                <a16:creationId xmlns:a16="http://schemas.microsoft.com/office/drawing/2014/main" id="{1A1AA548-C5A9-EF9E-0BF6-789E98F1E08C}"/>
              </a:ext>
            </a:extLst>
          </p:cNvPr>
          <p:cNvSpPr txBox="1">
            <a:spLocks noGrp="1"/>
          </p:cNvSpPr>
          <p:nvPr>
            <p:ph type="pic" sz="quarter" idx="4294967295"/>
          </p:nvPr>
        </p:nvSpPr>
        <p:spPr>
          <a:xfrm>
            <a:off x="4317997" y="3429000"/>
            <a:ext cx="2400300" cy="2654302"/>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5" name="Picture Placeholder 9">
            <a:extLst>
              <a:ext uri="{FF2B5EF4-FFF2-40B4-BE49-F238E27FC236}">
                <a16:creationId xmlns:a16="http://schemas.microsoft.com/office/drawing/2014/main" id="{6A05F3C8-4A11-5CA9-7AE0-3FDF23D9D41F}"/>
              </a:ext>
            </a:extLst>
          </p:cNvPr>
          <p:cNvSpPr txBox="1">
            <a:spLocks noGrp="1"/>
          </p:cNvSpPr>
          <p:nvPr>
            <p:ph type="pic" sz="quarter" idx="4294967295"/>
          </p:nvPr>
        </p:nvSpPr>
        <p:spPr>
          <a:xfrm>
            <a:off x="6927851" y="3429000"/>
            <a:ext cx="2400300" cy="2654302"/>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6" name="Picture Placeholder 9">
            <a:extLst>
              <a:ext uri="{FF2B5EF4-FFF2-40B4-BE49-F238E27FC236}">
                <a16:creationId xmlns:a16="http://schemas.microsoft.com/office/drawing/2014/main" id="{E9F30CA9-F898-5ABF-370F-F758BA0D616E}"/>
              </a:ext>
            </a:extLst>
          </p:cNvPr>
          <p:cNvSpPr txBox="1">
            <a:spLocks noGrp="1"/>
          </p:cNvSpPr>
          <p:nvPr>
            <p:ph type="pic" sz="quarter" idx="4294967295"/>
          </p:nvPr>
        </p:nvSpPr>
        <p:spPr>
          <a:xfrm>
            <a:off x="9537704" y="3429000"/>
            <a:ext cx="2400300" cy="2654302"/>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7" name="Content Placeholder 13">
            <a:extLst>
              <a:ext uri="{FF2B5EF4-FFF2-40B4-BE49-F238E27FC236}">
                <a16:creationId xmlns:a16="http://schemas.microsoft.com/office/drawing/2014/main" id="{29805A71-2F45-9140-29B0-D18382550704}"/>
              </a:ext>
            </a:extLst>
          </p:cNvPr>
          <p:cNvSpPr txBox="1">
            <a:spLocks noGrp="1"/>
          </p:cNvSpPr>
          <p:nvPr>
            <p:ph sz="quarter" idx="4294967295"/>
          </p:nvPr>
        </p:nvSpPr>
        <p:spPr>
          <a:xfrm>
            <a:off x="4940302" y="546097"/>
            <a:ext cx="6845298" cy="2387598"/>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Lato ExtraBold"/>
              <a:buAutoNum type="arabicPeriod"/>
              <a:tabLst/>
              <a:defRPr lang="en-US" sz="2400" b="0" i="0" u="none" strike="noStrike" cap="none" spc="0" baseline="0">
                <a:solidFill>
                  <a:srgbClr val="000000"/>
                </a:solidFill>
                <a:uFillTx/>
                <a:latin typeface="Lato"/>
              </a:defRPr>
            </a:lvl1pPr>
            <a:lvl2pPr marL="228600" marR="0" lvl="0" fontAlgn="auto">
              <a:spcBef>
                <a:spcPts val="1000"/>
              </a:spcBef>
              <a:spcAft>
                <a:spcPts val="0"/>
              </a:spcAft>
              <a:buSzPct val="100000"/>
              <a:buFont typeface="Lato ExtraBold"/>
              <a:buAutoNum type="arabicPeriod"/>
              <a:tabLst/>
              <a:defRPr lang="en-US" b="0" i="0" u="none" strike="noStrike" cap="none" spc="0" baseline="0">
                <a:solidFill>
                  <a:srgbClr val="000000"/>
                </a:solidFill>
                <a:uFillTx/>
                <a:latin typeface="Lato"/>
              </a:defRPr>
            </a:lvl2pPr>
            <a:lvl3pPr marL="228600" marR="0" lvl="0" fontAlgn="auto">
              <a:spcBef>
                <a:spcPts val="1000"/>
              </a:spcBef>
              <a:spcAft>
                <a:spcPts val="0"/>
              </a:spcAft>
              <a:buSzPct val="100000"/>
              <a:buFont typeface="Lato ExtraBold"/>
              <a:buAutoNum type="arabicPeriod"/>
              <a:tabLst/>
              <a:defRPr lang="en-US" sz="2400" b="0" i="0" u="none" strike="noStrike" cap="none" spc="0" baseline="0">
                <a:solidFill>
                  <a:srgbClr val="000000"/>
                </a:solidFill>
                <a:uFillTx/>
                <a:latin typeface="Lato"/>
              </a:defRPr>
            </a:lvl3pPr>
            <a:lvl4pPr marL="228600" marR="0" lvl="0" fontAlgn="auto">
              <a:spcBef>
                <a:spcPts val="1000"/>
              </a:spcBef>
              <a:spcAft>
                <a:spcPts val="0"/>
              </a:spcAft>
              <a:buSzPct val="100000"/>
              <a:buFont typeface="Lato ExtraBold"/>
              <a:buAutoNum type="arabicPeriod"/>
              <a:tabLst/>
              <a:defRPr lang="en-US" sz="2400" b="0" i="0" u="none" strike="noStrike" cap="none" spc="0" baseline="0">
                <a:solidFill>
                  <a:srgbClr val="000000"/>
                </a:solidFill>
                <a:uFillTx/>
                <a:latin typeface="Lato"/>
              </a:defRPr>
            </a:lvl4pPr>
            <a:lvl5pPr marL="228600" marR="0" lvl="0" fontAlgn="auto">
              <a:spcBef>
                <a:spcPts val="1000"/>
              </a:spcBef>
              <a:spcAft>
                <a:spcPts val="0"/>
              </a:spcAft>
              <a:buSzPct val="100000"/>
              <a:buFont typeface="Lato ExtraBold"/>
              <a:buAutoNum type="arabicPeriod"/>
              <a:tabLst/>
              <a:defRPr lang="en-US" sz="2400" b="0" i="0" u="none" strike="noStrike" cap="none" spc="0" baseline="0">
                <a:solidFill>
                  <a:srgbClr val="000000"/>
                </a:solidFill>
                <a:uFillTx/>
                <a:latin typeface="Lato"/>
              </a:defRPr>
            </a:lvl5pPr>
          </a:lstStyle>
          <a:p>
            <a:pPr lvl="0"/>
            <a:r>
              <a:rPr lang="en-US" dirty="0"/>
              <a:t>Click to edit Master text styles</a:t>
            </a:r>
          </a:p>
          <a:p>
            <a:pPr lvl="0"/>
            <a:r>
              <a:rPr lang="en-US" dirty="0"/>
              <a:t> Click to edit Master text styles</a:t>
            </a:r>
          </a:p>
          <a:p>
            <a:pPr lvl="0"/>
            <a:r>
              <a:rPr lang="en-US" dirty="0"/>
              <a:t>Click to edit Master text styles</a:t>
            </a:r>
          </a:p>
          <a:p>
            <a:pPr lvl="0"/>
            <a:r>
              <a:rPr lang="en-US" dirty="0"/>
              <a:t>Click to edit Master text styles</a:t>
            </a:r>
          </a:p>
          <a:p>
            <a:pPr lvl="0"/>
            <a:endParaRPr lang="en-US" dirty="0"/>
          </a:p>
        </p:txBody>
      </p:sp>
      <p:sp>
        <p:nvSpPr>
          <p:cNvPr id="8" name="Text Placeholder 15">
            <a:extLst>
              <a:ext uri="{FF2B5EF4-FFF2-40B4-BE49-F238E27FC236}">
                <a16:creationId xmlns:a16="http://schemas.microsoft.com/office/drawing/2014/main" id="{AE342BE4-B4F4-835F-93D7-31E32A108250}"/>
              </a:ext>
            </a:extLst>
          </p:cNvPr>
          <p:cNvSpPr txBox="1">
            <a:spLocks noGrp="1"/>
          </p:cNvSpPr>
          <p:nvPr>
            <p:ph type="body" sz="quarter" idx="4294967295"/>
          </p:nvPr>
        </p:nvSpPr>
        <p:spPr>
          <a:xfrm>
            <a:off x="406395" y="434970"/>
            <a:ext cx="3238503" cy="2070101"/>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4400" b="0" i="0" u="none" strike="noStrike" cap="none" spc="0" baseline="0">
                <a:solidFill>
                  <a:srgbClr val="000000"/>
                </a:solidFill>
                <a:uFillTx/>
                <a:latin typeface="Lato ExtraBold"/>
              </a:defRPr>
            </a:lvl1pPr>
            <a:lvl2pPr marL="0" marR="0" lvl="0" indent="0" fontAlgn="auto">
              <a:lnSpc>
                <a:spcPct val="100000"/>
              </a:lnSpc>
              <a:spcBef>
                <a:spcPts val="0"/>
              </a:spcBef>
              <a:spcAft>
                <a:spcPts val="0"/>
              </a:spcAft>
              <a:buNone/>
              <a:tabLst/>
              <a:defRPr lang="en-US" sz="4400" b="0" i="0" u="none" strike="noStrike" cap="none" spc="0" baseline="0">
                <a:solidFill>
                  <a:srgbClr val="000000"/>
                </a:solidFill>
                <a:uFillTx/>
                <a:latin typeface="Lato ExtraBold"/>
              </a:defRPr>
            </a:lvl2pPr>
          </a:lstStyle>
          <a:p>
            <a:pPr lvl="0"/>
            <a:r>
              <a:rPr lang="en-US"/>
              <a:t>Meeting Agenda</a:t>
            </a:r>
          </a:p>
          <a:p>
            <a:pPr lvl="0"/>
            <a:r>
              <a:rPr lang="en-US"/>
              <a:t>Headline</a:t>
            </a:r>
          </a:p>
        </p:txBody>
      </p:sp>
      <p:sp>
        <p:nvSpPr>
          <p:cNvPr id="9" name="TextBox 14">
            <a:extLst>
              <a:ext uri="{FF2B5EF4-FFF2-40B4-BE49-F238E27FC236}">
                <a16:creationId xmlns:a16="http://schemas.microsoft.com/office/drawing/2014/main" id="{AD207EC1-AEBB-91DD-9440-8745BABAF659}"/>
              </a:ext>
            </a:extLst>
          </p:cNvPr>
          <p:cNvSpPr txBox="1"/>
          <p:nvPr/>
        </p:nvSpPr>
        <p:spPr>
          <a:xfrm>
            <a:off x="10820396" y="6341382"/>
            <a:ext cx="61266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DADE452-C126-4140-9843-2C70666FA9C6}" type="slidenum">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800" b="0" i="0" u="none" strike="noStrike" kern="1200" cap="none" spc="0" baseline="0" dirty="0">
              <a:solidFill>
                <a:srgbClr val="000000"/>
              </a:solidFill>
              <a:uFillTx/>
              <a:latin typeface="Lato"/>
            </a:endParaRPr>
          </a:p>
        </p:txBody>
      </p:sp>
      <p:sp>
        <p:nvSpPr>
          <p:cNvPr id="10" name="Slide Number Placeholder 17">
            <a:extLst>
              <a:ext uri="{FF2B5EF4-FFF2-40B4-BE49-F238E27FC236}">
                <a16:creationId xmlns:a16="http://schemas.microsoft.com/office/drawing/2014/main" id="{057AE244-D9B3-2E56-392A-E4762B5A95C0}"/>
              </a:ext>
            </a:extLst>
          </p:cNvPr>
          <p:cNvSpPr txBox="1">
            <a:spLocks noGrp="1"/>
          </p:cNvSpPr>
          <p:nvPr>
            <p:ph type="sldNum" sz="quarter" idx="8"/>
          </p:nvPr>
        </p:nvSpPr>
        <p:spPr>
          <a:xfrm>
            <a:off x="10503676" y="6356351"/>
            <a:ext cx="850126" cy="365119"/>
          </a:xfrm>
        </p:spPr>
        <p:txBody>
          <a:bodyPr/>
          <a:lstStyle>
            <a:lvl1pPr>
              <a:defRPr>
                <a:solidFill>
                  <a:srgbClr val="3B434B"/>
                </a:solidFill>
              </a:defRPr>
            </a:lvl1pPr>
          </a:lstStyle>
          <a:p>
            <a:pPr lvl="0"/>
            <a:endParaRPr lang="en-US" dirty="0"/>
          </a:p>
        </p:txBody>
      </p:sp>
    </p:spTree>
    <p:extLst>
      <p:ext uri="{BB962C8B-B14F-4D97-AF65-F5344CB8AC3E}">
        <p14:creationId xmlns:p14="http://schemas.microsoft.com/office/powerpoint/2010/main" val="221677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DFE00AA0-4F5C-307F-A10C-5FF8383E277E}"/>
              </a:ext>
            </a:extLst>
          </p:cNvPr>
          <p:cNvSpPr/>
          <p:nvPr/>
        </p:nvSpPr>
        <p:spPr>
          <a:xfrm>
            <a:off x="0" y="0"/>
            <a:ext cx="4122389" cy="6096003"/>
          </a:xfrm>
          <a:prstGeom prst="rect">
            <a:avLst/>
          </a:prstGeom>
          <a:solidFill>
            <a:srgbClr val="F5BF5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3" name="Picture Placeholder 8">
            <a:extLst>
              <a:ext uri="{FF2B5EF4-FFF2-40B4-BE49-F238E27FC236}">
                <a16:creationId xmlns:a16="http://schemas.microsoft.com/office/drawing/2014/main" id="{A6CF315D-F9FB-C3F2-BCBC-9F332000B8C2}"/>
              </a:ext>
            </a:extLst>
          </p:cNvPr>
          <p:cNvSpPr txBox="1">
            <a:spLocks noGrp="1"/>
          </p:cNvSpPr>
          <p:nvPr>
            <p:ph type="pic" sz="quarter" idx="4294967295"/>
          </p:nvPr>
        </p:nvSpPr>
        <p:spPr>
          <a:xfrm>
            <a:off x="4419596" y="368302"/>
            <a:ext cx="7442201" cy="5727701"/>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4" name="Text Placeholder 14">
            <a:extLst>
              <a:ext uri="{FF2B5EF4-FFF2-40B4-BE49-F238E27FC236}">
                <a16:creationId xmlns:a16="http://schemas.microsoft.com/office/drawing/2014/main" id="{247E5514-BDFF-374E-A0AA-12E3FFB1653F}"/>
              </a:ext>
            </a:extLst>
          </p:cNvPr>
          <p:cNvSpPr txBox="1">
            <a:spLocks noGrp="1"/>
          </p:cNvSpPr>
          <p:nvPr>
            <p:ph type="body" sz="quarter" idx="4294967295"/>
          </p:nvPr>
        </p:nvSpPr>
        <p:spPr>
          <a:xfrm>
            <a:off x="469901" y="596902"/>
            <a:ext cx="3263895" cy="2743200"/>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US" sz="4400" b="0" i="0" u="none" strike="noStrike" cap="none" spc="0" baseline="0">
                <a:solidFill>
                  <a:srgbClr val="000000"/>
                </a:solidFill>
                <a:uFillTx/>
                <a:latin typeface="Lato ExtraBold"/>
              </a:defRPr>
            </a:lvl1pPr>
          </a:lstStyle>
          <a:p>
            <a:pPr lvl="0"/>
            <a:r>
              <a:rPr lang="en-US"/>
              <a:t>Click to edit</a:t>
            </a:r>
          </a:p>
        </p:txBody>
      </p:sp>
      <p:sp>
        <p:nvSpPr>
          <p:cNvPr id="5" name="Slide Number Placeholder 2">
            <a:extLst>
              <a:ext uri="{FF2B5EF4-FFF2-40B4-BE49-F238E27FC236}">
                <a16:creationId xmlns:a16="http://schemas.microsoft.com/office/drawing/2014/main" id="{C19475E5-4367-0D69-12FE-C88015695065}"/>
              </a:ext>
            </a:extLst>
          </p:cNvPr>
          <p:cNvSpPr txBox="1">
            <a:spLocks noGrp="1"/>
          </p:cNvSpPr>
          <p:nvPr>
            <p:ph type="sldNum" sz="quarter" idx="8"/>
          </p:nvPr>
        </p:nvSpPr>
        <p:spPr/>
        <p:txBody>
          <a:bodyPr/>
          <a:lstStyle>
            <a:lvl1pPr>
              <a:defRPr/>
            </a:lvl1pPr>
          </a:lstStyle>
          <a:p>
            <a:pPr lvl="0"/>
            <a:fld id="{74A9E3BD-51A0-42CE-A6E9-1ED14E374545}" type="slidenum">
              <a:t>‹#›</a:t>
            </a:fld>
            <a:endParaRPr lang="en-US" dirty="0"/>
          </a:p>
        </p:txBody>
      </p:sp>
    </p:spTree>
    <p:extLst>
      <p:ext uri="{BB962C8B-B14F-4D97-AF65-F5344CB8AC3E}">
        <p14:creationId xmlns:p14="http://schemas.microsoft.com/office/powerpoint/2010/main" val="3962356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5DEF5A75-677A-CC49-BD60-7A5F9CDA7001}"/>
              </a:ext>
            </a:extLst>
          </p:cNvPr>
          <p:cNvSpPr/>
          <p:nvPr/>
        </p:nvSpPr>
        <p:spPr>
          <a:xfrm>
            <a:off x="0" y="0"/>
            <a:ext cx="4122389" cy="6096003"/>
          </a:xfrm>
          <a:prstGeom prst="rect">
            <a:avLst/>
          </a:prstGeom>
          <a:solidFill>
            <a:srgbClr val="F5BF5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3" name="Text Placeholder 14">
            <a:extLst>
              <a:ext uri="{FF2B5EF4-FFF2-40B4-BE49-F238E27FC236}">
                <a16:creationId xmlns:a16="http://schemas.microsoft.com/office/drawing/2014/main" id="{F63A4CA1-7983-B97A-799D-F617FF3ABA6D}"/>
              </a:ext>
            </a:extLst>
          </p:cNvPr>
          <p:cNvSpPr txBox="1">
            <a:spLocks noGrp="1"/>
          </p:cNvSpPr>
          <p:nvPr>
            <p:ph type="body" sz="quarter" idx="4294967295"/>
          </p:nvPr>
        </p:nvSpPr>
        <p:spPr>
          <a:xfrm>
            <a:off x="469901" y="596902"/>
            <a:ext cx="3263895" cy="2743200"/>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US" sz="4400" b="0" i="0" u="none" strike="noStrike" cap="none" spc="0" baseline="0">
                <a:solidFill>
                  <a:srgbClr val="000000"/>
                </a:solidFill>
                <a:uFillTx/>
                <a:latin typeface="Lato ExtraBold"/>
              </a:defRPr>
            </a:lvl1pPr>
          </a:lstStyle>
          <a:p>
            <a:pPr lvl="0"/>
            <a:r>
              <a:rPr lang="en-US" dirty="0"/>
              <a:t>Click to edit</a:t>
            </a:r>
          </a:p>
        </p:txBody>
      </p:sp>
      <p:sp>
        <p:nvSpPr>
          <p:cNvPr id="4" name="Slide Number Placeholder 2">
            <a:extLst>
              <a:ext uri="{FF2B5EF4-FFF2-40B4-BE49-F238E27FC236}">
                <a16:creationId xmlns:a16="http://schemas.microsoft.com/office/drawing/2014/main" id="{BCCD70E5-6D08-1D68-B533-ADE89B18AF2F}"/>
              </a:ext>
            </a:extLst>
          </p:cNvPr>
          <p:cNvSpPr txBox="1">
            <a:spLocks noGrp="1"/>
          </p:cNvSpPr>
          <p:nvPr>
            <p:ph type="sldNum" sz="quarter" idx="8"/>
          </p:nvPr>
        </p:nvSpPr>
        <p:spPr/>
        <p:txBody>
          <a:bodyPr/>
          <a:lstStyle>
            <a:lvl1pPr>
              <a:defRPr/>
            </a:lvl1pPr>
          </a:lstStyle>
          <a:p>
            <a:pPr lvl="0"/>
            <a:fld id="{2F06F4C8-9900-4DBE-BD34-8A45817EA7FA}" type="slidenum">
              <a:t>‹#›</a:t>
            </a:fld>
            <a:endParaRPr lang="en-US" dirty="0"/>
          </a:p>
        </p:txBody>
      </p:sp>
      <p:sp>
        <p:nvSpPr>
          <p:cNvPr id="5" name="Text Placeholder 3">
            <a:extLst>
              <a:ext uri="{FF2B5EF4-FFF2-40B4-BE49-F238E27FC236}">
                <a16:creationId xmlns:a16="http://schemas.microsoft.com/office/drawing/2014/main" id="{3CDA247E-6CBE-1D6B-918A-108FB0975B5A}"/>
              </a:ext>
            </a:extLst>
          </p:cNvPr>
          <p:cNvSpPr txBox="1">
            <a:spLocks noGrp="1"/>
          </p:cNvSpPr>
          <p:nvPr>
            <p:ph type="body" sz="quarter" idx="4294967295"/>
          </p:nvPr>
        </p:nvSpPr>
        <p:spPr>
          <a:xfrm>
            <a:off x="4475750" y="596902"/>
            <a:ext cx="7246354" cy="5499101"/>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US" b="0" i="0" u="none" strike="noStrike" cap="none" spc="0" baseline="0">
                <a:solidFill>
                  <a:srgbClr val="000000"/>
                </a:solidFill>
                <a:uFillTx/>
                <a:latin typeface="Lato"/>
              </a:defRPr>
            </a:lvl1pPr>
          </a:lstStyle>
          <a:p>
            <a:pPr lvl="0"/>
            <a:r>
              <a:rPr lang="en-US" dirty="0"/>
              <a:t>Click to edit Master text styles</a:t>
            </a:r>
          </a:p>
        </p:txBody>
      </p:sp>
    </p:spTree>
    <p:extLst>
      <p:ext uri="{BB962C8B-B14F-4D97-AF65-F5344CB8AC3E}">
        <p14:creationId xmlns:p14="http://schemas.microsoft.com/office/powerpoint/2010/main" val="328971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A75E67FA-6865-B5FE-6C0B-A943560571C3}"/>
              </a:ext>
            </a:extLst>
          </p:cNvPr>
          <p:cNvSpPr/>
          <p:nvPr/>
        </p:nvSpPr>
        <p:spPr>
          <a:xfrm>
            <a:off x="0" y="1752603"/>
            <a:ext cx="4122389" cy="4343400"/>
          </a:xfrm>
          <a:prstGeom prst="rect">
            <a:avLst/>
          </a:prstGeom>
          <a:solidFill>
            <a:srgbClr val="F5BF5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3" name="Picture Placeholder 8">
            <a:extLst>
              <a:ext uri="{FF2B5EF4-FFF2-40B4-BE49-F238E27FC236}">
                <a16:creationId xmlns:a16="http://schemas.microsoft.com/office/drawing/2014/main" id="{079FF5B6-6B91-23E6-F1FD-AC95E23793EE}"/>
              </a:ext>
            </a:extLst>
          </p:cNvPr>
          <p:cNvSpPr txBox="1">
            <a:spLocks noGrp="1"/>
          </p:cNvSpPr>
          <p:nvPr>
            <p:ph type="pic" sz="quarter" idx="4294967295"/>
          </p:nvPr>
        </p:nvSpPr>
        <p:spPr>
          <a:xfrm>
            <a:off x="4267203" y="1752603"/>
            <a:ext cx="7619996" cy="4343400"/>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4" name="Text Placeholder 7">
            <a:extLst>
              <a:ext uri="{FF2B5EF4-FFF2-40B4-BE49-F238E27FC236}">
                <a16:creationId xmlns:a16="http://schemas.microsoft.com/office/drawing/2014/main" id="{3910E37B-B941-5C74-C8AD-02906E2EF6F3}"/>
              </a:ext>
            </a:extLst>
          </p:cNvPr>
          <p:cNvSpPr txBox="1">
            <a:spLocks noGrp="1"/>
          </p:cNvSpPr>
          <p:nvPr>
            <p:ph type="body" sz="quarter" idx="4294967295"/>
          </p:nvPr>
        </p:nvSpPr>
        <p:spPr>
          <a:xfrm>
            <a:off x="444498" y="228600"/>
            <a:ext cx="11442701" cy="787398"/>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US" sz="4400" b="0" i="0" u="none" strike="noStrike" cap="none" spc="0" baseline="0">
                <a:solidFill>
                  <a:srgbClr val="000000"/>
                </a:solidFill>
                <a:uFillTx/>
                <a:latin typeface="Lato ExtraBold"/>
              </a:defRPr>
            </a:lvl1pPr>
          </a:lstStyle>
          <a:p>
            <a:pPr lvl="0"/>
            <a:r>
              <a:rPr lang="en-US"/>
              <a:t>Longer headline here</a:t>
            </a:r>
          </a:p>
        </p:txBody>
      </p:sp>
      <p:sp>
        <p:nvSpPr>
          <p:cNvPr id="5" name="Text Placeholder 10">
            <a:extLst>
              <a:ext uri="{FF2B5EF4-FFF2-40B4-BE49-F238E27FC236}">
                <a16:creationId xmlns:a16="http://schemas.microsoft.com/office/drawing/2014/main" id="{A21982A0-B81E-D832-F442-37E7D9D32A11}"/>
              </a:ext>
            </a:extLst>
          </p:cNvPr>
          <p:cNvSpPr txBox="1">
            <a:spLocks noGrp="1"/>
          </p:cNvSpPr>
          <p:nvPr>
            <p:ph type="body" sz="quarter" idx="4294967295"/>
          </p:nvPr>
        </p:nvSpPr>
        <p:spPr>
          <a:xfrm>
            <a:off x="444498" y="1015998"/>
            <a:ext cx="11442701" cy="622304"/>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US" b="0" i="0" u="none" strike="noStrike" cap="none" spc="0" baseline="0">
                <a:solidFill>
                  <a:srgbClr val="000000"/>
                </a:solidFill>
                <a:uFillTx/>
                <a:latin typeface="Lato"/>
              </a:defRPr>
            </a:lvl1pPr>
          </a:lstStyle>
          <a:p>
            <a:pPr lvl="0"/>
            <a:r>
              <a:rPr lang="en-US" dirty="0"/>
              <a:t>Longer subhead here</a:t>
            </a:r>
          </a:p>
        </p:txBody>
      </p:sp>
      <p:sp>
        <p:nvSpPr>
          <p:cNvPr id="6" name="Slide Number Placeholder 1">
            <a:extLst>
              <a:ext uri="{FF2B5EF4-FFF2-40B4-BE49-F238E27FC236}">
                <a16:creationId xmlns:a16="http://schemas.microsoft.com/office/drawing/2014/main" id="{A21CEB8B-D1D7-999E-A333-2BD710740535}"/>
              </a:ext>
            </a:extLst>
          </p:cNvPr>
          <p:cNvSpPr txBox="1">
            <a:spLocks noGrp="1"/>
          </p:cNvSpPr>
          <p:nvPr>
            <p:ph type="sldNum" sz="quarter" idx="8"/>
          </p:nvPr>
        </p:nvSpPr>
        <p:spPr/>
        <p:txBody>
          <a:bodyPr/>
          <a:lstStyle>
            <a:lvl1pPr>
              <a:defRPr/>
            </a:lvl1pPr>
          </a:lstStyle>
          <a:p>
            <a:pPr lvl="0"/>
            <a:fld id="{4755ECD1-1BA8-4656-8241-0594DEA33F04}" type="slidenum">
              <a:t>‹#›</a:t>
            </a:fld>
            <a:endParaRPr lang="en-US" dirty="0"/>
          </a:p>
        </p:txBody>
      </p:sp>
    </p:spTree>
    <p:extLst>
      <p:ext uri="{BB962C8B-B14F-4D97-AF65-F5344CB8AC3E}">
        <p14:creationId xmlns:p14="http://schemas.microsoft.com/office/powerpoint/2010/main" val="8699726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3AEBA-DE41-4C76-2C25-660766152346}"/>
              </a:ext>
            </a:extLst>
          </p:cNvPr>
          <p:cNvSpPr txBox="1">
            <a:spLocks noGrp="1"/>
          </p:cNvSpPr>
          <p:nvPr>
            <p:ph type="title"/>
          </p:nvPr>
        </p:nvSpPr>
        <p:spPr>
          <a:xfrm>
            <a:off x="838203" y="397023"/>
            <a:ext cx="10515600" cy="1325559"/>
          </a:xfrm>
          <a:prstGeom prst="rect">
            <a:avLst/>
          </a:prstGeom>
          <a:noFill/>
          <a:ln>
            <a:noFill/>
          </a:ln>
        </p:spPr>
        <p:txBody>
          <a:bodyPr vert="horz" wrap="square" lIns="91440" tIns="45720" rIns="91440" bIns="45720" anchor="t" anchorCtr="0" compatLnSpc="1">
            <a:noAutofit/>
          </a:bodyPr>
          <a:lstStyle>
            <a:lvl1pPr marL="0" marR="0" lvl="0" indent="0" fontAlgn="auto">
              <a:spcBef>
                <a:spcPts val="0"/>
              </a:spcBef>
              <a:spcAft>
                <a:spcPts val="0"/>
              </a:spcAft>
              <a:tabLst/>
              <a:defRPr lang="en-US" b="0" i="0" u="none" strike="noStrike" cap="none" spc="0" baseline="0">
                <a:solidFill>
                  <a:srgbClr val="000000"/>
                </a:solidFill>
                <a:uFillTx/>
                <a:latin typeface="Lato ExtraBold" pitchFamily="34"/>
                <a:ea typeface="Lato ExtraBold" pitchFamily="34"/>
                <a:cs typeface="Lato ExtraBold" pitchFamily="34"/>
              </a:defRPr>
            </a:lvl1pPr>
          </a:lstStyle>
          <a:p>
            <a:pPr lvl="0"/>
            <a:r>
              <a:rPr lang="en-US"/>
              <a:t>Click to edit</a:t>
            </a:r>
          </a:p>
        </p:txBody>
      </p:sp>
      <p:sp>
        <p:nvSpPr>
          <p:cNvPr id="3" name="Slide Number Placeholder 2">
            <a:extLst>
              <a:ext uri="{FF2B5EF4-FFF2-40B4-BE49-F238E27FC236}">
                <a16:creationId xmlns:a16="http://schemas.microsoft.com/office/drawing/2014/main" id="{4E3B4052-D5AA-CDE3-2B2B-8B1C270BC67E}"/>
              </a:ext>
            </a:extLst>
          </p:cNvPr>
          <p:cNvSpPr txBox="1">
            <a:spLocks noGrp="1"/>
          </p:cNvSpPr>
          <p:nvPr>
            <p:ph type="sldNum" sz="quarter" idx="8"/>
          </p:nvPr>
        </p:nvSpPr>
        <p:spPr/>
        <p:txBody>
          <a:bodyPr/>
          <a:lstStyle>
            <a:lvl1pPr>
              <a:defRPr/>
            </a:lvl1pPr>
          </a:lstStyle>
          <a:p>
            <a:pPr lvl="0"/>
            <a:fld id="{ECD5EAE4-3A09-444C-B380-910431623AEE}" type="slidenum">
              <a:t>‹#›</a:t>
            </a:fld>
            <a:endParaRPr lang="en-US" dirty="0"/>
          </a:p>
        </p:txBody>
      </p:sp>
    </p:spTree>
    <p:extLst>
      <p:ext uri="{BB962C8B-B14F-4D97-AF65-F5344CB8AC3E}">
        <p14:creationId xmlns:p14="http://schemas.microsoft.com/office/powerpoint/2010/main" val="17796456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image" Target="../media/image4.jpeg"/><Relationship Id="rId5" Type="http://schemas.openxmlformats.org/officeDocument/2006/relationships/slideLayout" Target="../slideLayouts/slideLayout9.xml"/><Relationship Id="rId10" Type="http://schemas.openxmlformats.org/officeDocument/2006/relationships/theme" Target="../theme/theme5.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6.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4164638-7EC0-4516-B3CF-65B8B4503D34}"/>
              </a:ext>
            </a:extLst>
          </p:cNvPr>
          <p:cNvSpPr/>
          <p:nvPr/>
        </p:nvSpPr>
        <p:spPr>
          <a:xfrm>
            <a:off x="7790212" y="2868820"/>
            <a:ext cx="4122389" cy="3694386"/>
          </a:xfrm>
          <a:prstGeom prst="rect">
            <a:avLst/>
          </a:prstGeom>
          <a:solidFill>
            <a:srgbClr val="F5BF5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pic>
        <p:nvPicPr>
          <p:cNvPr id="3" name="Picture 7" descr="Logo&#10;&#10;AI-generated content may be incorrect.">
            <a:extLst>
              <a:ext uri="{FF2B5EF4-FFF2-40B4-BE49-F238E27FC236}">
                <a16:creationId xmlns:a16="http://schemas.microsoft.com/office/drawing/2014/main" id="{7CFB61CE-43A2-1B14-18E0-5AB44C78829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17462" y="381688"/>
            <a:ext cx="2469392" cy="852668"/>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0C9D48-BFA1-7829-D5EC-0C59E47F7F2F}"/>
              </a:ext>
            </a:extLst>
          </p:cNvPr>
          <p:cNvSpPr/>
          <p:nvPr/>
        </p:nvSpPr>
        <p:spPr>
          <a:xfrm>
            <a:off x="0" y="0"/>
            <a:ext cx="12191996" cy="6858000"/>
          </a:xfrm>
          <a:prstGeom prst="rect">
            <a:avLst/>
          </a:prstGeom>
          <a:solidFill>
            <a:srgbClr val="5E504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Aptos"/>
            </a:endParaRPr>
          </a:p>
        </p:txBody>
      </p:sp>
      <p:sp>
        <p:nvSpPr>
          <p:cNvPr id="3" name="TextBox 3">
            <a:extLst>
              <a:ext uri="{FF2B5EF4-FFF2-40B4-BE49-F238E27FC236}">
                <a16:creationId xmlns:a16="http://schemas.microsoft.com/office/drawing/2014/main" id="{50086CD5-BE61-0225-A0E6-F659B1B6F2DB}"/>
              </a:ext>
            </a:extLst>
          </p:cNvPr>
          <p:cNvSpPr txBox="1"/>
          <p:nvPr/>
        </p:nvSpPr>
        <p:spPr>
          <a:xfrm>
            <a:off x="612236" y="559429"/>
            <a:ext cx="11129628"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dirty="0">
                <a:solidFill>
                  <a:srgbClr val="E3E895"/>
                </a:solidFill>
                <a:uFillTx/>
                <a:latin typeface="Lato Black" pitchFamily="34"/>
              </a:rPr>
              <a:t>Commonwealth of Massachusetts</a:t>
            </a:r>
          </a:p>
        </p:txBody>
      </p:sp>
      <p:pic>
        <p:nvPicPr>
          <p:cNvPr id="4" name="Picture 7">
            <a:extLst>
              <a:ext uri="{FF2B5EF4-FFF2-40B4-BE49-F238E27FC236}">
                <a16:creationId xmlns:a16="http://schemas.microsoft.com/office/drawing/2014/main" id="{AF328974-97A6-B666-6515-A1096E845374}"/>
              </a:ext>
            </a:extLst>
          </p:cNvPr>
          <p:cNvPicPr>
            <a:picLocks noChangeAspect="1"/>
          </p:cNvPicPr>
          <p:nvPr/>
        </p:nvPicPr>
        <p:blipFill>
          <a:blip r:embed="rId3"/>
          <a:stretch>
            <a:fillRect/>
          </a:stretch>
        </p:blipFill>
        <p:spPr>
          <a:xfrm>
            <a:off x="1323703" y="2394502"/>
            <a:ext cx="3122703" cy="3122703"/>
          </a:xfrm>
          <a:prstGeom prst="rect">
            <a:avLst/>
          </a:prstGeom>
          <a:noFill/>
          <a:ln cap="flat">
            <a:noFill/>
          </a:ln>
        </p:spPr>
      </p:pic>
      <p:sp>
        <p:nvSpPr>
          <p:cNvPr id="5" name="TextBox 8">
            <a:extLst>
              <a:ext uri="{FF2B5EF4-FFF2-40B4-BE49-F238E27FC236}">
                <a16:creationId xmlns:a16="http://schemas.microsoft.com/office/drawing/2014/main" id="{640DF967-E18A-2A88-94F3-E7953DDEB7AC}"/>
              </a:ext>
            </a:extLst>
          </p:cNvPr>
          <p:cNvSpPr txBox="1"/>
          <p:nvPr/>
        </p:nvSpPr>
        <p:spPr>
          <a:xfrm>
            <a:off x="5637568" y="1965493"/>
            <a:ext cx="3689494" cy="91307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30000" dirty="0">
                <a:solidFill>
                  <a:srgbClr val="E3E895"/>
                </a:solidFill>
                <a:uFillTx/>
                <a:latin typeface="Lato" pitchFamily="34"/>
              </a:rPr>
              <a:t>Governor</a:t>
            </a:r>
            <a:endParaRPr lang="en-US" sz="3200" b="0" i="0" u="none" strike="noStrike" kern="1200" cap="none" spc="0" baseline="0" dirty="0">
              <a:solidFill>
                <a:srgbClr val="E3E895"/>
              </a:solidFill>
              <a:uFillTx/>
              <a:latin typeface="Lato"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30000" dirty="0">
                <a:solidFill>
                  <a:srgbClr val="E3E895"/>
                </a:solidFill>
                <a:uFillTx/>
                <a:latin typeface="Lato Black" pitchFamily="34"/>
              </a:rPr>
              <a:t>Maura T. Healey</a:t>
            </a:r>
          </a:p>
        </p:txBody>
      </p:sp>
      <p:sp>
        <p:nvSpPr>
          <p:cNvPr id="6" name="TextBox 9">
            <a:extLst>
              <a:ext uri="{FF2B5EF4-FFF2-40B4-BE49-F238E27FC236}">
                <a16:creationId xmlns:a16="http://schemas.microsoft.com/office/drawing/2014/main" id="{858A1C88-D06E-3A1A-C409-A5793619CBC2}"/>
              </a:ext>
            </a:extLst>
          </p:cNvPr>
          <p:cNvSpPr txBox="1"/>
          <p:nvPr/>
        </p:nvSpPr>
        <p:spPr>
          <a:xfrm>
            <a:off x="5637568" y="3115488"/>
            <a:ext cx="3689494" cy="7489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30000" dirty="0">
                <a:solidFill>
                  <a:srgbClr val="E3E895"/>
                </a:solidFill>
                <a:uFillTx/>
                <a:latin typeface="Lato" pitchFamily="34"/>
              </a:rPr>
              <a:t>Lieutenant Governor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30000" dirty="0">
                <a:solidFill>
                  <a:srgbClr val="E3E895"/>
                </a:solidFill>
                <a:uFillTx/>
                <a:latin typeface="Lato Black" pitchFamily="34"/>
              </a:rPr>
              <a:t>Kimberley Driscoll</a:t>
            </a:r>
          </a:p>
        </p:txBody>
      </p:sp>
      <p:sp>
        <p:nvSpPr>
          <p:cNvPr id="7" name="TextBox 10">
            <a:extLst>
              <a:ext uri="{FF2B5EF4-FFF2-40B4-BE49-F238E27FC236}">
                <a16:creationId xmlns:a16="http://schemas.microsoft.com/office/drawing/2014/main" id="{EFAA4C9B-807C-A5BE-083B-99A1EF20EC02}"/>
              </a:ext>
            </a:extLst>
          </p:cNvPr>
          <p:cNvSpPr txBox="1"/>
          <p:nvPr/>
        </p:nvSpPr>
        <p:spPr>
          <a:xfrm>
            <a:off x="5637568" y="4120249"/>
            <a:ext cx="5688153" cy="7489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30000" dirty="0">
                <a:solidFill>
                  <a:srgbClr val="E3E895"/>
                </a:solidFill>
                <a:uFillTx/>
                <a:latin typeface="Lato" pitchFamily="34"/>
              </a:rPr>
              <a:t>Energy and Environmental Affairs Secretary</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30000" dirty="0">
                <a:solidFill>
                  <a:srgbClr val="E3E895"/>
                </a:solidFill>
                <a:uFillTx/>
                <a:latin typeface="Lato Black" pitchFamily="34"/>
              </a:rPr>
              <a:t>Rebecca L. Tepper</a:t>
            </a:r>
          </a:p>
        </p:txBody>
      </p:sp>
      <p:sp>
        <p:nvSpPr>
          <p:cNvPr id="8" name="TextBox 11">
            <a:extLst>
              <a:ext uri="{FF2B5EF4-FFF2-40B4-BE49-F238E27FC236}">
                <a16:creationId xmlns:a16="http://schemas.microsoft.com/office/drawing/2014/main" id="{379FD262-7EC4-C470-5537-6EEC373A1513}"/>
              </a:ext>
            </a:extLst>
          </p:cNvPr>
          <p:cNvSpPr txBox="1"/>
          <p:nvPr/>
        </p:nvSpPr>
        <p:spPr>
          <a:xfrm>
            <a:off x="5637568" y="5150568"/>
            <a:ext cx="5688153" cy="10772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30000" dirty="0">
                <a:solidFill>
                  <a:srgbClr val="E3E895"/>
                </a:solidFill>
                <a:uFillTx/>
                <a:latin typeface="Lato" pitchFamily="34"/>
              </a:rPr>
              <a:t>Department of Conservation and Recreation Commissioner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30000" dirty="0">
                <a:solidFill>
                  <a:srgbClr val="E3E895"/>
                </a:solidFill>
                <a:uFillTx/>
                <a:latin typeface="Lato Black" pitchFamily="34"/>
              </a:rPr>
              <a:t>Nicole LaChapelle</a:t>
            </a:r>
          </a:p>
        </p:txBody>
      </p:sp>
    </p:spTree>
    <p:extLst>
      <p:ext uri="{BB962C8B-B14F-4D97-AF65-F5344CB8AC3E}">
        <p14:creationId xmlns:p14="http://schemas.microsoft.com/office/powerpoint/2010/main" val="286840143"/>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B38AA6-46D3-DA2E-3CC6-DF91C22D3EF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3" name="Rectangle 6">
            <a:extLst>
              <a:ext uri="{FF2B5EF4-FFF2-40B4-BE49-F238E27FC236}">
                <a16:creationId xmlns:a16="http://schemas.microsoft.com/office/drawing/2014/main" id="{CA79492D-0826-54E8-E9D3-CBF40E295258}"/>
              </a:ext>
            </a:extLst>
          </p:cNvPr>
          <p:cNvSpPr/>
          <p:nvPr/>
        </p:nvSpPr>
        <p:spPr>
          <a:xfrm>
            <a:off x="0" y="0"/>
            <a:ext cx="12191996" cy="6858000"/>
          </a:xfrm>
          <a:prstGeom prst="rect">
            <a:avLst/>
          </a:prstGeom>
          <a:solidFill>
            <a:srgbClr val="5E504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4" name="TextBox 7">
            <a:extLst>
              <a:ext uri="{FF2B5EF4-FFF2-40B4-BE49-F238E27FC236}">
                <a16:creationId xmlns:a16="http://schemas.microsoft.com/office/drawing/2014/main" id="{CC853292-4121-C9BC-BF68-17A2F0711F96}"/>
              </a:ext>
            </a:extLst>
          </p:cNvPr>
          <p:cNvSpPr txBox="1"/>
          <p:nvPr/>
        </p:nvSpPr>
        <p:spPr>
          <a:xfrm>
            <a:off x="635873" y="2507979"/>
            <a:ext cx="5891927" cy="347787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dirty="0">
                <a:solidFill>
                  <a:srgbClr val="E3E895"/>
                </a:solidFill>
                <a:uFillTx/>
                <a:latin typeface="Lato Black" pitchFamily="34"/>
                <a:ea typeface="Lato ExtraBold" pitchFamily="34"/>
                <a:cs typeface="Lato ExtraBold" pitchFamily="34"/>
              </a:rPr>
              <a:t>OUR MISSION: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Lato" pitchFamily="34"/>
                <a:ea typeface="Lato ExtraBold" pitchFamily="34"/>
                <a:cs typeface="Lato ExtraBold" pitchFamily="34"/>
              </a:rPr>
              <a:t>To protect, promote and enhance our common wealth of natural, cultural,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Lato" pitchFamily="34"/>
                <a:ea typeface="Lato ExtraBold" pitchFamily="34"/>
                <a:cs typeface="Lato ExtraBold" pitchFamily="34"/>
              </a:rPr>
              <a:t>and recreational resources for the well-being of all.</a:t>
            </a:r>
          </a:p>
        </p:txBody>
      </p:sp>
      <p:sp>
        <p:nvSpPr>
          <p:cNvPr id="5" name="TextBox 8">
            <a:extLst>
              <a:ext uri="{FF2B5EF4-FFF2-40B4-BE49-F238E27FC236}">
                <a16:creationId xmlns:a16="http://schemas.microsoft.com/office/drawing/2014/main" id="{CDA52AA3-42DD-7DE7-2FA6-72168D4A4B0A}"/>
              </a:ext>
            </a:extLst>
          </p:cNvPr>
          <p:cNvSpPr txBox="1"/>
          <p:nvPr/>
        </p:nvSpPr>
        <p:spPr>
          <a:xfrm>
            <a:off x="6935943" y="374602"/>
            <a:ext cx="4976658" cy="607858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000" b="0" i="0" u="none" strike="noStrike" kern="1200" cap="none" spc="0" baseline="0" dirty="0">
                <a:solidFill>
                  <a:srgbClr val="E3E895"/>
                </a:solidFill>
                <a:uFillTx/>
                <a:latin typeface="Lato Black" pitchFamily="34"/>
              </a:rPr>
              <a:t>OUR CORE PRINCIPLES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dirty="0">
                <a:solidFill>
                  <a:srgbClr val="E3E895"/>
                </a:solidFill>
                <a:uFillTx/>
                <a:latin typeface="Lato" pitchFamily="34"/>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700" b="1" i="0" u="none" strike="noStrike" kern="1200" cap="none" spc="0" baseline="0" dirty="0">
                <a:solidFill>
                  <a:srgbClr val="FFFFFF"/>
                </a:solidFill>
                <a:uFillTx/>
                <a:latin typeface="Lato" pitchFamily="34"/>
              </a:rPr>
              <a:t>Provide access to a diversity of outdoor recreational experiences and unique landscapes</a:t>
            </a:r>
            <a:r>
              <a:rPr lang="en-US" sz="1700" b="0" i="0" u="none" strike="noStrike" kern="1200" cap="none" spc="0" baseline="0" dirty="0">
                <a:solidFill>
                  <a:srgbClr val="FFFFFF"/>
                </a:solidFill>
                <a:uFillTx/>
                <a:latin typeface="Lato" pitchFamily="34"/>
              </a:rPr>
              <a:t> that is equitable, inclusive, and welcoming.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700" b="0" i="0" u="none" strike="noStrike" kern="1200" cap="none" spc="0" baseline="0" dirty="0">
              <a:solidFill>
                <a:srgbClr val="FFFFFF"/>
              </a:solidFill>
              <a:uFillTx/>
              <a:latin typeface="Lato"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700" b="1" i="0" u="none" strike="noStrike" kern="1200" cap="none" spc="0" baseline="0" dirty="0">
                <a:solidFill>
                  <a:srgbClr val="FFFFFF"/>
                </a:solidFill>
                <a:uFillTx/>
                <a:latin typeface="Lato" pitchFamily="34"/>
              </a:rPr>
              <a:t>Conserve lands, water, and forests</a:t>
            </a:r>
            <a:r>
              <a:rPr lang="en-US" sz="1700" b="0" i="0" u="none" strike="noStrike" kern="1200" cap="none" spc="0" baseline="0" dirty="0">
                <a:solidFill>
                  <a:srgbClr val="FFFFFF"/>
                </a:solidFill>
                <a:uFillTx/>
                <a:latin typeface="Lato" pitchFamily="34"/>
              </a:rPr>
              <a:t> by integrating science, research, and technical expertise into the management of our natural resources.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700" b="0" i="0" u="none" strike="noStrike" kern="1200" cap="none" spc="0" baseline="0" dirty="0">
              <a:solidFill>
                <a:srgbClr val="FFFFFF"/>
              </a:solidFill>
              <a:uFillTx/>
              <a:latin typeface="Lato"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700" b="1" i="0" u="none" strike="noStrike" kern="1200" cap="none" spc="0" baseline="0" dirty="0">
                <a:solidFill>
                  <a:srgbClr val="FFFFFF"/>
                </a:solidFill>
                <a:uFillTx/>
                <a:latin typeface="Lato" pitchFamily="34"/>
              </a:rPr>
              <a:t>Advance climate change mitigation and adaptation efforts</a:t>
            </a:r>
            <a:r>
              <a:rPr lang="en-US" sz="1700" b="0" i="0" u="none" strike="noStrike" kern="1200" cap="none" spc="0" baseline="0" dirty="0">
                <a:solidFill>
                  <a:srgbClr val="FFFFFF"/>
                </a:solidFill>
                <a:uFillTx/>
                <a:latin typeface="Lato" pitchFamily="34"/>
              </a:rPr>
              <a:t> by implementing sustainable practices and advancing resiliency across our infrastructure, assets, and resources.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700" b="0" i="0" u="none" strike="noStrike" kern="1200" cap="none" spc="0" baseline="0" dirty="0">
              <a:solidFill>
                <a:srgbClr val="FFFFFF"/>
              </a:solidFill>
              <a:uFillTx/>
              <a:latin typeface="Lato"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700" b="1" i="0" u="none" strike="noStrike" kern="1200" cap="none" spc="0" baseline="0" dirty="0">
                <a:solidFill>
                  <a:srgbClr val="FFFFFF"/>
                </a:solidFill>
                <a:uFillTx/>
                <a:latin typeface="Lato" pitchFamily="34"/>
              </a:rPr>
              <a:t>Support healthy communities</a:t>
            </a:r>
            <a:r>
              <a:rPr lang="en-US" sz="1700" b="0" i="0" u="none" strike="noStrike" kern="1200" cap="none" spc="0" baseline="0" dirty="0">
                <a:solidFill>
                  <a:srgbClr val="FFFFFF"/>
                </a:solidFill>
                <a:uFillTx/>
                <a:latin typeface="Lato" pitchFamily="34"/>
              </a:rPr>
              <a:t> by providing places for people to connect with nature and each other.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700" b="0" i="0" u="none" strike="noStrike" kern="1200" cap="none" spc="0" baseline="0" dirty="0">
              <a:solidFill>
                <a:srgbClr val="FFFFFF"/>
              </a:solidFill>
              <a:uFillTx/>
              <a:latin typeface="Lato"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700" b="1" i="0" u="none" strike="noStrike" kern="1200" cap="none" spc="0" baseline="0" dirty="0">
                <a:solidFill>
                  <a:srgbClr val="FFFFFF"/>
                </a:solidFill>
                <a:uFillTx/>
                <a:latin typeface="Lato" pitchFamily="34"/>
              </a:rPr>
              <a:t>Inspire generations of stewards</a:t>
            </a:r>
            <a:r>
              <a:rPr lang="en-US" sz="1700" b="0" i="0" u="none" strike="noStrike" kern="1200" cap="none" spc="0" baseline="0" dirty="0">
                <a:solidFill>
                  <a:srgbClr val="FFFFFF"/>
                </a:solidFill>
                <a:uFillTx/>
                <a:latin typeface="Lato" pitchFamily="34"/>
              </a:rPr>
              <a:t> by recognizing and honoring our legacy through partnerships, public engagement, and education</a:t>
            </a:r>
            <a:r>
              <a:rPr lang="en-US" sz="1800" b="0" i="0" u="none" strike="noStrike" kern="1200" cap="none" spc="0" baseline="0" dirty="0">
                <a:solidFill>
                  <a:srgbClr val="FFFFFF"/>
                </a:solidFill>
                <a:uFillTx/>
                <a:latin typeface="Lato" pitchFamily="34"/>
              </a:rPr>
              <a:t>. </a:t>
            </a:r>
          </a:p>
        </p:txBody>
      </p:sp>
      <p:pic>
        <p:nvPicPr>
          <p:cNvPr id="6" name="Picture 9" descr="A black and white logo&#10;&#10;AI-generated content may be incorrect.">
            <a:extLst>
              <a:ext uri="{FF2B5EF4-FFF2-40B4-BE49-F238E27FC236}">
                <a16:creationId xmlns:a16="http://schemas.microsoft.com/office/drawing/2014/main" id="{3B426FF7-A97C-F5AF-6224-E48ED51460A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5553" y="615674"/>
            <a:ext cx="3920746" cy="1138025"/>
          </a:xfrm>
          <a:prstGeom prst="rect">
            <a:avLst/>
          </a:prstGeom>
          <a:noFill/>
          <a:ln cap="flat">
            <a:noFill/>
          </a:ln>
        </p:spPr>
      </p:pic>
    </p:spTree>
    <p:extLst>
      <p:ext uri="{BB962C8B-B14F-4D97-AF65-F5344CB8AC3E}">
        <p14:creationId xmlns:p14="http://schemas.microsoft.com/office/powerpoint/2010/main" val="736257401"/>
      </p:ext>
    </p:extLst>
  </p:cSld>
  <p:clrMap bg1="lt1" tx1="dk1" bg2="lt2" tx2="dk2" accent1="accent1" accent2="accent2" accent3="accent3" accent4="accent4" accent5="accent5" accent6="accent6" hlink="hlink" folHlink="folHlink"/>
  <p:sldLayoutIdLst>
    <p:sldLayoutId id="2147483671" r:id="rId1"/>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Lato Black"/>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6B39AB-975A-8046-1BC7-74FC9C63B86B}"/>
              </a:ext>
            </a:extLst>
          </p:cNvPr>
          <p:cNvSpPr/>
          <p:nvPr/>
        </p:nvSpPr>
        <p:spPr>
          <a:xfrm>
            <a:off x="0" y="0"/>
            <a:ext cx="12191996" cy="6858000"/>
          </a:xfrm>
          <a:prstGeom prst="rect">
            <a:avLst/>
          </a:prstGeom>
          <a:solidFill>
            <a:srgbClr val="5E504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Aptos"/>
            </a:endParaRPr>
          </a:p>
        </p:txBody>
      </p:sp>
      <p:pic>
        <p:nvPicPr>
          <p:cNvPr id="3" name="Picture 2" descr="A black and white logo&#10;&#10;AI-generated content may be incorrect.">
            <a:extLst>
              <a:ext uri="{FF2B5EF4-FFF2-40B4-BE49-F238E27FC236}">
                <a16:creationId xmlns:a16="http://schemas.microsoft.com/office/drawing/2014/main" id="{7EC6D887-4952-E545-0CD3-D609E1F8231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5553" y="615674"/>
            <a:ext cx="3920746" cy="1138025"/>
          </a:xfrm>
          <a:prstGeom prst="rect">
            <a:avLst/>
          </a:prstGeom>
          <a:noFill/>
          <a:ln cap="flat">
            <a:noFill/>
          </a:ln>
        </p:spPr>
      </p:pic>
      <p:sp>
        <p:nvSpPr>
          <p:cNvPr id="4" name="TextBox 3">
            <a:extLst>
              <a:ext uri="{FF2B5EF4-FFF2-40B4-BE49-F238E27FC236}">
                <a16:creationId xmlns:a16="http://schemas.microsoft.com/office/drawing/2014/main" id="{07DFF1AF-D5D1-7839-71B3-330AC4BA9AEE}"/>
              </a:ext>
            </a:extLst>
          </p:cNvPr>
          <p:cNvSpPr txBox="1"/>
          <p:nvPr/>
        </p:nvSpPr>
        <p:spPr>
          <a:xfrm>
            <a:off x="5626102" y="374602"/>
            <a:ext cx="6337304" cy="166199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000" b="0" i="0" u="none" strike="noStrike" kern="1200" cap="none" spc="0" baseline="0" dirty="0">
                <a:solidFill>
                  <a:srgbClr val="E3E895"/>
                </a:solidFill>
                <a:uFillTx/>
                <a:latin typeface="Lato Black" pitchFamily="34"/>
              </a:rPr>
              <a:t>MEETING LOGISTICS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dirty="0">
                <a:solidFill>
                  <a:srgbClr val="FFFFFF"/>
                </a:solidFill>
                <a:uFillTx/>
                <a:latin typeface="Lato" pitchFamily="34"/>
              </a:rPr>
              <a:t>The project team will give a presentation,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dirty="0">
                <a:solidFill>
                  <a:srgbClr val="FFFFFF"/>
                </a:solidFill>
                <a:uFillTx/>
                <a:latin typeface="Lato" pitchFamily="34"/>
              </a:rPr>
              <a:t>then the public can ask questions and provide feedback live during the meeting by:</a:t>
            </a:r>
          </a:p>
        </p:txBody>
      </p:sp>
      <p:sp>
        <p:nvSpPr>
          <p:cNvPr id="5" name="TextBox 5">
            <a:extLst>
              <a:ext uri="{FF2B5EF4-FFF2-40B4-BE49-F238E27FC236}">
                <a16:creationId xmlns:a16="http://schemas.microsoft.com/office/drawing/2014/main" id="{6EBF90B6-E303-C2B2-EA89-482C7C436BAF}"/>
              </a:ext>
            </a:extLst>
          </p:cNvPr>
          <p:cNvSpPr txBox="1"/>
          <p:nvPr/>
        </p:nvSpPr>
        <p:spPr>
          <a:xfrm>
            <a:off x="6007095" y="2334993"/>
            <a:ext cx="5232397" cy="3046991"/>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FFFFFF"/>
                </a:solidFill>
                <a:uFillTx/>
                <a:latin typeface="Lato" pitchFamily="34"/>
              </a:rPr>
              <a:t>Using the Q&amp; A feature, where comments will be sent to the moderator.</a:t>
            </a:r>
          </a:p>
          <a:p>
            <a:pPr marL="342900" marR="0" lvl="0" indent="-34290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Lato" pitchFamily="34"/>
            </a:endParaRPr>
          </a:p>
          <a:p>
            <a:pPr marL="342900" marR="0" lvl="0" indent="-34290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FFFFFF"/>
                </a:solidFill>
                <a:uFillTx/>
                <a:latin typeface="Lato" pitchFamily="34"/>
              </a:rPr>
              <a:t>Raising your hand using the ‘raise your hand’ feature on Zoom. You will be given permission to unmute and speak.</a:t>
            </a:r>
          </a:p>
        </p:txBody>
      </p:sp>
      <p:sp>
        <p:nvSpPr>
          <p:cNvPr id="6" name="TextBox 6">
            <a:extLst>
              <a:ext uri="{FF2B5EF4-FFF2-40B4-BE49-F238E27FC236}">
                <a16:creationId xmlns:a16="http://schemas.microsoft.com/office/drawing/2014/main" id="{9349E1AC-D29C-5ADC-B3F0-B5737FAC7C2C}"/>
              </a:ext>
            </a:extLst>
          </p:cNvPr>
          <p:cNvSpPr txBox="1"/>
          <p:nvPr/>
        </p:nvSpPr>
        <p:spPr>
          <a:xfrm>
            <a:off x="5626102" y="5689597"/>
            <a:ext cx="6159498"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1" u="none" strike="noStrike" kern="1200" cap="none" spc="0" baseline="0" dirty="0">
                <a:solidFill>
                  <a:srgbClr val="FFFFFF"/>
                </a:solidFill>
                <a:uFillTx/>
                <a:latin typeface="Lato" pitchFamily="34"/>
              </a:rPr>
              <a:t>Please note that this meeting is being recorded: the recording will be public record.</a:t>
            </a:r>
          </a:p>
        </p:txBody>
      </p:sp>
    </p:spTree>
    <p:extLst>
      <p:ext uri="{BB962C8B-B14F-4D97-AF65-F5344CB8AC3E}">
        <p14:creationId xmlns:p14="http://schemas.microsoft.com/office/powerpoint/2010/main" val="389499048"/>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04802CE-CC34-5886-BEE1-E84B51572A72}"/>
              </a:ext>
            </a:extLst>
          </p:cNvPr>
          <p:cNvSpPr txBox="1">
            <a:spLocks noGrp="1"/>
          </p:cNvSpPr>
          <p:nvPr>
            <p:ph type="sldNum" sz="quarter" idx="4"/>
          </p:nvPr>
        </p:nvSpPr>
        <p:spPr>
          <a:xfrm>
            <a:off x="10668003" y="6356351"/>
            <a:ext cx="685800" cy="36511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767676"/>
                </a:solidFill>
                <a:uFillTx/>
                <a:latin typeface="Lato Black" pitchFamily="34"/>
              </a:defRPr>
            </a:lvl1pPr>
          </a:lstStyle>
          <a:p>
            <a:pPr lvl="0"/>
            <a:fld id="{7E5B3D76-C421-4BBA-82D6-929E42405425}" type="slidenum">
              <a:t>‹#›</a:t>
            </a:fld>
            <a:endParaRPr lang="en-US" dirty="0"/>
          </a:p>
        </p:txBody>
      </p:sp>
      <p:pic>
        <p:nvPicPr>
          <p:cNvPr id="3" name="Picture 6" descr="Logo&#10;&#10;AI-generated content may be incorrect.">
            <a:extLst>
              <a:ext uri="{FF2B5EF4-FFF2-40B4-BE49-F238E27FC236}">
                <a16:creationId xmlns:a16="http://schemas.microsoft.com/office/drawing/2014/main" id="{9D94B452-4388-4608-F283-951D14EE9DF8}"/>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838203" y="6356351"/>
            <a:ext cx="1057430" cy="365129"/>
          </a:xfrm>
          <a:prstGeom prst="rect">
            <a:avLst/>
          </a:prstGeom>
          <a:noFill/>
          <a:ln cap="flat">
            <a:noFill/>
          </a:ln>
        </p:spPr>
      </p:pic>
    </p:spTree>
    <p:extLst>
      <p:ext uri="{BB962C8B-B14F-4D97-AF65-F5344CB8AC3E}">
        <p14:creationId xmlns:p14="http://schemas.microsoft.com/office/powerpoint/2010/main" val="18762774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4" r:id="rId8"/>
    <p:sldLayoutId id="2147483685"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A183B4-67A6-3633-0AFA-673555F8964B}"/>
              </a:ext>
            </a:extLst>
          </p:cNvPr>
          <p:cNvSpPr/>
          <p:nvPr/>
        </p:nvSpPr>
        <p:spPr>
          <a:xfrm>
            <a:off x="0" y="0"/>
            <a:ext cx="12191996" cy="6858000"/>
          </a:xfrm>
          <a:prstGeom prst="rect">
            <a:avLst/>
          </a:prstGeom>
          <a:solidFill>
            <a:srgbClr val="5E504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pic>
        <p:nvPicPr>
          <p:cNvPr id="3" name="Picture 2" descr="A black and white logo&#10;&#10;AI-generated content may be incorrect.">
            <a:extLst>
              <a:ext uri="{FF2B5EF4-FFF2-40B4-BE49-F238E27FC236}">
                <a16:creationId xmlns:a16="http://schemas.microsoft.com/office/drawing/2014/main" id="{CB869A1F-480F-C4A5-806C-C3E2792D4FC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78570" y="4887980"/>
            <a:ext cx="2434846" cy="706730"/>
          </a:xfrm>
          <a:prstGeom prst="rect">
            <a:avLst/>
          </a:prstGeom>
          <a:noFill/>
          <a:ln cap="flat">
            <a:noFill/>
          </a:ln>
        </p:spPr>
      </p:pic>
      <p:sp>
        <p:nvSpPr>
          <p:cNvPr id="4" name="TextBox 4">
            <a:extLst>
              <a:ext uri="{FF2B5EF4-FFF2-40B4-BE49-F238E27FC236}">
                <a16:creationId xmlns:a16="http://schemas.microsoft.com/office/drawing/2014/main" id="{7047F1E4-9DE8-914B-F6E3-56DD79BB6F0F}"/>
              </a:ext>
            </a:extLst>
          </p:cNvPr>
          <p:cNvSpPr txBox="1"/>
          <p:nvPr/>
        </p:nvSpPr>
        <p:spPr>
          <a:xfrm>
            <a:off x="2882902" y="901698"/>
            <a:ext cx="6426202" cy="156965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600" b="1" i="0" u="none" strike="noStrike" kern="1200" cap="none" spc="0" baseline="0" dirty="0">
                <a:solidFill>
                  <a:srgbClr val="E3E895"/>
                </a:solidFill>
                <a:uFillTx/>
                <a:latin typeface="Lato"/>
              </a:rPr>
              <a:t>Thank You.</a:t>
            </a:r>
            <a:endParaRPr lang="en-US" sz="9600" b="0" i="0" u="none" strike="noStrike" kern="1200" cap="none" spc="0" baseline="0" dirty="0">
              <a:solidFill>
                <a:srgbClr val="E3E895"/>
              </a:solidFill>
              <a:uFillTx/>
              <a:latin typeface="Lato"/>
            </a:endParaRPr>
          </a:p>
        </p:txBody>
      </p:sp>
      <p:sp>
        <p:nvSpPr>
          <p:cNvPr id="5" name="TextBox 8">
            <a:extLst>
              <a:ext uri="{FF2B5EF4-FFF2-40B4-BE49-F238E27FC236}">
                <a16:creationId xmlns:a16="http://schemas.microsoft.com/office/drawing/2014/main" id="{735CF8C4-F74D-3C96-330E-9F448D6141F2}"/>
              </a:ext>
            </a:extLst>
          </p:cNvPr>
          <p:cNvSpPr txBox="1"/>
          <p:nvPr/>
        </p:nvSpPr>
        <p:spPr>
          <a:xfrm>
            <a:off x="3098801" y="5830790"/>
            <a:ext cx="5994404"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dirty="0">
                <a:solidFill>
                  <a:srgbClr val="FFFFFF"/>
                </a:solidFill>
                <a:uFillTx/>
                <a:latin typeface="Lato"/>
              </a:rPr>
              <a:t>The Massachusetts Department of Conservation and Recreation (DCR) cares for nearly half a million acres of public lands, nurturing the vital connection between people and nature while keeping these shared spaces welcoming and accessible to all. </a:t>
            </a:r>
          </a:p>
        </p:txBody>
      </p:sp>
    </p:spTree>
    <p:extLst>
      <p:ext uri="{BB962C8B-B14F-4D97-AF65-F5344CB8AC3E}">
        <p14:creationId xmlns:p14="http://schemas.microsoft.com/office/powerpoint/2010/main" val="2184849468"/>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hyperlink" Target="http://www.mass.gov/dcr/past-public-meetings" TargetMode="External"/><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hyperlink" Target="mailto:mass.parks@mass.gov" TargetMode="External"/><Relationship Id="rId4" Type="http://schemas.openxmlformats.org/officeDocument/2006/relationships/hyperlink" Target="http://www.mass.gov/dcr/public-comment"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EB2CCED-C758-4E37-078A-08C1FF876B1E}"/>
              </a:ext>
              <a:ext uri="{C183D7F6-B498-43B3-948B-1728B52AA6E4}">
                <adec:decorative xmlns:adec="http://schemas.microsoft.com/office/drawing/2017/decorative" val="0"/>
              </a:ext>
            </a:extLst>
          </p:cNvPr>
          <p:cNvSpPr>
            <a:spLocks noGrp="1"/>
          </p:cNvSpPr>
          <p:nvPr>
            <p:ph type="title" idx="4294967295"/>
          </p:nvPr>
        </p:nvSpPr>
        <p:spPr>
          <a:xfrm>
            <a:off x="381003" y="1760540"/>
            <a:ext cx="11525253" cy="957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400" b="0" i="0" u="none" strike="noStrike" kern="1200" cap="none" spc="0" normalizeH="0" baseline="0" noProof="0" dirty="0">
                <a:ln>
                  <a:noFill/>
                </a:ln>
                <a:solidFill>
                  <a:srgbClr val="000000"/>
                </a:solidFill>
                <a:effectLst/>
                <a:uLnTx/>
                <a:uFillTx/>
                <a:latin typeface="Lato"/>
                <a:ea typeface="+mn-ea"/>
                <a:cs typeface="+mn-cs"/>
              </a:rPr>
              <a:t>Public Information Meeting</a:t>
            </a:r>
          </a:p>
        </p:txBody>
      </p:sp>
      <p:sp>
        <p:nvSpPr>
          <p:cNvPr id="3" name="Text Placeholder 2">
            <a:extLst>
              <a:ext uri="{FF2B5EF4-FFF2-40B4-BE49-F238E27FC236}">
                <a16:creationId xmlns:a16="http://schemas.microsoft.com/office/drawing/2014/main" id="{41430455-5C11-7800-E2BF-143E5AE0DFDD}"/>
              </a:ext>
              <a:ext uri="{C183D7F6-B498-43B3-948B-1728B52AA6E4}">
                <adec:decorative xmlns:adec="http://schemas.microsoft.com/office/drawing/2017/decorative" val="0"/>
              </a:ext>
            </a:extLst>
          </p:cNvPr>
          <p:cNvSpPr>
            <a:spLocks noGrp="1"/>
          </p:cNvSpPr>
          <p:nvPr>
            <p:ph type="body" sz="quarter" idx="4294967295"/>
          </p:nvPr>
        </p:nvSpPr>
        <p:spPr>
          <a:xfrm>
            <a:off x="381003" y="330198"/>
            <a:ext cx="8699501" cy="1430341"/>
          </a:xfrm>
          <a:prstGeom prst="rect">
            <a:avLst/>
          </a:prstGeom>
        </p:spPr>
        <p:txBody>
          <a:bodyPr/>
          <a:lstStyle/>
          <a:p>
            <a:r>
              <a:rPr lang="en-US" dirty="0"/>
              <a:t>BROOK FARM HISTORIC SITE</a:t>
            </a:r>
            <a:br>
              <a:rPr lang="en-US" dirty="0"/>
            </a:br>
            <a:r>
              <a:rPr lang="en-US" dirty="0"/>
              <a:t>Conceptual Plan</a:t>
            </a:r>
          </a:p>
        </p:txBody>
      </p:sp>
      <p:pic>
        <p:nvPicPr>
          <p:cNvPr id="10" name="Picture 9" descr="Photo of Print Shop building, the last remaining historic building at Brook Farm.">
            <a:extLst>
              <a:ext uri="{FF2B5EF4-FFF2-40B4-BE49-F238E27FC236}">
                <a16:creationId xmlns:a16="http://schemas.microsoft.com/office/drawing/2014/main" id="{22134651-83F7-298B-506B-39576B041EEF}"/>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55527" y="2877016"/>
            <a:ext cx="7394741" cy="3686950"/>
          </a:xfrm>
          <a:prstGeom prst="rect">
            <a:avLst/>
          </a:prstGeom>
        </p:spPr>
      </p:pic>
      <p:sp>
        <p:nvSpPr>
          <p:cNvPr id="5" name="Text Placeholder 4">
            <a:extLst>
              <a:ext uri="{FF2B5EF4-FFF2-40B4-BE49-F238E27FC236}">
                <a16:creationId xmlns:a16="http://schemas.microsoft.com/office/drawing/2014/main" id="{C3970E97-93B3-C890-293D-23741F94AF44}"/>
              </a:ext>
              <a:ext uri="{C183D7F6-B498-43B3-948B-1728B52AA6E4}">
                <adec:decorative xmlns:adec="http://schemas.microsoft.com/office/drawing/2017/decorative" val="0"/>
              </a:ext>
            </a:extLst>
          </p:cNvPr>
          <p:cNvSpPr>
            <a:spLocks noGrp="1"/>
          </p:cNvSpPr>
          <p:nvPr>
            <p:ph type="body" sz="quarter" idx="4294967295"/>
          </p:nvPr>
        </p:nvSpPr>
        <p:spPr>
          <a:xfrm>
            <a:off x="8039103" y="3124203"/>
            <a:ext cx="3594104" cy="1356320"/>
          </a:xfrm>
          <a:prstGeom prst="rect">
            <a:avLst/>
          </a:prstGeom>
        </p:spPr>
        <p:txBody>
          <a:bodyPr/>
          <a:lstStyle/>
          <a:p>
            <a:r>
              <a:rPr lang="en-US" dirty="0"/>
              <a:t>Department of</a:t>
            </a:r>
            <a:br>
              <a:rPr lang="en-US" dirty="0"/>
            </a:br>
            <a:r>
              <a:rPr lang="en-US" dirty="0"/>
              <a:t>Conservation and Recreation</a:t>
            </a:r>
          </a:p>
        </p:txBody>
      </p:sp>
      <p:sp>
        <p:nvSpPr>
          <p:cNvPr id="6" name="Text Placeholder 5">
            <a:extLst>
              <a:ext uri="{FF2B5EF4-FFF2-40B4-BE49-F238E27FC236}">
                <a16:creationId xmlns:a16="http://schemas.microsoft.com/office/drawing/2014/main" id="{FD670907-27DB-E559-1D61-EC15C746ED5F}"/>
              </a:ext>
              <a:ext uri="{C183D7F6-B498-43B3-948B-1728B52AA6E4}">
                <adec:decorative xmlns:adec="http://schemas.microsoft.com/office/drawing/2017/decorative" val="0"/>
              </a:ext>
            </a:extLst>
          </p:cNvPr>
          <p:cNvSpPr>
            <a:spLocks noGrp="1"/>
          </p:cNvSpPr>
          <p:nvPr>
            <p:ph type="body" sz="quarter" idx="4294967295"/>
          </p:nvPr>
        </p:nvSpPr>
        <p:spPr>
          <a:xfrm>
            <a:off x="8039103" y="4660897"/>
            <a:ext cx="3594104" cy="699259"/>
          </a:xfrm>
          <a:prstGeom prst="rect">
            <a:avLst/>
          </a:prstGeom>
        </p:spPr>
        <p:txBody>
          <a:bodyPr/>
          <a:lstStyle/>
          <a:p>
            <a:r>
              <a:rPr lang="en-US" dirty="0"/>
              <a:t>Thursday, April 30, 2026</a:t>
            </a:r>
          </a:p>
        </p:txBody>
      </p:sp>
      <p:sp>
        <p:nvSpPr>
          <p:cNvPr id="7" name="Text Placeholder 6">
            <a:extLst>
              <a:ext uri="{FF2B5EF4-FFF2-40B4-BE49-F238E27FC236}">
                <a16:creationId xmlns:a16="http://schemas.microsoft.com/office/drawing/2014/main" id="{C7557316-850E-4285-7D5F-B51BF3F36C6E}"/>
              </a:ext>
              <a:ext uri="{C183D7F6-B498-43B3-948B-1728B52AA6E4}">
                <adec:decorative xmlns:adec="http://schemas.microsoft.com/office/drawing/2017/decorative" val="0"/>
              </a:ext>
            </a:extLst>
          </p:cNvPr>
          <p:cNvSpPr>
            <a:spLocks noGrp="1"/>
          </p:cNvSpPr>
          <p:nvPr>
            <p:ph type="body" sz="quarter" idx="4294967295"/>
          </p:nvPr>
        </p:nvSpPr>
        <p:spPr>
          <a:xfrm>
            <a:off x="8039103" y="5360157"/>
            <a:ext cx="3594104" cy="1013429"/>
          </a:xfrm>
          <a:prstGeom prst="rect">
            <a:avLst/>
          </a:prstGeom>
        </p:spPr>
        <p:txBody>
          <a:bodyPr/>
          <a:lstStyle/>
          <a:p>
            <a:r>
              <a:rPr lang="en-US" dirty="0"/>
              <a:t>6:00 PM – 7:30 PM</a:t>
            </a:r>
          </a:p>
        </p:txBody>
      </p:sp>
    </p:spTree>
    <p:extLst>
      <p:ext uri="{BB962C8B-B14F-4D97-AF65-F5344CB8AC3E}">
        <p14:creationId xmlns:p14="http://schemas.microsoft.com/office/powerpoint/2010/main" val="4042268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140435" y="171949"/>
            <a:ext cx="9837578" cy="632796"/>
          </a:xfrm>
        </p:spPr>
        <p:txBody>
          <a:bodyPr/>
          <a:lstStyle/>
          <a:p>
            <a:r>
              <a:rPr lang="en-US" dirty="0"/>
              <a:t>Site Analysis - Multimodal Circulation</a:t>
            </a:r>
          </a:p>
        </p:txBody>
      </p:sp>
      <p:pic>
        <p:nvPicPr>
          <p:cNvPr id="6" name="Picture 5" descr="A diagram of Brook Farm showing the Main Driveway and entry ">
            <a:extLst>
              <a:ext uri="{FF2B5EF4-FFF2-40B4-BE49-F238E27FC236}">
                <a16:creationId xmlns:a16="http://schemas.microsoft.com/office/drawing/2014/main" id="{6A642F9D-9CF1-0E8A-7C6A-6C68DBEEB653}"/>
              </a:ext>
            </a:extLst>
          </p:cNvPr>
          <p:cNvPicPr>
            <a:picLocks noChangeAspect="1"/>
          </p:cNvPicPr>
          <p:nvPr/>
        </p:nvPicPr>
        <p:blipFill>
          <a:blip r:embed="rId3"/>
          <a:stretch>
            <a:fillRect/>
          </a:stretch>
        </p:blipFill>
        <p:spPr>
          <a:xfrm>
            <a:off x="1931361" y="847725"/>
            <a:ext cx="10168788" cy="5838326"/>
          </a:xfrm>
          <a:prstGeom prst="rect">
            <a:avLst/>
          </a:prstGeom>
        </p:spPr>
      </p:pic>
    </p:spTree>
    <p:extLst>
      <p:ext uri="{BB962C8B-B14F-4D97-AF65-F5344CB8AC3E}">
        <p14:creationId xmlns:p14="http://schemas.microsoft.com/office/powerpoint/2010/main" val="383338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Brook Farm Historic Site showing trails">
            <a:extLst>
              <a:ext uri="{FF2B5EF4-FFF2-40B4-BE49-F238E27FC236}">
                <a16:creationId xmlns:a16="http://schemas.microsoft.com/office/drawing/2014/main" id="{2A247EAF-59F4-702F-2367-9516F0AF841A}"/>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939332" y="1029216"/>
            <a:ext cx="10092531" cy="5833519"/>
          </a:xfrm>
          <a:prstGeom prst="rect">
            <a:avLst/>
          </a:prstGeom>
        </p:spPr>
      </p:pic>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158691" y="171949"/>
            <a:ext cx="5709545" cy="1094144"/>
          </a:xfrm>
        </p:spPr>
        <p:txBody>
          <a:bodyPr/>
          <a:lstStyle/>
          <a:p>
            <a:r>
              <a:rPr lang="en-US" dirty="0"/>
              <a:t>Site Analysis -  Trails</a:t>
            </a:r>
          </a:p>
        </p:txBody>
      </p:sp>
    </p:spTree>
    <p:extLst>
      <p:ext uri="{BB962C8B-B14F-4D97-AF65-F5344CB8AC3E}">
        <p14:creationId xmlns:p14="http://schemas.microsoft.com/office/powerpoint/2010/main" val="1038175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536004" y="171949"/>
            <a:ext cx="6688761" cy="641968"/>
          </a:xfrm>
        </p:spPr>
        <p:txBody>
          <a:bodyPr/>
          <a:lstStyle/>
          <a:p>
            <a:r>
              <a:rPr lang="en-US" dirty="0"/>
              <a:t>Site Analysis - Hydrology</a:t>
            </a:r>
          </a:p>
        </p:txBody>
      </p:sp>
      <p:pic>
        <p:nvPicPr>
          <p:cNvPr id="3" name="Picture 2" descr="A diagram of Brook Farm Historic Site showing wetlands, vernal pools, streams and ponds">
            <a:extLst>
              <a:ext uri="{FF2B5EF4-FFF2-40B4-BE49-F238E27FC236}">
                <a16:creationId xmlns:a16="http://schemas.microsoft.com/office/drawing/2014/main" id="{08BDD691-1EC3-9855-7242-A70E932F1AE9}"/>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088242" y="943418"/>
            <a:ext cx="9932877" cy="5742633"/>
          </a:xfrm>
          <a:prstGeom prst="rect">
            <a:avLst/>
          </a:prstGeom>
        </p:spPr>
      </p:pic>
    </p:spTree>
    <p:extLst>
      <p:ext uri="{BB962C8B-B14F-4D97-AF65-F5344CB8AC3E}">
        <p14:creationId xmlns:p14="http://schemas.microsoft.com/office/powerpoint/2010/main" val="3616615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536004" y="171949"/>
            <a:ext cx="7954853" cy="672114"/>
          </a:xfrm>
        </p:spPr>
        <p:txBody>
          <a:bodyPr/>
          <a:lstStyle/>
          <a:p>
            <a:r>
              <a:rPr lang="en-US" dirty="0"/>
              <a:t>Site Analysis - Priority Habitat</a:t>
            </a:r>
          </a:p>
        </p:txBody>
      </p:sp>
      <p:pic>
        <p:nvPicPr>
          <p:cNvPr id="3" name="Picture 2" descr="A Diagram of Brook Farm Historic Site showing vernal pools and areas of Priority Habitat">
            <a:extLst>
              <a:ext uri="{FF2B5EF4-FFF2-40B4-BE49-F238E27FC236}">
                <a16:creationId xmlns:a16="http://schemas.microsoft.com/office/drawing/2014/main" id="{2A247EAF-59F4-702F-2367-9516F0AF841A}"/>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020906" y="873080"/>
            <a:ext cx="10053316" cy="5812971"/>
          </a:xfrm>
          <a:prstGeom prst="rect">
            <a:avLst/>
          </a:prstGeom>
        </p:spPr>
      </p:pic>
    </p:spTree>
    <p:extLst>
      <p:ext uri="{BB962C8B-B14F-4D97-AF65-F5344CB8AC3E}">
        <p14:creationId xmlns:p14="http://schemas.microsoft.com/office/powerpoint/2010/main" val="1186093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the area around the Print Shop at Brook Farm Historic site showing trees and their condition form poor to good">
            <a:extLst>
              <a:ext uri="{FF2B5EF4-FFF2-40B4-BE49-F238E27FC236}">
                <a16:creationId xmlns:a16="http://schemas.microsoft.com/office/drawing/2014/main" id="{BC7867B8-B390-36E5-EDBA-B3F3215219C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120202" y="810925"/>
            <a:ext cx="9523802" cy="5886163"/>
          </a:xfrm>
          <a:prstGeom prst="rect">
            <a:avLst/>
          </a:prstGeom>
        </p:spPr>
      </p:pic>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411109" y="73817"/>
            <a:ext cx="8341005" cy="1045765"/>
          </a:xfrm>
          <a:solidFill>
            <a:schemeClr val="bg1"/>
          </a:solidFill>
        </p:spPr>
        <p:txBody>
          <a:bodyPr/>
          <a:lstStyle/>
          <a:p>
            <a:r>
              <a:rPr lang="en-US" dirty="0"/>
              <a:t>Site Analysis -  Tree Assessment</a:t>
            </a:r>
          </a:p>
        </p:txBody>
      </p:sp>
    </p:spTree>
    <p:extLst>
      <p:ext uri="{BB962C8B-B14F-4D97-AF65-F5344CB8AC3E}">
        <p14:creationId xmlns:p14="http://schemas.microsoft.com/office/powerpoint/2010/main" val="5502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536004" y="171948"/>
            <a:ext cx="10515600" cy="1325559"/>
          </a:xfrm>
        </p:spPr>
        <p:txBody>
          <a:bodyPr/>
          <a:lstStyle/>
          <a:p>
            <a:r>
              <a:rPr lang="en-US" dirty="0"/>
              <a:t>Project Goals</a:t>
            </a:r>
          </a:p>
        </p:txBody>
      </p:sp>
      <p:sp>
        <p:nvSpPr>
          <p:cNvPr id="4" name="TextBox 3">
            <a:extLst>
              <a:ext uri="{FF2B5EF4-FFF2-40B4-BE49-F238E27FC236}">
                <a16:creationId xmlns:a16="http://schemas.microsoft.com/office/drawing/2014/main" id="{97980B0A-0748-CC85-DEB2-47155F4BEC53}"/>
              </a:ext>
            </a:extLst>
          </p:cNvPr>
          <p:cNvSpPr txBox="1"/>
          <p:nvPr/>
        </p:nvSpPr>
        <p:spPr>
          <a:xfrm>
            <a:off x="2601578" y="1303946"/>
            <a:ext cx="8881923" cy="4493538"/>
          </a:xfrm>
          <a:prstGeom prst="rect">
            <a:avLst/>
          </a:prstGeom>
          <a:noFill/>
        </p:spPr>
        <p:txBody>
          <a:bodyPr wrap="square">
            <a:spAutoFit/>
          </a:bodyPr>
          <a:lstStyle/>
          <a:p>
            <a:pPr eaLnBrk="0" hangingPunct="0">
              <a:spcBef>
                <a:spcPct val="50000"/>
              </a:spcBef>
              <a:spcAft>
                <a:spcPts val="600"/>
              </a:spcAft>
            </a:pPr>
            <a:r>
              <a:rPr lang="en-US" sz="2800" b="1" dirty="0">
                <a:latin typeface="Lato" panose="020F0502020204030203" pitchFamily="34" charset="0"/>
                <a:ea typeface="Lato" panose="020F0502020204030203" pitchFamily="34" charset="0"/>
                <a:cs typeface="Lato" panose="020F0502020204030203" pitchFamily="34" charset="0"/>
              </a:rPr>
              <a:t>Enhancing public use through:</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Interpretation;</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Accessibility improvements;</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Potential adaptive reuse of the Print Shop;</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Sustainable site improvements;</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Convey historic land uses such as agriculture, and;</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Passive recreational programming.</a:t>
            </a:r>
          </a:p>
        </p:txBody>
      </p:sp>
    </p:spTree>
    <p:extLst>
      <p:ext uri="{BB962C8B-B14F-4D97-AF65-F5344CB8AC3E}">
        <p14:creationId xmlns:p14="http://schemas.microsoft.com/office/powerpoint/2010/main" val="3213588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C984-13C6-4E57-1CAC-A4941A411D01}"/>
              </a:ext>
            </a:extLst>
          </p:cNvPr>
          <p:cNvSpPr>
            <a:spLocks noGrp="1"/>
          </p:cNvSpPr>
          <p:nvPr>
            <p:ph type="title"/>
          </p:nvPr>
        </p:nvSpPr>
        <p:spPr>
          <a:xfrm>
            <a:off x="536004" y="208122"/>
            <a:ext cx="4928490" cy="695348"/>
          </a:xfrm>
        </p:spPr>
        <p:txBody>
          <a:bodyPr/>
          <a:lstStyle/>
          <a:p>
            <a:r>
              <a:rPr lang="en-US" dirty="0"/>
              <a:t>Full Site Concept</a:t>
            </a:r>
          </a:p>
        </p:txBody>
      </p:sp>
      <p:pic>
        <p:nvPicPr>
          <p:cNvPr id="5" name="Picture 4" descr="A diagram of Brook Farm Historic Site that indicates two enlargements - one of the northeast called Enlargement A and one of the southwest called Enlargement B.">
            <a:extLst>
              <a:ext uri="{FF2B5EF4-FFF2-40B4-BE49-F238E27FC236}">
                <a16:creationId xmlns:a16="http://schemas.microsoft.com/office/drawing/2014/main" id="{045C601A-5BEA-87A1-39DC-A1591748E5AA}"/>
              </a:ext>
            </a:extLst>
          </p:cNvPr>
          <p:cNvPicPr>
            <a:picLocks noChangeAspect="1"/>
          </p:cNvPicPr>
          <p:nvPr/>
        </p:nvPicPr>
        <p:blipFill>
          <a:blip r:embed="rId3"/>
          <a:stretch>
            <a:fillRect/>
          </a:stretch>
        </p:blipFill>
        <p:spPr>
          <a:xfrm>
            <a:off x="2066925" y="903470"/>
            <a:ext cx="9944415" cy="5878117"/>
          </a:xfrm>
          <a:prstGeom prst="rect">
            <a:avLst/>
          </a:prstGeom>
        </p:spPr>
      </p:pic>
    </p:spTree>
    <p:extLst>
      <p:ext uri="{BB962C8B-B14F-4D97-AF65-F5344CB8AC3E}">
        <p14:creationId xmlns:p14="http://schemas.microsoft.com/office/powerpoint/2010/main" val="3340980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D0946-FBFA-602F-EA6D-CF5329A82F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99DAAE-B093-E985-8CDA-9E345867EB90}"/>
              </a:ext>
            </a:extLst>
          </p:cNvPr>
          <p:cNvSpPr>
            <a:spLocks noGrp="1"/>
          </p:cNvSpPr>
          <p:nvPr>
            <p:ph type="title"/>
          </p:nvPr>
        </p:nvSpPr>
        <p:spPr>
          <a:xfrm>
            <a:off x="144974" y="24316"/>
            <a:ext cx="9019574" cy="755836"/>
          </a:xfrm>
        </p:spPr>
        <p:txBody>
          <a:bodyPr/>
          <a:lstStyle/>
          <a:p>
            <a:pPr>
              <a:spcBef>
                <a:spcPts val="0"/>
              </a:spcBef>
            </a:pPr>
            <a:r>
              <a:rPr lang="en-US" dirty="0">
                <a:solidFill>
                  <a:srgbClr val="000000"/>
                </a:solidFill>
                <a:latin typeface="Lato ExtraBold" pitchFamily="34"/>
                <a:ea typeface="Lato ExtraBold" pitchFamily="34"/>
                <a:cs typeface="Lato ExtraBold" pitchFamily="34"/>
              </a:rPr>
              <a:t>Full Site Concept - Enlargement A</a:t>
            </a:r>
          </a:p>
        </p:txBody>
      </p:sp>
      <p:pic>
        <p:nvPicPr>
          <p:cNvPr id="5" name="Picture 4" descr="The area of Brook Farm called Enlargement A showing areas for new trails, trail improvements and signage">
            <a:extLst>
              <a:ext uri="{FF2B5EF4-FFF2-40B4-BE49-F238E27FC236}">
                <a16:creationId xmlns:a16="http://schemas.microsoft.com/office/drawing/2014/main" id="{AD04F874-5FB8-764A-AAE3-B1ACE15C1EF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874071" y="974690"/>
            <a:ext cx="10315752" cy="5365149"/>
          </a:xfrm>
          <a:prstGeom prst="rect">
            <a:avLst/>
          </a:prstGeom>
        </p:spPr>
      </p:pic>
    </p:spTree>
    <p:extLst>
      <p:ext uri="{BB962C8B-B14F-4D97-AF65-F5344CB8AC3E}">
        <p14:creationId xmlns:p14="http://schemas.microsoft.com/office/powerpoint/2010/main" val="265954778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3EC70-15A3-DEEE-47B5-0F748119F7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B9DB1E-EB08-E2F0-3440-702C7947DF14}"/>
              </a:ext>
            </a:extLst>
          </p:cNvPr>
          <p:cNvSpPr>
            <a:spLocks noGrp="1"/>
          </p:cNvSpPr>
          <p:nvPr>
            <p:ph type="title"/>
          </p:nvPr>
        </p:nvSpPr>
        <p:spPr>
          <a:xfrm>
            <a:off x="206255" y="138114"/>
            <a:ext cx="10515600" cy="685852"/>
          </a:xfrm>
        </p:spPr>
        <p:txBody>
          <a:bodyPr/>
          <a:lstStyle/>
          <a:p>
            <a:pPr>
              <a:spcBef>
                <a:spcPts val="0"/>
              </a:spcBef>
            </a:pPr>
            <a:r>
              <a:rPr lang="en-US" dirty="0">
                <a:solidFill>
                  <a:srgbClr val="000000"/>
                </a:solidFill>
                <a:latin typeface="Lato ExtraBold" pitchFamily="34"/>
                <a:ea typeface="Lato ExtraBold" pitchFamily="34"/>
                <a:cs typeface="Lato ExtraBold" pitchFamily="34"/>
              </a:rPr>
              <a:t>Full Park Concept - Enlargement B</a:t>
            </a:r>
          </a:p>
        </p:txBody>
      </p:sp>
      <p:pic>
        <p:nvPicPr>
          <p:cNvPr id="4" name="Picture 3" descr="The area of Brook Farm called Enlargement B showing areas of existing trails, trail improvements and signage">
            <a:extLst>
              <a:ext uri="{FF2B5EF4-FFF2-40B4-BE49-F238E27FC236}">
                <a16:creationId xmlns:a16="http://schemas.microsoft.com/office/drawing/2014/main" id="{14666B17-883A-D67D-368B-F8484C296FB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81253" y="876770"/>
            <a:ext cx="11234153" cy="5843116"/>
          </a:xfrm>
          <a:prstGeom prst="rect">
            <a:avLst/>
          </a:prstGeom>
        </p:spPr>
      </p:pic>
    </p:spTree>
    <p:extLst>
      <p:ext uri="{BB962C8B-B14F-4D97-AF65-F5344CB8AC3E}">
        <p14:creationId xmlns:p14="http://schemas.microsoft.com/office/powerpoint/2010/main" val="181703054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2045E4A-ECA1-2B57-44DC-1C6F25B0D924}"/>
              </a:ext>
            </a:extLst>
          </p:cNvPr>
          <p:cNvSpPr txBox="1">
            <a:spLocks noGrp="1"/>
          </p:cNvSpPr>
          <p:nvPr>
            <p:ph type="title" idx="4294967295"/>
          </p:nvPr>
        </p:nvSpPr>
        <p:spPr>
          <a:xfrm>
            <a:off x="190484" y="185078"/>
            <a:ext cx="9752811" cy="769441"/>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Historic Core </a:t>
            </a:r>
            <a:r>
              <a:rPr lang="en-US" dirty="0">
                <a:solidFill>
                  <a:srgbClr val="000000"/>
                </a:solidFill>
                <a:latin typeface="Lato ExtraBold" pitchFamily="34"/>
                <a:ea typeface="Lato ExtraBold" pitchFamily="34"/>
                <a:cs typeface="Lato ExtraBold" pitchFamily="34"/>
              </a:rPr>
              <a:t>- Landscape Treatment</a:t>
            </a:r>
          </a:p>
        </p:txBody>
      </p:sp>
      <p:pic>
        <p:nvPicPr>
          <p:cNvPr id="36" name="Picture 35" descr="An aerial view of the Print Shop area at Brook Farm indicating where  improvements are proposed including formalizing parking, adding accessible pathways, controling invasive vegetation and exposing historic building foundations">
            <a:extLst>
              <a:ext uri="{FF2B5EF4-FFF2-40B4-BE49-F238E27FC236}">
                <a16:creationId xmlns:a16="http://schemas.microsoft.com/office/drawing/2014/main" id="{4019688B-45A4-3B79-EEBD-628AF38B430A}"/>
              </a:ext>
            </a:extLst>
          </p:cNvPr>
          <p:cNvPicPr>
            <a:picLocks noChangeAspect="1"/>
          </p:cNvPicPr>
          <p:nvPr/>
        </p:nvPicPr>
        <p:blipFill>
          <a:blip r:embed="rId3" cstate="print">
            <a:extLst>
              <a:ext uri="{28A0092B-C50C-407E-A947-70E740481C1C}">
                <a14:useLocalDpi xmlns:a14="http://schemas.microsoft.com/office/drawing/2010/main"/>
              </a:ext>
            </a:extLst>
          </a:blip>
          <a:srcRect b="2285"/>
          <a:stretch>
            <a:fillRect/>
          </a:stretch>
        </p:blipFill>
        <p:spPr>
          <a:xfrm>
            <a:off x="622998" y="1024933"/>
            <a:ext cx="11237751" cy="5835202"/>
          </a:xfrm>
          <a:prstGeom prst="rect">
            <a:avLst/>
          </a:prstGeom>
        </p:spPr>
      </p:pic>
    </p:spTree>
    <p:extLst>
      <p:ext uri="{BB962C8B-B14F-4D97-AF65-F5344CB8AC3E}">
        <p14:creationId xmlns:p14="http://schemas.microsoft.com/office/powerpoint/2010/main" val="2060267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Commonwealth of Massachusetts">
            <a:extLst>
              <a:ext uri="{FF2B5EF4-FFF2-40B4-BE49-F238E27FC236}">
                <a16:creationId xmlns:a16="http://schemas.microsoft.com/office/drawing/2014/main" id="{AB9FE532-4807-D2E0-20C0-0C92E3A75104}"/>
              </a:ext>
            </a:extLst>
          </p:cNvPr>
          <p:cNvSpPr>
            <a:spLocks noGrp="1"/>
          </p:cNvSpPr>
          <p:nvPr>
            <p:ph type="title" idx="4294967295"/>
          </p:nvPr>
        </p:nvSpPr>
        <p:spPr>
          <a:xfrm>
            <a:off x="838200" y="365125"/>
            <a:ext cx="10515600" cy="1325563"/>
          </a:xfrm>
          <a:prstGeom prst="rect">
            <a:avLst/>
          </a:prstGeom>
        </p:spPr>
        <p:txBody>
          <a:bodyPr/>
          <a:lstStyle/>
          <a:p>
            <a:r>
              <a:rPr lang="en-US" sz="800" dirty="0">
                <a:solidFill>
                  <a:schemeClr val="accent2">
                    <a:lumMod val="50000"/>
                  </a:schemeClr>
                </a:solidFill>
              </a:rPr>
              <a:t>Commonwealth of 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EA18FA0F-E0F1-14E3-ABF9-7C075907B63B}"/>
              </a:ext>
            </a:extLst>
          </p:cNvPr>
          <p:cNvSpPr txBox="1">
            <a:spLocks noGrp="1"/>
          </p:cNvSpPr>
          <p:nvPr>
            <p:ph type="title" idx="4294967295"/>
          </p:nvPr>
        </p:nvSpPr>
        <p:spPr>
          <a:xfrm>
            <a:off x="179755" y="184963"/>
            <a:ext cx="6864140" cy="701731"/>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Historic Core</a:t>
            </a:r>
            <a:r>
              <a:rPr lang="en-US" dirty="0">
                <a:solidFill>
                  <a:srgbClr val="000000"/>
                </a:solidFill>
                <a:latin typeface="Lato ExtraBold" pitchFamily="34"/>
                <a:ea typeface="Lato ExtraBold" pitchFamily="34"/>
                <a:cs typeface="Lato ExtraBold" pitchFamily="34"/>
              </a:rPr>
              <a:t> - Concept A</a:t>
            </a:r>
          </a:p>
        </p:txBody>
      </p:sp>
      <p:sp>
        <p:nvSpPr>
          <p:cNvPr id="12" name="Rectangle 11">
            <a:extLst>
              <a:ext uri="{FF2B5EF4-FFF2-40B4-BE49-F238E27FC236}">
                <a16:creationId xmlns:a16="http://schemas.microsoft.com/office/drawing/2014/main" id="{279A9B0B-7708-AA41-0463-CB82B6FDFB9F}"/>
              </a:ext>
              <a:ext uri="{C183D7F6-B498-43B3-948B-1728B52AA6E4}">
                <adec:decorative xmlns:adec="http://schemas.microsoft.com/office/drawing/2017/decorative" val="1"/>
              </a:ext>
            </a:extLst>
          </p:cNvPr>
          <p:cNvSpPr/>
          <p:nvPr/>
        </p:nvSpPr>
        <p:spPr>
          <a:xfrm>
            <a:off x="9914382" y="2717006"/>
            <a:ext cx="2056162" cy="4000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diagram for Concept A in the Historic Core showing proposed accessible trails, formalized parking, stabilized historic foundations, a 0.25 acre agricultural area, benches, signage and bike racks. ">
            <a:extLst>
              <a:ext uri="{FF2B5EF4-FFF2-40B4-BE49-F238E27FC236}">
                <a16:creationId xmlns:a16="http://schemas.microsoft.com/office/drawing/2014/main" id="{297D62A3-B241-6757-9360-CFEA07E7856D}"/>
              </a:ext>
            </a:extLst>
          </p:cNvPr>
          <p:cNvPicPr>
            <a:picLocks noChangeAspect="1"/>
          </p:cNvPicPr>
          <p:nvPr/>
        </p:nvPicPr>
        <p:blipFill>
          <a:blip r:embed="rId3"/>
          <a:stretch>
            <a:fillRect/>
          </a:stretch>
        </p:blipFill>
        <p:spPr>
          <a:xfrm>
            <a:off x="1736049" y="1135464"/>
            <a:ext cx="9879846" cy="5197255"/>
          </a:xfrm>
          <a:prstGeom prst="rect">
            <a:avLst/>
          </a:prstGeom>
        </p:spPr>
      </p:pic>
    </p:spTree>
    <p:extLst>
      <p:ext uri="{BB962C8B-B14F-4D97-AF65-F5344CB8AC3E}">
        <p14:creationId xmlns:p14="http://schemas.microsoft.com/office/powerpoint/2010/main" val="2289275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83A-5B16-CAB0-204D-9AFDED707BD0}"/>
            </a:ext>
          </a:extLst>
        </p:cNvPr>
        <p:cNvGrpSpPr/>
        <p:nvPr/>
      </p:nvGrpSpPr>
      <p:grpSpPr>
        <a:xfrm>
          <a:off x="0" y="0"/>
          <a:ext cx="0" cy="0"/>
          <a:chOff x="0" y="0"/>
          <a:chExt cx="0" cy="0"/>
        </a:xfrm>
      </p:grpSpPr>
      <p:sp>
        <p:nvSpPr>
          <p:cNvPr id="79" name="Title 78">
            <a:extLst>
              <a:ext uri="{FF2B5EF4-FFF2-40B4-BE49-F238E27FC236}">
                <a16:creationId xmlns:a16="http://schemas.microsoft.com/office/drawing/2014/main" id="{1AB8D342-7D3C-85B7-D0D7-C9A4B5A9F172}"/>
              </a:ext>
            </a:extLst>
          </p:cNvPr>
          <p:cNvSpPr txBox="1">
            <a:spLocks noGrp="1"/>
          </p:cNvSpPr>
          <p:nvPr>
            <p:ph type="title" idx="4294967295"/>
          </p:nvPr>
        </p:nvSpPr>
        <p:spPr>
          <a:xfrm>
            <a:off x="300186" y="214098"/>
            <a:ext cx="7748543" cy="701731"/>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Historic Core - </a:t>
            </a:r>
            <a:r>
              <a:rPr lang="en-US" dirty="0">
                <a:solidFill>
                  <a:srgbClr val="000000"/>
                </a:solidFill>
                <a:latin typeface="Lato ExtraBold" pitchFamily="34"/>
                <a:ea typeface="Lato ExtraBold" pitchFamily="34"/>
                <a:cs typeface="Lato ExtraBold" pitchFamily="34"/>
              </a:rPr>
              <a:t>Concept B -1</a:t>
            </a:r>
          </a:p>
        </p:txBody>
      </p:sp>
      <p:pic>
        <p:nvPicPr>
          <p:cNvPr id="3" name="Picture 2" descr="A diagram for Concept B in the Historic Core showing proposed accessible trails, a new access road and parking off of Baker Street, stabilized historic foundations, a 0.6 acre agricultural area, benches, signage and bike racks. ">
            <a:extLst>
              <a:ext uri="{FF2B5EF4-FFF2-40B4-BE49-F238E27FC236}">
                <a16:creationId xmlns:a16="http://schemas.microsoft.com/office/drawing/2014/main" id="{F29BF792-0DDF-24AC-AF55-EAA3CADB9DFE}"/>
              </a:ext>
            </a:extLst>
          </p:cNvPr>
          <p:cNvPicPr>
            <a:picLocks noChangeAspect="1"/>
          </p:cNvPicPr>
          <p:nvPr/>
        </p:nvPicPr>
        <p:blipFill>
          <a:blip r:embed="rId3"/>
          <a:stretch>
            <a:fillRect/>
          </a:stretch>
        </p:blipFill>
        <p:spPr>
          <a:xfrm>
            <a:off x="1849150" y="915829"/>
            <a:ext cx="10149174" cy="5325627"/>
          </a:xfrm>
          <a:prstGeom prst="rect">
            <a:avLst/>
          </a:prstGeom>
        </p:spPr>
      </p:pic>
    </p:spTree>
    <p:extLst>
      <p:ext uri="{BB962C8B-B14F-4D97-AF65-F5344CB8AC3E}">
        <p14:creationId xmlns:p14="http://schemas.microsoft.com/office/powerpoint/2010/main" val="2671746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83A-5B16-CAB0-204D-9AFDED707BD0}"/>
            </a:ext>
          </a:extLst>
        </p:cNvPr>
        <p:cNvGrpSpPr/>
        <p:nvPr/>
      </p:nvGrpSpPr>
      <p:grpSpPr>
        <a:xfrm>
          <a:off x="0" y="0"/>
          <a:ext cx="0" cy="0"/>
          <a:chOff x="0" y="0"/>
          <a:chExt cx="0" cy="0"/>
        </a:xfrm>
      </p:grpSpPr>
      <p:sp>
        <p:nvSpPr>
          <p:cNvPr id="79" name="Title 78">
            <a:extLst>
              <a:ext uri="{FF2B5EF4-FFF2-40B4-BE49-F238E27FC236}">
                <a16:creationId xmlns:a16="http://schemas.microsoft.com/office/drawing/2014/main" id="{1AB8D342-7D3C-85B7-D0D7-C9A4B5A9F172}"/>
              </a:ext>
            </a:extLst>
          </p:cNvPr>
          <p:cNvSpPr txBox="1">
            <a:spLocks noGrp="1"/>
          </p:cNvSpPr>
          <p:nvPr>
            <p:ph type="title" idx="4294967295"/>
          </p:nvPr>
        </p:nvSpPr>
        <p:spPr>
          <a:xfrm>
            <a:off x="208947" y="138799"/>
            <a:ext cx="7879975" cy="701731"/>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Historic Core - </a:t>
            </a:r>
            <a:r>
              <a:rPr lang="en-US" dirty="0">
                <a:solidFill>
                  <a:srgbClr val="000000"/>
                </a:solidFill>
                <a:latin typeface="Lato ExtraBold" pitchFamily="34"/>
                <a:ea typeface="Lato ExtraBold" pitchFamily="34"/>
                <a:cs typeface="Lato ExtraBold" pitchFamily="34"/>
              </a:rPr>
              <a:t>Concept B-2</a:t>
            </a:r>
          </a:p>
        </p:txBody>
      </p:sp>
      <p:pic>
        <p:nvPicPr>
          <p:cNvPr id="5" name="Picture 4" descr="A diagram for Concept B in the Historic Core showing proposed accessible trails, new parking off of Baker Street wiht one in/out access, stabilized historic foundations, a 0.6 acre agricultural area, benches, signage and bike racks. ">
            <a:extLst>
              <a:ext uri="{FF2B5EF4-FFF2-40B4-BE49-F238E27FC236}">
                <a16:creationId xmlns:a16="http://schemas.microsoft.com/office/drawing/2014/main" id="{A64473AA-9BA0-5239-22DD-E7B76657BC9A}"/>
              </a:ext>
            </a:extLst>
          </p:cNvPr>
          <p:cNvPicPr>
            <a:picLocks noChangeAspect="1"/>
          </p:cNvPicPr>
          <p:nvPr/>
        </p:nvPicPr>
        <p:blipFill>
          <a:blip r:embed="rId3"/>
          <a:stretch>
            <a:fillRect/>
          </a:stretch>
        </p:blipFill>
        <p:spPr>
          <a:xfrm>
            <a:off x="1805962" y="840530"/>
            <a:ext cx="10177091" cy="5448433"/>
          </a:xfrm>
          <a:prstGeom prst="rect">
            <a:avLst/>
          </a:prstGeom>
        </p:spPr>
      </p:pic>
    </p:spTree>
    <p:extLst>
      <p:ext uri="{BB962C8B-B14F-4D97-AF65-F5344CB8AC3E}">
        <p14:creationId xmlns:p14="http://schemas.microsoft.com/office/powerpoint/2010/main" val="969987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14ECB-0488-18C6-C3CD-0DE27B35CC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641417-C902-2A1D-944A-1E24F58E7D21}"/>
              </a:ext>
            </a:extLst>
          </p:cNvPr>
          <p:cNvSpPr>
            <a:spLocks noGrp="1"/>
          </p:cNvSpPr>
          <p:nvPr>
            <p:ph type="title"/>
          </p:nvPr>
        </p:nvSpPr>
        <p:spPr>
          <a:xfrm>
            <a:off x="360856" y="112648"/>
            <a:ext cx="2772546" cy="2128134"/>
          </a:xfrm>
        </p:spPr>
        <p:txBody>
          <a:bodyPr/>
          <a:lstStyle/>
          <a:p>
            <a:r>
              <a:rPr lang="en-US" dirty="0"/>
              <a:t>Questions</a:t>
            </a:r>
            <a:br>
              <a:rPr lang="en-US" dirty="0"/>
            </a:br>
            <a:r>
              <a:rPr lang="en-US" dirty="0"/>
              <a:t>and</a:t>
            </a:r>
            <a:br>
              <a:rPr lang="en-US" dirty="0"/>
            </a:br>
            <a:r>
              <a:rPr lang="en-US" dirty="0"/>
              <a:t>Answers</a:t>
            </a:r>
          </a:p>
        </p:txBody>
      </p:sp>
      <p:pic>
        <p:nvPicPr>
          <p:cNvPr id="4" name="Picture 3" descr="Historic photo of Brook Farm&#10;">
            <a:extLst>
              <a:ext uri="{FF2B5EF4-FFF2-40B4-BE49-F238E27FC236}">
                <a16:creationId xmlns:a16="http://schemas.microsoft.com/office/drawing/2014/main" id="{2DD53CC3-0DB5-2485-0119-5F46A8BCBD6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94175" y="-78279"/>
            <a:ext cx="8860495" cy="7014558"/>
          </a:xfrm>
          <a:prstGeom prst="rect">
            <a:avLst/>
          </a:prstGeom>
        </p:spPr>
      </p:pic>
    </p:spTree>
    <p:extLst>
      <p:ext uri="{BB962C8B-B14F-4D97-AF65-F5344CB8AC3E}">
        <p14:creationId xmlns:p14="http://schemas.microsoft.com/office/powerpoint/2010/main" val="1835192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D25CB-EE32-ED98-5432-59AAE99057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1939CA-18BF-E072-60E2-3E862F17E613}"/>
              </a:ext>
            </a:extLst>
          </p:cNvPr>
          <p:cNvSpPr>
            <a:spLocks noGrp="1"/>
          </p:cNvSpPr>
          <p:nvPr>
            <p:ph type="title"/>
          </p:nvPr>
        </p:nvSpPr>
        <p:spPr>
          <a:xfrm>
            <a:off x="542570" y="154134"/>
            <a:ext cx="10515600" cy="1325559"/>
          </a:xfrm>
        </p:spPr>
        <p:txBody>
          <a:bodyPr/>
          <a:lstStyle/>
          <a:p>
            <a:r>
              <a:rPr lang="en-US" dirty="0"/>
              <a:t>Additional Information</a:t>
            </a:r>
          </a:p>
        </p:txBody>
      </p:sp>
      <p:sp>
        <p:nvSpPr>
          <p:cNvPr id="4" name="Title 1">
            <a:extLst>
              <a:ext uri="{FF2B5EF4-FFF2-40B4-BE49-F238E27FC236}">
                <a16:creationId xmlns:a16="http://schemas.microsoft.com/office/drawing/2014/main" id="{2B19EEF6-BD63-C80E-8A98-29C0FD523481}"/>
              </a:ext>
            </a:extLst>
          </p:cNvPr>
          <p:cNvSpPr txBox="1"/>
          <p:nvPr/>
        </p:nvSpPr>
        <p:spPr>
          <a:xfrm>
            <a:off x="838197" y="1342191"/>
            <a:ext cx="10968321" cy="4264790"/>
          </a:xfrm>
          <a:prstGeom prst="rect">
            <a:avLst/>
          </a:prstGeom>
        </p:spPr>
        <p:txBody>
          <a:bodyPr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t>Recording and tonight’s slide deck will be available at </a:t>
            </a:r>
            <a:r>
              <a:rPr lang="en-US" sz="2400" dirty="0">
                <a:hlinkClick r:id="rId3"/>
              </a:rPr>
              <a:t>DCR Past Public Meetings website.</a:t>
            </a:r>
            <a:endParaRPr lang="en-US" sz="2400" dirty="0"/>
          </a:p>
          <a:p>
            <a:r>
              <a:rPr lang="en-US" sz="2400" dirty="0"/>
              <a:t>If you have comments on this project: </a:t>
            </a:r>
          </a:p>
          <a:p>
            <a:pPr lvl="1"/>
            <a:r>
              <a:rPr lang="en-US" sz="2400" i="1" dirty="0"/>
              <a:t>Submit online: </a:t>
            </a:r>
            <a:r>
              <a:rPr lang="en-US" sz="2400" i="1" dirty="0">
                <a:hlinkClick r:id="rId4"/>
              </a:rPr>
              <a:t>DCR Public Comment website</a:t>
            </a:r>
            <a:endParaRPr lang="en-US" sz="2400" dirty="0"/>
          </a:p>
          <a:p>
            <a:pPr lvl="1"/>
            <a:r>
              <a:rPr lang="en-US" sz="2400" i="1" dirty="0"/>
              <a:t>Deadline: Thursday, May 14, 2026</a:t>
            </a:r>
            <a:br>
              <a:rPr lang="en-US" sz="2400" i="1" dirty="0"/>
            </a:br>
            <a:r>
              <a:rPr lang="en-US" sz="2400" i="1" dirty="0"/>
              <a:t>Please note: the contents of comments submitted to DCR, including your name, town and zip code, will be posted on DCR’s website. Additional contact information provided, notably email address, will only be used for outreach on future updates to the subject project or property.</a:t>
            </a:r>
            <a:endParaRPr lang="en-US" sz="2400" dirty="0"/>
          </a:p>
          <a:p>
            <a:r>
              <a:rPr lang="en-US" sz="2400" dirty="0"/>
              <a:t>If you wish to subscribe to a DCR general information or project-related listserv: contact DCR’s Office of Community Relations via email at </a:t>
            </a:r>
            <a:r>
              <a:rPr lang="en-US" sz="2400" dirty="0">
                <a:hlinkClick r:id="rId5"/>
              </a:rPr>
              <a:t>mass.parks@mass.gov</a:t>
            </a:r>
            <a:endParaRPr lang="en-US" sz="2400" dirty="0"/>
          </a:p>
          <a:p>
            <a:pPr marL="342900" lvl="1" indent="0">
              <a:buNone/>
            </a:pPr>
            <a:endParaRPr lang="en-US" sz="2400" dirty="0"/>
          </a:p>
          <a:p>
            <a:pPr marL="914400" lvl="1" indent="-457200">
              <a:buFont typeface="Arial" panose="020B0604020202020204" pitchFamily="34" charset="0"/>
              <a:buChar char="•"/>
            </a:pPr>
            <a:endParaRPr lang="en-US" sz="2400" dirty="0"/>
          </a:p>
          <a:p>
            <a:pPr algn="l"/>
            <a:endParaRPr lang="en-US" sz="2400" dirty="0"/>
          </a:p>
        </p:txBody>
      </p:sp>
    </p:spTree>
    <p:extLst>
      <p:ext uri="{BB962C8B-B14F-4D97-AF65-F5344CB8AC3E}">
        <p14:creationId xmlns:p14="http://schemas.microsoft.com/office/powerpoint/2010/main" val="2431864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5">
            <a:extLst>
              <a:ext uri="{FF2B5EF4-FFF2-40B4-BE49-F238E27FC236}">
                <a16:creationId xmlns:a16="http://schemas.microsoft.com/office/drawing/2014/main" id="{1195B35E-47DA-FAA4-9B99-87ED08E4FFE3}"/>
              </a:ext>
            </a:extLst>
          </p:cNvPr>
          <p:cNvSpPr>
            <a:spLocks noGrp="1"/>
          </p:cNvSpPr>
          <p:nvPr>
            <p:ph type="title" idx="4294967295"/>
          </p:nvPr>
        </p:nvSpPr>
        <p:spPr>
          <a:xfrm>
            <a:off x="3124203" y="3060701"/>
            <a:ext cx="5943600" cy="19303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bg1"/>
                </a:solidFill>
                <a:effectLst/>
                <a:uLnTx/>
                <a:uFillTx/>
                <a:latin typeface="Lato Black" panose="020F0502020204030203" pitchFamily="34" charset="0"/>
                <a:ea typeface="Lato Black" panose="020F0502020204030203" pitchFamily="34" charset="0"/>
                <a:cs typeface="Lato Black" panose="020F0502020204030203" pitchFamily="34" charset="0"/>
              </a:rPr>
              <a:t>Brook Farm Historic Site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bg1"/>
                </a:solidFill>
                <a:effectLst/>
                <a:uLnTx/>
                <a:uFillTx/>
                <a:latin typeface="Lato Black" panose="020F0502020204030203" pitchFamily="34" charset="0"/>
                <a:ea typeface="Lato Black" panose="020F0502020204030203" pitchFamily="34" charset="0"/>
                <a:cs typeface="Lato Black" panose="020F0502020204030203" pitchFamily="34" charset="0"/>
              </a:rPr>
              <a:t>Conceptual Plan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2BA416-E86B-47A2-AC24-A20613089026}"/>
              </a:ext>
            </a:extLst>
          </p:cNvPr>
          <p:cNvSpPr>
            <a:spLocks noGrp="1"/>
          </p:cNvSpPr>
          <p:nvPr>
            <p:ph type="title" idx="4294967295"/>
          </p:nvPr>
        </p:nvSpPr>
        <p:spPr>
          <a:xfrm>
            <a:off x="838203" y="365130"/>
            <a:ext cx="10515600" cy="406148"/>
          </a:xfrm>
        </p:spPr>
        <p:txBody>
          <a:bodyPr>
            <a:normAutofit/>
          </a:bodyPr>
          <a:lstStyle/>
          <a:p>
            <a:r>
              <a:rPr lang="en-US" sz="800" dirty="0">
                <a:solidFill>
                  <a:schemeClr val="accent2">
                    <a:lumMod val="50000"/>
                  </a:schemeClr>
                </a:solidFill>
              </a:rPr>
              <a:t>DCR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EAE77A-E621-99D8-B09E-091A2B7DB940}"/>
              </a:ext>
            </a:extLst>
          </p:cNvPr>
          <p:cNvSpPr>
            <a:spLocks noGrp="1"/>
          </p:cNvSpPr>
          <p:nvPr>
            <p:ph type="title" idx="4294967295"/>
          </p:nvPr>
        </p:nvSpPr>
        <p:spPr>
          <a:xfrm>
            <a:off x="838200" y="-1325563"/>
            <a:ext cx="10515600" cy="1325563"/>
          </a:xfrm>
          <a:prstGeom prst="rect">
            <a:avLst/>
          </a:prstGeom>
        </p:spPr>
        <p:txBody>
          <a:bodyPr anchor="b"/>
          <a:lstStyle/>
          <a:p>
            <a:r>
              <a:rPr lang="en-US" dirty="0">
                <a:solidFill>
                  <a:schemeClr val="bg2"/>
                </a:solidFill>
              </a:rPr>
              <a:t>Meeting Logistics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CF6A88-2422-E22F-8815-F87E6536E702}"/>
              </a:ext>
            </a:extLst>
          </p:cNvPr>
          <p:cNvSpPr>
            <a:spLocks noGrp="1"/>
          </p:cNvSpPr>
          <p:nvPr>
            <p:ph type="title" idx="4294967295"/>
          </p:nvPr>
        </p:nvSpPr>
        <p:spPr>
          <a:xfrm>
            <a:off x="526998" y="159850"/>
            <a:ext cx="11442701" cy="7873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Agenda</a:t>
            </a:r>
          </a:p>
        </p:txBody>
      </p:sp>
      <p:sp>
        <p:nvSpPr>
          <p:cNvPr id="2" name="Title 1">
            <a:extLst>
              <a:ext uri="{FF2B5EF4-FFF2-40B4-BE49-F238E27FC236}">
                <a16:creationId xmlns:a16="http://schemas.microsoft.com/office/drawing/2014/main" id="{C66BFC93-E1EB-C5C4-BA1E-55F608ABBC3B}"/>
              </a:ext>
            </a:extLst>
          </p:cNvPr>
          <p:cNvSpPr txBox="1">
            <a:spLocks/>
          </p:cNvSpPr>
          <p:nvPr/>
        </p:nvSpPr>
        <p:spPr>
          <a:xfrm>
            <a:off x="4371464" y="1803396"/>
            <a:ext cx="7134736" cy="4251391"/>
          </a:xfrm>
          <a:prstGeom prst="rect">
            <a:avLst/>
          </a:prstGeom>
        </p:spPr>
        <p:txBody>
          <a:bodyPr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gn="l">
              <a:buFont typeface="Arial" panose="020B0604020202020204" pitchFamily="34" charset="0"/>
              <a:buChar char="•"/>
            </a:pPr>
            <a:r>
              <a:rPr lang="en-US" sz="2800" dirty="0"/>
              <a:t>Team Introductions</a:t>
            </a:r>
          </a:p>
          <a:p>
            <a:pPr marL="457200" indent="-457200" algn="l">
              <a:buFont typeface="Arial" panose="020B0604020202020204" pitchFamily="34" charset="0"/>
              <a:buChar char="•"/>
            </a:pPr>
            <a:r>
              <a:rPr lang="en-US" sz="2800" dirty="0"/>
              <a:t>Project Scope</a:t>
            </a:r>
          </a:p>
          <a:p>
            <a:pPr marL="457200" indent="-457200" algn="l">
              <a:buFont typeface="Arial" panose="020B0604020202020204" pitchFamily="34" charset="0"/>
              <a:buChar char="•"/>
            </a:pPr>
            <a:r>
              <a:rPr lang="en-US" sz="2800" dirty="0"/>
              <a:t>Site Location and Assessment</a:t>
            </a:r>
          </a:p>
          <a:p>
            <a:pPr marL="457200" indent="-457200" algn="l">
              <a:buFont typeface="Arial" panose="020B0604020202020204" pitchFamily="34" charset="0"/>
              <a:buChar char="•"/>
            </a:pPr>
            <a:r>
              <a:rPr lang="en-US" sz="2800" dirty="0"/>
              <a:t>Overall Park Concept</a:t>
            </a:r>
          </a:p>
          <a:p>
            <a:pPr marL="457200" indent="-457200" algn="l">
              <a:buFont typeface="Arial" panose="020B0604020202020204" pitchFamily="34" charset="0"/>
              <a:buChar char="•"/>
            </a:pPr>
            <a:r>
              <a:rPr lang="en-US" sz="2800" dirty="0"/>
              <a:t>Historic Core Landscape Treatment</a:t>
            </a:r>
          </a:p>
          <a:p>
            <a:pPr marL="457200" indent="-457200" algn="l">
              <a:buFont typeface="Arial" panose="020B0604020202020204" pitchFamily="34" charset="0"/>
              <a:buChar char="•"/>
            </a:pPr>
            <a:r>
              <a:rPr lang="en-US" sz="2800" dirty="0"/>
              <a:t>Conceptual Plans</a:t>
            </a:r>
          </a:p>
          <a:p>
            <a:pPr marL="457200" indent="-457200" algn="l">
              <a:buFont typeface="Arial" panose="020B0604020202020204" pitchFamily="34" charset="0"/>
              <a:buChar char="•"/>
            </a:pPr>
            <a:r>
              <a:rPr lang="en-US" sz="2800" dirty="0"/>
              <a:t>Q&amp;A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75555-E310-4170-EB5F-70B8EBE7615C}"/>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7C132E2A-B1FF-CC71-2694-65394FED9F26}"/>
              </a:ext>
            </a:extLst>
          </p:cNvPr>
          <p:cNvSpPr>
            <a:spLocks noGrp="1"/>
          </p:cNvSpPr>
          <p:nvPr>
            <p:ph type="title" idx="4294967295"/>
          </p:nvPr>
        </p:nvSpPr>
        <p:spPr>
          <a:xfrm>
            <a:off x="485750" y="172386"/>
            <a:ext cx="11442701" cy="7873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Project Team</a:t>
            </a:r>
          </a:p>
        </p:txBody>
      </p:sp>
      <p:sp>
        <p:nvSpPr>
          <p:cNvPr id="14" name="Text Placeholder 13">
            <a:extLst>
              <a:ext uri="{FF2B5EF4-FFF2-40B4-BE49-F238E27FC236}">
                <a16:creationId xmlns:a16="http://schemas.microsoft.com/office/drawing/2014/main" id="{89926F43-8F02-8BDD-4F4E-9A72AF4EBE04}"/>
              </a:ext>
            </a:extLst>
          </p:cNvPr>
          <p:cNvSpPr>
            <a:spLocks noGrp="1"/>
          </p:cNvSpPr>
          <p:nvPr>
            <p:ph type="body" sz="quarter" idx="4294967295"/>
          </p:nvPr>
        </p:nvSpPr>
        <p:spPr>
          <a:xfrm>
            <a:off x="444498" y="1015998"/>
            <a:ext cx="11442701" cy="622304"/>
          </a:xfrm>
          <a:prstGeom prst="rect">
            <a:avLst/>
          </a:prstGeom>
        </p:spPr>
        <p:txBody>
          <a:bodyPr/>
          <a:lstStyle/>
          <a:p>
            <a:endParaRPr lang="en-US" dirty="0"/>
          </a:p>
        </p:txBody>
      </p:sp>
      <p:sp>
        <p:nvSpPr>
          <p:cNvPr id="3" name="Title 1">
            <a:extLst>
              <a:ext uri="{FF2B5EF4-FFF2-40B4-BE49-F238E27FC236}">
                <a16:creationId xmlns:a16="http://schemas.microsoft.com/office/drawing/2014/main" id="{1A6416D2-2FEE-B5E2-58A3-39625C710681}"/>
              </a:ext>
            </a:extLst>
          </p:cNvPr>
          <p:cNvSpPr txBox="1">
            <a:spLocks/>
          </p:cNvSpPr>
          <p:nvPr/>
        </p:nvSpPr>
        <p:spPr>
          <a:xfrm>
            <a:off x="4180963" y="1638302"/>
            <a:ext cx="7706236" cy="4708613"/>
          </a:xfrm>
          <a:prstGeom prst="rect">
            <a:avLst/>
          </a:prstGeom>
        </p:spPr>
        <p:txBody>
          <a:bodyPr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650" b="1" dirty="0"/>
              <a:t>Department of Conservation and Recreation</a:t>
            </a:r>
          </a:p>
          <a:p>
            <a:pPr algn="l"/>
            <a:r>
              <a:rPr lang="en-US" sz="2650" dirty="0"/>
              <a:t>Wendy Pearl, Director, Office of Cultural Resources</a:t>
            </a:r>
          </a:p>
          <a:p>
            <a:pPr algn="l"/>
            <a:r>
              <a:rPr lang="en-US" sz="2650" dirty="0"/>
              <a:t>Paul Cavanagh, Resource Management Planner</a:t>
            </a:r>
          </a:p>
          <a:p>
            <a:pPr algn="l"/>
            <a:r>
              <a:rPr lang="en-US" sz="2650" dirty="0"/>
              <a:t>Aimee Graeber, Resource Management Planner</a:t>
            </a:r>
          </a:p>
          <a:p>
            <a:pPr algn="l"/>
            <a:r>
              <a:rPr lang="en-US" sz="2650" dirty="0"/>
              <a:t>Dan Cushing, Director of Public Engagement</a:t>
            </a:r>
          </a:p>
          <a:p>
            <a:pPr algn="l"/>
            <a:endParaRPr lang="en-US" sz="2650" dirty="0"/>
          </a:p>
          <a:p>
            <a:pPr algn="l"/>
            <a:r>
              <a:rPr lang="en-US" sz="2650" b="1" dirty="0"/>
              <a:t>Ray Dunetz Landscape Architecture, Inc.</a:t>
            </a:r>
          </a:p>
          <a:p>
            <a:pPr algn="l"/>
            <a:r>
              <a:rPr lang="en-US" sz="2650" dirty="0"/>
              <a:t>Ray Dunetz, PLA, ASLA, Principal</a:t>
            </a:r>
          </a:p>
          <a:p>
            <a:pPr algn="l"/>
            <a:r>
              <a:rPr lang="en-US" sz="2650" dirty="0"/>
              <a:t>Michelle de Tarnowsky, PLA, Landscape Architect</a:t>
            </a:r>
          </a:p>
          <a:p>
            <a:pPr algn="l"/>
            <a:r>
              <a:rPr lang="en-US" sz="2650" dirty="0"/>
              <a:t>Pian Zhang, Designer</a:t>
            </a:r>
          </a:p>
        </p:txBody>
      </p:sp>
    </p:spTree>
    <p:extLst>
      <p:ext uri="{BB962C8B-B14F-4D97-AF65-F5344CB8AC3E}">
        <p14:creationId xmlns:p14="http://schemas.microsoft.com/office/powerpoint/2010/main" val="4164312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94758FA9-A8F9-DA97-1408-8E1B97065DAB}"/>
              </a:ext>
            </a:extLst>
          </p:cNvPr>
          <p:cNvSpPr>
            <a:spLocks noGrp="1"/>
          </p:cNvSpPr>
          <p:nvPr>
            <p:ph type="title"/>
          </p:nvPr>
        </p:nvSpPr>
        <p:spPr>
          <a:xfrm>
            <a:off x="490890" y="170141"/>
            <a:ext cx="10515600" cy="1325559"/>
          </a:xfrm>
        </p:spPr>
        <p:txBody>
          <a:bodyPr/>
          <a:lstStyle/>
          <a:p>
            <a:r>
              <a:rPr lang="en-US" dirty="0"/>
              <a:t>Project Scope</a:t>
            </a:r>
          </a:p>
        </p:txBody>
      </p:sp>
      <p:sp>
        <p:nvSpPr>
          <p:cNvPr id="2" name="Title 1">
            <a:extLst>
              <a:ext uri="{FF2B5EF4-FFF2-40B4-BE49-F238E27FC236}">
                <a16:creationId xmlns:a16="http://schemas.microsoft.com/office/drawing/2014/main" id="{E950B18D-13AA-9109-A23C-EA429B62683C}"/>
              </a:ext>
            </a:extLst>
          </p:cNvPr>
          <p:cNvSpPr txBox="1">
            <a:spLocks/>
          </p:cNvSpPr>
          <p:nvPr/>
        </p:nvSpPr>
        <p:spPr>
          <a:xfrm>
            <a:off x="490890" y="1074693"/>
            <a:ext cx="11861074" cy="4708613"/>
          </a:xfrm>
          <a:prstGeom prst="rect">
            <a:avLst/>
          </a:prstGeom>
        </p:spPr>
        <p:txBody>
          <a:bodyPr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800" b="1" dirty="0"/>
              <a:t>GOALS</a:t>
            </a:r>
          </a:p>
          <a:p>
            <a:pPr marL="457200" indent="-457200" algn="l">
              <a:buFont typeface="Arial" panose="020B0604020202020204" pitchFamily="34" charset="0"/>
              <a:buChar char="•"/>
            </a:pPr>
            <a:r>
              <a:rPr lang="en-US" sz="2800" dirty="0"/>
              <a:t>Establish resource management framework;</a:t>
            </a:r>
          </a:p>
          <a:p>
            <a:pPr marL="457200" indent="-457200" algn="l">
              <a:buFont typeface="Arial" panose="020B0604020202020204" pitchFamily="34" charset="0"/>
              <a:buChar char="•"/>
            </a:pPr>
            <a:r>
              <a:rPr lang="en-US" sz="2800" dirty="0"/>
              <a:t>Understand significance of the property and current conditions;</a:t>
            </a:r>
          </a:p>
          <a:p>
            <a:pPr marL="457200" indent="-457200" algn="l">
              <a:buFont typeface="Arial" panose="020B0604020202020204" pitchFamily="34" charset="0"/>
              <a:buChar char="•"/>
            </a:pPr>
            <a:r>
              <a:rPr lang="en-US" sz="2800" dirty="0"/>
              <a:t>Identify opportunities to enhance visitor experience;</a:t>
            </a:r>
          </a:p>
          <a:p>
            <a:pPr algn="l"/>
            <a:endParaRPr lang="en-US" sz="2800" b="1" dirty="0"/>
          </a:p>
          <a:p>
            <a:pPr algn="l"/>
            <a:r>
              <a:rPr lang="en-US" sz="2800" b="1" dirty="0"/>
              <a:t>PRODUCTS</a:t>
            </a:r>
          </a:p>
          <a:p>
            <a:pPr marL="457200" indent="-457200" algn="l">
              <a:buFont typeface="Arial" panose="020B0604020202020204" pitchFamily="34" charset="0"/>
              <a:buChar char="•"/>
            </a:pPr>
            <a:r>
              <a:rPr lang="en-US" sz="2800" dirty="0"/>
              <a:t>Resource Management Plan </a:t>
            </a:r>
          </a:p>
          <a:p>
            <a:pPr marL="457200" indent="-457200" algn="l">
              <a:buFont typeface="Arial" panose="020B0604020202020204" pitchFamily="34" charset="0"/>
              <a:buChar char="•"/>
            </a:pPr>
            <a:r>
              <a:rPr lang="en-US" sz="2800" dirty="0"/>
              <a:t>Conceptual Design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51AE6-6A48-9CF0-17DD-08B3EA677BA9}"/>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82E4FE62-9CAF-DA6E-938B-118730E8C991}"/>
              </a:ext>
            </a:extLst>
          </p:cNvPr>
          <p:cNvSpPr>
            <a:spLocks noGrp="1"/>
          </p:cNvSpPr>
          <p:nvPr>
            <p:ph type="title"/>
          </p:nvPr>
        </p:nvSpPr>
        <p:spPr>
          <a:xfrm>
            <a:off x="486929" y="164026"/>
            <a:ext cx="10515600" cy="1325559"/>
          </a:xfrm>
        </p:spPr>
        <p:txBody>
          <a:bodyPr/>
          <a:lstStyle/>
          <a:p>
            <a:r>
              <a:rPr lang="en-US" dirty="0"/>
              <a:t>Site Location</a:t>
            </a:r>
          </a:p>
        </p:txBody>
      </p:sp>
      <p:pic>
        <p:nvPicPr>
          <p:cNvPr id="3" name="Picture 2" descr="A map of the West Roxbury area showing the Charles River and Brook Farm Historic Site">
            <a:extLst>
              <a:ext uri="{FF2B5EF4-FFF2-40B4-BE49-F238E27FC236}">
                <a16:creationId xmlns:a16="http://schemas.microsoft.com/office/drawing/2014/main" id="{98C57147-17FB-16E7-1350-B5264C88946E}"/>
              </a:ext>
            </a:extLst>
          </p:cNvPr>
          <p:cNvPicPr>
            <a:picLocks noGrp="1" noRo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p:blipFill>
        <p:spPr>
          <a:xfrm>
            <a:off x="857348" y="1071154"/>
            <a:ext cx="10059293" cy="5107577"/>
          </a:xfrm>
          <a:prstGeom prst="rect">
            <a:avLst/>
          </a:prstGeom>
        </p:spPr>
      </p:pic>
      <p:sp>
        <p:nvSpPr>
          <p:cNvPr id="5" name="Speech Bubble: Rectangle with Corners Rounded 4">
            <a:extLst>
              <a:ext uri="{FF2B5EF4-FFF2-40B4-BE49-F238E27FC236}">
                <a16:creationId xmlns:a16="http://schemas.microsoft.com/office/drawing/2014/main" id="{497252A2-B43C-4B6D-D800-88425C760A04}"/>
              </a:ext>
              <a:ext uri="{C183D7F6-B498-43B3-948B-1728B52AA6E4}">
                <adec:decorative xmlns:adec="http://schemas.microsoft.com/office/drawing/2017/decorative" val="1"/>
              </a:ext>
            </a:extLst>
          </p:cNvPr>
          <p:cNvSpPr/>
          <p:nvPr/>
        </p:nvSpPr>
        <p:spPr>
          <a:xfrm>
            <a:off x="8195889" y="2025429"/>
            <a:ext cx="2192585" cy="775489"/>
          </a:xfrm>
          <a:prstGeom prst="wedgeRoundRectCallout">
            <a:avLst>
              <a:gd name="adj1" fmla="val -105496"/>
              <a:gd name="adj2" fmla="val -4907"/>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7ABEF012-D1C8-AF29-EEFB-3DB28DCEA731}"/>
              </a:ext>
            </a:extLst>
          </p:cNvPr>
          <p:cNvSpPr txBox="1">
            <a:spLocks/>
          </p:cNvSpPr>
          <p:nvPr/>
        </p:nvSpPr>
        <p:spPr>
          <a:xfrm>
            <a:off x="8343016" y="2074446"/>
            <a:ext cx="1826895" cy="775489"/>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tx1">
                    <a:lumMod val="95000"/>
                    <a:lumOff val="5000"/>
                  </a:schemeClr>
                </a:solidFill>
                <a:latin typeface="+mj-lt"/>
              </a:rPr>
              <a:t>Brook Farm</a:t>
            </a:r>
          </a:p>
          <a:p>
            <a:pPr algn="ctr"/>
            <a:r>
              <a:rPr lang="en-US" sz="2000" b="1" dirty="0">
                <a:solidFill>
                  <a:schemeClr val="tx1">
                    <a:lumMod val="95000"/>
                    <a:lumOff val="5000"/>
                  </a:schemeClr>
                </a:solidFill>
                <a:latin typeface="+mj-lt"/>
              </a:rPr>
              <a:t>Historic Site</a:t>
            </a:r>
          </a:p>
          <a:p>
            <a:pPr algn="l"/>
            <a:endParaRPr lang="en-US" sz="1200" b="1" dirty="0">
              <a:solidFill>
                <a:schemeClr val="accent5">
                  <a:lumMod val="75000"/>
                </a:schemeClr>
              </a:solidFill>
              <a:latin typeface="Century Gothic" panose="020B0502020202020204" pitchFamily="34" charset="0"/>
            </a:endParaRPr>
          </a:p>
        </p:txBody>
      </p:sp>
    </p:spTree>
    <p:extLst>
      <p:ext uri="{BB962C8B-B14F-4D97-AF65-F5344CB8AC3E}">
        <p14:creationId xmlns:p14="http://schemas.microsoft.com/office/powerpoint/2010/main" val="591740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E7004-BCA2-50B4-B565-C186464183F1}"/>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7602985-843C-4561-1956-8EB9E032E191}"/>
              </a:ext>
            </a:extLst>
          </p:cNvPr>
          <p:cNvSpPr>
            <a:spLocks noGrp="1"/>
          </p:cNvSpPr>
          <p:nvPr>
            <p:ph type="title"/>
          </p:nvPr>
        </p:nvSpPr>
        <p:spPr>
          <a:xfrm>
            <a:off x="504640" y="147716"/>
            <a:ext cx="10515600" cy="1325559"/>
          </a:xfrm>
        </p:spPr>
        <p:txBody>
          <a:bodyPr/>
          <a:lstStyle/>
          <a:p>
            <a:r>
              <a:rPr lang="en-US" dirty="0"/>
              <a:t>Site Context</a:t>
            </a:r>
          </a:p>
        </p:txBody>
      </p:sp>
      <p:pic>
        <p:nvPicPr>
          <p:cNvPr id="3" name="Picture 2" descr="A mpa showing Brook Farm Historic Site and surrounding parks like Millenium Park and private cemeteries">
            <a:extLst>
              <a:ext uri="{FF2B5EF4-FFF2-40B4-BE49-F238E27FC236}">
                <a16:creationId xmlns:a16="http://schemas.microsoft.com/office/drawing/2014/main" id="{58A0C284-A1E4-8B72-85A6-A5CC5CF19AA9}"/>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943260" y="932915"/>
            <a:ext cx="7734106" cy="5391782"/>
          </a:xfrm>
          <a:prstGeom prst="rect">
            <a:avLst/>
          </a:prstGeom>
          <a:effectLst/>
        </p:spPr>
      </p:pic>
      <p:sp>
        <p:nvSpPr>
          <p:cNvPr id="2" name="TextBox 1">
            <a:extLst>
              <a:ext uri="{FF2B5EF4-FFF2-40B4-BE49-F238E27FC236}">
                <a16:creationId xmlns:a16="http://schemas.microsoft.com/office/drawing/2014/main" id="{1E639F7D-C3D6-FD64-1149-1596831B9F92}"/>
              </a:ext>
            </a:extLst>
          </p:cNvPr>
          <p:cNvSpPr txBox="1"/>
          <p:nvPr/>
        </p:nvSpPr>
        <p:spPr>
          <a:xfrm>
            <a:off x="6668429" y="1882326"/>
            <a:ext cx="2426506" cy="246221"/>
          </a:xfrm>
          <a:prstGeom prst="rect">
            <a:avLst/>
          </a:prstGeom>
          <a:noFill/>
        </p:spPr>
        <p:txBody>
          <a:bodyPr wrap="square" rtlCol="0">
            <a:spAutoFit/>
          </a:bodyPr>
          <a:lstStyle/>
          <a:p>
            <a:r>
              <a:rPr lang="en-US" sz="1000" dirty="0"/>
              <a:t>Baker Street Jewish Cemeteries</a:t>
            </a:r>
          </a:p>
        </p:txBody>
      </p:sp>
    </p:spTree>
    <p:extLst>
      <p:ext uri="{BB962C8B-B14F-4D97-AF65-F5344CB8AC3E}">
        <p14:creationId xmlns:p14="http://schemas.microsoft.com/office/powerpoint/2010/main" val="42261200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bc4744e-89c7-41a6-be01-bfcd0df42b59">
      <Terms xmlns="http://schemas.microsoft.com/office/infopath/2007/PartnerControls"/>
    </lcf76f155ced4ddcb4097134ff3c332f>
    <TaxCatchAll xmlns="943b026c-fdfd-4be4-8dbe-e5263fd4d86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56329DEA8DAF7479A778E74415D4E53" ma:contentTypeVersion="15" ma:contentTypeDescription="Create a new document." ma:contentTypeScope="" ma:versionID="e5e69c0419280782a34878a20a287a5d">
  <xsd:schema xmlns:xsd="http://www.w3.org/2001/XMLSchema" xmlns:xs="http://www.w3.org/2001/XMLSchema" xmlns:p="http://schemas.microsoft.com/office/2006/metadata/properties" xmlns:ns2="5bc4744e-89c7-41a6-be01-bfcd0df42b59" xmlns:ns3="943b026c-fdfd-4be4-8dbe-e5263fd4d862" targetNamespace="http://schemas.microsoft.com/office/2006/metadata/properties" ma:root="true" ma:fieldsID="beb61b5f789a9cd44bb1539fe30c2e25" ns2:_="" ns3:_="">
    <xsd:import namespace="5bc4744e-89c7-41a6-be01-bfcd0df42b59"/>
    <xsd:import namespace="943b026c-fdfd-4be4-8dbe-e5263fd4d862"/>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bjectDetectorVersion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c4744e-89c7-41a6-be01-bfcd0df42b59"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43b026c-fdfd-4be4-8dbe-e5263fd4d862"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b9a0b4dd-513a-434c-9cbf-e477b979d62a}" ma:internalName="TaxCatchAll" ma:showField="CatchAllData" ma:web="943b026c-fdfd-4be4-8dbe-e5263fd4d86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CECADA-FDA7-47DE-8B69-90D3907253A6}">
  <ds:schemaRefs>
    <ds:schemaRef ds:uri="943b026c-fdfd-4be4-8dbe-e5263fd4d862"/>
    <ds:schemaRef ds:uri="http://purl.org/dc/dcmitype/"/>
    <ds:schemaRef ds:uri="http://schemas.microsoft.com/office/2006/metadata/properties"/>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5bc4744e-89c7-41a6-be01-bfcd0df42b59"/>
  </ds:schemaRefs>
</ds:datastoreItem>
</file>

<file path=customXml/itemProps2.xml><?xml version="1.0" encoding="utf-8"?>
<ds:datastoreItem xmlns:ds="http://schemas.openxmlformats.org/officeDocument/2006/customXml" ds:itemID="{D6B8A303-6793-434B-BA67-61E2492B9133}">
  <ds:schemaRefs>
    <ds:schemaRef ds:uri="http://schemas.microsoft.com/sharepoint/v3/contenttype/forms"/>
  </ds:schemaRefs>
</ds:datastoreItem>
</file>

<file path=customXml/itemProps3.xml><?xml version="1.0" encoding="utf-8"?>
<ds:datastoreItem xmlns:ds="http://schemas.openxmlformats.org/officeDocument/2006/customXml" ds:itemID="{3FF189A5-92B4-41D3-98BC-7F81DE5498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c4744e-89c7-41a6-be01-bfcd0df42b59"/>
    <ds:schemaRef ds:uri="943b026c-fdfd-4be4-8dbe-e5263fd4d8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811783091DCR-PowerPoint-Template.Public-Meeting</Template>
  <TotalTime>5598</TotalTime>
  <Words>1285</Words>
  <Application>Microsoft Office PowerPoint</Application>
  <PresentationFormat>Widescreen</PresentationFormat>
  <Paragraphs>155</Paragraphs>
  <Slides>25</Slides>
  <Notes>25</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25</vt:i4>
      </vt:variant>
    </vt:vector>
  </HeadingPairs>
  <TitlesOfParts>
    <vt:vector size="37" baseType="lpstr">
      <vt:lpstr>Aptos</vt:lpstr>
      <vt:lpstr>Arial</vt:lpstr>
      <vt:lpstr>Century Gothic</vt:lpstr>
      <vt:lpstr>Lato</vt:lpstr>
      <vt:lpstr>Lato Black</vt:lpstr>
      <vt:lpstr>Lato ExtraBold</vt:lpstr>
      <vt:lpstr>Office Theme</vt:lpstr>
      <vt:lpstr>4_Custom Design</vt:lpstr>
      <vt:lpstr>Custom Design</vt:lpstr>
      <vt:lpstr>1_Custom Design</vt:lpstr>
      <vt:lpstr>2_Custom Design</vt:lpstr>
      <vt:lpstr>3_Custom Design</vt:lpstr>
      <vt:lpstr>Public Information Meeting</vt:lpstr>
      <vt:lpstr>Commonwealth of MA</vt:lpstr>
      <vt:lpstr>DCR</vt:lpstr>
      <vt:lpstr>Meeting Logistics</vt:lpstr>
      <vt:lpstr>Agenda</vt:lpstr>
      <vt:lpstr>Project Team</vt:lpstr>
      <vt:lpstr>Project Scope</vt:lpstr>
      <vt:lpstr>Site Location</vt:lpstr>
      <vt:lpstr>Site Context</vt:lpstr>
      <vt:lpstr>Site Analysis - Multimodal Circulation</vt:lpstr>
      <vt:lpstr>Site Analysis -  Trails</vt:lpstr>
      <vt:lpstr>Site Analysis - Hydrology</vt:lpstr>
      <vt:lpstr>Site Analysis - Priority Habitat</vt:lpstr>
      <vt:lpstr>Site Analysis -  Tree Assessment</vt:lpstr>
      <vt:lpstr>Project Goals</vt:lpstr>
      <vt:lpstr>Full Site Concept</vt:lpstr>
      <vt:lpstr>Full Site Concept - Enlargement A</vt:lpstr>
      <vt:lpstr>Full Park Concept - Enlargement B</vt:lpstr>
      <vt:lpstr>Historic Core - Landscape Treatment</vt:lpstr>
      <vt:lpstr>Historic Core - Concept A</vt:lpstr>
      <vt:lpstr>Historic Core - Concept B -1</vt:lpstr>
      <vt:lpstr>Historic Core - Concept B-2</vt:lpstr>
      <vt:lpstr>Questions and Answers</vt:lpstr>
      <vt:lpstr>Additional Information</vt:lpstr>
      <vt:lpstr>Brook Farm Historic Site Conceptual Plan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Mellett, Danielle (DCR)</dc:creator>
  <cp:lastModifiedBy>Zimmerman, Joel (DCR)</cp:lastModifiedBy>
  <cp:revision>54</cp:revision>
  <cp:lastPrinted>2026-04-30T14:19:49Z</cp:lastPrinted>
  <dcterms:created xsi:type="dcterms:W3CDTF">2026-04-02T15:09:16Z</dcterms:created>
  <dcterms:modified xsi:type="dcterms:W3CDTF">2026-05-04T14:55:30Z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0x010100D56329DEA8DAF7479A778E74415D4E53</vt:lpwstr>
  </property>
  <property fmtid="{D5CDD505-2E9C-101B-9397-08002B2CF9AE}" pid="3" name="MediaServiceImageTags">
    <vt:lpwstr/>
  </property>
</Properties>
</file>