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8" r:id="rId5"/>
    <p:sldMasterId id="2147483670" r:id="rId6"/>
    <p:sldMasterId id="2147483672" r:id="rId7"/>
    <p:sldMasterId id="2147483674" r:id="rId8"/>
    <p:sldMasterId id="2147483682" r:id="rId9"/>
    <p:sldMasterId id="2147483687" r:id="rId10"/>
  </p:sldMasterIdLst>
  <p:notesMasterIdLst>
    <p:notesMasterId r:id="rId44"/>
  </p:notesMasterIdLst>
  <p:sldIdLst>
    <p:sldId id="296" r:id="rId11"/>
    <p:sldId id="422" r:id="rId12"/>
    <p:sldId id="423" r:id="rId13"/>
    <p:sldId id="424" r:id="rId14"/>
    <p:sldId id="425" r:id="rId15"/>
    <p:sldId id="426" r:id="rId16"/>
    <p:sldId id="854" r:id="rId17"/>
    <p:sldId id="314" r:id="rId18"/>
    <p:sldId id="315" r:id="rId19"/>
    <p:sldId id="316" r:id="rId20"/>
    <p:sldId id="429" r:id="rId21"/>
    <p:sldId id="430" r:id="rId22"/>
    <p:sldId id="398" r:id="rId23"/>
    <p:sldId id="847" r:id="rId24"/>
    <p:sldId id="442" r:id="rId25"/>
    <p:sldId id="846" r:id="rId26"/>
    <p:sldId id="443" r:id="rId27"/>
    <p:sldId id="440" r:id="rId28"/>
    <p:sldId id="444" r:id="rId29"/>
    <p:sldId id="843" r:id="rId30"/>
    <p:sldId id="844" r:id="rId31"/>
    <p:sldId id="855" r:id="rId32"/>
    <p:sldId id="845" r:id="rId33"/>
    <p:sldId id="849" r:id="rId34"/>
    <p:sldId id="851" r:id="rId35"/>
    <p:sldId id="257" r:id="rId36"/>
    <p:sldId id="848" r:id="rId37"/>
    <p:sldId id="852" r:id="rId38"/>
    <p:sldId id="853" r:id="rId39"/>
    <p:sldId id="317" r:id="rId40"/>
    <p:sldId id="436" r:id="rId41"/>
    <p:sldId id="434" r:id="rId42"/>
    <p:sldId id="435" r:id="rId4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6DB2"/>
    <a:srgbClr val="B8D7BA"/>
    <a:srgbClr val="B9D8B9"/>
    <a:srgbClr val="F5F4F2"/>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1FC06C-BC57-12F5-F985-58CED1C780D3}" v="7" dt="2026-06-26T13:55:10.9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56" autoAdjust="0"/>
    <p:restoredTop sz="86410" autoAdjust="0"/>
  </p:normalViewPr>
  <p:slideViewPr>
    <p:cSldViewPr snapToGrid="0" showGuides="1">
      <p:cViewPr>
        <p:scale>
          <a:sx n="100" d="100"/>
          <a:sy n="100" d="100"/>
        </p:scale>
        <p:origin x="804" y="-396"/>
      </p:cViewPr>
      <p:guideLst>
        <p:guide orient="horz" pos="2184"/>
        <p:guide pos="3840"/>
      </p:guideLst>
    </p:cSldViewPr>
  </p:slideViewPr>
  <p:outlineViewPr>
    <p:cViewPr>
      <p:scale>
        <a:sx n="33" d="100"/>
        <a:sy n="33" d="100"/>
      </p:scale>
      <p:origin x="0" y="-1081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2856"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937BADD-7C16-5280-5E4F-37671D1EC955}"/>
              </a:ext>
            </a:extLst>
          </p:cNvPr>
          <p:cNvSpPr txBox="1">
            <a:spLocks noGrp="1"/>
          </p:cNvSpPr>
          <p:nvPr>
            <p:ph type="hdr" sz="quarter"/>
          </p:nvPr>
        </p:nvSpPr>
        <p:spPr>
          <a:xfrm>
            <a:off x="0" y="0"/>
            <a:ext cx="3169920" cy="481731"/>
          </a:xfrm>
          <a:prstGeom prst="rect">
            <a:avLst/>
          </a:prstGeom>
          <a:noFill/>
          <a:ln>
            <a:noFill/>
          </a:ln>
        </p:spPr>
        <p:txBody>
          <a:bodyPr vert="horz" wrap="square" lIns="96661" tIns="48331" rIns="96661" bIns="48331" anchor="t" anchorCtr="0" compatLnSpc="1">
            <a:noAutofit/>
          </a:bodyPr>
          <a:lstStyle>
            <a:lvl1pPr marL="0" marR="0" lvl="0" indent="0" algn="l" defTabSz="966612" rtl="0" fontAlgn="auto" hangingPunct="1">
              <a:lnSpc>
                <a:spcPct val="100000"/>
              </a:lnSpc>
              <a:spcBef>
                <a:spcPts val="0"/>
              </a:spcBef>
              <a:spcAft>
                <a:spcPts val="0"/>
              </a:spcAft>
              <a:buNone/>
              <a:tabLst/>
              <a:defRPr lang="en-US" sz="1300" b="0" i="0" u="none" strike="noStrike" kern="1200" cap="none" spc="0" baseline="0">
                <a:solidFill>
                  <a:srgbClr val="000000"/>
                </a:solidFill>
                <a:uFillTx/>
                <a:latin typeface="Aptos"/>
              </a:defRPr>
            </a:lvl1pPr>
          </a:lstStyle>
          <a:p>
            <a:pPr lvl="0"/>
            <a:endParaRPr lang="en-US" dirty="0"/>
          </a:p>
        </p:txBody>
      </p:sp>
      <p:sp>
        <p:nvSpPr>
          <p:cNvPr id="3" name="Date Placeholder 2">
            <a:extLst>
              <a:ext uri="{FF2B5EF4-FFF2-40B4-BE49-F238E27FC236}">
                <a16:creationId xmlns:a16="http://schemas.microsoft.com/office/drawing/2014/main" id="{82E8CADF-CC73-077F-0988-9EF25FBDE3DB}"/>
              </a:ext>
            </a:extLst>
          </p:cNvPr>
          <p:cNvSpPr txBox="1">
            <a:spLocks noGrp="1"/>
          </p:cNvSpPr>
          <p:nvPr>
            <p:ph type="dt" idx="1"/>
          </p:nvPr>
        </p:nvSpPr>
        <p:spPr>
          <a:xfrm>
            <a:off x="4143582" y="0"/>
            <a:ext cx="3169920" cy="481731"/>
          </a:xfrm>
          <a:prstGeom prst="rect">
            <a:avLst/>
          </a:prstGeom>
          <a:noFill/>
          <a:ln>
            <a:noFill/>
          </a:ln>
        </p:spPr>
        <p:txBody>
          <a:bodyPr vert="horz" wrap="square" lIns="96661" tIns="48331" rIns="96661" bIns="48331" anchor="t" anchorCtr="0" compatLnSpc="1">
            <a:noAutofit/>
          </a:bodyPr>
          <a:lstStyle>
            <a:lvl1pPr marL="0" marR="0" lvl="0" indent="0" algn="r" defTabSz="966612" rtl="0" fontAlgn="auto" hangingPunct="1">
              <a:lnSpc>
                <a:spcPct val="100000"/>
              </a:lnSpc>
              <a:spcBef>
                <a:spcPts val="0"/>
              </a:spcBef>
              <a:spcAft>
                <a:spcPts val="0"/>
              </a:spcAft>
              <a:buNone/>
              <a:tabLst/>
              <a:defRPr lang="en-US" sz="1300" b="0" i="0" u="none" strike="noStrike" kern="1200" cap="none" spc="0" baseline="0">
                <a:solidFill>
                  <a:srgbClr val="000000"/>
                </a:solidFill>
                <a:uFillTx/>
                <a:latin typeface="Aptos"/>
              </a:defRPr>
            </a:lvl1pPr>
          </a:lstStyle>
          <a:p>
            <a:pPr lvl="0"/>
            <a:fld id="{795EB393-1B81-4200-8ACE-81DB97BB6D73}" type="datetime1">
              <a:rPr lang="en-US"/>
              <a:pPr lvl="0"/>
              <a:t>6/26/2026</a:t>
            </a:fld>
            <a:endParaRPr lang="en-US" dirty="0"/>
          </a:p>
        </p:txBody>
      </p:sp>
      <p:sp>
        <p:nvSpPr>
          <p:cNvPr id="4" name="Slide Image Placeholder 3">
            <a:extLst>
              <a:ext uri="{FF2B5EF4-FFF2-40B4-BE49-F238E27FC236}">
                <a16:creationId xmlns:a16="http://schemas.microsoft.com/office/drawing/2014/main" id="{78E249AB-71F7-276A-9BE6-1079E1979996}"/>
              </a:ext>
            </a:extLst>
          </p:cNvPr>
          <p:cNvSpPr>
            <a:spLocks noGrp="1" noRot="1" noChangeAspect="1"/>
          </p:cNvSpPr>
          <p:nvPr>
            <p:ph type="sldImg" idx="2"/>
          </p:nvPr>
        </p:nvSpPr>
        <p:spPr>
          <a:xfrm>
            <a:off x="777875" y="1200150"/>
            <a:ext cx="5759450" cy="3240088"/>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AD355096-6BC9-816B-9714-3B49C7B52DFC}"/>
              </a:ext>
            </a:extLst>
          </p:cNvPr>
          <p:cNvSpPr txBox="1">
            <a:spLocks noGrp="1"/>
          </p:cNvSpPr>
          <p:nvPr>
            <p:ph type="body" sz="quarter" idx="3"/>
          </p:nvPr>
        </p:nvSpPr>
        <p:spPr>
          <a:xfrm>
            <a:off x="731520" y="4620576"/>
            <a:ext cx="5852160" cy="3780473"/>
          </a:xfrm>
          <a:prstGeom prst="rect">
            <a:avLst/>
          </a:prstGeom>
          <a:noFill/>
          <a:ln>
            <a:noFill/>
          </a:ln>
        </p:spPr>
        <p:txBody>
          <a:bodyPr vert="horz" wrap="square" lIns="96661" tIns="48331" rIns="96661" bIns="48331"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F379CC9-5203-A1CF-70A1-870EEA1D3E67}"/>
              </a:ext>
            </a:extLst>
          </p:cNvPr>
          <p:cNvSpPr txBox="1">
            <a:spLocks noGrp="1"/>
          </p:cNvSpPr>
          <p:nvPr>
            <p:ph type="ftr" sz="quarter" idx="4"/>
          </p:nvPr>
        </p:nvSpPr>
        <p:spPr>
          <a:xfrm>
            <a:off x="0" y="9119469"/>
            <a:ext cx="3169920" cy="481731"/>
          </a:xfrm>
          <a:prstGeom prst="rect">
            <a:avLst/>
          </a:prstGeom>
          <a:noFill/>
          <a:ln>
            <a:noFill/>
          </a:ln>
        </p:spPr>
        <p:txBody>
          <a:bodyPr vert="horz" wrap="square" lIns="96661" tIns="48331" rIns="96661" bIns="48331" anchor="b" anchorCtr="0" compatLnSpc="1">
            <a:noAutofit/>
          </a:bodyPr>
          <a:lstStyle>
            <a:lvl1pPr marL="0" marR="0" lvl="0" indent="0" algn="l" defTabSz="966612" rtl="0" fontAlgn="auto" hangingPunct="1">
              <a:lnSpc>
                <a:spcPct val="100000"/>
              </a:lnSpc>
              <a:spcBef>
                <a:spcPts val="0"/>
              </a:spcBef>
              <a:spcAft>
                <a:spcPts val="0"/>
              </a:spcAft>
              <a:buNone/>
              <a:tabLst/>
              <a:defRPr lang="en-US" sz="1300" b="0" i="0" u="none" strike="noStrike" kern="1200" cap="none" spc="0" baseline="0">
                <a:solidFill>
                  <a:srgbClr val="000000"/>
                </a:solidFill>
                <a:uFillTx/>
                <a:latin typeface="Aptos"/>
              </a:defRPr>
            </a:lvl1pPr>
          </a:lstStyle>
          <a:p>
            <a:pPr lvl="0"/>
            <a:endParaRPr lang="en-US" dirty="0"/>
          </a:p>
        </p:txBody>
      </p:sp>
      <p:sp>
        <p:nvSpPr>
          <p:cNvPr id="7" name="Slide Number Placeholder 6">
            <a:extLst>
              <a:ext uri="{FF2B5EF4-FFF2-40B4-BE49-F238E27FC236}">
                <a16:creationId xmlns:a16="http://schemas.microsoft.com/office/drawing/2014/main" id="{DFF846AA-E5E1-8564-6B29-87B3AFD8AFC0}"/>
              </a:ext>
            </a:extLst>
          </p:cNvPr>
          <p:cNvSpPr txBox="1">
            <a:spLocks noGrp="1"/>
          </p:cNvSpPr>
          <p:nvPr>
            <p:ph type="sldNum" sz="quarter" idx="5"/>
          </p:nvPr>
        </p:nvSpPr>
        <p:spPr>
          <a:xfrm>
            <a:off x="4143582" y="9119469"/>
            <a:ext cx="3169920" cy="481731"/>
          </a:xfrm>
          <a:prstGeom prst="rect">
            <a:avLst/>
          </a:prstGeom>
          <a:noFill/>
          <a:ln>
            <a:noFill/>
          </a:ln>
        </p:spPr>
        <p:txBody>
          <a:bodyPr vert="horz" wrap="square" lIns="96661" tIns="48331" rIns="96661" bIns="48331" anchor="b" anchorCtr="0" compatLnSpc="1">
            <a:noAutofit/>
          </a:bodyPr>
          <a:lstStyle>
            <a:lvl1pPr marL="0" marR="0" lvl="0" indent="0" algn="r" defTabSz="966612" rtl="0" fontAlgn="auto" hangingPunct="1">
              <a:lnSpc>
                <a:spcPct val="100000"/>
              </a:lnSpc>
              <a:spcBef>
                <a:spcPts val="0"/>
              </a:spcBef>
              <a:spcAft>
                <a:spcPts val="0"/>
              </a:spcAft>
              <a:buNone/>
              <a:tabLst/>
              <a:defRPr lang="en-US" sz="1300" b="0" i="0" u="none" strike="noStrike" kern="1200" cap="none" spc="0" baseline="0">
                <a:solidFill>
                  <a:srgbClr val="000000"/>
                </a:solidFill>
                <a:uFillTx/>
                <a:latin typeface="Aptos"/>
              </a:defRPr>
            </a:lvl1pPr>
          </a:lstStyle>
          <a:p>
            <a:pPr lvl="0"/>
            <a:fld id="{2450892C-5EB2-4AC0-AD97-7909C35AA5A8}" type="slidenum">
              <a:t>‹#›</a:t>
            </a:fld>
            <a:endParaRPr lang="en-US" dirty="0"/>
          </a:p>
        </p:txBody>
      </p:sp>
    </p:spTree>
    <p:extLst>
      <p:ext uri="{BB962C8B-B14F-4D97-AF65-F5344CB8AC3E}">
        <p14:creationId xmlns:p14="http://schemas.microsoft.com/office/powerpoint/2010/main" val="374690670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CD2EF-6D3E-334F-EAC4-9970A0396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22BD86-D94A-48F8-29BB-4D9CEFE5403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430DAA6-7BF1-E7F5-933A-0A315C3B11BE}"/>
              </a:ext>
            </a:extLst>
          </p:cNvPr>
          <p:cNvSpPr>
            <a:spLocks noGrp="1"/>
          </p:cNvSpPr>
          <p:nvPr>
            <p:ph type="body" idx="1"/>
          </p:nvPr>
        </p:nvSpPr>
        <p:spPr/>
        <p:txBody>
          <a:bodyPr/>
          <a:lstStyle/>
          <a:p>
            <a:pPr defTabSz="931735">
              <a:defRPr/>
            </a:pPr>
            <a:r>
              <a:rPr lang="en-US" dirty="0"/>
              <a:t>Dan Cushing</a:t>
            </a:r>
          </a:p>
          <a:p>
            <a:endParaRPr lang="en-US" dirty="0"/>
          </a:p>
        </p:txBody>
      </p:sp>
      <p:sp>
        <p:nvSpPr>
          <p:cNvPr id="4" name="Slide Number Placeholder 3">
            <a:extLst>
              <a:ext uri="{FF2B5EF4-FFF2-40B4-BE49-F238E27FC236}">
                <a16:creationId xmlns:a16="http://schemas.microsoft.com/office/drawing/2014/main" id="{6673C172-4664-D502-5B44-D8FE6CD281B0}"/>
              </a:ext>
            </a:extLst>
          </p:cNvPr>
          <p:cNvSpPr>
            <a:spLocks noGrp="1"/>
          </p:cNvSpPr>
          <p:nvPr>
            <p:ph type="sldNum" sz="quarter" idx="5"/>
          </p:nvPr>
        </p:nvSpPr>
        <p:spPr/>
        <p:txBody>
          <a:bodyPr/>
          <a:lstStyle/>
          <a:p>
            <a:fld id="{1DD1CC89-63B1-4D76-BA77-5AB657583ECC}" type="slidenum">
              <a:rPr lang="en-US" smtClean="0"/>
              <a:t>1</a:t>
            </a:fld>
            <a:endParaRPr lang="en-US" dirty="0"/>
          </a:p>
        </p:txBody>
      </p:sp>
    </p:spTree>
    <p:extLst>
      <p:ext uri="{BB962C8B-B14F-4D97-AF65-F5344CB8AC3E}">
        <p14:creationId xmlns:p14="http://schemas.microsoft.com/office/powerpoint/2010/main" val="553159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Multimodal circulation is defined by networks that enable people to reach destinations using multiple modes—such as walking, cycling, transit, and driving</a:t>
            </a:r>
          </a:p>
          <a:p>
            <a:pPr marL="181240" indent="-181240">
              <a:buFont typeface="Arial" panose="020B0604020202020204" pitchFamily="34" charset="0"/>
              <a:buChar char="•"/>
            </a:pPr>
            <a:r>
              <a:rPr lang="en-US" dirty="0"/>
              <a:t>The site is accessed from Baker Street by car, bike or on foot. </a:t>
            </a:r>
          </a:p>
          <a:p>
            <a:pPr marL="181240" indent="-181240">
              <a:buFont typeface="Arial" panose="020B0604020202020204" pitchFamily="34" charset="0"/>
              <a:buChar char="•"/>
            </a:pPr>
            <a:r>
              <a:rPr lang="en-US" dirty="0"/>
              <a:t>There is a nearby bus stop on Baker Street, allowing access to the site via public transportation</a:t>
            </a:r>
          </a:p>
          <a:p>
            <a:pPr marL="181240" indent="-181240">
              <a:buFont typeface="Arial" panose="020B0604020202020204" pitchFamily="34" charset="0"/>
              <a:buChar char="•"/>
            </a:pPr>
            <a:r>
              <a:rPr lang="en-US" dirty="0"/>
              <a:t>There are two existing informal parking areas, one adjacent to the Print Shop and one back towards the Garden Cemetery.</a:t>
            </a:r>
          </a:p>
          <a:p>
            <a:pPr marL="181240" indent="-181240">
              <a:buFont typeface="Arial" panose="020B0604020202020204" pitchFamily="34" charset="0"/>
              <a:buChar char="•"/>
            </a:pPr>
            <a:r>
              <a:rPr lang="en-US" dirty="0"/>
              <a:t>The site is also accessed by trails from abutting parks which we will discuss on the next slide.</a:t>
            </a:r>
          </a:p>
        </p:txBody>
      </p:sp>
      <p:sp>
        <p:nvSpPr>
          <p:cNvPr id="4" name="Slide Number Placeholder 3"/>
          <p:cNvSpPr>
            <a:spLocks noGrp="1"/>
          </p:cNvSpPr>
          <p:nvPr>
            <p:ph type="sldNum" sz="quarter" idx="5"/>
          </p:nvPr>
        </p:nvSpPr>
        <p:spPr/>
        <p:txBody>
          <a:bodyPr/>
          <a:lstStyle/>
          <a:p>
            <a:fld id="{8284AFA0-CB39-44CE-86AB-BC1902C38C0F}" type="slidenum">
              <a:rPr lang="en-US" smtClean="0"/>
              <a:t>13</a:t>
            </a:fld>
            <a:endParaRPr lang="en-US" dirty="0"/>
          </a:p>
        </p:txBody>
      </p:sp>
    </p:spTree>
    <p:extLst>
      <p:ext uri="{BB962C8B-B14F-4D97-AF65-F5344CB8AC3E}">
        <p14:creationId xmlns:p14="http://schemas.microsoft.com/office/powerpoint/2010/main" val="2109311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The site features a system of authorized trails, including the Blue Heron Trail, which connects to Millennium Park to the South. </a:t>
            </a:r>
          </a:p>
          <a:p>
            <a:pPr marL="664546" lvl="1" indent="-181240">
              <a:buFont typeface="Arial" panose="020B0604020202020204" pitchFamily="34" charset="0"/>
              <a:buChar char="•"/>
            </a:pPr>
            <a:r>
              <a:rPr lang="en-US" dirty="0"/>
              <a:t>These trails are indicated as brown lines.</a:t>
            </a:r>
          </a:p>
          <a:p>
            <a:pPr marL="181240" indent="-181240">
              <a:buFont typeface="Arial" panose="020B0604020202020204" pitchFamily="34" charset="0"/>
              <a:buChar char="•"/>
            </a:pPr>
            <a:r>
              <a:rPr lang="en-US" dirty="0"/>
              <a:t>The historic core features some paved walkways, some of which are not compliant with the Americans with Disabilities Act of 1996.</a:t>
            </a:r>
          </a:p>
          <a:p>
            <a:pPr marL="181240" indent="-181240">
              <a:buFont typeface="Arial" panose="020B0604020202020204" pitchFamily="34" charset="0"/>
              <a:buChar char="•"/>
            </a:pPr>
            <a:r>
              <a:rPr lang="en-US" dirty="0"/>
              <a:t>The site is accessed by trailheads at Charles River Reservation and Millennium Park.</a:t>
            </a:r>
          </a:p>
          <a:p>
            <a:pPr marL="181240" indent="-181240">
              <a:buFont typeface="Arial" panose="020B0604020202020204" pitchFamily="34" charset="0"/>
              <a:buChar char="•"/>
            </a:pPr>
            <a:r>
              <a:rPr lang="en-US" dirty="0"/>
              <a:t>The Blue Heron Trail connects Brook Farm to Millenium Park.</a:t>
            </a:r>
          </a:p>
        </p:txBody>
      </p:sp>
      <p:sp>
        <p:nvSpPr>
          <p:cNvPr id="4" name="Slide Number Placeholder 3"/>
          <p:cNvSpPr>
            <a:spLocks noGrp="1"/>
          </p:cNvSpPr>
          <p:nvPr>
            <p:ph type="sldNum" sz="quarter" idx="5"/>
          </p:nvPr>
        </p:nvSpPr>
        <p:spPr/>
        <p:txBody>
          <a:bodyPr/>
          <a:lstStyle/>
          <a:p>
            <a:fld id="{8284AFA0-CB39-44CE-86AB-BC1902C38C0F}" type="slidenum">
              <a:rPr lang="en-US" smtClean="0"/>
              <a:t>14</a:t>
            </a:fld>
            <a:endParaRPr lang="en-US" dirty="0"/>
          </a:p>
        </p:txBody>
      </p:sp>
    </p:spTree>
    <p:extLst>
      <p:ext uri="{BB962C8B-B14F-4D97-AF65-F5344CB8AC3E}">
        <p14:creationId xmlns:p14="http://schemas.microsoft.com/office/powerpoint/2010/main" val="452905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The site's hydrology is highly dynamic, featuring wetlands, vernal pools, streams and small ponds. </a:t>
            </a:r>
          </a:p>
          <a:p>
            <a:pPr marL="181240" indent="-181240">
              <a:buFont typeface="Arial" panose="020B0604020202020204" pitchFamily="34" charset="0"/>
              <a:buChar char="•"/>
            </a:pPr>
            <a:r>
              <a:rPr lang="en-US" dirty="0"/>
              <a:t>Much of the site is subject to a 1% annual chance of flooding, depicted by the dashed blue line.</a:t>
            </a:r>
          </a:p>
        </p:txBody>
      </p:sp>
      <p:sp>
        <p:nvSpPr>
          <p:cNvPr id="4" name="Slide Number Placeholder 3"/>
          <p:cNvSpPr>
            <a:spLocks noGrp="1"/>
          </p:cNvSpPr>
          <p:nvPr>
            <p:ph type="sldNum" sz="quarter" idx="5"/>
          </p:nvPr>
        </p:nvSpPr>
        <p:spPr/>
        <p:txBody>
          <a:bodyPr/>
          <a:lstStyle/>
          <a:p>
            <a:fld id="{8284AFA0-CB39-44CE-86AB-BC1902C38C0F}" type="slidenum">
              <a:rPr lang="en-US" smtClean="0"/>
              <a:t>15</a:t>
            </a:fld>
            <a:endParaRPr lang="en-US" dirty="0"/>
          </a:p>
        </p:txBody>
      </p:sp>
    </p:spTree>
    <p:extLst>
      <p:ext uri="{BB962C8B-B14F-4D97-AF65-F5344CB8AC3E}">
        <p14:creationId xmlns:p14="http://schemas.microsoft.com/office/powerpoint/2010/main" val="772429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Much of the site is regulated as Priority Habitat, which makes Brook Farm an ecologically special place.</a:t>
            </a:r>
          </a:p>
          <a:p>
            <a:pPr marL="181240" indent="-181240">
              <a:buFont typeface="Arial" panose="020B0604020202020204" pitchFamily="34" charset="0"/>
              <a:buChar char="•"/>
            </a:pPr>
            <a:r>
              <a:rPr lang="en-US" dirty="0"/>
              <a:t>The site features vernal pools represented by the orange circles, wetland represented in green and water bodies shown in blue.</a:t>
            </a:r>
          </a:p>
          <a:p>
            <a:pPr marL="181240" indent="-181240">
              <a:buFont typeface="Arial" panose="020B0604020202020204" pitchFamily="34" charset="0"/>
              <a:buChar char="•"/>
            </a:pPr>
            <a:r>
              <a:rPr lang="en-US" dirty="0"/>
              <a:t>The historic core is outside of the Priority Habitat areas.</a:t>
            </a:r>
          </a:p>
        </p:txBody>
      </p:sp>
      <p:sp>
        <p:nvSpPr>
          <p:cNvPr id="4" name="Slide Number Placeholder 3"/>
          <p:cNvSpPr>
            <a:spLocks noGrp="1"/>
          </p:cNvSpPr>
          <p:nvPr>
            <p:ph type="sldNum" sz="quarter" idx="5"/>
          </p:nvPr>
        </p:nvSpPr>
        <p:spPr/>
        <p:txBody>
          <a:bodyPr/>
          <a:lstStyle/>
          <a:p>
            <a:fld id="{8284AFA0-CB39-44CE-86AB-BC1902C38C0F}" type="slidenum">
              <a:rPr lang="en-US" smtClean="0"/>
              <a:t>16</a:t>
            </a:fld>
            <a:endParaRPr lang="en-US" dirty="0"/>
          </a:p>
        </p:txBody>
      </p:sp>
    </p:spTree>
    <p:extLst>
      <p:ext uri="{BB962C8B-B14F-4D97-AF65-F5344CB8AC3E}">
        <p14:creationId xmlns:p14="http://schemas.microsoft.com/office/powerpoint/2010/main" val="1210840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RDLA worked with a certified arborist to provide a Level One Tree Assessment in the historic core area. </a:t>
            </a:r>
          </a:p>
          <a:p>
            <a:pPr marL="181240" indent="-181240">
              <a:buFont typeface="Arial" panose="020B0604020202020204" pitchFamily="34" charset="0"/>
              <a:buChar char="•"/>
            </a:pPr>
            <a:r>
              <a:rPr lang="en-US" dirty="0"/>
              <a:t>A Level 1 assessment is a cursory, ground-based visual inspection intended to provide a rapid evaluation of tree condition and to identify obvious defects, hazards, or concerns. </a:t>
            </a:r>
          </a:p>
          <a:p>
            <a:pPr marL="181240" indent="-181240">
              <a:buFont typeface="Arial" panose="020B0604020202020204" pitchFamily="34" charset="0"/>
              <a:buChar char="•"/>
            </a:pPr>
            <a:r>
              <a:rPr lang="en-US" dirty="0"/>
              <a:t>The two red circles represent the specimen trees on the site. One is a 31” pin oak and the other is a 50” White Pine.</a:t>
            </a:r>
          </a:p>
          <a:p>
            <a:pPr marL="181240" indent="-181240">
              <a:buFont typeface="Arial" panose="020B0604020202020204" pitchFamily="34" charset="0"/>
              <a:buChar char="•"/>
            </a:pPr>
            <a:r>
              <a:rPr lang="en-US" dirty="0"/>
              <a:t>Orange circles represent trees in good condition. </a:t>
            </a:r>
          </a:p>
          <a:p>
            <a:pPr marL="181240" indent="-181240">
              <a:buFont typeface="Arial" panose="020B0604020202020204" pitchFamily="34" charset="0"/>
              <a:buChar char="•"/>
            </a:pPr>
            <a:r>
              <a:rPr lang="en-US" dirty="0"/>
              <a:t>Brown and blue circles represent trees in fair and poor condition, respectively.</a:t>
            </a:r>
          </a:p>
          <a:p>
            <a:pPr marL="181240" indent="-181240">
              <a:buFont typeface="Arial" panose="020B0604020202020204" pitchFamily="34" charset="0"/>
              <a:buChar char="•"/>
            </a:pPr>
            <a:r>
              <a:rPr lang="en-US" dirty="0"/>
              <a:t>Trees outlined in black should be considered for removal, as they pose a public safety risk. They are comprised of Mulberries, Cherries, White and Red Pines.</a:t>
            </a:r>
          </a:p>
          <a:p>
            <a:pPr marL="181240" indent="-181240">
              <a:buFont typeface="Arial" panose="020B0604020202020204" pitchFamily="34" charset="0"/>
              <a:buChar char="•"/>
            </a:pPr>
            <a:r>
              <a:rPr lang="en-US" dirty="0"/>
              <a:t>There have been reports of invasive Black Locust growing outside of our study area.</a:t>
            </a:r>
          </a:p>
          <a:p>
            <a:pPr marL="181240" indent="-181240">
              <a:buFont typeface="Arial" panose="020B0604020202020204" pitchFamily="34" charset="0"/>
              <a:buChar char="•"/>
            </a:pPr>
            <a:r>
              <a:rPr lang="en-US" dirty="0"/>
              <a:t>Provide data of trees in the area</a:t>
            </a:r>
          </a:p>
        </p:txBody>
      </p:sp>
      <p:sp>
        <p:nvSpPr>
          <p:cNvPr id="4" name="Slide Number Placeholder 3"/>
          <p:cNvSpPr>
            <a:spLocks noGrp="1"/>
          </p:cNvSpPr>
          <p:nvPr>
            <p:ph type="sldNum" sz="quarter" idx="5"/>
          </p:nvPr>
        </p:nvSpPr>
        <p:spPr/>
        <p:txBody>
          <a:bodyPr/>
          <a:lstStyle/>
          <a:p>
            <a:fld id="{8284AFA0-CB39-44CE-86AB-BC1902C38C0F}" type="slidenum">
              <a:rPr lang="en-US" smtClean="0"/>
              <a:t>17</a:t>
            </a:fld>
            <a:endParaRPr lang="en-US" dirty="0"/>
          </a:p>
        </p:txBody>
      </p:sp>
    </p:spTree>
    <p:extLst>
      <p:ext uri="{BB962C8B-B14F-4D97-AF65-F5344CB8AC3E}">
        <p14:creationId xmlns:p14="http://schemas.microsoft.com/office/powerpoint/2010/main" val="3190485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Read the text. </a:t>
            </a:r>
          </a:p>
          <a:p>
            <a:pPr marL="181240" indent="-181240">
              <a:buFont typeface="Arial" panose="020B0604020202020204" pitchFamily="34" charset="0"/>
              <a:buChar char="•"/>
            </a:pPr>
            <a:r>
              <a:rPr lang="en-US" dirty="0"/>
              <a:t>Mention existing cellar holes with historic land uses. </a:t>
            </a:r>
          </a:p>
          <a:p>
            <a:pPr marL="181240" indent="-181240">
              <a:buFont typeface="Arial" panose="020B0604020202020204" pitchFamily="34" charset="0"/>
              <a:buChar char="•"/>
            </a:pPr>
            <a:r>
              <a:rPr lang="en-US" dirty="0"/>
              <a:t>These goals are consistent with those set in the RMP for the site. </a:t>
            </a:r>
          </a:p>
        </p:txBody>
      </p:sp>
      <p:sp>
        <p:nvSpPr>
          <p:cNvPr id="4" name="Slide Number Placeholder 3"/>
          <p:cNvSpPr>
            <a:spLocks noGrp="1"/>
          </p:cNvSpPr>
          <p:nvPr>
            <p:ph type="sldNum" sz="quarter" idx="5"/>
          </p:nvPr>
        </p:nvSpPr>
        <p:spPr/>
        <p:txBody>
          <a:bodyPr/>
          <a:lstStyle/>
          <a:p>
            <a:fld id="{8284AFA0-CB39-44CE-86AB-BC1902C38C0F}" type="slidenum">
              <a:rPr lang="en-US" smtClean="0"/>
              <a:t>18</a:t>
            </a:fld>
            <a:endParaRPr lang="en-US" dirty="0"/>
          </a:p>
        </p:txBody>
      </p:sp>
    </p:spTree>
    <p:extLst>
      <p:ext uri="{BB962C8B-B14F-4D97-AF65-F5344CB8AC3E}">
        <p14:creationId xmlns:p14="http://schemas.microsoft.com/office/powerpoint/2010/main" val="2540760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Following our analysis of the site, we prepared a design concept for the full site.</a:t>
            </a:r>
          </a:p>
          <a:p>
            <a:pPr marL="181240" indent="-181240">
              <a:buFont typeface="Arial" panose="020B0604020202020204" pitchFamily="34" charset="0"/>
              <a:buChar char="•"/>
            </a:pPr>
            <a:r>
              <a:rPr lang="en-US" dirty="0"/>
              <a:t>This slide shows the full site to get your bearings. We broke our concept into two enlargement areas, north and south, outlined in a red dashed line.</a:t>
            </a:r>
          </a:p>
          <a:p>
            <a:pPr marL="181240" indent="-181240">
              <a:buFont typeface="Arial" panose="020B0604020202020204" pitchFamily="34" charset="0"/>
              <a:buChar char="•"/>
            </a:pPr>
            <a:r>
              <a:rPr lang="en-US" dirty="0"/>
              <a:t>We will now review each enlargement area.</a:t>
            </a:r>
          </a:p>
        </p:txBody>
      </p:sp>
      <p:sp>
        <p:nvSpPr>
          <p:cNvPr id="4" name="Slide Number Placeholder 3"/>
          <p:cNvSpPr>
            <a:spLocks noGrp="1"/>
          </p:cNvSpPr>
          <p:nvPr>
            <p:ph type="sldNum" sz="quarter" idx="5"/>
          </p:nvPr>
        </p:nvSpPr>
        <p:spPr/>
        <p:txBody>
          <a:bodyPr/>
          <a:lstStyle/>
          <a:p>
            <a:pPr lvl="0"/>
            <a:fld id="{2450892C-5EB2-4AC0-AD97-7909C35AA5A8}" type="slidenum">
              <a:rPr lang="en-US" smtClean="0"/>
              <a:t>19</a:t>
            </a:fld>
            <a:endParaRPr lang="en-US" dirty="0"/>
          </a:p>
        </p:txBody>
      </p:sp>
    </p:spTree>
    <p:extLst>
      <p:ext uri="{BB962C8B-B14F-4D97-AF65-F5344CB8AC3E}">
        <p14:creationId xmlns:p14="http://schemas.microsoft.com/office/powerpoint/2010/main" val="358218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In the northern enlargement area, or enlargement A, we looked at how to connect the historic core to the sensitive resources and interpretive sites immediately to the west. </a:t>
            </a:r>
          </a:p>
          <a:p>
            <a:pPr marL="181240" indent="-181240">
              <a:buFont typeface="Arial" panose="020B0604020202020204" pitchFamily="34" charset="0"/>
              <a:buChar char="•"/>
            </a:pPr>
            <a:r>
              <a:rPr lang="en-US" dirty="0"/>
              <a:t>This concept creates an accessible trail from this historic core to a new interpretive trail loop system.</a:t>
            </a:r>
          </a:p>
          <a:p>
            <a:pPr marL="664546" lvl="1" indent="-181240">
              <a:buFont typeface="Arial" panose="020B0604020202020204" pitchFamily="34" charset="0"/>
              <a:buChar char="•"/>
            </a:pPr>
            <a:r>
              <a:rPr lang="en-US" dirty="0"/>
              <a:t>The accessible trail standard we used was the US Forest Service standard, which allows for up to 12% slopes.</a:t>
            </a:r>
          </a:p>
          <a:p>
            <a:pPr marL="664546" lvl="1" indent="-181240">
              <a:buFont typeface="Arial" panose="020B0604020202020204" pitchFamily="34" charset="0"/>
              <a:buChar char="•"/>
            </a:pPr>
            <a:r>
              <a:rPr lang="en-US" dirty="0"/>
              <a:t>DCR accessible trail standard width is 5’ and is surfaced with natural materials such as fine aggregates.</a:t>
            </a:r>
          </a:p>
          <a:p>
            <a:pPr marL="664546" lvl="1" indent="-181240">
              <a:buFont typeface="Arial" panose="020B0604020202020204" pitchFamily="34" charset="0"/>
              <a:buChar char="•"/>
            </a:pPr>
            <a:r>
              <a:rPr lang="en-US" dirty="0"/>
              <a:t>Each interpretive site would feature an accessible sign describing its history.</a:t>
            </a:r>
          </a:p>
          <a:p>
            <a:pPr marL="181240" indent="-181240">
              <a:buFont typeface="Arial" panose="020B0604020202020204" pitchFamily="34" charset="0"/>
              <a:buChar char="•"/>
            </a:pPr>
            <a:r>
              <a:rPr lang="en-US" dirty="0"/>
              <a:t>We recommended expanding the existing southern parking area by a couple of spaces to accommodate more visitors arriving by car.</a:t>
            </a:r>
          </a:p>
          <a:p>
            <a:pPr marL="181240" indent="-181240">
              <a:buFont typeface="Arial" panose="020B0604020202020204" pitchFamily="34" charset="0"/>
              <a:buChar char="•"/>
            </a:pPr>
            <a:r>
              <a:rPr lang="en-US" dirty="0"/>
              <a:t>The concepts for the historic core will be reviewed later in our presentation.</a:t>
            </a:r>
          </a:p>
        </p:txBody>
      </p:sp>
      <p:sp>
        <p:nvSpPr>
          <p:cNvPr id="4" name="Slide Number Placeholder 3"/>
          <p:cNvSpPr>
            <a:spLocks noGrp="1"/>
          </p:cNvSpPr>
          <p:nvPr>
            <p:ph type="sldNum" sz="quarter" idx="5"/>
          </p:nvPr>
        </p:nvSpPr>
        <p:spPr/>
        <p:txBody>
          <a:bodyPr/>
          <a:lstStyle/>
          <a:p>
            <a:fld id="{8284AFA0-CB39-44CE-86AB-BC1902C38C0F}" type="slidenum">
              <a:rPr lang="en-US" smtClean="0"/>
              <a:t>20</a:t>
            </a:fld>
            <a:endParaRPr lang="en-US" dirty="0"/>
          </a:p>
        </p:txBody>
      </p:sp>
    </p:spTree>
    <p:extLst>
      <p:ext uri="{BB962C8B-B14F-4D97-AF65-F5344CB8AC3E}">
        <p14:creationId xmlns:p14="http://schemas.microsoft.com/office/powerpoint/2010/main" val="657358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Improvements in the southern section of the site focus on new identification signage at the entrances from Millennium Park and the Charles River Reservation, and improved trails and accessible stream crossings, shown in dark blue.</a:t>
            </a:r>
          </a:p>
        </p:txBody>
      </p:sp>
      <p:sp>
        <p:nvSpPr>
          <p:cNvPr id="4" name="Slide Number Placeholder 3"/>
          <p:cNvSpPr>
            <a:spLocks noGrp="1"/>
          </p:cNvSpPr>
          <p:nvPr>
            <p:ph type="sldNum" sz="quarter" idx="5"/>
          </p:nvPr>
        </p:nvSpPr>
        <p:spPr/>
        <p:txBody>
          <a:bodyPr/>
          <a:lstStyle/>
          <a:p>
            <a:pPr lvl="0"/>
            <a:fld id="{2450892C-5EB2-4AC0-AD97-7909C35AA5A8}" type="slidenum">
              <a:rPr lang="en-US" smtClean="0"/>
              <a:t>21</a:t>
            </a:fld>
            <a:endParaRPr lang="en-US" dirty="0"/>
          </a:p>
        </p:txBody>
      </p:sp>
    </p:spTree>
    <p:extLst>
      <p:ext uri="{BB962C8B-B14F-4D97-AF65-F5344CB8AC3E}">
        <p14:creationId xmlns:p14="http://schemas.microsoft.com/office/powerpoint/2010/main" val="38277795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0D7C0-DA6A-32FE-E423-386DBFA69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2D9CA-B1CC-79B6-6F3C-D03A82880991}"/>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80405CD9-4C25-DA98-F44A-7971B77592CF}"/>
              </a:ext>
            </a:extLst>
          </p:cNvPr>
          <p:cNvSpPr>
            <a:spLocks noGrp="1"/>
          </p:cNvSpPr>
          <p:nvPr>
            <p:ph type="body" idx="1"/>
          </p:nvPr>
        </p:nvSpPr>
        <p:spPr/>
        <p:txBody>
          <a:bodyPr/>
          <a:lstStyle/>
          <a:p>
            <a:pPr marL="181240" indent="-181240">
              <a:buFont typeface="Arial" panose="020B0604020202020204" pitchFamily="34" charset="0"/>
              <a:buChar char="•"/>
            </a:pPr>
            <a:r>
              <a:rPr lang="en-US" dirty="0"/>
              <a:t>Our concepts for the historic core are guided by commonalities in the following landscape treatments.</a:t>
            </a:r>
          </a:p>
          <a:p>
            <a:pPr marL="181240" indent="-181240">
              <a:buFont typeface="Arial" panose="020B0604020202020204" pitchFamily="34" charset="0"/>
              <a:buChar char="•"/>
            </a:pPr>
            <a:r>
              <a:rPr lang="en-US" dirty="0"/>
              <a:t>Read the treatments and point to each.</a:t>
            </a:r>
          </a:p>
        </p:txBody>
      </p:sp>
      <p:sp>
        <p:nvSpPr>
          <p:cNvPr id="4" name="Slide Number Placeholder 3">
            <a:extLst>
              <a:ext uri="{FF2B5EF4-FFF2-40B4-BE49-F238E27FC236}">
                <a16:creationId xmlns:a16="http://schemas.microsoft.com/office/drawing/2014/main" id="{8DA5C2A7-9A39-A777-961B-86173C0D0FDF}"/>
              </a:ext>
            </a:extLst>
          </p:cNvPr>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2450892C-5EB2-4AC0-AD97-7909C35AA5A8}" type="slidenum">
              <a:rPr kumimoji="0" lang="en-US" sz="1300" b="0" i="0" u="none" strike="noStrike" kern="1200" cap="none" spc="0" normalizeH="0" baseline="0" noProof="0" smtClean="0">
                <a:ln>
                  <a:noFill/>
                </a:ln>
                <a:solidFill>
                  <a:srgbClr val="000000"/>
                </a:solidFill>
                <a:effectLst/>
                <a:uLnTx/>
                <a:uFillTx/>
                <a:latin typeface="Aptos"/>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dirty="0">
              <a:ln>
                <a:noFill/>
              </a:ln>
              <a:solidFill>
                <a:srgbClr val="000000"/>
              </a:solidFill>
              <a:effectLst/>
              <a:uLnTx/>
              <a:uFillTx/>
              <a:latin typeface="Aptos"/>
              <a:ea typeface="+mn-ea"/>
              <a:cs typeface="+mn-cs"/>
            </a:endParaRPr>
          </a:p>
        </p:txBody>
      </p:sp>
    </p:spTree>
    <p:extLst>
      <p:ext uri="{BB962C8B-B14F-4D97-AF65-F5344CB8AC3E}">
        <p14:creationId xmlns:p14="http://schemas.microsoft.com/office/powerpoint/2010/main" val="1085717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5BF95-671E-D03B-726C-EAFA94D6E9EE}"/>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15521C9-2137-B28B-06AF-758BBBAA382F}"/>
              </a:ext>
            </a:extLst>
          </p:cNvPr>
          <p:cNvSpPr txBox="1">
            <a:spLocks noGrp="1"/>
          </p:cNvSpPr>
          <p:nvPr>
            <p:ph type="body" sz="quarter" idx="1"/>
          </p:nvPr>
        </p:nvSpPr>
        <p:spPr/>
        <p:txBody>
          <a:bodyPr/>
          <a:lstStyle/>
          <a:p>
            <a:pPr lvl="0"/>
            <a:r>
              <a:rPr lang="en-US" dirty="0"/>
              <a:t>Dan Cushing</a:t>
            </a:r>
          </a:p>
        </p:txBody>
      </p:sp>
      <p:sp>
        <p:nvSpPr>
          <p:cNvPr id="4" name="Slide Number Placeholder 3">
            <a:extLst>
              <a:ext uri="{FF2B5EF4-FFF2-40B4-BE49-F238E27FC236}">
                <a16:creationId xmlns:a16="http://schemas.microsoft.com/office/drawing/2014/main" id="{0150434D-E73B-9877-C660-75EA2047FD7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2</a:t>
            </a:fld>
            <a:endParaRPr lang="en-US" sz="1300" dirty="0">
              <a:solidFill>
                <a:srgbClr val="000000"/>
              </a:solidFill>
              <a:latin typeface="Apto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Ray will describe concept B-2.</a:t>
            </a:r>
          </a:p>
          <a:p>
            <a:endParaRPr lang="en-US" dirty="0"/>
          </a:p>
        </p:txBody>
      </p:sp>
      <p:sp>
        <p:nvSpPr>
          <p:cNvPr id="4" name="Slide Number Placeholder 3"/>
          <p:cNvSpPr>
            <a:spLocks noGrp="1"/>
          </p:cNvSpPr>
          <p:nvPr>
            <p:ph type="sldNum" sz="quarter" idx="5"/>
          </p:nvPr>
        </p:nvSpPr>
        <p:spPr/>
        <p:txBody>
          <a:bodyPr/>
          <a:lstStyle/>
          <a:p>
            <a:pPr lvl="0"/>
            <a:fld id="{2450892C-5EB2-4AC0-AD97-7909C35AA5A8}" type="slidenum">
              <a:rPr lang="en-US" smtClean="0"/>
              <a:t>23</a:t>
            </a:fld>
            <a:endParaRPr lang="en-US" dirty="0"/>
          </a:p>
        </p:txBody>
      </p:sp>
    </p:spTree>
    <p:extLst>
      <p:ext uri="{BB962C8B-B14F-4D97-AF65-F5344CB8AC3E}">
        <p14:creationId xmlns:p14="http://schemas.microsoft.com/office/powerpoint/2010/main" val="483117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Ray will describe concept B-2.</a:t>
            </a:r>
          </a:p>
          <a:p>
            <a:endParaRPr lang="en-US" dirty="0"/>
          </a:p>
        </p:txBody>
      </p:sp>
      <p:sp>
        <p:nvSpPr>
          <p:cNvPr id="4" name="Slide Number Placeholder 3"/>
          <p:cNvSpPr>
            <a:spLocks noGrp="1"/>
          </p:cNvSpPr>
          <p:nvPr>
            <p:ph type="sldNum" sz="quarter" idx="5"/>
          </p:nvPr>
        </p:nvSpPr>
        <p:spPr/>
        <p:txBody>
          <a:bodyPr/>
          <a:lstStyle/>
          <a:p>
            <a:pPr lvl="0"/>
            <a:fld id="{2450892C-5EB2-4AC0-AD97-7909C35AA5A8}" type="slidenum">
              <a:rPr lang="en-US" smtClean="0"/>
              <a:t>24</a:t>
            </a:fld>
            <a:endParaRPr lang="en-US" dirty="0"/>
          </a:p>
        </p:txBody>
      </p:sp>
    </p:spTree>
    <p:extLst>
      <p:ext uri="{BB962C8B-B14F-4D97-AF65-F5344CB8AC3E}">
        <p14:creationId xmlns:p14="http://schemas.microsoft.com/office/powerpoint/2010/main" val="1158061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Ray will describe concept B-2.</a:t>
            </a:r>
          </a:p>
          <a:p>
            <a:endParaRPr lang="en-US" dirty="0"/>
          </a:p>
        </p:txBody>
      </p:sp>
      <p:sp>
        <p:nvSpPr>
          <p:cNvPr id="4" name="Slide Number Placeholder 3"/>
          <p:cNvSpPr>
            <a:spLocks noGrp="1"/>
          </p:cNvSpPr>
          <p:nvPr>
            <p:ph type="sldNum" sz="quarter" idx="5"/>
          </p:nvPr>
        </p:nvSpPr>
        <p:spPr/>
        <p:txBody>
          <a:bodyPr/>
          <a:lstStyle/>
          <a:p>
            <a:pPr lvl="0"/>
            <a:fld id="{2450892C-5EB2-4AC0-AD97-7909C35AA5A8}" type="slidenum">
              <a:rPr lang="en-US" smtClean="0"/>
              <a:t>25</a:t>
            </a:fld>
            <a:endParaRPr lang="en-US" dirty="0"/>
          </a:p>
        </p:txBody>
      </p:sp>
    </p:spTree>
    <p:extLst>
      <p:ext uri="{BB962C8B-B14F-4D97-AF65-F5344CB8AC3E}">
        <p14:creationId xmlns:p14="http://schemas.microsoft.com/office/powerpoint/2010/main" val="13196326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Ray will describe concept B-2.</a:t>
            </a:r>
          </a:p>
          <a:p>
            <a:endParaRPr lang="en-US" dirty="0"/>
          </a:p>
        </p:txBody>
      </p:sp>
      <p:sp>
        <p:nvSpPr>
          <p:cNvPr id="4" name="Slide Number Placeholder 3"/>
          <p:cNvSpPr>
            <a:spLocks noGrp="1"/>
          </p:cNvSpPr>
          <p:nvPr>
            <p:ph type="sldNum" sz="quarter" idx="5"/>
          </p:nvPr>
        </p:nvSpPr>
        <p:spPr/>
        <p:txBody>
          <a:bodyPr/>
          <a:lstStyle/>
          <a:p>
            <a:pPr lvl="0"/>
            <a:fld id="{2450892C-5EB2-4AC0-AD97-7909C35AA5A8}" type="slidenum">
              <a:rPr lang="en-US" smtClean="0"/>
              <a:t>27</a:t>
            </a:fld>
            <a:endParaRPr lang="en-US" dirty="0"/>
          </a:p>
        </p:txBody>
      </p:sp>
    </p:spTree>
    <p:extLst>
      <p:ext uri="{BB962C8B-B14F-4D97-AF65-F5344CB8AC3E}">
        <p14:creationId xmlns:p14="http://schemas.microsoft.com/office/powerpoint/2010/main" val="12144930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Ray will describe concept B-2.</a:t>
            </a:r>
          </a:p>
          <a:p>
            <a:endParaRPr lang="en-US" dirty="0"/>
          </a:p>
        </p:txBody>
      </p:sp>
      <p:sp>
        <p:nvSpPr>
          <p:cNvPr id="4" name="Slide Number Placeholder 3"/>
          <p:cNvSpPr>
            <a:spLocks noGrp="1"/>
          </p:cNvSpPr>
          <p:nvPr>
            <p:ph type="sldNum" sz="quarter" idx="5"/>
          </p:nvPr>
        </p:nvSpPr>
        <p:spPr/>
        <p:txBody>
          <a:bodyPr/>
          <a:lstStyle/>
          <a:p>
            <a:pPr lvl="0"/>
            <a:fld id="{2450892C-5EB2-4AC0-AD97-7909C35AA5A8}" type="slidenum">
              <a:rPr lang="en-US" smtClean="0"/>
              <a:t>28</a:t>
            </a:fld>
            <a:endParaRPr lang="en-US" dirty="0"/>
          </a:p>
        </p:txBody>
      </p:sp>
    </p:spTree>
    <p:extLst>
      <p:ext uri="{BB962C8B-B14F-4D97-AF65-F5344CB8AC3E}">
        <p14:creationId xmlns:p14="http://schemas.microsoft.com/office/powerpoint/2010/main" val="40316586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Ray will describe concept B-2.</a:t>
            </a:r>
          </a:p>
          <a:p>
            <a:endParaRPr lang="en-US" dirty="0"/>
          </a:p>
        </p:txBody>
      </p:sp>
      <p:sp>
        <p:nvSpPr>
          <p:cNvPr id="4" name="Slide Number Placeholder 3"/>
          <p:cNvSpPr>
            <a:spLocks noGrp="1"/>
          </p:cNvSpPr>
          <p:nvPr>
            <p:ph type="sldNum" sz="quarter" idx="5"/>
          </p:nvPr>
        </p:nvSpPr>
        <p:spPr/>
        <p:txBody>
          <a:bodyPr/>
          <a:lstStyle/>
          <a:p>
            <a:pPr lvl="0"/>
            <a:fld id="{2450892C-5EB2-4AC0-AD97-7909C35AA5A8}" type="slidenum">
              <a:rPr lang="en-US" smtClean="0"/>
              <a:t>29</a:t>
            </a:fld>
            <a:endParaRPr lang="en-US" dirty="0"/>
          </a:p>
        </p:txBody>
      </p:sp>
    </p:spTree>
    <p:extLst>
      <p:ext uri="{BB962C8B-B14F-4D97-AF65-F5344CB8AC3E}">
        <p14:creationId xmlns:p14="http://schemas.microsoft.com/office/powerpoint/2010/main" val="2583130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Dan Cushing</a:t>
            </a:r>
          </a:p>
        </p:txBody>
      </p:sp>
      <p:sp>
        <p:nvSpPr>
          <p:cNvPr id="4" name="Slide Number Placeholder 3"/>
          <p:cNvSpPr>
            <a:spLocks noGrp="1"/>
          </p:cNvSpPr>
          <p:nvPr>
            <p:ph type="sldNum" sz="quarter" idx="5"/>
          </p:nvPr>
        </p:nvSpPr>
        <p:spPr/>
        <p:txBody>
          <a:bodyPr/>
          <a:lstStyle/>
          <a:p>
            <a:pPr lvl="0"/>
            <a:fld id="{2450892C-5EB2-4AC0-AD97-7909C35AA5A8}" type="slidenum">
              <a:rPr lang="en-US" smtClean="0"/>
              <a:t>31</a:t>
            </a:fld>
            <a:endParaRPr lang="en-US" dirty="0"/>
          </a:p>
        </p:txBody>
      </p:sp>
    </p:spTree>
    <p:extLst>
      <p:ext uri="{BB962C8B-B14F-4D97-AF65-F5344CB8AC3E}">
        <p14:creationId xmlns:p14="http://schemas.microsoft.com/office/powerpoint/2010/main" val="34431122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Dan Cushing</a:t>
            </a:r>
          </a:p>
        </p:txBody>
      </p:sp>
      <p:sp>
        <p:nvSpPr>
          <p:cNvPr id="4" name="Slide Number Placeholder 3"/>
          <p:cNvSpPr>
            <a:spLocks noGrp="1"/>
          </p:cNvSpPr>
          <p:nvPr>
            <p:ph type="sldNum" sz="quarter" idx="5"/>
          </p:nvPr>
        </p:nvSpPr>
        <p:spPr/>
        <p:txBody>
          <a:bodyPr/>
          <a:lstStyle/>
          <a:p>
            <a:pPr lvl="0"/>
            <a:fld id="{2450892C-5EB2-4AC0-AD97-7909C35AA5A8}" type="slidenum">
              <a:rPr lang="en-US" smtClean="0"/>
              <a:t>32</a:t>
            </a:fld>
            <a:endParaRPr lang="en-US" dirty="0"/>
          </a:p>
        </p:txBody>
      </p:sp>
    </p:spTree>
    <p:extLst>
      <p:ext uri="{BB962C8B-B14F-4D97-AF65-F5344CB8AC3E}">
        <p14:creationId xmlns:p14="http://schemas.microsoft.com/office/powerpoint/2010/main" val="40995616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5BF95-671E-D03B-726C-EAFA94D6E9EE}"/>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15521C9-2137-B28B-06AF-758BBBAA382F}"/>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0150434D-E73B-9877-C660-75EA2047FD7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33</a:t>
            </a:fld>
            <a:endParaRPr lang="en-US" sz="1300" dirty="0">
              <a:solidFill>
                <a:srgbClr val="000000"/>
              </a:solidFill>
              <a:latin typeface="Apto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5BF95-671E-D03B-726C-EAFA94D6E9EE}"/>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15521C9-2137-B28B-06AF-758BBBAA382F}"/>
              </a:ext>
            </a:extLst>
          </p:cNvPr>
          <p:cNvSpPr txBox="1">
            <a:spLocks noGrp="1"/>
          </p:cNvSpPr>
          <p:nvPr>
            <p:ph type="body" sz="quarter" idx="1"/>
          </p:nvPr>
        </p:nvSpPr>
        <p:spPr/>
        <p:txBody>
          <a:bodyPr/>
          <a:lstStyle/>
          <a:p>
            <a:pPr lvl="0"/>
            <a:r>
              <a:rPr lang="en-US" dirty="0"/>
              <a:t>Dan Cushing</a:t>
            </a:r>
          </a:p>
        </p:txBody>
      </p:sp>
      <p:sp>
        <p:nvSpPr>
          <p:cNvPr id="4" name="Slide Number Placeholder 3">
            <a:extLst>
              <a:ext uri="{FF2B5EF4-FFF2-40B4-BE49-F238E27FC236}">
                <a16:creationId xmlns:a16="http://schemas.microsoft.com/office/drawing/2014/main" id="{0150434D-E73B-9877-C660-75EA2047FD7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3</a:t>
            </a:fld>
            <a:endParaRPr lang="en-US" sz="1300" dirty="0">
              <a:solidFill>
                <a:srgbClr val="000000"/>
              </a:solidFill>
              <a:latin typeface="Apto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5BF95-671E-D03B-726C-EAFA94D6E9EE}"/>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15521C9-2137-B28B-06AF-758BBBAA382F}"/>
              </a:ext>
            </a:extLst>
          </p:cNvPr>
          <p:cNvSpPr txBox="1">
            <a:spLocks noGrp="1"/>
          </p:cNvSpPr>
          <p:nvPr>
            <p:ph type="body" sz="quarter" idx="1"/>
          </p:nvPr>
        </p:nvSpPr>
        <p:spPr/>
        <p:txBody>
          <a:bodyPr/>
          <a:lstStyle/>
          <a:p>
            <a:pPr lvl="0"/>
            <a:r>
              <a:rPr lang="en-US" dirty="0"/>
              <a:t>Dan Cushing</a:t>
            </a:r>
          </a:p>
        </p:txBody>
      </p:sp>
      <p:sp>
        <p:nvSpPr>
          <p:cNvPr id="4" name="Slide Number Placeholder 3">
            <a:extLst>
              <a:ext uri="{FF2B5EF4-FFF2-40B4-BE49-F238E27FC236}">
                <a16:creationId xmlns:a16="http://schemas.microsoft.com/office/drawing/2014/main" id="{0150434D-E73B-9877-C660-75EA2047FD7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4</a:t>
            </a:fld>
            <a:endParaRPr lang="en-US" sz="1300" dirty="0">
              <a:solidFill>
                <a:srgbClr val="000000"/>
              </a:solidFill>
              <a:latin typeface="Apto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5BF95-671E-D03B-726C-EAFA94D6E9EE}"/>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15521C9-2137-B28B-06AF-758BBBAA382F}"/>
              </a:ext>
            </a:extLst>
          </p:cNvPr>
          <p:cNvSpPr txBox="1">
            <a:spLocks noGrp="1"/>
          </p:cNvSpPr>
          <p:nvPr>
            <p:ph type="body" sz="quarter" idx="1"/>
          </p:nvPr>
        </p:nvSpPr>
        <p:spPr/>
        <p:txBody>
          <a:bodyPr/>
          <a:lstStyle/>
          <a:p>
            <a:pPr lvl="0"/>
            <a:r>
              <a:rPr lang="en-US" dirty="0"/>
              <a:t>Dan Cushing</a:t>
            </a:r>
          </a:p>
        </p:txBody>
      </p:sp>
      <p:sp>
        <p:nvSpPr>
          <p:cNvPr id="4" name="Slide Number Placeholder 3">
            <a:extLst>
              <a:ext uri="{FF2B5EF4-FFF2-40B4-BE49-F238E27FC236}">
                <a16:creationId xmlns:a16="http://schemas.microsoft.com/office/drawing/2014/main" id="{0150434D-E73B-9877-C660-75EA2047FD7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5</a:t>
            </a:fld>
            <a:endParaRPr lang="en-US" sz="1300" dirty="0">
              <a:solidFill>
                <a:srgbClr val="000000"/>
              </a:solidFill>
              <a:latin typeface="Apto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36092-E65C-2EE4-3499-DB7A8A2E1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0B9AF-1392-1CCC-73BE-B3CD42C344C8}"/>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AA9A32A6-2440-CD6D-D710-677D1258E1B9}"/>
              </a:ext>
            </a:extLst>
          </p:cNvPr>
          <p:cNvSpPr txBox="1">
            <a:spLocks noGrp="1"/>
          </p:cNvSpPr>
          <p:nvPr>
            <p:ph type="body" sz="quarter" idx="1"/>
          </p:nvPr>
        </p:nvSpPr>
        <p:spPr/>
        <p:txBody>
          <a:bodyPr/>
          <a:lstStyle/>
          <a:p>
            <a:pPr defTabSz="966612">
              <a:defRPr/>
            </a:pPr>
            <a:r>
              <a:rPr lang="en-US" dirty="0"/>
              <a:t>Dan Cushing</a:t>
            </a:r>
          </a:p>
          <a:p>
            <a:pPr lvl="0"/>
            <a:r>
              <a:rPr lang="en-US" dirty="0"/>
              <a:t> </a:t>
            </a:r>
          </a:p>
        </p:txBody>
      </p:sp>
      <p:sp>
        <p:nvSpPr>
          <p:cNvPr id="4" name="Slide Number Placeholder 3">
            <a:extLst>
              <a:ext uri="{FF2B5EF4-FFF2-40B4-BE49-F238E27FC236}">
                <a16:creationId xmlns:a16="http://schemas.microsoft.com/office/drawing/2014/main" id="{73BE1B52-5919-48EC-9D41-27D69BB533A6}"/>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6</a:t>
            </a:fld>
            <a:endParaRPr lang="en-US" sz="1300" dirty="0">
              <a:solidFill>
                <a:srgbClr val="000000"/>
              </a:solidFill>
              <a:latin typeface="Aptos"/>
            </a:endParaRPr>
          </a:p>
        </p:txBody>
      </p:sp>
    </p:spTree>
    <p:extLst>
      <p:ext uri="{BB962C8B-B14F-4D97-AF65-F5344CB8AC3E}">
        <p14:creationId xmlns:p14="http://schemas.microsoft.com/office/powerpoint/2010/main" val="3055841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65671-92DB-ABAD-59E1-81162C13F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E0D079-07FB-E3CE-F7E5-E349DD54DA96}"/>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62EAA450-425C-CD4F-67ED-5D3BD64B0FAB}"/>
              </a:ext>
            </a:extLst>
          </p:cNvPr>
          <p:cNvSpPr txBox="1">
            <a:spLocks noGrp="1"/>
          </p:cNvSpPr>
          <p:nvPr>
            <p:ph type="body" sz="quarter" idx="1"/>
          </p:nvPr>
        </p:nvSpPr>
        <p:spPr/>
        <p:txBody>
          <a:bodyPr/>
          <a:lstStyle/>
          <a:p>
            <a:pPr defTabSz="966612">
              <a:defRPr/>
            </a:pPr>
            <a:r>
              <a:rPr lang="en-US" dirty="0"/>
              <a:t>Wendy Pearl</a:t>
            </a:r>
          </a:p>
          <a:p>
            <a:pPr lvl="0"/>
            <a:r>
              <a:rPr lang="en-US" dirty="0"/>
              <a:t> </a:t>
            </a:r>
          </a:p>
        </p:txBody>
      </p:sp>
      <p:sp>
        <p:nvSpPr>
          <p:cNvPr id="4" name="Slide Number Placeholder 3">
            <a:extLst>
              <a:ext uri="{FF2B5EF4-FFF2-40B4-BE49-F238E27FC236}">
                <a16:creationId xmlns:a16="http://schemas.microsoft.com/office/drawing/2014/main" id="{8BD6B6A1-62C3-0B7C-412B-81AC77010BD7}"/>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7</a:t>
            </a:fld>
            <a:endParaRPr lang="en-US" sz="1300" dirty="0">
              <a:solidFill>
                <a:srgbClr val="000000"/>
              </a:solidFill>
              <a:latin typeface="Aptos"/>
            </a:endParaRPr>
          </a:p>
        </p:txBody>
      </p:sp>
    </p:spTree>
    <p:extLst>
      <p:ext uri="{BB962C8B-B14F-4D97-AF65-F5344CB8AC3E}">
        <p14:creationId xmlns:p14="http://schemas.microsoft.com/office/powerpoint/2010/main" val="3895704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33A1A-D519-B579-29A2-A83730E135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9F8B8-CB27-96A8-2C09-E6348ED8E52B}"/>
              </a:ext>
            </a:extLst>
          </p:cNvPr>
          <p:cNvSpPr>
            <a:spLocks noGrp="1" noRot="1" noChangeAspect="1"/>
          </p:cNvSpPr>
          <p:nvPr>
            <p:ph type="sldImg"/>
          </p:nvPr>
        </p:nvSpPr>
        <p:spPr>
          <a:xfrm>
            <a:off x="788988" y="1212850"/>
            <a:ext cx="5764212" cy="3241675"/>
          </a:xfrm>
        </p:spPr>
      </p:sp>
      <p:sp>
        <p:nvSpPr>
          <p:cNvPr id="3" name="Notes Placeholder 2">
            <a:extLst>
              <a:ext uri="{FF2B5EF4-FFF2-40B4-BE49-F238E27FC236}">
                <a16:creationId xmlns:a16="http://schemas.microsoft.com/office/drawing/2014/main" id="{A6763CEC-23DA-E33D-BDFC-45059D48EB43}"/>
              </a:ext>
            </a:extLst>
          </p:cNvPr>
          <p:cNvSpPr txBox="1">
            <a:spLocks noGrp="1"/>
          </p:cNvSpPr>
          <p:nvPr>
            <p:ph type="body" sz="quarter" idx="1"/>
          </p:nvPr>
        </p:nvSpPr>
        <p:spPr/>
        <p:txBody>
          <a:bodyPr/>
          <a:lstStyle/>
          <a:p>
            <a:pPr marL="181240" indent="-181240">
              <a:buFont typeface="Arial" panose="020B0604020202020204" pitchFamily="34" charset="0"/>
              <a:buChar char="•"/>
            </a:pPr>
            <a:r>
              <a:rPr lang="en-US" dirty="0"/>
              <a:t>The site is located in the West Roxbury neighborhood of Boston within close proximity to the Charles River</a:t>
            </a:r>
          </a:p>
          <a:p>
            <a:pPr marL="181240" indent="-181240">
              <a:buFont typeface="Arial" panose="020B0604020202020204" pitchFamily="34" charset="0"/>
              <a:buChar char="•"/>
            </a:pPr>
            <a:r>
              <a:rPr lang="en-US" dirty="0"/>
              <a:t>Nearby parks include Millennium Park to the south and Charles River Reservation to the North.</a:t>
            </a:r>
          </a:p>
          <a:p>
            <a:pPr marL="181240" indent="-181240">
              <a:buFont typeface="Arial" panose="020B0604020202020204" pitchFamily="34" charset="0"/>
              <a:buChar char="•"/>
            </a:pPr>
            <a:r>
              <a:rPr lang="en-US" dirty="0"/>
              <a:t>The site is abutted by cemetery land uses, including the Gardens Cemetery, which is completely surrounded by the DCR property.</a:t>
            </a:r>
          </a:p>
        </p:txBody>
      </p:sp>
      <p:sp>
        <p:nvSpPr>
          <p:cNvPr id="4" name="Slide Number Placeholder 3">
            <a:extLst>
              <a:ext uri="{FF2B5EF4-FFF2-40B4-BE49-F238E27FC236}">
                <a16:creationId xmlns:a16="http://schemas.microsoft.com/office/drawing/2014/main" id="{45CB1755-EE0D-B9AE-B8F4-E0D04D1236FC}"/>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11</a:t>
            </a:fld>
            <a:endParaRPr lang="en-US" sz="1300" dirty="0">
              <a:solidFill>
                <a:srgbClr val="000000"/>
              </a:solidFill>
              <a:latin typeface="Aptos"/>
            </a:endParaRPr>
          </a:p>
        </p:txBody>
      </p:sp>
    </p:spTree>
    <p:extLst>
      <p:ext uri="{BB962C8B-B14F-4D97-AF65-F5344CB8AC3E}">
        <p14:creationId xmlns:p14="http://schemas.microsoft.com/office/powerpoint/2010/main" val="914092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0BAA0-C912-482D-0C9D-3736C230BC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21586-2DF1-0466-F91C-8D426FF1D43B}"/>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521162E4-BCC8-930E-2AD2-F3F074E31F65}"/>
              </a:ext>
            </a:extLst>
          </p:cNvPr>
          <p:cNvSpPr txBox="1">
            <a:spLocks noGrp="1"/>
          </p:cNvSpPr>
          <p:nvPr>
            <p:ph type="body" sz="quarter" idx="1"/>
          </p:nvPr>
        </p:nvSpPr>
        <p:spPr/>
        <p:txBody>
          <a:bodyPr/>
          <a:lstStyle/>
          <a:p>
            <a:pPr marL="181240" indent="-181240">
              <a:buFont typeface="Arial" panose="020B0604020202020204" pitchFamily="34" charset="0"/>
              <a:buChar char="•"/>
            </a:pPr>
            <a:r>
              <a:rPr lang="en-US" dirty="0"/>
              <a:t>This slide provides an enlargement of the site located off Baker Street</a:t>
            </a:r>
          </a:p>
          <a:p>
            <a:pPr marL="181240" indent="-181240">
              <a:buFont typeface="Arial" panose="020B0604020202020204" pitchFamily="34" charset="0"/>
              <a:buChar char="•"/>
            </a:pPr>
            <a:r>
              <a:rPr lang="en-US" dirty="0"/>
              <a:t>The darker green area is DCR, while the lighter green represents municipally owned Open Space.</a:t>
            </a:r>
          </a:p>
          <a:p>
            <a:pPr lvl="0"/>
            <a:endParaRPr lang="en-US" dirty="0"/>
          </a:p>
        </p:txBody>
      </p:sp>
      <p:sp>
        <p:nvSpPr>
          <p:cNvPr id="4" name="Slide Number Placeholder 3">
            <a:extLst>
              <a:ext uri="{FF2B5EF4-FFF2-40B4-BE49-F238E27FC236}">
                <a16:creationId xmlns:a16="http://schemas.microsoft.com/office/drawing/2014/main" id="{3A31E4EC-CCC8-8D98-9BEB-EB4DA49623EA}"/>
              </a:ext>
            </a:extLst>
          </p:cNvPr>
          <p:cNvSpPr txBox="1"/>
          <p:nvPr/>
        </p:nvSpPr>
        <p:spPr>
          <a:xfrm>
            <a:off x="4143582" y="9119469"/>
            <a:ext cx="3169920" cy="481731"/>
          </a:xfrm>
          <a:prstGeom prst="rect">
            <a:avLst/>
          </a:prstGeom>
          <a:noFill/>
          <a:ln cap="flat">
            <a:noFill/>
          </a:ln>
        </p:spPr>
        <p:txBody>
          <a:bodyPr vert="horz" wrap="square" lIns="96661" tIns="48331" rIns="96661" bIns="48331" anchor="b" anchorCtr="0" compatLnSpc="1">
            <a:noAutofit/>
          </a:bodyPr>
          <a:lstStyle/>
          <a:p>
            <a:pPr algn="r" defTabSz="966612">
              <a:defRPr sz="1800" b="0" i="0" u="none" strike="noStrike" kern="0" cap="none" spc="0" baseline="0">
                <a:solidFill>
                  <a:srgbClr val="000000"/>
                </a:solidFill>
                <a:uFillTx/>
              </a:defRPr>
            </a:pPr>
            <a:fld id="{46031E9A-64C2-4A7A-BE8F-19D138D0C1E2}" type="slidenum">
              <a:rPr sz="1900" kern="0">
                <a:solidFill>
                  <a:srgbClr val="000000"/>
                </a:solidFill>
                <a:latin typeface="Aptos" panose="02110004020202020204"/>
              </a:rPr>
              <a:pPr algn="r" defTabSz="966612">
                <a:defRPr sz="1800" b="0" i="0" u="none" strike="noStrike" kern="0" cap="none" spc="0" baseline="0">
                  <a:solidFill>
                    <a:srgbClr val="000000"/>
                  </a:solidFill>
                  <a:uFillTx/>
                </a:defRPr>
              </a:pPr>
              <a:t>12</a:t>
            </a:fld>
            <a:endParaRPr lang="en-US" sz="1300" dirty="0">
              <a:solidFill>
                <a:srgbClr val="000000"/>
              </a:solidFill>
              <a:latin typeface="Aptos"/>
            </a:endParaRPr>
          </a:p>
        </p:txBody>
      </p:sp>
    </p:spTree>
    <p:extLst>
      <p:ext uri="{BB962C8B-B14F-4D97-AF65-F5344CB8AC3E}">
        <p14:creationId xmlns:p14="http://schemas.microsoft.com/office/powerpoint/2010/main" val="346531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2E5032E9-0B11-3CD6-0029-3EFBFD46B564}"/>
              </a:ext>
            </a:extLst>
          </p:cNvPr>
          <p:cNvSpPr txBox="1"/>
          <p:nvPr/>
        </p:nvSpPr>
        <p:spPr>
          <a:xfrm>
            <a:off x="7790212" y="4920340"/>
            <a:ext cx="4116080" cy="1013429"/>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3B434B"/>
              </a:solidFill>
              <a:uFillTx/>
              <a:latin typeface="Lato Black" pitchFamily="34"/>
            </a:endParaRPr>
          </a:p>
        </p:txBody>
      </p:sp>
      <p:sp>
        <p:nvSpPr>
          <p:cNvPr id="3" name="Picture Placeholder 2">
            <a:extLst>
              <a:ext uri="{FF2B5EF4-FFF2-40B4-BE49-F238E27FC236}">
                <a16:creationId xmlns:a16="http://schemas.microsoft.com/office/drawing/2014/main" id="{DE0883DB-64DC-5C7D-187A-0DB1A109A923}"/>
              </a:ext>
            </a:extLst>
          </p:cNvPr>
          <p:cNvSpPr txBox="1">
            <a:spLocks noGrp="1"/>
          </p:cNvSpPr>
          <p:nvPr>
            <p:ph type="pic" sz="quarter" idx="4294967295"/>
          </p:nvPr>
        </p:nvSpPr>
        <p:spPr>
          <a:xfrm>
            <a:off x="381003" y="2895603"/>
            <a:ext cx="7408861" cy="3644898"/>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r>
              <a:rPr lang="en-US" dirty="0"/>
              <a:t>Click icon to add picture</a:t>
            </a:r>
          </a:p>
        </p:txBody>
      </p:sp>
      <p:sp>
        <p:nvSpPr>
          <p:cNvPr id="4" name="Text Placeholder 4">
            <a:extLst>
              <a:ext uri="{FF2B5EF4-FFF2-40B4-BE49-F238E27FC236}">
                <a16:creationId xmlns:a16="http://schemas.microsoft.com/office/drawing/2014/main" id="{92D84AEB-8D1A-4D22-DCB1-AAD05D9D3ED2}"/>
              </a:ext>
            </a:extLst>
          </p:cNvPr>
          <p:cNvSpPr txBox="1">
            <a:spLocks noGrp="1"/>
          </p:cNvSpPr>
          <p:nvPr>
            <p:ph type="body" sz="quarter" idx="4294967295"/>
          </p:nvPr>
        </p:nvSpPr>
        <p:spPr>
          <a:xfrm>
            <a:off x="381003" y="330198"/>
            <a:ext cx="8699501" cy="1430341"/>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4400" b="0" i="0" u="none" strike="noStrike" cap="none" spc="0" baseline="0">
                <a:solidFill>
                  <a:srgbClr val="000000"/>
                </a:solidFill>
                <a:uFillTx/>
                <a:latin typeface="Lato ExtraBold"/>
              </a:defRPr>
            </a:lvl1pPr>
          </a:lstStyle>
          <a:p>
            <a:pPr lvl="0"/>
            <a:r>
              <a:rPr lang="en-US"/>
              <a:t>Click to edit headline</a:t>
            </a:r>
          </a:p>
        </p:txBody>
      </p:sp>
      <p:sp>
        <p:nvSpPr>
          <p:cNvPr id="5" name="Text Placeholder 6">
            <a:extLst>
              <a:ext uri="{FF2B5EF4-FFF2-40B4-BE49-F238E27FC236}">
                <a16:creationId xmlns:a16="http://schemas.microsoft.com/office/drawing/2014/main" id="{89ACB2A7-D779-94B0-C444-360CBDADC815}"/>
              </a:ext>
            </a:extLst>
          </p:cNvPr>
          <p:cNvSpPr txBox="1">
            <a:spLocks noGrp="1"/>
          </p:cNvSpPr>
          <p:nvPr>
            <p:ph type="body" sz="quarter" idx="4294967295"/>
          </p:nvPr>
        </p:nvSpPr>
        <p:spPr>
          <a:xfrm>
            <a:off x="381003" y="1760540"/>
            <a:ext cx="11525253" cy="957257"/>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4400" b="0" i="0" u="none" strike="noStrike" cap="none" spc="0" baseline="0">
                <a:solidFill>
                  <a:srgbClr val="000000"/>
                </a:solidFill>
                <a:uFillTx/>
                <a:latin typeface="Lato"/>
              </a:defRPr>
            </a:lvl1pPr>
          </a:lstStyle>
          <a:p>
            <a:pPr lvl="0"/>
            <a:r>
              <a:rPr lang="en-US" dirty="0"/>
              <a:t>Click to edit subhead</a:t>
            </a:r>
          </a:p>
        </p:txBody>
      </p:sp>
      <p:sp>
        <p:nvSpPr>
          <p:cNvPr id="6" name="Text Placeholder 8">
            <a:extLst>
              <a:ext uri="{FF2B5EF4-FFF2-40B4-BE49-F238E27FC236}">
                <a16:creationId xmlns:a16="http://schemas.microsoft.com/office/drawing/2014/main" id="{D0EA652E-6DC0-9D58-F65B-8ABC985395C8}"/>
              </a:ext>
            </a:extLst>
          </p:cNvPr>
          <p:cNvSpPr txBox="1">
            <a:spLocks noGrp="1"/>
          </p:cNvSpPr>
          <p:nvPr>
            <p:ph type="body" sz="quarter" idx="4294967295"/>
          </p:nvPr>
        </p:nvSpPr>
        <p:spPr>
          <a:xfrm>
            <a:off x="8039103" y="3124203"/>
            <a:ext cx="3594104" cy="1356320"/>
          </a:xfrm>
          <a:prstGeom prst="rect">
            <a:avLst/>
          </a:prstGeom>
          <a:noFill/>
          <a:ln>
            <a:noFill/>
          </a:ln>
        </p:spPr>
        <p:txBody>
          <a:bodyPr vert="horz" wrap="square" lIns="91440" tIns="45720" rIns="91440" bIns="45720" anchor="t" anchorCtr="1" compatLnSpc="1">
            <a:noAutofit/>
          </a:bodyPr>
          <a:lstStyle>
            <a:lvl1pPr marL="0" marR="0" lvl="0" indent="0" algn="ctr" fontAlgn="auto">
              <a:lnSpc>
                <a:spcPct val="100000"/>
              </a:lnSpc>
              <a:spcBef>
                <a:spcPts val="0"/>
              </a:spcBef>
              <a:spcAft>
                <a:spcPts val="0"/>
              </a:spcAft>
              <a:buNone/>
              <a:tabLst/>
              <a:defRPr lang="en-US" sz="1800" b="0" i="0" u="none" strike="noStrike" cap="none" spc="0" baseline="0">
                <a:solidFill>
                  <a:srgbClr val="000000"/>
                </a:solidFill>
                <a:uFillTx/>
                <a:latin typeface="Lato Black" pitchFamily="34"/>
              </a:defRPr>
            </a:lvl1pPr>
          </a:lstStyle>
          <a:p>
            <a:pPr lvl="0"/>
            <a:r>
              <a:rPr lang="en-US"/>
              <a:t>Click to edit meeting information</a:t>
            </a:r>
          </a:p>
        </p:txBody>
      </p:sp>
      <p:sp>
        <p:nvSpPr>
          <p:cNvPr id="7" name="Text Placeholder 10">
            <a:extLst>
              <a:ext uri="{FF2B5EF4-FFF2-40B4-BE49-F238E27FC236}">
                <a16:creationId xmlns:a16="http://schemas.microsoft.com/office/drawing/2014/main" id="{81CA4A23-A780-A777-DF24-5DAA2028DEC2}"/>
              </a:ext>
            </a:extLst>
          </p:cNvPr>
          <p:cNvSpPr txBox="1">
            <a:spLocks noGrp="1"/>
          </p:cNvSpPr>
          <p:nvPr>
            <p:ph type="body" sz="quarter" idx="4294967295"/>
          </p:nvPr>
        </p:nvSpPr>
        <p:spPr>
          <a:xfrm>
            <a:off x="8039103" y="4660897"/>
            <a:ext cx="3594104" cy="699259"/>
          </a:xfrm>
          <a:prstGeom prst="rect">
            <a:avLst/>
          </a:prstGeom>
          <a:noFill/>
          <a:ln>
            <a:noFill/>
          </a:ln>
        </p:spPr>
        <p:txBody>
          <a:bodyPr vert="horz" wrap="square" lIns="91440" tIns="45720" rIns="91440" bIns="45720" anchor="t" anchorCtr="1" compatLnSpc="1">
            <a:noAutofit/>
          </a:bodyPr>
          <a:lstStyle>
            <a:lvl1pPr marL="0" marR="0" lvl="0" indent="0" algn="ctr" fontAlgn="auto">
              <a:lnSpc>
                <a:spcPct val="100000"/>
              </a:lnSpc>
              <a:spcBef>
                <a:spcPts val="0"/>
              </a:spcBef>
              <a:spcAft>
                <a:spcPts val="0"/>
              </a:spcAft>
              <a:buNone/>
              <a:tabLst/>
              <a:defRPr lang="en-US" sz="1800" b="0" i="0" u="none" strike="noStrike" cap="none" spc="0" baseline="0">
                <a:solidFill>
                  <a:srgbClr val="000000"/>
                </a:solidFill>
                <a:uFillTx/>
                <a:latin typeface="Lato Black" pitchFamily="34"/>
              </a:defRPr>
            </a:lvl1pPr>
          </a:lstStyle>
          <a:p>
            <a:pPr lvl="0"/>
            <a:r>
              <a:rPr lang="en-US"/>
              <a:t>Massachusetts Department of Conservation and Recreation</a:t>
            </a:r>
          </a:p>
        </p:txBody>
      </p:sp>
      <p:sp>
        <p:nvSpPr>
          <p:cNvPr id="8" name="Text Placeholder 10">
            <a:extLst>
              <a:ext uri="{FF2B5EF4-FFF2-40B4-BE49-F238E27FC236}">
                <a16:creationId xmlns:a16="http://schemas.microsoft.com/office/drawing/2014/main" id="{03E0D6BD-DAD0-D0B5-C9BF-5E0AB40493FA}"/>
              </a:ext>
            </a:extLst>
          </p:cNvPr>
          <p:cNvSpPr txBox="1">
            <a:spLocks noGrp="1"/>
          </p:cNvSpPr>
          <p:nvPr>
            <p:ph type="body" sz="quarter" idx="4294967295"/>
          </p:nvPr>
        </p:nvSpPr>
        <p:spPr>
          <a:xfrm>
            <a:off x="8039103" y="5360157"/>
            <a:ext cx="3594104" cy="1013429"/>
          </a:xfrm>
          <a:prstGeom prst="rect">
            <a:avLst/>
          </a:prstGeom>
          <a:noFill/>
          <a:ln>
            <a:noFill/>
          </a:ln>
        </p:spPr>
        <p:txBody>
          <a:bodyPr vert="horz" wrap="square" lIns="91440" tIns="45720" rIns="91440" bIns="45720" anchor="t" anchorCtr="1" compatLnSpc="1">
            <a:noAutofit/>
          </a:bodyPr>
          <a:lstStyle>
            <a:lvl1pPr marL="0" marR="0" lvl="0" indent="0" algn="ctr" fontAlgn="auto">
              <a:lnSpc>
                <a:spcPct val="100000"/>
              </a:lnSpc>
              <a:spcBef>
                <a:spcPts val="0"/>
              </a:spcBef>
              <a:spcAft>
                <a:spcPts val="0"/>
              </a:spcAft>
              <a:buNone/>
              <a:tabLst/>
              <a:defRPr lang="en-US" sz="1800" b="0" i="0" u="none" strike="noStrike" cap="none" spc="0" baseline="0">
                <a:solidFill>
                  <a:srgbClr val="000000"/>
                </a:solidFill>
                <a:uFillTx/>
                <a:latin typeface="Lato"/>
              </a:defRPr>
            </a:lvl1pPr>
            <a:lvl2pPr marL="0" marR="0" lvl="0" indent="0" algn="ctr" fontAlgn="auto">
              <a:lnSpc>
                <a:spcPct val="100000"/>
              </a:lnSpc>
              <a:spcBef>
                <a:spcPts val="0"/>
              </a:spcBef>
              <a:spcAft>
                <a:spcPts val="0"/>
              </a:spcAft>
              <a:buNone/>
              <a:tabLst/>
              <a:defRPr lang="en-US" sz="1800" b="0" i="0" u="none" strike="noStrike" cap="none" spc="0" baseline="0">
                <a:solidFill>
                  <a:srgbClr val="000000"/>
                </a:solidFill>
                <a:uFillTx/>
                <a:latin typeface="Lato"/>
              </a:defRPr>
            </a:lvl2pPr>
          </a:lstStyle>
          <a:p>
            <a:pPr lvl="0"/>
            <a:r>
              <a:rPr lang="en-US" dirty="0"/>
              <a:t>Click here to edit name </a:t>
            </a:r>
          </a:p>
          <a:p>
            <a:pPr lvl="0"/>
            <a:r>
              <a:rPr lang="en-US" dirty="0"/>
              <a:t>and title</a:t>
            </a:r>
          </a:p>
        </p:txBody>
      </p:sp>
    </p:spTree>
    <p:extLst>
      <p:ext uri="{BB962C8B-B14F-4D97-AF65-F5344CB8AC3E}">
        <p14:creationId xmlns:p14="http://schemas.microsoft.com/office/powerpoint/2010/main" val="2958564792"/>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AFA351F-5E22-69C3-2913-C21900F3D528}"/>
              </a:ext>
            </a:extLst>
          </p:cNvPr>
          <p:cNvSpPr/>
          <p:nvPr/>
        </p:nvSpPr>
        <p:spPr>
          <a:xfrm>
            <a:off x="0" y="0"/>
            <a:ext cx="12191996" cy="6858000"/>
          </a:xfrm>
          <a:prstGeom prst="rect">
            <a:avLst/>
          </a:prstGeom>
          <a:solidFill>
            <a:srgbClr val="F5BF5C"/>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3" name="Title 1">
            <a:extLst>
              <a:ext uri="{FF2B5EF4-FFF2-40B4-BE49-F238E27FC236}">
                <a16:creationId xmlns:a16="http://schemas.microsoft.com/office/drawing/2014/main" id="{02A89D34-6BC2-79F4-B67C-D50590793E6D}"/>
              </a:ext>
            </a:extLst>
          </p:cNvPr>
          <p:cNvSpPr txBox="1">
            <a:spLocks noGrp="1"/>
          </p:cNvSpPr>
          <p:nvPr>
            <p:ph type="title"/>
          </p:nvPr>
        </p:nvSpPr>
        <p:spPr>
          <a:xfrm>
            <a:off x="659218" y="2766215"/>
            <a:ext cx="10885968" cy="1325559"/>
          </a:xfrm>
          <a:prstGeom prst="rect">
            <a:avLst/>
          </a:prstGeom>
          <a:noFill/>
          <a:ln>
            <a:noFill/>
          </a:ln>
        </p:spPr>
        <p:txBody>
          <a:bodyPr vert="horz" wrap="square" lIns="91440" tIns="45720" rIns="91440" bIns="45720" anchor="t" anchorCtr="1" compatLnSpc="1">
            <a:noAutofit/>
          </a:bodyPr>
          <a:lstStyle>
            <a:lvl1pPr marL="0" marR="0" lvl="0" indent="0" algn="ctr" fontAlgn="auto">
              <a:spcBef>
                <a:spcPts val="0"/>
              </a:spcBef>
              <a:spcAft>
                <a:spcPts val="0"/>
              </a:spcAft>
              <a:tabLst/>
              <a:defRPr lang="en-US" b="0" i="0" u="none" strike="noStrike" cap="none" spc="0" baseline="0">
                <a:solidFill>
                  <a:srgbClr val="000000"/>
                </a:solidFill>
                <a:uFillTx/>
                <a:latin typeface="Lato ExtraBold" pitchFamily="34"/>
                <a:ea typeface="Lato ExtraBold" pitchFamily="34"/>
                <a:cs typeface="Lato ExtraBold" pitchFamily="34"/>
              </a:defRPr>
            </a:lvl1pPr>
          </a:lstStyle>
          <a:p>
            <a:pPr lvl="0"/>
            <a:r>
              <a:rPr lang="en-US"/>
              <a:t>Section Break</a:t>
            </a:r>
          </a:p>
        </p:txBody>
      </p:sp>
    </p:spTree>
    <p:extLst>
      <p:ext uri="{BB962C8B-B14F-4D97-AF65-F5344CB8AC3E}">
        <p14:creationId xmlns:p14="http://schemas.microsoft.com/office/powerpoint/2010/main" val="1380480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E29E5EA3-1778-FAE3-8DF5-8CB90266CE22}"/>
              </a:ext>
            </a:extLst>
          </p:cNvPr>
          <p:cNvSpPr txBox="1">
            <a:spLocks noGrp="1"/>
          </p:cNvSpPr>
          <p:nvPr>
            <p:ph type="body" sz="quarter" idx="4294967295"/>
          </p:nvPr>
        </p:nvSpPr>
        <p:spPr>
          <a:xfrm>
            <a:off x="839784" y="1681160"/>
            <a:ext cx="5157782" cy="823910"/>
          </a:xfrm>
          <a:prstGeom prst="rect">
            <a:avLst/>
          </a:prstGeom>
          <a:noFill/>
          <a:ln>
            <a:noFill/>
          </a:ln>
        </p:spPr>
        <p:txBody>
          <a:bodyPr vert="horz" wrap="square" lIns="91440" tIns="45720" rIns="91440" bIns="45720" anchor="b" anchorCtr="0" compatLnSpc="1">
            <a:noAutofit/>
          </a:bodyPr>
          <a:lstStyle>
            <a:lvl1pPr marL="0" marR="0" lvl="0" indent="0" fontAlgn="auto">
              <a:spcAft>
                <a:spcPts val="0"/>
              </a:spcAft>
              <a:buNone/>
              <a:tabLst/>
              <a:defRPr lang="en-US" sz="2400" b="1" i="0" u="none" strike="noStrike" cap="none" spc="0" baseline="0">
                <a:solidFill>
                  <a:srgbClr val="000000"/>
                </a:solidFill>
                <a:uFillTx/>
                <a:latin typeface="Lato"/>
              </a:defRPr>
            </a:lvl1pPr>
          </a:lstStyle>
          <a:p>
            <a:pPr lvl="0"/>
            <a:r>
              <a:rPr lang="en-US" dirty="0"/>
              <a:t>Click to edit Master text styles</a:t>
            </a:r>
          </a:p>
        </p:txBody>
      </p:sp>
      <p:sp>
        <p:nvSpPr>
          <p:cNvPr id="3" name="Content Placeholder 3">
            <a:extLst>
              <a:ext uri="{FF2B5EF4-FFF2-40B4-BE49-F238E27FC236}">
                <a16:creationId xmlns:a16="http://schemas.microsoft.com/office/drawing/2014/main" id="{2F07F711-3F87-56DB-0B7F-8C4C75F499E1}"/>
              </a:ext>
            </a:extLst>
          </p:cNvPr>
          <p:cNvSpPr txBox="1">
            <a:spLocks noGrp="1"/>
          </p:cNvSpPr>
          <p:nvPr>
            <p:ph sz="quarter" idx="4294967295"/>
          </p:nvPr>
        </p:nvSpPr>
        <p:spPr>
          <a:xfrm>
            <a:off x="839784" y="2505071"/>
            <a:ext cx="5157782" cy="3684583"/>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vl2pPr marR="0" lvl="1" fontAlgn="auto">
              <a:spcAft>
                <a:spcPts val="0"/>
              </a:spcAft>
              <a:buSzPct val="100000"/>
              <a:buFont typeface="Arial" pitchFamily="34"/>
              <a:tabLst/>
              <a:defRPr lang="en-US" b="0" i="0" u="none" strike="noStrike" cap="none" spc="0" baseline="0">
                <a:solidFill>
                  <a:srgbClr val="000000"/>
                </a:solidFill>
                <a:uFillTx/>
                <a:latin typeface="Lato"/>
              </a:defRPr>
            </a:lvl2pPr>
            <a:lvl3pPr marR="0" lvl="2" fontAlgn="auto">
              <a:spcAft>
                <a:spcPts val="0"/>
              </a:spcAft>
              <a:buSzPct val="100000"/>
              <a:buFont typeface="Arial" pitchFamily="34"/>
              <a:tabLst/>
              <a:defRPr lang="en-US" b="0" i="0" u="none" strike="noStrike" cap="none" spc="0" baseline="0">
                <a:solidFill>
                  <a:srgbClr val="000000"/>
                </a:solidFill>
                <a:uFillTx/>
                <a:latin typeface="Lato"/>
              </a:defRPr>
            </a:lvl3pPr>
            <a:lvl4pPr marR="0" lvl="3" fontAlgn="auto">
              <a:spcAft>
                <a:spcPts val="0"/>
              </a:spcAft>
              <a:buSzPct val="100000"/>
              <a:buFont typeface="Arial" pitchFamily="34"/>
              <a:tabLst/>
              <a:defRPr lang="en-US" b="0" i="0" u="none" strike="noStrike" cap="none" spc="0" baseline="0">
                <a:solidFill>
                  <a:srgbClr val="000000"/>
                </a:solidFill>
                <a:uFillTx/>
                <a:latin typeface="Lato"/>
              </a:defRPr>
            </a:lvl4pPr>
            <a:lvl5pPr marR="0" lvl="4" fontAlgn="auto">
              <a:spcAft>
                <a:spcPts val="0"/>
              </a:spcAft>
              <a:buSzPct val="100000"/>
              <a:buFont typeface="Arial" pitchFamily="34"/>
              <a:tabLst/>
              <a:defRPr lang="en-US" b="0" i="0" u="none" strike="noStrike" cap="none" spc="0" baseline="0">
                <a:solidFill>
                  <a:srgbClr val="000000"/>
                </a:solidFill>
                <a:uFillTx/>
                <a:latin typeface="Lato"/>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4">
            <a:extLst>
              <a:ext uri="{FF2B5EF4-FFF2-40B4-BE49-F238E27FC236}">
                <a16:creationId xmlns:a16="http://schemas.microsoft.com/office/drawing/2014/main" id="{DACD9D2A-8382-03AE-C11A-99E099D445B4}"/>
              </a:ext>
            </a:extLst>
          </p:cNvPr>
          <p:cNvSpPr txBox="1">
            <a:spLocks noGrp="1"/>
          </p:cNvSpPr>
          <p:nvPr>
            <p:ph type="body" sz="quarter" idx="4294967295"/>
          </p:nvPr>
        </p:nvSpPr>
        <p:spPr>
          <a:xfrm>
            <a:off x="6172200" y="1681160"/>
            <a:ext cx="5183184" cy="823910"/>
          </a:xfrm>
          <a:prstGeom prst="rect">
            <a:avLst/>
          </a:prstGeom>
          <a:noFill/>
          <a:ln>
            <a:noFill/>
          </a:ln>
        </p:spPr>
        <p:txBody>
          <a:bodyPr vert="horz" wrap="square" lIns="91440" tIns="45720" rIns="91440" bIns="45720" anchor="b" anchorCtr="0" compatLnSpc="1">
            <a:noAutofit/>
          </a:bodyPr>
          <a:lstStyle>
            <a:lvl1pPr marL="0" marR="0" lvl="0" indent="0" fontAlgn="auto">
              <a:spcAft>
                <a:spcPts val="0"/>
              </a:spcAft>
              <a:buNone/>
              <a:tabLst/>
              <a:defRPr lang="en-US" sz="2400" b="1" i="0" u="none" strike="noStrike" cap="none" spc="0" baseline="0">
                <a:solidFill>
                  <a:srgbClr val="000000"/>
                </a:solidFill>
                <a:uFillTx/>
                <a:latin typeface="Lato"/>
              </a:defRPr>
            </a:lvl1pPr>
          </a:lstStyle>
          <a:p>
            <a:pPr lvl="0"/>
            <a:r>
              <a:rPr lang="en-US" dirty="0"/>
              <a:t>Click to edit Master text styles</a:t>
            </a:r>
          </a:p>
        </p:txBody>
      </p:sp>
      <p:sp>
        <p:nvSpPr>
          <p:cNvPr id="5" name="Content Placeholder 5">
            <a:extLst>
              <a:ext uri="{FF2B5EF4-FFF2-40B4-BE49-F238E27FC236}">
                <a16:creationId xmlns:a16="http://schemas.microsoft.com/office/drawing/2014/main" id="{654E4092-4F4A-0AE5-9520-AB7E6EF44CC9}"/>
              </a:ext>
            </a:extLst>
          </p:cNvPr>
          <p:cNvSpPr txBox="1">
            <a:spLocks noGrp="1"/>
          </p:cNvSpPr>
          <p:nvPr>
            <p:ph sz="quarter" idx="4294967295"/>
          </p:nvPr>
        </p:nvSpPr>
        <p:spPr>
          <a:xfrm>
            <a:off x="6172200" y="2505071"/>
            <a:ext cx="5183184" cy="3684583"/>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vl2pPr marR="0" lvl="1" fontAlgn="auto">
              <a:spcAft>
                <a:spcPts val="0"/>
              </a:spcAft>
              <a:buSzPct val="100000"/>
              <a:buFont typeface="Arial" pitchFamily="34"/>
              <a:tabLst/>
              <a:defRPr lang="en-US" b="0" i="0" u="none" strike="noStrike" cap="none" spc="0" baseline="0">
                <a:solidFill>
                  <a:srgbClr val="000000"/>
                </a:solidFill>
                <a:uFillTx/>
                <a:latin typeface="Lato"/>
              </a:defRPr>
            </a:lvl2pPr>
            <a:lvl3pPr marR="0" lvl="2" fontAlgn="auto">
              <a:spcAft>
                <a:spcPts val="0"/>
              </a:spcAft>
              <a:buSzPct val="100000"/>
              <a:buFont typeface="Arial" pitchFamily="34"/>
              <a:tabLst/>
              <a:defRPr lang="en-US" b="0" i="0" u="none" strike="noStrike" cap="none" spc="0" baseline="0">
                <a:solidFill>
                  <a:srgbClr val="000000"/>
                </a:solidFill>
                <a:uFillTx/>
                <a:latin typeface="Lato"/>
              </a:defRPr>
            </a:lvl3pPr>
            <a:lvl4pPr marR="0" lvl="3" fontAlgn="auto">
              <a:spcAft>
                <a:spcPts val="0"/>
              </a:spcAft>
              <a:buSzPct val="100000"/>
              <a:buFont typeface="Arial" pitchFamily="34"/>
              <a:tabLst/>
              <a:defRPr lang="en-US" b="0" i="0" u="none" strike="noStrike" cap="none" spc="0" baseline="0">
                <a:solidFill>
                  <a:srgbClr val="000000"/>
                </a:solidFill>
                <a:uFillTx/>
                <a:latin typeface="Lato"/>
              </a:defRPr>
            </a:lvl4pPr>
            <a:lvl5pPr marR="0" lvl="4" fontAlgn="auto">
              <a:spcAft>
                <a:spcPts val="0"/>
              </a:spcAft>
              <a:buSzPct val="100000"/>
              <a:buFont typeface="Arial" pitchFamily="34"/>
              <a:tabLst/>
              <a:defRPr lang="en-US" b="0" i="0" u="none" strike="noStrike" cap="none" spc="0" baseline="0">
                <a:solidFill>
                  <a:srgbClr val="000000"/>
                </a:solidFill>
                <a:uFillTx/>
                <a:latin typeface="Lato"/>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9">
            <a:extLst>
              <a:ext uri="{FF2B5EF4-FFF2-40B4-BE49-F238E27FC236}">
                <a16:creationId xmlns:a16="http://schemas.microsoft.com/office/drawing/2014/main" id="{3A9A991A-69F2-E339-56D4-DE3A3BEA8B4F}"/>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t" anchorCtr="0" compatLnSpc="1">
            <a:noAutofit/>
          </a:bodyPr>
          <a:lstStyle>
            <a:lvl1pPr marL="0" marR="0" lvl="0" indent="0" fontAlgn="auto">
              <a:spcBef>
                <a:spcPts val="0"/>
              </a:spcBef>
              <a:spcAft>
                <a:spcPts val="0"/>
              </a:spcAft>
              <a:tabLst/>
              <a:defRPr lang="en-US" b="0" i="0" u="none" strike="noStrike" cap="none" spc="0" baseline="0">
                <a:solidFill>
                  <a:srgbClr val="000000"/>
                </a:solidFill>
                <a:uFillTx/>
                <a:latin typeface="Lato ExtraBold" pitchFamily="34"/>
                <a:ea typeface="Lato ExtraBold" pitchFamily="34"/>
                <a:cs typeface="Lato ExtraBold" pitchFamily="34"/>
              </a:defRPr>
            </a:lvl1pPr>
          </a:lstStyle>
          <a:p>
            <a:pPr lvl="0"/>
            <a:r>
              <a:rPr lang="en-US"/>
              <a:t>Click to edit Master title style</a:t>
            </a:r>
          </a:p>
        </p:txBody>
      </p:sp>
      <p:sp>
        <p:nvSpPr>
          <p:cNvPr id="7" name="Slide Number Placeholder 10">
            <a:extLst>
              <a:ext uri="{FF2B5EF4-FFF2-40B4-BE49-F238E27FC236}">
                <a16:creationId xmlns:a16="http://schemas.microsoft.com/office/drawing/2014/main" id="{AF4FC527-B8A8-D164-CFC6-7C0DCC44B106}"/>
              </a:ext>
            </a:extLst>
          </p:cNvPr>
          <p:cNvSpPr txBox="1">
            <a:spLocks noGrp="1"/>
          </p:cNvSpPr>
          <p:nvPr>
            <p:ph type="sldNum" sz="quarter" idx="8"/>
          </p:nvPr>
        </p:nvSpPr>
        <p:spPr/>
        <p:txBody>
          <a:bodyPr/>
          <a:lstStyle>
            <a:lvl1pPr>
              <a:defRPr/>
            </a:lvl1pPr>
          </a:lstStyle>
          <a:p>
            <a:pPr lvl="0"/>
            <a:fld id="{FA115ECE-79B0-4135-BCC9-B68C651D7E9B}" type="slidenum">
              <a:t>‹#›</a:t>
            </a:fld>
            <a:endParaRPr lang="en-US" dirty="0"/>
          </a:p>
        </p:txBody>
      </p:sp>
    </p:spTree>
    <p:extLst>
      <p:ext uri="{BB962C8B-B14F-4D97-AF65-F5344CB8AC3E}">
        <p14:creationId xmlns:p14="http://schemas.microsoft.com/office/powerpoint/2010/main" val="1559392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9042400" cy="1143000"/>
          </a:xfrm>
        </p:spPr>
        <p:txBody>
          <a:bodyPr/>
          <a:lstStyle/>
          <a:p>
            <a:r>
              <a:rPr lang="en-US"/>
              <a:t>Click to edit Master title style</a:t>
            </a:r>
          </a:p>
        </p:txBody>
      </p:sp>
      <p:sp>
        <p:nvSpPr>
          <p:cNvPr id="3" name="Content Placeholder 2"/>
          <p:cNvSpPr>
            <a:spLocks noGrp="1"/>
          </p:cNvSpPr>
          <p:nvPr>
            <p:ph sz="quarter" idx="1"/>
          </p:nvPr>
        </p:nvSpPr>
        <p:spPr>
          <a:xfrm>
            <a:off x="914400" y="1981200"/>
            <a:ext cx="5080000" cy="201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201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4152900"/>
            <a:ext cx="10363200" cy="201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176624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FEF0D-A832-57F7-3FC0-FF3892D8D3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171E47-700D-BC99-7766-1D9069B0C2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FB6D9A-7529-BFE9-B34D-F0D51D44AA99}"/>
              </a:ext>
            </a:extLst>
          </p:cNvPr>
          <p:cNvSpPr>
            <a:spLocks noGrp="1"/>
          </p:cNvSpPr>
          <p:nvPr>
            <p:ph type="dt" sz="half" idx="10"/>
          </p:nvPr>
        </p:nvSpPr>
        <p:spPr/>
        <p:txBody>
          <a:bodyPr/>
          <a:lstStyle/>
          <a:p>
            <a:fld id="{B9DB57BE-04B8-4FFC-9CB1-F4AF2AC5E121}" type="datetimeFigureOut">
              <a:rPr lang="en-US" smtClean="0"/>
              <a:t>6/26/2026</a:t>
            </a:fld>
            <a:endParaRPr lang="en-US" dirty="0"/>
          </a:p>
        </p:txBody>
      </p:sp>
      <p:sp>
        <p:nvSpPr>
          <p:cNvPr id="5" name="Footer Placeholder 4">
            <a:extLst>
              <a:ext uri="{FF2B5EF4-FFF2-40B4-BE49-F238E27FC236}">
                <a16:creationId xmlns:a16="http://schemas.microsoft.com/office/drawing/2014/main" id="{562BFE84-5EDD-DAD2-996D-832353AC91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7125EC9-6CBD-6F5F-E68C-B8DD595989CB}"/>
              </a:ext>
            </a:extLst>
          </p:cNvPr>
          <p:cNvSpPr>
            <a:spLocks noGrp="1"/>
          </p:cNvSpPr>
          <p:nvPr>
            <p:ph type="sldNum" sz="quarter" idx="12"/>
          </p:nvPr>
        </p:nvSpPr>
        <p:spPr/>
        <p:txBody>
          <a:bodyPr/>
          <a:lstStyle/>
          <a:p>
            <a:fld id="{991069CC-447B-4066-A965-7E4A750C9814}" type="slidenum">
              <a:rPr lang="en-US" smtClean="0"/>
              <a:t>‹#›</a:t>
            </a:fld>
            <a:endParaRPr lang="en-US" dirty="0"/>
          </a:p>
        </p:txBody>
      </p:sp>
    </p:spTree>
    <p:extLst>
      <p:ext uri="{BB962C8B-B14F-4D97-AF65-F5344CB8AC3E}">
        <p14:creationId xmlns:p14="http://schemas.microsoft.com/office/powerpoint/2010/main" val="1300278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A3FCA-35B3-952C-8032-CEC31BF6E2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76EB2D-A716-9926-6983-90515A92B377}"/>
              </a:ext>
            </a:extLst>
          </p:cNvPr>
          <p:cNvSpPr>
            <a:spLocks noGrp="1"/>
          </p:cNvSpPr>
          <p:nvPr>
            <p:ph type="dt" sz="half" idx="10"/>
          </p:nvPr>
        </p:nvSpPr>
        <p:spPr/>
        <p:txBody>
          <a:bodyPr/>
          <a:lstStyle/>
          <a:p>
            <a:fld id="{EF1FC307-73C6-46D8-816F-1C584CD1AE43}" type="datetimeFigureOut">
              <a:rPr lang="en-US" smtClean="0"/>
              <a:t>6/26/2026</a:t>
            </a:fld>
            <a:endParaRPr lang="en-US" dirty="0"/>
          </a:p>
        </p:txBody>
      </p:sp>
      <p:sp>
        <p:nvSpPr>
          <p:cNvPr id="4" name="Footer Placeholder 3">
            <a:extLst>
              <a:ext uri="{FF2B5EF4-FFF2-40B4-BE49-F238E27FC236}">
                <a16:creationId xmlns:a16="http://schemas.microsoft.com/office/drawing/2014/main" id="{D0FF5331-8242-E018-1E49-7493553B403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9B6F764-DC9F-F6B8-1184-01C3AC55A661}"/>
              </a:ext>
            </a:extLst>
          </p:cNvPr>
          <p:cNvSpPr>
            <a:spLocks noGrp="1"/>
          </p:cNvSpPr>
          <p:nvPr>
            <p:ph type="sldNum" sz="quarter" idx="12"/>
          </p:nvPr>
        </p:nvSpPr>
        <p:spPr/>
        <p:txBody>
          <a:bodyPr/>
          <a:lstStyle/>
          <a:p>
            <a:fld id="{3ADF574C-7C62-4424-A6FE-4B24D262DE72}" type="slidenum">
              <a:rPr lang="en-US" smtClean="0"/>
              <a:t>‹#›</a:t>
            </a:fld>
            <a:endParaRPr lang="en-US" dirty="0"/>
          </a:p>
        </p:txBody>
      </p:sp>
    </p:spTree>
    <p:extLst>
      <p:ext uri="{BB962C8B-B14F-4D97-AF65-F5344CB8AC3E}">
        <p14:creationId xmlns:p14="http://schemas.microsoft.com/office/powerpoint/2010/main" val="1692555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A27D06CC-5235-9F47-ABC7-D336EF6EBF61}"/>
              </a:ext>
            </a:extLst>
          </p:cNvPr>
          <p:cNvSpPr txBox="1">
            <a:spLocks noGrp="1"/>
          </p:cNvSpPr>
          <p:nvPr>
            <p:ph type="body" sz="quarter" idx="4294967295"/>
          </p:nvPr>
        </p:nvSpPr>
        <p:spPr>
          <a:xfrm>
            <a:off x="3124203" y="2527301"/>
            <a:ext cx="5943600" cy="1930398"/>
          </a:xfrm>
          <a:prstGeom prst="rect">
            <a:avLst/>
          </a:prstGeom>
          <a:noFill/>
          <a:ln>
            <a:noFill/>
          </a:ln>
        </p:spPr>
        <p:txBody>
          <a:bodyPr vert="horz" wrap="square" lIns="91440" tIns="45720" rIns="91440" bIns="45720" anchor="t" anchorCtr="1" compatLnSpc="1">
            <a:noAutofit/>
          </a:bodyPr>
          <a:lstStyle>
            <a:lvl1pPr marL="0" marR="0" lvl="0" indent="0" algn="ctr" fontAlgn="auto">
              <a:lnSpc>
                <a:spcPct val="100000"/>
              </a:lnSpc>
              <a:spcBef>
                <a:spcPts val="0"/>
              </a:spcBef>
              <a:spcAft>
                <a:spcPts val="0"/>
              </a:spcAft>
              <a:buNone/>
              <a:tabLst/>
              <a:defRPr lang="en-US" sz="1400" b="0" i="0" u="none" strike="noStrike" cap="none" spc="0" baseline="0">
                <a:solidFill>
                  <a:srgbClr val="FFFFFF"/>
                </a:solidFill>
                <a:uFillTx/>
                <a:latin typeface="Lato Black"/>
              </a:defRPr>
            </a:lvl1pPr>
            <a:lvl2pPr marL="0" marR="0" lvl="0" indent="0" algn="ctr" fontAlgn="auto">
              <a:lnSpc>
                <a:spcPct val="100000"/>
              </a:lnSpc>
              <a:spcBef>
                <a:spcPts val="0"/>
              </a:spcBef>
              <a:spcAft>
                <a:spcPts val="0"/>
              </a:spcAft>
              <a:buNone/>
              <a:tabLst/>
              <a:defRPr lang="en-US" sz="1400" b="0" i="0" u="none" strike="noStrike" cap="none" spc="0" baseline="0">
                <a:solidFill>
                  <a:srgbClr val="FFFFFF"/>
                </a:solidFill>
                <a:uFillTx/>
                <a:latin typeface="Lato Black"/>
              </a:defRPr>
            </a:lvl2pPr>
            <a:lvl3pPr marL="0" marR="0" lvl="0" indent="0" algn="ctr" fontAlgn="auto">
              <a:lnSpc>
                <a:spcPct val="100000"/>
              </a:lnSpc>
              <a:spcBef>
                <a:spcPts val="0"/>
              </a:spcBef>
              <a:spcAft>
                <a:spcPts val="0"/>
              </a:spcAft>
              <a:buNone/>
              <a:tabLst/>
              <a:defRPr lang="en-US" sz="1400" b="0" i="0" u="none" strike="noStrike" cap="none" spc="0" baseline="0">
                <a:solidFill>
                  <a:srgbClr val="FFFFFF"/>
                </a:solidFill>
                <a:uFillTx/>
                <a:latin typeface="Lato Black"/>
              </a:defRPr>
            </a:lvl3pPr>
            <a:lvl4pPr marL="0" marR="0" lvl="0" indent="0" algn="ctr" fontAlgn="auto">
              <a:lnSpc>
                <a:spcPct val="100000"/>
              </a:lnSpc>
              <a:spcBef>
                <a:spcPts val="0"/>
              </a:spcBef>
              <a:spcAft>
                <a:spcPts val="0"/>
              </a:spcAft>
              <a:buNone/>
              <a:tabLst/>
              <a:defRPr lang="en-US" sz="1400" b="0" i="0" u="none" strike="noStrike" cap="none" spc="0" baseline="0">
                <a:solidFill>
                  <a:srgbClr val="FFFFFF"/>
                </a:solidFill>
                <a:uFillTx/>
                <a:latin typeface="Lato Black"/>
              </a:defRPr>
            </a:lvl4pPr>
          </a:lstStyle>
          <a:p>
            <a:pPr lvl="0"/>
            <a:r>
              <a:rPr lang="en-US"/>
              <a:t>Please Contact:</a:t>
            </a:r>
          </a:p>
          <a:p>
            <a:pPr lvl="0"/>
            <a:r>
              <a:rPr lang="en-US"/>
              <a:t>Name</a:t>
            </a:r>
          </a:p>
          <a:p>
            <a:pPr lvl="0"/>
            <a:r>
              <a:rPr lang="en-US"/>
              <a:t>Phone</a:t>
            </a:r>
          </a:p>
          <a:p>
            <a:pPr lvl="0"/>
            <a:r>
              <a:rPr lang="en-US"/>
              <a:t>Email</a:t>
            </a:r>
          </a:p>
        </p:txBody>
      </p:sp>
    </p:spTree>
    <p:extLst>
      <p:ext uri="{BB962C8B-B14F-4D97-AF65-F5344CB8AC3E}">
        <p14:creationId xmlns:p14="http://schemas.microsoft.com/office/powerpoint/2010/main" val="3576424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B5FB0-0361-1D18-263C-094F0108E77E}"/>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267A90A0-BEFA-90AF-3715-45CFB13DE0D7}"/>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753019E0-5E92-79C1-4088-FDC2C7BD3EBE}"/>
              </a:ext>
            </a:extLst>
          </p:cNvPr>
          <p:cNvSpPr txBox="1">
            <a:spLocks noGrp="1"/>
          </p:cNvSpPr>
          <p:nvPr>
            <p:ph type="dt" sz="half" idx="7"/>
          </p:nvPr>
        </p:nvSpPr>
        <p:spPr/>
        <p:txBody>
          <a:bodyPr/>
          <a:lstStyle>
            <a:lvl1pPr>
              <a:defRPr/>
            </a:lvl1pPr>
          </a:lstStyle>
          <a:p>
            <a:pPr lvl="0"/>
            <a:fld id="{845DD3DC-0BA8-4E93-8CC4-0C6879281EE7}" type="datetime1">
              <a:rPr lang="en-US"/>
              <a:pPr lvl="0"/>
              <a:t>6/26/2026</a:t>
            </a:fld>
            <a:endParaRPr lang="en-US" dirty="0"/>
          </a:p>
        </p:txBody>
      </p:sp>
      <p:sp>
        <p:nvSpPr>
          <p:cNvPr id="5" name="Footer Placeholder 4">
            <a:extLst>
              <a:ext uri="{FF2B5EF4-FFF2-40B4-BE49-F238E27FC236}">
                <a16:creationId xmlns:a16="http://schemas.microsoft.com/office/drawing/2014/main" id="{DD045734-A9D7-B185-3485-92760D44CB09}"/>
              </a:ext>
            </a:extLst>
          </p:cNvPr>
          <p:cNvSpPr txBox="1">
            <a:spLocks noGrp="1"/>
          </p:cNvSpPr>
          <p:nvPr>
            <p:ph type="ftr" sz="quarter" idx="9"/>
          </p:nvPr>
        </p:nvSpPr>
        <p:spPr/>
        <p:txBody>
          <a:bodyPr/>
          <a:lstStyle>
            <a:lvl1pPr>
              <a:defRPr/>
            </a:lvl1pPr>
          </a:lstStyle>
          <a:p>
            <a:pPr lvl="0"/>
            <a:endParaRPr lang="en-US" dirty="0"/>
          </a:p>
        </p:txBody>
      </p:sp>
      <p:sp>
        <p:nvSpPr>
          <p:cNvPr id="6" name="Slide Number Placeholder 5">
            <a:extLst>
              <a:ext uri="{FF2B5EF4-FFF2-40B4-BE49-F238E27FC236}">
                <a16:creationId xmlns:a16="http://schemas.microsoft.com/office/drawing/2014/main" id="{673BF84F-5169-7818-9C0F-98B9333B37CA}"/>
              </a:ext>
            </a:extLst>
          </p:cNvPr>
          <p:cNvSpPr txBox="1">
            <a:spLocks noGrp="1"/>
          </p:cNvSpPr>
          <p:nvPr>
            <p:ph type="sldNum" sz="quarter" idx="8"/>
          </p:nvPr>
        </p:nvSpPr>
        <p:spPr/>
        <p:txBody>
          <a:bodyPr/>
          <a:lstStyle>
            <a:lvl1pPr>
              <a:defRPr/>
            </a:lvl1pPr>
          </a:lstStyle>
          <a:p>
            <a:pPr lvl="0"/>
            <a:fld id="{CE3103E9-7D8F-4542-9DC1-4E2A461EF744}" type="slidenum">
              <a:t>‹#›</a:t>
            </a:fld>
            <a:endParaRPr lang="en-US" dirty="0"/>
          </a:p>
        </p:txBody>
      </p:sp>
    </p:spTree>
    <p:extLst>
      <p:ext uri="{BB962C8B-B14F-4D97-AF65-F5344CB8AC3E}">
        <p14:creationId xmlns:p14="http://schemas.microsoft.com/office/powerpoint/2010/main" val="101730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B5C37-FA6D-95DC-D3E7-A8987B1760FF}"/>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445D60EB-AAF9-39C4-307F-CDDC5F0971C1}"/>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AC8350-B993-404F-5F84-B3F8F9ABE256}"/>
              </a:ext>
            </a:extLst>
          </p:cNvPr>
          <p:cNvSpPr txBox="1">
            <a:spLocks noGrp="1"/>
          </p:cNvSpPr>
          <p:nvPr>
            <p:ph type="dt" sz="half" idx="7"/>
          </p:nvPr>
        </p:nvSpPr>
        <p:spPr/>
        <p:txBody>
          <a:bodyPr/>
          <a:lstStyle>
            <a:lvl1pPr>
              <a:defRPr/>
            </a:lvl1pPr>
          </a:lstStyle>
          <a:p>
            <a:pPr lvl="0"/>
            <a:fld id="{1F223D39-2C30-492A-A4A4-89AEE9316443}" type="datetime1">
              <a:rPr lang="en-US"/>
              <a:pPr lvl="0"/>
              <a:t>6/26/2026</a:t>
            </a:fld>
            <a:endParaRPr lang="en-US" dirty="0"/>
          </a:p>
        </p:txBody>
      </p:sp>
      <p:sp>
        <p:nvSpPr>
          <p:cNvPr id="5" name="Footer Placeholder 4">
            <a:extLst>
              <a:ext uri="{FF2B5EF4-FFF2-40B4-BE49-F238E27FC236}">
                <a16:creationId xmlns:a16="http://schemas.microsoft.com/office/drawing/2014/main" id="{558E1A9C-A97A-719F-FD0B-29FF2AED8079}"/>
              </a:ext>
            </a:extLst>
          </p:cNvPr>
          <p:cNvSpPr txBox="1">
            <a:spLocks noGrp="1"/>
          </p:cNvSpPr>
          <p:nvPr>
            <p:ph type="ftr" sz="quarter" idx="9"/>
          </p:nvPr>
        </p:nvSpPr>
        <p:spPr/>
        <p:txBody>
          <a:bodyPr/>
          <a:lstStyle>
            <a:lvl1pPr>
              <a:defRPr/>
            </a:lvl1pPr>
          </a:lstStyle>
          <a:p>
            <a:pPr lvl="0"/>
            <a:endParaRPr lang="en-US" dirty="0"/>
          </a:p>
        </p:txBody>
      </p:sp>
      <p:sp>
        <p:nvSpPr>
          <p:cNvPr id="6" name="Slide Number Placeholder 5">
            <a:extLst>
              <a:ext uri="{FF2B5EF4-FFF2-40B4-BE49-F238E27FC236}">
                <a16:creationId xmlns:a16="http://schemas.microsoft.com/office/drawing/2014/main" id="{E969FFFC-FD53-E461-2E8B-E62026998EE1}"/>
              </a:ext>
            </a:extLst>
          </p:cNvPr>
          <p:cNvSpPr txBox="1">
            <a:spLocks noGrp="1"/>
          </p:cNvSpPr>
          <p:nvPr>
            <p:ph type="sldNum" sz="quarter" idx="8"/>
          </p:nvPr>
        </p:nvSpPr>
        <p:spPr/>
        <p:txBody>
          <a:bodyPr/>
          <a:lstStyle>
            <a:lvl1pPr>
              <a:defRPr/>
            </a:lvl1pPr>
          </a:lstStyle>
          <a:p>
            <a:pPr lvl="0"/>
            <a:fld id="{C110FAE4-8315-42E5-8DB2-25E9B8BEFF57}" type="slidenum">
              <a:t>‹#›</a:t>
            </a:fld>
            <a:endParaRPr lang="en-US" dirty="0"/>
          </a:p>
        </p:txBody>
      </p:sp>
    </p:spTree>
    <p:extLst>
      <p:ext uri="{BB962C8B-B14F-4D97-AF65-F5344CB8AC3E}">
        <p14:creationId xmlns:p14="http://schemas.microsoft.com/office/powerpoint/2010/main" val="32843889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536C8-5454-6B5A-DE4B-2FA2442CF6B6}"/>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C81FC9A6-8B3B-67EB-75B5-CA44373D3A2B}"/>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43AF156B-71B5-A38C-CE69-062689FE45DF}"/>
              </a:ext>
            </a:extLst>
          </p:cNvPr>
          <p:cNvSpPr txBox="1">
            <a:spLocks noGrp="1"/>
          </p:cNvSpPr>
          <p:nvPr>
            <p:ph type="dt" sz="half" idx="7"/>
          </p:nvPr>
        </p:nvSpPr>
        <p:spPr/>
        <p:txBody>
          <a:bodyPr/>
          <a:lstStyle>
            <a:lvl1pPr>
              <a:defRPr/>
            </a:lvl1pPr>
          </a:lstStyle>
          <a:p>
            <a:pPr lvl="0"/>
            <a:fld id="{113C3668-EA4C-48F8-92CD-6F1DED94A720}" type="datetime1">
              <a:rPr lang="en-US"/>
              <a:pPr lvl="0"/>
              <a:t>6/26/2026</a:t>
            </a:fld>
            <a:endParaRPr lang="en-US" dirty="0"/>
          </a:p>
        </p:txBody>
      </p:sp>
      <p:sp>
        <p:nvSpPr>
          <p:cNvPr id="5" name="Footer Placeholder 4">
            <a:extLst>
              <a:ext uri="{FF2B5EF4-FFF2-40B4-BE49-F238E27FC236}">
                <a16:creationId xmlns:a16="http://schemas.microsoft.com/office/drawing/2014/main" id="{150102CA-7F99-8849-34BB-80BD3B3F88E2}"/>
              </a:ext>
            </a:extLst>
          </p:cNvPr>
          <p:cNvSpPr txBox="1">
            <a:spLocks noGrp="1"/>
          </p:cNvSpPr>
          <p:nvPr>
            <p:ph type="ftr" sz="quarter" idx="9"/>
          </p:nvPr>
        </p:nvSpPr>
        <p:spPr/>
        <p:txBody>
          <a:bodyPr/>
          <a:lstStyle>
            <a:lvl1pPr>
              <a:defRPr/>
            </a:lvl1pPr>
          </a:lstStyle>
          <a:p>
            <a:pPr lvl="0"/>
            <a:endParaRPr lang="en-US" dirty="0"/>
          </a:p>
        </p:txBody>
      </p:sp>
      <p:sp>
        <p:nvSpPr>
          <p:cNvPr id="6" name="Slide Number Placeholder 5">
            <a:extLst>
              <a:ext uri="{FF2B5EF4-FFF2-40B4-BE49-F238E27FC236}">
                <a16:creationId xmlns:a16="http://schemas.microsoft.com/office/drawing/2014/main" id="{8BDA4D10-0C27-02E4-CA92-068C3074E04E}"/>
              </a:ext>
            </a:extLst>
          </p:cNvPr>
          <p:cNvSpPr txBox="1">
            <a:spLocks noGrp="1"/>
          </p:cNvSpPr>
          <p:nvPr>
            <p:ph type="sldNum" sz="quarter" idx="8"/>
          </p:nvPr>
        </p:nvSpPr>
        <p:spPr/>
        <p:txBody>
          <a:bodyPr/>
          <a:lstStyle>
            <a:lvl1pPr>
              <a:defRPr/>
            </a:lvl1pPr>
          </a:lstStyle>
          <a:p>
            <a:pPr lvl="0"/>
            <a:fld id="{FFBF8190-CAB3-4C32-AD9C-8C66E3755EFD}" type="slidenum">
              <a:t>‹#›</a:t>
            </a:fld>
            <a:endParaRPr lang="en-US" dirty="0"/>
          </a:p>
        </p:txBody>
      </p:sp>
    </p:spTree>
    <p:extLst>
      <p:ext uri="{BB962C8B-B14F-4D97-AF65-F5344CB8AC3E}">
        <p14:creationId xmlns:p14="http://schemas.microsoft.com/office/powerpoint/2010/main" val="28975797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F245F-3484-C30A-34E8-BEF715654C39}"/>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BDDE3D92-DDF7-EAB7-A127-53D2B07D1A15}"/>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A81FCB-BD39-E9CB-7CD0-DCBE959611DD}"/>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79B6BD-D8B7-4D7C-8284-3866F88EB4E0}"/>
              </a:ext>
            </a:extLst>
          </p:cNvPr>
          <p:cNvSpPr txBox="1">
            <a:spLocks noGrp="1"/>
          </p:cNvSpPr>
          <p:nvPr>
            <p:ph type="dt" sz="half" idx="7"/>
          </p:nvPr>
        </p:nvSpPr>
        <p:spPr/>
        <p:txBody>
          <a:bodyPr/>
          <a:lstStyle>
            <a:lvl1pPr>
              <a:defRPr/>
            </a:lvl1pPr>
          </a:lstStyle>
          <a:p>
            <a:pPr lvl="0"/>
            <a:fld id="{30A0D146-C659-4204-AD16-D964278F1176}" type="datetime1">
              <a:rPr lang="en-US"/>
              <a:pPr lvl="0"/>
              <a:t>6/26/2026</a:t>
            </a:fld>
            <a:endParaRPr lang="en-US" dirty="0"/>
          </a:p>
        </p:txBody>
      </p:sp>
      <p:sp>
        <p:nvSpPr>
          <p:cNvPr id="6" name="Footer Placeholder 5">
            <a:extLst>
              <a:ext uri="{FF2B5EF4-FFF2-40B4-BE49-F238E27FC236}">
                <a16:creationId xmlns:a16="http://schemas.microsoft.com/office/drawing/2014/main" id="{DFD92D18-B4A3-4ABF-7F23-DED9254C1FF9}"/>
              </a:ext>
            </a:extLst>
          </p:cNvPr>
          <p:cNvSpPr txBox="1">
            <a:spLocks noGrp="1"/>
          </p:cNvSpPr>
          <p:nvPr>
            <p:ph type="ftr" sz="quarter" idx="9"/>
          </p:nvPr>
        </p:nvSpPr>
        <p:spPr/>
        <p:txBody>
          <a:bodyPr/>
          <a:lstStyle>
            <a:lvl1pPr>
              <a:defRPr/>
            </a:lvl1pPr>
          </a:lstStyle>
          <a:p>
            <a:pPr lvl="0"/>
            <a:endParaRPr lang="en-US" dirty="0"/>
          </a:p>
        </p:txBody>
      </p:sp>
      <p:sp>
        <p:nvSpPr>
          <p:cNvPr id="7" name="Slide Number Placeholder 6">
            <a:extLst>
              <a:ext uri="{FF2B5EF4-FFF2-40B4-BE49-F238E27FC236}">
                <a16:creationId xmlns:a16="http://schemas.microsoft.com/office/drawing/2014/main" id="{82F73497-5A2B-7252-CB40-CAC9BA8C2948}"/>
              </a:ext>
            </a:extLst>
          </p:cNvPr>
          <p:cNvSpPr txBox="1">
            <a:spLocks noGrp="1"/>
          </p:cNvSpPr>
          <p:nvPr>
            <p:ph type="sldNum" sz="quarter" idx="8"/>
          </p:nvPr>
        </p:nvSpPr>
        <p:spPr/>
        <p:txBody>
          <a:bodyPr/>
          <a:lstStyle>
            <a:lvl1pPr>
              <a:defRPr/>
            </a:lvl1pPr>
          </a:lstStyle>
          <a:p>
            <a:pPr lvl="0"/>
            <a:fld id="{FBFAFC10-0C83-4B20-8F0E-A1EF9CA6CFE3}" type="slidenum">
              <a:t>‹#›</a:t>
            </a:fld>
            <a:endParaRPr lang="en-US" dirty="0"/>
          </a:p>
        </p:txBody>
      </p:sp>
    </p:spTree>
    <p:extLst>
      <p:ext uri="{BB962C8B-B14F-4D97-AF65-F5344CB8AC3E}">
        <p14:creationId xmlns:p14="http://schemas.microsoft.com/office/powerpoint/2010/main" val="792617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6531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3D593-7BBA-4FBD-2974-1F3E5EBBB41D}"/>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23444C59-B673-3AF9-1CCB-21B94B22CF4B}"/>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88ACD3FE-2538-6164-C5AA-CE7CC0FBBBCC}"/>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04DD382-591C-BC33-423C-0D13C3DDEEA0}"/>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B00C1C1B-FD1C-7BF1-22E6-27C7F2149D27}"/>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4A45063-1D28-C3F4-87C1-E3B3165CAD3A}"/>
              </a:ext>
            </a:extLst>
          </p:cNvPr>
          <p:cNvSpPr txBox="1">
            <a:spLocks noGrp="1"/>
          </p:cNvSpPr>
          <p:nvPr>
            <p:ph type="dt" sz="half" idx="7"/>
          </p:nvPr>
        </p:nvSpPr>
        <p:spPr/>
        <p:txBody>
          <a:bodyPr/>
          <a:lstStyle>
            <a:lvl1pPr>
              <a:defRPr/>
            </a:lvl1pPr>
          </a:lstStyle>
          <a:p>
            <a:pPr lvl="0"/>
            <a:fld id="{59A9D510-D4E4-4C3B-AF1B-C99BBE20D4DB}" type="datetime1">
              <a:rPr lang="en-US"/>
              <a:pPr lvl="0"/>
              <a:t>6/26/2026</a:t>
            </a:fld>
            <a:endParaRPr lang="en-US" dirty="0"/>
          </a:p>
        </p:txBody>
      </p:sp>
      <p:sp>
        <p:nvSpPr>
          <p:cNvPr id="8" name="Footer Placeholder 7">
            <a:extLst>
              <a:ext uri="{FF2B5EF4-FFF2-40B4-BE49-F238E27FC236}">
                <a16:creationId xmlns:a16="http://schemas.microsoft.com/office/drawing/2014/main" id="{9C669E1B-97D5-71C3-A012-19169A3938A0}"/>
              </a:ext>
            </a:extLst>
          </p:cNvPr>
          <p:cNvSpPr txBox="1">
            <a:spLocks noGrp="1"/>
          </p:cNvSpPr>
          <p:nvPr>
            <p:ph type="ftr" sz="quarter" idx="9"/>
          </p:nvPr>
        </p:nvSpPr>
        <p:spPr/>
        <p:txBody>
          <a:bodyPr/>
          <a:lstStyle>
            <a:lvl1pPr>
              <a:defRPr/>
            </a:lvl1pPr>
          </a:lstStyle>
          <a:p>
            <a:pPr lvl="0"/>
            <a:endParaRPr lang="en-US" dirty="0"/>
          </a:p>
        </p:txBody>
      </p:sp>
      <p:sp>
        <p:nvSpPr>
          <p:cNvPr id="9" name="Slide Number Placeholder 8">
            <a:extLst>
              <a:ext uri="{FF2B5EF4-FFF2-40B4-BE49-F238E27FC236}">
                <a16:creationId xmlns:a16="http://schemas.microsoft.com/office/drawing/2014/main" id="{632338D2-60A6-BE3C-03DB-9E39E56D1CBB}"/>
              </a:ext>
            </a:extLst>
          </p:cNvPr>
          <p:cNvSpPr txBox="1">
            <a:spLocks noGrp="1"/>
          </p:cNvSpPr>
          <p:nvPr>
            <p:ph type="sldNum" sz="quarter" idx="8"/>
          </p:nvPr>
        </p:nvSpPr>
        <p:spPr/>
        <p:txBody>
          <a:bodyPr/>
          <a:lstStyle>
            <a:lvl1pPr>
              <a:defRPr/>
            </a:lvl1pPr>
          </a:lstStyle>
          <a:p>
            <a:pPr lvl="0"/>
            <a:fld id="{AD9EABD2-64E8-49BC-A333-D09F29B3579A}" type="slidenum">
              <a:t>‹#›</a:t>
            </a:fld>
            <a:endParaRPr lang="en-US" dirty="0"/>
          </a:p>
        </p:txBody>
      </p:sp>
    </p:spTree>
    <p:extLst>
      <p:ext uri="{BB962C8B-B14F-4D97-AF65-F5344CB8AC3E}">
        <p14:creationId xmlns:p14="http://schemas.microsoft.com/office/powerpoint/2010/main" val="32589066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D0E0A-EF4E-AFA5-7370-4CD7AA4B7C8A}"/>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9CC19C8C-4129-0776-A9BB-3FA84628FD77}"/>
              </a:ext>
            </a:extLst>
          </p:cNvPr>
          <p:cNvSpPr txBox="1">
            <a:spLocks noGrp="1"/>
          </p:cNvSpPr>
          <p:nvPr>
            <p:ph type="dt" sz="half" idx="7"/>
          </p:nvPr>
        </p:nvSpPr>
        <p:spPr/>
        <p:txBody>
          <a:bodyPr/>
          <a:lstStyle>
            <a:lvl1pPr>
              <a:defRPr/>
            </a:lvl1pPr>
          </a:lstStyle>
          <a:p>
            <a:pPr lvl="0"/>
            <a:fld id="{C20EBB65-06D1-473E-943F-7492353E0BF4}" type="datetime1">
              <a:rPr lang="en-US"/>
              <a:pPr lvl="0"/>
              <a:t>6/26/2026</a:t>
            </a:fld>
            <a:endParaRPr lang="en-US" dirty="0"/>
          </a:p>
        </p:txBody>
      </p:sp>
      <p:sp>
        <p:nvSpPr>
          <p:cNvPr id="4" name="Footer Placeholder 3">
            <a:extLst>
              <a:ext uri="{FF2B5EF4-FFF2-40B4-BE49-F238E27FC236}">
                <a16:creationId xmlns:a16="http://schemas.microsoft.com/office/drawing/2014/main" id="{7B058186-47C0-A2D3-2FE6-2326CB070AA9}"/>
              </a:ext>
            </a:extLst>
          </p:cNvPr>
          <p:cNvSpPr txBox="1">
            <a:spLocks noGrp="1"/>
          </p:cNvSpPr>
          <p:nvPr>
            <p:ph type="ftr" sz="quarter" idx="9"/>
          </p:nvPr>
        </p:nvSpPr>
        <p:spPr/>
        <p:txBody>
          <a:bodyPr/>
          <a:lstStyle>
            <a:lvl1pPr>
              <a:defRPr/>
            </a:lvl1pPr>
          </a:lstStyle>
          <a:p>
            <a:pPr lvl="0"/>
            <a:endParaRPr lang="en-US" dirty="0"/>
          </a:p>
        </p:txBody>
      </p:sp>
      <p:sp>
        <p:nvSpPr>
          <p:cNvPr id="5" name="Slide Number Placeholder 4">
            <a:extLst>
              <a:ext uri="{FF2B5EF4-FFF2-40B4-BE49-F238E27FC236}">
                <a16:creationId xmlns:a16="http://schemas.microsoft.com/office/drawing/2014/main" id="{08CBA970-AD22-9B63-E323-BC3AA20B9362}"/>
              </a:ext>
            </a:extLst>
          </p:cNvPr>
          <p:cNvSpPr txBox="1">
            <a:spLocks noGrp="1"/>
          </p:cNvSpPr>
          <p:nvPr>
            <p:ph type="sldNum" sz="quarter" idx="8"/>
          </p:nvPr>
        </p:nvSpPr>
        <p:spPr/>
        <p:txBody>
          <a:bodyPr/>
          <a:lstStyle>
            <a:lvl1pPr>
              <a:defRPr/>
            </a:lvl1pPr>
          </a:lstStyle>
          <a:p>
            <a:pPr lvl="0"/>
            <a:fld id="{B719313A-92C8-4113-B932-E231DD05BD0E}" type="slidenum">
              <a:t>‹#›</a:t>
            </a:fld>
            <a:endParaRPr lang="en-US" dirty="0"/>
          </a:p>
        </p:txBody>
      </p:sp>
    </p:spTree>
    <p:extLst>
      <p:ext uri="{BB962C8B-B14F-4D97-AF65-F5344CB8AC3E}">
        <p14:creationId xmlns:p14="http://schemas.microsoft.com/office/powerpoint/2010/main" val="27022029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E450A0-8C30-A538-B2A2-3F95204B31C6}"/>
              </a:ext>
            </a:extLst>
          </p:cNvPr>
          <p:cNvSpPr txBox="1">
            <a:spLocks noGrp="1"/>
          </p:cNvSpPr>
          <p:nvPr>
            <p:ph type="dt" sz="half" idx="7"/>
          </p:nvPr>
        </p:nvSpPr>
        <p:spPr/>
        <p:txBody>
          <a:bodyPr/>
          <a:lstStyle>
            <a:lvl1pPr>
              <a:defRPr/>
            </a:lvl1pPr>
          </a:lstStyle>
          <a:p>
            <a:pPr lvl="0"/>
            <a:fld id="{41216723-FEE1-4703-982A-1A0E44A33C0A}" type="datetime1">
              <a:rPr lang="en-US"/>
              <a:pPr lvl="0"/>
              <a:t>6/26/2026</a:t>
            </a:fld>
            <a:endParaRPr lang="en-US" dirty="0"/>
          </a:p>
        </p:txBody>
      </p:sp>
      <p:sp>
        <p:nvSpPr>
          <p:cNvPr id="3" name="Footer Placeholder 2">
            <a:extLst>
              <a:ext uri="{FF2B5EF4-FFF2-40B4-BE49-F238E27FC236}">
                <a16:creationId xmlns:a16="http://schemas.microsoft.com/office/drawing/2014/main" id="{AA70F676-9315-A04D-0AE5-4B74B45FAE76}"/>
              </a:ext>
            </a:extLst>
          </p:cNvPr>
          <p:cNvSpPr txBox="1">
            <a:spLocks noGrp="1"/>
          </p:cNvSpPr>
          <p:nvPr>
            <p:ph type="ftr" sz="quarter" idx="9"/>
          </p:nvPr>
        </p:nvSpPr>
        <p:spPr/>
        <p:txBody>
          <a:bodyPr/>
          <a:lstStyle>
            <a:lvl1pPr>
              <a:defRPr/>
            </a:lvl1pPr>
          </a:lstStyle>
          <a:p>
            <a:pPr lvl="0"/>
            <a:endParaRPr lang="en-US" dirty="0"/>
          </a:p>
        </p:txBody>
      </p:sp>
      <p:sp>
        <p:nvSpPr>
          <p:cNvPr id="4" name="Slide Number Placeholder 3">
            <a:extLst>
              <a:ext uri="{FF2B5EF4-FFF2-40B4-BE49-F238E27FC236}">
                <a16:creationId xmlns:a16="http://schemas.microsoft.com/office/drawing/2014/main" id="{C2E1798B-ABF3-7A5A-BFE6-71E410A5B81D}"/>
              </a:ext>
            </a:extLst>
          </p:cNvPr>
          <p:cNvSpPr txBox="1">
            <a:spLocks noGrp="1"/>
          </p:cNvSpPr>
          <p:nvPr>
            <p:ph type="sldNum" sz="quarter" idx="8"/>
          </p:nvPr>
        </p:nvSpPr>
        <p:spPr/>
        <p:txBody>
          <a:bodyPr/>
          <a:lstStyle>
            <a:lvl1pPr>
              <a:defRPr/>
            </a:lvl1pPr>
          </a:lstStyle>
          <a:p>
            <a:pPr lvl="0"/>
            <a:fld id="{7D76E70C-7D57-4ADE-B91F-89B805A21D1B}" type="slidenum">
              <a:t>‹#›</a:t>
            </a:fld>
            <a:endParaRPr lang="en-US" dirty="0"/>
          </a:p>
        </p:txBody>
      </p:sp>
    </p:spTree>
    <p:extLst>
      <p:ext uri="{BB962C8B-B14F-4D97-AF65-F5344CB8AC3E}">
        <p14:creationId xmlns:p14="http://schemas.microsoft.com/office/powerpoint/2010/main" val="3653651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0F48C-E1AF-2E0F-C3FC-F088ECA35085}"/>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37D748C-A85D-08EC-8DFF-2EDDA31F87C2}"/>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63902E-7D96-852F-4FE5-6FFDB14A1E8B}"/>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448CAA6A-C22D-9B73-69A6-9FD0921F5DD2}"/>
              </a:ext>
            </a:extLst>
          </p:cNvPr>
          <p:cNvSpPr txBox="1">
            <a:spLocks noGrp="1"/>
          </p:cNvSpPr>
          <p:nvPr>
            <p:ph type="dt" sz="half" idx="7"/>
          </p:nvPr>
        </p:nvSpPr>
        <p:spPr/>
        <p:txBody>
          <a:bodyPr/>
          <a:lstStyle>
            <a:lvl1pPr>
              <a:defRPr/>
            </a:lvl1pPr>
          </a:lstStyle>
          <a:p>
            <a:pPr lvl="0"/>
            <a:fld id="{51F4A2E9-D987-4DD0-B11B-D27EAB05E862}" type="datetime1">
              <a:rPr lang="en-US"/>
              <a:pPr lvl="0"/>
              <a:t>6/26/2026</a:t>
            </a:fld>
            <a:endParaRPr lang="en-US" dirty="0"/>
          </a:p>
        </p:txBody>
      </p:sp>
      <p:sp>
        <p:nvSpPr>
          <p:cNvPr id="6" name="Footer Placeholder 5">
            <a:extLst>
              <a:ext uri="{FF2B5EF4-FFF2-40B4-BE49-F238E27FC236}">
                <a16:creationId xmlns:a16="http://schemas.microsoft.com/office/drawing/2014/main" id="{A68E36B3-38FA-ADCF-3070-0CEB1EF64A1E}"/>
              </a:ext>
            </a:extLst>
          </p:cNvPr>
          <p:cNvSpPr txBox="1">
            <a:spLocks noGrp="1"/>
          </p:cNvSpPr>
          <p:nvPr>
            <p:ph type="ftr" sz="quarter" idx="9"/>
          </p:nvPr>
        </p:nvSpPr>
        <p:spPr/>
        <p:txBody>
          <a:bodyPr/>
          <a:lstStyle>
            <a:lvl1pPr>
              <a:defRPr/>
            </a:lvl1pPr>
          </a:lstStyle>
          <a:p>
            <a:pPr lvl="0"/>
            <a:endParaRPr lang="en-US" dirty="0"/>
          </a:p>
        </p:txBody>
      </p:sp>
      <p:sp>
        <p:nvSpPr>
          <p:cNvPr id="7" name="Slide Number Placeholder 6">
            <a:extLst>
              <a:ext uri="{FF2B5EF4-FFF2-40B4-BE49-F238E27FC236}">
                <a16:creationId xmlns:a16="http://schemas.microsoft.com/office/drawing/2014/main" id="{952A6BBC-CB78-06D2-88B8-155D4E70F5C9}"/>
              </a:ext>
            </a:extLst>
          </p:cNvPr>
          <p:cNvSpPr txBox="1">
            <a:spLocks noGrp="1"/>
          </p:cNvSpPr>
          <p:nvPr>
            <p:ph type="sldNum" sz="quarter" idx="8"/>
          </p:nvPr>
        </p:nvSpPr>
        <p:spPr/>
        <p:txBody>
          <a:bodyPr/>
          <a:lstStyle>
            <a:lvl1pPr>
              <a:defRPr/>
            </a:lvl1pPr>
          </a:lstStyle>
          <a:p>
            <a:pPr lvl="0"/>
            <a:fld id="{2E1BD4DC-03D1-4B6D-8274-33916E5AE237}" type="slidenum">
              <a:t>‹#›</a:t>
            </a:fld>
            <a:endParaRPr lang="en-US" dirty="0"/>
          </a:p>
        </p:txBody>
      </p:sp>
    </p:spTree>
    <p:extLst>
      <p:ext uri="{BB962C8B-B14F-4D97-AF65-F5344CB8AC3E}">
        <p14:creationId xmlns:p14="http://schemas.microsoft.com/office/powerpoint/2010/main" val="2307341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410DC-B014-87D2-F583-2B1743ED6D0D}"/>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01CD51D5-C898-1B6B-BC82-7AD8FCB69262}"/>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en-US" dirty="0"/>
          </a:p>
        </p:txBody>
      </p:sp>
      <p:sp>
        <p:nvSpPr>
          <p:cNvPr id="4" name="Text Placeholder 3">
            <a:extLst>
              <a:ext uri="{FF2B5EF4-FFF2-40B4-BE49-F238E27FC236}">
                <a16:creationId xmlns:a16="http://schemas.microsoft.com/office/drawing/2014/main" id="{A330A9EA-064E-D44F-EF4D-8E62B828CD88}"/>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38BB82D4-D1D3-31D1-577B-DB286B041332}"/>
              </a:ext>
            </a:extLst>
          </p:cNvPr>
          <p:cNvSpPr txBox="1">
            <a:spLocks noGrp="1"/>
          </p:cNvSpPr>
          <p:nvPr>
            <p:ph type="dt" sz="half" idx="7"/>
          </p:nvPr>
        </p:nvSpPr>
        <p:spPr/>
        <p:txBody>
          <a:bodyPr/>
          <a:lstStyle>
            <a:lvl1pPr>
              <a:defRPr/>
            </a:lvl1pPr>
          </a:lstStyle>
          <a:p>
            <a:pPr lvl="0"/>
            <a:fld id="{E4C40DF6-DD62-4637-A781-3C6A62D3857D}" type="datetime1">
              <a:rPr lang="en-US"/>
              <a:pPr lvl="0"/>
              <a:t>6/26/2026</a:t>
            </a:fld>
            <a:endParaRPr lang="en-US" dirty="0"/>
          </a:p>
        </p:txBody>
      </p:sp>
      <p:sp>
        <p:nvSpPr>
          <p:cNvPr id="6" name="Footer Placeholder 5">
            <a:extLst>
              <a:ext uri="{FF2B5EF4-FFF2-40B4-BE49-F238E27FC236}">
                <a16:creationId xmlns:a16="http://schemas.microsoft.com/office/drawing/2014/main" id="{14641657-93FD-3164-1F1D-03D4F1FE6EE9}"/>
              </a:ext>
            </a:extLst>
          </p:cNvPr>
          <p:cNvSpPr txBox="1">
            <a:spLocks noGrp="1"/>
          </p:cNvSpPr>
          <p:nvPr>
            <p:ph type="ftr" sz="quarter" idx="9"/>
          </p:nvPr>
        </p:nvSpPr>
        <p:spPr/>
        <p:txBody>
          <a:bodyPr/>
          <a:lstStyle>
            <a:lvl1pPr>
              <a:defRPr/>
            </a:lvl1pPr>
          </a:lstStyle>
          <a:p>
            <a:pPr lvl="0"/>
            <a:endParaRPr lang="en-US" dirty="0"/>
          </a:p>
        </p:txBody>
      </p:sp>
      <p:sp>
        <p:nvSpPr>
          <p:cNvPr id="7" name="Slide Number Placeholder 6">
            <a:extLst>
              <a:ext uri="{FF2B5EF4-FFF2-40B4-BE49-F238E27FC236}">
                <a16:creationId xmlns:a16="http://schemas.microsoft.com/office/drawing/2014/main" id="{5E0190B9-DF8D-47CA-E4D1-FAA13CCF6C9B}"/>
              </a:ext>
            </a:extLst>
          </p:cNvPr>
          <p:cNvSpPr txBox="1">
            <a:spLocks noGrp="1"/>
          </p:cNvSpPr>
          <p:nvPr>
            <p:ph type="sldNum" sz="quarter" idx="8"/>
          </p:nvPr>
        </p:nvSpPr>
        <p:spPr/>
        <p:txBody>
          <a:bodyPr/>
          <a:lstStyle>
            <a:lvl1pPr>
              <a:defRPr/>
            </a:lvl1pPr>
          </a:lstStyle>
          <a:p>
            <a:pPr lvl="0"/>
            <a:fld id="{0C28BDF6-3BC6-4405-8AA8-63E9C3B1844C}" type="slidenum">
              <a:t>‹#›</a:t>
            </a:fld>
            <a:endParaRPr lang="en-US" dirty="0"/>
          </a:p>
        </p:txBody>
      </p:sp>
    </p:spTree>
    <p:extLst>
      <p:ext uri="{BB962C8B-B14F-4D97-AF65-F5344CB8AC3E}">
        <p14:creationId xmlns:p14="http://schemas.microsoft.com/office/powerpoint/2010/main" val="11813152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A70FD-E990-EA82-0070-075E5C426958}"/>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483ADE69-CE12-CC6E-194B-026E8C6E887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8C40B6-69D0-B669-58C4-941ACE6B8F98}"/>
              </a:ext>
            </a:extLst>
          </p:cNvPr>
          <p:cNvSpPr txBox="1">
            <a:spLocks noGrp="1"/>
          </p:cNvSpPr>
          <p:nvPr>
            <p:ph type="dt" sz="half" idx="7"/>
          </p:nvPr>
        </p:nvSpPr>
        <p:spPr/>
        <p:txBody>
          <a:bodyPr/>
          <a:lstStyle>
            <a:lvl1pPr>
              <a:defRPr/>
            </a:lvl1pPr>
          </a:lstStyle>
          <a:p>
            <a:pPr lvl="0"/>
            <a:fld id="{6EF906F7-F5D0-47DF-A552-6784CE4B029F}" type="datetime1">
              <a:rPr lang="en-US"/>
              <a:pPr lvl="0"/>
              <a:t>6/26/2026</a:t>
            </a:fld>
            <a:endParaRPr lang="en-US" dirty="0"/>
          </a:p>
        </p:txBody>
      </p:sp>
      <p:sp>
        <p:nvSpPr>
          <p:cNvPr id="5" name="Footer Placeholder 4">
            <a:extLst>
              <a:ext uri="{FF2B5EF4-FFF2-40B4-BE49-F238E27FC236}">
                <a16:creationId xmlns:a16="http://schemas.microsoft.com/office/drawing/2014/main" id="{00D800E5-F25B-C5E5-53AC-998770546AC9}"/>
              </a:ext>
            </a:extLst>
          </p:cNvPr>
          <p:cNvSpPr txBox="1">
            <a:spLocks noGrp="1"/>
          </p:cNvSpPr>
          <p:nvPr>
            <p:ph type="ftr" sz="quarter" idx="9"/>
          </p:nvPr>
        </p:nvSpPr>
        <p:spPr/>
        <p:txBody>
          <a:bodyPr/>
          <a:lstStyle>
            <a:lvl1pPr>
              <a:defRPr/>
            </a:lvl1pPr>
          </a:lstStyle>
          <a:p>
            <a:pPr lvl="0"/>
            <a:endParaRPr lang="en-US" dirty="0"/>
          </a:p>
        </p:txBody>
      </p:sp>
      <p:sp>
        <p:nvSpPr>
          <p:cNvPr id="6" name="Slide Number Placeholder 5">
            <a:extLst>
              <a:ext uri="{FF2B5EF4-FFF2-40B4-BE49-F238E27FC236}">
                <a16:creationId xmlns:a16="http://schemas.microsoft.com/office/drawing/2014/main" id="{EECACCAD-D339-EE2A-0B8D-7DD03A87C35D}"/>
              </a:ext>
            </a:extLst>
          </p:cNvPr>
          <p:cNvSpPr txBox="1">
            <a:spLocks noGrp="1"/>
          </p:cNvSpPr>
          <p:nvPr>
            <p:ph type="sldNum" sz="quarter" idx="8"/>
          </p:nvPr>
        </p:nvSpPr>
        <p:spPr/>
        <p:txBody>
          <a:bodyPr/>
          <a:lstStyle>
            <a:lvl1pPr>
              <a:defRPr/>
            </a:lvl1pPr>
          </a:lstStyle>
          <a:p>
            <a:pPr lvl="0"/>
            <a:fld id="{17781016-31C2-4D0E-9132-A11FD48B42A6}" type="slidenum">
              <a:t>‹#›</a:t>
            </a:fld>
            <a:endParaRPr lang="en-US" dirty="0"/>
          </a:p>
        </p:txBody>
      </p:sp>
    </p:spTree>
    <p:extLst>
      <p:ext uri="{BB962C8B-B14F-4D97-AF65-F5344CB8AC3E}">
        <p14:creationId xmlns:p14="http://schemas.microsoft.com/office/powerpoint/2010/main" val="2189017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F25C05-480C-55DD-A2DC-0B966409E5F6}"/>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E0CDBA51-8705-2A8F-8156-CB9F99E11D8F}"/>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A09595-3FD5-ACF6-2E45-3F46D9DFE65A}"/>
              </a:ext>
            </a:extLst>
          </p:cNvPr>
          <p:cNvSpPr txBox="1">
            <a:spLocks noGrp="1"/>
          </p:cNvSpPr>
          <p:nvPr>
            <p:ph type="dt" sz="half" idx="7"/>
          </p:nvPr>
        </p:nvSpPr>
        <p:spPr/>
        <p:txBody>
          <a:bodyPr/>
          <a:lstStyle>
            <a:lvl1pPr>
              <a:defRPr/>
            </a:lvl1pPr>
          </a:lstStyle>
          <a:p>
            <a:pPr lvl="0"/>
            <a:fld id="{7B475356-28C4-4184-93BA-116DD530CCDB}" type="datetime1">
              <a:rPr lang="en-US"/>
              <a:pPr lvl="0"/>
              <a:t>6/26/2026</a:t>
            </a:fld>
            <a:endParaRPr lang="en-US" dirty="0"/>
          </a:p>
        </p:txBody>
      </p:sp>
      <p:sp>
        <p:nvSpPr>
          <p:cNvPr id="5" name="Footer Placeholder 4">
            <a:extLst>
              <a:ext uri="{FF2B5EF4-FFF2-40B4-BE49-F238E27FC236}">
                <a16:creationId xmlns:a16="http://schemas.microsoft.com/office/drawing/2014/main" id="{E2EEA8E6-0EB3-2960-1A18-4A8CBFEDE862}"/>
              </a:ext>
            </a:extLst>
          </p:cNvPr>
          <p:cNvSpPr txBox="1">
            <a:spLocks noGrp="1"/>
          </p:cNvSpPr>
          <p:nvPr>
            <p:ph type="ftr" sz="quarter" idx="9"/>
          </p:nvPr>
        </p:nvSpPr>
        <p:spPr/>
        <p:txBody>
          <a:bodyPr/>
          <a:lstStyle>
            <a:lvl1pPr>
              <a:defRPr/>
            </a:lvl1pPr>
          </a:lstStyle>
          <a:p>
            <a:pPr lvl="0"/>
            <a:endParaRPr lang="en-US" dirty="0"/>
          </a:p>
        </p:txBody>
      </p:sp>
      <p:sp>
        <p:nvSpPr>
          <p:cNvPr id="6" name="Slide Number Placeholder 5">
            <a:extLst>
              <a:ext uri="{FF2B5EF4-FFF2-40B4-BE49-F238E27FC236}">
                <a16:creationId xmlns:a16="http://schemas.microsoft.com/office/drawing/2014/main" id="{54F3F7D6-AB99-B4AE-96F5-DB91F44D0D65}"/>
              </a:ext>
            </a:extLst>
          </p:cNvPr>
          <p:cNvSpPr txBox="1">
            <a:spLocks noGrp="1"/>
          </p:cNvSpPr>
          <p:nvPr>
            <p:ph type="sldNum" sz="quarter" idx="8"/>
          </p:nvPr>
        </p:nvSpPr>
        <p:spPr/>
        <p:txBody>
          <a:bodyPr/>
          <a:lstStyle>
            <a:lvl1pPr>
              <a:defRPr/>
            </a:lvl1pPr>
          </a:lstStyle>
          <a:p>
            <a:pPr lvl="0"/>
            <a:fld id="{67D41675-D977-44F2-BEC2-21A7938278C3}" type="slidenum">
              <a:t>‹#›</a:t>
            </a:fld>
            <a:endParaRPr lang="en-US" dirty="0"/>
          </a:p>
        </p:txBody>
      </p:sp>
    </p:spTree>
    <p:extLst>
      <p:ext uri="{BB962C8B-B14F-4D97-AF65-F5344CB8AC3E}">
        <p14:creationId xmlns:p14="http://schemas.microsoft.com/office/powerpoint/2010/main" val="28356452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69C695F-9B9F-0D9A-D115-57B53B5352A4}"/>
              </a:ext>
            </a:extLst>
          </p:cNvPr>
          <p:cNvSpPr/>
          <p:nvPr/>
        </p:nvSpPr>
        <p:spPr>
          <a:xfrm>
            <a:off x="0" y="0"/>
            <a:ext cx="4122389" cy="6096003"/>
          </a:xfrm>
          <a:prstGeom prst="rect">
            <a:avLst/>
          </a:prstGeom>
          <a:solidFill>
            <a:srgbClr val="F5BF5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Aptos"/>
            </a:endParaRPr>
          </a:p>
        </p:txBody>
      </p:sp>
      <p:sp>
        <p:nvSpPr>
          <p:cNvPr id="3" name="Online Image Placeholder 6">
            <a:extLst>
              <a:ext uri="{FF2B5EF4-FFF2-40B4-BE49-F238E27FC236}">
                <a16:creationId xmlns:a16="http://schemas.microsoft.com/office/drawing/2014/main" id="{C34C0FB3-F4FD-AEBA-D4EB-9DC4A9E44BD5}"/>
              </a:ext>
            </a:extLst>
          </p:cNvPr>
          <p:cNvSpPr txBox="1">
            <a:spLocks noGrp="1"/>
          </p:cNvSpPr>
          <p:nvPr>
            <p:ph type="pic" idx="4294967295"/>
          </p:nvPr>
        </p:nvSpPr>
        <p:spPr>
          <a:xfrm>
            <a:off x="0" y="2794004"/>
            <a:ext cx="4122389" cy="3301998"/>
          </a:xfrm>
        </p:spPr>
        <p:txBody>
          <a:bodyPr/>
          <a:lstStyle>
            <a:lvl1pPr>
              <a:defRPr/>
            </a:lvl1pPr>
          </a:lstStyle>
          <a:p>
            <a:pPr lvl="0"/>
            <a:endParaRPr lang="en-US" dirty="0"/>
          </a:p>
        </p:txBody>
      </p:sp>
      <p:sp>
        <p:nvSpPr>
          <p:cNvPr id="4" name="Picture Placeholder 9">
            <a:extLst>
              <a:ext uri="{FF2B5EF4-FFF2-40B4-BE49-F238E27FC236}">
                <a16:creationId xmlns:a16="http://schemas.microsoft.com/office/drawing/2014/main" id="{F4DF5054-41A9-202F-E701-88D7F0E333ED}"/>
              </a:ext>
            </a:extLst>
          </p:cNvPr>
          <p:cNvSpPr txBox="1">
            <a:spLocks noGrp="1"/>
          </p:cNvSpPr>
          <p:nvPr>
            <p:ph type="pic" idx="4294967295"/>
          </p:nvPr>
        </p:nvSpPr>
        <p:spPr>
          <a:xfrm>
            <a:off x="4317997" y="3429000"/>
            <a:ext cx="2400300" cy="2654302"/>
          </a:xfrm>
        </p:spPr>
        <p:txBody>
          <a:bodyPr/>
          <a:lstStyle>
            <a:lvl1pPr>
              <a:defRPr/>
            </a:lvl1pPr>
          </a:lstStyle>
          <a:p>
            <a:pPr lvl="0"/>
            <a:endParaRPr lang="en-US" dirty="0"/>
          </a:p>
        </p:txBody>
      </p:sp>
      <p:sp>
        <p:nvSpPr>
          <p:cNvPr id="5" name="Picture Placeholder 9">
            <a:extLst>
              <a:ext uri="{FF2B5EF4-FFF2-40B4-BE49-F238E27FC236}">
                <a16:creationId xmlns:a16="http://schemas.microsoft.com/office/drawing/2014/main" id="{C4AEDE8A-677C-B2DF-0050-F558CCD3B800}"/>
              </a:ext>
            </a:extLst>
          </p:cNvPr>
          <p:cNvSpPr txBox="1">
            <a:spLocks noGrp="1"/>
          </p:cNvSpPr>
          <p:nvPr>
            <p:ph type="pic" idx="4294967295"/>
          </p:nvPr>
        </p:nvSpPr>
        <p:spPr>
          <a:xfrm>
            <a:off x="6927851" y="3429000"/>
            <a:ext cx="2400300" cy="2654302"/>
          </a:xfrm>
        </p:spPr>
        <p:txBody>
          <a:bodyPr/>
          <a:lstStyle>
            <a:lvl1pPr>
              <a:defRPr/>
            </a:lvl1pPr>
          </a:lstStyle>
          <a:p>
            <a:pPr lvl="0"/>
            <a:endParaRPr lang="en-US" dirty="0"/>
          </a:p>
        </p:txBody>
      </p:sp>
      <p:sp>
        <p:nvSpPr>
          <p:cNvPr id="6" name="Picture Placeholder 9">
            <a:extLst>
              <a:ext uri="{FF2B5EF4-FFF2-40B4-BE49-F238E27FC236}">
                <a16:creationId xmlns:a16="http://schemas.microsoft.com/office/drawing/2014/main" id="{F1AECCBC-E14D-3529-B7BA-F0BADD12D795}"/>
              </a:ext>
            </a:extLst>
          </p:cNvPr>
          <p:cNvSpPr txBox="1">
            <a:spLocks noGrp="1"/>
          </p:cNvSpPr>
          <p:nvPr>
            <p:ph type="pic" idx="4294967295"/>
          </p:nvPr>
        </p:nvSpPr>
        <p:spPr>
          <a:xfrm>
            <a:off x="9537704" y="3429000"/>
            <a:ext cx="2400300" cy="2654302"/>
          </a:xfrm>
        </p:spPr>
        <p:txBody>
          <a:bodyPr/>
          <a:lstStyle>
            <a:lvl1pPr>
              <a:defRPr/>
            </a:lvl1pPr>
          </a:lstStyle>
          <a:p>
            <a:pPr lvl="0"/>
            <a:endParaRPr lang="en-US" dirty="0"/>
          </a:p>
        </p:txBody>
      </p:sp>
      <p:sp>
        <p:nvSpPr>
          <p:cNvPr id="7" name="Content Placeholder 13">
            <a:extLst>
              <a:ext uri="{FF2B5EF4-FFF2-40B4-BE49-F238E27FC236}">
                <a16:creationId xmlns:a16="http://schemas.microsoft.com/office/drawing/2014/main" id="{987C0199-2F87-0CB5-D286-FEAF974A494B}"/>
              </a:ext>
            </a:extLst>
          </p:cNvPr>
          <p:cNvSpPr txBox="1">
            <a:spLocks noGrp="1"/>
          </p:cNvSpPr>
          <p:nvPr>
            <p:ph idx="4294967295"/>
          </p:nvPr>
        </p:nvSpPr>
        <p:spPr>
          <a:xfrm>
            <a:off x="4940302" y="546097"/>
            <a:ext cx="6845298" cy="2387598"/>
          </a:xfrm>
        </p:spPr>
        <p:txBody>
          <a:bodyPr/>
          <a:lstStyle>
            <a:lvl1pPr>
              <a:buFont typeface="Aptos Display"/>
              <a:buAutoNum type="arabicPeriod"/>
              <a:defRPr sz="2400"/>
            </a:lvl1pPr>
            <a:lvl2pPr marL="228600" lvl="0">
              <a:spcBef>
                <a:spcPts val="1000"/>
              </a:spcBef>
              <a:buFont typeface="Aptos Display"/>
              <a:buAutoNum type="arabicPeriod"/>
              <a:defRPr/>
            </a:lvl2pPr>
            <a:lvl3pPr marL="228600" lvl="0">
              <a:spcBef>
                <a:spcPts val="1000"/>
              </a:spcBef>
              <a:buFont typeface="Aptos Display"/>
              <a:buAutoNum type="arabicPeriod"/>
              <a:defRPr sz="2400"/>
            </a:lvl3pPr>
            <a:lvl4pPr marL="228600" lvl="0">
              <a:spcBef>
                <a:spcPts val="1000"/>
              </a:spcBef>
              <a:buFont typeface="Aptos Display"/>
              <a:buAutoNum type="arabicPeriod"/>
              <a:defRPr sz="2400"/>
            </a:lvl4pPr>
            <a:lvl5pPr marL="228600" lvl="0">
              <a:spcBef>
                <a:spcPts val="1000"/>
              </a:spcBef>
              <a:buFont typeface="Aptos Display"/>
              <a:buAutoNum type="arabicPeriod"/>
              <a:defRPr sz="2400"/>
            </a:lvl5pPr>
          </a:lstStyle>
          <a:p>
            <a:pPr lvl="0"/>
            <a:r>
              <a:rPr lang="en-US"/>
              <a:t>Click to edit Master text styles</a:t>
            </a:r>
          </a:p>
          <a:p>
            <a:pPr lvl="0"/>
            <a:r>
              <a:rPr lang="en-US"/>
              <a:t> Click to edit Master text styles</a:t>
            </a:r>
          </a:p>
          <a:p>
            <a:pPr lvl="0"/>
            <a:r>
              <a:rPr lang="en-US"/>
              <a:t>Click to edit Master text styles</a:t>
            </a:r>
          </a:p>
          <a:p>
            <a:pPr lvl="0"/>
            <a:r>
              <a:rPr lang="en-US"/>
              <a:t>Click to edit Master text styles</a:t>
            </a:r>
          </a:p>
          <a:p>
            <a:pPr lvl="0"/>
            <a:endParaRPr lang="en-US"/>
          </a:p>
        </p:txBody>
      </p:sp>
      <p:sp>
        <p:nvSpPr>
          <p:cNvPr id="8" name="Text Placeholder 15">
            <a:extLst>
              <a:ext uri="{FF2B5EF4-FFF2-40B4-BE49-F238E27FC236}">
                <a16:creationId xmlns:a16="http://schemas.microsoft.com/office/drawing/2014/main" id="{2E7544A2-FB7E-CCBD-140C-C225CFEEAE13}"/>
              </a:ext>
            </a:extLst>
          </p:cNvPr>
          <p:cNvSpPr txBox="1">
            <a:spLocks noGrp="1"/>
          </p:cNvSpPr>
          <p:nvPr>
            <p:ph type="body" idx="4294967295"/>
          </p:nvPr>
        </p:nvSpPr>
        <p:spPr>
          <a:xfrm>
            <a:off x="406395" y="434970"/>
            <a:ext cx="3238503" cy="2070101"/>
          </a:xfrm>
        </p:spPr>
        <p:txBody>
          <a:bodyPr/>
          <a:lstStyle>
            <a:lvl1pPr marL="0" indent="0">
              <a:lnSpc>
                <a:spcPct val="100000"/>
              </a:lnSpc>
              <a:spcBef>
                <a:spcPts val="0"/>
              </a:spcBef>
              <a:buNone/>
              <a:defRPr sz="4400">
                <a:latin typeface="Aptos Display"/>
              </a:defRPr>
            </a:lvl1pPr>
            <a:lvl2pPr marL="0" lvl="0" indent="0">
              <a:lnSpc>
                <a:spcPct val="100000"/>
              </a:lnSpc>
              <a:spcBef>
                <a:spcPts val="0"/>
              </a:spcBef>
              <a:buNone/>
              <a:defRPr sz="4400">
                <a:latin typeface="Aptos Display"/>
              </a:defRPr>
            </a:lvl2pPr>
          </a:lstStyle>
          <a:p>
            <a:pPr lvl="0"/>
            <a:r>
              <a:rPr lang="en-US"/>
              <a:t>Meeting Agenda</a:t>
            </a:r>
          </a:p>
          <a:p>
            <a:pPr lvl="0"/>
            <a:r>
              <a:rPr lang="en-US"/>
              <a:t>Headline</a:t>
            </a:r>
          </a:p>
        </p:txBody>
      </p:sp>
    </p:spTree>
    <p:extLst>
      <p:ext uri="{BB962C8B-B14F-4D97-AF65-F5344CB8AC3E}">
        <p14:creationId xmlns:p14="http://schemas.microsoft.com/office/powerpoint/2010/main" val="238645085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1506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5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E6368CA-053B-FEDF-778F-68472D1DB32F}"/>
              </a:ext>
            </a:extLst>
          </p:cNvPr>
          <p:cNvSpPr/>
          <p:nvPr/>
        </p:nvSpPr>
        <p:spPr>
          <a:xfrm>
            <a:off x="0" y="0"/>
            <a:ext cx="4122389" cy="6096003"/>
          </a:xfrm>
          <a:prstGeom prst="rect">
            <a:avLst/>
          </a:prstGeom>
          <a:solidFill>
            <a:srgbClr val="F5BF5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3" name="Online Image Placeholder 6">
            <a:extLst>
              <a:ext uri="{FF2B5EF4-FFF2-40B4-BE49-F238E27FC236}">
                <a16:creationId xmlns:a16="http://schemas.microsoft.com/office/drawing/2014/main" id="{2490A9EE-7907-1D7D-82BA-845CAF0F11FA}"/>
              </a:ext>
            </a:extLst>
          </p:cNvPr>
          <p:cNvSpPr txBox="1">
            <a:spLocks noGrp="1"/>
          </p:cNvSpPr>
          <p:nvPr>
            <p:ph type="pic" sz="quarter" idx="4294967295"/>
          </p:nvPr>
        </p:nvSpPr>
        <p:spPr>
          <a:xfrm>
            <a:off x="0" y="2794004"/>
            <a:ext cx="4122389" cy="3301998"/>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4" name="Picture Placeholder 9">
            <a:extLst>
              <a:ext uri="{FF2B5EF4-FFF2-40B4-BE49-F238E27FC236}">
                <a16:creationId xmlns:a16="http://schemas.microsoft.com/office/drawing/2014/main" id="{1A1AA548-C5A9-EF9E-0BF6-789E98F1E08C}"/>
              </a:ext>
            </a:extLst>
          </p:cNvPr>
          <p:cNvSpPr txBox="1">
            <a:spLocks noGrp="1"/>
          </p:cNvSpPr>
          <p:nvPr>
            <p:ph type="pic" sz="quarter" idx="4294967295"/>
          </p:nvPr>
        </p:nvSpPr>
        <p:spPr>
          <a:xfrm>
            <a:off x="4317997" y="3429000"/>
            <a:ext cx="2400300" cy="2654302"/>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5" name="Picture Placeholder 9">
            <a:extLst>
              <a:ext uri="{FF2B5EF4-FFF2-40B4-BE49-F238E27FC236}">
                <a16:creationId xmlns:a16="http://schemas.microsoft.com/office/drawing/2014/main" id="{6A05F3C8-4A11-5CA9-7AE0-3FDF23D9D41F}"/>
              </a:ext>
            </a:extLst>
          </p:cNvPr>
          <p:cNvSpPr txBox="1">
            <a:spLocks noGrp="1"/>
          </p:cNvSpPr>
          <p:nvPr>
            <p:ph type="pic" sz="quarter" idx="4294967295"/>
          </p:nvPr>
        </p:nvSpPr>
        <p:spPr>
          <a:xfrm>
            <a:off x="6927851" y="3429000"/>
            <a:ext cx="2400300" cy="2654302"/>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6" name="Picture Placeholder 9">
            <a:extLst>
              <a:ext uri="{FF2B5EF4-FFF2-40B4-BE49-F238E27FC236}">
                <a16:creationId xmlns:a16="http://schemas.microsoft.com/office/drawing/2014/main" id="{E9F30CA9-F898-5ABF-370F-F758BA0D616E}"/>
              </a:ext>
            </a:extLst>
          </p:cNvPr>
          <p:cNvSpPr txBox="1">
            <a:spLocks noGrp="1"/>
          </p:cNvSpPr>
          <p:nvPr>
            <p:ph type="pic" sz="quarter" idx="4294967295"/>
          </p:nvPr>
        </p:nvSpPr>
        <p:spPr>
          <a:xfrm>
            <a:off x="9537704" y="3429000"/>
            <a:ext cx="2400300" cy="2654302"/>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7" name="Content Placeholder 13">
            <a:extLst>
              <a:ext uri="{FF2B5EF4-FFF2-40B4-BE49-F238E27FC236}">
                <a16:creationId xmlns:a16="http://schemas.microsoft.com/office/drawing/2014/main" id="{29805A71-2F45-9140-29B0-D18382550704}"/>
              </a:ext>
            </a:extLst>
          </p:cNvPr>
          <p:cNvSpPr txBox="1">
            <a:spLocks noGrp="1"/>
          </p:cNvSpPr>
          <p:nvPr>
            <p:ph sz="quarter" idx="4294967295"/>
          </p:nvPr>
        </p:nvSpPr>
        <p:spPr>
          <a:xfrm>
            <a:off x="4940302" y="546097"/>
            <a:ext cx="6845298" cy="2387598"/>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Lato ExtraBold"/>
              <a:buAutoNum type="arabicPeriod"/>
              <a:tabLst/>
              <a:defRPr lang="en-US" sz="2400" b="0" i="0" u="none" strike="noStrike" cap="none" spc="0" baseline="0">
                <a:solidFill>
                  <a:srgbClr val="000000"/>
                </a:solidFill>
                <a:uFillTx/>
                <a:latin typeface="Lato"/>
              </a:defRPr>
            </a:lvl1pPr>
            <a:lvl2pPr marL="228600" marR="0" lvl="0" fontAlgn="auto">
              <a:spcBef>
                <a:spcPts val="1000"/>
              </a:spcBef>
              <a:spcAft>
                <a:spcPts val="0"/>
              </a:spcAft>
              <a:buSzPct val="100000"/>
              <a:buFont typeface="Lato ExtraBold"/>
              <a:buAutoNum type="arabicPeriod"/>
              <a:tabLst/>
              <a:defRPr lang="en-US" b="0" i="0" u="none" strike="noStrike" cap="none" spc="0" baseline="0">
                <a:solidFill>
                  <a:srgbClr val="000000"/>
                </a:solidFill>
                <a:uFillTx/>
                <a:latin typeface="Lato"/>
              </a:defRPr>
            </a:lvl2pPr>
            <a:lvl3pPr marL="228600" marR="0" lvl="0" fontAlgn="auto">
              <a:spcBef>
                <a:spcPts val="1000"/>
              </a:spcBef>
              <a:spcAft>
                <a:spcPts val="0"/>
              </a:spcAft>
              <a:buSzPct val="100000"/>
              <a:buFont typeface="Lato ExtraBold"/>
              <a:buAutoNum type="arabicPeriod"/>
              <a:tabLst/>
              <a:defRPr lang="en-US" sz="2400" b="0" i="0" u="none" strike="noStrike" cap="none" spc="0" baseline="0">
                <a:solidFill>
                  <a:srgbClr val="000000"/>
                </a:solidFill>
                <a:uFillTx/>
                <a:latin typeface="Lato"/>
              </a:defRPr>
            </a:lvl3pPr>
            <a:lvl4pPr marL="228600" marR="0" lvl="0" fontAlgn="auto">
              <a:spcBef>
                <a:spcPts val="1000"/>
              </a:spcBef>
              <a:spcAft>
                <a:spcPts val="0"/>
              </a:spcAft>
              <a:buSzPct val="100000"/>
              <a:buFont typeface="Lato ExtraBold"/>
              <a:buAutoNum type="arabicPeriod"/>
              <a:tabLst/>
              <a:defRPr lang="en-US" sz="2400" b="0" i="0" u="none" strike="noStrike" cap="none" spc="0" baseline="0">
                <a:solidFill>
                  <a:srgbClr val="000000"/>
                </a:solidFill>
                <a:uFillTx/>
                <a:latin typeface="Lato"/>
              </a:defRPr>
            </a:lvl4pPr>
            <a:lvl5pPr marL="228600" marR="0" lvl="0" fontAlgn="auto">
              <a:spcBef>
                <a:spcPts val="1000"/>
              </a:spcBef>
              <a:spcAft>
                <a:spcPts val="0"/>
              </a:spcAft>
              <a:buSzPct val="100000"/>
              <a:buFont typeface="Lato ExtraBold"/>
              <a:buAutoNum type="arabicPeriod"/>
              <a:tabLst/>
              <a:defRPr lang="en-US" sz="2400" b="0" i="0" u="none" strike="noStrike" cap="none" spc="0" baseline="0">
                <a:solidFill>
                  <a:srgbClr val="000000"/>
                </a:solidFill>
                <a:uFillTx/>
                <a:latin typeface="Lato"/>
              </a:defRPr>
            </a:lvl5pPr>
          </a:lstStyle>
          <a:p>
            <a:pPr lvl="0"/>
            <a:r>
              <a:rPr lang="en-US" dirty="0"/>
              <a:t>Click to edit Master text styles</a:t>
            </a:r>
          </a:p>
          <a:p>
            <a:pPr lvl="0"/>
            <a:r>
              <a:rPr lang="en-US" dirty="0"/>
              <a:t> Click to edit Master text styles</a:t>
            </a:r>
          </a:p>
          <a:p>
            <a:pPr lvl="0"/>
            <a:r>
              <a:rPr lang="en-US" dirty="0"/>
              <a:t>Click to edit Master text styles</a:t>
            </a:r>
          </a:p>
          <a:p>
            <a:pPr lvl="0"/>
            <a:r>
              <a:rPr lang="en-US" dirty="0"/>
              <a:t>Click to edit Master text styles</a:t>
            </a:r>
          </a:p>
          <a:p>
            <a:pPr lvl="0"/>
            <a:endParaRPr lang="en-US" dirty="0"/>
          </a:p>
        </p:txBody>
      </p:sp>
      <p:sp>
        <p:nvSpPr>
          <p:cNvPr id="8" name="Text Placeholder 15">
            <a:extLst>
              <a:ext uri="{FF2B5EF4-FFF2-40B4-BE49-F238E27FC236}">
                <a16:creationId xmlns:a16="http://schemas.microsoft.com/office/drawing/2014/main" id="{AE342BE4-B4F4-835F-93D7-31E32A108250}"/>
              </a:ext>
            </a:extLst>
          </p:cNvPr>
          <p:cNvSpPr txBox="1">
            <a:spLocks noGrp="1"/>
          </p:cNvSpPr>
          <p:nvPr>
            <p:ph type="body" sz="quarter" idx="4294967295"/>
          </p:nvPr>
        </p:nvSpPr>
        <p:spPr>
          <a:xfrm>
            <a:off x="406395" y="434970"/>
            <a:ext cx="3238503" cy="2070101"/>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4400" b="0" i="0" u="none" strike="noStrike" cap="none" spc="0" baseline="0">
                <a:solidFill>
                  <a:srgbClr val="000000"/>
                </a:solidFill>
                <a:uFillTx/>
                <a:latin typeface="Lato ExtraBold"/>
              </a:defRPr>
            </a:lvl1pPr>
            <a:lvl2pPr marL="0" marR="0" lvl="0" indent="0" fontAlgn="auto">
              <a:lnSpc>
                <a:spcPct val="100000"/>
              </a:lnSpc>
              <a:spcBef>
                <a:spcPts val="0"/>
              </a:spcBef>
              <a:spcAft>
                <a:spcPts val="0"/>
              </a:spcAft>
              <a:buNone/>
              <a:tabLst/>
              <a:defRPr lang="en-US" sz="4400" b="0" i="0" u="none" strike="noStrike" cap="none" spc="0" baseline="0">
                <a:solidFill>
                  <a:srgbClr val="000000"/>
                </a:solidFill>
                <a:uFillTx/>
                <a:latin typeface="Lato ExtraBold"/>
              </a:defRPr>
            </a:lvl2pPr>
          </a:lstStyle>
          <a:p>
            <a:pPr lvl="0"/>
            <a:r>
              <a:rPr lang="en-US"/>
              <a:t>Meeting Agenda</a:t>
            </a:r>
          </a:p>
          <a:p>
            <a:pPr lvl="0"/>
            <a:r>
              <a:rPr lang="en-US"/>
              <a:t>Headline</a:t>
            </a:r>
          </a:p>
        </p:txBody>
      </p:sp>
      <p:sp>
        <p:nvSpPr>
          <p:cNvPr id="9" name="TextBox 14">
            <a:extLst>
              <a:ext uri="{FF2B5EF4-FFF2-40B4-BE49-F238E27FC236}">
                <a16:creationId xmlns:a16="http://schemas.microsoft.com/office/drawing/2014/main" id="{AD207EC1-AEBB-91DD-9440-8745BABAF659}"/>
              </a:ext>
            </a:extLst>
          </p:cNvPr>
          <p:cNvSpPr txBox="1"/>
          <p:nvPr/>
        </p:nvSpPr>
        <p:spPr>
          <a:xfrm>
            <a:off x="10820396" y="6341382"/>
            <a:ext cx="612666"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DADE452-C126-4140-9843-2C70666FA9C6}" type="slidenum">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800" b="0" i="0" u="none" strike="noStrike" kern="1200" cap="none" spc="0" baseline="0" dirty="0">
              <a:solidFill>
                <a:srgbClr val="000000"/>
              </a:solidFill>
              <a:uFillTx/>
              <a:latin typeface="Lato"/>
            </a:endParaRPr>
          </a:p>
        </p:txBody>
      </p:sp>
      <p:sp>
        <p:nvSpPr>
          <p:cNvPr id="10" name="Slide Number Placeholder 17">
            <a:extLst>
              <a:ext uri="{FF2B5EF4-FFF2-40B4-BE49-F238E27FC236}">
                <a16:creationId xmlns:a16="http://schemas.microsoft.com/office/drawing/2014/main" id="{057AE244-D9B3-2E56-392A-E4762B5A95C0}"/>
              </a:ext>
            </a:extLst>
          </p:cNvPr>
          <p:cNvSpPr txBox="1">
            <a:spLocks noGrp="1"/>
          </p:cNvSpPr>
          <p:nvPr>
            <p:ph type="sldNum" sz="quarter" idx="8"/>
          </p:nvPr>
        </p:nvSpPr>
        <p:spPr>
          <a:xfrm>
            <a:off x="10503676" y="6356351"/>
            <a:ext cx="850126" cy="365119"/>
          </a:xfrm>
        </p:spPr>
        <p:txBody>
          <a:bodyPr/>
          <a:lstStyle>
            <a:lvl1pPr>
              <a:defRPr>
                <a:solidFill>
                  <a:srgbClr val="3B434B"/>
                </a:solidFill>
              </a:defRPr>
            </a:lvl1pPr>
          </a:lstStyle>
          <a:p>
            <a:pPr lvl="0"/>
            <a:endParaRPr lang="en-US" dirty="0"/>
          </a:p>
        </p:txBody>
      </p:sp>
    </p:spTree>
    <p:extLst>
      <p:ext uri="{BB962C8B-B14F-4D97-AF65-F5344CB8AC3E}">
        <p14:creationId xmlns:p14="http://schemas.microsoft.com/office/powerpoint/2010/main" val="221677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DFE00AA0-4F5C-307F-A10C-5FF8383E277E}"/>
              </a:ext>
            </a:extLst>
          </p:cNvPr>
          <p:cNvSpPr/>
          <p:nvPr/>
        </p:nvSpPr>
        <p:spPr>
          <a:xfrm>
            <a:off x="0" y="0"/>
            <a:ext cx="4122389" cy="6096003"/>
          </a:xfrm>
          <a:prstGeom prst="rect">
            <a:avLst/>
          </a:prstGeom>
          <a:solidFill>
            <a:srgbClr val="F5BF5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3" name="Picture Placeholder 8">
            <a:extLst>
              <a:ext uri="{FF2B5EF4-FFF2-40B4-BE49-F238E27FC236}">
                <a16:creationId xmlns:a16="http://schemas.microsoft.com/office/drawing/2014/main" id="{A6CF315D-F9FB-C3F2-BCBC-9F332000B8C2}"/>
              </a:ext>
            </a:extLst>
          </p:cNvPr>
          <p:cNvSpPr txBox="1">
            <a:spLocks noGrp="1"/>
          </p:cNvSpPr>
          <p:nvPr>
            <p:ph type="pic" sz="quarter" idx="4294967295"/>
          </p:nvPr>
        </p:nvSpPr>
        <p:spPr>
          <a:xfrm>
            <a:off x="4419596" y="368302"/>
            <a:ext cx="7442201" cy="5727701"/>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4" name="Text Placeholder 14">
            <a:extLst>
              <a:ext uri="{FF2B5EF4-FFF2-40B4-BE49-F238E27FC236}">
                <a16:creationId xmlns:a16="http://schemas.microsoft.com/office/drawing/2014/main" id="{247E5514-BDFF-374E-A0AA-12E3FFB1653F}"/>
              </a:ext>
            </a:extLst>
          </p:cNvPr>
          <p:cNvSpPr txBox="1">
            <a:spLocks noGrp="1"/>
          </p:cNvSpPr>
          <p:nvPr>
            <p:ph type="body" sz="quarter" idx="4294967295"/>
          </p:nvPr>
        </p:nvSpPr>
        <p:spPr>
          <a:xfrm>
            <a:off x="469901" y="596902"/>
            <a:ext cx="3263895" cy="2743200"/>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US" sz="4400" b="0" i="0" u="none" strike="noStrike" cap="none" spc="0" baseline="0">
                <a:solidFill>
                  <a:srgbClr val="000000"/>
                </a:solidFill>
                <a:uFillTx/>
                <a:latin typeface="Lato ExtraBold"/>
              </a:defRPr>
            </a:lvl1pPr>
          </a:lstStyle>
          <a:p>
            <a:pPr lvl="0"/>
            <a:r>
              <a:rPr lang="en-US"/>
              <a:t>Click to edit</a:t>
            </a:r>
          </a:p>
        </p:txBody>
      </p:sp>
      <p:sp>
        <p:nvSpPr>
          <p:cNvPr id="5" name="Slide Number Placeholder 2">
            <a:extLst>
              <a:ext uri="{FF2B5EF4-FFF2-40B4-BE49-F238E27FC236}">
                <a16:creationId xmlns:a16="http://schemas.microsoft.com/office/drawing/2014/main" id="{C19475E5-4367-0D69-12FE-C88015695065}"/>
              </a:ext>
            </a:extLst>
          </p:cNvPr>
          <p:cNvSpPr txBox="1">
            <a:spLocks noGrp="1"/>
          </p:cNvSpPr>
          <p:nvPr>
            <p:ph type="sldNum" sz="quarter" idx="8"/>
          </p:nvPr>
        </p:nvSpPr>
        <p:spPr/>
        <p:txBody>
          <a:bodyPr/>
          <a:lstStyle>
            <a:lvl1pPr>
              <a:defRPr/>
            </a:lvl1pPr>
          </a:lstStyle>
          <a:p>
            <a:pPr lvl="0"/>
            <a:fld id="{74A9E3BD-51A0-42CE-A6E9-1ED14E374545}" type="slidenum">
              <a:t>‹#›</a:t>
            </a:fld>
            <a:endParaRPr lang="en-US" dirty="0"/>
          </a:p>
        </p:txBody>
      </p:sp>
    </p:spTree>
    <p:extLst>
      <p:ext uri="{BB962C8B-B14F-4D97-AF65-F5344CB8AC3E}">
        <p14:creationId xmlns:p14="http://schemas.microsoft.com/office/powerpoint/2010/main" val="3962356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5DEF5A75-677A-CC49-BD60-7A5F9CDA7001}"/>
              </a:ext>
            </a:extLst>
          </p:cNvPr>
          <p:cNvSpPr/>
          <p:nvPr/>
        </p:nvSpPr>
        <p:spPr>
          <a:xfrm>
            <a:off x="0" y="0"/>
            <a:ext cx="4122389" cy="6096003"/>
          </a:xfrm>
          <a:prstGeom prst="rect">
            <a:avLst/>
          </a:prstGeom>
          <a:solidFill>
            <a:srgbClr val="F5BF5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3" name="Text Placeholder 14">
            <a:extLst>
              <a:ext uri="{FF2B5EF4-FFF2-40B4-BE49-F238E27FC236}">
                <a16:creationId xmlns:a16="http://schemas.microsoft.com/office/drawing/2014/main" id="{F63A4CA1-7983-B97A-799D-F617FF3ABA6D}"/>
              </a:ext>
            </a:extLst>
          </p:cNvPr>
          <p:cNvSpPr txBox="1">
            <a:spLocks noGrp="1"/>
          </p:cNvSpPr>
          <p:nvPr>
            <p:ph type="body" sz="quarter" idx="4294967295"/>
          </p:nvPr>
        </p:nvSpPr>
        <p:spPr>
          <a:xfrm>
            <a:off x="469901" y="596902"/>
            <a:ext cx="3263895" cy="2743200"/>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US" sz="4400" b="0" i="0" u="none" strike="noStrike" cap="none" spc="0" baseline="0">
                <a:solidFill>
                  <a:srgbClr val="000000"/>
                </a:solidFill>
                <a:uFillTx/>
                <a:latin typeface="Lato ExtraBold"/>
              </a:defRPr>
            </a:lvl1pPr>
          </a:lstStyle>
          <a:p>
            <a:pPr lvl="0"/>
            <a:r>
              <a:rPr lang="en-US" dirty="0"/>
              <a:t>Click to edit</a:t>
            </a:r>
          </a:p>
        </p:txBody>
      </p:sp>
      <p:sp>
        <p:nvSpPr>
          <p:cNvPr id="4" name="Slide Number Placeholder 2">
            <a:extLst>
              <a:ext uri="{FF2B5EF4-FFF2-40B4-BE49-F238E27FC236}">
                <a16:creationId xmlns:a16="http://schemas.microsoft.com/office/drawing/2014/main" id="{BCCD70E5-6D08-1D68-B533-ADE89B18AF2F}"/>
              </a:ext>
            </a:extLst>
          </p:cNvPr>
          <p:cNvSpPr txBox="1">
            <a:spLocks noGrp="1"/>
          </p:cNvSpPr>
          <p:nvPr>
            <p:ph type="sldNum" sz="quarter" idx="8"/>
          </p:nvPr>
        </p:nvSpPr>
        <p:spPr/>
        <p:txBody>
          <a:bodyPr/>
          <a:lstStyle>
            <a:lvl1pPr>
              <a:defRPr/>
            </a:lvl1pPr>
          </a:lstStyle>
          <a:p>
            <a:pPr lvl="0"/>
            <a:fld id="{2F06F4C8-9900-4DBE-BD34-8A45817EA7FA}" type="slidenum">
              <a:t>‹#›</a:t>
            </a:fld>
            <a:endParaRPr lang="en-US" dirty="0"/>
          </a:p>
        </p:txBody>
      </p:sp>
      <p:sp>
        <p:nvSpPr>
          <p:cNvPr id="5" name="Text Placeholder 3">
            <a:extLst>
              <a:ext uri="{FF2B5EF4-FFF2-40B4-BE49-F238E27FC236}">
                <a16:creationId xmlns:a16="http://schemas.microsoft.com/office/drawing/2014/main" id="{3CDA247E-6CBE-1D6B-918A-108FB0975B5A}"/>
              </a:ext>
            </a:extLst>
          </p:cNvPr>
          <p:cNvSpPr txBox="1">
            <a:spLocks noGrp="1"/>
          </p:cNvSpPr>
          <p:nvPr>
            <p:ph type="body" sz="quarter" idx="4294967295"/>
          </p:nvPr>
        </p:nvSpPr>
        <p:spPr>
          <a:xfrm>
            <a:off x="4475750" y="596902"/>
            <a:ext cx="7246354" cy="5499101"/>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US" b="0" i="0" u="none" strike="noStrike" cap="none" spc="0" baseline="0">
                <a:solidFill>
                  <a:srgbClr val="000000"/>
                </a:solidFill>
                <a:uFillTx/>
                <a:latin typeface="Lato"/>
              </a:defRPr>
            </a:lvl1pPr>
          </a:lstStyle>
          <a:p>
            <a:pPr lvl="0"/>
            <a:r>
              <a:rPr lang="en-US" dirty="0"/>
              <a:t>Click to edit Master text styles</a:t>
            </a:r>
          </a:p>
        </p:txBody>
      </p:sp>
    </p:spTree>
    <p:extLst>
      <p:ext uri="{BB962C8B-B14F-4D97-AF65-F5344CB8AC3E}">
        <p14:creationId xmlns:p14="http://schemas.microsoft.com/office/powerpoint/2010/main" val="328971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A75E67FA-6865-B5FE-6C0B-A943560571C3}"/>
              </a:ext>
            </a:extLst>
          </p:cNvPr>
          <p:cNvSpPr/>
          <p:nvPr/>
        </p:nvSpPr>
        <p:spPr>
          <a:xfrm>
            <a:off x="0" y="1752603"/>
            <a:ext cx="4122389" cy="4343400"/>
          </a:xfrm>
          <a:prstGeom prst="rect">
            <a:avLst/>
          </a:prstGeom>
          <a:solidFill>
            <a:srgbClr val="F5BF5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3" name="Picture Placeholder 8">
            <a:extLst>
              <a:ext uri="{FF2B5EF4-FFF2-40B4-BE49-F238E27FC236}">
                <a16:creationId xmlns:a16="http://schemas.microsoft.com/office/drawing/2014/main" id="{079FF5B6-6B91-23E6-F1FD-AC95E23793EE}"/>
              </a:ext>
            </a:extLst>
          </p:cNvPr>
          <p:cNvSpPr txBox="1">
            <a:spLocks noGrp="1"/>
          </p:cNvSpPr>
          <p:nvPr>
            <p:ph type="pic" sz="quarter" idx="4294967295"/>
          </p:nvPr>
        </p:nvSpPr>
        <p:spPr>
          <a:xfrm>
            <a:off x="4267203" y="1752603"/>
            <a:ext cx="7619996" cy="4343400"/>
          </a:xfrm>
          <a:prstGeom prst="rect">
            <a:avLst/>
          </a:prstGeom>
          <a:noFill/>
          <a:ln>
            <a:noFill/>
          </a:ln>
        </p:spPr>
        <p:txBody>
          <a:bodyPr vert="horz" wrap="square" lIns="91440" tIns="45720" rIns="91440" bIns="45720" anchor="t" anchorCtr="0" compatLnSpc="1">
            <a:noAutofit/>
          </a:bodyPr>
          <a:lstStyle>
            <a:lvl1pPr marR="0" lvl="0" fontAlgn="auto">
              <a:spcAft>
                <a:spcPts val="0"/>
              </a:spcAft>
              <a:buSzPct val="100000"/>
              <a:buFont typeface="Arial" pitchFamily="34"/>
              <a:tabLst/>
              <a:defRPr lang="en-US" b="0" i="0" u="none" strike="noStrike" cap="none" spc="0" baseline="0">
                <a:solidFill>
                  <a:srgbClr val="000000"/>
                </a:solidFill>
                <a:uFillTx/>
                <a:latin typeface="Lato"/>
              </a:defRPr>
            </a:lvl1pPr>
          </a:lstStyle>
          <a:p>
            <a:pPr lvl="0"/>
            <a:endParaRPr lang="en-US" dirty="0"/>
          </a:p>
        </p:txBody>
      </p:sp>
      <p:sp>
        <p:nvSpPr>
          <p:cNvPr id="4" name="Text Placeholder 7">
            <a:extLst>
              <a:ext uri="{FF2B5EF4-FFF2-40B4-BE49-F238E27FC236}">
                <a16:creationId xmlns:a16="http://schemas.microsoft.com/office/drawing/2014/main" id="{3910E37B-B941-5C74-C8AD-02906E2EF6F3}"/>
              </a:ext>
            </a:extLst>
          </p:cNvPr>
          <p:cNvSpPr txBox="1">
            <a:spLocks noGrp="1"/>
          </p:cNvSpPr>
          <p:nvPr>
            <p:ph type="body" sz="quarter" idx="4294967295"/>
          </p:nvPr>
        </p:nvSpPr>
        <p:spPr>
          <a:xfrm>
            <a:off x="444498" y="228600"/>
            <a:ext cx="11442701" cy="787398"/>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US" sz="4400" b="0" i="0" u="none" strike="noStrike" cap="none" spc="0" baseline="0">
                <a:solidFill>
                  <a:srgbClr val="000000"/>
                </a:solidFill>
                <a:uFillTx/>
                <a:latin typeface="Lato ExtraBold"/>
              </a:defRPr>
            </a:lvl1pPr>
          </a:lstStyle>
          <a:p>
            <a:pPr lvl="0"/>
            <a:r>
              <a:rPr lang="en-US"/>
              <a:t>Longer headline here</a:t>
            </a:r>
          </a:p>
        </p:txBody>
      </p:sp>
      <p:sp>
        <p:nvSpPr>
          <p:cNvPr id="5" name="Text Placeholder 10">
            <a:extLst>
              <a:ext uri="{FF2B5EF4-FFF2-40B4-BE49-F238E27FC236}">
                <a16:creationId xmlns:a16="http://schemas.microsoft.com/office/drawing/2014/main" id="{A21982A0-B81E-D832-F442-37E7D9D32A11}"/>
              </a:ext>
            </a:extLst>
          </p:cNvPr>
          <p:cNvSpPr txBox="1">
            <a:spLocks noGrp="1"/>
          </p:cNvSpPr>
          <p:nvPr>
            <p:ph type="body" sz="quarter" idx="4294967295"/>
          </p:nvPr>
        </p:nvSpPr>
        <p:spPr>
          <a:xfrm>
            <a:off x="444498" y="1015998"/>
            <a:ext cx="11442701" cy="622304"/>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US" b="0" i="0" u="none" strike="noStrike" cap="none" spc="0" baseline="0">
                <a:solidFill>
                  <a:srgbClr val="000000"/>
                </a:solidFill>
                <a:uFillTx/>
                <a:latin typeface="Lato"/>
              </a:defRPr>
            </a:lvl1pPr>
          </a:lstStyle>
          <a:p>
            <a:pPr lvl="0"/>
            <a:r>
              <a:rPr lang="en-US" dirty="0"/>
              <a:t>Longer subhead here</a:t>
            </a:r>
          </a:p>
        </p:txBody>
      </p:sp>
      <p:sp>
        <p:nvSpPr>
          <p:cNvPr id="6" name="Slide Number Placeholder 1">
            <a:extLst>
              <a:ext uri="{FF2B5EF4-FFF2-40B4-BE49-F238E27FC236}">
                <a16:creationId xmlns:a16="http://schemas.microsoft.com/office/drawing/2014/main" id="{A21CEB8B-D1D7-999E-A333-2BD710740535}"/>
              </a:ext>
            </a:extLst>
          </p:cNvPr>
          <p:cNvSpPr txBox="1">
            <a:spLocks noGrp="1"/>
          </p:cNvSpPr>
          <p:nvPr>
            <p:ph type="sldNum" sz="quarter" idx="8"/>
          </p:nvPr>
        </p:nvSpPr>
        <p:spPr/>
        <p:txBody>
          <a:bodyPr/>
          <a:lstStyle>
            <a:lvl1pPr>
              <a:defRPr/>
            </a:lvl1pPr>
          </a:lstStyle>
          <a:p>
            <a:pPr lvl="0"/>
            <a:fld id="{4755ECD1-1BA8-4656-8241-0594DEA33F04}" type="slidenum">
              <a:t>‹#›</a:t>
            </a:fld>
            <a:endParaRPr lang="en-US" dirty="0"/>
          </a:p>
        </p:txBody>
      </p:sp>
    </p:spTree>
    <p:extLst>
      <p:ext uri="{BB962C8B-B14F-4D97-AF65-F5344CB8AC3E}">
        <p14:creationId xmlns:p14="http://schemas.microsoft.com/office/powerpoint/2010/main" val="8699726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3AEBA-DE41-4C76-2C25-660766152346}"/>
              </a:ext>
            </a:extLst>
          </p:cNvPr>
          <p:cNvSpPr txBox="1">
            <a:spLocks noGrp="1"/>
          </p:cNvSpPr>
          <p:nvPr>
            <p:ph type="title"/>
          </p:nvPr>
        </p:nvSpPr>
        <p:spPr>
          <a:xfrm>
            <a:off x="838203" y="397023"/>
            <a:ext cx="10515600" cy="1325559"/>
          </a:xfrm>
          <a:prstGeom prst="rect">
            <a:avLst/>
          </a:prstGeom>
          <a:noFill/>
          <a:ln>
            <a:noFill/>
          </a:ln>
        </p:spPr>
        <p:txBody>
          <a:bodyPr vert="horz" wrap="square" lIns="91440" tIns="45720" rIns="91440" bIns="45720" anchor="t" anchorCtr="0" compatLnSpc="1">
            <a:noAutofit/>
          </a:bodyPr>
          <a:lstStyle>
            <a:lvl1pPr marL="0" marR="0" lvl="0" indent="0" fontAlgn="auto">
              <a:spcBef>
                <a:spcPts val="0"/>
              </a:spcBef>
              <a:spcAft>
                <a:spcPts val="0"/>
              </a:spcAft>
              <a:tabLst/>
              <a:defRPr lang="en-US" b="0" i="0" u="none" strike="noStrike" cap="none" spc="0" baseline="0">
                <a:solidFill>
                  <a:srgbClr val="000000"/>
                </a:solidFill>
                <a:uFillTx/>
                <a:latin typeface="Lato ExtraBold" pitchFamily="34"/>
                <a:ea typeface="Lato ExtraBold" pitchFamily="34"/>
                <a:cs typeface="Lato ExtraBold" pitchFamily="34"/>
              </a:defRPr>
            </a:lvl1pPr>
          </a:lstStyle>
          <a:p>
            <a:pPr lvl="0"/>
            <a:r>
              <a:rPr lang="en-US"/>
              <a:t>Click to edit</a:t>
            </a:r>
          </a:p>
        </p:txBody>
      </p:sp>
      <p:sp>
        <p:nvSpPr>
          <p:cNvPr id="3" name="Slide Number Placeholder 2">
            <a:extLst>
              <a:ext uri="{FF2B5EF4-FFF2-40B4-BE49-F238E27FC236}">
                <a16:creationId xmlns:a16="http://schemas.microsoft.com/office/drawing/2014/main" id="{4E3B4052-D5AA-CDE3-2B2B-8B1C270BC67E}"/>
              </a:ext>
            </a:extLst>
          </p:cNvPr>
          <p:cNvSpPr txBox="1">
            <a:spLocks noGrp="1"/>
          </p:cNvSpPr>
          <p:nvPr>
            <p:ph type="sldNum" sz="quarter" idx="8"/>
          </p:nvPr>
        </p:nvSpPr>
        <p:spPr/>
        <p:txBody>
          <a:bodyPr/>
          <a:lstStyle>
            <a:lvl1pPr>
              <a:defRPr/>
            </a:lvl1pPr>
          </a:lstStyle>
          <a:p>
            <a:pPr lvl="0"/>
            <a:fld id="{ECD5EAE4-3A09-444C-B380-910431623AEE}" type="slidenum">
              <a:t>‹#›</a:t>
            </a:fld>
            <a:endParaRPr lang="en-US" dirty="0"/>
          </a:p>
        </p:txBody>
      </p:sp>
    </p:spTree>
    <p:extLst>
      <p:ext uri="{BB962C8B-B14F-4D97-AF65-F5344CB8AC3E}">
        <p14:creationId xmlns:p14="http://schemas.microsoft.com/office/powerpoint/2010/main" val="17796456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image" Target="../media/image1.jp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7.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4164638-7EC0-4516-B3CF-65B8B4503D34}"/>
              </a:ext>
            </a:extLst>
          </p:cNvPr>
          <p:cNvSpPr/>
          <p:nvPr/>
        </p:nvSpPr>
        <p:spPr>
          <a:xfrm>
            <a:off x="7790212" y="2868820"/>
            <a:ext cx="4122389" cy="3694386"/>
          </a:xfrm>
          <a:prstGeom prst="rect">
            <a:avLst/>
          </a:prstGeom>
          <a:solidFill>
            <a:srgbClr val="F5BF5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pic>
        <p:nvPicPr>
          <p:cNvPr id="3" name="Picture 7" descr="Logo&#10;&#10;AI-generated content may be incorrect.">
            <a:extLst>
              <a:ext uri="{FF2B5EF4-FFF2-40B4-BE49-F238E27FC236}">
                <a16:creationId xmlns:a16="http://schemas.microsoft.com/office/drawing/2014/main" id="{7CFB61CE-43A2-1B14-18E0-5AB44C788297}"/>
              </a:ext>
            </a:extLst>
          </p:cNvPr>
          <p:cNvPicPr>
            <a:picLocks noChangeAspect="1"/>
          </p:cNvPicPr>
          <p:nvPr/>
        </p:nvPicPr>
        <p:blipFill>
          <a:blip r:embed="rId3"/>
          <a:stretch>
            <a:fillRect/>
          </a:stretch>
        </p:blipFill>
        <p:spPr>
          <a:xfrm>
            <a:off x="9217462" y="381688"/>
            <a:ext cx="2469392" cy="852668"/>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0C9D48-BFA1-7829-D5EC-0C59E47F7F2F}"/>
              </a:ext>
            </a:extLst>
          </p:cNvPr>
          <p:cNvSpPr/>
          <p:nvPr/>
        </p:nvSpPr>
        <p:spPr>
          <a:xfrm>
            <a:off x="0" y="0"/>
            <a:ext cx="12191996" cy="6858000"/>
          </a:xfrm>
          <a:prstGeom prst="rect">
            <a:avLst/>
          </a:prstGeom>
          <a:solidFill>
            <a:srgbClr val="5E504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Aptos"/>
            </a:endParaRPr>
          </a:p>
        </p:txBody>
      </p:sp>
      <p:sp>
        <p:nvSpPr>
          <p:cNvPr id="3" name="TextBox 3">
            <a:extLst>
              <a:ext uri="{FF2B5EF4-FFF2-40B4-BE49-F238E27FC236}">
                <a16:creationId xmlns:a16="http://schemas.microsoft.com/office/drawing/2014/main" id="{50086CD5-BE61-0225-A0E6-F659B1B6F2DB}"/>
              </a:ext>
            </a:extLst>
          </p:cNvPr>
          <p:cNvSpPr txBox="1"/>
          <p:nvPr/>
        </p:nvSpPr>
        <p:spPr>
          <a:xfrm>
            <a:off x="612236" y="559429"/>
            <a:ext cx="11129628"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0" i="0" u="none" strike="noStrike" kern="1200" cap="none" spc="0" baseline="0" dirty="0">
                <a:solidFill>
                  <a:srgbClr val="E3E895"/>
                </a:solidFill>
                <a:uFillTx/>
                <a:latin typeface="Lato Black" pitchFamily="34"/>
              </a:rPr>
              <a:t>Commonwealth of Massachusetts</a:t>
            </a:r>
          </a:p>
        </p:txBody>
      </p:sp>
      <p:pic>
        <p:nvPicPr>
          <p:cNvPr id="4" name="Picture 7">
            <a:extLst>
              <a:ext uri="{FF2B5EF4-FFF2-40B4-BE49-F238E27FC236}">
                <a16:creationId xmlns:a16="http://schemas.microsoft.com/office/drawing/2014/main" id="{AF328974-97A6-B666-6515-A1096E845374}"/>
              </a:ext>
            </a:extLst>
          </p:cNvPr>
          <p:cNvPicPr>
            <a:picLocks noChangeAspect="1"/>
          </p:cNvPicPr>
          <p:nvPr/>
        </p:nvPicPr>
        <p:blipFill>
          <a:blip r:embed="rId3"/>
          <a:stretch>
            <a:fillRect/>
          </a:stretch>
        </p:blipFill>
        <p:spPr>
          <a:xfrm>
            <a:off x="1323703" y="2394502"/>
            <a:ext cx="3122703" cy="3122703"/>
          </a:xfrm>
          <a:prstGeom prst="rect">
            <a:avLst/>
          </a:prstGeom>
          <a:noFill/>
          <a:ln cap="flat">
            <a:noFill/>
          </a:ln>
        </p:spPr>
      </p:pic>
      <p:sp>
        <p:nvSpPr>
          <p:cNvPr id="5" name="TextBox 8">
            <a:extLst>
              <a:ext uri="{FF2B5EF4-FFF2-40B4-BE49-F238E27FC236}">
                <a16:creationId xmlns:a16="http://schemas.microsoft.com/office/drawing/2014/main" id="{640DF967-E18A-2A88-94F3-E7953DDEB7AC}"/>
              </a:ext>
            </a:extLst>
          </p:cNvPr>
          <p:cNvSpPr txBox="1"/>
          <p:nvPr/>
        </p:nvSpPr>
        <p:spPr>
          <a:xfrm>
            <a:off x="5637568" y="1965493"/>
            <a:ext cx="3689494" cy="91307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30000" dirty="0">
                <a:solidFill>
                  <a:srgbClr val="E3E895"/>
                </a:solidFill>
                <a:uFillTx/>
                <a:latin typeface="Lato" pitchFamily="34"/>
              </a:rPr>
              <a:t>Governor</a:t>
            </a:r>
            <a:endParaRPr lang="en-US" sz="3200" b="0" i="0" u="none" strike="noStrike" kern="1200" cap="none" spc="0" baseline="0" dirty="0">
              <a:solidFill>
                <a:srgbClr val="E3E895"/>
              </a:solidFill>
              <a:uFillTx/>
              <a:latin typeface="Lato"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30000" dirty="0">
                <a:solidFill>
                  <a:srgbClr val="E3E895"/>
                </a:solidFill>
                <a:uFillTx/>
                <a:latin typeface="Lato Black" pitchFamily="34"/>
              </a:rPr>
              <a:t>Maura T. Healey</a:t>
            </a:r>
          </a:p>
        </p:txBody>
      </p:sp>
      <p:sp>
        <p:nvSpPr>
          <p:cNvPr id="6" name="TextBox 9">
            <a:extLst>
              <a:ext uri="{FF2B5EF4-FFF2-40B4-BE49-F238E27FC236}">
                <a16:creationId xmlns:a16="http://schemas.microsoft.com/office/drawing/2014/main" id="{858A1C88-D06E-3A1A-C409-A5793619CBC2}"/>
              </a:ext>
            </a:extLst>
          </p:cNvPr>
          <p:cNvSpPr txBox="1"/>
          <p:nvPr/>
        </p:nvSpPr>
        <p:spPr>
          <a:xfrm>
            <a:off x="5637568" y="3115488"/>
            <a:ext cx="3689494" cy="7489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30000" dirty="0">
                <a:solidFill>
                  <a:srgbClr val="E3E895"/>
                </a:solidFill>
                <a:uFillTx/>
                <a:latin typeface="Lato" pitchFamily="34"/>
              </a:rPr>
              <a:t>Lieutenant Governor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30000" dirty="0">
                <a:solidFill>
                  <a:srgbClr val="E3E895"/>
                </a:solidFill>
                <a:uFillTx/>
                <a:latin typeface="Lato Black" pitchFamily="34"/>
              </a:rPr>
              <a:t>Kimberley Driscoll</a:t>
            </a:r>
          </a:p>
        </p:txBody>
      </p:sp>
      <p:sp>
        <p:nvSpPr>
          <p:cNvPr id="7" name="TextBox 10">
            <a:extLst>
              <a:ext uri="{FF2B5EF4-FFF2-40B4-BE49-F238E27FC236}">
                <a16:creationId xmlns:a16="http://schemas.microsoft.com/office/drawing/2014/main" id="{EFAA4C9B-807C-A5BE-083B-99A1EF20EC02}"/>
              </a:ext>
            </a:extLst>
          </p:cNvPr>
          <p:cNvSpPr txBox="1"/>
          <p:nvPr/>
        </p:nvSpPr>
        <p:spPr>
          <a:xfrm>
            <a:off x="5637568" y="4120249"/>
            <a:ext cx="5688153" cy="7489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30000" dirty="0">
                <a:solidFill>
                  <a:srgbClr val="E3E895"/>
                </a:solidFill>
                <a:uFillTx/>
                <a:latin typeface="Lato" pitchFamily="34"/>
              </a:rPr>
              <a:t>Energy and Environmental Affairs Secretary</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30000" dirty="0">
                <a:solidFill>
                  <a:srgbClr val="E3E895"/>
                </a:solidFill>
                <a:uFillTx/>
                <a:latin typeface="Lato Black" pitchFamily="34"/>
              </a:rPr>
              <a:t>Rebecca L. Tepper</a:t>
            </a:r>
          </a:p>
        </p:txBody>
      </p:sp>
      <p:sp>
        <p:nvSpPr>
          <p:cNvPr id="8" name="TextBox 11">
            <a:extLst>
              <a:ext uri="{FF2B5EF4-FFF2-40B4-BE49-F238E27FC236}">
                <a16:creationId xmlns:a16="http://schemas.microsoft.com/office/drawing/2014/main" id="{379FD262-7EC4-C470-5537-6EEC373A1513}"/>
              </a:ext>
            </a:extLst>
          </p:cNvPr>
          <p:cNvSpPr txBox="1"/>
          <p:nvPr/>
        </p:nvSpPr>
        <p:spPr>
          <a:xfrm>
            <a:off x="5637568" y="5150568"/>
            <a:ext cx="5688153" cy="107721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1200" cap="none" spc="0" baseline="30000" dirty="0">
                <a:solidFill>
                  <a:srgbClr val="E3E895"/>
                </a:solidFill>
                <a:uFillTx/>
                <a:latin typeface="Lato" pitchFamily="34"/>
              </a:rPr>
              <a:t>Department of Conservation and Recreation Commissioner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1" i="0" u="none" strike="noStrike" kern="1200" cap="none" spc="0" baseline="30000" dirty="0">
                <a:solidFill>
                  <a:srgbClr val="E3E895"/>
                </a:solidFill>
                <a:uFillTx/>
                <a:latin typeface="Lato Black" pitchFamily="34"/>
              </a:rPr>
              <a:t>Nicole LaChapelle</a:t>
            </a:r>
          </a:p>
        </p:txBody>
      </p:sp>
    </p:spTree>
    <p:extLst>
      <p:ext uri="{BB962C8B-B14F-4D97-AF65-F5344CB8AC3E}">
        <p14:creationId xmlns:p14="http://schemas.microsoft.com/office/powerpoint/2010/main" val="286840143"/>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B38AA6-46D3-DA2E-3CC6-DF91C22D3EF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3" name="Rectangle 6">
            <a:extLst>
              <a:ext uri="{FF2B5EF4-FFF2-40B4-BE49-F238E27FC236}">
                <a16:creationId xmlns:a16="http://schemas.microsoft.com/office/drawing/2014/main" id="{CA79492D-0826-54E8-E9D3-CBF40E295258}"/>
              </a:ext>
            </a:extLst>
          </p:cNvPr>
          <p:cNvSpPr/>
          <p:nvPr/>
        </p:nvSpPr>
        <p:spPr>
          <a:xfrm>
            <a:off x="0" y="0"/>
            <a:ext cx="12191996" cy="6858000"/>
          </a:xfrm>
          <a:prstGeom prst="rect">
            <a:avLst/>
          </a:prstGeom>
          <a:solidFill>
            <a:srgbClr val="5E504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sp>
        <p:nvSpPr>
          <p:cNvPr id="4" name="TextBox 7">
            <a:extLst>
              <a:ext uri="{FF2B5EF4-FFF2-40B4-BE49-F238E27FC236}">
                <a16:creationId xmlns:a16="http://schemas.microsoft.com/office/drawing/2014/main" id="{CC853292-4121-C9BC-BF68-17A2F0711F96}"/>
              </a:ext>
            </a:extLst>
          </p:cNvPr>
          <p:cNvSpPr txBox="1"/>
          <p:nvPr/>
        </p:nvSpPr>
        <p:spPr>
          <a:xfrm>
            <a:off x="635873" y="2507979"/>
            <a:ext cx="5891927" cy="347787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dirty="0">
                <a:solidFill>
                  <a:srgbClr val="E3E895"/>
                </a:solidFill>
                <a:uFillTx/>
                <a:latin typeface="Lato Black" pitchFamily="34"/>
                <a:ea typeface="Lato ExtraBold" pitchFamily="34"/>
                <a:cs typeface="Lato ExtraBold" pitchFamily="34"/>
              </a:rPr>
              <a:t>OUR MISSION: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Lato" pitchFamily="34"/>
                <a:ea typeface="Lato ExtraBold" pitchFamily="34"/>
                <a:cs typeface="Lato ExtraBold" pitchFamily="34"/>
              </a:rPr>
              <a:t>To protect, promote and enhance our common wealth of natural, cultural,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Lato" pitchFamily="34"/>
                <a:ea typeface="Lato ExtraBold" pitchFamily="34"/>
                <a:cs typeface="Lato ExtraBold" pitchFamily="34"/>
              </a:rPr>
              <a:t>and recreational resources for the well-being of all.</a:t>
            </a:r>
          </a:p>
        </p:txBody>
      </p:sp>
      <p:sp>
        <p:nvSpPr>
          <p:cNvPr id="5" name="TextBox 8">
            <a:extLst>
              <a:ext uri="{FF2B5EF4-FFF2-40B4-BE49-F238E27FC236}">
                <a16:creationId xmlns:a16="http://schemas.microsoft.com/office/drawing/2014/main" id="{CDA52AA3-42DD-7DE7-2FA6-72168D4A4B0A}"/>
              </a:ext>
            </a:extLst>
          </p:cNvPr>
          <p:cNvSpPr txBox="1"/>
          <p:nvPr/>
        </p:nvSpPr>
        <p:spPr>
          <a:xfrm>
            <a:off x="6935943" y="374602"/>
            <a:ext cx="4976658" cy="607858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000" b="0" i="0" u="none" strike="noStrike" kern="1200" cap="none" spc="0" baseline="0" dirty="0">
                <a:solidFill>
                  <a:srgbClr val="E3E895"/>
                </a:solidFill>
                <a:uFillTx/>
                <a:latin typeface="Lato Black" pitchFamily="34"/>
              </a:rPr>
              <a:t>OUR CORE PRINCIPLES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1200" cap="none" spc="0" baseline="0" dirty="0">
                <a:solidFill>
                  <a:srgbClr val="E3E895"/>
                </a:solidFill>
                <a:uFillTx/>
                <a:latin typeface="Lato" pitchFamily="34"/>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700" b="1" i="0" u="none" strike="noStrike" kern="1200" cap="none" spc="0" baseline="0" dirty="0">
                <a:solidFill>
                  <a:srgbClr val="FFFFFF"/>
                </a:solidFill>
                <a:uFillTx/>
                <a:latin typeface="Lato" pitchFamily="34"/>
              </a:rPr>
              <a:t>Provide access to a diversity of outdoor recreational experiences and unique landscapes</a:t>
            </a:r>
            <a:r>
              <a:rPr lang="en-US" sz="1700" b="0" i="0" u="none" strike="noStrike" kern="1200" cap="none" spc="0" baseline="0" dirty="0">
                <a:solidFill>
                  <a:srgbClr val="FFFFFF"/>
                </a:solidFill>
                <a:uFillTx/>
                <a:latin typeface="Lato" pitchFamily="34"/>
              </a:rPr>
              <a:t> that is equitable, inclusive, and welcoming.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700" b="0" i="0" u="none" strike="noStrike" kern="1200" cap="none" spc="0" baseline="0" dirty="0">
              <a:solidFill>
                <a:srgbClr val="FFFFFF"/>
              </a:solidFill>
              <a:uFillTx/>
              <a:latin typeface="Lato"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700" b="1" i="0" u="none" strike="noStrike" kern="1200" cap="none" spc="0" baseline="0" dirty="0">
                <a:solidFill>
                  <a:srgbClr val="FFFFFF"/>
                </a:solidFill>
                <a:uFillTx/>
                <a:latin typeface="Lato" pitchFamily="34"/>
              </a:rPr>
              <a:t>Conserve lands, water, and forests</a:t>
            </a:r>
            <a:r>
              <a:rPr lang="en-US" sz="1700" b="0" i="0" u="none" strike="noStrike" kern="1200" cap="none" spc="0" baseline="0" dirty="0">
                <a:solidFill>
                  <a:srgbClr val="FFFFFF"/>
                </a:solidFill>
                <a:uFillTx/>
                <a:latin typeface="Lato" pitchFamily="34"/>
              </a:rPr>
              <a:t> by integrating science, research, and technical expertise into the management of our natural resources.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700" b="0" i="0" u="none" strike="noStrike" kern="1200" cap="none" spc="0" baseline="0" dirty="0">
              <a:solidFill>
                <a:srgbClr val="FFFFFF"/>
              </a:solidFill>
              <a:uFillTx/>
              <a:latin typeface="Lato"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700" b="1" i="0" u="none" strike="noStrike" kern="1200" cap="none" spc="0" baseline="0" dirty="0">
                <a:solidFill>
                  <a:srgbClr val="FFFFFF"/>
                </a:solidFill>
                <a:uFillTx/>
                <a:latin typeface="Lato" pitchFamily="34"/>
              </a:rPr>
              <a:t>Advance climate change mitigation and adaptation efforts</a:t>
            </a:r>
            <a:r>
              <a:rPr lang="en-US" sz="1700" b="0" i="0" u="none" strike="noStrike" kern="1200" cap="none" spc="0" baseline="0" dirty="0">
                <a:solidFill>
                  <a:srgbClr val="FFFFFF"/>
                </a:solidFill>
                <a:uFillTx/>
                <a:latin typeface="Lato" pitchFamily="34"/>
              </a:rPr>
              <a:t> by implementing sustainable practices and advancing resiliency across our infrastructure, assets, and resources.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700" b="0" i="0" u="none" strike="noStrike" kern="1200" cap="none" spc="0" baseline="0" dirty="0">
              <a:solidFill>
                <a:srgbClr val="FFFFFF"/>
              </a:solidFill>
              <a:uFillTx/>
              <a:latin typeface="Lato"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700" b="1" i="0" u="none" strike="noStrike" kern="1200" cap="none" spc="0" baseline="0" dirty="0">
                <a:solidFill>
                  <a:srgbClr val="FFFFFF"/>
                </a:solidFill>
                <a:uFillTx/>
                <a:latin typeface="Lato" pitchFamily="34"/>
              </a:rPr>
              <a:t>Support healthy communities</a:t>
            </a:r>
            <a:r>
              <a:rPr lang="en-US" sz="1700" b="0" i="0" u="none" strike="noStrike" kern="1200" cap="none" spc="0" baseline="0" dirty="0">
                <a:solidFill>
                  <a:srgbClr val="FFFFFF"/>
                </a:solidFill>
                <a:uFillTx/>
                <a:latin typeface="Lato" pitchFamily="34"/>
              </a:rPr>
              <a:t> by providing places for people to connect with nature and each other.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700" b="0" i="0" u="none" strike="noStrike" kern="1200" cap="none" spc="0" baseline="0" dirty="0">
              <a:solidFill>
                <a:srgbClr val="FFFFFF"/>
              </a:solidFill>
              <a:uFillTx/>
              <a:latin typeface="Lato"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700" b="1" i="0" u="none" strike="noStrike" kern="1200" cap="none" spc="0" baseline="0" dirty="0">
                <a:solidFill>
                  <a:srgbClr val="FFFFFF"/>
                </a:solidFill>
                <a:uFillTx/>
                <a:latin typeface="Lato" pitchFamily="34"/>
              </a:rPr>
              <a:t>Inspire generations of stewards</a:t>
            </a:r>
            <a:r>
              <a:rPr lang="en-US" sz="1700" b="0" i="0" u="none" strike="noStrike" kern="1200" cap="none" spc="0" baseline="0" dirty="0">
                <a:solidFill>
                  <a:srgbClr val="FFFFFF"/>
                </a:solidFill>
                <a:uFillTx/>
                <a:latin typeface="Lato" pitchFamily="34"/>
              </a:rPr>
              <a:t> by recognizing and honoring our legacy through partnerships, public engagement, and education</a:t>
            </a:r>
            <a:r>
              <a:rPr lang="en-US" sz="1800" b="0" i="0" u="none" strike="noStrike" kern="1200" cap="none" spc="0" baseline="0" dirty="0">
                <a:solidFill>
                  <a:srgbClr val="FFFFFF"/>
                </a:solidFill>
                <a:uFillTx/>
                <a:latin typeface="Lato" pitchFamily="34"/>
              </a:rPr>
              <a:t>. </a:t>
            </a:r>
          </a:p>
        </p:txBody>
      </p:sp>
      <p:pic>
        <p:nvPicPr>
          <p:cNvPr id="6" name="Picture 9" descr="A black and white logo&#10;&#10;AI-generated content may be incorrect.">
            <a:extLst>
              <a:ext uri="{FF2B5EF4-FFF2-40B4-BE49-F238E27FC236}">
                <a16:creationId xmlns:a16="http://schemas.microsoft.com/office/drawing/2014/main" id="{3B426FF7-A97C-F5AF-6224-E48ED51460A7}"/>
              </a:ext>
            </a:extLst>
          </p:cNvPr>
          <p:cNvPicPr>
            <a:picLocks noChangeAspect="1"/>
          </p:cNvPicPr>
          <p:nvPr/>
        </p:nvPicPr>
        <p:blipFill>
          <a:blip r:embed="rId3"/>
          <a:stretch>
            <a:fillRect/>
          </a:stretch>
        </p:blipFill>
        <p:spPr>
          <a:xfrm>
            <a:off x="765553" y="615674"/>
            <a:ext cx="3920746" cy="1138025"/>
          </a:xfrm>
          <a:prstGeom prst="rect">
            <a:avLst/>
          </a:prstGeom>
          <a:noFill/>
          <a:ln cap="flat">
            <a:noFill/>
          </a:ln>
        </p:spPr>
      </p:pic>
    </p:spTree>
    <p:extLst>
      <p:ext uri="{BB962C8B-B14F-4D97-AF65-F5344CB8AC3E}">
        <p14:creationId xmlns:p14="http://schemas.microsoft.com/office/powerpoint/2010/main" val="736257401"/>
      </p:ext>
    </p:extLst>
  </p:cSld>
  <p:clrMap bg1="lt1" tx1="dk1" bg2="lt2" tx2="dk2" accent1="accent1" accent2="accent2" accent3="accent3" accent4="accent4" accent5="accent5" accent6="accent6" hlink="hlink" folHlink="folHlink"/>
  <p:sldLayoutIdLst>
    <p:sldLayoutId id="2147483671" r:id="rId1"/>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Lato Black"/>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6B39AB-975A-8046-1BC7-74FC9C63B86B}"/>
              </a:ext>
            </a:extLst>
          </p:cNvPr>
          <p:cNvSpPr/>
          <p:nvPr/>
        </p:nvSpPr>
        <p:spPr>
          <a:xfrm>
            <a:off x="0" y="0"/>
            <a:ext cx="12191996" cy="6858000"/>
          </a:xfrm>
          <a:prstGeom prst="rect">
            <a:avLst/>
          </a:prstGeom>
          <a:solidFill>
            <a:srgbClr val="5E504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Aptos"/>
            </a:endParaRPr>
          </a:p>
        </p:txBody>
      </p:sp>
      <p:pic>
        <p:nvPicPr>
          <p:cNvPr id="3" name="Picture 2" descr="A black and white logo&#10;&#10;AI-generated content may be incorrect.">
            <a:extLst>
              <a:ext uri="{FF2B5EF4-FFF2-40B4-BE49-F238E27FC236}">
                <a16:creationId xmlns:a16="http://schemas.microsoft.com/office/drawing/2014/main" id="{7EC6D887-4952-E545-0CD3-D609E1F8231B}"/>
              </a:ext>
            </a:extLst>
          </p:cNvPr>
          <p:cNvPicPr>
            <a:picLocks noChangeAspect="1"/>
          </p:cNvPicPr>
          <p:nvPr/>
        </p:nvPicPr>
        <p:blipFill>
          <a:blip r:embed="rId3"/>
          <a:stretch>
            <a:fillRect/>
          </a:stretch>
        </p:blipFill>
        <p:spPr>
          <a:xfrm>
            <a:off x="765553" y="615674"/>
            <a:ext cx="3920746" cy="1138025"/>
          </a:xfrm>
          <a:prstGeom prst="rect">
            <a:avLst/>
          </a:prstGeom>
          <a:noFill/>
          <a:ln cap="flat">
            <a:noFill/>
          </a:ln>
        </p:spPr>
      </p:pic>
      <p:sp>
        <p:nvSpPr>
          <p:cNvPr id="4" name="TextBox 3">
            <a:extLst>
              <a:ext uri="{FF2B5EF4-FFF2-40B4-BE49-F238E27FC236}">
                <a16:creationId xmlns:a16="http://schemas.microsoft.com/office/drawing/2014/main" id="{07DFF1AF-D5D1-7839-71B3-330AC4BA9AEE}"/>
              </a:ext>
            </a:extLst>
          </p:cNvPr>
          <p:cNvSpPr txBox="1"/>
          <p:nvPr/>
        </p:nvSpPr>
        <p:spPr>
          <a:xfrm>
            <a:off x="5626102" y="374602"/>
            <a:ext cx="6337304" cy="166199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000" b="0" i="0" u="none" strike="noStrike" kern="1200" cap="none" spc="0" baseline="0" dirty="0">
                <a:solidFill>
                  <a:srgbClr val="E3E895"/>
                </a:solidFill>
                <a:uFillTx/>
                <a:latin typeface="Lato Black" pitchFamily="34"/>
              </a:rPr>
              <a:t>MEETING LOGISTICS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dirty="0">
                <a:solidFill>
                  <a:srgbClr val="FFFFFF"/>
                </a:solidFill>
                <a:uFillTx/>
                <a:latin typeface="Lato" pitchFamily="34"/>
              </a:rPr>
              <a:t>The project team will give a presentation,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dirty="0">
                <a:solidFill>
                  <a:srgbClr val="FFFFFF"/>
                </a:solidFill>
                <a:uFillTx/>
                <a:latin typeface="Lato" pitchFamily="34"/>
              </a:rPr>
              <a:t>then the public can ask questions and provide feedback live during the meeting by:</a:t>
            </a:r>
          </a:p>
        </p:txBody>
      </p:sp>
      <p:sp>
        <p:nvSpPr>
          <p:cNvPr id="5" name="TextBox 5">
            <a:extLst>
              <a:ext uri="{FF2B5EF4-FFF2-40B4-BE49-F238E27FC236}">
                <a16:creationId xmlns:a16="http://schemas.microsoft.com/office/drawing/2014/main" id="{6EBF90B6-E303-C2B2-EA89-482C7C436BAF}"/>
              </a:ext>
            </a:extLst>
          </p:cNvPr>
          <p:cNvSpPr txBox="1"/>
          <p:nvPr/>
        </p:nvSpPr>
        <p:spPr>
          <a:xfrm>
            <a:off x="6007095" y="2334993"/>
            <a:ext cx="5232397" cy="3046991"/>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FFFFFF"/>
                </a:solidFill>
                <a:uFillTx/>
                <a:latin typeface="Lato" pitchFamily="34"/>
              </a:rPr>
              <a:t>Using the Q&amp; A feature, where comments will be sent to the moderator.</a:t>
            </a:r>
          </a:p>
          <a:p>
            <a:pPr marL="342900" marR="0" lvl="0" indent="-34290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US" sz="2400" b="0" i="0" u="none" strike="noStrike" kern="1200" cap="none" spc="0" baseline="0" dirty="0">
              <a:solidFill>
                <a:srgbClr val="FFFFFF"/>
              </a:solidFill>
              <a:uFillTx/>
              <a:latin typeface="Lato" pitchFamily="34"/>
            </a:endParaRPr>
          </a:p>
          <a:p>
            <a:pPr marL="342900" marR="0" lvl="0" indent="-34290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US" sz="2400" b="0" i="0" u="none" strike="noStrike" kern="1200" cap="none" spc="0" baseline="0" dirty="0">
                <a:solidFill>
                  <a:srgbClr val="FFFFFF"/>
                </a:solidFill>
                <a:uFillTx/>
                <a:latin typeface="Lato" pitchFamily="34"/>
              </a:rPr>
              <a:t>Raising your hand using the ‘raise your hand’ feature on Zoom. You will be given permission to unmute and speak.</a:t>
            </a:r>
          </a:p>
        </p:txBody>
      </p:sp>
      <p:sp>
        <p:nvSpPr>
          <p:cNvPr id="6" name="TextBox 6">
            <a:extLst>
              <a:ext uri="{FF2B5EF4-FFF2-40B4-BE49-F238E27FC236}">
                <a16:creationId xmlns:a16="http://schemas.microsoft.com/office/drawing/2014/main" id="{9349E1AC-D29C-5ADC-B3F0-B5737FAC7C2C}"/>
              </a:ext>
            </a:extLst>
          </p:cNvPr>
          <p:cNvSpPr txBox="1"/>
          <p:nvPr/>
        </p:nvSpPr>
        <p:spPr>
          <a:xfrm>
            <a:off x="5626102" y="5689597"/>
            <a:ext cx="6159498"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1" u="none" strike="noStrike" kern="1200" cap="none" spc="0" baseline="0" dirty="0">
                <a:solidFill>
                  <a:srgbClr val="FFFFFF"/>
                </a:solidFill>
                <a:uFillTx/>
                <a:latin typeface="Lato" pitchFamily="34"/>
              </a:rPr>
              <a:t>Please note that this meeting is being recorded: the recording will be public record.</a:t>
            </a:r>
          </a:p>
        </p:txBody>
      </p:sp>
    </p:spTree>
    <p:extLst>
      <p:ext uri="{BB962C8B-B14F-4D97-AF65-F5344CB8AC3E}">
        <p14:creationId xmlns:p14="http://schemas.microsoft.com/office/powerpoint/2010/main" val="389499048"/>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04802CE-CC34-5886-BEE1-E84B51572A72}"/>
              </a:ext>
            </a:extLst>
          </p:cNvPr>
          <p:cNvSpPr txBox="1">
            <a:spLocks noGrp="1"/>
          </p:cNvSpPr>
          <p:nvPr>
            <p:ph type="sldNum" sz="quarter" idx="4"/>
          </p:nvPr>
        </p:nvSpPr>
        <p:spPr>
          <a:xfrm>
            <a:off x="10668003" y="6356351"/>
            <a:ext cx="685800" cy="36511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767676"/>
                </a:solidFill>
                <a:uFillTx/>
                <a:latin typeface="Lato Black" pitchFamily="34"/>
              </a:defRPr>
            </a:lvl1pPr>
          </a:lstStyle>
          <a:p>
            <a:pPr lvl="0"/>
            <a:fld id="{7E5B3D76-C421-4BBA-82D6-929E42405425}" type="slidenum">
              <a:t>‹#›</a:t>
            </a:fld>
            <a:endParaRPr lang="en-US" dirty="0"/>
          </a:p>
        </p:txBody>
      </p:sp>
      <p:pic>
        <p:nvPicPr>
          <p:cNvPr id="3" name="Picture 6" descr="Logo&#10;&#10;AI-generated content may be incorrect.">
            <a:extLst>
              <a:ext uri="{FF2B5EF4-FFF2-40B4-BE49-F238E27FC236}">
                <a16:creationId xmlns:a16="http://schemas.microsoft.com/office/drawing/2014/main" id="{9D94B452-4388-4608-F283-951D14EE9DF8}"/>
              </a:ext>
            </a:extLst>
          </p:cNvPr>
          <p:cNvPicPr>
            <a:picLocks noChangeAspect="1"/>
          </p:cNvPicPr>
          <p:nvPr/>
        </p:nvPicPr>
        <p:blipFill>
          <a:blip r:embed="rId12"/>
          <a:stretch>
            <a:fillRect/>
          </a:stretch>
        </p:blipFill>
        <p:spPr>
          <a:xfrm>
            <a:off x="838203" y="6356351"/>
            <a:ext cx="1057430" cy="365129"/>
          </a:xfrm>
          <a:prstGeom prst="rect">
            <a:avLst/>
          </a:prstGeom>
          <a:noFill/>
          <a:ln cap="flat">
            <a:noFill/>
          </a:ln>
        </p:spPr>
      </p:pic>
    </p:spTree>
    <p:extLst>
      <p:ext uri="{BB962C8B-B14F-4D97-AF65-F5344CB8AC3E}">
        <p14:creationId xmlns:p14="http://schemas.microsoft.com/office/powerpoint/2010/main" val="18762774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4" r:id="rId8"/>
    <p:sldLayoutId id="2147483685" r:id="rId9"/>
    <p:sldLayoutId id="2147483686"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A183B4-67A6-3633-0AFA-673555F8964B}"/>
              </a:ext>
            </a:extLst>
          </p:cNvPr>
          <p:cNvSpPr/>
          <p:nvPr/>
        </p:nvSpPr>
        <p:spPr>
          <a:xfrm>
            <a:off x="0" y="0"/>
            <a:ext cx="12191996" cy="6858000"/>
          </a:xfrm>
          <a:prstGeom prst="rect">
            <a:avLst/>
          </a:prstGeom>
          <a:solidFill>
            <a:srgbClr val="5E504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Lato"/>
            </a:endParaRPr>
          </a:p>
        </p:txBody>
      </p:sp>
      <p:pic>
        <p:nvPicPr>
          <p:cNvPr id="3" name="Picture 2" descr="A black and white logo&#10;&#10;AI-generated content may be incorrect.">
            <a:extLst>
              <a:ext uri="{FF2B5EF4-FFF2-40B4-BE49-F238E27FC236}">
                <a16:creationId xmlns:a16="http://schemas.microsoft.com/office/drawing/2014/main" id="{CB869A1F-480F-C4A5-806C-C3E2792D4FC6}"/>
              </a:ext>
            </a:extLst>
          </p:cNvPr>
          <p:cNvPicPr>
            <a:picLocks noChangeAspect="1"/>
          </p:cNvPicPr>
          <p:nvPr/>
        </p:nvPicPr>
        <p:blipFill>
          <a:blip r:embed="rId3"/>
          <a:stretch>
            <a:fillRect/>
          </a:stretch>
        </p:blipFill>
        <p:spPr>
          <a:xfrm>
            <a:off x="4878570" y="4887980"/>
            <a:ext cx="2434846" cy="706730"/>
          </a:xfrm>
          <a:prstGeom prst="rect">
            <a:avLst/>
          </a:prstGeom>
          <a:noFill/>
          <a:ln cap="flat">
            <a:noFill/>
          </a:ln>
        </p:spPr>
      </p:pic>
      <p:sp>
        <p:nvSpPr>
          <p:cNvPr id="4" name="TextBox 4">
            <a:extLst>
              <a:ext uri="{FF2B5EF4-FFF2-40B4-BE49-F238E27FC236}">
                <a16:creationId xmlns:a16="http://schemas.microsoft.com/office/drawing/2014/main" id="{7047F1E4-9DE8-914B-F6E3-56DD79BB6F0F}"/>
              </a:ext>
            </a:extLst>
          </p:cNvPr>
          <p:cNvSpPr txBox="1"/>
          <p:nvPr/>
        </p:nvSpPr>
        <p:spPr>
          <a:xfrm>
            <a:off x="2882902" y="901698"/>
            <a:ext cx="6426202" cy="156965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9600" b="1" i="0" u="none" strike="noStrike" kern="1200" cap="none" spc="0" baseline="0" dirty="0">
                <a:solidFill>
                  <a:srgbClr val="E3E895"/>
                </a:solidFill>
                <a:uFillTx/>
                <a:latin typeface="Lato"/>
              </a:rPr>
              <a:t>Thank You.</a:t>
            </a:r>
            <a:endParaRPr lang="en-US" sz="9600" b="0" i="0" u="none" strike="noStrike" kern="1200" cap="none" spc="0" baseline="0" dirty="0">
              <a:solidFill>
                <a:srgbClr val="E3E895"/>
              </a:solidFill>
              <a:uFillTx/>
              <a:latin typeface="Lato"/>
            </a:endParaRPr>
          </a:p>
        </p:txBody>
      </p:sp>
      <p:sp>
        <p:nvSpPr>
          <p:cNvPr id="5" name="TextBox 8">
            <a:extLst>
              <a:ext uri="{FF2B5EF4-FFF2-40B4-BE49-F238E27FC236}">
                <a16:creationId xmlns:a16="http://schemas.microsoft.com/office/drawing/2014/main" id="{735CF8C4-F74D-3C96-330E-9F448D6141F2}"/>
              </a:ext>
            </a:extLst>
          </p:cNvPr>
          <p:cNvSpPr txBox="1"/>
          <p:nvPr/>
        </p:nvSpPr>
        <p:spPr>
          <a:xfrm>
            <a:off x="3098801" y="5830790"/>
            <a:ext cx="5994404"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1200" cap="none" spc="0" baseline="0" dirty="0">
                <a:solidFill>
                  <a:srgbClr val="FFFFFF"/>
                </a:solidFill>
                <a:uFillTx/>
                <a:latin typeface="Lato"/>
              </a:rPr>
              <a:t>The Massachusetts Department of Conservation and Recreation (DCR) cares for nearly half a million acres of public lands, nurturing the vital connection between people and nature while keeping these shared spaces welcoming and accessible to all. </a:t>
            </a:r>
          </a:p>
        </p:txBody>
      </p:sp>
    </p:spTree>
    <p:extLst>
      <p:ext uri="{BB962C8B-B14F-4D97-AF65-F5344CB8AC3E}">
        <p14:creationId xmlns:p14="http://schemas.microsoft.com/office/powerpoint/2010/main" val="2184849468"/>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EF141A-9A54-6732-883D-BCAD9D6FAE56}"/>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ACB106F5-B6EC-AFBA-C71A-8B14DAA45DDF}"/>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2E3E41-8C7C-378E-FC59-87C9D24DA8BA}"/>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767676"/>
                </a:solidFill>
                <a:uFillTx/>
                <a:latin typeface="Aptos"/>
              </a:defRPr>
            </a:lvl1pPr>
          </a:lstStyle>
          <a:p>
            <a:pPr lvl="0"/>
            <a:fld id="{0FE235CB-1D10-41CA-AE47-2C8053CB8C74}" type="datetime1">
              <a:rPr lang="en-US"/>
              <a:pPr lvl="0"/>
              <a:t>6/26/2026</a:t>
            </a:fld>
            <a:endParaRPr lang="en-US" dirty="0"/>
          </a:p>
        </p:txBody>
      </p:sp>
      <p:sp>
        <p:nvSpPr>
          <p:cNvPr id="5" name="Footer Placeholder 4">
            <a:extLst>
              <a:ext uri="{FF2B5EF4-FFF2-40B4-BE49-F238E27FC236}">
                <a16:creationId xmlns:a16="http://schemas.microsoft.com/office/drawing/2014/main" id="{4FF0A5AA-5D27-BE5A-68D9-B1E780C3F750}"/>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767676"/>
                </a:solidFill>
                <a:uFillTx/>
                <a:latin typeface="Aptos"/>
              </a:defRPr>
            </a:lvl1pPr>
          </a:lstStyle>
          <a:p>
            <a:pPr lvl="0"/>
            <a:endParaRPr lang="en-US" dirty="0"/>
          </a:p>
        </p:txBody>
      </p:sp>
      <p:sp>
        <p:nvSpPr>
          <p:cNvPr id="6" name="Slide Number Placeholder 5">
            <a:extLst>
              <a:ext uri="{FF2B5EF4-FFF2-40B4-BE49-F238E27FC236}">
                <a16:creationId xmlns:a16="http://schemas.microsoft.com/office/drawing/2014/main" id="{EB6AF8E5-21EB-6394-9BEA-BE31DAF8CE00}"/>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767676"/>
                </a:solidFill>
                <a:uFillTx/>
                <a:latin typeface="Aptos"/>
              </a:defRPr>
            </a:lvl1pPr>
          </a:lstStyle>
          <a:p>
            <a:pPr lvl="0"/>
            <a:fld id="{0B83D13E-D5FF-480C-9AFF-00C1923FE174}" type="slidenum">
              <a:t>‹#›</a:t>
            </a:fld>
            <a:endParaRPr lang="en-US" dirty="0"/>
          </a:p>
        </p:txBody>
      </p:sp>
    </p:spTree>
    <p:extLst>
      <p:ext uri="{BB962C8B-B14F-4D97-AF65-F5344CB8AC3E}">
        <p14:creationId xmlns:p14="http://schemas.microsoft.com/office/powerpoint/2010/main" val="166499274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www.mass.gov/dcr/past-public-meetings" TargetMode="External"/><Relationship Id="rId2" Type="http://schemas.openxmlformats.org/officeDocument/2006/relationships/notesSlide" Target="../notesSlides/notesSlide27.xml"/><Relationship Id="rId1" Type="http://schemas.openxmlformats.org/officeDocument/2006/relationships/slideLayout" Target="../slideLayouts/slideLayout9.xml"/><Relationship Id="rId5" Type="http://schemas.openxmlformats.org/officeDocument/2006/relationships/hyperlink" Target="mailto:mass.parks@mass.gov" TargetMode="External"/><Relationship Id="rId4" Type="http://schemas.openxmlformats.org/officeDocument/2006/relationships/hyperlink" Target="http://www.mass.gov/dcr/public-comment"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DE43F-7677-DB23-FC72-5601FACCE2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57A1974-A364-F2B3-EBF3-E892AE7BDF25}"/>
              </a:ext>
            </a:extLst>
          </p:cNvPr>
          <p:cNvSpPr>
            <a:spLocks noGrp="1"/>
          </p:cNvSpPr>
          <p:nvPr>
            <p:ph type="title" idx="4294967295"/>
          </p:nvPr>
        </p:nvSpPr>
        <p:spPr>
          <a:xfrm>
            <a:off x="380999" y="352171"/>
            <a:ext cx="8612875" cy="21962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00000"/>
              </a:lnSpc>
              <a:spcBef>
                <a:spcPts val="0"/>
              </a:spcBef>
              <a:defRPr/>
            </a:pPr>
            <a:r>
              <a:rPr kumimoji="0" lang="en-US" sz="4400" b="1" i="0" u="none" strike="noStrike" kern="1200" cap="none" spc="50" normalizeH="0" noProof="0" dirty="0">
                <a:ln>
                  <a:noFill/>
                </a:ln>
                <a:effectLst/>
                <a:uLnTx/>
                <a:uFillTx/>
                <a:latin typeface="+mj-lt"/>
                <a:ea typeface="+mn-ea"/>
                <a:cs typeface="+mn-cs"/>
              </a:rPr>
              <a:t>BROOK FARM HISTORIC SITE</a:t>
            </a:r>
            <a:br>
              <a:rPr kumimoji="0" lang="en-US" sz="4400" b="1" i="0" u="none" strike="noStrike" kern="1200" cap="none" spc="50" normalizeH="0" noProof="0" dirty="0">
                <a:ln>
                  <a:noFill/>
                </a:ln>
                <a:effectLst/>
                <a:uLnTx/>
                <a:uFillTx/>
                <a:latin typeface="+mj-lt"/>
                <a:ea typeface="+mn-ea"/>
                <a:cs typeface="+mn-cs"/>
              </a:rPr>
            </a:br>
            <a:r>
              <a:rPr kumimoji="0" lang="en-US" sz="4400" b="1" i="0" u="none" strike="noStrike" kern="1200" cap="none" spc="50" normalizeH="0" noProof="0" dirty="0">
                <a:ln>
                  <a:noFill/>
                </a:ln>
                <a:effectLst/>
                <a:uLnTx/>
                <a:uFillTx/>
                <a:latin typeface="+mj-lt"/>
                <a:ea typeface="+mn-ea"/>
                <a:cs typeface="+mn-cs"/>
              </a:rPr>
              <a:t>Conceptual Plan</a:t>
            </a:r>
            <a:br>
              <a:rPr kumimoji="0" lang="en-US" sz="4400" b="1" i="0" u="none" strike="noStrike" kern="1200" cap="none" spc="50" normalizeH="0" noProof="0" dirty="0">
                <a:ln>
                  <a:noFill/>
                </a:ln>
                <a:effectLst/>
                <a:uLnTx/>
                <a:uFillTx/>
                <a:latin typeface="+mj-lt"/>
                <a:ea typeface="+mn-ea"/>
                <a:cs typeface="+mn-cs"/>
              </a:rPr>
            </a:br>
            <a:r>
              <a:rPr kumimoji="0" lang="en-US" sz="4400" i="0" u="none" strike="noStrike" kern="1200" cap="none" spc="50" normalizeH="0" noProof="0" dirty="0">
                <a:ln>
                  <a:noFill/>
                </a:ln>
                <a:effectLst/>
                <a:uLnTx/>
                <a:uFillTx/>
                <a:latin typeface="+mj-lt"/>
                <a:ea typeface="+mn-ea"/>
                <a:cs typeface="+mn-cs"/>
              </a:rPr>
              <a:t>Public Information Meeting</a:t>
            </a:r>
          </a:p>
        </p:txBody>
      </p:sp>
      <p:sp>
        <p:nvSpPr>
          <p:cNvPr id="5" name="Text Placeholder 4">
            <a:extLst>
              <a:ext uri="{FF2B5EF4-FFF2-40B4-BE49-F238E27FC236}">
                <a16:creationId xmlns:a16="http://schemas.microsoft.com/office/drawing/2014/main" id="{E50FC5D7-7B34-9A6E-951E-C7A43526B19B}"/>
              </a:ext>
            </a:extLst>
          </p:cNvPr>
          <p:cNvSpPr>
            <a:spLocks noGrp="1"/>
          </p:cNvSpPr>
          <p:nvPr>
            <p:ph type="body" sz="quarter" idx="13"/>
          </p:nvPr>
        </p:nvSpPr>
        <p:spPr>
          <a:xfrm>
            <a:off x="8039100" y="3124201"/>
            <a:ext cx="3594100" cy="1356324"/>
          </a:xfrm>
          <a:prstGeom prst="rect">
            <a:avLst/>
          </a:prstGeom>
        </p:spPr>
        <p:txBody>
          <a:bodyPr/>
          <a:lstStyle>
            <a:lvl1pPr marL="0" indent="0" algn="ctr" defTabSz="914400" rtl="0" eaLnBrk="1" latinLnBrk="0" hangingPunct="1">
              <a:lnSpc>
                <a:spcPct val="100000"/>
              </a:lnSpc>
              <a:spcBef>
                <a:spcPts val="0"/>
              </a:spcBef>
              <a:buFont typeface="Arial" panose="020B0604020202020204" pitchFamily="34" charset="0"/>
              <a:buNone/>
              <a:defRPr sz="1800" kern="1200">
                <a:solidFill>
                  <a:schemeClr val="tx1"/>
                </a:solidFill>
                <a:latin typeface="Lato Black" panose="020F0A0202020403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Massachusetts Department of Conservation and Recreation</a:t>
            </a:r>
            <a:endParaRPr lang="en-US" sz="1200" dirty="0"/>
          </a:p>
        </p:txBody>
      </p:sp>
      <p:sp>
        <p:nvSpPr>
          <p:cNvPr id="6" name="Text Placeholder 5">
            <a:extLst>
              <a:ext uri="{FF2B5EF4-FFF2-40B4-BE49-F238E27FC236}">
                <a16:creationId xmlns:a16="http://schemas.microsoft.com/office/drawing/2014/main" id="{17D3A709-71AE-B4E9-5AF8-D678AA7F955A}"/>
              </a:ext>
            </a:extLst>
          </p:cNvPr>
          <p:cNvSpPr>
            <a:spLocks noGrp="1"/>
          </p:cNvSpPr>
          <p:nvPr>
            <p:ph type="body" sz="quarter" idx="14"/>
          </p:nvPr>
        </p:nvSpPr>
        <p:spPr>
          <a:xfrm>
            <a:off x="8039100" y="4660900"/>
            <a:ext cx="3594100" cy="699261"/>
          </a:xfrm>
          <a:prstGeom prst="rect">
            <a:avLst/>
          </a:prstGeom>
        </p:spPr>
        <p:txBody>
          <a:bodyPr/>
          <a:lstStyle>
            <a:lvl1pPr marL="0" indent="0" algn="ctr" defTabSz="914400" rtl="0" eaLnBrk="1" latinLnBrk="0" hangingPunct="1">
              <a:lnSpc>
                <a:spcPct val="100000"/>
              </a:lnSpc>
              <a:spcBef>
                <a:spcPts val="0"/>
              </a:spcBef>
              <a:buFont typeface="Arial" panose="020B0604020202020204" pitchFamily="34" charset="0"/>
              <a:buNone/>
              <a:defRPr sz="1800" kern="1200">
                <a:solidFill>
                  <a:schemeClr val="tx1"/>
                </a:solidFill>
                <a:latin typeface="Lato Black" panose="020F0A02020204030203" pitchFamily="34" charset="0"/>
                <a:ea typeface="+mn-ea"/>
                <a:cs typeface="+mn-cs"/>
              </a:defRPr>
            </a:lvl1pPr>
            <a:lvl2pPr marL="685800" indent="0" algn="l" defTabSz="914400" rtl="0" eaLnBrk="1" latinLnBrk="0" hangingPunct="1">
              <a:lnSpc>
                <a:spcPct val="10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Thursday, June 25th</a:t>
            </a:r>
            <a:endParaRPr lang="en-US" sz="1700" dirty="0"/>
          </a:p>
        </p:txBody>
      </p:sp>
      <p:sp>
        <p:nvSpPr>
          <p:cNvPr id="7" name="Text Placeholder 6">
            <a:extLst>
              <a:ext uri="{FF2B5EF4-FFF2-40B4-BE49-F238E27FC236}">
                <a16:creationId xmlns:a16="http://schemas.microsoft.com/office/drawing/2014/main" id="{4C1B6A54-663E-DF00-3A88-0C4D16E3FCCE}"/>
              </a:ext>
            </a:extLst>
          </p:cNvPr>
          <p:cNvSpPr>
            <a:spLocks noGrp="1"/>
          </p:cNvSpPr>
          <p:nvPr>
            <p:ph type="body" sz="quarter" idx="15"/>
          </p:nvPr>
        </p:nvSpPr>
        <p:spPr>
          <a:xfrm>
            <a:off x="8039100" y="5360161"/>
            <a:ext cx="3594100" cy="1013425"/>
          </a:xfrm>
          <a:prstGeom prst="rect">
            <a:avLst/>
          </a:prstGeom>
        </p:spPr>
        <p:txBody>
          <a:bodyPr/>
          <a:lstStyle>
            <a:lvl1pPr marL="0" indent="0" algn="ctr"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685800" indent="0" algn="l" defTabSz="914400" rtl="0" eaLnBrk="1" latinLnBrk="0" hangingPunct="1">
              <a:lnSpc>
                <a:spcPct val="10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6:00 PM – 7:30 PM</a:t>
            </a:r>
            <a:endParaRPr lang="en-US" sz="1700" b="1" dirty="0">
              <a:latin typeface="Lato Black" panose="020F0502020204030203" pitchFamily="34" charset="0"/>
              <a:ea typeface="Lato Black" panose="020F0502020204030203" pitchFamily="34" charset="0"/>
              <a:cs typeface="Lato Black" panose="020F0502020204030203" pitchFamily="34" charset="0"/>
            </a:endParaRPr>
          </a:p>
        </p:txBody>
      </p:sp>
      <p:sp>
        <p:nvSpPr>
          <p:cNvPr id="9" name="TextBox 8">
            <a:extLst>
              <a:ext uri="{FF2B5EF4-FFF2-40B4-BE49-F238E27FC236}">
                <a16:creationId xmlns:a16="http://schemas.microsoft.com/office/drawing/2014/main" id="{A846795A-1B09-EC34-7956-BBC86BC72846}"/>
              </a:ext>
            </a:extLst>
          </p:cNvPr>
          <p:cNvSpPr txBox="1"/>
          <p:nvPr/>
        </p:nvSpPr>
        <p:spPr>
          <a:xfrm>
            <a:off x="4493623" y="6364050"/>
            <a:ext cx="3303770" cy="184666"/>
          </a:xfrm>
          <a:prstGeom prst="rect">
            <a:avLst/>
          </a:prstGeom>
          <a:solidFill>
            <a:srgbClr val="929C5F">
              <a:alpha val="50000"/>
            </a:srgbClr>
          </a:solidFill>
        </p:spPr>
        <p:txBody>
          <a:bodyPr wrap="square" t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1" dirty="0">
                <a:solidFill>
                  <a:srgbClr val="F2F2F2"/>
                </a:solidFill>
                <a:effectLst>
                  <a:outerShdw blurRad="76200" dist="76200" dir="1800000" sx="101000" sy="101000" algn="tl" rotWithShape="0">
                    <a:prstClr val="black"/>
                  </a:outerShdw>
                </a:effectLst>
              </a:rPr>
              <a:t>Historical Print Shop building at Brook Farm</a:t>
            </a:r>
          </a:p>
        </p:txBody>
      </p:sp>
      <p:pic>
        <p:nvPicPr>
          <p:cNvPr id="12" name="Picture Placeholder 11" descr="View of the historic print shop  building at Brook Farm in 2025. Three sides of the building are surrounded by invasive plants.">
            <a:extLst>
              <a:ext uri="{FF2B5EF4-FFF2-40B4-BE49-F238E27FC236}">
                <a16:creationId xmlns:a16="http://schemas.microsoft.com/office/drawing/2014/main" id="{81C594F6-9C16-2B9F-6E1C-31CC2995055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723" r="723"/>
          <a:stretch>
            <a:fillRect/>
          </a:stretch>
        </p:blipFill>
        <p:spPr>
          <a:xfrm>
            <a:off x="301751" y="2877312"/>
            <a:ext cx="7490438" cy="3685032"/>
          </a:xfrm>
          <a:prstGeom prst="rect">
            <a:avLst/>
          </a:prstGeom>
        </p:spPr>
      </p:pic>
    </p:spTree>
    <p:extLst>
      <p:ext uri="{BB962C8B-B14F-4D97-AF65-F5344CB8AC3E}">
        <p14:creationId xmlns:p14="http://schemas.microsoft.com/office/powerpoint/2010/main" val="18843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E923AA-D80A-C36A-1957-CA5DBC20C269}"/>
              </a:ext>
            </a:extLst>
          </p:cNvPr>
          <p:cNvSpPr>
            <a:spLocks noGrp="1"/>
          </p:cNvSpPr>
          <p:nvPr>
            <p:ph type="title" idx="4294967295"/>
          </p:nvPr>
        </p:nvSpPr>
        <p:spPr>
          <a:xfrm>
            <a:off x="612175" y="457595"/>
            <a:ext cx="3148170" cy="1325559"/>
          </a:xfrm>
        </p:spPr>
        <p:txBody>
          <a:bodyPr/>
          <a:lstStyle/>
          <a:p>
            <a:r>
              <a:rPr lang="en-US" dirty="0"/>
              <a:t>Comments (3 of 3)</a:t>
            </a:r>
          </a:p>
        </p:txBody>
      </p:sp>
      <p:sp>
        <p:nvSpPr>
          <p:cNvPr id="2" name="Content Placeholder 5">
            <a:extLst>
              <a:ext uri="{FF2B5EF4-FFF2-40B4-BE49-F238E27FC236}">
                <a16:creationId xmlns:a16="http://schemas.microsoft.com/office/drawing/2014/main" id="{603039D0-D07B-F601-4120-ECB9DE631956}"/>
              </a:ext>
            </a:extLst>
          </p:cNvPr>
          <p:cNvSpPr txBox="1">
            <a:spLocks noGrp="1"/>
          </p:cNvSpPr>
          <p:nvPr>
            <p:ph type="body" idx="4294967295"/>
          </p:nvPr>
        </p:nvSpPr>
        <p:spPr>
          <a:xfrm>
            <a:off x="4940302" y="546097"/>
            <a:ext cx="6968669" cy="5549895"/>
          </a:xfrm>
        </p:spPr>
        <p:txBody>
          <a:bodyPr/>
          <a:lstStyle/>
          <a:p>
            <a:pPr marL="342900" lvl="0" indent="-342900"/>
            <a:r>
              <a:rPr lang="en-US" sz="2400" dirty="0"/>
              <a:t>Many people at the first public meeting and a few written comments addressed the condition of the Baker Street sidewalk. DCR is consulting with the Boston Transportation Department on that issue</a:t>
            </a:r>
          </a:p>
          <a:p>
            <a:pPr marL="342900" lvl="0" indent="-342900"/>
            <a:r>
              <a:rPr lang="en-US" sz="2400" dirty="0"/>
              <a:t>Comments on access to Pulpit Rock resulted in a new notation on the plans for a connecting trail (once rights can be secured)</a:t>
            </a:r>
          </a:p>
          <a:p>
            <a:pPr marL="342900" lvl="0" indent="-342900"/>
            <a:r>
              <a:rPr lang="en-US" sz="2400" dirty="0"/>
              <a:t>Corrections:</a:t>
            </a:r>
          </a:p>
          <a:p>
            <a:pPr marL="800100" lvl="1" indent="-342900"/>
            <a:r>
              <a:rPr lang="en-US" dirty="0"/>
              <a:t>Cemetery confirmed the common name for their property is Gardens Cemetery</a:t>
            </a:r>
          </a:p>
          <a:p>
            <a:pPr marL="800100" lvl="1" indent="-342900"/>
            <a:r>
              <a:rPr lang="en-US" dirty="0"/>
              <a:t>One trail passes across cemetery land, now shown as a trail to be relocated</a:t>
            </a:r>
          </a:p>
          <a:p>
            <a:pPr marL="0" lvl="0" indent="0">
              <a:buNone/>
            </a:pP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51AE6-6A48-9CF0-17DD-08B3EA677BA9}"/>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82E4FE62-9CAF-DA6E-938B-118730E8C991}"/>
              </a:ext>
            </a:extLst>
          </p:cNvPr>
          <p:cNvSpPr>
            <a:spLocks noGrp="1"/>
          </p:cNvSpPr>
          <p:nvPr>
            <p:ph type="title"/>
          </p:nvPr>
        </p:nvSpPr>
        <p:spPr>
          <a:xfrm>
            <a:off x="486929" y="164026"/>
            <a:ext cx="10515600" cy="1325559"/>
          </a:xfrm>
        </p:spPr>
        <p:txBody>
          <a:bodyPr/>
          <a:lstStyle/>
          <a:p>
            <a:r>
              <a:rPr lang="en-US" dirty="0"/>
              <a:t>Site Location</a:t>
            </a:r>
          </a:p>
        </p:txBody>
      </p:sp>
      <p:pic>
        <p:nvPicPr>
          <p:cNvPr id="3" name="Picture 2" descr="Site Location of Brook Farm Historic Site&#10;">
            <a:extLst>
              <a:ext uri="{FF2B5EF4-FFF2-40B4-BE49-F238E27FC236}">
                <a16:creationId xmlns:a16="http://schemas.microsoft.com/office/drawing/2014/main" id="{98C57147-17FB-16E7-1350-B5264C88946E}"/>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8029" b="8029"/>
          <a:stretch/>
        </p:blipFill>
        <p:spPr>
          <a:xfrm>
            <a:off x="857348" y="1071154"/>
            <a:ext cx="10059293" cy="5107577"/>
          </a:xfrm>
          <a:prstGeom prst="rect">
            <a:avLst/>
          </a:prstGeom>
        </p:spPr>
      </p:pic>
      <p:sp>
        <p:nvSpPr>
          <p:cNvPr id="5" name="Speech Bubble: Rectangle with Corners Rounded 4">
            <a:extLst>
              <a:ext uri="{FF2B5EF4-FFF2-40B4-BE49-F238E27FC236}">
                <a16:creationId xmlns:a16="http://schemas.microsoft.com/office/drawing/2014/main" id="{497252A2-B43C-4B6D-D800-88425C760A04}"/>
              </a:ext>
              <a:ext uri="{C183D7F6-B498-43B3-948B-1728B52AA6E4}">
                <adec:decorative xmlns:adec="http://schemas.microsoft.com/office/drawing/2017/decorative" val="1"/>
              </a:ext>
            </a:extLst>
          </p:cNvPr>
          <p:cNvSpPr/>
          <p:nvPr/>
        </p:nvSpPr>
        <p:spPr>
          <a:xfrm>
            <a:off x="8195889" y="2025429"/>
            <a:ext cx="2192585" cy="775489"/>
          </a:xfrm>
          <a:prstGeom prst="wedgeRoundRectCallout">
            <a:avLst>
              <a:gd name="adj1" fmla="val -105496"/>
              <a:gd name="adj2" fmla="val -4907"/>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7ABEF012-D1C8-AF29-EEFB-3DB28DCEA731}"/>
              </a:ext>
            </a:extLst>
          </p:cNvPr>
          <p:cNvSpPr txBox="1">
            <a:spLocks/>
          </p:cNvSpPr>
          <p:nvPr/>
        </p:nvSpPr>
        <p:spPr>
          <a:xfrm>
            <a:off x="8343016" y="2074446"/>
            <a:ext cx="1826895" cy="775489"/>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tx1">
                    <a:lumMod val="95000"/>
                    <a:lumOff val="5000"/>
                  </a:schemeClr>
                </a:solidFill>
                <a:latin typeface="+mj-lt"/>
              </a:rPr>
              <a:t>Brook Farm</a:t>
            </a:r>
          </a:p>
          <a:p>
            <a:pPr algn="ctr"/>
            <a:r>
              <a:rPr lang="en-US" sz="2000" b="1" dirty="0">
                <a:solidFill>
                  <a:schemeClr val="tx1">
                    <a:lumMod val="95000"/>
                    <a:lumOff val="5000"/>
                  </a:schemeClr>
                </a:solidFill>
                <a:latin typeface="+mj-lt"/>
              </a:rPr>
              <a:t>Historic Site</a:t>
            </a:r>
          </a:p>
          <a:p>
            <a:pPr algn="l"/>
            <a:endParaRPr lang="en-US" sz="1200" b="1" dirty="0">
              <a:solidFill>
                <a:schemeClr val="accent5">
                  <a:lumMod val="75000"/>
                </a:schemeClr>
              </a:solidFill>
              <a:latin typeface="Century Gothic" panose="020B0502020202020204" pitchFamily="34" charset="0"/>
            </a:endParaRPr>
          </a:p>
        </p:txBody>
      </p:sp>
    </p:spTree>
    <p:extLst>
      <p:ext uri="{BB962C8B-B14F-4D97-AF65-F5344CB8AC3E}">
        <p14:creationId xmlns:p14="http://schemas.microsoft.com/office/powerpoint/2010/main" val="591740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E7004-BCA2-50B4-B565-C186464183F1}"/>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7602985-843C-4561-1956-8EB9E032E191}"/>
              </a:ext>
            </a:extLst>
          </p:cNvPr>
          <p:cNvSpPr>
            <a:spLocks noGrp="1"/>
          </p:cNvSpPr>
          <p:nvPr>
            <p:ph type="title"/>
          </p:nvPr>
        </p:nvSpPr>
        <p:spPr>
          <a:xfrm>
            <a:off x="504640" y="147716"/>
            <a:ext cx="10515600" cy="1325559"/>
          </a:xfrm>
        </p:spPr>
        <p:txBody>
          <a:bodyPr/>
          <a:lstStyle/>
          <a:p>
            <a:r>
              <a:rPr lang="en-US" dirty="0"/>
              <a:t>Site Context</a:t>
            </a:r>
          </a:p>
        </p:txBody>
      </p:sp>
      <p:pic>
        <p:nvPicPr>
          <p:cNvPr id="3" name="Picture 2" descr="Brook Farm Historic Site Context&#10;">
            <a:extLst>
              <a:ext uri="{FF2B5EF4-FFF2-40B4-BE49-F238E27FC236}">
                <a16:creationId xmlns:a16="http://schemas.microsoft.com/office/drawing/2014/main" id="{58A0C284-A1E4-8B72-85A6-A5CC5CF19AA9}"/>
              </a:ext>
            </a:extLst>
          </p:cNvPr>
          <p:cNvPicPr>
            <a:picLocks noChangeAspect="1"/>
          </p:cNvPicPr>
          <p:nvPr/>
        </p:nvPicPr>
        <p:blipFill>
          <a:blip r:embed="rId3">
            <a:extLst>
              <a:ext uri="{28A0092B-C50C-407E-A947-70E740481C1C}">
                <a14:useLocalDpi xmlns:a14="http://schemas.microsoft.com/office/drawing/2010/main" val="0"/>
              </a:ext>
            </a:extLst>
          </a:blip>
          <a:srcRect l="577" r="577"/>
          <a:stretch/>
        </p:blipFill>
        <p:spPr>
          <a:xfrm>
            <a:off x="1943260" y="932915"/>
            <a:ext cx="7734106" cy="5391782"/>
          </a:xfrm>
          <a:prstGeom prst="rect">
            <a:avLst/>
          </a:prstGeom>
          <a:effectLst/>
        </p:spPr>
      </p:pic>
      <p:sp>
        <p:nvSpPr>
          <p:cNvPr id="2" name="TextBox 1">
            <a:extLst>
              <a:ext uri="{FF2B5EF4-FFF2-40B4-BE49-F238E27FC236}">
                <a16:creationId xmlns:a16="http://schemas.microsoft.com/office/drawing/2014/main" id="{1E639F7D-C3D6-FD64-1149-1596831B9F92}"/>
              </a:ext>
            </a:extLst>
          </p:cNvPr>
          <p:cNvSpPr txBox="1"/>
          <p:nvPr/>
        </p:nvSpPr>
        <p:spPr>
          <a:xfrm>
            <a:off x="6668429" y="1882326"/>
            <a:ext cx="2426506" cy="246221"/>
          </a:xfrm>
          <a:prstGeom prst="rect">
            <a:avLst/>
          </a:prstGeom>
          <a:noFill/>
        </p:spPr>
        <p:txBody>
          <a:bodyPr wrap="square" rtlCol="0">
            <a:spAutoFit/>
          </a:bodyPr>
          <a:lstStyle/>
          <a:p>
            <a:r>
              <a:rPr lang="en-US" sz="1000" dirty="0"/>
              <a:t>Baker Street Jewish Cemeteries</a:t>
            </a:r>
          </a:p>
        </p:txBody>
      </p:sp>
      <p:sp>
        <p:nvSpPr>
          <p:cNvPr id="4" name="Rectangle 3">
            <a:extLst>
              <a:ext uri="{FF2B5EF4-FFF2-40B4-BE49-F238E27FC236}">
                <a16:creationId xmlns:a16="http://schemas.microsoft.com/office/drawing/2014/main" id="{3E6D8CA3-5F40-D9A0-F914-7EE2AA19E1A5}"/>
              </a:ext>
              <a:ext uri="{C183D7F6-B498-43B3-948B-1728B52AA6E4}">
                <adec:decorative xmlns:adec="http://schemas.microsoft.com/office/drawing/2017/decorative" val="1"/>
              </a:ext>
            </a:extLst>
          </p:cNvPr>
          <p:cNvSpPr/>
          <p:nvPr/>
        </p:nvSpPr>
        <p:spPr>
          <a:xfrm>
            <a:off x="5664820" y="1904628"/>
            <a:ext cx="767203" cy="2899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91A09619-153E-F5C0-1C34-6B7281672AFA}"/>
              </a:ext>
              <a:ext uri="{C183D7F6-B498-43B3-948B-1728B52AA6E4}">
                <adec:decorative xmlns:adec="http://schemas.microsoft.com/office/drawing/2017/decorative" val="1"/>
              </a:ext>
            </a:extLst>
          </p:cNvPr>
          <p:cNvSpPr/>
          <p:nvPr/>
        </p:nvSpPr>
        <p:spPr>
          <a:xfrm>
            <a:off x="8502434" y="2480775"/>
            <a:ext cx="767203" cy="2899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26120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536004" y="171948"/>
            <a:ext cx="10515600" cy="1325559"/>
          </a:xfrm>
        </p:spPr>
        <p:txBody>
          <a:bodyPr/>
          <a:lstStyle/>
          <a:p>
            <a:r>
              <a:rPr lang="en-US" dirty="0"/>
              <a:t>Site Analysis</a:t>
            </a:r>
            <a:br>
              <a:rPr lang="en-US" dirty="0"/>
            </a:br>
            <a:r>
              <a:rPr lang="en-US" sz="2400" dirty="0"/>
              <a:t>Multimodal Circulation</a:t>
            </a:r>
          </a:p>
        </p:txBody>
      </p:sp>
      <p:sp>
        <p:nvSpPr>
          <p:cNvPr id="4" name="TextBox 3">
            <a:extLst>
              <a:ext uri="{FF2B5EF4-FFF2-40B4-BE49-F238E27FC236}">
                <a16:creationId xmlns:a16="http://schemas.microsoft.com/office/drawing/2014/main" id="{E1843E57-19E7-598F-99BC-FACED424A399}"/>
              </a:ext>
            </a:extLst>
          </p:cNvPr>
          <p:cNvSpPr txBox="1"/>
          <p:nvPr/>
        </p:nvSpPr>
        <p:spPr>
          <a:xfrm>
            <a:off x="10477500" y="5033963"/>
            <a:ext cx="1328738" cy="246221"/>
          </a:xfrm>
          <a:prstGeom prst="rect">
            <a:avLst/>
          </a:prstGeom>
          <a:solidFill>
            <a:schemeClr val="bg1"/>
          </a:solidFill>
        </p:spPr>
        <p:txBody>
          <a:bodyPr wrap="square" rtlCol="0">
            <a:spAutoFit/>
          </a:bodyPr>
          <a:lstStyle/>
          <a:p>
            <a:r>
              <a:rPr lang="en-US" sz="1000" dirty="0"/>
              <a:t>Multimodal</a:t>
            </a:r>
            <a:r>
              <a:rPr lang="en-US" sz="900" dirty="0"/>
              <a:t> Entrance</a:t>
            </a:r>
          </a:p>
        </p:txBody>
      </p:sp>
      <p:pic>
        <p:nvPicPr>
          <p:cNvPr id="3" name="Picture 2" descr="Multimodal Circulation at Brook Farm Historic Site">
            <a:extLst>
              <a:ext uri="{FF2B5EF4-FFF2-40B4-BE49-F238E27FC236}">
                <a16:creationId xmlns:a16="http://schemas.microsoft.com/office/drawing/2014/main" id="{2A247EAF-59F4-702F-2367-9516F0AF841A}"/>
              </a:ext>
            </a:extLst>
          </p:cNvPr>
          <p:cNvPicPr>
            <a:picLocks noChangeAspect="1"/>
          </p:cNvPicPr>
          <p:nvPr/>
        </p:nvPicPr>
        <p:blipFill>
          <a:blip r:embed="rId3">
            <a:extLst>
              <a:ext uri="{28A0092B-C50C-407E-A947-70E740481C1C}">
                <a14:useLocalDpi xmlns:a14="http://schemas.microsoft.com/office/drawing/2010/main" val="0"/>
              </a:ext>
            </a:extLst>
          </a:blip>
          <a:srcRect t="6036" b="6036"/>
          <a:stretch/>
        </p:blipFill>
        <p:spPr>
          <a:xfrm>
            <a:off x="229380" y="25569"/>
            <a:ext cx="11822185" cy="6832431"/>
          </a:xfrm>
          <a:prstGeom prst="rect">
            <a:avLst/>
          </a:prstGeom>
        </p:spPr>
      </p:pic>
      <p:sp>
        <p:nvSpPr>
          <p:cNvPr id="6" name="TextBox 5">
            <a:extLst>
              <a:ext uri="{FF2B5EF4-FFF2-40B4-BE49-F238E27FC236}">
                <a16:creationId xmlns:a16="http://schemas.microsoft.com/office/drawing/2014/main" id="{0DED69C1-9FB8-82A2-B9D3-179A375AAB6E}"/>
              </a:ext>
            </a:extLst>
          </p:cNvPr>
          <p:cNvSpPr txBox="1"/>
          <p:nvPr/>
        </p:nvSpPr>
        <p:spPr>
          <a:xfrm>
            <a:off x="4875453" y="4014289"/>
            <a:ext cx="1140146" cy="369332"/>
          </a:xfrm>
          <a:prstGeom prst="rect">
            <a:avLst/>
          </a:prstGeom>
          <a:solidFill>
            <a:schemeClr val="bg1"/>
          </a:solidFill>
        </p:spPr>
        <p:txBody>
          <a:bodyPr wrap="square" lIns="0" tIns="45720" rIns="0" bIns="45720" rtlCol="0" anchor="t">
            <a:spAutoFit/>
          </a:bodyPr>
          <a:lstStyle/>
          <a:p>
            <a:pPr algn="r"/>
            <a:r>
              <a:rPr lang="en-US" sz="900">
                <a:solidFill>
                  <a:schemeClr val="tx1">
                    <a:lumMod val="65000"/>
                    <a:lumOff val="35000"/>
                  </a:schemeClr>
                </a:solidFill>
                <a:latin typeface="Myriad Pro"/>
              </a:rPr>
              <a:t>The Gardens Cemetery   </a:t>
            </a:r>
            <a:endParaRPr lang="en-US" sz="900" dirty="0">
              <a:solidFill>
                <a:schemeClr val="tx1">
                  <a:lumMod val="65000"/>
                  <a:lumOff val="35000"/>
                </a:schemeClr>
              </a:solidFill>
              <a:latin typeface="Myriad Pro" panose="020B0503030403020204" pitchFamily="34" charset="0"/>
            </a:endParaRPr>
          </a:p>
        </p:txBody>
      </p:sp>
    </p:spTree>
    <p:extLst>
      <p:ext uri="{BB962C8B-B14F-4D97-AF65-F5344CB8AC3E}">
        <p14:creationId xmlns:p14="http://schemas.microsoft.com/office/powerpoint/2010/main" val="383338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xisting Trails at Brook Farm Historic Site&#10;">
            <a:extLst>
              <a:ext uri="{FF2B5EF4-FFF2-40B4-BE49-F238E27FC236}">
                <a16:creationId xmlns:a16="http://schemas.microsoft.com/office/drawing/2014/main" id="{2A247EAF-59F4-702F-2367-9516F0AF841A}"/>
              </a:ext>
            </a:extLst>
          </p:cNvPr>
          <p:cNvPicPr>
            <a:picLocks noChangeAspect="1"/>
          </p:cNvPicPr>
          <p:nvPr/>
        </p:nvPicPr>
        <p:blipFill>
          <a:blip r:embed="rId3">
            <a:extLst>
              <a:ext uri="{28A0092B-C50C-407E-A947-70E740481C1C}">
                <a14:useLocalDpi xmlns:a14="http://schemas.microsoft.com/office/drawing/2010/main" val="0"/>
              </a:ext>
            </a:extLst>
          </a:blip>
          <a:srcRect t="6043" b="6043"/>
          <a:stretch/>
        </p:blipFill>
        <p:spPr>
          <a:xfrm>
            <a:off x="158692" y="0"/>
            <a:ext cx="11873171" cy="6862735"/>
          </a:xfrm>
          <a:prstGeom prst="rect">
            <a:avLst/>
          </a:prstGeom>
        </p:spPr>
      </p:pic>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536004" y="171948"/>
            <a:ext cx="10515600" cy="1325559"/>
          </a:xfrm>
        </p:spPr>
        <p:txBody>
          <a:bodyPr/>
          <a:lstStyle/>
          <a:p>
            <a:r>
              <a:rPr lang="en-US" dirty="0"/>
              <a:t>Site Analysis</a:t>
            </a:r>
            <a:br>
              <a:rPr lang="en-US" dirty="0"/>
            </a:br>
            <a:r>
              <a:rPr lang="en-US" sz="2400" dirty="0"/>
              <a:t>Trails</a:t>
            </a:r>
          </a:p>
        </p:txBody>
      </p:sp>
      <p:pic>
        <p:nvPicPr>
          <p:cNvPr id="7" name="Picture 6" descr="Existing Trails at Brook Farm Historic Site.">
            <a:extLst>
              <a:ext uri="{FF2B5EF4-FFF2-40B4-BE49-F238E27FC236}">
                <a16:creationId xmlns:a16="http://schemas.microsoft.com/office/drawing/2014/main" id="{0DB0F3BE-5CA4-8788-0B94-F2A7CE19A8D8}"/>
              </a:ext>
            </a:extLst>
          </p:cNvPr>
          <p:cNvPicPr>
            <a:picLocks noChangeAspect="1"/>
          </p:cNvPicPr>
          <p:nvPr/>
        </p:nvPicPr>
        <p:blipFill>
          <a:blip r:embed="rId4"/>
          <a:stretch>
            <a:fillRect/>
          </a:stretch>
        </p:blipFill>
        <p:spPr>
          <a:xfrm>
            <a:off x="6134653" y="3429000"/>
            <a:ext cx="863843" cy="171450"/>
          </a:xfrm>
          <a:prstGeom prst="rect">
            <a:avLst/>
          </a:prstGeom>
        </p:spPr>
      </p:pic>
      <p:sp>
        <p:nvSpPr>
          <p:cNvPr id="4" name="TextBox 3">
            <a:extLst>
              <a:ext uri="{FF2B5EF4-FFF2-40B4-BE49-F238E27FC236}">
                <a16:creationId xmlns:a16="http://schemas.microsoft.com/office/drawing/2014/main" id="{261F071B-3AB3-1729-9939-64F99567045F}"/>
              </a:ext>
            </a:extLst>
          </p:cNvPr>
          <p:cNvSpPr txBox="1"/>
          <p:nvPr/>
        </p:nvSpPr>
        <p:spPr>
          <a:xfrm>
            <a:off x="6332558" y="3380560"/>
            <a:ext cx="648662" cy="230832"/>
          </a:xfrm>
          <a:prstGeom prst="rect">
            <a:avLst/>
          </a:prstGeom>
          <a:noFill/>
        </p:spPr>
        <p:txBody>
          <a:bodyPr wrap="square" lIns="0" rIns="0" rtlCol="0">
            <a:spAutoFit/>
          </a:bodyPr>
          <a:lstStyle/>
          <a:p>
            <a:r>
              <a:rPr lang="en-US" sz="900" dirty="0">
                <a:solidFill>
                  <a:schemeClr val="tx1">
                    <a:lumMod val="65000"/>
                    <a:lumOff val="35000"/>
                  </a:schemeClr>
                </a:solidFill>
                <a:latin typeface="Myriad Pro" panose="020B0503030403020204" pitchFamily="34" charset="0"/>
              </a:rPr>
              <a:t>The Gardens</a:t>
            </a:r>
          </a:p>
        </p:txBody>
      </p:sp>
    </p:spTree>
    <p:extLst>
      <p:ext uri="{BB962C8B-B14F-4D97-AF65-F5344CB8AC3E}">
        <p14:creationId xmlns:p14="http://schemas.microsoft.com/office/powerpoint/2010/main" val="1038175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ydrology Analysis at Brook Farm Historic Site.&#10;">
            <a:extLst>
              <a:ext uri="{FF2B5EF4-FFF2-40B4-BE49-F238E27FC236}">
                <a16:creationId xmlns:a16="http://schemas.microsoft.com/office/drawing/2014/main" id="{08BDD691-1EC3-9855-7242-A70E932F1AE9}"/>
              </a:ext>
            </a:extLst>
          </p:cNvPr>
          <p:cNvPicPr>
            <a:picLocks noChangeAspect="1"/>
          </p:cNvPicPr>
          <p:nvPr/>
        </p:nvPicPr>
        <p:blipFill>
          <a:blip r:embed="rId3">
            <a:extLst>
              <a:ext uri="{28A0092B-C50C-407E-A947-70E740481C1C}">
                <a14:useLocalDpi xmlns:a14="http://schemas.microsoft.com/office/drawing/2010/main" val="0"/>
              </a:ext>
            </a:extLst>
          </a:blip>
          <a:srcRect t="6032" b="6032"/>
          <a:stretch/>
        </p:blipFill>
        <p:spPr>
          <a:xfrm>
            <a:off x="159388" y="-5598"/>
            <a:ext cx="11871780" cy="6863598"/>
          </a:xfrm>
          <a:prstGeom prst="rect">
            <a:avLst/>
          </a:prstGeom>
        </p:spPr>
      </p:pic>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536004" y="171948"/>
            <a:ext cx="10515600" cy="1325559"/>
          </a:xfrm>
        </p:spPr>
        <p:txBody>
          <a:bodyPr/>
          <a:lstStyle/>
          <a:p>
            <a:r>
              <a:rPr lang="en-US" dirty="0"/>
              <a:t>Site Analysis</a:t>
            </a:r>
            <a:br>
              <a:rPr lang="en-US" dirty="0"/>
            </a:br>
            <a:r>
              <a:rPr lang="en-US" sz="2400" dirty="0"/>
              <a:t>Hydrology</a:t>
            </a:r>
          </a:p>
        </p:txBody>
      </p:sp>
      <p:pic>
        <p:nvPicPr>
          <p:cNvPr id="5" name="Picture 4">
            <a:extLst>
              <a:ext uri="{FF2B5EF4-FFF2-40B4-BE49-F238E27FC236}">
                <a16:creationId xmlns:a16="http://schemas.microsoft.com/office/drawing/2014/main" id="{123FC199-4F00-CFF6-4317-341873D381F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134653" y="3402806"/>
            <a:ext cx="863843" cy="171450"/>
          </a:xfrm>
          <a:prstGeom prst="rect">
            <a:avLst/>
          </a:prstGeom>
        </p:spPr>
      </p:pic>
      <p:sp>
        <p:nvSpPr>
          <p:cNvPr id="4" name="TextBox 3">
            <a:extLst>
              <a:ext uri="{FF2B5EF4-FFF2-40B4-BE49-F238E27FC236}">
                <a16:creationId xmlns:a16="http://schemas.microsoft.com/office/drawing/2014/main" id="{9F0F1325-E91C-A21C-E9FE-A5770B5C0840}"/>
              </a:ext>
            </a:extLst>
          </p:cNvPr>
          <p:cNvSpPr txBox="1"/>
          <p:nvPr/>
        </p:nvSpPr>
        <p:spPr>
          <a:xfrm>
            <a:off x="6370538" y="3372229"/>
            <a:ext cx="679246" cy="230832"/>
          </a:xfrm>
          <a:prstGeom prst="rect">
            <a:avLst/>
          </a:prstGeom>
          <a:noFill/>
        </p:spPr>
        <p:txBody>
          <a:bodyPr wrap="square" lIns="0" rIns="0" rtlCol="0">
            <a:spAutoFit/>
          </a:bodyPr>
          <a:lstStyle/>
          <a:p>
            <a:r>
              <a:rPr lang="en-US" sz="900" dirty="0">
                <a:solidFill>
                  <a:schemeClr val="tx1">
                    <a:lumMod val="65000"/>
                    <a:lumOff val="35000"/>
                  </a:schemeClr>
                </a:solidFill>
                <a:latin typeface="Myriad Pro" panose="020B0503030403020204" pitchFamily="34" charset="0"/>
              </a:rPr>
              <a:t>The Gardens</a:t>
            </a:r>
          </a:p>
        </p:txBody>
      </p:sp>
    </p:spTree>
    <p:extLst>
      <p:ext uri="{BB962C8B-B14F-4D97-AF65-F5344CB8AC3E}">
        <p14:creationId xmlns:p14="http://schemas.microsoft.com/office/powerpoint/2010/main" val="3616615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riority Habitat at Brook Farm Historic Site.">
            <a:extLst>
              <a:ext uri="{FF2B5EF4-FFF2-40B4-BE49-F238E27FC236}">
                <a16:creationId xmlns:a16="http://schemas.microsoft.com/office/drawing/2014/main" id="{2A247EAF-59F4-702F-2367-9516F0AF841A}"/>
              </a:ext>
            </a:extLst>
          </p:cNvPr>
          <p:cNvPicPr>
            <a:picLocks noChangeAspect="1"/>
          </p:cNvPicPr>
          <p:nvPr/>
        </p:nvPicPr>
        <p:blipFill>
          <a:blip r:embed="rId3">
            <a:extLst>
              <a:ext uri="{28A0092B-C50C-407E-A947-70E740481C1C}">
                <a14:useLocalDpi xmlns:a14="http://schemas.microsoft.com/office/drawing/2010/main" val="0"/>
              </a:ext>
            </a:extLst>
          </a:blip>
          <a:srcRect t="6027" b="6027"/>
          <a:stretch/>
        </p:blipFill>
        <p:spPr>
          <a:xfrm>
            <a:off x="191057" y="-7206"/>
            <a:ext cx="11873117" cy="6865206"/>
          </a:xfrm>
          <a:prstGeom prst="rect">
            <a:avLst/>
          </a:prstGeom>
        </p:spPr>
      </p:pic>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536004" y="171948"/>
            <a:ext cx="10515600" cy="1325559"/>
          </a:xfrm>
        </p:spPr>
        <p:txBody>
          <a:bodyPr/>
          <a:lstStyle/>
          <a:p>
            <a:r>
              <a:rPr lang="en-US" dirty="0"/>
              <a:t>Site Analysis</a:t>
            </a:r>
            <a:br>
              <a:rPr lang="en-US" dirty="0"/>
            </a:br>
            <a:r>
              <a:rPr lang="en-US" sz="2400" dirty="0"/>
              <a:t>Priority Habitat</a:t>
            </a:r>
          </a:p>
        </p:txBody>
      </p:sp>
      <p:pic>
        <p:nvPicPr>
          <p:cNvPr id="4" name="Picture 3">
            <a:extLst>
              <a:ext uri="{FF2B5EF4-FFF2-40B4-BE49-F238E27FC236}">
                <a16:creationId xmlns:a16="http://schemas.microsoft.com/office/drawing/2014/main" id="{8736394F-78C3-F004-F8DD-AA1AA45143E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172753" y="3425397"/>
            <a:ext cx="863843" cy="171450"/>
          </a:xfrm>
          <a:prstGeom prst="rect">
            <a:avLst/>
          </a:prstGeom>
        </p:spPr>
      </p:pic>
      <p:sp>
        <p:nvSpPr>
          <p:cNvPr id="5" name="TextBox 4">
            <a:extLst>
              <a:ext uri="{FF2B5EF4-FFF2-40B4-BE49-F238E27FC236}">
                <a16:creationId xmlns:a16="http://schemas.microsoft.com/office/drawing/2014/main" id="{7F281843-4385-B9D0-ACA7-6B901E7353B7}"/>
              </a:ext>
            </a:extLst>
          </p:cNvPr>
          <p:cNvSpPr txBox="1"/>
          <p:nvPr/>
        </p:nvSpPr>
        <p:spPr>
          <a:xfrm>
            <a:off x="6920364" y="3216686"/>
            <a:ext cx="614607" cy="230832"/>
          </a:xfrm>
          <a:prstGeom prst="rect">
            <a:avLst/>
          </a:prstGeom>
          <a:noFill/>
        </p:spPr>
        <p:txBody>
          <a:bodyPr wrap="square" lIns="0" rIns="0" rtlCol="0">
            <a:spAutoFit/>
          </a:bodyPr>
          <a:lstStyle/>
          <a:p>
            <a:r>
              <a:rPr lang="en-US" sz="900" dirty="0">
                <a:solidFill>
                  <a:schemeClr val="tx1">
                    <a:lumMod val="65000"/>
                    <a:lumOff val="35000"/>
                  </a:schemeClr>
                </a:solidFill>
                <a:latin typeface="Myriad Pro" panose="020B0503030403020204" pitchFamily="34" charset="0"/>
              </a:rPr>
              <a:t>The Gardens</a:t>
            </a:r>
          </a:p>
        </p:txBody>
      </p:sp>
    </p:spTree>
    <p:extLst>
      <p:ext uri="{BB962C8B-B14F-4D97-AF65-F5344CB8AC3E}">
        <p14:creationId xmlns:p14="http://schemas.microsoft.com/office/powerpoint/2010/main" val="1186093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ree Assessment at Brook Farm Historic Site.&#10;">
            <a:extLst>
              <a:ext uri="{FF2B5EF4-FFF2-40B4-BE49-F238E27FC236}">
                <a16:creationId xmlns:a16="http://schemas.microsoft.com/office/drawing/2014/main" id="{A1B68F5B-071F-4D54-75D8-7B64EA4BAE23}"/>
              </a:ext>
            </a:extLst>
          </p:cNvPr>
          <p:cNvPicPr>
            <a:picLocks noChangeAspect="1"/>
          </p:cNvPicPr>
          <p:nvPr/>
        </p:nvPicPr>
        <p:blipFill>
          <a:blip r:embed="rId3">
            <a:extLst>
              <a:ext uri="{28A0092B-C50C-407E-A947-70E740481C1C}">
                <a14:useLocalDpi xmlns:a14="http://schemas.microsoft.com/office/drawing/2010/main" val="0"/>
              </a:ext>
            </a:extLst>
          </a:blip>
          <a:srcRect l="38986" t="13138" r="7854" b="38667"/>
          <a:stretch/>
        </p:blipFill>
        <p:spPr>
          <a:xfrm>
            <a:off x="569456" y="-12779"/>
            <a:ext cx="11053088" cy="6796962"/>
          </a:xfrm>
          <a:prstGeom prst="rect">
            <a:avLst/>
          </a:prstGeom>
        </p:spPr>
      </p:pic>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411110" y="73817"/>
            <a:ext cx="3465054" cy="1045765"/>
          </a:xfrm>
          <a:solidFill>
            <a:schemeClr val="bg1"/>
          </a:solidFill>
        </p:spPr>
        <p:txBody>
          <a:bodyPr/>
          <a:lstStyle/>
          <a:p>
            <a:r>
              <a:rPr lang="en-US" dirty="0"/>
              <a:t>Site Analysis</a:t>
            </a:r>
            <a:br>
              <a:rPr lang="en-US" dirty="0"/>
            </a:br>
            <a:r>
              <a:rPr kumimoji="0" lang="en-US" sz="2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Tree Assessment</a:t>
            </a:r>
            <a:endParaRPr lang="en-US" dirty="0"/>
          </a:p>
        </p:txBody>
      </p:sp>
    </p:spTree>
    <p:extLst>
      <p:ext uri="{BB962C8B-B14F-4D97-AF65-F5344CB8AC3E}">
        <p14:creationId xmlns:p14="http://schemas.microsoft.com/office/powerpoint/2010/main" val="5502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F1D7-5BB8-83A1-988C-DD919C173FF8}"/>
              </a:ext>
            </a:extLst>
          </p:cNvPr>
          <p:cNvSpPr>
            <a:spLocks noGrp="1"/>
          </p:cNvSpPr>
          <p:nvPr>
            <p:ph type="title"/>
          </p:nvPr>
        </p:nvSpPr>
        <p:spPr>
          <a:xfrm>
            <a:off x="536004" y="171948"/>
            <a:ext cx="10515600" cy="1325559"/>
          </a:xfrm>
        </p:spPr>
        <p:txBody>
          <a:bodyPr/>
          <a:lstStyle/>
          <a:p>
            <a:r>
              <a:rPr lang="en-US" dirty="0"/>
              <a:t>Project Goals</a:t>
            </a:r>
          </a:p>
        </p:txBody>
      </p:sp>
      <p:sp>
        <p:nvSpPr>
          <p:cNvPr id="4" name="TextBox 3">
            <a:extLst>
              <a:ext uri="{FF2B5EF4-FFF2-40B4-BE49-F238E27FC236}">
                <a16:creationId xmlns:a16="http://schemas.microsoft.com/office/drawing/2014/main" id="{97980B0A-0748-CC85-DEB2-47155F4BEC53}"/>
              </a:ext>
            </a:extLst>
          </p:cNvPr>
          <p:cNvSpPr txBox="1"/>
          <p:nvPr/>
        </p:nvSpPr>
        <p:spPr>
          <a:xfrm>
            <a:off x="2601578" y="1303946"/>
            <a:ext cx="8881923" cy="4493538"/>
          </a:xfrm>
          <a:prstGeom prst="rect">
            <a:avLst/>
          </a:prstGeom>
          <a:noFill/>
        </p:spPr>
        <p:txBody>
          <a:bodyPr wrap="square">
            <a:spAutoFit/>
          </a:bodyPr>
          <a:lstStyle/>
          <a:p>
            <a:pPr eaLnBrk="0" hangingPunct="0">
              <a:spcBef>
                <a:spcPct val="50000"/>
              </a:spcBef>
              <a:spcAft>
                <a:spcPts val="600"/>
              </a:spcAft>
            </a:pPr>
            <a:r>
              <a:rPr lang="en-US" sz="2800" b="1" dirty="0">
                <a:latin typeface="Lato" panose="020F0502020204030203" pitchFamily="34" charset="0"/>
                <a:ea typeface="Lato" panose="020F0502020204030203" pitchFamily="34" charset="0"/>
                <a:cs typeface="Lato" panose="020F0502020204030203" pitchFamily="34" charset="0"/>
              </a:rPr>
              <a:t>Enhancing public use through</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Interpretation</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Accessibility improvements</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Potential adaptive reuse of the Print Shop</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Sustainable site improvements</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Convey historic land uses such as agriculture, and</a:t>
            </a:r>
          </a:p>
          <a:p>
            <a:pPr marL="342900" indent="-342900" eaLnBrk="0" hangingPunct="0">
              <a:spcBef>
                <a:spcPts val="1200"/>
              </a:spcBef>
              <a:spcAft>
                <a:spcPts val="600"/>
              </a:spcAft>
              <a:buFont typeface="Arial" panose="020B0604020202020204" pitchFamily="34" charset="0"/>
              <a:buChar char="•"/>
            </a:pPr>
            <a:r>
              <a:rPr lang="en-US" sz="2800" dirty="0">
                <a:latin typeface="Lato" panose="020F0502020204030203" pitchFamily="34" charset="0"/>
                <a:ea typeface="Lato" panose="020F0502020204030203" pitchFamily="34" charset="0"/>
                <a:cs typeface="Lato" panose="020F0502020204030203" pitchFamily="34" charset="0"/>
              </a:rPr>
              <a:t>Passive recreational programming</a:t>
            </a:r>
          </a:p>
        </p:txBody>
      </p:sp>
    </p:spTree>
    <p:extLst>
      <p:ext uri="{BB962C8B-B14F-4D97-AF65-F5344CB8AC3E}">
        <p14:creationId xmlns:p14="http://schemas.microsoft.com/office/powerpoint/2010/main" val="3213588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descr="Full Site Concept at Brook Farm Historic Site.">
            <a:extLst>
              <a:ext uri="{FF2B5EF4-FFF2-40B4-BE49-F238E27FC236}">
                <a16:creationId xmlns:a16="http://schemas.microsoft.com/office/drawing/2014/main" id="{A6C2A5E1-59CC-369D-CADE-EC8B960F4C9B}"/>
              </a:ext>
            </a:extLst>
          </p:cNvPr>
          <p:cNvGrpSpPr/>
          <p:nvPr/>
        </p:nvGrpSpPr>
        <p:grpSpPr>
          <a:xfrm>
            <a:off x="359813" y="0"/>
            <a:ext cx="11469401" cy="6858000"/>
            <a:chOff x="0" y="-152417"/>
            <a:chExt cx="12183670" cy="7010417"/>
          </a:xfrm>
        </p:grpSpPr>
        <p:pic>
          <p:nvPicPr>
            <p:cNvPr id="3" name="Picture 2">
              <a:extLst>
                <a:ext uri="{FF2B5EF4-FFF2-40B4-BE49-F238E27FC236}">
                  <a16:creationId xmlns:a16="http://schemas.microsoft.com/office/drawing/2014/main" id="{71FBA6D6-ECC1-C049-E9CB-611CF2E8C00E}"/>
                </a:ext>
              </a:extLst>
            </p:cNvPr>
            <p:cNvPicPr>
              <a:picLocks noChangeAspect="1"/>
            </p:cNvPicPr>
            <p:nvPr/>
          </p:nvPicPr>
          <p:blipFill>
            <a:blip r:embed="rId3">
              <a:extLst>
                <a:ext uri="{28A0092B-C50C-407E-A947-70E740481C1C}">
                  <a14:useLocalDpi xmlns:a14="http://schemas.microsoft.com/office/drawing/2010/main" val="0"/>
                </a:ext>
              </a:extLst>
            </a:blip>
            <a:srcRect l="13" t="8132" r="13" b="5569"/>
            <a:stretch/>
          </p:blipFill>
          <p:spPr>
            <a:xfrm>
              <a:off x="0" y="-152417"/>
              <a:ext cx="12183670" cy="7010417"/>
            </a:xfrm>
            <a:prstGeom prst="rect">
              <a:avLst/>
            </a:prstGeom>
          </p:spPr>
        </p:pic>
        <p:sp>
          <p:nvSpPr>
            <p:cNvPr id="8" name="Rectangle 7">
              <a:extLst>
                <a:ext uri="{FF2B5EF4-FFF2-40B4-BE49-F238E27FC236}">
                  <a16:creationId xmlns:a16="http://schemas.microsoft.com/office/drawing/2014/main" id="{89677EDE-254B-DD0C-A058-C68B1B22D1FE}"/>
                </a:ext>
              </a:extLst>
            </p:cNvPr>
            <p:cNvSpPr>
              <a:spLocks/>
            </p:cNvSpPr>
            <p:nvPr/>
          </p:nvSpPr>
          <p:spPr>
            <a:xfrm>
              <a:off x="2056189" y="2743217"/>
              <a:ext cx="4614040" cy="3943350"/>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49590E8-8356-6488-5DC3-9D5F87E3109F}"/>
                </a:ext>
              </a:extLst>
            </p:cNvPr>
            <p:cNvSpPr>
              <a:spLocks/>
            </p:cNvSpPr>
            <p:nvPr/>
          </p:nvSpPr>
          <p:spPr>
            <a:xfrm>
              <a:off x="5766693" y="-33337"/>
              <a:ext cx="4369118" cy="3043238"/>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59128D5-B70C-041B-8909-D623EF2A98F2}"/>
                </a:ext>
              </a:extLst>
            </p:cNvPr>
            <p:cNvSpPr txBox="1">
              <a:spLocks/>
            </p:cNvSpPr>
            <p:nvPr/>
          </p:nvSpPr>
          <p:spPr>
            <a:xfrm>
              <a:off x="8389697" y="2686096"/>
              <a:ext cx="1882712" cy="381481"/>
            </a:xfrm>
            <a:prstGeom prst="rect">
              <a:avLst/>
            </a:prstGeom>
            <a:noFill/>
          </p:spPr>
          <p:txBody>
            <a:bodyPr wrap="square">
              <a:spAutoFit/>
            </a:bodyPr>
            <a:lstStyle/>
            <a:p>
              <a:r>
                <a:rPr lang="en-US" sz="1800" dirty="0">
                  <a:solidFill>
                    <a:srgbClr val="000000"/>
                  </a:solidFill>
                  <a:latin typeface="Lato ExtraBold" pitchFamily="34"/>
                  <a:ea typeface="Lato ExtraBold" pitchFamily="34"/>
                  <a:cs typeface="Lato ExtraBold" pitchFamily="34"/>
                </a:rPr>
                <a:t>Enlargement A</a:t>
              </a:r>
              <a:endParaRPr lang="en-US" dirty="0"/>
            </a:p>
          </p:txBody>
        </p:sp>
        <p:sp>
          <p:nvSpPr>
            <p:cNvPr id="11" name="TextBox 10">
              <a:extLst>
                <a:ext uri="{FF2B5EF4-FFF2-40B4-BE49-F238E27FC236}">
                  <a16:creationId xmlns:a16="http://schemas.microsoft.com/office/drawing/2014/main" id="{86132EB9-214E-5D98-2085-3A5197B72A7D}"/>
                </a:ext>
              </a:extLst>
            </p:cNvPr>
            <p:cNvSpPr txBox="1">
              <a:spLocks/>
            </p:cNvSpPr>
            <p:nvPr/>
          </p:nvSpPr>
          <p:spPr>
            <a:xfrm>
              <a:off x="2009919" y="2743217"/>
              <a:ext cx="1955824" cy="382993"/>
            </a:xfrm>
            <a:prstGeom prst="rect">
              <a:avLst/>
            </a:prstGeom>
            <a:noFill/>
          </p:spPr>
          <p:txBody>
            <a:bodyPr wrap="square">
              <a:spAutoFit/>
            </a:bodyPr>
            <a:lstStyle/>
            <a:p>
              <a:r>
                <a:rPr lang="en-US" sz="1800" dirty="0">
                  <a:solidFill>
                    <a:srgbClr val="000000"/>
                  </a:solidFill>
                  <a:latin typeface="Lato ExtraBold" pitchFamily="34"/>
                  <a:ea typeface="Lato ExtraBold" pitchFamily="34"/>
                  <a:cs typeface="Lato ExtraBold" pitchFamily="34"/>
                </a:rPr>
                <a:t>Enlargement B</a:t>
              </a:r>
              <a:endParaRPr lang="en-US" dirty="0"/>
            </a:p>
          </p:txBody>
        </p:sp>
      </p:grpSp>
      <p:sp>
        <p:nvSpPr>
          <p:cNvPr id="2" name="Title 1">
            <a:extLst>
              <a:ext uri="{FF2B5EF4-FFF2-40B4-BE49-F238E27FC236}">
                <a16:creationId xmlns:a16="http://schemas.microsoft.com/office/drawing/2014/main" id="{F157C984-13C6-4E57-1CAC-A4941A411D01}"/>
              </a:ext>
            </a:extLst>
          </p:cNvPr>
          <p:cNvSpPr>
            <a:spLocks noGrp="1"/>
          </p:cNvSpPr>
          <p:nvPr>
            <p:ph type="title"/>
          </p:nvPr>
        </p:nvSpPr>
        <p:spPr>
          <a:xfrm>
            <a:off x="536004" y="208122"/>
            <a:ext cx="4928490" cy="695348"/>
          </a:xfrm>
        </p:spPr>
        <p:txBody>
          <a:bodyPr/>
          <a:lstStyle/>
          <a:p>
            <a:r>
              <a:rPr lang="en-US" dirty="0"/>
              <a:t>Full Site Concept</a:t>
            </a:r>
          </a:p>
        </p:txBody>
      </p:sp>
      <p:sp>
        <p:nvSpPr>
          <p:cNvPr id="5" name="TextBox 4">
            <a:extLst>
              <a:ext uri="{FF2B5EF4-FFF2-40B4-BE49-F238E27FC236}">
                <a16:creationId xmlns:a16="http://schemas.microsoft.com/office/drawing/2014/main" id="{A9F72310-DC7A-5299-F9FE-EB6DECE07E71}"/>
              </a:ext>
            </a:extLst>
          </p:cNvPr>
          <p:cNvSpPr txBox="1">
            <a:spLocks/>
          </p:cNvSpPr>
          <p:nvPr/>
        </p:nvSpPr>
        <p:spPr>
          <a:xfrm>
            <a:off x="6405941" y="3338497"/>
            <a:ext cx="521057" cy="200055"/>
          </a:xfrm>
          <a:prstGeom prst="rect">
            <a:avLst/>
          </a:prstGeom>
          <a:solidFill>
            <a:schemeClr val="bg1"/>
          </a:solidFill>
        </p:spPr>
        <p:txBody>
          <a:bodyPr wrap="square" lIns="0" rIns="0" rtlCol="0">
            <a:spAutoFit/>
          </a:bodyPr>
          <a:lstStyle/>
          <a:p>
            <a:r>
              <a:rPr lang="en-US" sz="700" dirty="0">
                <a:solidFill>
                  <a:schemeClr val="tx1">
                    <a:lumMod val="65000"/>
                    <a:lumOff val="35000"/>
                  </a:schemeClr>
                </a:solidFill>
                <a:latin typeface="Myriad Pro" panose="020B0503030403020204" pitchFamily="34" charset="0"/>
              </a:rPr>
              <a:t>The Gardens</a:t>
            </a:r>
          </a:p>
        </p:txBody>
      </p:sp>
      <p:sp>
        <p:nvSpPr>
          <p:cNvPr id="13" name="TextBox 12">
            <a:extLst>
              <a:ext uri="{FF2B5EF4-FFF2-40B4-BE49-F238E27FC236}">
                <a16:creationId xmlns:a16="http://schemas.microsoft.com/office/drawing/2014/main" id="{912A6DD4-4051-EAF9-CE68-D86124C61D8C}"/>
              </a:ext>
            </a:extLst>
          </p:cNvPr>
          <p:cNvSpPr txBox="1"/>
          <p:nvPr/>
        </p:nvSpPr>
        <p:spPr>
          <a:xfrm>
            <a:off x="10358439" y="4252915"/>
            <a:ext cx="995363" cy="200055"/>
          </a:xfrm>
          <a:prstGeom prst="rect">
            <a:avLst/>
          </a:prstGeom>
          <a:solidFill>
            <a:schemeClr val="bg1"/>
          </a:solidFill>
        </p:spPr>
        <p:txBody>
          <a:bodyPr wrap="square" rtlCol="0">
            <a:spAutoFit/>
          </a:bodyPr>
          <a:lstStyle/>
          <a:p>
            <a:r>
              <a:rPr lang="en-US" sz="700" dirty="0"/>
              <a:t>Multimodal Entrance</a:t>
            </a:r>
          </a:p>
        </p:txBody>
      </p:sp>
      <p:cxnSp>
        <p:nvCxnSpPr>
          <p:cNvPr id="4" name="Straight Arrow Connector 3">
            <a:extLst>
              <a:ext uri="{FF2B5EF4-FFF2-40B4-BE49-F238E27FC236}">
                <a16:creationId xmlns:a16="http://schemas.microsoft.com/office/drawing/2014/main" id="{707FB21D-25A9-9543-EF42-F5CB5724C00D}"/>
              </a:ext>
              <a:ext uri="{C183D7F6-B498-43B3-948B-1728B52AA6E4}">
                <adec:decorative xmlns:adec="http://schemas.microsoft.com/office/drawing/2017/decorative" val="1"/>
              </a:ext>
            </a:extLst>
          </p:cNvPr>
          <p:cNvCxnSpPr>
            <a:cxnSpLocks/>
          </p:cNvCxnSpPr>
          <p:nvPr/>
        </p:nvCxnSpPr>
        <p:spPr>
          <a:xfrm flipH="1" flipV="1">
            <a:off x="6848061" y="755374"/>
            <a:ext cx="243974" cy="201941"/>
          </a:xfrm>
          <a:prstGeom prst="straightConnector1">
            <a:avLst/>
          </a:prstGeom>
          <a:ln>
            <a:solidFill>
              <a:srgbClr val="6E6DB2"/>
            </a:solidFill>
            <a:prstDash val="sys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0980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A7F4F-42BF-8767-8E1D-5DFAAC628933}"/>
              </a:ext>
            </a:extLst>
          </p:cNvPr>
          <p:cNvSpPr>
            <a:spLocks noGrp="1"/>
          </p:cNvSpPr>
          <p:nvPr>
            <p:ph type="title" idx="4294967295"/>
          </p:nvPr>
        </p:nvSpPr>
        <p:spPr>
          <a:xfrm>
            <a:off x="0" y="-1482879"/>
            <a:ext cx="10515600" cy="1325563"/>
          </a:xfrm>
          <a:prstGeom prst="rect">
            <a:avLst/>
          </a:prstGeom>
        </p:spPr>
        <p:txBody>
          <a:bodyPr anchor="b"/>
          <a:lstStyle/>
          <a:p>
            <a:r>
              <a:rPr lang="en-US" dirty="0"/>
              <a:t>Commonwealth of Massachusetts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D0946-FBFA-602F-EA6D-CF5329A82FB3}"/>
            </a:ext>
          </a:extLst>
        </p:cNvPr>
        <p:cNvGrpSpPr/>
        <p:nvPr/>
      </p:nvGrpSpPr>
      <p:grpSpPr>
        <a:xfrm>
          <a:off x="0" y="0"/>
          <a:ext cx="0" cy="0"/>
          <a:chOff x="0" y="0"/>
          <a:chExt cx="0" cy="0"/>
        </a:xfrm>
      </p:grpSpPr>
      <p:pic>
        <p:nvPicPr>
          <p:cNvPr id="5" name="Picture 4" descr="Full Site Concept Enlargement A at Brook Farm Historic Site.">
            <a:extLst>
              <a:ext uri="{FF2B5EF4-FFF2-40B4-BE49-F238E27FC236}">
                <a16:creationId xmlns:a16="http://schemas.microsoft.com/office/drawing/2014/main" id="{AD04F874-5FB8-764A-AAE3-B1ACE15C1EF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7" r="7"/>
          <a:stretch/>
        </p:blipFill>
        <p:spPr>
          <a:xfrm>
            <a:off x="0" y="0"/>
            <a:ext cx="12189824" cy="6339840"/>
          </a:xfrm>
          <a:prstGeom prst="rect">
            <a:avLst/>
          </a:prstGeom>
        </p:spPr>
      </p:pic>
      <p:sp>
        <p:nvSpPr>
          <p:cNvPr id="2" name="Title 1">
            <a:extLst>
              <a:ext uri="{FF2B5EF4-FFF2-40B4-BE49-F238E27FC236}">
                <a16:creationId xmlns:a16="http://schemas.microsoft.com/office/drawing/2014/main" id="{ED99DAAE-B093-E985-8CDA-9E345867EB90}"/>
              </a:ext>
            </a:extLst>
          </p:cNvPr>
          <p:cNvSpPr>
            <a:spLocks noGrp="1"/>
          </p:cNvSpPr>
          <p:nvPr>
            <p:ph type="title"/>
          </p:nvPr>
        </p:nvSpPr>
        <p:spPr>
          <a:xfrm>
            <a:off x="524894" y="228714"/>
            <a:ext cx="10515600" cy="1325559"/>
          </a:xfrm>
        </p:spPr>
        <p:txBody>
          <a:bodyPr/>
          <a:lstStyle/>
          <a:p>
            <a:pPr>
              <a:spcBef>
                <a:spcPts val="0"/>
              </a:spcBef>
            </a:pPr>
            <a:r>
              <a:rPr lang="en-US" dirty="0">
                <a:solidFill>
                  <a:srgbClr val="000000"/>
                </a:solidFill>
                <a:latin typeface="Lato ExtraBold" pitchFamily="34"/>
                <a:ea typeface="Lato ExtraBold" pitchFamily="34"/>
                <a:cs typeface="Lato ExtraBold" pitchFamily="34"/>
              </a:rPr>
              <a:t>Full Site Concept</a:t>
            </a:r>
            <a:br>
              <a:rPr lang="en-US" dirty="0">
                <a:solidFill>
                  <a:srgbClr val="000000"/>
                </a:solidFill>
                <a:latin typeface="Lato ExtraBold" pitchFamily="34"/>
                <a:ea typeface="Lato ExtraBold" pitchFamily="34"/>
                <a:cs typeface="Lato ExtraBold" pitchFamily="34"/>
              </a:rPr>
            </a:br>
            <a:r>
              <a:rPr lang="en-US" sz="2400" dirty="0">
                <a:solidFill>
                  <a:srgbClr val="000000"/>
                </a:solidFill>
                <a:latin typeface="Lato ExtraBold" pitchFamily="34"/>
                <a:ea typeface="Lato ExtraBold" pitchFamily="34"/>
                <a:cs typeface="Lato ExtraBold" pitchFamily="34"/>
              </a:rPr>
              <a:t>Enlargement A</a:t>
            </a:r>
          </a:p>
        </p:txBody>
      </p:sp>
      <p:sp>
        <p:nvSpPr>
          <p:cNvPr id="6" name="Rectangle 5">
            <a:extLst>
              <a:ext uri="{FF2B5EF4-FFF2-40B4-BE49-F238E27FC236}">
                <a16:creationId xmlns:a16="http://schemas.microsoft.com/office/drawing/2014/main" id="{627E89E9-4646-1225-1F27-EAF6C2FC83B2}"/>
              </a:ext>
              <a:ext uri="{C183D7F6-B498-43B3-948B-1728B52AA6E4}">
                <adec:decorative xmlns:adec="http://schemas.microsoft.com/office/drawing/2017/decorative" val="1"/>
              </a:ext>
            </a:extLst>
          </p:cNvPr>
          <p:cNvSpPr/>
          <p:nvPr/>
        </p:nvSpPr>
        <p:spPr>
          <a:xfrm>
            <a:off x="10001250" y="5529263"/>
            <a:ext cx="1214438" cy="2000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Arrow Connector 7">
            <a:extLst>
              <a:ext uri="{FF2B5EF4-FFF2-40B4-BE49-F238E27FC236}">
                <a16:creationId xmlns:a16="http://schemas.microsoft.com/office/drawing/2014/main" id="{C08BFB0F-3FF9-8744-FFBD-1880021B5199}"/>
              </a:ext>
              <a:ext uri="{C183D7F6-B498-43B3-948B-1728B52AA6E4}">
                <adec:decorative xmlns:adec="http://schemas.microsoft.com/office/drawing/2017/decorative" val="1"/>
              </a:ext>
            </a:extLst>
          </p:cNvPr>
          <p:cNvCxnSpPr/>
          <p:nvPr/>
        </p:nvCxnSpPr>
        <p:spPr>
          <a:xfrm flipH="1" flipV="1">
            <a:off x="3530203" y="1694259"/>
            <a:ext cx="316706" cy="261938"/>
          </a:xfrm>
          <a:prstGeom prst="straightConnector1">
            <a:avLst/>
          </a:prstGeom>
          <a:ln>
            <a:solidFill>
              <a:srgbClr val="6E6DB2"/>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9" name="Speech Bubble: Rectangle with Corners Rounded 8">
            <a:extLst>
              <a:ext uri="{FF2B5EF4-FFF2-40B4-BE49-F238E27FC236}">
                <a16:creationId xmlns:a16="http://schemas.microsoft.com/office/drawing/2014/main" id="{D27C8F4A-B098-B65F-CBED-E4E9E5EC4C31}"/>
              </a:ext>
            </a:extLst>
          </p:cNvPr>
          <p:cNvSpPr/>
          <p:nvPr/>
        </p:nvSpPr>
        <p:spPr>
          <a:xfrm>
            <a:off x="337931" y="1694259"/>
            <a:ext cx="2226365" cy="261938"/>
          </a:xfrm>
          <a:prstGeom prst="wedgeRoundRectCallout">
            <a:avLst>
              <a:gd name="adj1" fmla="val 103721"/>
              <a:gd name="adj2" fmla="val 16967"/>
              <a:gd name="adj3" fmla="val 16667"/>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Future Connection to Pulpit Rock</a:t>
            </a:r>
          </a:p>
        </p:txBody>
      </p:sp>
      <p:sp>
        <p:nvSpPr>
          <p:cNvPr id="11" name="Speech Bubble: Rectangle with Corners Rounded 10">
            <a:extLst>
              <a:ext uri="{FF2B5EF4-FFF2-40B4-BE49-F238E27FC236}">
                <a16:creationId xmlns:a16="http://schemas.microsoft.com/office/drawing/2014/main" id="{074894EB-C1C0-4DBE-9C14-56195E61F6A2}"/>
              </a:ext>
            </a:extLst>
          </p:cNvPr>
          <p:cNvSpPr/>
          <p:nvPr/>
        </p:nvSpPr>
        <p:spPr>
          <a:xfrm>
            <a:off x="524894" y="3698275"/>
            <a:ext cx="1232452" cy="497562"/>
          </a:xfrm>
          <a:prstGeom prst="wedgeRoundRectCallout">
            <a:avLst>
              <a:gd name="adj1" fmla="val 67517"/>
              <a:gd name="adj2" fmla="val 278934"/>
              <a:gd name="adj3" fmla="val 16667"/>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Relocate Trail onto DCR Property</a:t>
            </a:r>
          </a:p>
        </p:txBody>
      </p:sp>
      <p:sp>
        <p:nvSpPr>
          <p:cNvPr id="12" name="TextBox 11">
            <a:extLst>
              <a:ext uri="{FF2B5EF4-FFF2-40B4-BE49-F238E27FC236}">
                <a16:creationId xmlns:a16="http://schemas.microsoft.com/office/drawing/2014/main" id="{B089F6DF-30FB-DB06-10C7-250FB6744C49}"/>
              </a:ext>
            </a:extLst>
          </p:cNvPr>
          <p:cNvSpPr txBox="1"/>
          <p:nvPr/>
        </p:nvSpPr>
        <p:spPr>
          <a:xfrm>
            <a:off x="2842592" y="5482437"/>
            <a:ext cx="745434" cy="253916"/>
          </a:xfrm>
          <a:prstGeom prst="rect">
            <a:avLst/>
          </a:prstGeom>
          <a:solidFill>
            <a:schemeClr val="bg1"/>
          </a:solidFill>
        </p:spPr>
        <p:txBody>
          <a:bodyPr wrap="square" lIns="0" rIns="0" rtlCol="0">
            <a:spAutoFit/>
          </a:bodyPr>
          <a:lstStyle/>
          <a:p>
            <a:r>
              <a:rPr lang="en-US" sz="1050" dirty="0">
                <a:solidFill>
                  <a:schemeClr val="tx1">
                    <a:lumMod val="65000"/>
                    <a:lumOff val="35000"/>
                  </a:schemeClr>
                </a:solidFill>
                <a:latin typeface="Myriad Pro" panose="020B0503030403020204" pitchFamily="34" charset="0"/>
              </a:rPr>
              <a:t>The Gardens</a:t>
            </a:r>
          </a:p>
        </p:txBody>
      </p:sp>
    </p:spTree>
    <p:extLst>
      <p:ext uri="{BB962C8B-B14F-4D97-AF65-F5344CB8AC3E}">
        <p14:creationId xmlns:p14="http://schemas.microsoft.com/office/powerpoint/2010/main" val="265954778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3EC70-15A3-DEEE-47B5-0F748119F7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B9DB1E-EB08-E2F0-3440-702C7947DF14}"/>
              </a:ext>
            </a:extLst>
          </p:cNvPr>
          <p:cNvSpPr>
            <a:spLocks noGrp="1"/>
          </p:cNvSpPr>
          <p:nvPr>
            <p:ph type="title"/>
          </p:nvPr>
        </p:nvSpPr>
        <p:spPr>
          <a:xfrm>
            <a:off x="206255" y="138113"/>
            <a:ext cx="10515600" cy="1325559"/>
          </a:xfrm>
        </p:spPr>
        <p:txBody>
          <a:bodyPr/>
          <a:lstStyle/>
          <a:p>
            <a:pPr>
              <a:spcBef>
                <a:spcPts val="0"/>
              </a:spcBef>
            </a:pPr>
            <a:r>
              <a:rPr lang="en-US" dirty="0">
                <a:solidFill>
                  <a:srgbClr val="000000"/>
                </a:solidFill>
                <a:latin typeface="Lato ExtraBold" pitchFamily="34"/>
                <a:ea typeface="Lato ExtraBold" pitchFamily="34"/>
                <a:cs typeface="Lato ExtraBold" pitchFamily="34"/>
              </a:rPr>
              <a:t>Full Site Concept</a:t>
            </a:r>
            <a:br>
              <a:rPr lang="en-US" dirty="0">
                <a:solidFill>
                  <a:srgbClr val="000000"/>
                </a:solidFill>
                <a:latin typeface="Lato ExtraBold" pitchFamily="34"/>
                <a:ea typeface="Lato ExtraBold" pitchFamily="34"/>
                <a:cs typeface="Lato ExtraBold" pitchFamily="34"/>
              </a:rPr>
            </a:br>
            <a:r>
              <a:rPr lang="en-US" sz="2400" dirty="0">
                <a:solidFill>
                  <a:srgbClr val="000000"/>
                </a:solidFill>
                <a:latin typeface="Lato ExtraBold" pitchFamily="34"/>
                <a:ea typeface="Lato ExtraBold" pitchFamily="34"/>
                <a:cs typeface="Lato ExtraBold" pitchFamily="34"/>
              </a:rPr>
              <a:t>Enlargement B</a:t>
            </a:r>
          </a:p>
        </p:txBody>
      </p:sp>
      <p:pic>
        <p:nvPicPr>
          <p:cNvPr id="4" name="Picture 3" descr="Enlargement B, Full Site Concept at Brook Farm Historic Site.">
            <a:extLst>
              <a:ext uri="{FF2B5EF4-FFF2-40B4-BE49-F238E27FC236}">
                <a16:creationId xmlns:a16="http://schemas.microsoft.com/office/drawing/2014/main" id="{14666B17-883A-D67D-368B-F8484C296FB8}"/>
              </a:ext>
            </a:extLst>
          </p:cNvPr>
          <p:cNvPicPr>
            <a:picLocks noChangeAspect="1"/>
          </p:cNvPicPr>
          <p:nvPr/>
        </p:nvPicPr>
        <p:blipFill>
          <a:blip r:embed="rId3">
            <a:extLst>
              <a:ext uri="{28A0092B-C50C-407E-A947-70E740481C1C}">
                <a14:useLocalDpi xmlns:a14="http://schemas.microsoft.com/office/drawing/2010/main" val="0"/>
              </a:ext>
            </a:extLst>
          </a:blip>
          <a:srcRect l="10" r="10"/>
          <a:stretch/>
        </p:blipFill>
        <p:spPr>
          <a:xfrm>
            <a:off x="231288" y="744263"/>
            <a:ext cx="11754457" cy="6113737"/>
          </a:xfrm>
          <a:prstGeom prst="rect">
            <a:avLst/>
          </a:prstGeom>
        </p:spPr>
      </p:pic>
      <p:sp>
        <p:nvSpPr>
          <p:cNvPr id="5" name="Speech Bubble: Rectangle with Corners Rounded 4">
            <a:extLst>
              <a:ext uri="{FF2B5EF4-FFF2-40B4-BE49-F238E27FC236}">
                <a16:creationId xmlns:a16="http://schemas.microsoft.com/office/drawing/2014/main" id="{E400965B-177E-8FA1-44C3-D5346D78C7DD}"/>
              </a:ext>
            </a:extLst>
          </p:cNvPr>
          <p:cNvSpPr/>
          <p:nvPr/>
        </p:nvSpPr>
        <p:spPr>
          <a:xfrm>
            <a:off x="5074591" y="401974"/>
            <a:ext cx="1232452" cy="497562"/>
          </a:xfrm>
          <a:prstGeom prst="wedgeRoundRectCallout">
            <a:avLst>
              <a:gd name="adj1" fmla="val 65707"/>
              <a:gd name="adj2" fmla="val 260108"/>
              <a:gd name="adj3" fmla="val 16667"/>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Relocate Trail onto DCR Property</a:t>
            </a:r>
          </a:p>
        </p:txBody>
      </p:sp>
      <p:sp>
        <p:nvSpPr>
          <p:cNvPr id="3" name="TextBox 2">
            <a:extLst>
              <a:ext uri="{FF2B5EF4-FFF2-40B4-BE49-F238E27FC236}">
                <a16:creationId xmlns:a16="http://schemas.microsoft.com/office/drawing/2014/main" id="{4ABA588F-05B0-6232-E4C3-24ED44F08DB0}"/>
              </a:ext>
            </a:extLst>
          </p:cNvPr>
          <p:cNvSpPr txBox="1">
            <a:spLocks/>
          </p:cNvSpPr>
          <p:nvPr/>
        </p:nvSpPr>
        <p:spPr>
          <a:xfrm>
            <a:off x="7215466" y="2049942"/>
            <a:ext cx="773026" cy="253916"/>
          </a:xfrm>
          <a:prstGeom prst="rect">
            <a:avLst/>
          </a:prstGeom>
          <a:solidFill>
            <a:schemeClr val="bg1"/>
          </a:solidFill>
        </p:spPr>
        <p:txBody>
          <a:bodyPr wrap="square" lIns="0" rIns="0" rtlCol="0">
            <a:spAutoFit/>
          </a:bodyPr>
          <a:lstStyle/>
          <a:p>
            <a:r>
              <a:rPr lang="en-US" sz="1050" dirty="0">
                <a:solidFill>
                  <a:schemeClr val="tx1">
                    <a:lumMod val="65000"/>
                    <a:lumOff val="35000"/>
                  </a:schemeClr>
                </a:solidFill>
                <a:latin typeface="Myriad Pro" panose="020B0503030403020204" pitchFamily="34" charset="0"/>
              </a:rPr>
              <a:t>The Gardens</a:t>
            </a:r>
          </a:p>
        </p:txBody>
      </p:sp>
    </p:spTree>
    <p:extLst>
      <p:ext uri="{BB962C8B-B14F-4D97-AF65-F5344CB8AC3E}">
        <p14:creationId xmlns:p14="http://schemas.microsoft.com/office/powerpoint/2010/main" val="181703054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B5E52-40AD-B9E5-E762-257AE886AA16}"/>
            </a:ext>
          </a:extLst>
        </p:cNvPr>
        <p:cNvGrpSpPr/>
        <p:nvPr/>
      </p:nvGrpSpPr>
      <p:grpSpPr>
        <a:xfrm>
          <a:off x="0" y="0"/>
          <a:ext cx="0" cy="0"/>
          <a:chOff x="0" y="0"/>
          <a:chExt cx="0" cy="0"/>
        </a:xfrm>
      </p:grpSpPr>
      <p:pic>
        <p:nvPicPr>
          <p:cNvPr id="16" name="Picture 15" descr="Historic Core Landscape Treatment at Brook Farm Historic Site.">
            <a:extLst>
              <a:ext uri="{FF2B5EF4-FFF2-40B4-BE49-F238E27FC236}">
                <a16:creationId xmlns:a16="http://schemas.microsoft.com/office/drawing/2014/main" id="{9FCE5978-84D1-A4C8-D10F-A57F82949817}"/>
              </a:ext>
            </a:extLst>
          </p:cNvPr>
          <p:cNvPicPr>
            <a:picLocks noGrp="1" noRot="1" noChangeAspect="1" noMove="1" noResize="1" noEditPoints="1" noAdjustHandles="1" noChangeArrowheads="1" noChangeShapeType="1" noCrop="1"/>
          </p:cNvPicPr>
          <p:nvPr/>
        </p:nvPicPr>
        <p:blipFill>
          <a:blip r:embed="rId3"/>
          <a:srcRect l="-567" t="11576" r="567" b="4454"/>
          <a:stretch/>
        </p:blipFill>
        <p:spPr>
          <a:xfrm>
            <a:off x="647233" y="419351"/>
            <a:ext cx="9172191" cy="5758700"/>
          </a:xfrm>
          <a:prstGeom prst="rect">
            <a:avLst/>
          </a:prstGeom>
        </p:spPr>
      </p:pic>
      <p:sp>
        <p:nvSpPr>
          <p:cNvPr id="12" name="Rectangle 11">
            <a:extLst>
              <a:ext uri="{FF2B5EF4-FFF2-40B4-BE49-F238E27FC236}">
                <a16:creationId xmlns:a16="http://schemas.microsoft.com/office/drawing/2014/main" id="{6327BE56-65A2-FDEC-5742-6F03756D1727}"/>
              </a:ext>
              <a:ext uri="{C183D7F6-B498-43B3-948B-1728B52AA6E4}">
                <adec:decorative xmlns:adec="http://schemas.microsoft.com/office/drawing/2017/decorative" val="1"/>
              </a:ext>
            </a:extLst>
          </p:cNvPr>
          <p:cNvSpPr/>
          <p:nvPr/>
        </p:nvSpPr>
        <p:spPr>
          <a:xfrm>
            <a:off x="9161469" y="271075"/>
            <a:ext cx="1049331" cy="8481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Title 9">
            <a:extLst>
              <a:ext uri="{FF2B5EF4-FFF2-40B4-BE49-F238E27FC236}">
                <a16:creationId xmlns:a16="http://schemas.microsoft.com/office/drawing/2014/main" id="{26F1BF49-C573-6440-F085-0F0DE0DAC7AD}"/>
              </a:ext>
            </a:extLst>
          </p:cNvPr>
          <p:cNvSpPr txBox="1">
            <a:spLocks noGrp="1"/>
          </p:cNvSpPr>
          <p:nvPr>
            <p:ph type="title" idx="4294967295"/>
          </p:nvPr>
        </p:nvSpPr>
        <p:spPr>
          <a:xfrm>
            <a:off x="647232" y="282105"/>
            <a:ext cx="8627045" cy="1127743"/>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Historic Core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Landscape Treatment</a:t>
            </a:r>
          </a:p>
        </p:txBody>
      </p:sp>
      <p:sp>
        <p:nvSpPr>
          <p:cNvPr id="19" name="TextBox 18">
            <a:extLst>
              <a:ext uri="{FF2B5EF4-FFF2-40B4-BE49-F238E27FC236}">
                <a16:creationId xmlns:a16="http://schemas.microsoft.com/office/drawing/2014/main" id="{A9EAB218-8F2D-BA22-B9BF-C04025A07074}"/>
              </a:ext>
            </a:extLst>
          </p:cNvPr>
          <p:cNvSpPr txBox="1">
            <a:spLocks/>
          </p:cNvSpPr>
          <p:nvPr/>
        </p:nvSpPr>
        <p:spPr>
          <a:xfrm rot="3323200">
            <a:off x="7970368" y="2644534"/>
            <a:ext cx="135183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rPr>
              <a:t>BAKER STREET</a:t>
            </a:r>
          </a:p>
        </p:txBody>
      </p:sp>
      <p:grpSp>
        <p:nvGrpSpPr>
          <p:cNvPr id="65" name="Group 64">
            <a:extLst>
              <a:ext uri="{FF2B5EF4-FFF2-40B4-BE49-F238E27FC236}">
                <a16:creationId xmlns:a16="http://schemas.microsoft.com/office/drawing/2014/main" id="{EF51A58D-CD78-DDE5-A695-2E83D46A14C7}"/>
              </a:ext>
              <a:ext uri="{C183D7F6-B498-43B3-948B-1728B52AA6E4}">
                <adec:decorative xmlns:adec="http://schemas.microsoft.com/office/drawing/2017/decorative" val="1"/>
              </a:ext>
            </a:extLst>
          </p:cNvPr>
          <p:cNvGrpSpPr>
            <a:grpSpLocks/>
          </p:cNvGrpSpPr>
          <p:nvPr/>
        </p:nvGrpSpPr>
        <p:grpSpPr>
          <a:xfrm>
            <a:off x="4917919" y="1910898"/>
            <a:ext cx="222298" cy="245461"/>
            <a:chOff x="3896246" y="4925160"/>
            <a:chExt cx="247129" cy="245461"/>
          </a:xfrm>
        </p:grpSpPr>
        <p:sp>
          <p:nvSpPr>
            <p:cNvPr id="66" name="Oval 65">
              <a:extLst>
                <a:ext uri="{FF2B5EF4-FFF2-40B4-BE49-F238E27FC236}">
                  <a16:creationId xmlns:a16="http://schemas.microsoft.com/office/drawing/2014/main" id="{70AA29F1-5243-A4ED-6592-6CCE24EFA45B}"/>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7" name="TextBox 66">
              <a:extLst>
                <a:ext uri="{FF2B5EF4-FFF2-40B4-BE49-F238E27FC236}">
                  <a16:creationId xmlns:a16="http://schemas.microsoft.com/office/drawing/2014/main" id="{9DF6A96C-9F12-EBA5-C725-F8205B054033}"/>
                </a:ext>
              </a:extLst>
            </p:cNvPr>
            <p:cNvSpPr txBox="1">
              <a:spLocks/>
            </p:cNvSpPr>
            <p:nvPr/>
          </p:nvSpPr>
          <p:spPr>
            <a:xfrm flipH="1">
              <a:off x="3896246" y="4925160"/>
              <a:ext cx="212317" cy="24546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3</a:t>
              </a:r>
            </a:p>
          </p:txBody>
        </p:sp>
      </p:grpSp>
      <p:grpSp>
        <p:nvGrpSpPr>
          <p:cNvPr id="52" name="Group 51">
            <a:extLst>
              <a:ext uri="{FF2B5EF4-FFF2-40B4-BE49-F238E27FC236}">
                <a16:creationId xmlns:a16="http://schemas.microsoft.com/office/drawing/2014/main" id="{4FE05D70-2980-728B-8800-A2D71FD65D10}"/>
              </a:ext>
              <a:ext uri="{C183D7F6-B498-43B3-948B-1728B52AA6E4}">
                <adec:decorative xmlns:adec="http://schemas.microsoft.com/office/drawing/2017/decorative" val="1"/>
              </a:ext>
            </a:extLst>
          </p:cNvPr>
          <p:cNvGrpSpPr>
            <a:grpSpLocks/>
          </p:cNvGrpSpPr>
          <p:nvPr/>
        </p:nvGrpSpPr>
        <p:grpSpPr>
          <a:xfrm>
            <a:off x="4628349" y="2720667"/>
            <a:ext cx="228599" cy="245461"/>
            <a:chOff x="3914776" y="4925160"/>
            <a:chExt cx="228599" cy="245461"/>
          </a:xfrm>
        </p:grpSpPr>
        <p:sp>
          <p:nvSpPr>
            <p:cNvPr id="53" name="Oval 52">
              <a:extLst>
                <a:ext uri="{FF2B5EF4-FFF2-40B4-BE49-F238E27FC236}">
                  <a16:creationId xmlns:a16="http://schemas.microsoft.com/office/drawing/2014/main" id="{91CB421A-8FB4-6DD7-4BFC-31A9DB8986BB}"/>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4" name="TextBox 53">
              <a:extLst>
                <a:ext uri="{FF2B5EF4-FFF2-40B4-BE49-F238E27FC236}">
                  <a16:creationId xmlns:a16="http://schemas.microsoft.com/office/drawing/2014/main" id="{69E418CE-A6E9-305D-148F-5F1D13CD3279}"/>
                </a:ext>
              </a:extLst>
            </p:cNvPr>
            <p:cNvSpPr txBox="1">
              <a:spLocks/>
            </p:cNvSpPr>
            <p:nvPr/>
          </p:nvSpPr>
          <p:spPr>
            <a:xfrm flipH="1">
              <a:off x="3914776" y="4925160"/>
              <a:ext cx="228599" cy="24546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5</a:t>
              </a:r>
            </a:p>
          </p:txBody>
        </p:sp>
      </p:grpSp>
      <p:grpSp>
        <p:nvGrpSpPr>
          <p:cNvPr id="21" name="Group 20">
            <a:extLst>
              <a:ext uri="{FF2B5EF4-FFF2-40B4-BE49-F238E27FC236}">
                <a16:creationId xmlns:a16="http://schemas.microsoft.com/office/drawing/2014/main" id="{CAC58167-8674-7CDB-AB9B-ADBE369A42EE}"/>
              </a:ext>
              <a:ext uri="{C183D7F6-B498-43B3-948B-1728B52AA6E4}">
                <adec:decorative xmlns:adec="http://schemas.microsoft.com/office/drawing/2017/decorative" val="1"/>
              </a:ext>
            </a:extLst>
          </p:cNvPr>
          <p:cNvGrpSpPr>
            <a:grpSpLocks/>
          </p:cNvGrpSpPr>
          <p:nvPr/>
        </p:nvGrpSpPr>
        <p:grpSpPr>
          <a:xfrm>
            <a:off x="3434730" y="2906366"/>
            <a:ext cx="205631" cy="245461"/>
            <a:chOff x="3914775" y="4925160"/>
            <a:chExt cx="228600" cy="245461"/>
          </a:xfrm>
        </p:grpSpPr>
        <p:sp>
          <p:nvSpPr>
            <p:cNvPr id="23" name="Oval 22">
              <a:extLst>
                <a:ext uri="{FF2B5EF4-FFF2-40B4-BE49-F238E27FC236}">
                  <a16:creationId xmlns:a16="http://schemas.microsoft.com/office/drawing/2014/main" id="{4D496C3B-B546-62E9-EB6F-DE46235D5E33}"/>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4" name="TextBox 23">
              <a:extLst>
                <a:ext uri="{FF2B5EF4-FFF2-40B4-BE49-F238E27FC236}">
                  <a16:creationId xmlns:a16="http://schemas.microsoft.com/office/drawing/2014/main" id="{2C737474-4FF6-20F2-53C0-BA0ACCB9F916}"/>
                </a:ext>
              </a:extLst>
            </p:cNvPr>
            <p:cNvSpPr txBox="1">
              <a:spLocks/>
            </p:cNvSpPr>
            <p:nvPr/>
          </p:nvSpPr>
          <p:spPr>
            <a:xfrm flipH="1">
              <a:off x="3914775" y="4925160"/>
              <a:ext cx="212317" cy="24546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3</a:t>
              </a:r>
            </a:p>
          </p:txBody>
        </p:sp>
      </p:grpSp>
      <p:grpSp>
        <p:nvGrpSpPr>
          <p:cNvPr id="6" name="Group 5">
            <a:extLst>
              <a:ext uri="{FF2B5EF4-FFF2-40B4-BE49-F238E27FC236}">
                <a16:creationId xmlns:a16="http://schemas.microsoft.com/office/drawing/2014/main" id="{82F59C09-4213-2BC0-B752-FE92C231269C}"/>
              </a:ext>
              <a:ext uri="{C183D7F6-B498-43B3-948B-1728B52AA6E4}">
                <adec:decorative xmlns:adec="http://schemas.microsoft.com/office/drawing/2017/decorative" val="1"/>
              </a:ext>
            </a:extLst>
          </p:cNvPr>
          <p:cNvGrpSpPr>
            <a:grpSpLocks/>
          </p:cNvGrpSpPr>
          <p:nvPr/>
        </p:nvGrpSpPr>
        <p:grpSpPr>
          <a:xfrm>
            <a:off x="6124695" y="2929325"/>
            <a:ext cx="219011" cy="245461"/>
            <a:chOff x="3899901" y="4925160"/>
            <a:chExt cx="243474" cy="245461"/>
          </a:xfrm>
        </p:grpSpPr>
        <p:sp>
          <p:nvSpPr>
            <p:cNvPr id="9" name="Oval 8">
              <a:extLst>
                <a:ext uri="{FF2B5EF4-FFF2-40B4-BE49-F238E27FC236}">
                  <a16:creationId xmlns:a16="http://schemas.microsoft.com/office/drawing/2014/main" id="{639B51B9-4570-269D-932D-0FF11613A9FD}"/>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94830794-A3A4-AD08-B4EF-6319B9B4F096}"/>
                </a:ext>
              </a:extLst>
            </p:cNvPr>
            <p:cNvSpPr txBox="1">
              <a:spLocks/>
            </p:cNvSpPr>
            <p:nvPr/>
          </p:nvSpPr>
          <p:spPr>
            <a:xfrm flipH="1">
              <a:off x="3899901" y="4925160"/>
              <a:ext cx="212317" cy="24546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3</a:t>
              </a:r>
            </a:p>
          </p:txBody>
        </p:sp>
      </p:grpSp>
      <p:grpSp>
        <p:nvGrpSpPr>
          <p:cNvPr id="25" name="Group 24">
            <a:extLst>
              <a:ext uri="{FF2B5EF4-FFF2-40B4-BE49-F238E27FC236}">
                <a16:creationId xmlns:a16="http://schemas.microsoft.com/office/drawing/2014/main" id="{F1B6D0B1-0DC8-9F18-783B-C2594208400B}"/>
              </a:ext>
              <a:ext uri="{C183D7F6-B498-43B3-948B-1728B52AA6E4}">
                <adec:decorative xmlns:adec="http://schemas.microsoft.com/office/drawing/2017/decorative" val="1"/>
              </a:ext>
            </a:extLst>
          </p:cNvPr>
          <p:cNvGrpSpPr>
            <a:grpSpLocks/>
          </p:cNvGrpSpPr>
          <p:nvPr/>
        </p:nvGrpSpPr>
        <p:grpSpPr>
          <a:xfrm>
            <a:off x="8335813" y="2953937"/>
            <a:ext cx="228599" cy="245461"/>
            <a:chOff x="3914776" y="4925160"/>
            <a:chExt cx="228599" cy="245461"/>
          </a:xfrm>
        </p:grpSpPr>
        <p:sp>
          <p:nvSpPr>
            <p:cNvPr id="26" name="Oval 25">
              <a:extLst>
                <a:ext uri="{FF2B5EF4-FFF2-40B4-BE49-F238E27FC236}">
                  <a16:creationId xmlns:a16="http://schemas.microsoft.com/office/drawing/2014/main" id="{3721C1D8-7386-F2E6-B111-E8C789C22C19}"/>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7" name="TextBox 26">
              <a:extLst>
                <a:ext uri="{FF2B5EF4-FFF2-40B4-BE49-F238E27FC236}">
                  <a16:creationId xmlns:a16="http://schemas.microsoft.com/office/drawing/2014/main" id="{BFE8EE2B-2F28-6CDF-E2A0-76291FF0B309}"/>
                </a:ext>
              </a:extLst>
            </p:cNvPr>
            <p:cNvSpPr txBox="1">
              <a:spLocks/>
            </p:cNvSpPr>
            <p:nvPr/>
          </p:nvSpPr>
          <p:spPr>
            <a:xfrm flipH="1">
              <a:off x="3914776" y="4925160"/>
              <a:ext cx="228599" cy="24546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6</a:t>
              </a:r>
            </a:p>
          </p:txBody>
        </p:sp>
      </p:grpSp>
      <p:grpSp>
        <p:nvGrpSpPr>
          <p:cNvPr id="28" name="Group 27">
            <a:extLst>
              <a:ext uri="{FF2B5EF4-FFF2-40B4-BE49-F238E27FC236}">
                <a16:creationId xmlns:a16="http://schemas.microsoft.com/office/drawing/2014/main" id="{0F28F2A4-9EE7-3C17-EB63-CDA8A707E79B}"/>
              </a:ext>
              <a:ext uri="{C183D7F6-B498-43B3-948B-1728B52AA6E4}">
                <adec:decorative xmlns:adec="http://schemas.microsoft.com/office/drawing/2017/decorative" val="1"/>
              </a:ext>
            </a:extLst>
          </p:cNvPr>
          <p:cNvGrpSpPr>
            <a:grpSpLocks/>
          </p:cNvGrpSpPr>
          <p:nvPr/>
        </p:nvGrpSpPr>
        <p:grpSpPr>
          <a:xfrm>
            <a:off x="5653582" y="3207802"/>
            <a:ext cx="324037" cy="246221"/>
            <a:chOff x="3875197" y="4924779"/>
            <a:chExt cx="324037" cy="246221"/>
          </a:xfrm>
        </p:grpSpPr>
        <p:sp>
          <p:nvSpPr>
            <p:cNvPr id="51" name="Oval 50">
              <a:extLst>
                <a:ext uri="{FF2B5EF4-FFF2-40B4-BE49-F238E27FC236}">
                  <a16:creationId xmlns:a16="http://schemas.microsoft.com/office/drawing/2014/main" id="{9ABAA733-FC96-2AFD-567B-F9EA2E7C73B8}"/>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5" name="TextBox 54">
              <a:extLst>
                <a:ext uri="{FF2B5EF4-FFF2-40B4-BE49-F238E27FC236}">
                  <a16:creationId xmlns:a16="http://schemas.microsoft.com/office/drawing/2014/main" id="{3C330169-9F92-795F-2BD3-8EA4CA121B70}"/>
                </a:ext>
              </a:extLst>
            </p:cNvPr>
            <p:cNvSpPr txBox="1">
              <a:spLocks/>
            </p:cNvSpPr>
            <p:nvPr/>
          </p:nvSpPr>
          <p:spPr>
            <a:xfrm flipH="1">
              <a:off x="3875197" y="4924779"/>
              <a:ext cx="324037" cy="24622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10</a:t>
              </a:r>
            </a:p>
          </p:txBody>
        </p:sp>
      </p:grpSp>
      <p:grpSp>
        <p:nvGrpSpPr>
          <p:cNvPr id="77" name="Group 76">
            <a:extLst>
              <a:ext uri="{FF2B5EF4-FFF2-40B4-BE49-F238E27FC236}">
                <a16:creationId xmlns:a16="http://schemas.microsoft.com/office/drawing/2014/main" id="{5F71762D-ECBE-3B97-3166-662D268E94E8}"/>
              </a:ext>
              <a:ext uri="{C183D7F6-B498-43B3-948B-1728B52AA6E4}">
                <adec:decorative xmlns:adec="http://schemas.microsoft.com/office/drawing/2017/decorative" val="1"/>
              </a:ext>
            </a:extLst>
          </p:cNvPr>
          <p:cNvGrpSpPr>
            <a:grpSpLocks/>
          </p:cNvGrpSpPr>
          <p:nvPr/>
        </p:nvGrpSpPr>
        <p:grpSpPr>
          <a:xfrm>
            <a:off x="2128874" y="3418754"/>
            <a:ext cx="324037" cy="246221"/>
            <a:chOff x="3868278" y="4924779"/>
            <a:chExt cx="360232" cy="246221"/>
          </a:xfrm>
        </p:grpSpPr>
        <p:sp>
          <p:nvSpPr>
            <p:cNvPr id="78" name="Oval 77">
              <a:extLst>
                <a:ext uri="{FF2B5EF4-FFF2-40B4-BE49-F238E27FC236}">
                  <a16:creationId xmlns:a16="http://schemas.microsoft.com/office/drawing/2014/main" id="{4BB0BB88-6061-2BF8-0559-6D432EA212AD}"/>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9" name="TextBox 78">
              <a:extLst>
                <a:ext uri="{FF2B5EF4-FFF2-40B4-BE49-F238E27FC236}">
                  <a16:creationId xmlns:a16="http://schemas.microsoft.com/office/drawing/2014/main" id="{588AA3CA-63B5-C6E0-1E28-14EFD45AB5F5}"/>
                </a:ext>
              </a:extLst>
            </p:cNvPr>
            <p:cNvSpPr txBox="1">
              <a:spLocks/>
            </p:cNvSpPr>
            <p:nvPr/>
          </p:nvSpPr>
          <p:spPr>
            <a:xfrm flipH="1">
              <a:off x="3868278" y="4924779"/>
              <a:ext cx="360232" cy="24622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12</a:t>
              </a:r>
            </a:p>
          </p:txBody>
        </p:sp>
      </p:grpSp>
      <p:grpSp>
        <p:nvGrpSpPr>
          <p:cNvPr id="71" name="Group 70">
            <a:extLst>
              <a:ext uri="{FF2B5EF4-FFF2-40B4-BE49-F238E27FC236}">
                <a16:creationId xmlns:a16="http://schemas.microsoft.com/office/drawing/2014/main" id="{560F7C55-5FD2-523B-89BB-4A73A7973CA5}"/>
              </a:ext>
              <a:ext uri="{C183D7F6-B498-43B3-948B-1728B52AA6E4}">
                <adec:decorative xmlns:adec="http://schemas.microsoft.com/office/drawing/2017/decorative" val="1"/>
              </a:ext>
            </a:extLst>
          </p:cNvPr>
          <p:cNvGrpSpPr>
            <a:grpSpLocks/>
          </p:cNvGrpSpPr>
          <p:nvPr/>
        </p:nvGrpSpPr>
        <p:grpSpPr>
          <a:xfrm>
            <a:off x="5533559" y="3449989"/>
            <a:ext cx="324037" cy="246221"/>
            <a:chOff x="3875197" y="4924779"/>
            <a:chExt cx="324037" cy="246221"/>
          </a:xfrm>
        </p:grpSpPr>
        <p:sp>
          <p:nvSpPr>
            <p:cNvPr id="72" name="Oval 71">
              <a:extLst>
                <a:ext uri="{FF2B5EF4-FFF2-40B4-BE49-F238E27FC236}">
                  <a16:creationId xmlns:a16="http://schemas.microsoft.com/office/drawing/2014/main" id="{54E455F6-7295-97DC-D580-5C29EDAEFF0C}"/>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3" name="TextBox 72">
              <a:extLst>
                <a:ext uri="{FF2B5EF4-FFF2-40B4-BE49-F238E27FC236}">
                  <a16:creationId xmlns:a16="http://schemas.microsoft.com/office/drawing/2014/main" id="{AFDD0AB4-1623-C491-93F6-56CC9DD5EE60}"/>
                </a:ext>
              </a:extLst>
            </p:cNvPr>
            <p:cNvSpPr txBox="1">
              <a:spLocks/>
            </p:cNvSpPr>
            <p:nvPr/>
          </p:nvSpPr>
          <p:spPr>
            <a:xfrm flipH="1">
              <a:off x="3875197" y="4924779"/>
              <a:ext cx="324037" cy="24622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11</a:t>
              </a:r>
            </a:p>
          </p:txBody>
        </p:sp>
      </p:grpSp>
      <p:grpSp>
        <p:nvGrpSpPr>
          <p:cNvPr id="17" name="Group 16">
            <a:extLst>
              <a:ext uri="{FF2B5EF4-FFF2-40B4-BE49-F238E27FC236}">
                <a16:creationId xmlns:a16="http://schemas.microsoft.com/office/drawing/2014/main" id="{1DBA5CEC-030F-3986-BDB0-7999C640FDA6}"/>
              </a:ext>
              <a:ext uri="{C183D7F6-B498-43B3-948B-1728B52AA6E4}">
                <adec:decorative xmlns:adec="http://schemas.microsoft.com/office/drawing/2017/decorative" val="1"/>
              </a:ext>
            </a:extLst>
          </p:cNvPr>
          <p:cNvGrpSpPr>
            <a:grpSpLocks/>
          </p:cNvGrpSpPr>
          <p:nvPr/>
        </p:nvGrpSpPr>
        <p:grpSpPr>
          <a:xfrm>
            <a:off x="6082726" y="3470793"/>
            <a:ext cx="219011" cy="245461"/>
            <a:chOff x="3899901" y="4925160"/>
            <a:chExt cx="243474" cy="245461"/>
          </a:xfrm>
        </p:grpSpPr>
        <p:sp>
          <p:nvSpPr>
            <p:cNvPr id="18" name="Oval 17">
              <a:extLst>
                <a:ext uri="{FF2B5EF4-FFF2-40B4-BE49-F238E27FC236}">
                  <a16:creationId xmlns:a16="http://schemas.microsoft.com/office/drawing/2014/main" id="{7C02FE91-2701-5386-02B8-A87BF52353FE}"/>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TextBox 19">
              <a:extLst>
                <a:ext uri="{FF2B5EF4-FFF2-40B4-BE49-F238E27FC236}">
                  <a16:creationId xmlns:a16="http://schemas.microsoft.com/office/drawing/2014/main" id="{17FC47BE-6FB0-05A9-A918-A4A38BF86D92}"/>
                </a:ext>
              </a:extLst>
            </p:cNvPr>
            <p:cNvSpPr txBox="1">
              <a:spLocks/>
            </p:cNvSpPr>
            <p:nvPr/>
          </p:nvSpPr>
          <p:spPr>
            <a:xfrm flipH="1">
              <a:off x="3899901" y="4925160"/>
              <a:ext cx="212317" cy="24546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8</a:t>
              </a:r>
            </a:p>
          </p:txBody>
        </p:sp>
      </p:grpSp>
      <p:grpSp>
        <p:nvGrpSpPr>
          <p:cNvPr id="45" name="Group 44">
            <a:extLst>
              <a:ext uri="{FF2B5EF4-FFF2-40B4-BE49-F238E27FC236}">
                <a16:creationId xmlns:a16="http://schemas.microsoft.com/office/drawing/2014/main" id="{2AE0A321-D517-FA0C-3271-C4CB26165684}"/>
              </a:ext>
              <a:ext uri="{C183D7F6-B498-43B3-948B-1728B52AA6E4}">
                <adec:decorative xmlns:adec="http://schemas.microsoft.com/office/drawing/2017/decorative" val="1"/>
              </a:ext>
            </a:extLst>
          </p:cNvPr>
          <p:cNvGrpSpPr>
            <a:grpSpLocks/>
          </p:cNvGrpSpPr>
          <p:nvPr/>
        </p:nvGrpSpPr>
        <p:grpSpPr>
          <a:xfrm>
            <a:off x="5198342" y="3815417"/>
            <a:ext cx="228599" cy="245461"/>
            <a:chOff x="3914776" y="4925160"/>
            <a:chExt cx="228599" cy="245461"/>
          </a:xfrm>
        </p:grpSpPr>
        <p:sp>
          <p:nvSpPr>
            <p:cNvPr id="46" name="Oval 45">
              <a:extLst>
                <a:ext uri="{FF2B5EF4-FFF2-40B4-BE49-F238E27FC236}">
                  <a16:creationId xmlns:a16="http://schemas.microsoft.com/office/drawing/2014/main" id="{F9DBF6A0-6B08-5665-9519-13D1E89ED29E}"/>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7" name="TextBox 46">
              <a:extLst>
                <a:ext uri="{FF2B5EF4-FFF2-40B4-BE49-F238E27FC236}">
                  <a16:creationId xmlns:a16="http://schemas.microsoft.com/office/drawing/2014/main" id="{DBB5A728-B705-80DA-9EDC-1AB11859AD78}"/>
                </a:ext>
              </a:extLst>
            </p:cNvPr>
            <p:cNvSpPr txBox="1">
              <a:spLocks/>
            </p:cNvSpPr>
            <p:nvPr/>
          </p:nvSpPr>
          <p:spPr>
            <a:xfrm flipH="1">
              <a:off x="3914776" y="4925160"/>
              <a:ext cx="228599" cy="24546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4</a:t>
              </a:r>
            </a:p>
          </p:txBody>
        </p:sp>
      </p:grpSp>
      <p:grpSp>
        <p:nvGrpSpPr>
          <p:cNvPr id="13" name="Group 12">
            <a:extLst>
              <a:ext uri="{FF2B5EF4-FFF2-40B4-BE49-F238E27FC236}">
                <a16:creationId xmlns:a16="http://schemas.microsoft.com/office/drawing/2014/main" id="{5272DE12-C19C-FFBE-BF92-C0253F8D42B7}"/>
              </a:ext>
              <a:ext uri="{C183D7F6-B498-43B3-948B-1728B52AA6E4}">
                <adec:decorative xmlns:adec="http://schemas.microsoft.com/office/drawing/2017/decorative" val="1"/>
              </a:ext>
            </a:extLst>
          </p:cNvPr>
          <p:cNvGrpSpPr>
            <a:grpSpLocks/>
          </p:cNvGrpSpPr>
          <p:nvPr/>
        </p:nvGrpSpPr>
        <p:grpSpPr>
          <a:xfrm>
            <a:off x="6768895" y="3983851"/>
            <a:ext cx="219011" cy="245461"/>
            <a:chOff x="3899901" y="4925160"/>
            <a:chExt cx="243474" cy="245461"/>
          </a:xfrm>
        </p:grpSpPr>
        <p:sp>
          <p:nvSpPr>
            <p:cNvPr id="14" name="Oval 13">
              <a:extLst>
                <a:ext uri="{FF2B5EF4-FFF2-40B4-BE49-F238E27FC236}">
                  <a16:creationId xmlns:a16="http://schemas.microsoft.com/office/drawing/2014/main" id="{9D5B9323-AA25-7E82-2B2D-A7F9884A9962}"/>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 name="TextBox 14">
              <a:extLst>
                <a:ext uri="{FF2B5EF4-FFF2-40B4-BE49-F238E27FC236}">
                  <a16:creationId xmlns:a16="http://schemas.microsoft.com/office/drawing/2014/main" id="{4C503E15-D133-AD6D-1E42-11A82017F0CF}"/>
                </a:ext>
              </a:extLst>
            </p:cNvPr>
            <p:cNvSpPr txBox="1">
              <a:spLocks/>
            </p:cNvSpPr>
            <p:nvPr/>
          </p:nvSpPr>
          <p:spPr>
            <a:xfrm flipH="1">
              <a:off x="3899901" y="4925160"/>
              <a:ext cx="212317" cy="24546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9</a:t>
              </a:r>
            </a:p>
          </p:txBody>
        </p:sp>
      </p:grpSp>
      <p:grpSp>
        <p:nvGrpSpPr>
          <p:cNvPr id="29" name="Group 28">
            <a:extLst>
              <a:ext uri="{FF2B5EF4-FFF2-40B4-BE49-F238E27FC236}">
                <a16:creationId xmlns:a16="http://schemas.microsoft.com/office/drawing/2014/main" id="{A41E4090-DDC0-CC74-E8AB-C2A19968CE76}"/>
              </a:ext>
              <a:ext uri="{C183D7F6-B498-43B3-948B-1728B52AA6E4}">
                <adec:decorative xmlns:adec="http://schemas.microsoft.com/office/drawing/2017/decorative" val="1"/>
              </a:ext>
            </a:extLst>
          </p:cNvPr>
          <p:cNvGrpSpPr>
            <a:grpSpLocks/>
          </p:cNvGrpSpPr>
          <p:nvPr/>
        </p:nvGrpSpPr>
        <p:grpSpPr>
          <a:xfrm>
            <a:off x="4379456" y="4119350"/>
            <a:ext cx="228599" cy="245461"/>
            <a:chOff x="3914776" y="4925160"/>
            <a:chExt cx="228599" cy="245461"/>
          </a:xfrm>
        </p:grpSpPr>
        <p:sp>
          <p:nvSpPr>
            <p:cNvPr id="3" name="Oval 2">
              <a:extLst>
                <a:ext uri="{FF2B5EF4-FFF2-40B4-BE49-F238E27FC236}">
                  <a16:creationId xmlns:a16="http://schemas.microsoft.com/office/drawing/2014/main" id="{FC69A621-1E2F-16D2-1F98-C198A5C4BA41}"/>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C86520D5-E0DD-A017-0270-DC8163CE2F7E}"/>
                </a:ext>
              </a:extLst>
            </p:cNvPr>
            <p:cNvSpPr txBox="1">
              <a:spLocks/>
            </p:cNvSpPr>
            <p:nvPr/>
          </p:nvSpPr>
          <p:spPr>
            <a:xfrm flipH="1">
              <a:off x="3914776" y="4925160"/>
              <a:ext cx="228599" cy="24546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1</a:t>
              </a:r>
            </a:p>
          </p:txBody>
        </p:sp>
      </p:grpSp>
      <p:grpSp>
        <p:nvGrpSpPr>
          <p:cNvPr id="4" name="Group 3">
            <a:extLst>
              <a:ext uri="{FF2B5EF4-FFF2-40B4-BE49-F238E27FC236}">
                <a16:creationId xmlns:a16="http://schemas.microsoft.com/office/drawing/2014/main" id="{21E4F89B-10DC-D1E9-A33C-232FA3BB1249}"/>
              </a:ext>
              <a:ext uri="{C183D7F6-B498-43B3-948B-1728B52AA6E4}">
                <adec:decorative xmlns:adec="http://schemas.microsoft.com/office/drawing/2017/decorative" val="1"/>
              </a:ext>
            </a:extLst>
          </p:cNvPr>
          <p:cNvGrpSpPr>
            <a:grpSpLocks/>
          </p:cNvGrpSpPr>
          <p:nvPr/>
        </p:nvGrpSpPr>
        <p:grpSpPr>
          <a:xfrm>
            <a:off x="4788188" y="4224034"/>
            <a:ext cx="205631" cy="245461"/>
            <a:chOff x="3914775" y="4925160"/>
            <a:chExt cx="228600" cy="245461"/>
          </a:xfrm>
        </p:grpSpPr>
        <p:sp>
          <p:nvSpPr>
            <p:cNvPr id="7" name="Oval 6">
              <a:extLst>
                <a:ext uri="{FF2B5EF4-FFF2-40B4-BE49-F238E27FC236}">
                  <a16:creationId xmlns:a16="http://schemas.microsoft.com/office/drawing/2014/main" id="{25F710F9-2042-03E6-DE5A-B922F31852A7}"/>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CD7F56A8-9067-490E-8AC9-67A2BCD1A700}"/>
                </a:ext>
              </a:extLst>
            </p:cNvPr>
            <p:cNvSpPr txBox="1">
              <a:spLocks/>
            </p:cNvSpPr>
            <p:nvPr/>
          </p:nvSpPr>
          <p:spPr>
            <a:xfrm flipH="1">
              <a:off x="3914775" y="4925160"/>
              <a:ext cx="212317" cy="24546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3</a:t>
              </a:r>
            </a:p>
          </p:txBody>
        </p:sp>
      </p:grpSp>
      <p:grpSp>
        <p:nvGrpSpPr>
          <p:cNvPr id="33" name="Group 32">
            <a:extLst>
              <a:ext uri="{FF2B5EF4-FFF2-40B4-BE49-F238E27FC236}">
                <a16:creationId xmlns:a16="http://schemas.microsoft.com/office/drawing/2014/main" id="{6A9CD13D-DF31-C6DC-2970-FBC6580FB045}"/>
              </a:ext>
              <a:ext uri="{C183D7F6-B498-43B3-948B-1728B52AA6E4}">
                <adec:decorative xmlns:adec="http://schemas.microsoft.com/office/drawing/2017/decorative" val="1"/>
              </a:ext>
            </a:extLst>
          </p:cNvPr>
          <p:cNvGrpSpPr>
            <a:grpSpLocks/>
          </p:cNvGrpSpPr>
          <p:nvPr/>
        </p:nvGrpSpPr>
        <p:grpSpPr>
          <a:xfrm>
            <a:off x="3250288" y="4493645"/>
            <a:ext cx="324037" cy="246221"/>
            <a:chOff x="1350384" y="6041252"/>
            <a:chExt cx="324037" cy="246221"/>
          </a:xfrm>
        </p:grpSpPr>
        <p:sp>
          <p:nvSpPr>
            <p:cNvPr id="34" name="Oval 33">
              <a:extLst>
                <a:ext uri="{FF2B5EF4-FFF2-40B4-BE49-F238E27FC236}">
                  <a16:creationId xmlns:a16="http://schemas.microsoft.com/office/drawing/2014/main" id="{A540FEEC-4D8C-6CAF-BCB0-73CED4B5DB25}"/>
                </a:ext>
              </a:extLst>
            </p:cNvPr>
            <p:cNvSpPr>
              <a:spLocks/>
            </p:cNvSpPr>
            <p:nvPr/>
          </p:nvSpPr>
          <p:spPr>
            <a:xfrm>
              <a:off x="1401675" y="6067703"/>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5" name="TextBox 34">
              <a:extLst>
                <a:ext uri="{FF2B5EF4-FFF2-40B4-BE49-F238E27FC236}">
                  <a16:creationId xmlns:a16="http://schemas.microsoft.com/office/drawing/2014/main" id="{16AD66A3-F4F3-15DD-8778-B9CB7A82A58F}"/>
                </a:ext>
              </a:extLst>
            </p:cNvPr>
            <p:cNvSpPr txBox="1">
              <a:spLocks/>
            </p:cNvSpPr>
            <p:nvPr/>
          </p:nvSpPr>
          <p:spPr>
            <a:xfrm flipH="1">
              <a:off x="1350384" y="6041252"/>
              <a:ext cx="324037" cy="24622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10</a:t>
              </a:r>
            </a:p>
          </p:txBody>
        </p:sp>
      </p:grpSp>
      <p:grpSp>
        <p:nvGrpSpPr>
          <p:cNvPr id="30" name="Group 29">
            <a:extLst>
              <a:ext uri="{FF2B5EF4-FFF2-40B4-BE49-F238E27FC236}">
                <a16:creationId xmlns:a16="http://schemas.microsoft.com/office/drawing/2014/main" id="{854BA7AE-B8CC-B475-3D9A-CDC83456106B}"/>
              </a:ext>
              <a:ext uri="{C183D7F6-B498-43B3-948B-1728B52AA6E4}">
                <adec:decorative xmlns:adec="http://schemas.microsoft.com/office/drawing/2017/decorative" val="1"/>
              </a:ext>
            </a:extLst>
          </p:cNvPr>
          <p:cNvGrpSpPr>
            <a:grpSpLocks/>
          </p:cNvGrpSpPr>
          <p:nvPr/>
        </p:nvGrpSpPr>
        <p:grpSpPr>
          <a:xfrm>
            <a:off x="4365896" y="4518921"/>
            <a:ext cx="228599" cy="245461"/>
            <a:chOff x="3914776" y="4925160"/>
            <a:chExt cx="228599" cy="245461"/>
          </a:xfrm>
        </p:grpSpPr>
        <p:sp>
          <p:nvSpPr>
            <p:cNvPr id="31" name="Oval 30">
              <a:extLst>
                <a:ext uri="{FF2B5EF4-FFF2-40B4-BE49-F238E27FC236}">
                  <a16:creationId xmlns:a16="http://schemas.microsoft.com/office/drawing/2014/main" id="{4BC1518F-7F64-6D60-3714-35BFDA64ACD5}"/>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2" name="TextBox 31">
              <a:extLst>
                <a:ext uri="{FF2B5EF4-FFF2-40B4-BE49-F238E27FC236}">
                  <a16:creationId xmlns:a16="http://schemas.microsoft.com/office/drawing/2014/main" id="{13FE9C05-DBDB-A859-E801-3EFBA50DCC8E}"/>
                </a:ext>
              </a:extLst>
            </p:cNvPr>
            <p:cNvSpPr txBox="1">
              <a:spLocks/>
            </p:cNvSpPr>
            <p:nvPr/>
          </p:nvSpPr>
          <p:spPr>
            <a:xfrm flipH="1">
              <a:off x="3914776" y="4925160"/>
              <a:ext cx="228599" cy="24546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2</a:t>
              </a:r>
            </a:p>
          </p:txBody>
        </p:sp>
      </p:grpSp>
      <p:grpSp>
        <p:nvGrpSpPr>
          <p:cNvPr id="56" name="Group 55">
            <a:extLst>
              <a:ext uri="{FF2B5EF4-FFF2-40B4-BE49-F238E27FC236}">
                <a16:creationId xmlns:a16="http://schemas.microsoft.com/office/drawing/2014/main" id="{99E954D7-54E8-6061-5BEC-9E18ABF8476A}"/>
              </a:ext>
              <a:ext uri="{C183D7F6-B498-43B3-948B-1728B52AA6E4}">
                <adec:decorative xmlns:adec="http://schemas.microsoft.com/office/drawing/2017/decorative" val="1"/>
              </a:ext>
            </a:extLst>
          </p:cNvPr>
          <p:cNvGrpSpPr>
            <a:grpSpLocks/>
          </p:cNvGrpSpPr>
          <p:nvPr/>
        </p:nvGrpSpPr>
        <p:grpSpPr>
          <a:xfrm>
            <a:off x="4934593" y="4514909"/>
            <a:ext cx="228599" cy="246221"/>
            <a:chOff x="3914776" y="4925160"/>
            <a:chExt cx="228599" cy="246221"/>
          </a:xfrm>
        </p:grpSpPr>
        <p:sp>
          <p:nvSpPr>
            <p:cNvPr id="57" name="Oval 56">
              <a:extLst>
                <a:ext uri="{FF2B5EF4-FFF2-40B4-BE49-F238E27FC236}">
                  <a16:creationId xmlns:a16="http://schemas.microsoft.com/office/drawing/2014/main" id="{D59B52C2-DED6-627C-694C-ED33F1525C5D}"/>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8" name="TextBox 57">
              <a:extLst>
                <a:ext uri="{FF2B5EF4-FFF2-40B4-BE49-F238E27FC236}">
                  <a16:creationId xmlns:a16="http://schemas.microsoft.com/office/drawing/2014/main" id="{6004E0D6-55AA-D345-A199-097B166DDB10}"/>
                </a:ext>
              </a:extLst>
            </p:cNvPr>
            <p:cNvSpPr txBox="1">
              <a:spLocks/>
            </p:cNvSpPr>
            <p:nvPr/>
          </p:nvSpPr>
          <p:spPr>
            <a:xfrm flipH="1">
              <a:off x="3914776" y="4925160"/>
              <a:ext cx="228599" cy="24622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7</a:t>
              </a:r>
            </a:p>
          </p:txBody>
        </p:sp>
      </p:grpSp>
      <p:grpSp>
        <p:nvGrpSpPr>
          <p:cNvPr id="74" name="Group 73">
            <a:extLst>
              <a:ext uri="{FF2B5EF4-FFF2-40B4-BE49-F238E27FC236}">
                <a16:creationId xmlns:a16="http://schemas.microsoft.com/office/drawing/2014/main" id="{FE8E2635-E0BD-9C90-3691-ED9C1EDB1F2F}"/>
              </a:ext>
              <a:ext uri="{C183D7F6-B498-43B3-948B-1728B52AA6E4}">
                <adec:decorative xmlns:adec="http://schemas.microsoft.com/office/drawing/2017/decorative" val="1"/>
              </a:ext>
            </a:extLst>
          </p:cNvPr>
          <p:cNvGrpSpPr>
            <a:grpSpLocks/>
          </p:cNvGrpSpPr>
          <p:nvPr/>
        </p:nvGrpSpPr>
        <p:grpSpPr>
          <a:xfrm>
            <a:off x="5637751" y="4526821"/>
            <a:ext cx="324037" cy="246221"/>
            <a:chOff x="3875197" y="4924779"/>
            <a:chExt cx="324037" cy="246221"/>
          </a:xfrm>
        </p:grpSpPr>
        <p:sp>
          <p:nvSpPr>
            <p:cNvPr id="75" name="Oval 74">
              <a:extLst>
                <a:ext uri="{FF2B5EF4-FFF2-40B4-BE49-F238E27FC236}">
                  <a16:creationId xmlns:a16="http://schemas.microsoft.com/office/drawing/2014/main" id="{7F98279A-E841-6E7C-8961-4728B51F5B49}"/>
                </a:ext>
              </a:extLst>
            </p:cNvPr>
            <p:cNvSpPr>
              <a:spLocks/>
            </p:cNvSpPr>
            <p:nvPr/>
          </p:nvSpPr>
          <p:spPr>
            <a:xfrm>
              <a:off x="3931057" y="4948395"/>
              <a:ext cx="212318" cy="19899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6" name="TextBox 75">
              <a:extLst>
                <a:ext uri="{FF2B5EF4-FFF2-40B4-BE49-F238E27FC236}">
                  <a16:creationId xmlns:a16="http://schemas.microsoft.com/office/drawing/2014/main" id="{0F6FE966-F7FE-35DE-B566-ADD769903010}"/>
                </a:ext>
              </a:extLst>
            </p:cNvPr>
            <p:cNvSpPr txBox="1">
              <a:spLocks/>
            </p:cNvSpPr>
            <p:nvPr/>
          </p:nvSpPr>
          <p:spPr>
            <a:xfrm flipH="1">
              <a:off x="3875197" y="4924779"/>
              <a:ext cx="324037" cy="24622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11</a:t>
              </a:r>
            </a:p>
          </p:txBody>
        </p:sp>
      </p:grpSp>
      <p:pic>
        <p:nvPicPr>
          <p:cNvPr id="1026" name="Picture 2">
            <a:extLst>
              <a:ext uri="{FF2B5EF4-FFF2-40B4-BE49-F238E27FC236}">
                <a16:creationId xmlns:a16="http://schemas.microsoft.com/office/drawing/2014/main" id="{3342E768-444F-9A66-EBCB-4D306B66E90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2884" y="5578932"/>
            <a:ext cx="559791" cy="5597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aphicFrame>
        <p:nvGraphicFramePr>
          <p:cNvPr id="37" name="Table 36" descr="Table indicating features or treatments shown on aerial image. The number used on the aerial image is identified in the Table.">
            <a:extLst>
              <a:ext uri="{FF2B5EF4-FFF2-40B4-BE49-F238E27FC236}">
                <a16:creationId xmlns:a16="http://schemas.microsoft.com/office/drawing/2014/main" id="{8E69DD96-8BCE-BCFD-F2F9-B82D8972A045}"/>
              </a:ext>
            </a:extLst>
          </p:cNvPr>
          <p:cNvGraphicFramePr>
            <a:graphicFrameLocks noGrp="1"/>
          </p:cNvGraphicFramePr>
          <p:nvPr>
            <p:extLst>
              <p:ext uri="{D42A27DB-BD31-4B8C-83A1-F6EECF244321}">
                <p14:modId xmlns:p14="http://schemas.microsoft.com/office/powerpoint/2010/main" val="2094663271"/>
              </p:ext>
            </p:extLst>
          </p:nvPr>
        </p:nvGraphicFramePr>
        <p:xfrm>
          <a:off x="9274278" y="1120934"/>
          <a:ext cx="2809172" cy="5101429"/>
        </p:xfrm>
        <a:graphic>
          <a:graphicData uri="http://schemas.openxmlformats.org/drawingml/2006/table">
            <a:tbl>
              <a:tblPr firstRow="1" bandRow="1">
                <a:tableStyleId>{5940675A-B579-460E-94D1-54222C63F5DA}</a:tableStyleId>
              </a:tblPr>
              <a:tblGrid>
                <a:gridCol w="439606">
                  <a:extLst>
                    <a:ext uri="{9D8B030D-6E8A-4147-A177-3AD203B41FA5}">
                      <a16:colId xmlns:a16="http://schemas.microsoft.com/office/drawing/2014/main" val="3500530484"/>
                    </a:ext>
                  </a:extLst>
                </a:gridCol>
                <a:gridCol w="2369566">
                  <a:extLst>
                    <a:ext uri="{9D8B030D-6E8A-4147-A177-3AD203B41FA5}">
                      <a16:colId xmlns:a16="http://schemas.microsoft.com/office/drawing/2014/main" val="3750824993"/>
                    </a:ext>
                  </a:extLst>
                </a:gridCol>
              </a:tblGrid>
              <a:tr h="371949">
                <a:tc>
                  <a:txBody>
                    <a:bodyPr/>
                    <a:lstStyle/>
                    <a:p>
                      <a:pPr algn="ctr"/>
                      <a:r>
                        <a:rPr lang="en-US" sz="1100" dirty="0"/>
                        <a:t>No. </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pPr algn="ctr"/>
                      <a:r>
                        <a:rPr lang="en-US" sz="1100" dirty="0"/>
                        <a:t>Feature/Treatment</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2774093903"/>
                  </a:ext>
                </a:extLst>
              </a:tr>
              <a:tr h="370840">
                <a:tc>
                  <a:txBody>
                    <a:bodyPr/>
                    <a:lstStyle/>
                    <a:p>
                      <a:pPr algn="ctr"/>
                      <a:r>
                        <a:rPr lang="en-US" sz="1100" dirty="0"/>
                        <a:t>1</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PRINT SHOP</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1635855438"/>
                  </a:ext>
                </a:extLst>
              </a:tr>
              <a:tr h="370840">
                <a:tc>
                  <a:txBody>
                    <a:bodyPr/>
                    <a:lstStyle/>
                    <a:p>
                      <a:pPr algn="ctr"/>
                      <a:r>
                        <a:rPr lang="en-US" sz="1100" dirty="0"/>
                        <a:t>2</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FORMALIZE PRINT SHOP PARKING</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3619584111"/>
                  </a:ext>
                </a:extLst>
              </a:tr>
              <a:tr h="370840">
                <a:tc>
                  <a:txBody>
                    <a:bodyPr/>
                    <a:lstStyle/>
                    <a:p>
                      <a:pPr algn="ctr"/>
                      <a:r>
                        <a:rPr lang="en-US" sz="1100" dirty="0"/>
                        <a:t>3</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REMOVE INVASIVE VEGETATION</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3309674088"/>
                  </a:ext>
                </a:extLst>
              </a:tr>
              <a:tr h="370840">
                <a:tc>
                  <a:txBody>
                    <a:bodyPr/>
                    <a:lstStyle/>
                    <a:p>
                      <a:pPr algn="ctr"/>
                      <a:r>
                        <a:rPr lang="en-US" sz="1100" dirty="0"/>
                        <a:t>4</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REMOVE EXISTING PAVING</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3321629747"/>
                  </a:ext>
                </a:extLst>
              </a:tr>
              <a:tr h="370840">
                <a:tc>
                  <a:txBody>
                    <a:bodyPr/>
                    <a:lstStyle/>
                    <a:p>
                      <a:pPr algn="ctr"/>
                      <a:r>
                        <a:rPr lang="en-US" sz="1100" dirty="0"/>
                        <a:t>5</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PRESERVE MATURE TREES</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2947706267"/>
                  </a:ext>
                </a:extLst>
              </a:tr>
              <a:tr h="370840">
                <a:tc>
                  <a:txBody>
                    <a:bodyPr/>
                    <a:lstStyle/>
                    <a:p>
                      <a:pPr algn="ctr"/>
                      <a:r>
                        <a:rPr lang="en-US" sz="1100" dirty="0"/>
                        <a:t>6</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IMPROVE SIGHT LINES AT EXISTING MULTIMODAL ENTRANCE</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1290165232"/>
                  </a:ext>
                </a:extLst>
              </a:tr>
              <a:tr h="370840">
                <a:tc>
                  <a:txBody>
                    <a:bodyPr/>
                    <a:lstStyle/>
                    <a:p>
                      <a:pPr algn="ctr"/>
                      <a:r>
                        <a:rPr lang="en-US" sz="1100" dirty="0"/>
                        <a:t>7</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REPLACE EXISTING KIOSK</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2997541539"/>
                  </a:ext>
                </a:extLst>
              </a:tr>
              <a:tr h="370840">
                <a:tc>
                  <a:txBody>
                    <a:bodyPr/>
                    <a:lstStyle/>
                    <a:p>
                      <a:pPr algn="ctr"/>
                      <a:r>
                        <a:rPr lang="en-US" sz="1100" dirty="0"/>
                        <a:t>8</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EXPOSE AND STABILIZE HISTORIC FOUNDATIONS</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3232096339"/>
                  </a:ext>
                </a:extLst>
              </a:tr>
              <a:tr h="370840">
                <a:tc>
                  <a:txBody>
                    <a:bodyPr/>
                    <a:lstStyle/>
                    <a:p>
                      <a:pPr algn="ctr"/>
                      <a:r>
                        <a:rPr lang="en-US" sz="1100" dirty="0"/>
                        <a:t>9</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PRESERVE HISTORIC WALLS AND FENCES</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214747023"/>
                  </a:ext>
                </a:extLst>
              </a:tr>
              <a:tr h="370840">
                <a:tc>
                  <a:txBody>
                    <a:bodyPr/>
                    <a:lstStyle/>
                    <a:p>
                      <a:pPr algn="ctr"/>
                      <a:r>
                        <a:rPr lang="en-US" sz="1100" dirty="0"/>
                        <a:t>10</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PROVIDE INTERPRETIVE AND WAYFINDING SIGNAGE</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776691080"/>
                  </a:ext>
                </a:extLst>
              </a:tr>
              <a:tr h="370840">
                <a:tc>
                  <a:txBody>
                    <a:bodyPr/>
                    <a:lstStyle/>
                    <a:p>
                      <a:pPr algn="ctr"/>
                      <a:r>
                        <a:rPr lang="en-US" sz="1100" dirty="0"/>
                        <a:t>11</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PROVIDE BIKE RACKS</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1118649273"/>
                  </a:ext>
                </a:extLst>
              </a:tr>
              <a:tr h="370840">
                <a:tc>
                  <a:txBody>
                    <a:bodyPr/>
                    <a:lstStyle/>
                    <a:p>
                      <a:pPr algn="ctr"/>
                      <a:r>
                        <a:rPr lang="en-US" sz="1100" dirty="0"/>
                        <a:t>12</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tc>
                  <a:txBody>
                    <a:bodyPr/>
                    <a:lstStyle/>
                    <a:p>
                      <a:r>
                        <a:rPr lang="en-US" sz="1100" dirty="0"/>
                        <a:t>CONNECT HISTORIC CORE TO PROPOSED INTERPRETIVE LOOP</a:t>
                      </a:r>
                      <a:endParaRPr lang="en-US" sz="1100" dirty="0">
                        <a:latin typeface="Lato" panose="020F0502020204030203" pitchFamily="34" charset="0"/>
                        <a:ea typeface="Lato ExtraBold" panose="020F0502020204030203" pitchFamily="34" charset="0"/>
                        <a:cs typeface="Lato ExtraBold" panose="020F0502020204030203" pitchFamily="34" charset="0"/>
                      </a:endParaRPr>
                    </a:p>
                  </a:txBody>
                  <a:tcPr>
                    <a:solidFill>
                      <a:schemeClr val="bg1"/>
                    </a:solidFill>
                  </a:tcPr>
                </a:tc>
                <a:extLst>
                  <a:ext uri="{0D108BD9-81ED-4DB2-BD59-A6C34878D82A}">
                    <a16:rowId xmlns:a16="http://schemas.microsoft.com/office/drawing/2014/main" val="1514395548"/>
                  </a:ext>
                </a:extLst>
              </a:tr>
            </a:tbl>
          </a:graphicData>
        </a:graphic>
      </p:graphicFrame>
    </p:spTree>
    <p:extLst>
      <p:ext uri="{BB962C8B-B14F-4D97-AF65-F5344CB8AC3E}">
        <p14:creationId xmlns:p14="http://schemas.microsoft.com/office/powerpoint/2010/main" val="644542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83A-5B16-CAB0-204D-9AFDED707BD0}"/>
            </a:ext>
          </a:extLst>
        </p:cNvPr>
        <p:cNvGrpSpPr/>
        <p:nvPr/>
      </p:nvGrpSpPr>
      <p:grpSpPr>
        <a:xfrm>
          <a:off x="0" y="0"/>
          <a:ext cx="0" cy="0"/>
          <a:chOff x="0" y="0"/>
          <a:chExt cx="0" cy="0"/>
        </a:xfrm>
      </p:grpSpPr>
      <p:pic>
        <p:nvPicPr>
          <p:cNvPr id="74" name="Picture 73" descr="Preferred Historic Core Concept at Brook Farm Historic Site.">
            <a:extLst>
              <a:ext uri="{FF2B5EF4-FFF2-40B4-BE49-F238E27FC236}">
                <a16:creationId xmlns:a16="http://schemas.microsoft.com/office/drawing/2014/main" id="{6F2D1B17-89A9-C92A-F884-A4D7790CDE5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2398" b="2398"/>
          <a:stretch/>
        </p:blipFill>
        <p:spPr>
          <a:xfrm>
            <a:off x="793279" y="576750"/>
            <a:ext cx="9048745" cy="5574263"/>
          </a:xfrm>
          <a:prstGeom prst="rect">
            <a:avLst/>
          </a:prstGeom>
          <a:solidFill>
            <a:srgbClr val="FFFF66"/>
          </a:solidFill>
        </p:spPr>
      </p:pic>
      <p:sp>
        <p:nvSpPr>
          <p:cNvPr id="79" name="Title 78">
            <a:extLst>
              <a:ext uri="{FF2B5EF4-FFF2-40B4-BE49-F238E27FC236}">
                <a16:creationId xmlns:a16="http://schemas.microsoft.com/office/drawing/2014/main" id="{1AB8D342-7D3C-85B7-D0D7-C9A4B5A9F172}"/>
              </a:ext>
            </a:extLst>
          </p:cNvPr>
          <p:cNvSpPr txBox="1">
            <a:spLocks noGrp="1"/>
          </p:cNvSpPr>
          <p:nvPr>
            <p:ph type="title" idx="4294967295"/>
          </p:nvPr>
        </p:nvSpPr>
        <p:spPr>
          <a:xfrm>
            <a:off x="562604" y="239181"/>
            <a:ext cx="3698111" cy="1034129"/>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Historic Core </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Preferred Concept</a:t>
            </a:r>
          </a:p>
        </p:txBody>
      </p:sp>
      <p:sp>
        <p:nvSpPr>
          <p:cNvPr id="7" name="Speech Bubble: Rectangle 6">
            <a:extLst>
              <a:ext uri="{FF2B5EF4-FFF2-40B4-BE49-F238E27FC236}">
                <a16:creationId xmlns:a16="http://schemas.microsoft.com/office/drawing/2014/main" id="{445FCD5E-9119-19FF-5F1A-0F01E1FBFE21}"/>
              </a:ext>
            </a:extLst>
          </p:cNvPr>
          <p:cNvSpPr/>
          <p:nvPr/>
        </p:nvSpPr>
        <p:spPr>
          <a:xfrm>
            <a:off x="6690020" y="399297"/>
            <a:ext cx="1496859" cy="419797"/>
          </a:xfrm>
          <a:prstGeom prst="wedgeRectCallout">
            <a:avLst>
              <a:gd name="adj1" fmla="val -118816"/>
              <a:gd name="adj2" fmla="val 143433"/>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CITY OF BOSTON SIDEWALK</a:t>
            </a:r>
          </a:p>
        </p:txBody>
      </p:sp>
      <p:sp>
        <p:nvSpPr>
          <p:cNvPr id="28" name="Speech Bubble: Rectangle 27">
            <a:extLst>
              <a:ext uri="{FF2B5EF4-FFF2-40B4-BE49-F238E27FC236}">
                <a16:creationId xmlns:a16="http://schemas.microsoft.com/office/drawing/2014/main" id="{3C0D2276-2157-D9F2-8276-EAF6D84B473E}"/>
              </a:ext>
            </a:extLst>
          </p:cNvPr>
          <p:cNvSpPr/>
          <p:nvPr/>
        </p:nvSpPr>
        <p:spPr>
          <a:xfrm>
            <a:off x="7178071" y="946764"/>
            <a:ext cx="1496859" cy="419797"/>
          </a:xfrm>
          <a:prstGeom prst="wedgeRectCallout">
            <a:avLst>
              <a:gd name="adj1" fmla="val -119710"/>
              <a:gd name="adj2" fmla="val 156183"/>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NEW PARK</a:t>
            </a:r>
          </a:p>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ENTRANCE/EXIT</a:t>
            </a:r>
          </a:p>
        </p:txBody>
      </p:sp>
      <p:sp>
        <p:nvSpPr>
          <p:cNvPr id="6" name="Speech Bubble: Rectangle 5">
            <a:extLst>
              <a:ext uri="{FF2B5EF4-FFF2-40B4-BE49-F238E27FC236}">
                <a16:creationId xmlns:a16="http://schemas.microsoft.com/office/drawing/2014/main" id="{D2FFC6B9-FD5F-9810-AC03-01F3185F3AAD}"/>
              </a:ext>
            </a:extLst>
          </p:cNvPr>
          <p:cNvSpPr/>
          <p:nvPr/>
        </p:nvSpPr>
        <p:spPr>
          <a:xfrm>
            <a:off x="1381421" y="1698278"/>
            <a:ext cx="1697581" cy="539193"/>
          </a:xfrm>
          <a:prstGeom prst="wedgeRectCallout">
            <a:avLst>
              <a:gd name="adj1" fmla="val 160532"/>
              <a:gd name="adj2" fmla="val 169437"/>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.6 ACRE AGRICULTURAL AREA [BY OTHERS]</a:t>
            </a:r>
          </a:p>
        </p:txBody>
      </p:sp>
      <p:sp>
        <p:nvSpPr>
          <p:cNvPr id="25" name="Speech Bubble: Rectangle 24">
            <a:extLst>
              <a:ext uri="{FF2B5EF4-FFF2-40B4-BE49-F238E27FC236}">
                <a16:creationId xmlns:a16="http://schemas.microsoft.com/office/drawing/2014/main" id="{13A4F37E-94B5-10C0-EDC1-6619D249F550}"/>
              </a:ext>
            </a:extLst>
          </p:cNvPr>
          <p:cNvSpPr/>
          <p:nvPr/>
        </p:nvSpPr>
        <p:spPr>
          <a:xfrm>
            <a:off x="3211552" y="1278481"/>
            <a:ext cx="1307538" cy="419797"/>
          </a:xfrm>
          <a:prstGeom prst="wedgeRectCallout">
            <a:avLst>
              <a:gd name="adj1" fmla="val 156401"/>
              <a:gd name="adj2" fmla="val 155895"/>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FARM GATE</a:t>
            </a:r>
          </a:p>
        </p:txBody>
      </p:sp>
      <p:sp>
        <p:nvSpPr>
          <p:cNvPr id="21" name="Speech Bubble: Rectangle 20">
            <a:extLst>
              <a:ext uri="{FF2B5EF4-FFF2-40B4-BE49-F238E27FC236}">
                <a16:creationId xmlns:a16="http://schemas.microsoft.com/office/drawing/2014/main" id="{2EBD3A91-02DB-F0F4-AE0A-48236030AD02}"/>
              </a:ext>
            </a:extLst>
          </p:cNvPr>
          <p:cNvSpPr/>
          <p:nvPr/>
        </p:nvSpPr>
        <p:spPr>
          <a:xfrm>
            <a:off x="7397354" y="1866203"/>
            <a:ext cx="1697581" cy="419797"/>
          </a:xfrm>
          <a:prstGeom prst="wedgeRectCallout">
            <a:avLst>
              <a:gd name="adj1" fmla="val -98509"/>
              <a:gd name="adj2" fmla="val 207422"/>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NEW PARKING</a:t>
            </a:r>
          </a:p>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1 VAN, 7 REGULAR</a:t>
            </a:r>
          </a:p>
        </p:txBody>
      </p:sp>
      <p:sp>
        <p:nvSpPr>
          <p:cNvPr id="3" name="Speech Bubble: Rectangle 2">
            <a:extLst>
              <a:ext uri="{FF2B5EF4-FFF2-40B4-BE49-F238E27FC236}">
                <a16:creationId xmlns:a16="http://schemas.microsoft.com/office/drawing/2014/main" id="{E1CCEA26-F27A-8A64-20C6-C36FB23776B8}"/>
              </a:ext>
            </a:extLst>
          </p:cNvPr>
          <p:cNvSpPr/>
          <p:nvPr/>
        </p:nvSpPr>
        <p:spPr>
          <a:xfrm>
            <a:off x="7926501" y="2588913"/>
            <a:ext cx="1605595" cy="419797"/>
          </a:xfrm>
          <a:prstGeom prst="wedgeRectCallout">
            <a:avLst>
              <a:gd name="adj1" fmla="val -88535"/>
              <a:gd name="adj2" fmla="val 8491"/>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PEDESTRIAN ENTRANCE</a:t>
            </a:r>
          </a:p>
        </p:txBody>
      </p:sp>
      <p:sp>
        <p:nvSpPr>
          <p:cNvPr id="76" name="Speech Bubble: Rectangle 75">
            <a:extLst>
              <a:ext uri="{FF2B5EF4-FFF2-40B4-BE49-F238E27FC236}">
                <a16:creationId xmlns:a16="http://schemas.microsoft.com/office/drawing/2014/main" id="{7EE6E4F7-538B-27A0-693D-EDBE42CCB0A8}"/>
              </a:ext>
            </a:extLst>
          </p:cNvPr>
          <p:cNvSpPr/>
          <p:nvPr/>
        </p:nvSpPr>
        <p:spPr>
          <a:xfrm>
            <a:off x="8526019" y="3363881"/>
            <a:ext cx="1006077" cy="419797"/>
          </a:xfrm>
          <a:prstGeom prst="wedgeRectCallout">
            <a:avLst>
              <a:gd name="adj1" fmla="val -135789"/>
              <a:gd name="adj2" fmla="val 72746"/>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SHARED ENTRANCE</a:t>
            </a:r>
          </a:p>
        </p:txBody>
      </p:sp>
      <p:sp>
        <p:nvSpPr>
          <p:cNvPr id="78" name="Speech Bubble: Rectangle 77">
            <a:extLst>
              <a:ext uri="{FF2B5EF4-FFF2-40B4-BE49-F238E27FC236}">
                <a16:creationId xmlns:a16="http://schemas.microsoft.com/office/drawing/2014/main" id="{EDACF365-E1AE-0A4A-3948-43BE843D3F40}"/>
              </a:ext>
            </a:extLst>
          </p:cNvPr>
          <p:cNvSpPr/>
          <p:nvPr/>
        </p:nvSpPr>
        <p:spPr>
          <a:xfrm>
            <a:off x="2770706" y="3934151"/>
            <a:ext cx="1307538" cy="271665"/>
          </a:xfrm>
          <a:prstGeom prst="wedgeRectCallout">
            <a:avLst>
              <a:gd name="adj1" fmla="val 57168"/>
              <a:gd name="adj2" fmla="val 305625"/>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PRINT SHOP</a:t>
            </a:r>
          </a:p>
        </p:txBody>
      </p:sp>
      <p:sp>
        <p:nvSpPr>
          <p:cNvPr id="23" name="Speech Bubble: Rectangle 22">
            <a:extLst>
              <a:ext uri="{FF2B5EF4-FFF2-40B4-BE49-F238E27FC236}">
                <a16:creationId xmlns:a16="http://schemas.microsoft.com/office/drawing/2014/main" id="{2FACAAE2-A956-AA98-D0FB-EEC8E104910F}"/>
              </a:ext>
            </a:extLst>
          </p:cNvPr>
          <p:cNvSpPr/>
          <p:nvPr/>
        </p:nvSpPr>
        <p:spPr>
          <a:xfrm>
            <a:off x="1846643" y="5714341"/>
            <a:ext cx="1967076" cy="539193"/>
          </a:xfrm>
          <a:prstGeom prst="wedgeRectCallout">
            <a:avLst>
              <a:gd name="adj1" fmla="val 67227"/>
              <a:gd name="adj2" fmla="val -177584"/>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PAVE AND STRIPE PARKING</a:t>
            </a:r>
          </a:p>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1 VAN, 4 REGULAR</a:t>
            </a:r>
          </a:p>
        </p:txBody>
      </p:sp>
      <p:sp>
        <p:nvSpPr>
          <p:cNvPr id="24" name="TextBox 23">
            <a:extLst>
              <a:ext uri="{FF2B5EF4-FFF2-40B4-BE49-F238E27FC236}">
                <a16:creationId xmlns:a16="http://schemas.microsoft.com/office/drawing/2014/main" id="{55EEDB2C-B2E0-08BF-9EB5-E0EA67FF0936}"/>
              </a:ext>
            </a:extLst>
          </p:cNvPr>
          <p:cNvSpPr txBox="1"/>
          <p:nvPr/>
        </p:nvSpPr>
        <p:spPr>
          <a:xfrm>
            <a:off x="9978112" y="5125100"/>
            <a:ext cx="1596854" cy="600164"/>
          </a:xfrm>
          <a:prstGeom prst="rect">
            <a:avLst/>
          </a:prstGeom>
          <a:noFill/>
        </p:spPr>
        <p:txBody>
          <a:bodyPr wrap="square" rtlCol="0">
            <a:spAutoFit/>
          </a:bodyPr>
          <a:lstStyle/>
          <a:p>
            <a:r>
              <a:rPr lang="en-US" sz="1100" b="1" u="sng" dirty="0">
                <a:latin typeface="Lato" panose="020F0502020204030203" pitchFamily="34" charset="0"/>
                <a:ea typeface="Lato" panose="020F0502020204030203" pitchFamily="34" charset="0"/>
                <a:cs typeface="Lato" panose="020F0502020204030203" pitchFamily="34" charset="0"/>
              </a:rPr>
              <a:t>TOTAL PARKING</a:t>
            </a:r>
          </a:p>
          <a:p>
            <a:r>
              <a:rPr lang="en-US" sz="1100" b="1" dirty="0">
                <a:latin typeface="Lato" panose="020F0502020204030203" pitchFamily="34" charset="0"/>
                <a:ea typeface="Lato" panose="020F0502020204030203" pitchFamily="34" charset="0"/>
                <a:cs typeface="Lato" panose="020F0502020204030203" pitchFamily="34" charset="0"/>
              </a:rPr>
              <a:t>2 VAN</a:t>
            </a:r>
          </a:p>
          <a:p>
            <a:r>
              <a:rPr lang="en-US" sz="1100" b="1" dirty="0">
                <a:latin typeface="Lato" panose="020F0502020204030203" pitchFamily="34" charset="0"/>
                <a:ea typeface="Lato" panose="020F0502020204030203" pitchFamily="34" charset="0"/>
                <a:cs typeface="Lato" panose="020F0502020204030203" pitchFamily="34" charset="0"/>
              </a:rPr>
              <a:t>11 REGULAR</a:t>
            </a:r>
          </a:p>
        </p:txBody>
      </p:sp>
      <p:sp>
        <p:nvSpPr>
          <p:cNvPr id="27" name="Arrow: Right 26">
            <a:extLst>
              <a:ext uri="{FF2B5EF4-FFF2-40B4-BE49-F238E27FC236}">
                <a16:creationId xmlns:a16="http://schemas.microsoft.com/office/drawing/2014/main" id="{D46A4488-7DAA-7DE6-4673-8AC1D80A99A9}"/>
              </a:ext>
              <a:ext uri="{C183D7F6-B498-43B3-948B-1728B52AA6E4}">
                <adec:decorative xmlns:adec="http://schemas.microsoft.com/office/drawing/2017/decorative" val="1"/>
              </a:ext>
            </a:extLst>
          </p:cNvPr>
          <p:cNvSpPr/>
          <p:nvPr/>
        </p:nvSpPr>
        <p:spPr>
          <a:xfrm rot="2211376">
            <a:off x="6253603" y="2587405"/>
            <a:ext cx="316695" cy="1293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Speech Bubble: Rectangle 76">
            <a:extLst>
              <a:ext uri="{FF2B5EF4-FFF2-40B4-BE49-F238E27FC236}">
                <a16:creationId xmlns:a16="http://schemas.microsoft.com/office/drawing/2014/main" id="{C1C16D9C-C208-4650-F100-E83911E3E0F8}"/>
              </a:ext>
            </a:extLst>
          </p:cNvPr>
          <p:cNvSpPr/>
          <p:nvPr/>
        </p:nvSpPr>
        <p:spPr>
          <a:xfrm>
            <a:off x="4699638" y="5822136"/>
            <a:ext cx="991336" cy="312002"/>
          </a:xfrm>
          <a:prstGeom prst="wedgeRectCallout">
            <a:avLst>
              <a:gd name="adj1" fmla="val 31030"/>
              <a:gd name="adj2" fmla="val -265606"/>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BIKE RACKS</a:t>
            </a:r>
          </a:p>
        </p:txBody>
      </p:sp>
      <p:sp>
        <p:nvSpPr>
          <p:cNvPr id="2" name="Arrow: Right 1">
            <a:extLst>
              <a:ext uri="{FF2B5EF4-FFF2-40B4-BE49-F238E27FC236}">
                <a16:creationId xmlns:a16="http://schemas.microsoft.com/office/drawing/2014/main" id="{55EE754B-5E93-A586-CAEC-632420B922E0}"/>
              </a:ext>
              <a:ext uri="{C183D7F6-B498-43B3-948B-1728B52AA6E4}">
                <adec:decorative xmlns:adec="http://schemas.microsoft.com/office/drawing/2017/decorative" val="1"/>
              </a:ext>
            </a:extLst>
          </p:cNvPr>
          <p:cNvSpPr/>
          <p:nvPr/>
        </p:nvSpPr>
        <p:spPr>
          <a:xfrm rot="13130943">
            <a:off x="6322881" y="2440675"/>
            <a:ext cx="316695" cy="1293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74805E08-758E-39AB-18C3-FE9C1094A4E8}"/>
              </a:ext>
              <a:ext uri="{C183D7F6-B498-43B3-948B-1728B52AA6E4}">
                <adec:decorative xmlns:adec="http://schemas.microsoft.com/office/drawing/2017/decorative" val="1"/>
              </a:ext>
            </a:extLst>
          </p:cNvPr>
          <p:cNvGrpSpPr/>
          <p:nvPr/>
        </p:nvGrpSpPr>
        <p:grpSpPr>
          <a:xfrm>
            <a:off x="9774359" y="287152"/>
            <a:ext cx="2274458" cy="3847743"/>
            <a:chOff x="9774359" y="287152"/>
            <a:chExt cx="2274458" cy="3847743"/>
          </a:xfrm>
        </p:grpSpPr>
        <p:grpSp>
          <p:nvGrpSpPr>
            <p:cNvPr id="15" name="Group 14">
              <a:extLst>
                <a:ext uri="{FF2B5EF4-FFF2-40B4-BE49-F238E27FC236}">
                  <a16:creationId xmlns:a16="http://schemas.microsoft.com/office/drawing/2014/main" id="{644C2A51-EE9F-4B94-0999-D9252FE2C2F9}"/>
                </a:ext>
              </a:extLst>
            </p:cNvPr>
            <p:cNvGrpSpPr/>
            <p:nvPr/>
          </p:nvGrpSpPr>
          <p:grpSpPr>
            <a:xfrm>
              <a:off x="9972954" y="287152"/>
              <a:ext cx="2075863" cy="2514701"/>
              <a:chOff x="9972954" y="287152"/>
              <a:chExt cx="2075863" cy="2514701"/>
            </a:xfrm>
          </p:grpSpPr>
          <p:grpSp>
            <p:nvGrpSpPr>
              <p:cNvPr id="22" name="Group 21">
                <a:extLst>
                  <a:ext uri="{FF2B5EF4-FFF2-40B4-BE49-F238E27FC236}">
                    <a16:creationId xmlns:a16="http://schemas.microsoft.com/office/drawing/2014/main" id="{98761D80-0080-EC57-0BE9-02D5DAEA59A4}"/>
                  </a:ext>
                </a:extLst>
              </p:cNvPr>
              <p:cNvGrpSpPr/>
              <p:nvPr/>
            </p:nvGrpSpPr>
            <p:grpSpPr>
              <a:xfrm>
                <a:off x="10073309" y="2432521"/>
                <a:ext cx="1738308" cy="369332"/>
                <a:chOff x="10101266" y="2766856"/>
                <a:chExt cx="1738308" cy="369332"/>
              </a:xfrm>
            </p:grpSpPr>
            <p:pic>
              <p:nvPicPr>
                <p:cNvPr id="31" name="Picture 30">
                  <a:extLst>
                    <a:ext uri="{FF2B5EF4-FFF2-40B4-BE49-F238E27FC236}">
                      <a16:creationId xmlns:a16="http://schemas.microsoft.com/office/drawing/2014/main" id="{CDE5CA6C-CE7C-2133-A568-E2ABEBEDF5D7}"/>
                    </a:ext>
                  </a:extLst>
                </p:cNvPr>
                <p:cNvPicPr>
                  <a:picLocks noChangeAspect="1"/>
                </p:cNvPicPr>
                <p:nvPr/>
              </p:nvPicPr>
              <p:blipFill>
                <a:blip r:embed="rId4"/>
                <a:srcRect l="12890" t="4309" b="-1"/>
                <a:stretch/>
              </p:blipFill>
              <p:spPr>
                <a:xfrm>
                  <a:off x="10101266" y="2816670"/>
                  <a:ext cx="267361" cy="280552"/>
                </a:xfrm>
                <a:prstGeom prst="rect">
                  <a:avLst/>
                </a:prstGeom>
              </p:spPr>
            </p:pic>
            <p:sp>
              <p:nvSpPr>
                <p:cNvPr id="32" name="TextBox 31">
                  <a:extLst>
                    <a:ext uri="{FF2B5EF4-FFF2-40B4-BE49-F238E27FC236}">
                      <a16:creationId xmlns:a16="http://schemas.microsoft.com/office/drawing/2014/main" id="{C3A84F79-7430-A929-E972-578DA3DF6D76}"/>
                    </a:ext>
                  </a:extLst>
                </p:cNvPr>
                <p:cNvSpPr txBox="1"/>
                <p:nvPr/>
              </p:nvSpPr>
              <p:spPr>
                <a:xfrm>
                  <a:off x="10532267" y="2766856"/>
                  <a:ext cx="1307307" cy="369332"/>
                </a:xfrm>
                <a:prstGeom prst="rect">
                  <a:avLst/>
                </a:prstGeom>
                <a:noFill/>
              </p:spPr>
              <p:txBody>
                <a:bodyPr wrap="square" rtlCol="0">
                  <a:spAutoFit/>
                </a:bodyPr>
                <a:lstStyle/>
                <a:p>
                  <a:r>
                    <a:rPr lang="en-US" sz="900" b="1" dirty="0">
                      <a:latin typeface="Lato" panose="020F0502020204030203" pitchFamily="34" charset="0"/>
                      <a:ea typeface="Lato" panose="020F0502020204030203" pitchFamily="34" charset="0"/>
                      <a:cs typeface="Lato" panose="020F0502020204030203" pitchFamily="34" charset="0"/>
                    </a:rPr>
                    <a:t>PROPOSED GREEN HOUSE</a:t>
                  </a:r>
                </a:p>
              </p:txBody>
            </p:sp>
          </p:grpSp>
          <p:grpSp>
            <p:nvGrpSpPr>
              <p:cNvPr id="26" name="Group 25">
                <a:extLst>
                  <a:ext uri="{FF2B5EF4-FFF2-40B4-BE49-F238E27FC236}">
                    <a16:creationId xmlns:a16="http://schemas.microsoft.com/office/drawing/2014/main" id="{F00AF55D-C58A-C927-97A1-E96B6A684782}"/>
                  </a:ext>
                </a:extLst>
              </p:cNvPr>
              <p:cNvGrpSpPr/>
              <p:nvPr/>
            </p:nvGrpSpPr>
            <p:grpSpPr>
              <a:xfrm>
                <a:off x="9972954" y="287152"/>
                <a:ext cx="2075863" cy="2101001"/>
                <a:chOff x="9972954" y="287152"/>
                <a:chExt cx="2075863" cy="2101001"/>
              </a:xfrm>
            </p:grpSpPr>
            <p:pic>
              <p:nvPicPr>
                <p:cNvPr id="29" name="Picture 28">
                  <a:extLst>
                    <a:ext uri="{FF2B5EF4-FFF2-40B4-BE49-F238E27FC236}">
                      <a16:creationId xmlns:a16="http://schemas.microsoft.com/office/drawing/2014/main" id="{30B1E4B4-A7F6-F865-32EA-2D459C612DA7}"/>
                    </a:ext>
                  </a:extLst>
                </p:cNvPr>
                <p:cNvPicPr>
                  <a:picLocks noChangeAspect="1"/>
                </p:cNvPicPr>
                <p:nvPr/>
              </p:nvPicPr>
              <p:blipFill>
                <a:blip r:embed="rId5"/>
                <a:srcRect t="1894" b="49448"/>
                <a:stretch/>
              </p:blipFill>
              <p:spPr>
                <a:xfrm>
                  <a:off x="9972954" y="287152"/>
                  <a:ext cx="2075863" cy="2101001"/>
                </a:xfrm>
                <a:prstGeom prst="rect">
                  <a:avLst/>
                </a:prstGeom>
              </p:spPr>
            </p:pic>
            <p:pic>
              <p:nvPicPr>
                <p:cNvPr id="30" name="Picture 29">
                  <a:extLst>
                    <a:ext uri="{FF2B5EF4-FFF2-40B4-BE49-F238E27FC236}">
                      <a16:creationId xmlns:a16="http://schemas.microsoft.com/office/drawing/2014/main" id="{D9409B84-997D-2D04-4703-D12B44EBD3FC}"/>
                    </a:ext>
                  </a:extLst>
                </p:cNvPr>
                <p:cNvPicPr>
                  <a:picLocks noChangeAspect="1"/>
                </p:cNvPicPr>
                <p:nvPr/>
              </p:nvPicPr>
              <p:blipFill>
                <a:blip r:embed="rId6"/>
                <a:srcRect l="10372" t="13232" r="10372" b="13232"/>
                <a:stretch/>
              </p:blipFill>
              <p:spPr>
                <a:xfrm>
                  <a:off x="10017177" y="2069198"/>
                  <a:ext cx="558640" cy="222526"/>
                </a:xfrm>
                <a:prstGeom prst="rect">
                  <a:avLst/>
                </a:prstGeom>
              </p:spPr>
            </p:pic>
          </p:grpSp>
        </p:grpSp>
        <p:grpSp>
          <p:nvGrpSpPr>
            <p:cNvPr id="16" name="Group 15">
              <a:extLst>
                <a:ext uri="{FF2B5EF4-FFF2-40B4-BE49-F238E27FC236}">
                  <a16:creationId xmlns:a16="http://schemas.microsoft.com/office/drawing/2014/main" id="{54816267-D512-26A9-6A05-FC4BF138A357}"/>
                </a:ext>
              </a:extLst>
            </p:cNvPr>
            <p:cNvGrpSpPr/>
            <p:nvPr/>
          </p:nvGrpSpPr>
          <p:grpSpPr>
            <a:xfrm>
              <a:off x="9774359" y="2742627"/>
              <a:ext cx="2274457" cy="1392268"/>
              <a:chOff x="8836585" y="1539189"/>
              <a:chExt cx="2274457" cy="1392268"/>
            </a:xfrm>
          </p:grpSpPr>
          <p:pic>
            <p:nvPicPr>
              <p:cNvPr id="17" name="Picture 16">
                <a:extLst>
                  <a:ext uri="{FF2B5EF4-FFF2-40B4-BE49-F238E27FC236}">
                    <a16:creationId xmlns:a16="http://schemas.microsoft.com/office/drawing/2014/main" id="{00926266-187D-4C5C-D488-6B12C085C9C3}"/>
                  </a:ext>
                </a:extLst>
              </p:cNvPr>
              <p:cNvPicPr>
                <a:picLocks noChangeAspect="1"/>
              </p:cNvPicPr>
              <p:nvPr/>
            </p:nvPicPr>
            <p:blipFill>
              <a:blip r:embed="rId5"/>
              <a:srcRect t="67755"/>
              <a:stretch/>
            </p:blipFill>
            <p:spPr>
              <a:xfrm>
                <a:off x="9035179" y="1539189"/>
                <a:ext cx="2075863" cy="1392268"/>
              </a:xfrm>
              <a:prstGeom prst="rect">
                <a:avLst/>
              </a:prstGeom>
            </p:spPr>
          </p:pic>
          <p:pic>
            <p:nvPicPr>
              <p:cNvPr id="19" name="Picture 18">
                <a:extLst>
                  <a:ext uri="{FF2B5EF4-FFF2-40B4-BE49-F238E27FC236}">
                    <a16:creationId xmlns:a16="http://schemas.microsoft.com/office/drawing/2014/main" id="{AB1AA2F2-6198-8C78-9579-81F880BE43BC}"/>
                  </a:ext>
                </a:extLst>
              </p:cNvPr>
              <p:cNvPicPr>
                <a:picLocks noChangeAspect="1"/>
              </p:cNvPicPr>
              <p:nvPr/>
            </p:nvPicPr>
            <p:blipFill>
              <a:blip r:embed="rId7"/>
              <a:srcRect r="15102" b="26643"/>
              <a:stretch/>
            </p:blipFill>
            <p:spPr>
              <a:xfrm>
                <a:off x="8836585" y="1649329"/>
                <a:ext cx="397188" cy="212125"/>
              </a:xfrm>
              <a:prstGeom prst="rect">
                <a:avLst/>
              </a:prstGeom>
            </p:spPr>
          </p:pic>
        </p:grpSp>
      </p:grpSp>
    </p:spTree>
    <p:extLst>
      <p:ext uri="{BB962C8B-B14F-4D97-AF65-F5344CB8AC3E}">
        <p14:creationId xmlns:p14="http://schemas.microsoft.com/office/powerpoint/2010/main" val="969987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83A-5B16-CAB0-204D-9AFDED707BD0}"/>
            </a:ext>
          </a:extLst>
        </p:cNvPr>
        <p:cNvGrpSpPr/>
        <p:nvPr/>
      </p:nvGrpSpPr>
      <p:grpSpPr>
        <a:xfrm>
          <a:off x="0" y="0"/>
          <a:ext cx="0" cy="0"/>
          <a:chOff x="0" y="0"/>
          <a:chExt cx="0" cy="0"/>
        </a:xfrm>
      </p:grpSpPr>
      <p:pic>
        <p:nvPicPr>
          <p:cNvPr id="74" name="Picture 73" descr="Suggested Phase One Improvements at Brook Farm Historic Site.">
            <a:extLst>
              <a:ext uri="{FF2B5EF4-FFF2-40B4-BE49-F238E27FC236}">
                <a16:creationId xmlns:a16="http://schemas.microsoft.com/office/drawing/2014/main" id="{6F2D1B17-89A9-C92A-F884-A4D7790CDE5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2398" b="2398"/>
          <a:stretch/>
        </p:blipFill>
        <p:spPr>
          <a:xfrm>
            <a:off x="793279" y="576750"/>
            <a:ext cx="9048745" cy="5574263"/>
          </a:xfrm>
          <a:prstGeom prst="rect">
            <a:avLst/>
          </a:prstGeom>
          <a:solidFill>
            <a:srgbClr val="FFFF66"/>
          </a:solidFill>
        </p:spPr>
      </p:pic>
      <p:sp>
        <p:nvSpPr>
          <p:cNvPr id="79" name="Title 78">
            <a:extLst>
              <a:ext uri="{FF2B5EF4-FFF2-40B4-BE49-F238E27FC236}">
                <a16:creationId xmlns:a16="http://schemas.microsoft.com/office/drawing/2014/main" id="{1AB8D342-7D3C-85B7-D0D7-C9A4B5A9F172}"/>
              </a:ext>
            </a:extLst>
          </p:cNvPr>
          <p:cNvSpPr txBox="1">
            <a:spLocks noGrp="1"/>
          </p:cNvSpPr>
          <p:nvPr>
            <p:ph type="title" idx="4294967295"/>
          </p:nvPr>
        </p:nvSpPr>
        <p:spPr>
          <a:xfrm>
            <a:off x="562604" y="239181"/>
            <a:ext cx="3698111" cy="701731"/>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Phase One</a:t>
            </a:r>
          </a:p>
        </p:txBody>
      </p:sp>
      <p:sp>
        <p:nvSpPr>
          <p:cNvPr id="7" name="Speech Bubble: Rectangle 6">
            <a:extLst>
              <a:ext uri="{FF2B5EF4-FFF2-40B4-BE49-F238E27FC236}">
                <a16:creationId xmlns:a16="http://schemas.microsoft.com/office/drawing/2014/main" id="{445FCD5E-9119-19FF-5F1A-0F01E1FBFE21}"/>
              </a:ext>
            </a:extLst>
          </p:cNvPr>
          <p:cNvSpPr/>
          <p:nvPr/>
        </p:nvSpPr>
        <p:spPr>
          <a:xfrm>
            <a:off x="6690020" y="399297"/>
            <a:ext cx="1496859" cy="419797"/>
          </a:xfrm>
          <a:prstGeom prst="wedgeRectCallout">
            <a:avLst>
              <a:gd name="adj1" fmla="val -118816"/>
              <a:gd name="adj2" fmla="val 143433"/>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CITY OF BOSTON SIDEWALK</a:t>
            </a:r>
          </a:p>
        </p:txBody>
      </p:sp>
      <p:sp>
        <p:nvSpPr>
          <p:cNvPr id="25" name="Speech Bubble: Rectangle 24">
            <a:extLst>
              <a:ext uri="{FF2B5EF4-FFF2-40B4-BE49-F238E27FC236}">
                <a16:creationId xmlns:a16="http://schemas.microsoft.com/office/drawing/2014/main" id="{13A4F37E-94B5-10C0-EDC1-6619D249F550}"/>
              </a:ext>
            </a:extLst>
          </p:cNvPr>
          <p:cNvSpPr/>
          <p:nvPr/>
        </p:nvSpPr>
        <p:spPr>
          <a:xfrm>
            <a:off x="3211552" y="1278481"/>
            <a:ext cx="1307538" cy="419797"/>
          </a:xfrm>
          <a:prstGeom prst="wedgeRectCallout">
            <a:avLst>
              <a:gd name="adj1" fmla="val 185056"/>
              <a:gd name="adj2" fmla="val 77268"/>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TEMPORARY FARM ACCESS</a:t>
            </a:r>
          </a:p>
        </p:txBody>
      </p:sp>
      <p:sp>
        <p:nvSpPr>
          <p:cNvPr id="5" name="Speech Bubble: Rectangle 4">
            <a:extLst>
              <a:ext uri="{FF2B5EF4-FFF2-40B4-BE49-F238E27FC236}">
                <a16:creationId xmlns:a16="http://schemas.microsoft.com/office/drawing/2014/main" id="{E4C4D44A-6F91-84F8-B4E8-B9A9EFEBAC88}"/>
              </a:ext>
            </a:extLst>
          </p:cNvPr>
          <p:cNvSpPr/>
          <p:nvPr/>
        </p:nvSpPr>
        <p:spPr>
          <a:xfrm>
            <a:off x="7438449" y="1373066"/>
            <a:ext cx="2157781" cy="419797"/>
          </a:xfrm>
          <a:prstGeom prst="wedgeRectCallout">
            <a:avLst>
              <a:gd name="adj1" fmla="val -111871"/>
              <a:gd name="adj2" fmla="val 261813"/>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REMOVE HAZARDOUS TREES</a:t>
            </a:r>
          </a:p>
        </p:txBody>
      </p:sp>
      <p:sp>
        <p:nvSpPr>
          <p:cNvPr id="6" name="Speech Bubble: Rectangle 5">
            <a:extLst>
              <a:ext uri="{FF2B5EF4-FFF2-40B4-BE49-F238E27FC236}">
                <a16:creationId xmlns:a16="http://schemas.microsoft.com/office/drawing/2014/main" id="{D2FFC6B9-FD5F-9810-AC03-01F3185F3AAD}"/>
              </a:ext>
            </a:extLst>
          </p:cNvPr>
          <p:cNvSpPr/>
          <p:nvPr/>
        </p:nvSpPr>
        <p:spPr>
          <a:xfrm>
            <a:off x="921221" y="1698278"/>
            <a:ext cx="2157781" cy="539193"/>
          </a:xfrm>
          <a:prstGeom prst="wedgeRectCallout">
            <a:avLst>
              <a:gd name="adj1" fmla="val 108943"/>
              <a:gd name="adj2" fmla="val 106764"/>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.6 ACRE AGRICULTURAL AREA [BY OTHERS]</a:t>
            </a:r>
          </a:p>
        </p:txBody>
      </p:sp>
      <p:sp>
        <p:nvSpPr>
          <p:cNvPr id="4" name="Speech Bubble: Rectangle 3">
            <a:extLst>
              <a:ext uri="{FF2B5EF4-FFF2-40B4-BE49-F238E27FC236}">
                <a16:creationId xmlns:a16="http://schemas.microsoft.com/office/drawing/2014/main" id="{6BFEAF9A-9E31-7A1F-2C1A-1C7BB53AC241}"/>
              </a:ext>
            </a:extLst>
          </p:cNvPr>
          <p:cNvSpPr/>
          <p:nvPr/>
        </p:nvSpPr>
        <p:spPr>
          <a:xfrm>
            <a:off x="7882700" y="2130432"/>
            <a:ext cx="2157781" cy="500715"/>
          </a:xfrm>
          <a:prstGeom prst="wedgeRectCallout">
            <a:avLst>
              <a:gd name="adj1" fmla="val -159225"/>
              <a:gd name="adj2" fmla="val 243267"/>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REMOVE INVASIVE VEGETATION [est. 3-5 YRS]</a:t>
            </a:r>
          </a:p>
        </p:txBody>
      </p:sp>
      <p:sp>
        <p:nvSpPr>
          <p:cNvPr id="9" name="Speech Bubble: Rectangle 8">
            <a:extLst>
              <a:ext uri="{FF2B5EF4-FFF2-40B4-BE49-F238E27FC236}">
                <a16:creationId xmlns:a16="http://schemas.microsoft.com/office/drawing/2014/main" id="{25432581-9C5D-7AE0-B0EB-02E714187CCE}"/>
              </a:ext>
            </a:extLst>
          </p:cNvPr>
          <p:cNvSpPr/>
          <p:nvPr/>
        </p:nvSpPr>
        <p:spPr>
          <a:xfrm>
            <a:off x="253878" y="2575040"/>
            <a:ext cx="2157781" cy="539193"/>
          </a:xfrm>
          <a:prstGeom prst="wedgeRectCallout">
            <a:avLst>
              <a:gd name="adj1" fmla="val 99040"/>
              <a:gd name="adj2" fmla="val 75427"/>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HOOP HOUSES [BY OTHERS]</a:t>
            </a:r>
          </a:p>
        </p:txBody>
      </p:sp>
      <p:sp>
        <p:nvSpPr>
          <p:cNvPr id="23" name="Speech Bubble: Rectangle 22">
            <a:extLst>
              <a:ext uri="{FF2B5EF4-FFF2-40B4-BE49-F238E27FC236}">
                <a16:creationId xmlns:a16="http://schemas.microsoft.com/office/drawing/2014/main" id="{2FACAAE2-A956-AA98-D0FB-EEC8E104910F}"/>
              </a:ext>
            </a:extLst>
          </p:cNvPr>
          <p:cNvSpPr/>
          <p:nvPr/>
        </p:nvSpPr>
        <p:spPr>
          <a:xfrm>
            <a:off x="2174867" y="5714341"/>
            <a:ext cx="1638851" cy="419797"/>
          </a:xfrm>
          <a:prstGeom prst="wedgeRectCallout">
            <a:avLst>
              <a:gd name="adj1" fmla="val 67227"/>
              <a:gd name="adj2" fmla="val -177584"/>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PAVE AND STRIPE EX. PARKING LOT</a:t>
            </a:r>
          </a:p>
        </p:txBody>
      </p:sp>
      <p:sp>
        <p:nvSpPr>
          <p:cNvPr id="76" name="Speech Bubble: Rectangle 75">
            <a:extLst>
              <a:ext uri="{FF2B5EF4-FFF2-40B4-BE49-F238E27FC236}">
                <a16:creationId xmlns:a16="http://schemas.microsoft.com/office/drawing/2014/main" id="{7EE6E4F7-538B-27A0-693D-EDBE42CCB0A8}"/>
              </a:ext>
            </a:extLst>
          </p:cNvPr>
          <p:cNvSpPr/>
          <p:nvPr/>
        </p:nvSpPr>
        <p:spPr>
          <a:xfrm>
            <a:off x="8526019" y="3363881"/>
            <a:ext cx="1006077" cy="419797"/>
          </a:xfrm>
          <a:prstGeom prst="wedgeRectCallout">
            <a:avLst>
              <a:gd name="adj1" fmla="val -135789"/>
              <a:gd name="adj2" fmla="val 72746"/>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SHARED ENTRANCE</a:t>
            </a:r>
          </a:p>
        </p:txBody>
      </p:sp>
      <p:sp>
        <p:nvSpPr>
          <p:cNvPr id="78" name="Speech Bubble: Rectangle 77">
            <a:extLst>
              <a:ext uri="{FF2B5EF4-FFF2-40B4-BE49-F238E27FC236}">
                <a16:creationId xmlns:a16="http://schemas.microsoft.com/office/drawing/2014/main" id="{EDACF365-E1AE-0A4A-3948-43BE843D3F40}"/>
              </a:ext>
            </a:extLst>
          </p:cNvPr>
          <p:cNvSpPr/>
          <p:nvPr/>
        </p:nvSpPr>
        <p:spPr>
          <a:xfrm>
            <a:off x="2770706" y="3934151"/>
            <a:ext cx="1307538" cy="271665"/>
          </a:xfrm>
          <a:prstGeom prst="wedgeRectCallout">
            <a:avLst>
              <a:gd name="adj1" fmla="val 57168"/>
              <a:gd name="adj2" fmla="val 305625"/>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PRINT SHOP</a:t>
            </a:r>
          </a:p>
        </p:txBody>
      </p:sp>
      <p:sp>
        <p:nvSpPr>
          <p:cNvPr id="8" name="Speech Bubble: Rectangle 7">
            <a:extLst>
              <a:ext uri="{FF2B5EF4-FFF2-40B4-BE49-F238E27FC236}">
                <a16:creationId xmlns:a16="http://schemas.microsoft.com/office/drawing/2014/main" id="{3E0D3FF3-974E-AB52-1883-A81E222C6314}"/>
              </a:ext>
            </a:extLst>
          </p:cNvPr>
          <p:cNvSpPr/>
          <p:nvPr/>
        </p:nvSpPr>
        <p:spPr>
          <a:xfrm>
            <a:off x="617737" y="5076580"/>
            <a:ext cx="1638851" cy="419797"/>
          </a:xfrm>
          <a:prstGeom prst="wedgeRectCallout">
            <a:avLst>
              <a:gd name="adj1" fmla="val 123932"/>
              <a:gd name="adj2" fmla="val 4721"/>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WAYFINDING AND REGULATORY SIGNS</a:t>
            </a:r>
          </a:p>
        </p:txBody>
      </p:sp>
    </p:spTree>
    <p:extLst>
      <p:ext uri="{BB962C8B-B14F-4D97-AF65-F5344CB8AC3E}">
        <p14:creationId xmlns:p14="http://schemas.microsoft.com/office/powerpoint/2010/main" val="1730015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83A-5B16-CAB0-204D-9AFDED707BD0}"/>
            </a:ext>
          </a:extLst>
        </p:cNvPr>
        <p:cNvGrpSpPr/>
        <p:nvPr/>
      </p:nvGrpSpPr>
      <p:grpSpPr>
        <a:xfrm>
          <a:off x="0" y="0"/>
          <a:ext cx="0" cy="0"/>
          <a:chOff x="0" y="0"/>
          <a:chExt cx="0" cy="0"/>
        </a:xfrm>
      </p:grpSpPr>
      <p:pic>
        <p:nvPicPr>
          <p:cNvPr id="74" name="Picture 73" descr="Suggested Phase Two Improvements at Brook Farm Historic Site.">
            <a:extLst>
              <a:ext uri="{FF2B5EF4-FFF2-40B4-BE49-F238E27FC236}">
                <a16:creationId xmlns:a16="http://schemas.microsoft.com/office/drawing/2014/main" id="{6F2D1B17-89A9-C92A-F884-A4D7790CDE5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2398" b="2398"/>
          <a:stretch/>
        </p:blipFill>
        <p:spPr>
          <a:xfrm>
            <a:off x="793279" y="576750"/>
            <a:ext cx="9048745" cy="5574263"/>
          </a:xfrm>
          <a:prstGeom prst="rect">
            <a:avLst/>
          </a:prstGeom>
          <a:solidFill>
            <a:srgbClr val="FFFF66"/>
          </a:solidFill>
        </p:spPr>
      </p:pic>
      <p:sp>
        <p:nvSpPr>
          <p:cNvPr id="79" name="Title 78">
            <a:extLst>
              <a:ext uri="{FF2B5EF4-FFF2-40B4-BE49-F238E27FC236}">
                <a16:creationId xmlns:a16="http://schemas.microsoft.com/office/drawing/2014/main" id="{1AB8D342-7D3C-85B7-D0D7-C9A4B5A9F172}"/>
              </a:ext>
            </a:extLst>
          </p:cNvPr>
          <p:cNvSpPr txBox="1">
            <a:spLocks noGrp="1"/>
          </p:cNvSpPr>
          <p:nvPr>
            <p:ph type="title" idx="4294967295"/>
          </p:nvPr>
        </p:nvSpPr>
        <p:spPr>
          <a:xfrm>
            <a:off x="562604" y="239181"/>
            <a:ext cx="3698111" cy="701731"/>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Phase Two</a:t>
            </a:r>
          </a:p>
        </p:txBody>
      </p:sp>
      <p:sp>
        <p:nvSpPr>
          <p:cNvPr id="7" name="Speech Bubble: Rectangle 6">
            <a:extLst>
              <a:ext uri="{FF2B5EF4-FFF2-40B4-BE49-F238E27FC236}">
                <a16:creationId xmlns:a16="http://schemas.microsoft.com/office/drawing/2014/main" id="{445FCD5E-9119-19FF-5F1A-0F01E1FBFE21}"/>
              </a:ext>
            </a:extLst>
          </p:cNvPr>
          <p:cNvSpPr/>
          <p:nvPr/>
        </p:nvSpPr>
        <p:spPr>
          <a:xfrm>
            <a:off x="6690020" y="399297"/>
            <a:ext cx="1496859" cy="419797"/>
          </a:xfrm>
          <a:prstGeom prst="wedgeRectCallout">
            <a:avLst>
              <a:gd name="adj1" fmla="val -118816"/>
              <a:gd name="adj2" fmla="val 143433"/>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CITY OF BOSTON SIDEWALK</a:t>
            </a:r>
          </a:p>
        </p:txBody>
      </p:sp>
      <p:grpSp>
        <p:nvGrpSpPr>
          <p:cNvPr id="14" name="Group 13">
            <a:extLst>
              <a:ext uri="{FF2B5EF4-FFF2-40B4-BE49-F238E27FC236}">
                <a16:creationId xmlns:a16="http://schemas.microsoft.com/office/drawing/2014/main" id="{74805E08-758E-39AB-18C3-FE9C1094A4E8}"/>
              </a:ext>
              <a:ext uri="{C183D7F6-B498-43B3-948B-1728B52AA6E4}">
                <adec:decorative xmlns:adec="http://schemas.microsoft.com/office/drawing/2017/decorative" val="1"/>
              </a:ext>
            </a:extLst>
          </p:cNvPr>
          <p:cNvGrpSpPr/>
          <p:nvPr/>
        </p:nvGrpSpPr>
        <p:grpSpPr>
          <a:xfrm>
            <a:off x="9774359" y="287152"/>
            <a:ext cx="2274458" cy="3847743"/>
            <a:chOff x="9774359" y="287152"/>
            <a:chExt cx="2274458" cy="3847743"/>
          </a:xfrm>
        </p:grpSpPr>
        <p:grpSp>
          <p:nvGrpSpPr>
            <p:cNvPr id="15" name="Group 14">
              <a:extLst>
                <a:ext uri="{FF2B5EF4-FFF2-40B4-BE49-F238E27FC236}">
                  <a16:creationId xmlns:a16="http://schemas.microsoft.com/office/drawing/2014/main" id="{644C2A51-EE9F-4B94-0999-D9252FE2C2F9}"/>
                </a:ext>
              </a:extLst>
            </p:cNvPr>
            <p:cNvGrpSpPr/>
            <p:nvPr/>
          </p:nvGrpSpPr>
          <p:grpSpPr>
            <a:xfrm>
              <a:off x="9972954" y="287152"/>
              <a:ext cx="2075863" cy="2514701"/>
              <a:chOff x="9972954" y="287152"/>
              <a:chExt cx="2075863" cy="2514701"/>
            </a:xfrm>
          </p:grpSpPr>
          <p:grpSp>
            <p:nvGrpSpPr>
              <p:cNvPr id="22" name="Group 21">
                <a:extLst>
                  <a:ext uri="{FF2B5EF4-FFF2-40B4-BE49-F238E27FC236}">
                    <a16:creationId xmlns:a16="http://schemas.microsoft.com/office/drawing/2014/main" id="{98761D80-0080-EC57-0BE9-02D5DAEA59A4}"/>
                  </a:ext>
                </a:extLst>
              </p:cNvPr>
              <p:cNvGrpSpPr/>
              <p:nvPr/>
            </p:nvGrpSpPr>
            <p:grpSpPr>
              <a:xfrm>
                <a:off x="10073309" y="2432521"/>
                <a:ext cx="1738308" cy="369332"/>
                <a:chOff x="10101266" y="2766856"/>
                <a:chExt cx="1738308" cy="369332"/>
              </a:xfrm>
            </p:grpSpPr>
            <p:pic>
              <p:nvPicPr>
                <p:cNvPr id="31" name="Picture 30">
                  <a:extLst>
                    <a:ext uri="{FF2B5EF4-FFF2-40B4-BE49-F238E27FC236}">
                      <a16:creationId xmlns:a16="http://schemas.microsoft.com/office/drawing/2014/main" id="{CDE5CA6C-CE7C-2133-A568-E2ABEBEDF5D7}"/>
                    </a:ext>
                  </a:extLst>
                </p:cNvPr>
                <p:cNvPicPr>
                  <a:picLocks noChangeAspect="1"/>
                </p:cNvPicPr>
                <p:nvPr/>
              </p:nvPicPr>
              <p:blipFill>
                <a:blip r:embed="rId4"/>
                <a:srcRect l="12890" t="4309" b="-1"/>
                <a:stretch/>
              </p:blipFill>
              <p:spPr>
                <a:xfrm>
                  <a:off x="10101266" y="2816670"/>
                  <a:ext cx="267361" cy="280552"/>
                </a:xfrm>
                <a:prstGeom prst="rect">
                  <a:avLst/>
                </a:prstGeom>
              </p:spPr>
            </p:pic>
            <p:sp>
              <p:nvSpPr>
                <p:cNvPr id="32" name="TextBox 31">
                  <a:extLst>
                    <a:ext uri="{FF2B5EF4-FFF2-40B4-BE49-F238E27FC236}">
                      <a16:creationId xmlns:a16="http://schemas.microsoft.com/office/drawing/2014/main" id="{C3A84F79-7430-A929-E972-578DA3DF6D76}"/>
                    </a:ext>
                  </a:extLst>
                </p:cNvPr>
                <p:cNvSpPr txBox="1"/>
                <p:nvPr/>
              </p:nvSpPr>
              <p:spPr>
                <a:xfrm>
                  <a:off x="10532267" y="2766856"/>
                  <a:ext cx="1307307" cy="369332"/>
                </a:xfrm>
                <a:prstGeom prst="rect">
                  <a:avLst/>
                </a:prstGeom>
                <a:noFill/>
              </p:spPr>
              <p:txBody>
                <a:bodyPr wrap="square" rtlCol="0">
                  <a:spAutoFit/>
                </a:bodyPr>
                <a:lstStyle/>
                <a:p>
                  <a:r>
                    <a:rPr lang="en-US" sz="900" b="1" dirty="0">
                      <a:latin typeface="Lato" panose="020F0502020204030203" pitchFamily="34" charset="0"/>
                      <a:ea typeface="Lato" panose="020F0502020204030203" pitchFamily="34" charset="0"/>
                      <a:cs typeface="Lato" panose="020F0502020204030203" pitchFamily="34" charset="0"/>
                    </a:rPr>
                    <a:t>PROPOSED GREEN HOUSE</a:t>
                  </a:r>
                </a:p>
              </p:txBody>
            </p:sp>
          </p:grpSp>
          <p:grpSp>
            <p:nvGrpSpPr>
              <p:cNvPr id="26" name="Group 25">
                <a:extLst>
                  <a:ext uri="{FF2B5EF4-FFF2-40B4-BE49-F238E27FC236}">
                    <a16:creationId xmlns:a16="http://schemas.microsoft.com/office/drawing/2014/main" id="{F00AF55D-C58A-C927-97A1-E96B6A684782}"/>
                  </a:ext>
                </a:extLst>
              </p:cNvPr>
              <p:cNvGrpSpPr/>
              <p:nvPr/>
            </p:nvGrpSpPr>
            <p:grpSpPr>
              <a:xfrm>
                <a:off x="9972954" y="287152"/>
                <a:ext cx="2075863" cy="2101001"/>
                <a:chOff x="9972954" y="287152"/>
                <a:chExt cx="2075863" cy="2101001"/>
              </a:xfrm>
            </p:grpSpPr>
            <p:pic>
              <p:nvPicPr>
                <p:cNvPr id="29" name="Picture 28">
                  <a:extLst>
                    <a:ext uri="{FF2B5EF4-FFF2-40B4-BE49-F238E27FC236}">
                      <a16:creationId xmlns:a16="http://schemas.microsoft.com/office/drawing/2014/main" id="{30B1E4B4-A7F6-F865-32EA-2D459C612DA7}"/>
                    </a:ext>
                  </a:extLst>
                </p:cNvPr>
                <p:cNvPicPr>
                  <a:picLocks noChangeAspect="1"/>
                </p:cNvPicPr>
                <p:nvPr/>
              </p:nvPicPr>
              <p:blipFill>
                <a:blip r:embed="rId5"/>
                <a:srcRect t="1894" b="49448"/>
                <a:stretch/>
              </p:blipFill>
              <p:spPr>
                <a:xfrm>
                  <a:off x="9972954" y="287152"/>
                  <a:ext cx="2075863" cy="2101001"/>
                </a:xfrm>
                <a:prstGeom prst="rect">
                  <a:avLst/>
                </a:prstGeom>
              </p:spPr>
            </p:pic>
            <p:pic>
              <p:nvPicPr>
                <p:cNvPr id="30" name="Picture 29">
                  <a:extLst>
                    <a:ext uri="{FF2B5EF4-FFF2-40B4-BE49-F238E27FC236}">
                      <a16:creationId xmlns:a16="http://schemas.microsoft.com/office/drawing/2014/main" id="{D9409B84-997D-2D04-4703-D12B44EBD3FC}"/>
                    </a:ext>
                  </a:extLst>
                </p:cNvPr>
                <p:cNvPicPr>
                  <a:picLocks noChangeAspect="1"/>
                </p:cNvPicPr>
                <p:nvPr/>
              </p:nvPicPr>
              <p:blipFill>
                <a:blip r:embed="rId6"/>
                <a:srcRect l="10372" t="13232" r="10372" b="13232"/>
                <a:stretch/>
              </p:blipFill>
              <p:spPr>
                <a:xfrm>
                  <a:off x="10017177" y="2069198"/>
                  <a:ext cx="558640" cy="222526"/>
                </a:xfrm>
                <a:prstGeom prst="rect">
                  <a:avLst/>
                </a:prstGeom>
              </p:spPr>
            </p:pic>
          </p:grpSp>
        </p:grpSp>
        <p:grpSp>
          <p:nvGrpSpPr>
            <p:cNvPr id="16" name="Group 15">
              <a:extLst>
                <a:ext uri="{FF2B5EF4-FFF2-40B4-BE49-F238E27FC236}">
                  <a16:creationId xmlns:a16="http://schemas.microsoft.com/office/drawing/2014/main" id="{54816267-D512-26A9-6A05-FC4BF138A357}"/>
                </a:ext>
              </a:extLst>
            </p:cNvPr>
            <p:cNvGrpSpPr/>
            <p:nvPr/>
          </p:nvGrpSpPr>
          <p:grpSpPr>
            <a:xfrm>
              <a:off x="9774359" y="2742627"/>
              <a:ext cx="2274457" cy="1392268"/>
              <a:chOff x="8836585" y="1539189"/>
              <a:chExt cx="2274457" cy="1392268"/>
            </a:xfrm>
          </p:grpSpPr>
          <p:pic>
            <p:nvPicPr>
              <p:cNvPr id="17" name="Picture 16">
                <a:extLst>
                  <a:ext uri="{FF2B5EF4-FFF2-40B4-BE49-F238E27FC236}">
                    <a16:creationId xmlns:a16="http://schemas.microsoft.com/office/drawing/2014/main" id="{00926266-187D-4C5C-D488-6B12C085C9C3}"/>
                  </a:ext>
                </a:extLst>
              </p:cNvPr>
              <p:cNvPicPr>
                <a:picLocks noChangeAspect="1"/>
              </p:cNvPicPr>
              <p:nvPr/>
            </p:nvPicPr>
            <p:blipFill>
              <a:blip r:embed="rId5"/>
              <a:srcRect t="67755"/>
              <a:stretch/>
            </p:blipFill>
            <p:spPr>
              <a:xfrm>
                <a:off x="9035179" y="1539189"/>
                <a:ext cx="2075863" cy="1392268"/>
              </a:xfrm>
              <a:prstGeom prst="rect">
                <a:avLst/>
              </a:prstGeom>
            </p:spPr>
          </p:pic>
          <p:pic>
            <p:nvPicPr>
              <p:cNvPr id="19" name="Picture 18">
                <a:extLst>
                  <a:ext uri="{FF2B5EF4-FFF2-40B4-BE49-F238E27FC236}">
                    <a16:creationId xmlns:a16="http://schemas.microsoft.com/office/drawing/2014/main" id="{AB1AA2F2-6198-8C78-9579-81F880BE43BC}"/>
                  </a:ext>
                </a:extLst>
              </p:cNvPr>
              <p:cNvPicPr>
                <a:picLocks noChangeAspect="1"/>
              </p:cNvPicPr>
              <p:nvPr/>
            </p:nvPicPr>
            <p:blipFill>
              <a:blip r:embed="rId7"/>
              <a:srcRect r="15102" b="26643"/>
              <a:stretch/>
            </p:blipFill>
            <p:spPr>
              <a:xfrm>
                <a:off x="8836585" y="1649329"/>
                <a:ext cx="397188" cy="212125"/>
              </a:xfrm>
              <a:prstGeom prst="rect">
                <a:avLst/>
              </a:prstGeom>
            </p:spPr>
          </p:pic>
        </p:grpSp>
      </p:grpSp>
      <p:sp>
        <p:nvSpPr>
          <p:cNvPr id="28" name="Speech Bubble: Rectangle 27">
            <a:extLst>
              <a:ext uri="{FF2B5EF4-FFF2-40B4-BE49-F238E27FC236}">
                <a16:creationId xmlns:a16="http://schemas.microsoft.com/office/drawing/2014/main" id="{3C0D2276-2157-D9F2-8276-EAF6D84B473E}"/>
              </a:ext>
            </a:extLst>
          </p:cNvPr>
          <p:cNvSpPr/>
          <p:nvPr/>
        </p:nvSpPr>
        <p:spPr>
          <a:xfrm>
            <a:off x="7397354" y="970551"/>
            <a:ext cx="1496859" cy="419797"/>
          </a:xfrm>
          <a:prstGeom prst="wedgeRectCallout">
            <a:avLst>
              <a:gd name="adj1" fmla="val -118816"/>
              <a:gd name="adj2" fmla="val 143433"/>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NEW PARK</a:t>
            </a:r>
          </a:p>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ENTRANCE/EXIT</a:t>
            </a:r>
          </a:p>
        </p:txBody>
      </p:sp>
      <p:sp>
        <p:nvSpPr>
          <p:cNvPr id="25" name="Speech Bubble: Rectangle 24">
            <a:extLst>
              <a:ext uri="{FF2B5EF4-FFF2-40B4-BE49-F238E27FC236}">
                <a16:creationId xmlns:a16="http://schemas.microsoft.com/office/drawing/2014/main" id="{13A4F37E-94B5-10C0-EDC1-6619D249F550}"/>
              </a:ext>
            </a:extLst>
          </p:cNvPr>
          <p:cNvSpPr/>
          <p:nvPr/>
        </p:nvSpPr>
        <p:spPr>
          <a:xfrm>
            <a:off x="3211552" y="1278481"/>
            <a:ext cx="1307538" cy="419797"/>
          </a:xfrm>
          <a:prstGeom prst="wedgeRectCallout">
            <a:avLst>
              <a:gd name="adj1" fmla="val 154695"/>
              <a:gd name="adj2" fmla="val 148458"/>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FARM GATE</a:t>
            </a:r>
          </a:p>
        </p:txBody>
      </p:sp>
      <p:sp>
        <p:nvSpPr>
          <p:cNvPr id="2" name="Arrow: Right 1">
            <a:extLst>
              <a:ext uri="{FF2B5EF4-FFF2-40B4-BE49-F238E27FC236}">
                <a16:creationId xmlns:a16="http://schemas.microsoft.com/office/drawing/2014/main" id="{55EE754B-5E93-A586-CAEC-632420B922E0}"/>
              </a:ext>
              <a:ext uri="{C183D7F6-B498-43B3-948B-1728B52AA6E4}">
                <adec:decorative xmlns:adec="http://schemas.microsoft.com/office/drawing/2017/decorative" val="1"/>
              </a:ext>
            </a:extLst>
          </p:cNvPr>
          <p:cNvSpPr/>
          <p:nvPr/>
        </p:nvSpPr>
        <p:spPr>
          <a:xfrm rot="13130943">
            <a:off x="6322881" y="2440675"/>
            <a:ext cx="316695" cy="1293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Right 26">
            <a:extLst>
              <a:ext uri="{FF2B5EF4-FFF2-40B4-BE49-F238E27FC236}">
                <a16:creationId xmlns:a16="http://schemas.microsoft.com/office/drawing/2014/main" id="{D46A4488-7DAA-7DE6-4673-8AC1D80A99A9}"/>
              </a:ext>
              <a:ext uri="{C183D7F6-B498-43B3-948B-1728B52AA6E4}">
                <adec:decorative xmlns:adec="http://schemas.microsoft.com/office/drawing/2017/decorative" val="1"/>
              </a:ext>
            </a:extLst>
          </p:cNvPr>
          <p:cNvSpPr/>
          <p:nvPr/>
        </p:nvSpPr>
        <p:spPr>
          <a:xfrm rot="2211376">
            <a:off x="6253603" y="2587405"/>
            <a:ext cx="316695" cy="1293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Speech Bubble: Rectangle 20">
            <a:extLst>
              <a:ext uri="{FF2B5EF4-FFF2-40B4-BE49-F238E27FC236}">
                <a16:creationId xmlns:a16="http://schemas.microsoft.com/office/drawing/2014/main" id="{2EBD3A91-02DB-F0F4-AE0A-48236030AD02}"/>
              </a:ext>
            </a:extLst>
          </p:cNvPr>
          <p:cNvSpPr/>
          <p:nvPr/>
        </p:nvSpPr>
        <p:spPr>
          <a:xfrm>
            <a:off x="7397354" y="1866203"/>
            <a:ext cx="1697581" cy="419797"/>
          </a:xfrm>
          <a:prstGeom prst="wedgeRectCallout">
            <a:avLst>
              <a:gd name="adj1" fmla="val -98509"/>
              <a:gd name="adj2" fmla="val 207422"/>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NEW PARKING</a:t>
            </a:r>
          </a:p>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1 VAN, 7 REGULAR</a:t>
            </a:r>
          </a:p>
        </p:txBody>
      </p:sp>
      <p:sp>
        <p:nvSpPr>
          <p:cNvPr id="4" name="Speech Bubble: Rectangle 3">
            <a:extLst>
              <a:ext uri="{FF2B5EF4-FFF2-40B4-BE49-F238E27FC236}">
                <a16:creationId xmlns:a16="http://schemas.microsoft.com/office/drawing/2014/main" id="{46D50182-495A-AC8A-4A97-F4E4B6ADA40D}"/>
              </a:ext>
            </a:extLst>
          </p:cNvPr>
          <p:cNvSpPr/>
          <p:nvPr/>
        </p:nvSpPr>
        <p:spPr>
          <a:xfrm>
            <a:off x="1014967" y="2085555"/>
            <a:ext cx="1697581" cy="419797"/>
          </a:xfrm>
          <a:prstGeom prst="wedgeRectCallout">
            <a:avLst>
              <a:gd name="adj1" fmla="val 164782"/>
              <a:gd name="adj2" fmla="val 251986"/>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NEW ACCESSIBLE PATH</a:t>
            </a:r>
          </a:p>
        </p:txBody>
      </p:sp>
      <p:sp>
        <p:nvSpPr>
          <p:cNvPr id="3" name="Speech Bubble: Rectangle 2">
            <a:extLst>
              <a:ext uri="{FF2B5EF4-FFF2-40B4-BE49-F238E27FC236}">
                <a16:creationId xmlns:a16="http://schemas.microsoft.com/office/drawing/2014/main" id="{E1CCEA26-F27A-8A64-20C6-C36FB23776B8}"/>
              </a:ext>
            </a:extLst>
          </p:cNvPr>
          <p:cNvSpPr/>
          <p:nvPr/>
        </p:nvSpPr>
        <p:spPr>
          <a:xfrm>
            <a:off x="7926501" y="2588913"/>
            <a:ext cx="1605595" cy="419797"/>
          </a:xfrm>
          <a:prstGeom prst="wedgeRectCallout">
            <a:avLst>
              <a:gd name="adj1" fmla="val -88535"/>
              <a:gd name="adj2" fmla="val 8491"/>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PEDESTRIAN ENTRANCE</a:t>
            </a:r>
          </a:p>
        </p:txBody>
      </p:sp>
      <p:sp>
        <p:nvSpPr>
          <p:cNvPr id="9" name="Speech Bubble: Rectangle 8">
            <a:extLst>
              <a:ext uri="{FF2B5EF4-FFF2-40B4-BE49-F238E27FC236}">
                <a16:creationId xmlns:a16="http://schemas.microsoft.com/office/drawing/2014/main" id="{D3476B7F-683C-B684-2237-AF1A1BAA2E44}"/>
              </a:ext>
            </a:extLst>
          </p:cNvPr>
          <p:cNvSpPr/>
          <p:nvPr/>
        </p:nvSpPr>
        <p:spPr>
          <a:xfrm>
            <a:off x="223630" y="3429000"/>
            <a:ext cx="1645902" cy="271665"/>
          </a:xfrm>
          <a:prstGeom prst="wedgeRectCallout">
            <a:avLst>
              <a:gd name="adj1" fmla="val 57168"/>
              <a:gd name="adj2" fmla="val 305625"/>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ACCESSIBLE TRAIL</a:t>
            </a:r>
          </a:p>
        </p:txBody>
      </p:sp>
      <p:sp>
        <p:nvSpPr>
          <p:cNvPr id="78" name="Speech Bubble: Rectangle 77">
            <a:extLst>
              <a:ext uri="{FF2B5EF4-FFF2-40B4-BE49-F238E27FC236}">
                <a16:creationId xmlns:a16="http://schemas.microsoft.com/office/drawing/2014/main" id="{EDACF365-E1AE-0A4A-3948-43BE843D3F40}"/>
              </a:ext>
            </a:extLst>
          </p:cNvPr>
          <p:cNvSpPr/>
          <p:nvPr/>
        </p:nvSpPr>
        <p:spPr>
          <a:xfrm>
            <a:off x="2770706" y="3934151"/>
            <a:ext cx="1307538" cy="271665"/>
          </a:xfrm>
          <a:prstGeom prst="wedgeRectCallout">
            <a:avLst>
              <a:gd name="adj1" fmla="val 57168"/>
              <a:gd name="adj2" fmla="val 305625"/>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PRINT SHOP</a:t>
            </a:r>
          </a:p>
        </p:txBody>
      </p:sp>
      <p:sp>
        <p:nvSpPr>
          <p:cNvPr id="76" name="Speech Bubble: Rectangle 75">
            <a:extLst>
              <a:ext uri="{FF2B5EF4-FFF2-40B4-BE49-F238E27FC236}">
                <a16:creationId xmlns:a16="http://schemas.microsoft.com/office/drawing/2014/main" id="{7EE6E4F7-538B-27A0-693D-EDBE42CCB0A8}"/>
              </a:ext>
            </a:extLst>
          </p:cNvPr>
          <p:cNvSpPr/>
          <p:nvPr/>
        </p:nvSpPr>
        <p:spPr>
          <a:xfrm>
            <a:off x="8526019" y="3363881"/>
            <a:ext cx="1006077" cy="419797"/>
          </a:xfrm>
          <a:prstGeom prst="wedgeRectCallout">
            <a:avLst>
              <a:gd name="adj1" fmla="val -135789"/>
              <a:gd name="adj2" fmla="val 72746"/>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SHARED ENTRANCE</a:t>
            </a:r>
          </a:p>
        </p:txBody>
      </p:sp>
      <p:sp>
        <p:nvSpPr>
          <p:cNvPr id="5" name="Speech Bubble: Rectangle 4">
            <a:extLst>
              <a:ext uri="{FF2B5EF4-FFF2-40B4-BE49-F238E27FC236}">
                <a16:creationId xmlns:a16="http://schemas.microsoft.com/office/drawing/2014/main" id="{C92E160C-D26D-35DB-F7D9-5A5ABE24F419}"/>
              </a:ext>
            </a:extLst>
          </p:cNvPr>
          <p:cNvSpPr/>
          <p:nvPr/>
        </p:nvSpPr>
        <p:spPr>
          <a:xfrm>
            <a:off x="7335078" y="4532243"/>
            <a:ext cx="1948069" cy="488630"/>
          </a:xfrm>
          <a:prstGeom prst="wedgeRectCallout">
            <a:avLst>
              <a:gd name="adj1" fmla="val -121866"/>
              <a:gd name="adj2" fmla="val -216767"/>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STABLIZE FOUNDATION WALLS</a:t>
            </a:r>
          </a:p>
        </p:txBody>
      </p:sp>
      <p:sp>
        <p:nvSpPr>
          <p:cNvPr id="24" name="TextBox 23">
            <a:extLst>
              <a:ext uri="{FF2B5EF4-FFF2-40B4-BE49-F238E27FC236}">
                <a16:creationId xmlns:a16="http://schemas.microsoft.com/office/drawing/2014/main" id="{55EEDB2C-B2E0-08BF-9EB5-E0EA67FF0936}"/>
              </a:ext>
            </a:extLst>
          </p:cNvPr>
          <p:cNvSpPr txBox="1"/>
          <p:nvPr/>
        </p:nvSpPr>
        <p:spPr>
          <a:xfrm>
            <a:off x="9978112" y="5125100"/>
            <a:ext cx="1596854" cy="600164"/>
          </a:xfrm>
          <a:prstGeom prst="rect">
            <a:avLst/>
          </a:prstGeom>
          <a:noFill/>
        </p:spPr>
        <p:txBody>
          <a:bodyPr wrap="square" rtlCol="0">
            <a:spAutoFit/>
          </a:bodyPr>
          <a:lstStyle/>
          <a:p>
            <a:r>
              <a:rPr lang="en-US" sz="1100" b="1" u="sng" dirty="0">
                <a:latin typeface="Lato" panose="020F0502020204030203" pitchFamily="34" charset="0"/>
                <a:ea typeface="Lato" panose="020F0502020204030203" pitchFamily="34" charset="0"/>
                <a:cs typeface="Lato" panose="020F0502020204030203" pitchFamily="34" charset="0"/>
              </a:rPr>
              <a:t>TOTAL PARKING</a:t>
            </a:r>
          </a:p>
          <a:p>
            <a:r>
              <a:rPr lang="en-US" sz="1100" b="1" dirty="0">
                <a:latin typeface="Lato" panose="020F0502020204030203" pitchFamily="34" charset="0"/>
                <a:ea typeface="Lato" panose="020F0502020204030203" pitchFamily="34" charset="0"/>
                <a:cs typeface="Lato" panose="020F0502020204030203" pitchFamily="34" charset="0"/>
              </a:rPr>
              <a:t>2 VAN</a:t>
            </a:r>
          </a:p>
          <a:p>
            <a:r>
              <a:rPr lang="en-US" sz="1100" b="1" dirty="0">
                <a:latin typeface="Lato" panose="020F0502020204030203" pitchFamily="34" charset="0"/>
                <a:ea typeface="Lato" panose="020F0502020204030203" pitchFamily="34" charset="0"/>
                <a:cs typeface="Lato" panose="020F0502020204030203" pitchFamily="34" charset="0"/>
              </a:rPr>
              <a:t>11 REGULAR</a:t>
            </a:r>
          </a:p>
        </p:txBody>
      </p:sp>
      <p:sp>
        <p:nvSpPr>
          <p:cNvPr id="8" name="Speech Bubble: Rectangle 7">
            <a:extLst>
              <a:ext uri="{FF2B5EF4-FFF2-40B4-BE49-F238E27FC236}">
                <a16:creationId xmlns:a16="http://schemas.microsoft.com/office/drawing/2014/main" id="{9E9366E2-F556-76C8-C49F-B492EA3C2E0A}"/>
              </a:ext>
            </a:extLst>
          </p:cNvPr>
          <p:cNvSpPr/>
          <p:nvPr/>
        </p:nvSpPr>
        <p:spPr>
          <a:xfrm>
            <a:off x="3369653" y="5822136"/>
            <a:ext cx="991336" cy="312002"/>
          </a:xfrm>
          <a:prstGeom prst="wedgeRectCallout">
            <a:avLst>
              <a:gd name="adj1" fmla="val 69630"/>
              <a:gd name="adj2" fmla="val -314983"/>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NEW STAIR</a:t>
            </a:r>
          </a:p>
        </p:txBody>
      </p:sp>
      <p:sp>
        <p:nvSpPr>
          <p:cNvPr id="77" name="Speech Bubble: Rectangle 76">
            <a:extLst>
              <a:ext uri="{FF2B5EF4-FFF2-40B4-BE49-F238E27FC236}">
                <a16:creationId xmlns:a16="http://schemas.microsoft.com/office/drawing/2014/main" id="{C1C16D9C-C208-4650-F100-E83911E3E0F8}"/>
              </a:ext>
            </a:extLst>
          </p:cNvPr>
          <p:cNvSpPr/>
          <p:nvPr/>
        </p:nvSpPr>
        <p:spPr>
          <a:xfrm>
            <a:off x="4699638" y="5822136"/>
            <a:ext cx="991336" cy="312002"/>
          </a:xfrm>
          <a:prstGeom prst="wedgeRectCallout">
            <a:avLst>
              <a:gd name="adj1" fmla="val 31030"/>
              <a:gd name="adj2" fmla="val -265606"/>
            </a:avLst>
          </a:prstGeom>
          <a:solidFill>
            <a:schemeClr val="accent5">
              <a:lumMod val="20000"/>
              <a:lumOff val="80000"/>
            </a:schemeClr>
          </a:solidFill>
          <a:ln w="63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Lato" panose="020F0502020204030203" pitchFamily="34" charset="0"/>
                <a:ea typeface="Lato" panose="020F0502020204030203" pitchFamily="34" charset="0"/>
                <a:cs typeface="Lato" panose="020F0502020204030203" pitchFamily="34" charset="0"/>
              </a:rPr>
              <a:t>BIKE RACKS</a:t>
            </a:r>
          </a:p>
        </p:txBody>
      </p:sp>
    </p:spTree>
    <p:extLst>
      <p:ext uri="{BB962C8B-B14F-4D97-AF65-F5344CB8AC3E}">
        <p14:creationId xmlns:p14="http://schemas.microsoft.com/office/powerpoint/2010/main" val="645779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30FA7B4-5901-A8DF-B429-0A16311531B2}"/>
              </a:ext>
            </a:extLst>
          </p:cNvPr>
          <p:cNvSpPr>
            <a:spLocks noGrp="1"/>
          </p:cNvSpPr>
          <p:nvPr>
            <p:ph type="title"/>
          </p:nvPr>
        </p:nvSpPr>
        <p:spPr/>
        <p:txBody>
          <a:bodyPr/>
          <a:lstStyle/>
          <a:p>
            <a:r>
              <a:rPr lang="en-US" dirty="0"/>
              <a:t>Signs and Wayfinding</a:t>
            </a:r>
            <a:br>
              <a:rPr lang="en-US" dirty="0"/>
            </a:br>
            <a:endParaRPr lang="en-US" dirty="0"/>
          </a:p>
        </p:txBody>
      </p:sp>
      <p:pic>
        <p:nvPicPr>
          <p:cNvPr id="3" name="Picture 2" descr="Signs and Wayfinding Precedents at Brook Farm Historic Site.">
            <a:extLst>
              <a:ext uri="{FF2B5EF4-FFF2-40B4-BE49-F238E27FC236}">
                <a16:creationId xmlns:a16="http://schemas.microsoft.com/office/drawing/2014/main" id="{8D2AF314-FB5E-E328-7674-2A8E57378FDA}"/>
              </a:ext>
            </a:extLst>
          </p:cNvPr>
          <p:cNvPicPr/>
          <p:nvPr/>
        </p:nvPicPr>
        <p:blipFill>
          <a:blip r:embed="rId2"/>
          <a:stretch>
            <a:fillRect/>
          </a:stretch>
        </p:blipFill>
        <p:spPr>
          <a:xfrm>
            <a:off x="0" y="0"/>
            <a:ext cx="12192000" cy="6858000"/>
          </a:xfrm>
          <a:prstGeom prst="rect">
            <a:avLst/>
          </a:prstGeom>
        </p:spPr>
      </p:pic>
      <p:pic>
        <p:nvPicPr>
          <p:cNvPr id="6" name="Picture 5" descr="Proposed example of the cantilevered sign indicating the park's name.  ">
            <a:extLst>
              <a:ext uri="{FF2B5EF4-FFF2-40B4-BE49-F238E27FC236}">
                <a16:creationId xmlns:a16="http://schemas.microsoft.com/office/drawing/2014/main" id="{451F9613-F04E-2C37-7D55-D72F28E0BF27}"/>
              </a:ext>
            </a:extLst>
          </p:cNvPr>
          <p:cNvPicPr>
            <a:picLocks noChangeAspect="1"/>
          </p:cNvPicPr>
          <p:nvPr/>
        </p:nvPicPr>
        <p:blipFill>
          <a:blip r:embed="rId3">
            <a:extLst>
              <a:ext uri="{28A0092B-C50C-407E-A947-70E740481C1C}">
                <a14:useLocalDpi xmlns:a14="http://schemas.microsoft.com/office/drawing/2010/main" val="0"/>
              </a:ext>
            </a:extLst>
          </a:blip>
          <a:srcRect l="4941" r="15483" b="68358"/>
          <a:stretch>
            <a:fillRect/>
          </a:stretch>
        </p:blipFill>
        <p:spPr>
          <a:xfrm rot="5400000">
            <a:off x="9636453" y="1307748"/>
            <a:ext cx="3160729" cy="942627"/>
          </a:xfrm>
          <a:prstGeom prst="rect">
            <a:avLst/>
          </a:prstGeom>
        </p:spPr>
      </p:pic>
    </p:spTree>
    <p:extLst>
      <p:ext uri="{BB962C8B-B14F-4D97-AF65-F5344CB8AC3E}">
        <p14:creationId xmlns:p14="http://schemas.microsoft.com/office/powerpoint/2010/main" val="20439440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83A-5B16-CAB0-204D-9AFDED707B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483AC9-B697-FC22-B3B0-47002F76E7C3}"/>
              </a:ext>
            </a:extLst>
          </p:cNvPr>
          <p:cNvSpPr>
            <a:spLocks noGrp="1"/>
          </p:cNvSpPr>
          <p:nvPr>
            <p:ph type="ctrTitle"/>
          </p:nvPr>
        </p:nvSpPr>
        <p:spPr>
          <a:xfrm>
            <a:off x="497305" y="96252"/>
            <a:ext cx="9144000" cy="860969"/>
          </a:xfrm>
        </p:spPr>
        <p:txBody>
          <a:bodyPr/>
          <a:lstStyle/>
          <a:p>
            <a:pPr algn="l"/>
            <a:r>
              <a:rPr lang="en-US" sz="4400" dirty="0">
                <a:latin typeface="Lato ExtraBold" panose="020F0502020204030203" pitchFamily="34" charset="0"/>
                <a:ea typeface="Lato ExtraBold" panose="020F0502020204030203" pitchFamily="34" charset="0"/>
                <a:cs typeface="Lato ExtraBold" panose="020F0502020204030203" pitchFamily="34" charset="0"/>
              </a:rPr>
              <a:t>Precedents (1 of 3)</a:t>
            </a:r>
          </a:p>
        </p:txBody>
      </p:sp>
      <p:pic>
        <p:nvPicPr>
          <p:cNvPr id="8" name="Picture 7" descr="Photo showing the standard DCR &quot;Circle bench&quot;">
            <a:extLst>
              <a:ext uri="{FF2B5EF4-FFF2-40B4-BE49-F238E27FC236}">
                <a16:creationId xmlns:a16="http://schemas.microsoft.com/office/drawing/2014/main" id="{781A5FC8-090F-201F-21DB-D00874F483FF}"/>
              </a:ext>
            </a:extLst>
          </p:cNvPr>
          <p:cNvPicPr>
            <a:picLocks noChangeAspect="1"/>
          </p:cNvPicPr>
          <p:nvPr/>
        </p:nvPicPr>
        <p:blipFill>
          <a:blip r:embed="rId3">
            <a:extLst>
              <a:ext uri="{28A0092B-C50C-407E-A947-70E740481C1C}">
                <a14:useLocalDpi xmlns:a14="http://schemas.microsoft.com/office/drawing/2010/main" val="0"/>
              </a:ext>
            </a:extLst>
          </a:blip>
          <a:srcRect l="35250" t="36250" r="18988" b="17786"/>
          <a:stretch>
            <a:fillRect/>
          </a:stretch>
        </p:blipFill>
        <p:spPr>
          <a:xfrm>
            <a:off x="677281" y="1287512"/>
            <a:ext cx="5091912" cy="3835871"/>
          </a:xfrm>
          <a:prstGeom prst="rect">
            <a:avLst/>
          </a:prstGeom>
        </p:spPr>
      </p:pic>
      <p:pic>
        <p:nvPicPr>
          <p:cNvPr id="1026" name="Picture 2" descr="MA Pollinator Network - Climate Action Now">
            <a:extLst>
              <a:ext uri="{FF2B5EF4-FFF2-40B4-BE49-F238E27FC236}">
                <a16:creationId xmlns:a16="http://schemas.microsoft.com/office/drawing/2014/main" id="{9970E4AA-CF17-4F8B-9398-99E70BA32D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7835" y="1290941"/>
            <a:ext cx="5745856" cy="383244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D99CBDA-B0FB-69C1-6BFC-870BA42DBFEB}"/>
              </a:ext>
            </a:extLst>
          </p:cNvPr>
          <p:cNvSpPr txBox="1"/>
          <p:nvPr/>
        </p:nvSpPr>
        <p:spPr>
          <a:xfrm>
            <a:off x="641074" y="5285317"/>
            <a:ext cx="3269973" cy="369332"/>
          </a:xfrm>
          <a:prstGeom prst="rect">
            <a:avLst/>
          </a:prstGeom>
          <a:noFill/>
        </p:spPr>
        <p:txBody>
          <a:bodyPr wrap="square" rtlCol="0">
            <a:spAutoFit/>
          </a:bodyPr>
          <a:lstStyle/>
          <a:p>
            <a:r>
              <a:rPr lang="en-US" dirty="0"/>
              <a:t>DCR BENCH</a:t>
            </a:r>
          </a:p>
        </p:txBody>
      </p:sp>
      <p:sp>
        <p:nvSpPr>
          <p:cNvPr id="18" name="TextBox 17">
            <a:extLst>
              <a:ext uri="{FF2B5EF4-FFF2-40B4-BE49-F238E27FC236}">
                <a16:creationId xmlns:a16="http://schemas.microsoft.com/office/drawing/2014/main" id="{DA1A9972-B62F-D721-37D2-6E9665C14DEB}"/>
              </a:ext>
            </a:extLst>
          </p:cNvPr>
          <p:cNvSpPr txBox="1"/>
          <p:nvPr/>
        </p:nvSpPr>
        <p:spPr>
          <a:xfrm>
            <a:off x="5822674" y="5199919"/>
            <a:ext cx="3269973" cy="369332"/>
          </a:xfrm>
          <a:prstGeom prst="rect">
            <a:avLst/>
          </a:prstGeom>
          <a:noFill/>
        </p:spPr>
        <p:txBody>
          <a:bodyPr wrap="square" rtlCol="0">
            <a:spAutoFit/>
          </a:bodyPr>
          <a:lstStyle/>
          <a:p>
            <a:r>
              <a:rPr lang="en-US" dirty="0"/>
              <a:t>POLLINATOR MEADOW</a:t>
            </a:r>
          </a:p>
        </p:txBody>
      </p:sp>
    </p:spTree>
    <p:extLst>
      <p:ext uri="{BB962C8B-B14F-4D97-AF65-F5344CB8AC3E}">
        <p14:creationId xmlns:p14="http://schemas.microsoft.com/office/powerpoint/2010/main" val="3320064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83A-5B16-CAB0-204D-9AFDED707BD0}"/>
            </a:ext>
          </a:extLst>
        </p:cNvPr>
        <p:cNvGrpSpPr/>
        <p:nvPr/>
      </p:nvGrpSpPr>
      <p:grpSpPr>
        <a:xfrm>
          <a:off x="0" y="0"/>
          <a:ext cx="0" cy="0"/>
          <a:chOff x="0" y="0"/>
          <a:chExt cx="0" cy="0"/>
        </a:xfrm>
      </p:grpSpPr>
      <p:sp>
        <p:nvSpPr>
          <p:cNvPr id="79" name="Title 78">
            <a:extLst>
              <a:ext uri="{FF2B5EF4-FFF2-40B4-BE49-F238E27FC236}">
                <a16:creationId xmlns:a16="http://schemas.microsoft.com/office/drawing/2014/main" id="{1AB8D342-7D3C-85B7-D0D7-C9A4B5A9F172}"/>
              </a:ext>
            </a:extLst>
          </p:cNvPr>
          <p:cNvSpPr txBox="1">
            <a:spLocks noGrp="1"/>
          </p:cNvSpPr>
          <p:nvPr>
            <p:ph type="title" idx="4294967295"/>
          </p:nvPr>
        </p:nvSpPr>
        <p:spPr>
          <a:xfrm>
            <a:off x="482394" y="239181"/>
            <a:ext cx="5374766" cy="701731"/>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Precedents (2 of 3)</a:t>
            </a:r>
          </a:p>
        </p:txBody>
      </p:sp>
      <p:pic>
        <p:nvPicPr>
          <p:cNvPr id="8" name="Picture 7" descr="Stabilized Foundations at City Square Park.">
            <a:extLst>
              <a:ext uri="{FF2B5EF4-FFF2-40B4-BE49-F238E27FC236}">
                <a16:creationId xmlns:a16="http://schemas.microsoft.com/office/drawing/2014/main" id="{9FD0F4AD-EBD6-2D26-2705-03843889695B}"/>
              </a:ext>
            </a:extLst>
          </p:cNvPr>
          <p:cNvPicPr>
            <a:picLocks noChangeAspect="1"/>
          </p:cNvPicPr>
          <p:nvPr/>
        </p:nvPicPr>
        <p:blipFill>
          <a:blip r:embed="rId3"/>
          <a:stretch>
            <a:fillRect/>
          </a:stretch>
        </p:blipFill>
        <p:spPr>
          <a:xfrm>
            <a:off x="5463445" y="1328244"/>
            <a:ext cx="5374766" cy="4036742"/>
          </a:xfrm>
          <a:prstGeom prst="rect">
            <a:avLst/>
          </a:prstGeom>
        </p:spPr>
      </p:pic>
      <p:grpSp>
        <p:nvGrpSpPr>
          <p:cNvPr id="7" name="Group 6" descr="Woodland Trail Precedent Image.">
            <a:extLst>
              <a:ext uri="{FF2B5EF4-FFF2-40B4-BE49-F238E27FC236}">
                <a16:creationId xmlns:a16="http://schemas.microsoft.com/office/drawing/2014/main" id="{209B3CC7-C578-4691-8EA9-71556BE958C2}"/>
              </a:ext>
            </a:extLst>
          </p:cNvPr>
          <p:cNvGrpSpPr/>
          <p:nvPr/>
        </p:nvGrpSpPr>
        <p:grpSpPr>
          <a:xfrm>
            <a:off x="1212017" y="1328244"/>
            <a:ext cx="7468036" cy="4451298"/>
            <a:chOff x="654456" y="1203351"/>
            <a:chExt cx="7468036" cy="4451298"/>
          </a:xfrm>
        </p:grpSpPr>
        <p:pic>
          <p:nvPicPr>
            <p:cNvPr id="2" name="Picture 2" descr="Woodland Trails | New Hampshire Garden Solutions">
              <a:extLst>
                <a:ext uri="{FF2B5EF4-FFF2-40B4-BE49-F238E27FC236}">
                  <a16:creationId xmlns:a16="http://schemas.microsoft.com/office/drawing/2014/main" id="{562AC4D6-9781-641E-A6F8-61CFACD4E7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149" y="1203351"/>
              <a:ext cx="4036742" cy="403674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D224964-2B5D-793B-3511-9871B92261E9}"/>
                </a:ext>
              </a:extLst>
            </p:cNvPr>
            <p:cNvSpPr txBox="1"/>
            <p:nvPr/>
          </p:nvSpPr>
          <p:spPr>
            <a:xfrm>
              <a:off x="654456" y="5285317"/>
              <a:ext cx="3269973" cy="369332"/>
            </a:xfrm>
            <a:prstGeom prst="rect">
              <a:avLst/>
            </a:prstGeom>
            <a:noFill/>
          </p:spPr>
          <p:txBody>
            <a:bodyPr wrap="square" rtlCol="0">
              <a:spAutoFit/>
            </a:bodyPr>
            <a:lstStyle/>
            <a:p>
              <a:r>
                <a:rPr lang="en-US" dirty="0"/>
                <a:t>WOODLAND TRAIL</a:t>
              </a:r>
            </a:p>
          </p:txBody>
        </p:sp>
        <p:sp>
          <p:nvSpPr>
            <p:cNvPr id="6" name="TextBox 5">
              <a:extLst>
                <a:ext uri="{FF2B5EF4-FFF2-40B4-BE49-F238E27FC236}">
                  <a16:creationId xmlns:a16="http://schemas.microsoft.com/office/drawing/2014/main" id="{04677622-B8A2-E7A3-F5E7-E07DC6B02E0F}"/>
                </a:ext>
              </a:extLst>
            </p:cNvPr>
            <p:cNvSpPr txBox="1"/>
            <p:nvPr/>
          </p:nvSpPr>
          <p:spPr>
            <a:xfrm>
              <a:off x="4852519" y="5285317"/>
              <a:ext cx="3269973" cy="369332"/>
            </a:xfrm>
            <a:prstGeom prst="rect">
              <a:avLst/>
            </a:prstGeom>
            <a:noFill/>
          </p:spPr>
          <p:txBody>
            <a:bodyPr wrap="square" rtlCol="0">
              <a:spAutoFit/>
            </a:bodyPr>
            <a:lstStyle/>
            <a:p>
              <a:r>
                <a:rPr lang="en-US" dirty="0"/>
                <a:t>STABLIZED FOUNDATIONS</a:t>
              </a:r>
            </a:p>
          </p:txBody>
        </p:sp>
      </p:grpSp>
    </p:spTree>
    <p:extLst>
      <p:ext uri="{BB962C8B-B14F-4D97-AF65-F5344CB8AC3E}">
        <p14:creationId xmlns:p14="http://schemas.microsoft.com/office/powerpoint/2010/main" val="1353448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83A-5B16-CAB0-204D-9AFDED707BD0}"/>
            </a:ext>
          </a:extLst>
        </p:cNvPr>
        <p:cNvGrpSpPr/>
        <p:nvPr/>
      </p:nvGrpSpPr>
      <p:grpSpPr>
        <a:xfrm>
          <a:off x="0" y="0"/>
          <a:ext cx="0" cy="0"/>
          <a:chOff x="0" y="0"/>
          <a:chExt cx="0" cy="0"/>
        </a:xfrm>
      </p:grpSpPr>
      <p:sp>
        <p:nvSpPr>
          <p:cNvPr id="79" name="Title 78">
            <a:extLst>
              <a:ext uri="{FF2B5EF4-FFF2-40B4-BE49-F238E27FC236}">
                <a16:creationId xmlns:a16="http://schemas.microsoft.com/office/drawing/2014/main" id="{1AB8D342-7D3C-85B7-D0D7-C9A4B5A9F172}"/>
              </a:ext>
            </a:extLst>
          </p:cNvPr>
          <p:cNvSpPr txBox="1">
            <a:spLocks noGrp="1"/>
          </p:cNvSpPr>
          <p:nvPr>
            <p:ph type="title" idx="4294967295"/>
          </p:nvPr>
        </p:nvSpPr>
        <p:spPr>
          <a:xfrm>
            <a:off x="482394" y="239181"/>
            <a:ext cx="5036091" cy="701731"/>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Lato ExtraBold" pitchFamily="34"/>
                <a:ea typeface="Lato ExtraBold" pitchFamily="34"/>
                <a:cs typeface="Lato ExtraBold" pitchFamily="34"/>
              </a:rPr>
              <a:t>Precedents (3 of 3)</a:t>
            </a:r>
          </a:p>
        </p:txBody>
      </p:sp>
      <p:sp>
        <p:nvSpPr>
          <p:cNvPr id="4" name="AutoShape 6" descr="Redbud is Ready for Spring - Virginia Native Plant Society">
            <a:extLst>
              <a:ext uri="{FF2B5EF4-FFF2-40B4-BE49-F238E27FC236}">
                <a16:creationId xmlns:a16="http://schemas.microsoft.com/office/drawing/2014/main" id="{B8773449-695A-F1CE-05D9-5B7A59010A95}"/>
              </a:ext>
            </a:extLst>
          </p:cNvPr>
          <p:cNvSpPr>
            <a:spLocks noChangeAspect="1" noChangeArrowheads="1"/>
          </p:cNvSpPr>
          <p:nvPr/>
        </p:nvSpPr>
        <p:spPr bwMode="auto">
          <a:xfrm>
            <a:off x="5879068" y="3276600"/>
            <a:ext cx="369332" cy="36933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7" name="Group 6" descr="Precedent Images of native flowering trees.">
            <a:extLst>
              <a:ext uri="{FF2B5EF4-FFF2-40B4-BE49-F238E27FC236}">
                <a16:creationId xmlns:a16="http://schemas.microsoft.com/office/drawing/2014/main" id="{2C6B806E-303F-F138-DBD7-805DE609A229}"/>
              </a:ext>
            </a:extLst>
          </p:cNvPr>
          <p:cNvGrpSpPr/>
          <p:nvPr/>
        </p:nvGrpSpPr>
        <p:grpSpPr>
          <a:xfrm>
            <a:off x="1345832" y="1214572"/>
            <a:ext cx="9686527" cy="4493387"/>
            <a:chOff x="654456" y="1167667"/>
            <a:chExt cx="9686527" cy="4493387"/>
          </a:xfrm>
        </p:grpSpPr>
        <p:sp>
          <p:nvSpPr>
            <p:cNvPr id="3" name="TextBox 2">
              <a:extLst>
                <a:ext uri="{FF2B5EF4-FFF2-40B4-BE49-F238E27FC236}">
                  <a16:creationId xmlns:a16="http://schemas.microsoft.com/office/drawing/2014/main" id="{2D224964-2B5D-793B-3511-9871B92261E9}"/>
                </a:ext>
              </a:extLst>
            </p:cNvPr>
            <p:cNvSpPr txBox="1"/>
            <p:nvPr/>
          </p:nvSpPr>
          <p:spPr>
            <a:xfrm>
              <a:off x="654456" y="5285317"/>
              <a:ext cx="3269973" cy="369332"/>
            </a:xfrm>
            <a:prstGeom prst="rect">
              <a:avLst/>
            </a:prstGeom>
            <a:noFill/>
          </p:spPr>
          <p:txBody>
            <a:bodyPr wrap="square" rtlCol="0">
              <a:spAutoFit/>
            </a:bodyPr>
            <a:lstStyle/>
            <a:p>
              <a:r>
                <a:rPr lang="en-US" dirty="0"/>
                <a:t>SERVICEBERRY</a:t>
              </a:r>
            </a:p>
          </p:txBody>
        </p:sp>
        <p:sp>
          <p:nvSpPr>
            <p:cNvPr id="6" name="TextBox 5">
              <a:extLst>
                <a:ext uri="{FF2B5EF4-FFF2-40B4-BE49-F238E27FC236}">
                  <a16:creationId xmlns:a16="http://schemas.microsoft.com/office/drawing/2014/main" id="{04677622-B8A2-E7A3-F5E7-E07DC6B02E0F}"/>
                </a:ext>
              </a:extLst>
            </p:cNvPr>
            <p:cNvSpPr txBox="1"/>
            <p:nvPr/>
          </p:nvSpPr>
          <p:spPr>
            <a:xfrm>
              <a:off x="4143301" y="5291722"/>
              <a:ext cx="3269973" cy="369332"/>
            </a:xfrm>
            <a:prstGeom prst="rect">
              <a:avLst/>
            </a:prstGeom>
            <a:noFill/>
          </p:spPr>
          <p:txBody>
            <a:bodyPr wrap="square" rtlCol="0">
              <a:spAutoFit/>
            </a:bodyPr>
            <a:lstStyle/>
            <a:p>
              <a:r>
                <a:rPr lang="en-US" dirty="0"/>
                <a:t>EASTERN REDBUD</a:t>
              </a:r>
            </a:p>
          </p:txBody>
        </p:sp>
        <p:pic>
          <p:nvPicPr>
            <p:cNvPr id="2050" name="Picture 2" descr="Amelanchier lamarckii | June berry, Service berry - Van den Berk Nurseries">
              <a:extLst>
                <a:ext uri="{FF2B5EF4-FFF2-40B4-BE49-F238E27FC236}">
                  <a16:creationId xmlns:a16="http://schemas.microsoft.com/office/drawing/2014/main" id="{DA0DE666-9D4E-191B-145D-9F33321AF8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990"/>
            <a:stretch/>
          </p:blipFill>
          <p:spPr bwMode="auto">
            <a:xfrm>
              <a:off x="713517" y="1244475"/>
              <a:ext cx="3071561" cy="404084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edbud is Ready for Spring - Virginia Native Plant Society">
              <a:extLst>
                <a:ext uri="{FF2B5EF4-FFF2-40B4-BE49-F238E27FC236}">
                  <a16:creationId xmlns:a16="http://schemas.microsoft.com/office/drawing/2014/main" id="{68D1FA40-4262-7FD0-27DD-C4C1B829EA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6145" y="1167667"/>
              <a:ext cx="6124838" cy="408196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81789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1DE42C-0A1E-C582-F09A-56C4A5C497FC}"/>
              </a:ext>
            </a:extLst>
          </p:cNvPr>
          <p:cNvSpPr>
            <a:spLocks noGrp="1"/>
          </p:cNvSpPr>
          <p:nvPr>
            <p:ph type="title" idx="4294967295"/>
          </p:nvPr>
        </p:nvSpPr>
        <p:spPr>
          <a:xfrm>
            <a:off x="838200" y="-2023391"/>
            <a:ext cx="10515600" cy="1325559"/>
          </a:xfrm>
        </p:spPr>
        <p:txBody>
          <a:bodyPr vert="horz" wrap="square" lIns="91440" tIns="45720" rIns="91440" bIns="45720" anchor="b" anchorCtr="0" compatLnSpc="1">
            <a:normAutofit/>
          </a:bodyPr>
          <a:lstStyle/>
          <a:p>
            <a:r>
              <a:rPr lang="en-US" dirty="0"/>
              <a:t>DCR Mission and Core Principles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970CB4D-D478-6777-2A23-7094D477FFDA}"/>
              </a:ext>
            </a:extLst>
          </p:cNvPr>
          <p:cNvSpPr txBox="1">
            <a:spLocks noGrp="1"/>
          </p:cNvSpPr>
          <p:nvPr>
            <p:ph type="title" idx="4294967295"/>
          </p:nvPr>
        </p:nvSpPr>
        <p:spPr>
          <a:xfrm>
            <a:off x="406400" y="434975"/>
            <a:ext cx="3238500" cy="20701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Pct val="100000"/>
              <a:buFont typeface="Arial" pitchFamily="34"/>
              <a:buNone/>
              <a:tabLst/>
              <a:defRPr/>
            </a:pPr>
            <a:r>
              <a:rPr kumimoji="0" lang="en-US" sz="4400" b="0" i="0" u="none" strike="noStrike" kern="1200" cap="none" spc="0" normalizeH="0" baseline="0" noProof="0" dirty="0">
                <a:ln>
                  <a:noFill/>
                </a:ln>
                <a:solidFill>
                  <a:srgbClr val="000000"/>
                </a:solidFill>
                <a:effectLst/>
                <a:uLnTx/>
                <a:uFillTx/>
                <a:latin typeface="Aptos Display"/>
              </a:rPr>
              <a:t>Potential Timeline</a:t>
            </a:r>
          </a:p>
        </p:txBody>
      </p:sp>
      <p:pic>
        <p:nvPicPr>
          <p:cNvPr id="2" name="Online Image Placeholder 7" descr="Proposed site for agricultural plot at Brook Farm Historic Site.">
            <a:extLst>
              <a:ext uri="{FF2B5EF4-FFF2-40B4-BE49-F238E27FC236}">
                <a16:creationId xmlns:a16="http://schemas.microsoft.com/office/drawing/2014/main" id="{E05E1C88-3B35-EE64-9E03-88733A737DCA}"/>
              </a:ext>
            </a:extLst>
          </p:cNvPr>
          <p:cNvPicPr>
            <a:picLocks noGrp="1" noChangeAspect="1"/>
          </p:cNvPicPr>
          <p:nvPr>
            <p:ph type="pic" idx="4294967295"/>
          </p:nvPr>
        </p:nvPicPr>
        <p:blipFill>
          <a:blip r:embed="rId2"/>
          <a:stretch>
            <a:fillRect/>
          </a:stretch>
        </p:blipFill>
        <p:spPr>
          <a:xfrm>
            <a:off x="0" y="3003940"/>
            <a:ext cx="4122736" cy="3092052"/>
          </a:xfrm>
        </p:spPr>
      </p:pic>
      <p:sp>
        <p:nvSpPr>
          <p:cNvPr id="3" name="Content Placeholder 5">
            <a:extLst>
              <a:ext uri="{FF2B5EF4-FFF2-40B4-BE49-F238E27FC236}">
                <a16:creationId xmlns:a16="http://schemas.microsoft.com/office/drawing/2014/main" id="{8EAD7452-8724-F9DC-68D3-8B3B89A19ED8}"/>
              </a:ext>
            </a:extLst>
          </p:cNvPr>
          <p:cNvSpPr txBox="1">
            <a:spLocks noGrp="1"/>
          </p:cNvSpPr>
          <p:nvPr>
            <p:ph type="body" idx="4294967295"/>
          </p:nvPr>
        </p:nvSpPr>
        <p:spPr>
          <a:xfrm>
            <a:off x="4940302" y="546097"/>
            <a:ext cx="6968669" cy="5549895"/>
          </a:xfrm>
        </p:spPr>
        <p:txBody>
          <a:bodyPr/>
          <a:lstStyle/>
          <a:p>
            <a:pPr marL="0" lvl="0" indent="0">
              <a:buNone/>
            </a:pPr>
            <a:r>
              <a:rPr lang="en-US" sz="2400" b="1" dirty="0"/>
              <a:t>FY27	Phase I</a:t>
            </a:r>
          </a:p>
          <a:p>
            <a:pPr marL="0" lvl="0" indent="0">
              <a:buNone/>
            </a:pPr>
            <a:r>
              <a:rPr lang="en-US" sz="2400" dirty="0"/>
              <a:t>	Vegetation Management/Invasives Control</a:t>
            </a:r>
          </a:p>
          <a:p>
            <a:pPr marL="0" lvl="0" indent="0">
              <a:buNone/>
            </a:pPr>
            <a:r>
              <a:rPr lang="en-US" sz="2400" dirty="0"/>
              <a:t>	Striping at Print Shop parking area</a:t>
            </a:r>
          </a:p>
          <a:p>
            <a:pPr marL="0" lvl="0" indent="0">
              <a:buNone/>
            </a:pPr>
            <a:endParaRPr lang="en-US" sz="2400" dirty="0"/>
          </a:p>
          <a:p>
            <a:pPr marL="457200" lvl="1" indent="0">
              <a:buNone/>
            </a:pPr>
            <a:r>
              <a:rPr lang="en-US" i="1" dirty="0"/>
              <a:t>Farm Project and Sidewalk repairs (by others)</a:t>
            </a:r>
          </a:p>
          <a:p>
            <a:pPr marL="0" lvl="0" indent="0">
              <a:buNone/>
            </a:pPr>
            <a:endParaRPr lang="en-US" sz="2400" dirty="0"/>
          </a:p>
          <a:p>
            <a:pPr marL="0" lvl="0" indent="0">
              <a:buNone/>
            </a:pPr>
            <a:r>
              <a:rPr lang="en-US" sz="2400" b="1" dirty="0"/>
              <a:t>FY28</a:t>
            </a:r>
            <a:r>
              <a:rPr lang="en-US" sz="2400" dirty="0"/>
              <a:t>	Design Development with Public Process</a:t>
            </a:r>
          </a:p>
          <a:p>
            <a:pPr marL="0" lvl="0" indent="0">
              <a:buNone/>
            </a:pPr>
            <a:endParaRPr lang="en-US" sz="2400" dirty="0"/>
          </a:p>
          <a:p>
            <a:pPr marL="0" lvl="0" indent="0">
              <a:buNone/>
            </a:pPr>
            <a:r>
              <a:rPr lang="en-US" sz="2400" b="1" dirty="0"/>
              <a:t>FY29	Phase 2 </a:t>
            </a:r>
            <a:r>
              <a:rPr lang="en-US" sz="2400" dirty="0"/>
              <a:t>- Construction of parking and paved pathways, site amenities</a:t>
            </a:r>
          </a:p>
          <a:p>
            <a:pPr marL="0" lvl="0" indent="0">
              <a:buNone/>
            </a:pPr>
            <a:endParaRPr lang="en-US" sz="2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14ECB-0488-18C6-C3CD-0DE27B35CC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641417-C902-2A1D-944A-1E24F58E7D21}"/>
              </a:ext>
            </a:extLst>
          </p:cNvPr>
          <p:cNvSpPr>
            <a:spLocks noGrp="1"/>
          </p:cNvSpPr>
          <p:nvPr>
            <p:ph type="title"/>
          </p:nvPr>
        </p:nvSpPr>
        <p:spPr>
          <a:xfrm>
            <a:off x="521629" y="82503"/>
            <a:ext cx="10515600" cy="1325559"/>
          </a:xfrm>
        </p:spPr>
        <p:txBody>
          <a:bodyPr/>
          <a:lstStyle/>
          <a:p>
            <a:r>
              <a:rPr lang="en-US" dirty="0"/>
              <a:t>Q + A</a:t>
            </a:r>
          </a:p>
        </p:txBody>
      </p:sp>
      <p:pic>
        <p:nvPicPr>
          <p:cNvPr id="4" name="Picture 3" descr="Historic photo of Brook Farm&#10;">
            <a:extLst>
              <a:ext uri="{FF2B5EF4-FFF2-40B4-BE49-F238E27FC236}">
                <a16:creationId xmlns:a16="http://schemas.microsoft.com/office/drawing/2014/main" id="{2DD53CC3-0DB5-2485-0119-5F46A8BCBD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4175" y="-78279"/>
            <a:ext cx="8860495" cy="7014558"/>
          </a:xfrm>
          <a:prstGeom prst="rect">
            <a:avLst/>
          </a:prstGeom>
        </p:spPr>
      </p:pic>
    </p:spTree>
    <p:extLst>
      <p:ext uri="{BB962C8B-B14F-4D97-AF65-F5344CB8AC3E}">
        <p14:creationId xmlns:p14="http://schemas.microsoft.com/office/powerpoint/2010/main" val="18351923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D25CB-EE32-ED98-5432-59AAE99057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1939CA-18BF-E072-60E2-3E862F17E613}"/>
              </a:ext>
            </a:extLst>
          </p:cNvPr>
          <p:cNvSpPr>
            <a:spLocks noGrp="1"/>
          </p:cNvSpPr>
          <p:nvPr>
            <p:ph type="title"/>
          </p:nvPr>
        </p:nvSpPr>
        <p:spPr>
          <a:xfrm>
            <a:off x="542570" y="154134"/>
            <a:ext cx="10515600" cy="1325559"/>
          </a:xfrm>
        </p:spPr>
        <p:txBody>
          <a:bodyPr/>
          <a:lstStyle/>
          <a:p>
            <a:r>
              <a:rPr lang="en-US" dirty="0"/>
              <a:t>Additional Information</a:t>
            </a:r>
          </a:p>
        </p:txBody>
      </p:sp>
      <p:sp>
        <p:nvSpPr>
          <p:cNvPr id="4" name="Title 1">
            <a:extLst>
              <a:ext uri="{FF2B5EF4-FFF2-40B4-BE49-F238E27FC236}">
                <a16:creationId xmlns:a16="http://schemas.microsoft.com/office/drawing/2014/main" id="{2B19EEF6-BD63-C80E-8A98-29C0FD523481}"/>
              </a:ext>
            </a:extLst>
          </p:cNvPr>
          <p:cNvSpPr txBox="1"/>
          <p:nvPr/>
        </p:nvSpPr>
        <p:spPr>
          <a:xfrm>
            <a:off x="838197" y="1342190"/>
            <a:ext cx="10968321" cy="5118787"/>
          </a:xfrm>
          <a:prstGeom prst="rect">
            <a:avLst/>
          </a:prstGeom>
        </p:spPr>
        <p:txBody>
          <a:bodyPr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t>Recording and tonight’s slide deck will be available at:</a:t>
            </a:r>
          </a:p>
          <a:p>
            <a:pPr lvl="1"/>
            <a:r>
              <a:rPr lang="en-US" sz="2400" dirty="0">
                <a:hlinkClick r:id="rId3"/>
              </a:rPr>
              <a:t>www.mass.gov/dcr/past-public-meetings</a:t>
            </a:r>
            <a:endParaRPr lang="en-US" sz="2400" dirty="0"/>
          </a:p>
          <a:p>
            <a:r>
              <a:rPr lang="en-US" sz="2400" dirty="0"/>
              <a:t>If you have comments on this project: </a:t>
            </a:r>
          </a:p>
          <a:p>
            <a:pPr lvl="1"/>
            <a:r>
              <a:rPr lang="en-US" sz="2400" i="1" dirty="0"/>
              <a:t>Submit online: </a:t>
            </a:r>
            <a:r>
              <a:rPr lang="en-US" sz="2400" dirty="0">
                <a:hlinkClick r:id="rId4"/>
              </a:rPr>
              <a:t>www.mass.gov/dcr/public-comment</a:t>
            </a:r>
            <a:endParaRPr lang="en-US" sz="2400" dirty="0"/>
          </a:p>
          <a:p>
            <a:pPr lvl="1"/>
            <a:r>
              <a:rPr lang="en-US" sz="2400" i="1" dirty="0"/>
              <a:t>Deadline: Thursday, July 14th, 2026</a:t>
            </a:r>
            <a:br>
              <a:rPr lang="en-US" sz="2400" i="1" dirty="0"/>
            </a:br>
            <a:r>
              <a:rPr lang="en-US" sz="2400" i="1" dirty="0"/>
              <a:t>Please note: the contents of comments submitted to DCR, including your name, town and zip code, will be posted on DCR’s website. Additional contact information provided, notably email address, will only be used for outreach on future updates to the subject project or property.</a:t>
            </a:r>
            <a:endParaRPr lang="en-US" sz="2400" dirty="0"/>
          </a:p>
          <a:p>
            <a:r>
              <a:rPr lang="en-US" sz="2400" dirty="0"/>
              <a:t>If you wish to subscribe to a DCR general information or project-related listserv: contact DCR’s Office of Community Relations via email at </a:t>
            </a:r>
            <a:r>
              <a:rPr lang="en-US" sz="2400" dirty="0">
                <a:hlinkClick r:id="rId5"/>
              </a:rPr>
              <a:t>mass.parks@mass.gov</a:t>
            </a:r>
            <a:endParaRPr lang="en-US" sz="2400" dirty="0"/>
          </a:p>
          <a:p>
            <a:pPr marL="342900" lvl="1" indent="0">
              <a:buNone/>
            </a:pPr>
            <a:endParaRPr lang="en-US" sz="2400" dirty="0"/>
          </a:p>
          <a:p>
            <a:pPr marL="914400" lvl="1" indent="-457200">
              <a:buFont typeface="Arial" panose="020B0604020202020204" pitchFamily="34" charset="0"/>
              <a:buChar char="•"/>
            </a:pPr>
            <a:endParaRPr lang="en-US" sz="2400" dirty="0"/>
          </a:p>
          <a:p>
            <a:pPr algn="l"/>
            <a:endParaRPr lang="en-US" sz="2400" dirty="0"/>
          </a:p>
        </p:txBody>
      </p:sp>
    </p:spTree>
    <p:extLst>
      <p:ext uri="{BB962C8B-B14F-4D97-AF65-F5344CB8AC3E}">
        <p14:creationId xmlns:p14="http://schemas.microsoft.com/office/powerpoint/2010/main" val="24318640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AC1307-0BE8-2A2F-14AE-2BD96B2D0838}"/>
              </a:ext>
            </a:extLst>
          </p:cNvPr>
          <p:cNvSpPr>
            <a:spLocks noGrp="1"/>
          </p:cNvSpPr>
          <p:nvPr>
            <p:ph type="title" idx="4294967295"/>
          </p:nvPr>
        </p:nvSpPr>
        <p:spPr>
          <a:xfrm>
            <a:off x="693821" y="-1672222"/>
            <a:ext cx="10515600" cy="1325563"/>
          </a:xfrm>
          <a:prstGeom prst="rect">
            <a:avLst/>
          </a:prstGeom>
        </p:spPr>
        <p:txBody>
          <a:bodyPr/>
          <a:lstStyle/>
          <a:p>
            <a:r>
              <a:rPr lang="en-US" dirty="0"/>
              <a:t>Thank you.</a:t>
            </a:r>
          </a:p>
        </p:txBody>
      </p:sp>
      <p:sp>
        <p:nvSpPr>
          <p:cNvPr id="2" name="Text Placeholder 15">
            <a:extLst>
              <a:ext uri="{FF2B5EF4-FFF2-40B4-BE49-F238E27FC236}">
                <a16:creationId xmlns:a16="http://schemas.microsoft.com/office/drawing/2014/main" id="{1195B35E-47DA-FAA4-9B99-87ED08E4FFE3}"/>
              </a:ext>
            </a:extLst>
          </p:cNvPr>
          <p:cNvSpPr>
            <a:spLocks noGrp="1"/>
          </p:cNvSpPr>
          <p:nvPr>
            <p:ph type="body" sz="quarter" idx="4294967295"/>
          </p:nvPr>
        </p:nvSpPr>
        <p:spPr>
          <a:xfrm>
            <a:off x="3124203" y="3060701"/>
            <a:ext cx="5943600" cy="1930398"/>
          </a:xfrm>
          <a:prstGeom prst="rect">
            <a:avLst/>
          </a:prstGeom>
        </p:spPr>
        <p:txBody>
          <a:bodyPr/>
          <a:lstStyle/>
          <a:p>
            <a:pPr marL="0" indent="0" algn="ctr">
              <a:buNone/>
            </a:pPr>
            <a:r>
              <a:rPr lang="en-US" dirty="0">
                <a:solidFill>
                  <a:schemeClr val="bg1"/>
                </a:solidFill>
                <a:latin typeface="Lato Black" panose="020F0502020204030203" pitchFamily="34" charset="0"/>
                <a:ea typeface="Lato Black" panose="020F0502020204030203" pitchFamily="34" charset="0"/>
                <a:cs typeface="Lato Black" panose="020F0502020204030203" pitchFamily="34" charset="0"/>
              </a:rPr>
              <a:t>Brook Farm Historic Site</a:t>
            </a:r>
          </a:p>
          <a:p>
            <a:pPr marL="0" indent="0" algn="ctr">
              <a:buNone/>
            </a:pPr>
            <a:r>
              <a:rPr lang="en-US" dirty="0">
                <a:solidFill>
                  <a:schemeClr val="bg1"/>
                </a:solidFill>
                <a:latin typeface="Lato Black" panose="020F0502020204030203" pitchFamily="34" charset="0"/>
                <a:ea typeface="Lato Black" panose="020F0502020204030203" pitchFamily="34" charset="0"/>
                <a:cs typeface="Lato Black" panose="020F0502020204030203" pitchFamily="34" charset="0"/>
              </a:rPr>
              <a:t>Conceptual Plan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65390-4C07-FBE5-BA3C-791DFC538619}"/>
              </a:ext>
            </a:extLst>
          </p:cNvPr>
          <p:cNvSpPr>
            <a:spLocks noGrp="1"/>
          </p:cNvSpPr>
          <p:nvPr>
            <p:ph type="title" idx="4294967295"/>
          </p:nvPr>
        </p:nvSpPr>
        <p:spPr>
          <a:xfrm>
            <a:off x="838200" y="-2769353"/>
            <a:ext cx="10515600" cy="1325563"/>
          </a:xfrm>
          <a:prstGeom prst="rect">
            <a:avLst/>
          </a:prstGeom>
        </p:spPr>
        <p:txBody>
          <a:bodyPr anchor="b"/>
          <a:lstStyle/>
          <a:p>
            <a:r>
              <a:rPr lang="en-US" dirty="0"/>
              <a:t>Meeting Logistics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EBA22E-F7A3-C491-C3C8-2E65BBCED4E6}"/>
              </a:ext>
            </a:extLst>
          </p:cNvPr>
          <p:cNvSpPr>
            <a:spLocks noGrp="1"/>
          </p:cNvSpPr>
          <p:nvPr>
            <p:ph type="title" idx="4294967295"/>
          </p:nvPr>
        </p:nvSpPr>
        <p:spPr>
          <a:xfrm>
            <a:off x="629655" y="164494"/>
            <a:ext cx="10515600" cy="1325563"/>
          </a:xfrm>
          <a:prstGeom prst="rect">
            <a:avLst/>
          </a:prstGeom>
        </p:spPr>
        <p:txBody>
          <a:bodyPr/>
          <a:lstStyle/>
          <a:p>
            <a:r>
              <a:rPr lang="en-US" dirty="0">
                <a:latin typeface="Lato ExtraBold" panose="020F0502020204030203" pitchFamily="34" charset="0"/>
                <a:ea typeface="Lato ExtraBold" panose="020F0502020204030203" pitchFamily="34" charset="0"/>
                <a:cs typeface="Lato ExtraBold" panose="020F0502020204030203" pitchFamily="34" charset="0"/>
              </a:rPr>
              <a:t>Agenda</a:t>
            </a:r>
          </a:p>
        </p:txBody>
      </p:sp>
      <p:sp>
        <p:nvSpPr>
          <p:cNvPr id="2" name="Title 1">
            <a:extLst>
              <a:ext uri="{FF2B5EF4-FFF2-40B4-BE49-F238E27FC236}">
                <a16:creationId xmlns:a16="http://schemas.microsoft.com/office/drawing/2014/main" id="{C66BFC93-E1EB-C5C4-BA1E-55F608ABBC3B}"/>
              </a:ext>
            </a:extLst>
          </p:cNvPr>
          <p:cNvSpPr txBox="1">
            <a:spLocks/>
          </p:cNvSpPr>
          <p:nvPr/>
        </p:nvSpPr>
        <p:spPr>
          <a:xfrm>
            <a:off x="4371464" y="1803396"/>
            <a:ext cx="7134736" cy="4251391"/>
          </a:xfrm>
          <a:prstGeom prst="rect">
            <a:avLst/>
          </a:prstGeom>
        </p:spPr>
        <p:txBody>
          <a:bodyPr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gn="l">
              <a:buFont typeface="Arial" panose="020B0604020202020204" pitchFamily="34" charset="0"/>
              <a:buChar char="•"/>
            </a:pPr>
            <a:r>
              <a:rPr lang="en-US" sz="2400" dirty="0"/>
              <a:t>Team Introductions</a:t>
            </a:r>
          </a:p>
          <a:p>
            <a:pPr marL="457200" indent="-457200" algn="l">
              <a:buFont typeface="Arial" panose="020B0604020202020204" pitchFamily="34" charset="0"/>
              <a:buChar char="•"/>
            </a:pPr>
            <a:r>
              <a:rPr lang="en-US" sz="2400" dirty="0"/>
              <a:t>Project Scope</a:t>
            </a:r>
          </a:p>
          <a:p>
            <a:pPr marL="457200" indent="-457200" algn="l">
              <a:buFont typeface="Arial" panose="020B0604020202020204" pitchFamily="34" charset="0"/>
              <a:buChar char="•"/>
            </a:pPr>
            <a:r>
              <a:rPr lang="en-US" sz="2400" dirty="0"/>
              <a:t>Summary of Public Comments on Draft Concepts</a:t>
            </a:r>
          </a:p>
          <a:p>
            <a:pPr marL="457200" indent="-457200" algn="l">
              <a:buFont typeface="Arial" panose="020B0604020202020204" pitchFamily="34" charset="0"/>
              <a:buChar char="•"/>
            </a:pPr>
            <a:r>
              <a:rPr lang="en-US" sz="2400" dirty="0"/>
              <a:t>Site Location and Assessment</a:t>
            </a:r>
          </a:p>
          <a:p>
            <a:pPr marL="457200" indent="-457200" algn="l">
              <a:buFont typeface="Arial" panose="020B0604020202020204" pitchFamily="34" charset="0"/>
              <a:buChar char="•"/>
            </a:pPr>
            <a:r>
              <a:rPr lang="en-US" sz="2400" dirty="0"/>
              <a:t>Overall Park Concept</a:t>
            </a:r>
          </a:p>
          <a:p>
            <a:pPr marL="457200" indent="-457200" algn="l">
              <a:buFont typeface="Arial" panose="020B0604020202020204" pitchFamily="34" charset="0"/>
              <a:buChar char="•"/>
            </a:pPr>
            <a:r>
              <a:rPr lang="en-US" sz="2400" dirty="0"/>
              <a:t>Historic Core Landscape Treatment</a:t>
            </a:r>
          </a:p>
          <a:p>
            <a:pPr marL="457200" indent="-457200" algn="l">
              <a:buFont typeface="Arial" panose="020B0604020202020204" pitchFamily="34" charset="0"/>
              <a:buChar char="•"/>
            </a:pPr>
            <a:r>
              <a:rPr lang="en-US" sz="2400" dirty="0"/>
              <a:t>Preferred Conceptual Plan</a:t>
            </a:r>
          </a:p>
          <a:p>
            <a:pPr marL="457200" indent="-457200" algn="l">
              <a:buFont typeface="Arial" panose="020B0604020202020204" pitchFamily="34" charset="0"/>
              <a:buChar char="•"/>
            </a:pPr>
            <a:r>
              <a:rPr lang="en-US" sz="2400" dirty="0"/>
              <a:t>Precedent Images</a:t>
            </a:r>
          </a:p>
          <a:p>
            <a:pPr marL="457200" indent="-457200" algn="l">
              <a:buFont typeface="Arial" panose="020B0604020202020204" pitchFamily="34" charset="0"/>
              <a:buChar char="•"/>
            </a:pPr>
            <a:r>
              <a:rPr lang="en-US" sz="2400" dirty="0"/>
              <a:t>Potential Timeline</a:t>
            </a:r>
          </a:p>
          <a:p>
            <a:pPr marL="457200" indent="-457200" algn="l">
              <a:buFont typeface="Arial" panose="020B0604020202020204" pitchFamily="34" charset="0"/>
              <a:buChar char="•"/>
            </a:pPr>
            <a:r>
              <a:rPr lang="en-US" sz="2400" dirty="0"/>
              <a:t>Q&amp;A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75555-E310-4170-EB5F-70B8EBE761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A0CAB1-BA44-030E-A609-8FCE1750E4E1}"/>
              </a:ext>
            </a:extLst>
          </p:cNvPr>
          <p:cNvSpPr>
            <a:spLocks noGrp="1"/>
          </p:cNvSpPr>
          <p:nvPr>
            <p:ph type="title" idx="4294967295"/>
          </p:nvPr>
        </p:nvSpPr>
        <p:spPr>
          <a:xfrm>
            <a:off x="669758" y="180086"/>
            <a:ext cx="10515600" cy="1325563"/>
          </a:xfrm>
          <a:prstGeom prst="rect">
            <a:avLst/>
          </a:prstGeom>
        </p:spPr>
        <p:txBody>
          <a:bodyPr/>
          <a:lstStyle/>
          <a:p>
            <a:r>
              <a:rPr lang="en-US" dirty="0">
                <a:latin typeface="Lato ExtraBold" panose="020F0502020204030203" pitchFamily="34" charset="0"/>
                <a:ea typeface="Lato ExtraBold" panose="020F0502020204030203" pitchFamily="34" charset="0"/>
                <a:cs typeface="Lato ExtraBold" panose="020F0502020204030203" pitchFamily="34" charset="0"/>
              </a:rPr>
              <a:t>Project Team</a:t>
            </a:r>
            <a:br>
              <a:rPr lang="en-US" dirty="0">
                <a:latin typeface="Lato ExtraBold" panose="020F0502020204030203" pitchFamily="34" charset="0"/>
                <a:ea typeface="Lato ExtraBold" panose="020F0502020204030203" pitchFamily="34" charset="0"/>
                <a:cs typeface="Lato ExtraBold" panose="020F0502020204030203" pitchFamily="34" charset="0"/>
              </a:rPr>
            </a:br>
            <a:endParaRPr lang="en-US" dirty="0"/>
          </a:p>
        </p:txBody>
      </p:sp>
      <p:sp>
        <p:nvSpPr>
          <p:cNvPr id="3" name="Title 1">
            <a:extLst>
              <a:ext uri="{FF2B5EF4-FFF2-40B4-BE49-F238E27FC236}">
                <a16:creationId xmlns:a16="http://schemas.microsoft.com/office/drawing/2014/main" id="{1A6416D2-2FEE-B5E2-58A3-39625C710681}"/>
              </a:ext>
            </a:extLst>
          </p:cNvPr>
          <p:cNvSpPr txBox="1">
            <a:spLocks/>
          </p:cNvSpPr>
          <p:nvPr/>
        </p:nvSpPr>
        <p:spPr>
          <a:xfrm>
            <a:off x="4511040" y="1780740"/>
            <a:ext cx="7706236" cy="4708613"/>
          </a:xfrm>
          <a:prstGeom prst="rect">
            <a:avLst/>
          </a:prstGeom>
        </p:spPr>
        <p:txBody>
          <a:bodyPr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400" b="1" dirty="0"/>
              <a:t>Department of Conservation and Recreation</a:t>
            </a:r>
          </a:p>
          <a:p>
            <a:pPr algn="l"/>
            <a:r>
              <a:rPr lang="en-US" sz="2400" dirty="0"/>
              <a:t>Wendy Pearl, Director, Office of Cultural Resources</a:t>
            </a:r>
          </a:p>
          <a:p>
            <a:pPr algn="l"/>
            <a:r>
              <a:rPr lang="en-US" sz="2400" dirty="0"/>
              <a:t>Paul Cavanagh, Resource Management Planner</a:t>
            </a:r>
          </a:p>
          <a:p>
            <a:pPr algn="l"/>
            <a:r>
              <a:rPr lang="en-US" sz="2400" dirty="0"/>
              <a:t>Aimee Graeber, Resource Management Planner</a:t>
            </a:r>
          </a:p>
          <a:p>
            <a:pPr algn="l"/>
            <a:r>
              <a:rPr lang="en-US" sz="2400" dirty="0"/>
              <a:t>Dan Cushing, Director of Public Engagement</a:t>
            </a:r>
          </a:p>
          <a:p>
            <a:pPr algn="l"/>
            <a:endParaRPr lang="en-US" sz="2400" dirty="0"/>
          </a:p>
          <a:p>
            <a:pPr algn="l"/>
            <a:r>
              <a:rPr lang="en-US" sz="2400" b="1" dirty="0"/>
              <a:t>Ray Dunetz Landscape Architecture, Inc.</a:t>
            </a:r>
          </a:p>
          <a:p>
            <a:pPr algn="l"/>
            <a:r>
              <a:rPr lang="en-US" sz="2400" dirty="0"/>
              <a:t>Ray Dunetz, PLA, ASLA, Principal</a:t>
            </a:r>
          </a:p>
          <a:p>
            <a:pPr algn="l"/>
            <a:r>
              <a:rPr lang="en-US" sz="2400" dirty="0"/>
              <a:t>Michelle de Tarnowsky, PLA, Landscape Architect</a:t>
            </a:r>
          </a:p>
          <a:p>
            <a:pPr algn="l"/>
            <a:r>
              <a:rPr lang="en-US" sz="2400" dirty="0"/>
              <a:t>Pian Zhang, Designer</a:t>
            </a:r>
          </a:p>
        </p:txBody>
      </p:sp>
    </p:spTree>
    <p:extLst>
      <p:ext uri="{BB962C8B-B14F-4D97-AF65-F5344CB8AC3E}">
        <p14:creationId xmlns:p14="http://schemas.microsoft.com/office/powerpoint/2010/main" val="4164312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3ECEE-4025-6415-B25D-F6E80F518F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D5BD59-95DE-5E20-D315-C01AC387D9DA}"/>
              </a:ext>
            </a:extLst>
          </p:cNvPr>
          <p:cNvSpPr>
            <a:spLocks noGrp="1"/>
          </p:cNvSpPr>
          <p:nvPr>
            <p:ph type="title" idx="4294967295"/>
          </p:nvPr>
        </p:nvSpPr>
        <p:spPr>
          <a:xfrm>
            <a:off x="669758" y="180086"/>
            <a:ext cx="10515600" cy="1325563"/>
          </a:xfrm>
          <a:prstGeom prst="rect">
            <a:avLst/>
          </a:prstGeom>
        </p:spPr>
        <p:txBody>
          <a:bodyPr/>
          <a:lstStyle/>
          <a:p>
            <a:r>
              <a:rPr lang="en-US" dirty="0">
                <a:latin typeface="Lato ExtraBold" panose="020F0502020204030203" pitchFamily="34" charset="0"/>
                <a:ea typeface="Lato ExtraBold" panose="020F0502020204030203" pitchFamily="34" charset="0"/>
                <a:cs typeface="Lato ExtraBold" panose="020F0502020204030203" pitchFamily="34" charset="0"/>
              </a:rPr>
              <a:t>Project Scope</a:t>
            </a:r>
            <a:br>
              <a:rPr lang="en-US" dirty="0">
                <a:latin typeface="Lato ExtraBold" panose="020F0502020204030203" pitchFamily="34" charset="0"/>
                <a:ea typeface="Lato ExtraBold" panose="020F0502020204030203" pitchFamily="34" charset="0"/>
                <a:cs typeface="Lato ExtraBold" panose="020F0502020204030203" pitchFamily="34" charset="0"/>
              </a:rPr>
            </a:br>
            <a:endParaRPr lang="en-US" dirty="0"/>
          </a:p>
        </p:txBody>
      </p:sp>
      <p:sp>
        <p:nvSpPr>
          <p:cNvPr id="3" name="Title 1">
            <a:extLst>
              <a:ext uri="{FF2B5EF4-FFF2-40B4-BE49-F238E27FC236}">
                <a16:creationId xmlns:a16="http://schemas.microsoft.com/office/drawing/2014/main" id="{7320658E-3A8D-C352-8B5D-8F2A46AA4D63}"/>
              </a:ext>
            </a:extLst>
          </p:cNvPr>
          <p:cNvSpPr txBox="1">
            <a:spLocks/>
          </p:cNvSpPr>
          <p:nvPr/>
        </p:nvSpPr>
        <p:spPr>
          <a:xfrm>
            <a:off x="4511040" y="1780740"/>
            <a:ext cx="7396708" cy="4708613"/>
          </a:xfrm>
          <a:prstGeom prst="rect">
            <a:avLst/>
          </a:prstGeom>
        </p:spPr>
        <p:txBody>
          <a:bodyPr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t>GOALS</a:t>
            </a:r>
          </a:p>
          <a:p>
            <a:pPr marL="457200" indent="-457200">
              <a:buFont typeface="Arial" panose="020B0604020202020204" pitchFamily="34" charset="0"/>
              <a:buChar char="•"/>
            </a:pPr>
            <a:r>
              <a:rPr lang="en-US" sz="2400" dirty="0"/>
              <a:t>Establish resource management framework</a:t>
            </a:r>
          </a:p>
          <a:p>
            <a:pPr marL="457200" indent="-457200">
              <a:buFont typeface="Arial" panose="020B0604020202020204" pitchFamily="34" charset="0"/>
              <a:buChar char="•"/>
            </a:pPr>
            <a:r>
              <a:rPr lang="en-US" sz="2400" dirty="0"/>
              <a:t>Understand significance of the property and current conditions</a:t>
            </a:r>
          </a:p>
          <a:p>
            <a:pPr marL="457200" indent="-457200">
              <a:buFont typeface="Arial" panose="020B0604020202020204" pitchFamily="34" charset="0"/>
              <a:buChar char="•"/>
            </a:pPr>
            <a:r>
              <a:rPr lang="en-US" sz="2400" dirty="0"/>
              <a:t>Identify opportunities to enhance visitor experience</a:t>
            </a:r>
          </a:p>
          <a:p>
            <a:endParaRPr lang="en-US" sz="2400" b="1" dirty="0"/>
          </a:p>
          <a:p>
            <a:r>
              <a:rPr lang="en-US" sz="2400" b="1" dirty="0"/>
              <a:t>PRODUCTS</a:t>
            </a:r>
          </a:p>
          <a:p>
            <a:pPr marL="457200" indent="-457200">
              <a:buFont typeface="Arial" panose="020B0604020202020204" pitchFamily="34" charset="0"/>
              <a:buChar char="•"/>
            </a:pPr>
            <a:r>
              <a:rPr lang="en-US" sz="2400" dirty="0"/>
              <a:t>Resource Management Plan - </a:t>
            </a:r>
            <a:r>
              <a:rPr lang="en-US" sz="2400" dirty="0">
                <a:solidFill>
                  <a:srgbClr val="222222"/>
                </a:solidFill>
                <a:latin typeface="Lato" panose="020F0502020204030203" pitchFamily="34" charset="0"/>
              </a:rPr>
              <a:t>Adopted by DCR Stewardship Council June 11th</a:t>
            </a:r>
            <a:endParaRPr lang="en-US" sz="2400" dirty="0"/>
          </a:p>
          <a:p>
            <a:pPr marL="457200" indent="-457200">
              <a:buFont typeface="Arial" panose="020B0604020202020204" pitchFamily="34" charset="0"/>
              <a:buChar char="•"/>
            </a:pPr>
            <a:r>
              <a:rPr lang="en-US" sz="2400" dirty="0"/>
              <a:t>Conceptual Design</a:t>
            </a:r>
          </a:p>
        </p:txBody>
      </p:sp>
    </p:spTree>
    <p:extLst>
      <p:ext uri="{BB962C8B-B14F-4D97-AF65-F5344CB8AC3E}">
        <p14:creationId xmlns:p14="http://schemas.microsoft.com/office/powerpoint/2010/main" val="2960091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934D73-0C64-5482-4AD4-17202995C758}"/>
              </a:ext>
            </a:extLst>
          </p:cNvPr>
          <p:cNvSpPr>
            <a:spLocks noGrp="1"/>
          </p:cNvSpPr>
          <p:nvPr>
            <p:ph type="title" idx="4294967295"/>
          </p:nvPr>
        </p:nvSpPr>
        <p:spPr>
          <a:xfrm>
            <a:off x="612176" y="478143"/>
            <a:ext cx="2983780" cy="1751347"/>
          </a:xfrm>
        </p:spPr>
        <p:txBody>
          <a:bodyPr>
            <a:normAutofit fontScale="90000"/>
          </a:bodyPr>
          <a:lstStyle/>
          <a:p>
            <a:r>
              <a:rPr lang="en-US" dirty="0"/>
              <a:t>Comments (1 of 3)</a:t>
            </a:r>
            <a:br>
              <a:rPr lang="en-US" dirty="0"/>
            </a:br>
            <a:endParaRPr lang="en-US" dirty="0"/>
          </a:p>
        </p:txBody>
      </p:sp>
      <p:pic>
        <p:nvPicPr>
          <p:cNvPr id="4" name="Online Image Placeholder 12" descr="The Print House at Brook Farm.">
            <a:extLst>
              <a:ext uri="{FF2B5EF4-FFF2-40B4-BE49-F238E27FC236}">
                <a16:creationId xmlns:a16="http://schemas.microsoft.com/office/drawing/2014/main" id="{D0580618-DD70-1C03-23D6-5829810B8EEE}"/>
              </a:ext>
            </a:extLst>
          </p:cNvPr>
          <p:cNvPicPr>
            <a:picLocks noGrp="1" noChangeAspect="1"/>
          </p:cNvPicPr>
          <p:nvPr>
            <p:ph type="pic" idx="4294967295"/>
          </p:nvPr>
        </p:nvPicPr>
        <p:blipFill>
          <a:blip r:embed="rId2"/>
          <a:stretch>
            <a:fillRect/>
          </a:stretch>
        </p:blipFill>
        <p:spPr>
          <a:xfrm>
            <a:off x="0" y="2898977"/>
            <a:ext cx="4122736" cy="3092052"/>
          </a:xfrm>
        </p:spPr>
      </p:pic>
      <p:sp>
        <p:nvSpPr>
          <p:cNvPr id="2" name="Content Placeholder 5">
            <a:extLst>
              <a:ext uri="{FF2B5EF4-FFF2-40B4-BE49-F238E27FC236}">
                <a16:creationId xmlns:a16="http://schemas.microsoft.com/office/drawing/2014/main" id="{827640EF-8C11-2C83-3947-E8972E3B8D6E}"/>
              </a:ext>
            </a:extLst>
          </p:cNvPr>
          <p:cNvSpPr txBox="1">
            <a:spLocks noGrp="1"/>
          </p:cNvSpPr>
          <p:nvPr>
            <p:ph type="body" idx="4294967295"/>
          </p:nvPr>
        </p:nvSpPr>
        <p:spPr>
          <a:xfrm>
            <a:off x="4940302" y="546097"/>
            <a:ext cx="7251694" cy="5451927"/>
          </a:xfrm>
        </p:spPr>
        <p:txBody>
          <a:bodyPr/>
          <a:lstStyle/>
          <a:p>
            <a:pPr marL="342900" lvl="0" indent="-342900"/>
            <a:r>
              <a:rPr lang="en-US" sz="2400" dirty="0"/>
              <a:t>72 individuals or organizations commented</a:t>
            </a:r>
          </a:p>
          <a:p>
            <a:pPr marL="342900" lvl="0" indent="-342900"/>
            <a:r>
              <a:rPr lang="en-US" sz="2400" dirty="0"/>
              <a:t>Many people (44%) reiterated concerns raised during the RMP process including:</a:t>
            </a:r>
          </a:p>
          <a:p>
            <a:pPr marL="800100" lvl="1" indent="-342900"/>
            <a:r>
              <a:rPr lang="en-US" dirty="0"/>
              <a:t>Impacts of recreation on cemetery visitors and services</a:t>
            </a:r>
          </a:p>
          <a:p>
            <a:pPr marL="800100" lvl="1" indent="-342900"/>
            <a:r>
              <a:rPr lang="en-US" dirty="0"/>
              <a:t>Cemetery management authority over Parcel B</a:t>
            </a:r>
          </a:p>
          <a:p>
            <a:pPr marL="800100" lvl="1" indent="-342900"/>
            <a:r>
              <a:rPr lang="en-US" dirty="0"/>
              <a:t>Safety at entrance</a:t>
            </a:r>
          </a:p>
          <a:p>
            <a:pPr marL="800100" lvl="1" indent="-342900"/>
            <a:r>
              <a:rPr lang="en-US" dirty="0"/>
              <a:t>DCR coordination with Cemetery managers</a:t>
            </a:r>
          </a:p>
          <a:p>
            <a:pPr marL="342900" lvl="0" indent="-342900"/>
            <a:r>
              <a:rPr lang="en-US" sz="2400" dirty="0"/>
              <a:t>Of those who commented on the two design options, all favored Option B, with a strong preference for B-2</a:t>
            </a:r>
          </a:p>
          <a:p>
            <a:pPr marL="342900" lvl="0" indent="-342900"/>
            <a:r>
              <a:rPr lang="en-US" sz="2400" dirty="0"/>
              <a:t>Extensive support for a farm</a:t>
            </a:r>
          </a:p>
          <a:p>
            <a:pPr marL="0" lvl="0" indent="0">
              <a:buNone/>
            </a:pP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BE7DED2-13DB-2359-5C61-FA1D15BCC38E}"/>
              </a:ext>
            </a:extLst>
          </p:cNvPr>
          <p:cNvSpPr>
            <a:spLocks noGrp="1"/>
          </p:cNvSpPr>
          <p:nvPr>
            <p:ph type="title" idx="4294967295"/>
          </p:nvPr>
        </p:nvSpPr>
        <p:spPr>
          <a:xfrm>
            <a:off x="499160" y="457595"/>
            <a:ext cx="3261186" cy="1325559"/>
          </a:xfrm>
        </p:spPr>
        <p:txBody>
          <a:bodyPr/>
          <a:lstStyle/>
          <a:p>
            <a:r>
              <a:rPr lang="en-US" dirty="0"/>
              <a:t>Comments (2 of 3)</a:t>
            </a:r>
          </a:p>
        </p:txBody>
      </p:sp>
      <p:sp>
        <p:nvSpPr>
          <p:cNvPr id="2" name="Content Placeholder 5">
            <a:extLst>
              <a:ext uri="{FF2B5EF4-FFF2-40B4-BE49-F238E27FC236}">
                <a16:creationId xmlns:a16="http://schemas.microsoft.com/office/drawing/2014/main" id="{D3B10BEE-9368-EDD7-8262-EFFF74CD678A}"/>
              </a:ext>
            </a:extLst>
          </p:cNvPr>
          <p:cNvSpPr txBox="1">
            <a:spLocks noGrp="1"/>
          </p:cNvSpPr>
          <p:nvPr>
            <p:ph type="body" idx="4294967295"/>
          </p:nvPr>
        </p:nvSpPr>
        <p:spPr>
          <a:xfrm>
            <a:off x="4940302" y="546097"/>
            <a:ext cx="6845298" cy="5462817"/>
          </a:xfrm>
        </p:spPr>
        <p:txBody>
          <a:bodyPr/>
          <a:lstStyle/>
          <a:p>
            <a:pPr marL="342900" lvl="0" indent="-342900"/>
            <a:r>
              <a:rPr lang="en-US" sz="2400" dirty="0"/>
              <a:t>Concern over increased use leading to more bikes, dogs, noise, conflicts with cemetery operations</a:t>
            </a:r>
          </a:p>
          <a:p>
            <a:pPr marL="342900" lvl="0" indent="-342900"/>
            <a:r>
              <a:rPr lang="en-US" sz="2400" dirty="0"/>
              <a:t>Support for continued and enhanced public access to the natural resources of Brook Farm and to the cultural sites and landscape including interpretive signage </a:t>
            </a:r>
          </a:p>
          <a:p>
            <a:pPr marL="342900" lvl="0" indent="-342900"/>
            <a:r>
              <a:rPr lang="en-US" sz="2400" dirty="0"/>
              <a:t>Opposition to the “change in use” being presented by DCR.(5 comments) This was a misunderstanding – there is no change in use proposed to the Commonwealth property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6329DEA8DAF7479A778E74415D4E53" ma:contentTypeVersion="15" ma:contentTypeDescription="Create a new document." ma:contentTypeScope="" ma:versionID="e5e69c0419280782a34878a20a287a5d">
  <xsd:schema xmlns:xsd="http://www.w3.org/2001/XMLSchema" xmlns:xs="http://www.w3.org/2001/XMLSchema" xmlns:p="http://schemas.microsoft.com/office/2006/metadata/properties" xmlns:ns2="5bc4744e-89c7-41a6-be01-bfcd0df42b59" xmlns:ns3="943b026c-fdfd-4be4-8dbe-e5263fd4d862" targetNamespace="http://schemas.microsoft.com/office/2006/metadata/properties" ma:root="true" ma:fieldsID="beb61b5f789a9cd44bb1539fe30c2e25" ns2:_="" ns3:_="">
    <xsd:import namespace="5bc4744e-89c7-41a6-be01-bfcd0df42b59"/>
    <xsd:import namespace="943b026c-fdfd-4be4-8dbe-e5263fd4d862"/>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bjectDetectorVersion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c4744e-89c7-41a6-be01-bfcd0df42b59"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43b026c-fdfd-4be4-8dbe-e5263fd4d862"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b9a0b4dd-513a-434c-9cbf-e477b979d62a}" ma:internalName="TaxCatchAll" ma:showField="CatchAllData" ma:web="943b026c-fdfd-4be4-8dbe-e5263fd4d86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bc4744e-89c7-41a6-be01-bfcd0df42b59">
      <Terms xmlns="http://schemas.microsoft.com/office/infopath/2007/PartnerControls"/>
    </lcf76f155ced4ddcb4097134ff3c332f>
    <TaxCatchAll xmlns="943b026c-fdfd-4be4-8dbe-e5263fd4d862" xsi:nil="true"/>
  </documentManagement>
</p:properties>
</file>

<file path=customXml/itemProps1.xml><?xml version="1.0" encoding="utf-8"?>
<ds:datastoreItem xmlns:ds="http://schemas.openxmlformats.org/officeDocument/2006/customXml" ds:itemID="{E20EDCF5-3FBE-4CF7-A781-8AF4EA176F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c4744e-89c7-41a6-be01-bfcd0df42b59"/>
    <ds:schemaRef ds:uri="943b026c-fdfd-4be4-8dbe-e5263fd4d8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E2313B2-76FB-4C55-BFA1-45A4791E44D8}">
  <ds:schemaRefs>
    <ds:schemaRef ds:uri="http://schemas.microsoft.com/sharepoint/v3/contenttype/forms"/>
  </ds:schemaRefs>
</ds:datastoreItem>
</file>

<file path=customXml/itemProps3.xml><?xml version="1.0" encoding="utf-8"?>
<ds:datastoreItem xmlns:ds="http://schemas.openxmlformats.org/officeDocument/2006/customXml" ds:itemID="{B8D4401B-F008-48CB-ADAC-1731711E25E2}">
  <ds:schemaRefs>
    <ds:schemaRef ds:uri="http://purl.org/dc/elements/1.1/"/>
    <ds:schemaRef ds:uri="http://purl.org/dc/dcmitype/"/>
    <ds:schemaRef ds:uri="http://schemas.openxmlformats.org/package/2006/metadata/core-properties"/>
    <ds:schemaRef ds:uri="http://purl.org/dc/terms/"/>
    <ds:schemaRef ds:uri="http://schemas.microsoft.com/office/2006/documentManagement/types"/>
    <ds:schemaRef ds:uri="http://schemas.microsoft.com/office/2006/metadata/properties"/>
    <ds:schemaRef ds:uri="5bc4744e-89c7-41a6-be01-bfcd0df42b59"/>
    <ds:schemaRef ds:uri="http://schemas.microsoft.com/office/infopath/2007/PartnerControls"/>
    <ds:schemaRef ds:uri="943b026c-fdfd-4be4-8dbe-e5263fd4d862"/>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811783091DCR-PowerPoint-Template.Public-Meeting</Template>
  <TotalTime>6053</TotalTime>
  <Words>1886</Words>
  <Application>Microsoft Office PowerPoint</Application>
  <PresentationFormat>Widescreen</PresentationFormat>
  <Paragraphs>309</Paragraphs>
  <Slides>33</Slides>
  <Notes>28</Notes>
  <HiddenSlides>0</HiddenSlides>
  <MMClips>0</MMClips>
  <ScaleCrop>false</ScaleCrop>
  <HeadingPairs>
    <vt:vector size="4" baseType="variant">
      <vt:variant>
        <vt:lpstr>Theme</vt:lpstr>
      </vt:variant>
      <vt:variant>
        <vt:i4>7</vt:i4>
      </vt:variant>
      <vt:variant>
        <vt:lpstr>Slide Titles</vt:lpstr>
      </vt:variant>
      <vt:variant>
        <vt:i4>33</vt:i4>
      </vt:variant>
    </vt:vector>
  </HeadingPairs>
  <TitlesOfParts>
    <vt:vector size="40" baseType="lpstr">
      <vt:lpstr>Office Theme</vt:lpstr>
      <vt:lpstr>4_Custom Design</vt:lpstr>
      <vt:lpstr>Custom Design</vt:lpstr>
      <vt:lpstr>1_Custom Design</vt:lpstr>
      <vt:lpstr>2_Custom Design</vt:lpstr>
      <vt:lpstr>3_Custom Design</vt:lpstr>
      <vt:lpstr>1_Office Theme</vt:lpstr>
      <vt:lpstr>BROOK FARM HISTORIC SITE Conceptual Plan Public Information Meeting</vt:lpstr>
      <vt:lpstr>Commonwealth of Massachusetts</vt:lpstr>
      <vt:lpstr>DCR Mission and Core Principles</vt:lpstr>
      <vt:lpstr>Meeting Logistics</vt:lpstr>
      <vt:lpstr>Agenda</vt:lpstr>
      <vt:lpstr>Project Team </vt:lpstr>
      <vt:lpstr>Project Scope </vt:lpstr>
      <vt:lpstr>Comments (1 of 3) </vt:lpstr>
      <vt:lpstr>Comments (2 of 3)</vt:lpstr>
      <vt:lpstr>Comments (3 of 3)</vt:lpstr>
      <vt:lpstr>Site Location</vt:lpstr>
      <vt:lpstr>Site Context</vt:lpstr>
      <vt:lpstr>Site Analysis Multimodal Circulation</vt:lpstr>
      <vt:lpstr>Site Analysis Trails</vt:lpstr>
      <vt:lpstr>Site Analysis Hydrology</vt:lpstr>
      <vt:lpstr>Site Analysis Priority Habitat</vt:lpstr>
      <vt:lpstr>Site Analysis Tree Assessment</vt:lpstr>
      <vt:lpstr>Project Goals</vt:lpstr>
      <vt:lpstr>Full Site Concept</vt:lpstr>
      <vt:lpstr>Full Site Concept Enlargement A</vt:lpstr>
      <vt:lpstr>Full Site Concept Enlargement B</vt:lpstr>
      <vt:lpstr>Historic Core  Landscape Treatment</vt:lpstr>
      <vt:lpstr>Historic Core  Preferred Concept</vt:lpstr>
      <vt:lpstr>Phase One</vt:lpstr>
      <vt:lpstr>Phase Two</vt:lpstr>
      <vt:lpstr>Signs and Wayfinding </vt:lpstr>
      <vt:lpstr>Precedents (1 of 3)</vt:lpstr>
      <vt:lpstr>Precedents (2 of 3)</vt:lpstr>
      <vt:lpstr>Precedents (3 of 3)</vt:lpstr>
      <vt:lpstr>Potential Timeline</vt:lpstr>
      <vt:lpstr>Q + A</vt:lpstr>
      <vt:lpstr>Additional Information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Mellett, Danielle (DCR)</dc:creator>
  <cp:lastModifiedBy>Cavanagh, Paul (DCR)</cp:lastModifiedBy>
  <cp:revision>87</cp:revision>
  <cp:lastPrinted>2026-06-24T15:30:55Z</cp:lastPrinted>
  <dcterms:created xsi:type="dcterms:W3CDTF">2026-04-02T15:09:16Z</dcterms:created>
  <dcterms:modified xsi:type="dcterms:W3CDTF">2026-06-26T17:28:03Z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0x010100D56329DEA8DAF7479A778E74415D4E53</vt:lpwstr>
  </property>
  <property fmtid="{D5CDD505-2E9C-101B-9397-08002B2CF9AE}" pid="3" name="MediaServiceImageTags">
    <vt:lpwstr/>
  </property>
</Properties>
</file>