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9" r:id="rId2"/>
  </p:sldMasterIdLst>
  <p:notesMasterIdLst>
    <p:notesMasterId r:id="rId51"/>
  </p:notesMasterIdLst>
  <p:handoutMasterIdLst>
    <p:handoutMasterId r:id="rId52"/>
  </p:handoutMasterIdLst>
  <p:sldIdLst>
    <p:sldId id="256" r:id="rId3"/>
    <p:sldId id="489" r:id="rId4"/>
    <p:sldId id="490" r:id="rId5"/>
    <p:sldId id="258" r:id="rId6"/>
    <p:sldId id="260" r:id="rId7"/>
    <p:sldId id="268" r:id="rId8"/>
    <p:sldId id="272" r:id="rId9"/>
    <p:sldId id="557" r:id="rId10"/>
    <p:sldId id="558" r:id="rId11"/>
    <p:sldId id="530" r:id="rId12"/>
    <p:sldId id="509" r:id="rId13"/>
    <p:sldId id="532" r:id="rId14"/>
    <p:sldId id="510" r:id="rId15"/>
    <p:sldId id="540" r:id="rId16"/>
    <p:sldId id="539" r:id="rId17"/>
    <p:sldId id="542" r:id="rId18"/>
    <p:sldId id="531" r:id="rId19"/>
    <p:sldId id="559" r:id="rId20"/>
    <p:sldId id="263" r:id="rId21"/>
    <p:sldId id="264" r:id="rId22"/>
    <p:sldId id="265" r:id="rId23"/>
    <p:sldId id="266" r:id="rId24"/>
    <p:sldId id="533" r:id="rId25"/>
    <p:sldId id="504" r:id="rId26"/>
    <p:sldId id="293" r:id="rId27"/>
    <p:sldId id="543" r:id="rId28"/>
    <p:sldId id="544" r:id="rId29"/>
    <p:sldId id="545" r:id="rId30"/>
    <p:sldId id="555" r:id="rId31"/>
    <p:sldId id="498" r:id="rId32"/>
    <p:sldId id="500" r:id="rId33"/>
    <p:sldId id="499" r:id="rId34"/>
    <p:sldId id="503" r:id="rId35"/>
    <p:sldId id="549" r:id="rId36"/>
    <p:sldId id="535" r:id="rId37"/>
    <p:sldId id="534" r:id="rId38"/>
    <p:sldId id="548" r:id="rId39"/>
    <p:sldId id="546" r:id="rId40"/>
    <p:sldId id="547" r:id="rId41"/>
    <p:sldId id="292" r:id="rId42"/>
    <p:sldId id="269" r:id="rId43"/>
    <p:sldId id="538" r:id="rId44"/>
    <p:sldId id="495" r:id="rId45"/>
    <p:sldId id="267" r:id="rId46"/>
    <p:sldId id="291" r:id="rId47"/>
    <p:sldId id="491" r:id="rId48"/>
    <p:sldId id="273" r:id="rId49"/>
    <p:sldId id="49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651"/>
    <a:srgbClr val="139876"/>
    <a:srgbClr val="45A78E"/>
    <a:srgbClr val="FF7D7D"/>
    <a:srgbClr val="112638"/>
    <a:srgbClr val="7D3379"/>
    <a:srgbClr val="042B4A"/>
    <a:srgbClr val="42647F"/>
    <a:srgbClr val="FAA71F"/>
    <a:srgbClr val="53A4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703AE-35B3-4655-AB46-99DEC0C06D00}" v="1" dt="2022-04-11T13:45:5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34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Kim (EOL)" userId="S::kim.m.leonard@detma.org::5bd39186-e354-4090-ac34-876dada16b09" providerId="AD" clId="Web-{6BE6388A-3B4F-A298-7C09-665854630A63}"/>
    <pc:docChg chg="modSld">
      <pc:chgData name="Leonard, Kim (EOL)" userId="S::kim.m.leonard@detma.org::5bd39186-e354-4090-ac34-876dada16b09" providerId="AD" clId="Web-{6BE6388A-3B4F-A298-7C09-665854630A63}" dt="2022-03-23T11:09:58.615" v="26" actId="1076"/>
      <pc:docMkLst>
        <pc:docMk/>
      </pc:docMkLst>
      <pc:sldChg chg="delSp modSp">
        <pc:chgData name="Leonard, Kim (EOL)" userId="S::kim.m.leonard@detma.org::5bd39186-e354-4090-ac34-876dada16b09" providerId="AD" clId="Web-{6BE6388A-3B4F-A298-7C09-665854630A63}" dt="2022-03-23T11:09:58.615" v="26" actId="1076"/>
        <pc:sldMkLst>
          <pc:docMk/>
          <pc:sldMk cId="1212781521" sldId="496"/>
        </pc:sldMkLst>
        <pc:spChg chg="del">
          <ac:chgData name="Leonard, Kim (EOL)" userId="S::kim.m.leonard@detma.org::5bd39186-e354-4090-ac34-876dada16b09" providerId="AD" clId="Web-{6BE6388A-3B4F-A298-7C09-665854630A63}" dt="2022-03-23T11:08:29.895" v="9"/>
          <ac:spMkLst>
            <pc:docMk/>
            <pc:sldMk cId="1212781521" sldId="496"/>
            <ac:spMk id="2" creationId="{ECF5BE3D-0870-46D2-93E1-8F54816E6443}"/>
          </ac:spMkLst>
        </pc:spChg>
        <pc:spChg chg="mod">
          <ac:chgData name="Leonard, Kim (EOL)" userId="S::kim.m.leonard@detma.org::5bd39186-e354-4090-ac34-876dada16b09" providerId="AD" clId="Web-{6BE6388A-3B4F-A298-7C09-665854630A63}" dt="2022-03-23T11:09:51.068" v="25" actId="1076"/>
          <ac:spMkLst>
            <pc:docMk/>
            <pc:sldMk cId="1212781521" sldId="496"/>
            <ac:spMk id="4" creationId="{ABA4D481-3177-4F62-AF71-20BACF1E531E}"/>
          </ac:spMkLst>
        </pc:spChg>
        <pc:spChg chg="mod">
          <ac:chgData name="Leonard, Kim (EOL)" userId="S::kim.m.leonard@detma.org::5bd39186-e354-4090-ac34-876dada16b09" providerId="AD" clId="Web-{6BE6388A-3B4F-A298-7C09-665854630A63}" dt="2022-03-23T11:09:58.615" v="26" actId="1076"/>
          <ac:spMkLst>
            <pc:docMk/>
            <pc:sldMk cId="1212781521" sldId="496"/>
            <ac:spMk id="5" creationId="{F055ED33-BB9F-42B8-8DB4-90EAFA197034}"/>
          </ac:spMkLst>
        </pc:spChg>
      </pc:sldChg>
    </pc:docChg>
  </pc:docChgLst>
  <pc:docChgLst>
    <pc:chgData name="Kim" userId="5bd39186-e354-4090-ac34-876dada16b09" providerId="ADAL" clId="{6DB9F9DF-CBC7-4BD1-AD45-486075DEDE44}"/>
    <pc:docChg chg="undo custSel addSld modSld sldOrd">
      <pc:chgData name="Kim" userId="5bd39186-e354-4090-ac34-876dada16b09" providerId="ADAL" clId="{6DB9F9DF-CBC7-4BD1-AD45-486075DEDE44}" dt="2022-03-23T12:10:55.592" v="52" actId="20577"/>
      <pc:docMkLst>
        <pc:docMk/>
      </pc:docMkLst>
      <pc:sldChg chg="addSp delSp mod">
        <pc:chgData name="Kim" userId="5bd39186-e354-4090-ac34-876dada16b09" providerId="ADAL" clId="{6DB9F9DF-CBC7-4BD1-AD45-486075DEDE44}" dt="2022-03-23T11:53:44.769" v="21" actId="478"/>
        <pc:sldMkLst>
          <pc:docMk/>
          <pc:sldMk cId="3546986718" sldId="547"/>
        </pc:sldMkLst>
        <pc:picChg chg="add del">
          <ac:chgData name="Kim" userId="5bd39186-e354-4090-ac34-876dada16b09" providerId="ADAL" clId="{6DB9F9DF-CBC7-4BD1-AD45-486075DEDE44}" dt="2022-03-23T11:53:44.769" v="21" actId="478"/>
          <ac:picMkLst>
            <pc:docMk/>
            <pc:sldMk cId="3546986718" sldId="547"/>
            <ac:picMk id="7" creationId="{770BEFE1-84D8-4760-977F-6D941A447D7A}"/>
          </ac:picMkLst>
        </pc:picChg>
      </pc:sldChg>
      <pc:sldChg chg="modSp mod modNotes modNotesTx">
        <pc:chgData name="Kim" userId="5bd39186-e354-4090-ac34-876dada16b09" providerId="ADAL" clId="{6DB9F9DF-CBC7-4BD1-AD45-486075DEDE44}" dt="2022-03-23T11:49:52.348" v="19" actId="20577"/>
        <pc:sldMkLst>
          <pc:docMk/>
          <pc:sldMk cId="4089294409" sldId="557"/>
        </pc:sldMkLst>
        <pc:spChg chg="mod">
          <ac:chgData name="Kim" userId="5bd39186-e354-4090-ac34-876dada16b09" providerId="ADAL" clId="{6DB9F9DF-CBC7-4BD1-AD45-486075DEDE44}" dt="2022-03-23T11:49:31.292" v="0" actId="13926"/>
          <ac:spMkLst>
            <pc:docMk/>
            <pc:sldMk cId="4089294409" sldId="557"/>
            <ac:spMk id="5" creationId="{8E514765-70E0-47AF-9BCA-E68262B33A57}"/>
          </ac:spMkLst>
        </pc:spChg>
      </pc:sldChg>
      <pc:sldChg chg="addSp delSp modSp new mod ord">
        <pc:chgData name="Kim" userId="5bd39186-e354-4090-ac34-876dada16b09" providerId="ADAL" clId="{6DB9F9DF-CBC7-4BD1-AD45-486075DEDE44}" dt="2022-03-23T12:10:55.592" v="52" actId="20577"/>
        <pc:sldMkLst>
          <pc:docMk/>
          <pc:sldMk cId="1906971405" sldId="559"/>
        </pc:sldMkLst>
        <pc:spChg chg="mod">
          <ac:chgData name="Kim" userId="5bd39186-e354-4090-ac34-876dada16b09" providerId="ADAL" clId="{6DB9F9DF-CBC7-4BD1-AD45-486075DEDE44}" dt="2022-03-23T12:10:55.592" v="52" actId="20577"/>
          <ac:spMkLst>
            <pc:docMk/>
            <pc:sldMk cId="1906971405" sldId="559"/>
            <ac:spMk id="2" creationId="{9AA6842B-6D9E-4D6F-94C8-264A352366AF}"/>
          </ac:spMkLst>
        </pc:spChg>
        <pc:spChg chg="del">
          <ac:chgData name="Kim" userId="5bd39186-e354-4090-ac34-876dada16b09" providerId="ADAL" clId="{6DB9F9DF-CBC7-4BD1-AD45-486075DEDE44}" dt="2022-03-23T12:09:22.520" v="23" actId="478"/>
          <ac:spMkLst>
            <pc:docMk/>
            <pc:sldMk cId="1906971405" sldId="559"/>
            <ac:spMk id="4" creationId="{5BC2EBF2-EBF7-4783-87B0-7FF21080D395}"/>
          </ac:spMkLst>
        </pc:spChg>
        <pc:spChg chg="del">
          <ac:chgData name="Kim" userId="5bd39186-e354-4090-ac34-876dada16b09" providerId="ADAL" clId="{6DB9F9DF-CBC7-4BD1-AD45-486075DEDE44}" dt="2022-03-23T12:09:26.437" v="24" actId="478"/>
          <ac:spMkLst>
            <pc:docMk/>
            <pc:sldMk cId="1906971405" sldId="559"/>
            <ac:spMk id="5" creationId="{4886A2FB-F5F3-4BE3-95F4-21FCD0B4B178}"/>
          </ac:spMkLst>
        </pc:spChg>
        <pc:picChg chg="add mod">
          <ac:chgData name="Kim" userId="5bd39186-e354-4090-ac34-876dada16b09" providerId="ADAL" clId="{6DB9F9DF-CBC7-4BD1-AD45-486075DEDE44}" dt="2022-03-23T12:10:36.841" v="36" actId="1076"/>
          <ac:picMkLst>
            <pc:docMk/>
            <pc:sldMk cId="1906971405" sldId="559"/>
            <ac:picMk id="7" creationId="{1BEE30D3-D1F3-4E05-85FC-F914032B7F44}"/>
          </ac:picMkLst>
        </pc:picChg>
      </pc:sldChg>
    </pc:docChg>
  </pc:docChgLst>
  <pc:docChgLst>
    <pc:chgData name="Leonard, Kim (EOL)" userId="S::kim.m.leonard@detma.org::5bd39186-e354-4090-ac34-876dada16b09" providerId="AD" clId="Web-{4F407306-C4C7-536A-D2B5-2B46405882AB}"/>
    <pc:docChg chg="modSld">
      <pc:chgData name="Leonard, Kim (EOL)" userId="S::kim.m.leonard@detma.org::5bd39186-e354-4090-ac34-876dada16b09" providerId="AD" clId="Web-{4F407306-C4C7-536A-D2B5-2B46405882AB}" dt="2022-03-17T12:54:36.114" v="46" actId="20577"/>
      <pc:docMkLst>
        <pc:docMk/>
      </pc:docMkLst>
      <pc:sldChg chg="modSp">
        <pc:chgData name="Leonard, Kim (EOL)" userId="S::kim.m.leonard@detma.org::5bd39186-e354-4090-ac34-876dada16b09" providerId="AD" clId="Web-{4F407306-C4C7-536A-D2B5-2B46405882AB}" dt="2022-03-17T12:54:36.114" v="46" actId="20577"/>
        <pc:sldMkLst>
          <pc:docMk/>
          <pc:sldMk cId="4043206810" sldId="539"/>
        </pc:sldMkLst>
        <pc:spChg chg="mod">
          <ac:chgData name="Leonard, Kim (EOL)" userId="S::kim.m.leonard@detma.org::5bd39186-e354-4090-ac34-876dada16b09" providerId="AD" clId="Web-{4F407306-C4C7-536A-D2B5-2B46405882AB}" dt="2022-03-17T12:54:36.114" v="46" actId="20577"/>
          <ac:spMkLst>
            <pc:docMk/>
            <pc:sldMk cId="4043206810" sldId="539"/>
            <ac:spMk id="10" creationId="{D29C4358-43D1-40EC-A082-08E3C05DDA9F}"/>
          </ac:spMkLst>
        </pc:spChg>
      </pc:sldChg>
    </pc:docChg>
  </pc:docChgLst>
  <pc:docChgLst>
    <pc:chgData name="Leonard, Kim (EOL)" userId="5bd39186-e354-4090-ac34-876dada16b09" providerId="ADAL" clId="{E32703AE-35B3-4655-AB46-99DEC0C06D00}"/>
    <pc:docChg chg="custSel modSld">
      <pc:chgData name="Leonard, Kim (EOL)" userId="5bd39186-e354-4090-ac34-876dada16b09" providerId="ADAL" clId="{E32703AE-35B3-4655-AB46-99DEC0C06D00}" dt="2022-04-11T13:47:58.313" v="46" actId="1076"/>
      <pc:docMkLst>
        <pc:docMk/>
      </pc:docMkLst>
      <pc:sldChg chg="modSp mod modNotes">
        <pc:chgData name="Leonard, Kim (EOL)" userId="5bd39186-e354-4090-ac34-876dada16b09" providerId="ADAL" clId="{E32703AE-35B3-4655-AB46-99DEC0C06D00}" dt="2022-04-11T13:45:25.518" v="9" actId="478"/>
        <pc:sldMkLst>
          <pc:docMk/>
          <pc:sldMk cId="2086715375" sldId="256"/>
        </pc:sldMkLst>
        <pc:spChg chg="mod">
          <ac:chgData name="Leonard, Kim (EOL)" userId="5bd39186-e354-4090-ac34-876dada16b09" providerId="ADAL" clId="{E32703AE-35B3-4655-AB46-99DEC0C06D00}" dt="2022-04-11T13:44:41.536" v="8" actId="20577"/>
          <ac:spMkLst>
            <pc:docMk/>
            <pc:sldMk cId="2086715375" sldId="256"/>
            <ac:spMk id="9" creationId="{C9883FAC-ABC9-4981-A104-73AACA87F32D}"/>
          </ac:spMkLst>
        </pc:spChg>
      </pc:sldChg>
      <pc:sldChg chg="modNotes">
        <pc:chgData name="Leonard, Kim (EOL)" userId="5bd39186-e354-4090-ac34-876dada16b09" providerId="ADAL" clId="{E32703AE-35B3-4655-AB46-99DEC0C06D00}" dt="2022-04-11T13:45:32.900" v="11" actId="478"/>
        <pc:sldMkLst>
          <pc:docMk/>
          <pc:sldMk cId="0" sldId="258"/>
        </pc:sldMkLst>
      </pc:sldChg>
      <pc:sldChg chg="modNotes">
        <pc:chgData name="Leonard, Kim (EOL)" userId="5bd39186-e354-4090-ac34-876dada16b09" providerId="ADAL" clId="{E32703AE-35B3-4655-AB46-99DEC0C06D00}" dt="2022-04-11T13:45:35.388" v="12" actId="478"/>
        <pc:sldMkLst>
          <pc:docMk/>
          <pc:sldMk cId="0" sldId="260"/>
        </pc:sldMkLst>
      </pc:sldChg>
      <pc:sldChg chg="modNotes">
        <pc:chgData name="Leonard, Kim (EOL)" userId="5bd39186-e354-4090-ac34-876dada16b09" providerId="ADAL" clId="{E32703AE-35B3-4655-AB46-99DEC0C06D00}" dt="2022-04-11T13:46:10.939" v="24" actId="478"/>
        <pc:sldMkLst>
          <pc:docMk/>
          <pc:sldMk cId="1107335303" sldId="263"/>
        </pc:sldMkLst>
      </pc:sldChg>
      <pc:sldChg chg="modNotes">
        <pc:chgData name="Leonard, Kim (EOL)" userId="5bd39186-e354-4090-ac34-876dada16b09" providerId="ADAL" clId="{E32703AE-35B3-4655-AB46-99DEC0C06D00}" dt="2022-04-11T13:46:14.713" v="25" actId="478"/>
        <pc:sldMkLst>
          <pc:docMk/>
          <pc:sldMk cId="2860012626" sldId="265"/>
        </pc:sldMkLst>
      </pc:sldChg>
      <pc:sldChg chg="modNotes">
        <pc:chgData name="Leonard, Kim (EOL)" userId="5bd39186-e354-4090-ac34-876dada16b09" providerId="ADAL" clId="{E32703AE-35B3-4655-AB46-99DEC0C06D00}" dt="2022-04-11T13:46:16.665" v="26" actId="478"/>
        <pc:sldMkLst>
          <pc:docMk/>
          <pc:sldMk cId="2646026198" sldId="266"/>
        </pc:sldMkLst>
      </pc:sldChg>
      <pc:sldChg chg="modNotes">
        <pc:chgData name="Leonard, Kim (EOL)" userId="5bd39186-e354-4090-ac34-876dada16b09" providerId="ADAL" clId="{E32703AE-35B3-4655-AB46-99DEC0C06D00}" dt="2022-04-11T13:46:56.630" v="41" actId="478"/>
        <pc:sldMkLst>
          <pc:docMk/>
          <pc:sldMk cId="4224434427" sldId="267"/>
        </pc:sldMkLst>
      </pc:sldChg>
      <pc:sldChg chg="modNotes">
        <pc:chgData name="Leonard, Kim (EOL)" userId="5bd39186-e354-4090-ac34-876dada16b09" providerId="ADAL" clId="{E32703AE-35B3-4655-AB46-99DEC0C06D00}" dt="2022-04-11T13:45:39.053" v="13" actId="478"/>
        <pc:sldMkLst>
          <pc:docMk/>
          <pc:sldMk cId="2867213123" sldId="268"/>
        </pc:sldMkLst>
      </pc:sldChg>
      <pc:sldChg chg="modNotes">
        <pc:chgData name="Leonard, Kim (EOL)" userId="5bd39186-e354-4090-ac34-876dada16b09" providerId="ADAL" clId="{E32703AE-35B3-4655-AB46-99DEC0C06D00}" dt="2022-04-11T13:46:51.638" v="39" actId="478"/>
        <pc:sldMkLst>
          <pc:docMk/>
          <pc:sldMk cId="4031605569" sldId="269"/>
        </pc:sldMkLst>
      </pc:sldChg>
      <pc:sldChg chg="modNotes">
        <pc:chgData name="Leonard, Kim (EOL)" userId="5bd39186-e354-4090-ac34-876dada16b09" providerId="ADAL" clId="{E32703AE-35B3-4655-AB46-99DEC0C06D00}" dt="2022-04-11T13:45:41.281" v="14" actId="478"/>
        <pc:sldMkLst>
          <pc:docMk/>
          <pc:sldMk cId="792240121" sldId="272"/>
        </pc:sldMkLst>
      </pc:sldChg>
      <pc:sldChg chg="modNotes">
        <pc:chgData name="Leonard, Kim (EOL)" userId="5bd39186-e354-4090-ac34-876dada16b09" providerId="ADAL" clId="{E32703AE-35B3-4655-AB46-99DEC0C06D00}" dt="2022-04-11T13:47:01.939" v="43" actId="478"/>
        <pc:sldMkLst>
          <pc:docMk/>
          <pc:sldMk cId="4017819945" sldId="273"/>
        </pc:sldMkLst>
      </pc:sldChg>
      <pc:sldChg chg="modNotes">
        <pc:chgData name="Leonard, Kim (EOL)" userId="5bd39186-e354-4090-ac34-876dada16b09" providerId="ADAL" clId="{E32703AE-35B3-4655-AB46-99DEC0C06D00}" dt="2022-04-11T13:46:58.608" v="42" actId="478"/>
        <pc:sldMkLst>
          <pc:docMk/>
          <pc:sldMk cId="3477483498" sldId="291"/>
        </pc:sldMkLst>
      </pc:sldChg>
      <pc:sldChg chg="modNotes">
        <pc:chgData name="Leonard, Kim (EOL)" userId="5bd39186-e354-4090-ac34-876dada16b09" providerId="ADAL" clId="{E32703AE-35B3-4655-AB46-99DEC0C06D00}" dt="2022-04-11T13:46:49.867" v="38" actId="478"/>
        <pc:sldMkLst>
          <pc:docMk/>
          <pc:sldMk cId="1931934242" sldId="292"/>
        </pc:sldMkLst>
      </pc:sldChg>
      <pc:sldChg chg="modNotes">
        <pc:chgData name="Leonard, Kim (EOL)" userId="5bd39186-e354-4090-ac34-876dada16b09" providerId="ADAL" clId="{E32703AE-35B3-4655-AB46-99DEC0C06D00}" dt="2022-04-11T13:46:22.352" v="29" actId="478"/>
        <pc:sldMkLst>
          <pc:docMk/>
          <pc:sldMk cId="3838374616" sldId="293"/>
        </pc:sldMkLst>
      </pc:sldChg>
      <pc:sldChg chg="modSp mod modNotes">
        <pc:chgData name="Leonard, Kim (EOL)" userId="5bd39186-e354-4090-ac34-876dada16b09" providerId="ADAL" clId="{E32703AE-35B3-4655-AB46-99DEC0C06D00}" dt="2022-04-11T13:47:58.313" v="46" actId="1076"/>
        <pc:sldMkLst>
          <pc:docMk/>
          <pc:sldMk cId="2635443912" sldId="490"/>
        </pc:sldMkLst>
        <pc:spChg chg="mod">
          <ac:chgData name="Leonard, Kim (EOL)" userId="5bd39186-e354-4090-ac34-876dada16b09" providerId="ADAL" clId="{E32703AE-35B3-4655-AB46-99DEC0C06D00}" dt="2022-04-11T13:47:58.313" v="46" actId="1076"/>
          <ac:spMkLst>
            <pc:docMk/>
            <pc:sldMk cId="2635443912" sldId="490"/>
            <ac:spMk id="4" creationId="{61950FEC-FE70-4A8B-B0C4-313FC14D46AA}"/>
          </ac:spMkLst>
        </pc:spChg>
      </pc:sldChg>
      <pc:sldChg chg="modNotes">
        <pc:chgData name="Leonard, Kim (EOL)" userId="5bd39186-e354-4090-ac34-876dada16b09" providerId="ADAL" clId="{E32703AE-35B3-4655-AB46-99DEC0C06D00}" dt="2022-04-11T13:47:09.332" v="45" actId="478"/>
        <pc:sldMkLst>
          <pc:docMk/>
          <pc:sldMk cId="1891648109" sldId="494"/>
        </pc:sldMkLst>
      </pc:sldChg>
      <pc:sldChg chg="modNotes">
        <pc:chgData name="Leonard, Kim (EOL)" userId="5bd39186-e354-4090-ac34-876dada16b09" providerId="ADAL" clId="{E32703AE-35B3-4655-AB46-99DEC0C06D00}" dt="2022-04-11T13:46:54.754" v="40" actId="478"/>
        <pc:sldMkLst>
          <pc:docMk/>
          <pc:sldMk cId="3443494163" sldId="495"/>
        </pc:sldMkLst>
      </pc:sldChg>
      <pc:sldChg chg="modNotes">
        <pc:chgData name="Leonard, Kim (EOL)" userId="5bd39186-e354-4090-ac34-876dada16b09" providerId="ADAL" clId="{E32703AE-35B3-4655-AB46-99DEC0C06D00}" dt="2022-04-11T13:46:31.494" v="31" actId="478"/>
        <pc:sldMkLst>
          <pc:docMk/>
          <pc:sldMk cId="2457123258" sldId="498"/>
        </pc:sldMkLst>
      </pc:sldChg>
      <pc:sldChg chg="modNotes">
        <pc:chgData name="Leonard, Kim (EOL)" userId="5bd39186-e354-4090-ac34-876dada16b09" providerId="ADAL" clId="{E32703AE-35B3-4655-AB46-99DEC0C06D00}" dt="2022-04-11T13:46:35.378" v="32" actId="478"/>
        <pc:sldMkLst>
          <pc:docMk/>
          <pc:sldMk cId="2911019584" sldId="503"/>
        </pc:sldMkLst>
      </pc:sldChg>
      <pc:sldChg chg="modNotes">
        <pc:chgData name="Leonard, Kim (EOL)" userId="5bd39186-e354-4090-ac34-876dada16b09" providerId="ADAL" clId="{E32703AE-35B3-4655-AB46-99DEC0C06D00}" dt="2022-04-11T13:46:20.304" v="28" actId="478"/>
        <pc:sldMkLst>
          <pc:docMk/>
          <pc:sldMk cId="3193785687" sldId="504"/>
        </pc:sldMkLst>
      </pc:sldChg>
      <pc:sldChg chg="modNotes">
        <pc:chgData name="Leonard, Kim (EOL)" userId="5bd39186-e354-4090-ac34-876dada16b09" providerId="ADAL" clId="{E32703AE-35B3-4655-AB46-99DEC0C06D00}" dt="2022-04-11T13:45:53.227" v="18" actId="478"/>
        <pc:sldMkLst>
          <pc:docMk/>
          <pc:sldMk cId="888750265" sldId="509"/>
        </pc:sldMkLst>
      </pc:sldChg>
      <pc:sldChg chg="modNotes">
        <pc:chgData name="Leonard, Kim (EOL)" userId="5bd39186-e354-4090-ac34-876dada16b09" providerId="ADAL" clId="{E32703AE-35B3-4655-AB46-99DEC0C06D00}" dt="2022-04-11T13:45:56.581" v="19" actId="478"/>
        <pc:sldMkLst>
          <pc:docMk/>
          <pc:sldMk cId="2068451255" sldId="510"/>
        </pc:sldMkLst>
      </pc:sldChg>
      <pc:sldChg chg="modNotes">
        <pc:chgData name="Leonard, Kim (EOL)" userId="5bd39186-e354-4090-ac34-876dada16b09" providerId="ADAL" clId="{E32703AE-35B3-4655-AB46-99DEC0C06D00}" dt="2022-04-11T13:45:50.943" v="17" actId="478"/>
        <pc:sldMkLst>
          <pc:docMk/>
          <pc:sldMk cId="1765093627" sldId="530"/>
        </pc:sldMkLst>
      </pc:sldChg>
      <pc:sldChg chg="modNotes">
        <pc:chgData name="Leonard, Kim (EOL)" userId="5bd39186-e354-4090-ac34-876dada16b09" providerId="ADAL" clId="{E32703AE-35B3-4655-AB46-99DEC0C06D00}" dt="2022-04-11T13:46:18.435" v="27" actId="478"/>
        <pc:sldMkLst>
          <pc:docMk/>
          <pc:sldMk cId="3910165818" sldId="533"/>
        </pc:sldMkLst>
      </pc:sldChg>
      <pc:sldChg chg="modNotes">
        <pc:chgData name="Leonard, Kim (EOL)" userId="5bd39186-e354-4090-ac34-876dada16b09" providerId="ADAL" clId="{E32703AE-35B3-4655-AB46-99DEC0C06D00}" dt="2022-04-11T13:46:40.239" v="34" actId="478"/>
        <pc:sldMkLst>
          <pc:docMk/>
          <pc:sldMk cId="2222005364" sldId="535"/>
        </pc:sldMkLst>
      </pc:sldChg>
      <pc:sldChg chg="modNotes">
        <pc:chgData name="Leonard, Kim (EOL)" userId="5bd39186-e354-4090-ac34-876dada16b09" providerId="ADAL" clId="{E32703AE-35B3-4655-AB46-99DEC0C06D00}" dt="2022-04-11T13:46:02.885" v="21" actId="478"/>
        <pc:sldMkLst>
          <pc:docMk/>
          <pc:sldMk cId="4043206810" sldId="539"/>
        </pc:sldMkLst>
      </pc:sldChg>
      <pc:sldChg chg="modNotes">
        <pc:chgData name="Leonard, Kim (EOL)" userId="5bd39186-e354-4090-ac34-876dada16b09" providerId="ADAL" clId="{E32703AE-35B3-4655-AB46-99DEC0C06D00}" dt="2022-04-11T13:46:00.477" v="20" actId="478"/>
        <pc:sldMkLst>
          <pc:docMk/>
          <pc:sldMk cId="2646573115" sldId="540"/>
        </pc:sldMkLst>
      </pc:sldChg>
      <pc:sldChg chg="modNotes">
        <pc:chgData name="Leonard, Kim (EOL)" userId="5bd39186-e354-4090-ac34-876dada16b09" providerId="ADAL" clId="{E32703AE-35B3-4655-AB46-99DEC0C06D00}" dt="2022-04-11T13:46:04.951" v="22" actId="478"/>
        <pc:sldMkLst>
          <pc:docMk/>
          <pc:sldMk cId="2902578102" sldId="542"/>
        </pc:sldMkLst>
      </pc:sldChg>
      <pc:sldChg chg="modNotes">
        <pc:chgData name="Leonard, Kim (EOL)" userId="5bd39186-e354-4090-ac34-876dada16b09" providerId="ADAL" clId="{E32703AE-35B3-4655-AB46-99DEC0C06D00}" dt="2022-04-11T13:46:46.094" v="36" actId="478"/>
        <pc:sldMkLst>
          <pc:docMk/>
          <pc:sldMk cId="4131976127" sldId="546"/>
        </pc:sldMkLst>
      </pc:sldChg>
      <pc:sldChg chg="modNotes">
        <pc:chgData name="Leonard, Kim (EOL)" userId="5bd39186-e354-4090-ac34-876dada16b09" providerId="ADAL" clId="{E32703AE-35B3-4655-AB46-99DEC0C06D00}" dt="2022-04-11T13:46:47.904" v="37" actId="478"/>
        <pc:sldMkLst>
          <pc:docMk/>
          <pc:sldMk cId="3546986718" sldId="547"/>
        </pc:sldMkLst>
      </pc:sldChg>
      <pc:sldChg chg="modNotes">
        <pc:chgData name="Leonard, Kim (EOL)" userId="5bd39186-e354-4090-ac34-876dada16b09" providerId="ADAL" clId="{E32703AE-35B3-4655-AB46-99DEC0C06D00}" dt="2022-04-11T13:46:43.913" v="35" actId="478"/>
        <pc:sldMkLst>
          <pc:docMk/>
          <pc:sldMk cId="4028422684" sldId="548"/>
        </pc:sldMkLst>
      </pc:sldChg>
      <pc:sldChg chg="modNotes">
        <pc:chgData name="Leonard, Kim (EOL)" userId="5bd39186-e354-4090-ac34-876dada16b09" providerId="ADAL" clId="{E32703AE-35B3-4655-AB46-99DEC0C06D00}" dt="2022-04-11T13:46:37.364" v="33" actId="478"/>
        <pc:sldMkLst>
          <pc:docMk/>
          <pc:sldMk cId="598779121" sldId="549"/>
        </pc:sldMkLst>
      </pc:sldChg>
      <pc:sldChg chg="modNotes">
        <pc:chgData name="Leonard, Kim (EOL)" userId="5bd39186-e354-4090-ac34-876dada16b09" providerId="ADAL" clId="{E32703AE-35B3-4655-AB46-99DEC0C06D00}" dt="2022-04-11T13:46:29.313" v="30" actId="478"/>
        <pc:sldMkLst>
          <pc:docMk/>
          <pc:sldMk cId="2292191976" sldId="555"/>
        </pc:sldMkLst>
      </pc:sldChg>
      <pc:sldChg chg="modNotes">
        <pc:chgData name="Leonard, Kim (EOL)" userId="5bd39186-e354-4090-ac34-876dada16b09" providerId="ADAL" clId="{E32703AE-35B3-4655-AB46-99DEC0C06D00}" dt="2022-04-11T13:45:44.455" v="15" actId="478"/>
        <pc:sldMkLst>
          <pc:docMk/>
          <pc:sldMk cId="4089294409" sldId="557"/>
        </pc:sldMkLst>
      </pc:sldChg>
      <pc:sldChg chg="modNotes">
        <pc:chgData name="Leonard, Kim (EOL)" userId="5bd39186-e354-4090-ac34-876dada16b09" providerId="ADAL" clId="{E32703AE-35B3-4655-AB46-99DEC0C06D00}" dt="2022-04-11T13:45:48.050" v="16" actId="478"/>
        <pc:sldMkLst>
          <pc:docMk/>
          <pc:sldMk cId="476693465" sldId="558"/>
        </pc:sldMkLst>
      </pc:sldChg>
      <pc:sldChg chg="modNotes">
        <pc:chgData name="Leonard, Kim (EOL)" userId="5bd39186-e354-4090-ac34-876dada16b09" providerId="ADAL" clId="{E32703AE-35B3-4655-AB46-99DEC0C06D00}" dt="2022-04-11T13:46:08.547" v="23" actId="478"/>
        <pc:sldMkLst>
          <pc:docMk/>
          <pc:sldMk cId="1906971405" sldId="559"/>
        </pc:sldMkLst>
      </pc:sldChg>
    </pc:docChg>
  </pc:docChgLst>
  <pc:docChgLst>
    <pc:chgData name="Leonard, Kim (EOL)" userId="5bd39186-e354-4090-ac34-876dada16b09" providerId="ADAL" clId="{3738ED43-2581-4138-A78F-545E38493549}"/>
    <pc:docChg chg="custSel delSld modSld">
      <pc:chgData name="Leonard, Kim (EOL)" userId="5bd39186-e354-4090-ac34-876dada16b09" providerId="ADAL" clId="{3738ED43-2581-4138-A78F-545E38493549}" dt="2022-04-04T14:07:40.001" v="12" actId="27636"/>
      <pc:docMkLst>
        <pc:docMk/>
      </pc:docMkLst>
      <pc:sldChg chg="modSp mod">
        <pc:chgData name="Leonard, Kim (EOL)" userId="5bd39186-e354-4090-ac34-876dada16b09" providerId="ADAL" clId="{3738ED43-2581-4138-A78F-545E38493549}" dt="2022-04-04T14:07:40.001" v="12" actId="27636"/>
        <pc:sldMkLst>
          <pc:docMk/>
          <pc:sldMk cId="2635443912" sldId="490"/>
        </pc:sldMkLst>
        <pc:spChg chg="mod">
          <ac:chgData name="Leonard, Kim (EOL)" userId="5bd39186-e354-4090-ac34-876dada16b09" providerId="ADAL" clId="{3738ED43-2581-4138-A78F-545E38493549}" dt="2022-04-04T14:07:40.001" v="12" actId="27636"/>
          <ac:spMkLst>
            <pc:docMk/>
            <pc:sldMk cId="2635443912" sldId="490"/>
            <ac:spMk id="4" creationId="{61950FEC-FE70-4A8B-B0C4-313FC14D46AA}"/>
          </ac:spMkLst>
        </pc:spChg>
      </pc:sldChg>
      <pc:sldChg chg="del">
        <pc:chgData name="Leonard, Kim (EOL)" userId="5bd39186-e354-4090-ac34-876dada16b09" providerId="ADAL" clId="{3738ED43-2581-4138-A78F-545E38493549}" dt="2022-04-04T14:05:07.664" v="1" actId="47"/>
        <pc:sldMkLst>
          <pc:docMk/>
          <pc:sldMk cId="698703376" sldId="501"/>
        </pc:sldMkLst>
      </pc:sldChg>
      <pc:sldChg chg="del">
        <pc:chgData name="Leonard, Kim (EOL)" userId="5bd39186-e354-4090-ac34-876dada16b09" providerId="ADAL" clId="{3738ED43-2581-4138-A78F-545E38493549}" dt="2022-04-04T14:04:31.963" v="0" actId="47"/>
        <pc:sldMkLst>
          <pc:docMk/>
          <pc:sldMk cId="1343539868" sldId="502"/>
        </pc:sldMkLst>
      </pc:sldChg>
      <pc:sldChg chg="del">
        <pc:chgData name="Leonard, Kim (EOL)" userId="5bd39186-e354-4090-ac34-876dada16b09" providerId="ADAL" clId="{3738ED43-2581-4138-A78F-545E38493549}" dt="2022-04-04T14:04:31.963" v="0" actId="47"/>
        <pc:sldMkLst>
          <pc:docMk/>
          <pc:sldMk cId="631680874" sldId="536"/>
        </pc:sldMkLst>
      </pc:sldChg>
      <pc:sldChg chg="del">
        <pc:chgData name="Leonard, Kim (EOL)" userId="5bd39186-e354-4090-ac34-876dada16b09" providerId="ADAL" clId="{3738ED43-2581-4138-A78F-545E38493549}" dt="2022-04-04T14:04:31.963" v="0" actId="47"/>
        <pc:sldMkLst>
          <pc:docMk/>
          <pc:sldMk cId="2205359657" sldId="537"/>
        </pc:sldMkLst>
      </pc:sldChg>
      <pc:sldChg chg="addSp delSp modSp mod">
        <pc:chgData name="Leonard, Kim (EOL)" userId="5bd39186-e354-4090-ac34-876dada16b09" providerId="ADAL" clId="{3738ED43-2581-4138-A78F-545E38493549}" dt="2022-04-04T14:05:56.182" v="10" actId="20577"/>
        <pc:sldMkLst>
          <pc:docMk/>
          <pc:sldMk cId="3546986718" sldId="547"/>
        </pc:sldMkLst>
        <pc:spChg chg="add mod">
          <ac:chgData name="Leonard, Kim (EOL)" userId="5bd39186-e354-4090-ac34-876dada16b09" providerId="ADAL" clId="{3738ED43-2581-4138-A78F-545E38493549}" dt="2022-04-04T14:05:56.182" v="10" actId="20577"/>
          <ac:spMkLst>
            <pc:docMk/>
            <pc:sldMk cId="3546986718" sldId="547"/>
            <ac:spMk id="5" creationId="{91116817-B515-4082-88A0-F5CA9811C627}"/>
          </ac:spMkLst>
        </pc:spChg>
        <pc:picChg chg="del">
          <ac:chgData name="Leonard, Kim (EOL)" userId="5bd39186-e354-4090-ac34-876dada16b09" providerId="ADAL" clId="{3738ED43-2581-4138-A78F-545E38493549}" dt="2022-04-04T14:05:19.074" v="2" actId="478"/>
          <ac:picMkLst>
            <pc:docMk/>
            <pc:sldMk cId="3546986718" sldId="547"/>
            <ac:picMk id="7" creationId="{770BEFE1-84D8-4760-977F-6D941A447D7A}"/>
          </ac:picMkLst>
        </pc:picChg>
        <pc:picChg chg="mod">
          <ac:chgData name="Leonard, Kim (EOL)" userId="5bd39186-e354-4090-ac34-876dada16b09" providerId="ADAL" clId="{3738ED43-2581-4138-A78F-545E38493549}" dt="2022-04-04T14:05:21.888" v="3" actId="1076"/>
          <ac:picMkLst>
            <pc:docMk/>
            <pc:sldMk cId="3546986718" sldId="547"/>
            <ac:picMk id="9" creationId="{3285868E-A8E9-4536-9C1C-9234A7B6B10B}"/>
          </ac:picMkLst>
        </pc:picChg>
      </pc:sldChg>
      <pc:sldChg chg="del">
        <pc:chgData name="Leonard, Kim (EOL)" userId="5bd39186-e354-4090-ac34-876dada16b09" providerId="ADAL" clId="{3738ED43-2581-4138-A78F-545E38493549}" dt="2022-04-04T14:04:31.963" v="0" actId="47"/>
        <pc:sldMkLst>
          <pc:docMk/>
          <pc:sldMk cId="4128858755" sldId="550"/>
        </pc:sldMkLst>
      </pc:sldChg>
      <pc:sldChg chg="del">
        <pc:chgData name="Leonard, Kim (EOL)" userId="5bd39186-e354-4090-ac34-876dada16b09" providerId="ADAL" clId="{3738ED43-2581-4138-A78F-545E38493549}" dt="2022-04-04T14:04:31.963" v="0" actId="47"/>
        <pc:sldMkLst>
          <pc:docMk/>
          <pc:sldMk cId="224831348" sldId="551"/>
        </pc:sldMkLst>
      </pc:sldChg>
    </pc:docChg>
  </pc:docChgLst>
  <pc:docChgLst>
    <pc:chgData name="Leonard, Kim (EOL)" userId="5bd39186-e354-4090-ac34-876dada16b09" providerId="ADAL" clId="{6DB9F9DF-CBC7-4BD1-AD45-486075DEDE44}"/>
    <pc:docChg chg="undo custSel mod addSld delSld modSld sldOrd">
      <pc:chgData name="Leonard, Kim (EOL)" userId="5bd39186-e354-4090-ac34-876dada16b09" providerId="ADAL" clId="{6DB9F9DF-CBC7-4BD1-AD45-486075DEDE44}" dt="2022-03-28T13:24:36.333" v="36733" actId="1037"/>
      <pc:docMkLst>
        <pc:docMk/>
      </pc:docMkLst>
      <pc:sldChg chg="addSp delSp modSp mod modNotes">
        <pc:chgData name="Leonard, Kim (EOL)" userId="5bd39186-e354-4090-ac34-876dada16b09" providerId="ADAL" clId="{6DB9F9DF-CBC7-4BD1-AD45-486075DEDE44}" dt="2022-03-25T09:57:06.949" v="32671" actId="20577"/>
        <pc:sldMkLst>
          <pc:docMk/>
          <pc:sldMk cId="2086715375" sldId="256"/>
        </pc:sldMkLst>
        <pc:spChg chg="del">
          <ac:chgData name="Leonard, Kim (EOL)" userId="5bd39186-e354-4090-ac34-876dada16b09" providerId="ADAL" clId="{6DB9F9DF-CBC7-4BD1-AD45-486075DEDE44}" dt="2022-02-28T18:56:05.186" v="1692" actId="478"/>
          <ac:spMkLst>
            <pc:docMk/>
            <pc:sldMk cId="2086715375" sldId="256"/>
            <ac:spMk id="2" creationId="{00000000-0000-0000-0000-000000000000}"/>
          </ac:spMkLst>
        </pc:spChg>
        <pc:spChg chg="del">
          <ac:chgData name="Leonard, Kim (EOL)" userId="5bd39186-e354-4090-ac34-876dada16b09" providerId="ADAL" clId="{6DB9F9DF-CBC7-4BD1-AD45-486075DEDE44}" dt="2022-02-28T18:56:04.200" v="1691" actId="478"/>
          <ac:spMkLst>
            <pc:docMk/>
            <pc:sldMk cId="2086715375" sldId="256"/>
            <ac:spMk id="3" creationId="{00000000-0000-0000-0000-000000000000}"/>
          </ac:spMkLst>
        </pc:spChg>
        <pc:spChg chg="mod">
          <ac:chgData name="Leonard, Kim (EOL)" userId="5bd39186-e354-4090-ac34-876dada16b09" providerId="ADAL" clId="{6DB9F9DF-CBC7-4BD1-AD45-486075DEDE44}" dt="2022-02-28T18:56:00.217" v="1690" actId="20577"/>
          <ac:spMkLst>
            <pc:docMk/>
            <pc:sldMk cId="2086715375" sldId="256"/>
            <ac:spMk id="4" creationId="{00000000-0000-0000-0000-000000000000}"/>
          </ac:spMkLst>
        </pc:spChg>
        <pc:spChg chg="add mod">
          <ac:chgData name="Leonard, Kim (EOL)" userId="5bd39186-e354-4090-ac34-876dada16b09" providerId="ADAL" clId="{6DB9F9DF-CBC7-4BD1-AD45-486075DEDE44}" dt="2022-02-28T18:56:13.451" v="1693"/>
          <ac:spMkLst>
            <pc:docMk/>
            <pc:sldMk cId="2086715375" sldId="256"/>
            <ac:spMk id="9" creationId="{C9883FAC-ABC9-4981-A104-73AACA87F32D}"/>
          </ac:spMkLst>
        </pc:spChg>
        <pc:spChg chg="add mod">
          <ac:chgData name="Leonard, Kim (EOL)" userId="5bd39186-e354-4090-ac34-876dada16b09" providerId="ADAL" clId="{6DB9F9DF-CBC7-4BD1-AD45-486075DEDE44}" dt="2022-03-01T15:12:31.602" v="2265" actId="1076"/>
          <ac:spMkLst>
            <pc:docMk/>
            <pc:sldMk cId="2086715375" sldId="256"/>
            <ac:spMk id="10" creationId="{18306D2B-B7FC-4500-A5DB-0D6E9D3851BD}"/>
          </ac:spMkLst>
        </pc:spChg>
        <pc:grpChg chg="add mod">
          <ac:chgData name="Leonard, Kim (EOL)" userId="5bd39186-e354-4090-ac34-876dada16b09" providerId="ADAL" clId="{6DB9F9DF-CBC7-4BD1-AD45-486075DEDE44}" dt="2022-02-28T18:56:37.598" v="1695" actId="1076"/>
          <ac:grpSpMkLst>
            <pc:docMk/>
            <pc:sldMk cId="2086715375" sldId="256"/>
            <ac:grpSpMk id="6" creationId="{5E68734F-39AF-424A-8BA2-9F20F1DA5C41}"/>
          </ac:grpSpMkLst>
        </pc:grpChg>
        <pc:picChg chg="mod">
          <ac:chgData name="Leonard, Kim (EOL)" userId="5bd39186-e354-4090-ac34-876dada16b09" providerId="ADAL" clId="{6DB9F9DF-CBC7-4BD1-AD45-486075DEDE44}" dt="2022-02-28T18:56:30.109" v="1694" actId="164"/>
          <ac:picMkLst>
            <pc:docMk/>
            <pc:sldMk cId="2086715375" sldId="256"/>
            <ac:picMk id="7" creationId="{00000000-0000-0000-0000-000000000000}"/>
          </ac:picMkLst>
        </pc:picChg>
        <pc:picChg chg="add mod">
          <ac:chgData name="Leonard, Kim (EOL)" userId="5bd39186-e354-4090-ac34-876dada16b09" providerId="ADAL" clId="{6DB9F9DF-CBC7-4BD1-AD45-486075DEDE44}" dt="2022-02-28T18:56:30.109" v="1694" actId="164"/>
          <ac:picMkLst>
            <pc:docMk/>
            <pc:sldMk cId="2086715375" sldId="256"/>
            <ac:picMk id="8" creationId="{71FDC723-546E-4AB9-9CC0-5AAA49CFE9ED}"/>
          </ac:picMkLst>
        </pc:picChg>
      </pc:sldChg>
      <pc:sldChg chg="addSp modSp add mod modNotes modNotesTx">
        <pc:chgData name="Leonard, Kim (EOL)" userId="5bd39186-e354-4090-ac34-876dada16b09" providerId="ADAL" clId="{6DB9F9DF-CBC7-4BD1-AD45-486075DEDE44}" dt="2022-03-25T11:12:52.448" v="34642" actId="20577"/>
        <pc:sldMkLst>
          <pc:docMk/>
          <pc:sldMk cId="0" sldId="258"/>
        </pc:sldMkLst>
        <pc:spChg chg="mod">
          <ac:chgData name="Leonard, Kim (EOL)" userId="5bd39186-e354-4090-ac34-876dada16b09" providerId="ADAL" clId="{6DB9F9DF-CBC7-4BD1-AD45-486075DEDE44}" dt="2022-03-17T18:52:47.781" v="19464" actId="1076"/>
          <ac:spMkLst>
            <pc:docMk/>
            <pc:sldMk cId="0" sldId="258"/>
            <ac:spMk id="7" creationId="{D2470D45-140B-48CE-984D-FCFE09EDDBB1}"/>
          </ac:spMkLst>
        </pc:spChg>
        <pc:spChg chg="mod">
          <ac:chgData name="Leonard, Kim (EOL)" userId="5bd39186-e354-4090-ac34-876dada16b09" providerId="ADAL" clId="{6DB9F9DF-CBC7-4BD1-AD45-486075DEDE44}" dt="2022-03-09T19:57:44.062" v="9254" actId="1076"/>
          <ac:spMkLst>
            <pc:docMk/>
            <pc:sldMk cId="0" sldId="258"/>
            <ac:spMk id="129" creationId="{00000000-0000-0000-0000-000000000000}"/>
          </ac:spMkLst>
        </pc:spChg>
        <pc:spChg chg="mod">
          <ac:chgData name="Leonard, Kim (EOL)" userId="5bd39186-e354-4090-ac34-876dada16b09" providerId="ADAL" clId="{6DB9F9DF-CBC7-4BD1-AD45-486075DEDE44}" dt="2022-03-17T18:51:27.189" v="19451" actId="1076"/>
          <ac:spMkLst>
            <pc:docMk/>
            <pc:sldMk cId="0" sldId="258"/>
            <ac:spMk id="130" creationId="{00000000-0000-0000-0000-000000000000}"/>
          </ac:spMkLst>
        </pc:spChg>
        <pc:picChg chg="add mod">
          <ac:chgData name="Leonard, Kim (EOL)" userId="5bd39186-e354-4090-ac34-876dada16b09" providerId="ADAL" clId="{6DB9F9DF-CBC7-4BD1-AD45-486075DEDE44}" dt="2022-03-17T18:51:30.829" v="19452" actId="1076"/>
          <ac:picMkLst>
            <pc:docMk/>
            <pc:sldMk cId="0" sldId="258"/>
            <ac:picMk id="3" creationId="{D7CB111A-01E7-4172-B135-2DF622162A3D}"/>
          </ac:picMkLst>
        </pc:picChg>
      </pc:sldChg>
      <pc:sldChg chg="addSp delSp modSp add mod modNotes">
        <pc:chgData name="Leonard, Kim (EOL)" userId="5bd39186-e354-4090-ac34-876dada16b09" providerId="ADAL" clId="{6DB9F9DF-CBC7-4BD1-AD45-486075DEDE44}" dt="2022-03-25T11:52:34.792" v="36676" actId="20577"/>
        <pc:sldMkLst>
          <pc:docMk/>
          <pc:sldMk cId="0" sldId="260"/>
        </pc:sldMkLst>
        <pc:spChg chg="mod">
          <ac:chgData name="Leonard, Kim (EOL)" userId="5bd39186-e354-4090-ac34-876dada16b09" providerId="ADAL" clId="{6DB9F9DF-CBC7-4BD1-AD45-486075DEDE44}" dt="2022-03-25T10:06:14.243" v="32835" actId="1076"/>
          <ac:spMkLst>
            <pc:docMk/>
            <pc:sldMk cId="0" sldId="260"/>
            <ac:spMk id="5" creationId="{79DEF66B-F235-4E04-9FC4-B220B298C90D}"/>
          </ac:spMkLst>
        </pc:spChg>
        <pc:spChg chg="del mod">
          <ac:chgData name="Leonard, Kim (EOL)" userId="5bd39186-e354-4090-ac34-876dada16b09" providerId="ADAL" clId="{6DB9F9DF-CBC7-4BD1-AD45-486075DEDE44}" dt="2022-03-25T10:05:30.345" v="32827" actId="478"/>
          <ac:spMkLst>
            <pc:docMk/>
            <pc:sldMk cId="0" sldId="260"/>
            <ac:spMk id="6" creationId="{5DE14F0B-FD72-4C89-8F30-36E1ADF7EDE7}"/>
          </ac:spMkLst>
        </pc:spChg>
        <pc:spChg chg="add mod">
          <ac:chgData name="Leonard, Kim (EOL)" userId="5bd39186-e354-4090-ac34-876dada16b09" providerId="ADAL" clId="{6DB9F9DF-CBC7-4BD1-AD45-486075DEDE44}" dt="2022-03-25T10:06:19.242" v="32836" actId="1076"/>
          <ac:spMkLst>
            <pc:docMk/>
            <pc:sldMk cId="0" sldId="260"/>
            <ac:spMk id="7" creationId="{6E86441C-11CE-4092-B43B-8464841E434C}"/>
          </ac:spMkLst>
        </pc:spChg>
        <pc:spChg chg="mod">
          <ac:chgData name="Leonard, Kim (EOL)" userId="5bd39186-e354-4090-ac34-876dada16b09" providerId="ADAL" clId="{6DB9F9DF-CBC7-4BD1-AD45-486075DEDE44}" dt="2022-02-28T15:40:03.638" v="515" actId="1076"/>
          <ac:spMkLst>
            <pc:docMk/>
            <pc:sldMk cId="0" sldId="260"/>
            <ac:spMk id="145" creationId="{00000000-0000-0000-0000-000000000000}"/>
          </ac:spMkLst>
        </pc:spChg>
        <pc:spChg chg="mod">
          <ac:chgData name="Leonard, Kim (EOL)" userId="5bd39186-e354-4090-ac34-876dada16b09" providerId="ADAL" clId="{6DB9F9DF-CBC7-4BD1-AD45-486075DEDE44}" dt="2022-03-17T18:51:08.134" v="19447" actId="1076"/>
          <ac:spMkLst>
            <pc:docMk/>
            <pc:sldMk cId="0" sldId="260"/>
            <ac:spMk id="146" creationId="{00000000-0000-0000-0000-000000000000}"/>
          </ac:spMkLst>
        </pc:spChg>
        <pc:picChg chg="add mod">
          <ac:chgData name="Leonard, Kim (EOL)" userId="5bd39186-e354-4090-ac34-876dada16b09" providerId="ADAL" clId="{6DB9F9DF-CBC7-4BD1-AD45-486075DEDE44}" dt="2022-03-17T18:51:11.413" v="19448" actId="1076"/>
          <ac:picMkLst>
            <pc:docMk/>
            <pc:sldMk cId="0" sldId="260"/>
            <ac:picMk id="4" creationId="{1819C033-C57A-4525-ADBA-7157A9929EB6}"/>
          </ac:picMkLst>
        </pc:picChg>
      </pc:sldChg>
      <pc:sldChg chg="add del">
        <pc:chgData name="Leonard, Kim (EOL)" userId="5bd39186-e354-4090-ac34-876dada16b09" providerId="ADAL" clId="{6DB9F9DF-CBC7-4BD1-AD45-486075DEDE44}" dt="2022-03-01T18:30:27.884" v="3832" actId="47"/>
        <pc:sldMkLst>
          <pc:docMk/>
          <pc:sldMk cId="4252203681" sldId="261"/>
        </pc:sldMkLst>
      </pc:sldChg>
      <pc:sldChg chg="addSp delSp modSp add del mod modShow modNotes">
        <pc:chgData name="Leonard, Kim (EOL)" userId="5bd39186-e354-4090-ac34-876dada16b09" providerId="ADAL" clId="{6DB9F9DF-CBC7-4BD1-AD45-486075DEDE44}" dt="2022-03-21T15:10:01.497" v="21439" actId="47"/>
        <pc:sldMkLst>
          <pc:docMk/>
          <pc:sldMk cId="1194700154" sldId="262"/>
        </pc:sldMkLst>
        <pc:spChg chg="del mod">
          <ac:chgData name="Leonard, Kim (EOL)" userId="5bd39186-e354-4090-ac34-876dada16b09" providerId="ADAL" clId="{6DB9F9DF-CBC7-4BD1-AD45-486075DEDE44}" dt="2022-03-21T14:34:52.048" v="21001" actId="478"/>
          <ac:spMkLst>
            <pc:docMk/>
            <pc:sldMk cId="1194700154" sldId="262"/>
            <ac:spMk id="2" creationId="{9CFEB9B1-F70E-4B70-B910-DAFC490B50AC}"/>
          </ac:spMkLst>
        </pc:spChg>
        <pc:spChg chg="del mod">
          <ac:chgData name="Leonard, Kim (EOL)" userId="5bd39186-e354-4090-ac34-876dada16b09" providerId="ADAL" clId="{6DB9F9DF-CBC7-4BD1-AD45-486075DEDE44}" dt="2022-03-21T15:05:26.357" v="21412" actId="21"/>
          <ac:spMkLst>
            <pc:docMk/>
            <pc:sldMk cId="1194700154" sldId="262"/>
            <ac:spMk id="4" creationId="{8981B9A0-7D5D-4696-95CE-A30675D0572C}"/>
          </ac:spMkLst>
        </pc:spChg>
        <pc:spChg chg="add del mod">
          <ac:chgData name="Leonard, Kim (EOL)" userId="5bd39186-e354-4090-ac34-876dada16b09" providerId="ADAL" clId="{6DB9F9DF-CBC7-4BD1-AD45-486075DEDE44}" dt="2022-03-21T14:34:54.755" v="21002" actId="478"/>
          <ac:spMkLst>
            <pc:docMk/>
            <pc:sldMk cId="1194700154" sldId="262"/>
            <ac:spMk id="6" creationId="{A0E68C85-B582-47FE-B27F-D52EF8F76A0E}"/>
          </ac:spMkLst>
        </pc:spChg>
        <pc:spChg chg="add mod">
          <ac:chgData name="Leonard, Kim (EOL)" userId="5bd39186-e354-4090-ac34-876dada16b09" providerId="ADAL" clId="{6DB9F9DF-CBC7-4BD1-AD45-486075DEDE44}" dt="2022-03-21T15:05:26.357" v="21412" actId="21"/>
          <ac:spMkLst>
            <pc:docMk/>
            <pc:sldMk cId="1194700154" sldId="262"/>
            <ac:spMk id="8" creationId="{C778D7C5-D396-4A3A-BF2E-B0EBED257814}"/>
          </ac:spMkLst>
        </pc:spChg>
      </pc:sldChg>
      <pc:sldChg chg="addSp delSp modSp add mod setBg modNotes modNotesTx">
        <pc:chgData name="Leonard, Kim (EOL)" userId="5bd39186-e354-4090-ac34-876dada16b09" providerId="ADAL" clId="{6DB9F9DF-CBC7-4BD1-AD45-486075DEDE44}" dt="2022-03-25T10:48:27.077" v="33689" actId="21"/>
        <pc:sldMkLst>
          <pc:docMk/>
          <pc:sldMk cId="1107335303" sldId="263"/>
        </pc:sldMkLst>
        <pc:spChg chg="del mod">
          <ac:chgData name="Leonard, Kim (EOL)" userId="5bd39186-e354-4090-ac34-876dada16b09" providerId="ADAL" clId="{6DB9F9DF-CBC7-4BD1-AD45-486075DEDE44}" dt="2022-02-28T16:09:22.343" v="927" actId="478"/>
          <ac:spMkLst>
            <pc:docMk/>
            <pc:sldMk cId="1107335303" sldId="263"/>
            <ac:spMk id="2" creationId="{56CCF100-1176-4135-ACC6-9047A9791183}"/>
          </ac:spMkLst>
        </pc:spChg>
        <pc:spChg chg="mod ord">
          <ac:chgData name="Leonard, Kim (EOL)" userId="5bd39186-e354-4090-ac34-876dada16b09" providerId="ADAL" clId="{6DB9F9DF-CBC7-4BD1-AD45-486075DEDE44}" dt="2022-03-01T14:19:54.404" v="2243" actId="26606"/>
          <ac:spMkLst>
            <pc:docMk/>
            <pc:sldMk cId="1107335303" sldId="263"/>
            <ac:spMk id="3" creationId="{E4CACFCB-AB0A-49A0-B2FF-2EB0C6A8634A}"/>
          </ac:spMkLst>
        </pc:spChg>
        <pc:spChg chg="add del">
          <ac:chgData name="Leonard, Kim (EOL)" userId="5bd39186-e354-4090-ac34-876dada16b09" providerId="ADAL" clId="{6DB9F9DF-CBC7-4BD1-AD45-486075DEDE44}" dt="2022-03-01T14:19:54.404" v="2243" actId="26606"/>
          <ac:spMkLst>
            <pc:docMk/>
            <pc:sldMk cId="1107335303" sldId="263"/>
            <ac:spMk id="12" creationId="{A169D286-F4D7-4C8B-A6BD-D05384C7F1D8}"/>
          </ac:spMkLst>
        </pc:spChg>
        <pc:spChg chg="add del">
          <ac:chgData name="Leonard, Kim (EOL)" userId="5bd39186-e354-4090-ac34-876dada16b09" providerId="ADAL" clId="{6DB9F9DF-CBC7-4BD1-AD45-486075DEDE44}" dt="2022-03-01T14:19:54.404" v="2243" actId="26606"/>
          <ac:spMkLst>
            <pc:docMk/>
            <pc:sldMk cId="1107335303" sldId="263"/>
            <ac:spMk id="14" creationId="{39E8235E-135E-4261-8F54-2B316E493C42}"/>
          </ac:spMkLst>
        </pc:spChg>
        <pc:spChg chg="add del">
          <ac:chgData name="Leonard, Kim (EOL)" userId="5bd39186-e354-4090-ac34-876dada16b09" providerId="ADAL" clId="{6DB9F9DF-CBC7-4BD1-AD45-486075DEDE44}" dt="2022-03-01T14:19:54.404" v="2243" actId="26606"/>
          <ac:spMkLst>
            <pc:docMk/>
            <pc:sldMk cId="1107335303" sldId="263"/>
            <ac:spMk id="16" creationId="{D4ED8EC3-4D57-4620-93CE-4E6661F09A3E}"/>
          </ac:spMkLst>
        </pc:spChg>
        <pc:spChg chg="add del">
          <ac:chgData name="Leonard, Kim (EOL)" userId="5bd39186-e354-4090-ac34-876dada16b09" providerId="ADAL" clId="{6DB9F9DF-CBC7-4BD1-AD45-486075DEDE44}" dt="2022-03-01T14:19:54.404" v="2243" actId="26606"/>
          <ac:spMkLst>
            <pc:docMk/>
            <pc:sldMk cId="1107335303" sldId="263"/>
            <ac:spMk id="18" creationId="{83BCB34A-2F40-4F41-8488-A134C1C155B7}"/>
          </ac:spMkLst>
        </pc:spChg>
        <pc:spChg chg="add del">
          <ac:chgData name="Leonard, Kim (EOL)" userId="5bd39186-e354-4090-ac34-876dada16b09" providerId="ADAL" clId="{6DB9F9DF-CBC7-4BD1-AD45-486075DEDE44}" dt="2022-03-01T14:19:54.404" v="2243" actId="26606"/>
          <ac:spMkLst>
            <pc:docMk/>
            <pc:sldMk cId="1107335303" sldId="263"/>
            <ac:spMk id="20" creationId="{F78382DC-4207-465E-B379-1E16448AA222}"/>
          </ac:spMkLst>
        </pc:spChg>
        <pc:picChg chg="add mod modCrop">
          <ac:chgData name="Leonard, Kim (EOL)" userId="5bd39186-e354-4090-ac34-876dada16b09" providerId="ADAL" clId="{6DB9F9DF-CBC7-4BD1-AD45-486075DEDE44}" dt="2022-03-04T19:43:59.778" v="5543" actId="1038"/>
          <ac:picMkLst>
            <pc:docMk/>
            <pc:sldMk cId="1107335303" sldId="263"/>
            <ac:picMk id="5" creationId="{63FF9FBE-AD2D-4D4A-AB4C-E94AE27BB42F}"/>
          </ac:picMkLst>
        </pc:picChg>
        <pc:picChg chg="mod ord modCrop">
          <ac:chgData name="Leonard, Kim (EOL)" userId="5bd39186-e354-4090-ac34-876dada16b09" providerId="ADAL" clId="{6DB9F9DF-CBC7-4BD1-AD45-486075DEDE44}" dt="2022-03-04T19:43:49.349" v="5537" actId="1076"/>
          <ac:picMkLst>
            <pc:docMk/>
            <pc:sldMk cId="1107335303" sldId="263"/>
            <ac:picMk id="7" creationId="{B3276D9C-2779-46AC-A22E-06CA9AB0D7BF}"/>
          </ac:picMkLst>
        </pc:picChg>
      </pc:sldChg>
      <pc:sldChg chg="addSp delSp modSp add mod">
        <pc:chgData name="Leonard, Kim (EOL)" userId="5bd39186-e354-4090-ac34-876dada16b09" providerId="ADAL" clId="{6DB9F9DF-CBC7-4BD1-AD45-486075DEDE44}" dt="2022-03-04T15:44:47.903" v="4786" actId="1076"/>
        <pc:sldMkLst>
          <pc:docMk/>
          <pc:sldMk cId="1711967410" sldId="264"/>
        </pc:sldMkLst>
        <pc:spChg chg="del">
          <ac:chgData name="Leonard, Kim (EOL)" userId="5bd39186-e354-4090-ac34-876dada16b09" providerId="ADAL" clId="{6DB9F9DF-CBC7-4BD1-AD45-486075DEDE44}" dt="2022-02-28T16:09:46.515" v="928" actId="478"/>
          <ac:spMkLst>
            <pc:docMk/>
            <pc:sldMk cId="1711967410" sldId="264"/>
            <ac:spMk id="2" creationId="{8304B45D-3F0C-4205-9FDB-8EB201079F7C}"/>
          </ac:spMkLst>
        </pc:spChg>
        <pc:picChg chg="mod modCrop">
          <ac:chgData name="Leonard, Kim (EOL)" userId="5bd39186-e354-4090-ac34-876dada16b09" providerId="ADAL" clId="{6DB9F9DF-CBC7-4BD1-AD45-486075DEDE44}" dt="2022-02-28T19:51:27.843" v="1998" actId="1038"/>
          <ac:picMkLst>
            <pc:docMk/>
            <pc:sldMk cId="1711967410" sldId="264"/>
            <ac:picMk id="5" creationId="{69CFB2A4-D4AF-4BA8-9764-0882F15C7F4F}"/>
          </ac:picMkLst>
        </pc:picChg>
        <pc:picChg chg="add mod">
          <ac:chgData name="Leonard, Kim (EOL)" userId="5bd39186-e354-4090-ac34-876dada16b09" providerId="ADAL" clId="{6DB9F9DF-CBC7-4BD1-AD45-486075DEDE44}" dt="2022-03-04T15:44:47.903" v="4786" actId="1076"/>
          <ac:picMkLst>
            <pc:docMk/>
            <pc:sldMk cId="1711967410" sldId="264"/>
            <ac:picMk id="6" creationId="{2C5BF116-D5CE-4136-A311-32A84F3B75A2}"/>
          </ac:picMkLst>
        </pc:picChg>
      </pc:sldChg>
      <pc:sldChg chg="addSp delSp modSp add mod modNotes">
        <pc:chgData name="Leonard, Kim (EOL)" userId="5bd39186-e354-4090-ac34-876dada16b09" providerId="ADAL" clId="{6DB9F9DF-CBC7-4BD1-AD45-486075DEDE44}" dt="2022-03-25T10:50:21.205" v="33705" actId="20577"/>
        <pc:sldMkLst>
          <pc:docMk/>
          <pc:sldMk cId="2860012626" sldId="265"/>
        </pc:sldMkLst>
        <pc:spChg chg="del">
          <ac:chgData name="Leonard, Kim (EOL)" userId="5bd39186-e354-4090-ac34-876dada16b09" providerId="ADAL" clId="{6DB9F9DF-CBC7-4BD1-AD45-486075DEDE44}" dt="2022-02-28T16:09:53.665" v="929" actId="478"/>
          <ac:spMkLst>
            <pc:docMk/>
            <pc:sldMk cId="2860012626" sldId="265"/>
            <ac:spMk id="2" creationId="{20DFF5C2-045F-486A-8CC8-DE1E611B0941}"/>
          </ac:spMkLst>
        </pc:spChg>
        <pc:picChg chg="mod modCrop">
          <ac:chgData name="Leonard, Kim (EOL)" userId="5bd39186-e354-4090-ac34-876dada16b09" providerId="ADAL" clId="{6DB9F9DF-CBC7-4BD1-AD45-486075DEDE44}" dt="2022-02-28T19:48:58.429" v="1971" actId="14100"/>
          <ac:picMkLst>
            <pc:docMk/>
            <pc:sldMk cId="2860012626" sldId="265"/>
            <ac:picMk id="5" creationId="{7CB95604-CC22-4952-BFDF-53B8E3ED8870}"/>
          </ac:picMkLst>
        </pc:picChg>
        <pc:picChg chg="add del">
          <ac:chgData name="Leonard, Kim (EOL)" userId="5bd39186-e354-4090-ac34-876dada16b09" providerId="ADAL" clId="{6DB9F9DF-CBC7-4BD1-AD45-486075DEDE44}" dt="2022-02-28T19:47:35.496" v="1950" actId="22"/>
          <ac:picMkLst>
            <pc:docMk/>
            <pc:sldMk cId="2860012626" sldId="265"/>
            <ac:picMk id="6" creationId="{BC9070D4-6362-4997-AAD7-0ADB75DE8CF2}"/>
          </ac:picMkLst>
        </pc:picChg>
        <pc:picChg chg="add mod">
          <ac:chgData name="Leonard, Kim (EOL)" userId="5bd39186-e354-4090-ac34-876dada16b09" providerId="ADAL" clId="{6DB9F9DF-CBC7-4BD1-AD45-486075DEDE44}" dt="2022-02-28T19:49:02.941" v="1972" actId="14100"/>
          <ac:picMkLst>
            <pc:docMk/>
            <pc:sldMk cId="2860012626" sldId="265"/>
            <ac:picMk id="8" creationId="{7B91C19C-942E-47F6-BC17-EF8DE329B972}"/>
          </ac:picMkLst>
        </pc:picChg>
      </pc:sldChg>
      <pc:sldChg chg="addSp delSp modSp add mod modNotes">
        <pc:chgData name="Leonard, Kim (EOL)" userId="5bd39186-e354-4090-ac34-876dada16b09" providerId="ADAL" clId="{6DB9F9DF-CBC7-4BD1-AD45-486075DEDE44}" dt="2022-03-25T10:51:12.491" v="33706" actId="13926"/>
        <pc:sldMkLst>
          <pc:docMk/>
          <pc:sldMk cId="2646026198" sldId="266"/>
        </pc:sldMkLst>
        <pc:spChg chg="del mod">
          <ac:chgData name="Leonard, Kim (EOL)" userId="5bd39186-e354-4090-ac34-876dada16b09" providerId="ADAL" clId="{6DB9F9DF-CBC7-4BD1-AD45-486075DEDE44}" dt="2022-02-28T16:11:16.143" v="942" actId="478"/>
          <ac:spMkLst>
            <pc:docMk/>
            <pc:sldMk cId="2646026198" sldId="266"/>
            <ac:spMk id="2" creationId="{7377C420-2C36-40A1-BD14-7D1069BB40CB}"/>
          </ac:spMkLst>
        </pc:spChg>
        <pc:spChg chg="add del mod">
          <ac:chgData name="Leonard, Kim (EOL)" userId="5bd39186-e354-4090-ac34-876dada16b09" providerId="ADAL" clId="{6DB9F9DF-CBC7-4BD1-AD45-486075DEDE44}" dt="2022-02-28T16:11:17.968" v="943" actId="478"/>
          <ac:spMkLst>
            <pc:docMk/>
            <pc:sldMk cId="2646026198" sldId="266"/>
            <ac:spMk id="5" creationId="{3C1A31BA-DDD8-423E-83F5-8842257419F0}"/>
          </ac:spMkLst>
        </pc:spChg>
        <pc:picChg chg="mod modCrop">
          <ac:chgData name="Leonard, Kim (EOL)" userId="5bd39186-e354-4090-ac34-876dada16b09" providerId="ADAL" clId="{6DB9F9DF-CBC7-4BD1-AD45-486075DEDE44}" dt="2022-02-28T19:49:23.686" v="1973" actId="208"/>
          <ac:picMkLst>
            <pc:docMk/>
            <pc:sldMk cId="2646026198" sldId="266"/>
            <ac:picMk id="7" creationId="{8F9B8235-867C-41C1-8350-E3B737F1D01D}"/>
          </ac:picMkLst>
        </pc:picChg>
        <pc:picChg chg="add del">
          <ac:chgData name="Leonard, Kim (EOL)" userId="5bd39186-e354-4090-ac34-876dada16b09" providerId="ADAL" clId="{6DB9F9DF-CBC7-4BD1-AD45-486075DEDE44}" dt="2022-02-28T19:42:44.614" v="1912" actId="22"/>
          <ac:picMkLst>
            <pc:docMk/>
            <pc:sldMk cId="2646026198" sldId="266"/>
            <ac:picMk id="8" creationId="{E5FDD74A-5CF6-4ADE-8E78-FDEC310D1990}"/>
          </ac:picMkLst>
        </pc:picChg>
        <pc:picChg chg="add mod">
          <ac:chgData name="Leonard, Kim (EOL)" userId="5bd39186-e354-4090-ac34-876dada16b09" providerId="ADAL" clId="{6DB9F9DF-CBC7-4BD1-AD45-486075DEDE44}" dt="2022-02-28T19:49:23.686" v="1973" actId="208"/>
          <ac:picMkLst>
            <pc:docMk/>
            <pc:sldMk cId="2646026198" sldId="266"/>
            <ac:picMk id="10" creationId="{BE6962C1-2B3E-45A0-8548-3C137C654931}"/>
          </ac:picMkLst>
        </pc:picChg>
      </pc:sldChg>
      <pc:sldChg chg="addSp delSp modSp add del mod">
        <pc:chgData name="Leonard, Kim (EOL)" userId="5bd39186-e354-4090-ac34-876dada16b09" providerId="ADAL" clId="{6DB9F9DF-CBC7-4BD1-AD45-486075DEDE44}" dt="2022-03-04T20:23:00.010" v="5856" actId="2696"/>
        <pc:sldMkLst>
          <pc:docMk/>
          <pc:sldMk cId="2132769001" sldId="267"/>
        </pc:sldMkLst>
        <pc:spChg chg="mod">
          <ac:chgData name="Leonard, Kim (EOL)" userId="5bd39186-e354-4090-ac34-876dada16b09" providerId="ADAL" clId="{6DB9F9DF-CBC7-4BD1-AD45-486075DEDE44}" dt="2022-03-04T13:37:26.038" v="4332" actId="6549"/>
          <ac:spMkLst>
            <pc:docMk/>
            <pc:sldMk cId="2132769001" sldId="267"/>
            <ac:spMk id="9" creationId="{E53E0C82-FF7B-44B6-9B26-5F908FD1F769}"/>
          </ac:spMkLst>
        </pc:spChg>
        <pc:spChg chg="mod">
          <ac:chgData name="Leonard, Kim (EOL)" userId="5bd39186-e354-4090-ac34-876dada16b09" providerId="ADAL" clId="{6DB9F9DF-CBC7-4BD1-AD45-486075DEDE44}" dt="2022-03-04T13:38:57.159" v="4350" actId="208"/>
          <ac:spMkLst>
            <pc:docMk/>
            <pc:sldMk cId="2132769001" sldId="267"/>
            <ac:spMk id="10" creationId="{D4A91C79-1D07-4262-8BAD-ADA7FE62DC19}"/>
          </ac:spMkLst>
        </pc:spChg>
        <pc:picChg chg="add del mod">
          <ac:chgData name="Leonard, Kim (EOL)" userId="5bd39186-e354-4090-ac34-876dada16b09" providerId="ADAL" clId="{6DB9F9DF-CBC7-4BD1-AD45-486075DEDE44}" dt="2022-03-04T13:38:57.159" v="4350" actId="208"/>
          <ac:picMkLst>
            <pc:docMk/>
            <pc:sldMk cId="2132769001" sldId="267"/>
            <ac:picMk id="4" creationId="{57A7D71F-5643-4C9F-8BC1-E2232E9CB77B}"/>
          </ac:picMkLst>
        </pc:picChg>
        <pc:picChg chg="del">
          <ac:chgData name="Leonard, Kim (EOL)" userId="5bd39186-e354-4090-ac34-876dada16b09" providerId="ADAL" clId="{6DB9F9DF-CBC7-4BD1-AD45-486075DEDE44}" dt="2022-03-04T13:36:45.114" v="4323" actId="478"/>
          <ac:picMkLst>
            <pc:docMk/>
            <pc:sldMk cId="2132769001" sldId="267"/>
            <ac:picMk id="6" creationId="{B758FE70-80D3-461A-A84D-C4F4EFD088D6}"/>
          </ac:picMkLst>
        </pc:picChg>
      </pc:sldChg>
      <pc:sldChg chg="modSp add mod ord modNotes modNotesTx">
        <pc:chgData name="Leonard, Kim (EOL)" userId="5bd39186-e354-4090-ac34-876dada16b09" providerId="ADAL" clId="{6DB9F9DF-CBC7-4BD1-AD45-486075DEDE44}" dt="2022-03-25T11:48:47.737" v="36595" actId="948"/>
        <pc:sldMkLst>
          <pc:docMk/>
          <pc:sldMk cId="4224434427" sldId="267"/>
        </pc:sldMkLst>
        <pc:spChg chg="mod">
          <ac:chgData name="Leonard, Kim (EOL)" userId="5bd39186-e354-4090-ac34-876dada16b09" providerId="ADAL" clId="{6DB9F9DF-CBC7-4BD1-AD45-486075DEDE44}" dt="2022-03-24T19:14:49.556" v="31884" actId="13926"/>
          <ac:spMkLst>
            <pc:docMk/>
            <pc:sldMk cId="4224434427" sldId="267"/>
            <ac:spMk id="10" creationId="{D4A91C79-1D07-4262-8BAD-ADA7FE62DC19}"/>
          </ac:spMkLst>
        </pc:spChg>
        <pc:picChg chg="mod">
          <ac:chgData name="Leonard, Kim (EOL)" userId="5bd39186-e354-4090-ac34-876dada16b09" providerId="ADAL" clId="{6DB9F9DF-CBC7-4BD1-AD45-486075DEDE44}" dt="2022-03-15T18:20:19.610" v="12589" actId="14100"/>
          <ac:picMkLst>
            <pc:docMk/>
            <pc:sldMk cId="4224434427" sldId="267"/>
            <ac:picMk id="4" creationId="{57A7D71F-5643-4C9F-8BC1-E2232E9CB77B}"/>
          </ac:picMkLst>
        </pc:picChg>
      </pc:sldChg>
      <pc:sldChg chg="addSp delSp modSp add mod modNotes modNotesTx">
        <pc:chgData name="Leonard, Kim (EOL)" userId="5bd39186-e354-4090-ac34-876dada16b09" providerId="ADAL" clId="{6DB9F9DF-CBC7-4BD1-AD45-486075DEDE44}" dt="2022-03-25T10:07:27.818" v="32850" actId="20577"/>
        <pc:sldMkLst>
          <pc:docMk/>
          <pc:sldMk cId="2867213123" sldId="268"/>
        </pc:sldMkLst>
        <pc:spChg chg="mod">
          <ac:chgData name="Leonard, Kim (EOL)" userId="5bd39186-e354-4090-ac34-876dada16b09" providerId="ADAL" clId="{6DB9F9DF-CBC7-4BD1-AD45-486075DEDE44}" dt="2022-03-17T18:25:11.869" v="19361" actId="1076"/>
          <ac:spMkLst>
            <pc:docMk/>
            <pc:sldMk cId="2867213123" sldId="268"/>
            <ac:spMk id="5" creationId="{79DEF66B-F235-4E04-9FC4-B220B298C90D}"/>
          </ac:spMkLst>
        </pc:spChg>
        <pc:spChg chg="del mod">
          <ac:chgData name="Leonard, Kim (EOL)" userId="5bd39186-e354-4090-ac34-876dada16b09" providerId="ADAL" clId="{6DB9F9DF-CBC7-4BD1-AD45-486075DEDE44}" dt="2022-02-28T15:55:07.217" v="678" actId="478"/>
          <ac:spMkLst>
            <pc:docMk/>
            <pc:sldMk cId="2867213123" sldId="268"/>
            <ac:spMk id="6" creationId="{5DE14F0B-FD72-4C89-8F30-36E1ADF7EDE7}"/>
          </ac:spMkLst>
        </pc:spChg>
        <pc:spChg chg="add del mod">
          <ac:chgData name="Leonard, Kim (EOL)" userId="5bd39186-e354-4090-ac34-876dada16b09" providerId="ADAL" clId="{6DB9F9DF-CBC7-4BD1-AD45-486075DEDE44}" dt="2022-03-17T14:02:35.985" v="18355" actId="478"/>
          <ac:spMkLst>
            <pc:docMk/>
            <pc:sldMk cId="2867213123" sldId="268"/>
            <ac:spMk id="6" creationId="{A0723140-B2EF-4B7E-9226-E961A3BD06A6}"/>
          </ac:spMkLst>
        </pc:spChg>
        <pc:spChg chg="mod">
          <ac:chgData name="Leonard, Kim (EOL)" userId="5bd39186-e354-4090-ac34-876dada16b09" providerId="ADAL" clId="{6DB9F9DF-CBC7-4BD1-AD45-486075DEDE44}" dt="2022-03-01T15:30:20.593" v="2647" actId="255"/>
          <ac:spMkLst>
            <pc:docMk/>
            <pc:sldMk cId="2867213123" sldId="268"/>
            <ac:spMk id="145" creationId="{00000000-0000-0000-0000-000000000000}"/>
          </ac:spMkLst>
        </pc:spChg>
        <pc:spChg chg="mod">
          <ac:chgData name="Leonard, Kim (EOL)" userId="5bd39186-e354-4090-ac34-876dada16b09" providerId="ADAL" clId="{6DB9F9DF-CBC7-4BD1-AD45-486075DEDE44}" dt="2022-03-17T18:51:53.981" v="19459" actId="1076"/>
          <ac:spMkLst>
            <pc:docMk/>
            <pc:sldMk cId="2867213123" sldId="268"/>
            <ac:spMk id="146" creationId="{00000000-0000-0000-0000-000000000000}"/>
          </ac:spMkLst>
        </pc:spChg>
        <pc:picChg chg="add mod">
          <ac:chgData name="Leonard, Kim (EOL)" userId="5bd39186-e354-4090-ac34-876dada16b09" providerId="ADAL" clId="{6DB9F9DF-CBC7-4BD1-AD45-486075DEDE44}" dt="2022-03-17T18:51:48.323" v="19458" actId="1036"/>
          <ac:picMkLst>
            <pc:docMk/>
            <pc:sldMk cId="2867213123" sldId="268"/>
            <ac:picMk id="4" creationId="{AB962198-0614-47EB-9EFA-7D5C82F46422}"/>
          </ac:picMkLst>
        </pc:picChg>
      </pc:sldChg>
      <pc:sldChg chg="addSp delSp modSp add del mod modNotes modNotesTx">
        <pc:chgData name="Leonard, Kim (EOL)" userId="5bd39186-e354-4090-ac34-876dada16b09" providerId="ADAL" clId="{6DB9F9DF-CBC7-4BD1-AD45-486075DEDE44}" dt="2022-03-04T20:23:00.010" v="5856" actId="2696"/>
        <pc:sldMkLst>
          <pc:docMk/>
          <pc:sldMk cId="813298508" sldId="269"/>
        </pc:sldMkLst>
        <pc:spChg chg="mod">
          <ac:chgData name="Leonard, Kim (EOL)" userId="5bd39186-e354-4090-ac34-876dada16b09" providerId="ADAL" clId="{6DB9F9DF-CBC7-4BD1-AD45-486075DEDE44}" dt="2022-03-04T13:42:10.757" v="4364" actId="1076"/>
          <ac:spMkLst>
            <pc:docMk/>
            <pc:sldMk cId="813298508" sldId="269"/>
            <ac:spMk id="2" creationId="{0E342FFD-33DA-4BFB-9227-7A599D82CEA6}"/>
          </ac:spMkLst>
        </pc:spChg>
        <pc:spChg chg="add del mod">
          <ac:chgData name="Leonard, Kim (EOL)" userId="5bd39186-e354-4090-ac34-876dada16b09" providerId="ADAL" clId="{6DB9F9DF-CBC7-4BD1-AD45-486075DEDE44}" dt="2022-03-01T15:05:56.378" v="2258" actId="478"/>
          <ac:spMkLst>
            <pc:docMk/>
            <pc:sldMk cId="813298508" sldId="269"/>
            <ac:spMk id="6" creationId="{A26622D6-3856-490A-B27C-725E7E59C186}"/>
          </ac:spMkLst>
        </pc:spChg>
        <pc:picChg chg="add mod">
          <ac:chgData name="Leonard, Kim (EOL)" userId="5bd39186-e354-4090-ac34-876dada16b09" providerId="ADAL" clId="{6DB9F9DF-CBC7-4BD1-AD45-486075DEDE44}" dt="2022-03-04T13:41:59.105" v="4361" actId="14100"/>
          <ac:picMkLst>
            <pc:docMk/>
            <pc:sldMk cId="813298508" sldId="269"/>
            <ac:picMk id="5" creationId="{CB9919DA-394A-4187-ABD4-DE9841041DF8}"/>
          </ac:picMkLst>
        </pc:picChg>
        <pc:picChg chg="del mod">
          <ac:chgData name="Leonard, Kim (EOL)" userId="5bd39186-e354-4090-ac34-876dada16b09" providerId="ADAL" clId="{6DB9F9DF-CBC7-4BD1-AD45-486075DEDE44}" dt="2022-03-04T13:40:55.142" v="4351" actId="478"/>
          <ac:picMkLst>
            <pc:docMk/>
            <pc:sldMk cId="813298508" sldId="269"/>
            <ac:picMk id="7" creationId="{AF70385F-B9A6-4EAC-AFB5-E22304B9CECB}"/>
          </ac:picMkLst>
        </pc:picChg>
      </pc:sldChg>
      <pc:sldChg chg="modSp add mod modNotes modNotesTx">
        <pc:chgData name="Leonard, Kim (EOL)" userId="5bd39186-e354-4090-ac34-876dada16b09" providerId="ADAL" clId="{6DB9F9DF-CBC7-4BD1-AD45-486075DEDE44}" dt="2022-03-25T11:40:43.047" v="36249" actId="6549"/>
        <pc:sldMkLst>
          <pc:docMk/>
          <pc:sldMk cId="4031605569" sldId="269"/>
        </pc:sldMkLst>
        <pc:spChg chg="mod">
          <ac:chgData name="Leonard, Kim (EOL)" userId="5bd39186-e354-4090-ac34-876dada16b09" providerId="ADAL" clId="{6DB9F9DF-CBC7-4BD1-AD45-486075DEDE44}" dt="2022-03-15T18:31:11.448" v="12627" actId="20577"/>
          <ac:spMkLst>
            <pc:docMk/>
            <pc:sldMk cId="4031605569" sldId="269"/>
            <ac:spMk id="2" creationId="{0E342FFD-33DA-4BFB-9227-7A599D82CEA6}"/>
          </ac:spMkLst>
        </pc:spChg>
      </pc:sldChg>
      <pc:sldChg chg="addSp delSp modSp add del mod ord modNotes">
        <pc:chgData name="Leonard, Kim (EOL)" userId="5bd39186-e354-4090-ac34-876dada16b09" providerId="ADAL" clId="{6DB9F9DF-CBC7-4BD1-AD45-486075DEDE44}" dt="2022-03-17T17:17:47.253" v="19131" actId="2696"/>
        <pc:sldMkLst>
          <pc:docMk/>
          <pc:sldMk cId="802920573" sldId="271"/>
        </pc:sldMkLst>
        <pc:spChg chg="mod">
          <ac:chgData name="Leonard, Kim (EOL)" userId="5bd39186-e354-4090-ac34-876dada16b09" providerId="ADAL" clId="{6DB9F9DF-CBC7-4BD1-AD45-486075DEDE44}" dt="2022-02-28T16:07:02.138" v="918" actId="1076"/>
          <ac:spMkLst>
            <pc:docMk/>
            <pc:sldMk cId="802920573" sldId="271"/>
            <ac:spMk id="2" creationId="{E7CD5FCE-965B-4DC3-AD9D-5FDACF620C61}"/>
          </ac:spMkLst>
        </pc:spChg>
        <pc:spChg chg="add del mod">
          <ac:chgData name="Leonard, Kim (EOL)" userId="5bd39186-e354-4090-ac34-876dada16b09" providerId="ADAL" clId="{6DB9F9DF-CBC7-4BD1-AD45-486075DEDE44}" dt="2022-03-16T15:09:42.223" v="15167" actId="478"/>
          <ac:spMkLst>
            <pc:docMk/>
            <pc:sldMk cId="802920573" sldId="271"/>
            <ac:spMk id="6" creationId="{9026EAEA-01A5-45A1-B129-5D1CAC3E555B}"/>
          </ac:spMkLst>
        </pc:spChg>
        <pc:spChg chg="add del mod">
          <ac:chgData name="Leonard, Kim (EOL)" userId="5bd39186-e354-4090-ac34-876dada16b09" providerId="ADAL" clId="{6DB9F9DF-CBC7-4BD1-AD45-486075DEDE44}" dt="2022-03-16T15:10:10.376" v="15168" actId="21"/>
          <ac:spMkLst>
            <pc:docMk/>
            <pc:sldMk cId="802920573" sldId="271"/>
            <ac:spMk id="8" creationId="{40A951F8-506A-457D-9A0E-6F9DF2A97218}"/>
          </ac:spMkLst>
        </pc:spChg>
        <pc:spChg chg="mod">
          <ac:chgData name="Leonard, Kim (EOL)" userId="5bd39186-e354-4090-ac34-876dada16b09" providerId="ADAL" clId="{6DB9F9DF-CBC7-4BD1-AD45-486075DEDE44}" dt="2022-03-16T15:15:05.720" v="15182" actId="1076"/>
          <ac:spMkLst>
            <pc:docMk/>
            <pc:sldMk cId="802920573" sldId="271"/>
            <ac:spMk id="10" creationId="{941CB95A-A141-41AF-A379-0E476684BEC8}"/>
          </ac:spMkLst>
        </pc:spChg>
      </pc:sldChg>
      <pc:sldChg chg="addSp delSp modSp add mod setBg modNotesTx">
        <pc:chgData name="Leonard, Kim (EOL)" userId="5bd39186-e354-4090-ac34-876dada16b09" providerId="ADAL" clId="{6DB9F9DF-CBC7-4BD1-AD45-486075DEDE44}" dt="2022-03-24T18:32:04.080" v="29669" actId="20577"/>
        <pc:sldMkLst>
          <pc:docMk/>
          <pc:sldMk cId="792240121" sldId="272"/>
        </pc:sldMkLst>
        <pc:spChg chg="mod">
          <ac:chgData name="Leonard, Kim (EOL)" userId="5bd39186-e354-4090-ac34-876dada16b09" providerId="ADAL" clId="{6DB9F9DF-CBC7-4BD1-AD45-486075DEDE44}" dt="2022-03-17T18:52:14.316" v="19463" actId="26606"/>
          <ac:spMkLst>
            <pc:docMk/>
            <pc:sldMk cId="792240121" sldId="272"/>
            <ac:spMk id="2" creationId="{17B0AEF1-C32E-4EBB-9912-C8215D28CBFC}"/>
          </ac:spMkLst>
        </pc:spChg>
        <pc:spChg chg="mod ord">
          <ac:chgData name="Leonard, Kim (EOL)" userId="5bd39186-e354-4090-ac34-876dada16b09" providerId="ADAL" clId="{6DB9F9DF-CBC7-4BD1-AD45-486075DEDE44}" dt="2022-03-17T18:52:14.316" v="19463" actId="26606"/>
          <ac:spMkLst>
            <pc:docMk/>
            <pc:sldMk cId="792240121" sldId="272"/>
            <ac:spMk id="3" creationId="{0FCD55DE-3FD3-4A8D-B34A-AC199F68BED3}"/>
          </ac:spMkLst>
        </pc:spChg>
        <pc:spChg chg="mod">
          <ac:chgData name="Leonard, Kim (EOL)" userId="5bd39186-e354-4090-ac34-876dada16b09" providerId="ADAL" clId="{6DB9F9DF-CBC7-4BD1-AD45-486075DEDE44}" dt="2022-03-17T18:52:14.316" v="19463" actId="26606"/>
          <ac:spMkLst>
            <pc:docMk/>
            <pc:sldMk cId="792240121" sldId="272"/>
            <ac:spMk id="7" creationId="{7015931D-F6EB-4D73-BF0C-ECAF4ED1C451}"/>
          </ac:spMkLst>
        </pc:spChg>
        <pc:spChg chg="add del">
          <ac:chgData name="Leonard, Kim (EOL)" userId="5bd39186-e354-4090-ac34-876dada16b09" providerId="ADAL" clId="{6DB9F9DF-CBC7-4BD1-AD45-486075DEDE44}" dt="2022-03-17T18:52:14.316" v="19463" actId="26606"/>
          <ac:spMkLst>
            <pc:docMk/>
            <pc:sldMk cId="792240121" sldId="272"/>
            <ac:spMk id="12" creationId="{59A309A7-1751-4ABE-A3C1-EEC40366AD89}"/>
          </ac:spMkLst>
        </pc:spChg>
        <pc:spChg chg="add del">
          <ac:chgData name="Leonard, Kim (EOL)" userId="5bd39186-e354-4090-ac34-876dada16b09" providerId="ADAL" clId="{6DB9F9DF-CBC7-4BD1-AD45-486075DEDE44}" dt="2022-03-17T18:52:14.316" v="19463" actId="26606"/>
          <ac:spMkLst>
            <pc:docMk/>
            <pc:sldMk cId="792240121" sldId="272"/>
            <ac:spMk id="14" creationId="{967D8EB6-EAE1-4F9C-B398-83321E287204}"/>
          </ac:spMkLst>
        </pc:spChg>
        <pc:picChg chg="add mod">
          <ac:chgData name="Leonard, Kim (EOL)" userId="5bd39186-e354-4090-ac34-876dada16b09" providerId="ADAL" clId="{6DB9F9DF-CBC7-4BD1-AD45-486075DEDE44}" dt="2022-03-17T18:52:14.316" v="19463" actId="26606"/>
          <ac:picMkLst>
            <pc:docMk/>
            <pc:sldMk cId="792240121" sldId="272"/>
            <ac:picMk id="5" creationId="{7F7728B6-8AB9-4CB4-80C8-3EE8A5FB01CF}"/>
          </ac:picMkLst>
        </pc:picChg>
      </pc:sldChg>
      <pc:sldChg chg="addSp delSp modSp add mod modNotes modNotesTx">
        <pc:chgData name="Leonard, Kim (EOL)" userId="5bd39186-e354-4090-ac34-876dada16b09" providerId="ADAL" clId="{6DB9F9DF-CBC7-4BD1-AD45-486075DEDE44}" dt="2022-03-25T11:50:40.276" v="36665" actId="20577"/>
        <pc:sldMkLst>
          <pc:docMk/>
          <pc:sldMk cId="4017819945" sldId="273"/>
        </pc:sldMkLst>
        <pc:spChg chg="add mod">
          <ac:chgData name="Leonard, Kim (EOL)" userId="5bd39186-e354-4090-ac34-876dada16b09" providerId="ADAL" clId="{6DB9F9DF-CBC7-4BD1-AD45-486075DEDE44}" dt="2022-03-24T19:21:57.289" v="32637" actId="20577"/>
          <ac:spMkLst>
            <pc:docMk/>
            <pc:sldMk cId="4017819945" sldId="273"/>
            <ac:spMk id="5" creationId="{4D62281A-C086-4232-B81F-EC642A2211A9}"/>
          </ac:spMkLst>
        </pc:spChg>
        <pc:spChg chg="del mod">
          <ac:chgData name="Leonard, Kim (EOL)" userId="5bd39186-e354-4090-ac34-876dada16b09" providerId="ADAL" clId="{6DB9F9DF-CBC7-4BD1-AD45-486075DEDE44}" dt="2022-03-17T14:07:59.282" v="18461" actId="478"/>
          <ac:spMkLst>
            <pc:docMk/>
            <pc:sldMk cId="4017819945" sldId="273"/>
            <ac:spMk id="7" creationId="{7015931D-F6EB-4D73-BF0C-ECAF4ED1C451}"/>
          </ac:spMkLst>
        </pc:spChg>
        <pc:spChg chg="add del mod">
          <ac:chgData name="Leonard, Kim (EOL)" userId="5bd39186-e354-4090-ac34-876dada16b09" providerId="ADAL" clId="{6DB9F9DF-CBC7-4BD1-AD45-486075DEDE44}" dt="2022-02-28T16:50:26.153" v="1211" actId="21"/>
          <ac:spMkLst>
            <pc:docMk/>
            <pc:sldMk cId="4017819945" sldId="273"/>
            <ac:spMk id="8" creationId="{513F91F7-6B65-4ED1-8648-6FC64E024473}"/>
          </ac:spMkLst>
        </pc:spChg>
      </pc:sldChg>
      <pc:sldChg chg="modSp add del mod modNotesTx">
        <pc:chgData name="Leonard, Kim (EOL)" userId="5bd39186-e354-4090-ac34-876dada16b09" providerId="ADAL" clId="{6DB9F9DF-CBC7-4BD1-AD45-486075DEDE44}" dt="2022-03-01T15:26:54.052" v="2524" actId="2696"/>
        <pc:sldMkLst>
          <pc:docMk/>
          <pc:sldMk cId="3599785701" sldId="274"/>
        </pc:sldMkLst>
        <pc:spChg chg="mod">
          <ac:chgData name="Leonard, Kim (EOL)" userId="5bd39186-e354-4090-ac34-876dada16b09" providerId="ADAL" clId="{6DB9F9DF-CBC7-4BD1-AD45-486075DEDE44}" dt="2022-02-28T15:54:25.436" v="673" actId="1076"/>
          <ac:spMkLst>
            <pc:docMk/>
            <pc:sldMk cId="3599785701" sldId="274"/>
            <ac:spMk id="4" creationId="{8981B9A0-7D5D-4696-95CE-A30675D0572C}"/>
          </ac:spMkLst>
        </pc:spChg>
      </pc:sldChg>
      <pc:sldChg chg="del">
        <pc:chgData name="Leonard, Kim (EOL)" userId="5bd39186-e354-4090-ac34-876dada16b09" providerId="ADAL" clId="{6DB9F9DF-CBC7-4BD1-AD45-486075DEDE44}" dt="2022-03-01T18:32:08.247" v="3891" actId="47"/>
        <pc:sldMkLst>
          <pc:docMk/>
          <pc:sldMk cId="2835402444" sldId="288"/>
        </pc:sldMkLst>
      </pc:sldChg>
      <pc:sldChg chg="addSp delSp modSp add del mod">
        <pc:chgData name="Leonard, Kim (EOL)" userId="5bd39186-e354-4090-ac34-876dada16b09" providerId="ADAL" clId="{6DB9F9DF-CBC7-4BD1-AD45-486075DEDE44}" dt="2022-02-28T18:56:47.814" v="1696" actId="2696"/>
        <pc:sldMkLst>
          <pc:docMk/>
          <pc:sldMk cId="0" sldId="289"/>
        </pc:sldMkLst>
        <pc:spChg chg="add mod">
          <ac:chgData name="Leonard, Kim (EOL)" userId="5bd39186-e354-4090-ac34-876dada16b09" providerId="ADAL" clId="{6DB9F9DF-CBC7-4BD1-AD45-486075DEDE44}" dt="2022-02-28T16:13:34.512" v="1016" actId="255"/>
          <ac:spMkLst>
            <pc:docMk/>
            <pc:sldMk cId="0" sldId="289"/>
            <ac:spMk id="8" creationId="{69AD2938-BE10-4DCB-A6E6-D5081967E1FC}"/>
          </ac:spMkLst>
        </pc:spChg>
        <pc:spChg chg="mod">
          <ac:chgData name="Leonard, Kim (EOL)" userId="5bd39186-e354-4090-ac34-876dada16b09" providerId="ADAL" clId="{6DB9F9DF-CBC7-4BD1-AD45-486075DEDE44}" dt="2022-02-28T16:14:09.356" v="1023" actId="20577"/>
          <ac:spMkLst>
            <pc:docMk/>
            <pc:sldMk cId="0" sldId="289"/>
            <ac:spMk id="114" creationId="{00000000-0000-0000-0000-000000000000}"/>
          </ac:spMkLst>
        </pc:spChg>
        <pc:spChg chg="add del mod">
          <ac:chgData name="Leonard, Kim (EOL)" userId="5bd39186-e354-4090-ac34-876dada16b09" providerId="ADAL" clId="{6DB9F9DF-CBC7-4BD1-AD45-486075DEDE44}" dt="2022-02-28T15:30:07.478" v="63" actId="14100"/>
          <ac:spMkLst>
            <pc:docMk/>
            <pc:sldMk cId="0" sldId="289"/>
            <ac:spMk id="116" creationId="{00000000-0000-0000-0000-000000000000}"/>
          </ac:spMkLst>
        </pc:spChg>
        <pc:picChg chg="mod">
          <ac:chgData name="Leonard, Kim (EOL)" userId="5bd39186-e354-4090-ac34-876dada16b09" providerId="ADAL" clId="{6DB9F9DF-CBC7-4BD1-AD45-486075DEDE44}" dt="2022-02-28T15:30:19.846" v="66" actId="1076"/>
          <ac:picMkLst>
            <pc:docMk/>
            <pc:sldMk cId="0" sldId="289"/>
            <ac:picMk id="9" creationId="{65C4586B-B66F-42F5-8FDE-F040352E0D01}"/>
          </ac:picMkLst>
        </pc:picChg>
      </pc:sldChg>
      <pc:sldChg chg="addSp delSp modSp new del mod modShow">
        <pc:chgData name="Leonard, Kim (EOL)" userId="5bd39186-e354-4090-ac34-876dada16b09" providerId="ADAL" clId="{6DB9F9DF-CBC7-4BD1-AD45-486075DEDE44}" dt="2022-03-21T15:10:03.260" v="21440" actId="47"/>
        <pc:sldMkLst>
          <pc:docMk/>
          <pc:sldMk cId="1734542230" sldId="290"/>
        </pc:sldMkLst>
        <pc:spChg chg="del mod">
          <ac:chgData name="Leonard, Kim (EOL)" userId="5bd39186-e354-4090-ac34-876dada16b09" providerId="ADAL" clId="{6DB9F9DF-CBC7-4BD1-AD45-486075DEDE44}" dt="2022-02-28T18:59:02.926" v="1697" actId="478"/>
          <ac:spMkLst>
            <pc:docMk/>
            <pc:sldMk cId="1734542230" sldId="290"/>
            <ac:spMk id="2" creationId="{8FFCD40B-4ACE-4117-B967-E543F81C7362}"/>
          </ac:spMkLst>
        </pc:spChg>
        <pc:spChg chg="del mod">
          <ac:chgData name="Leonard, Kim (EOL)" userId="5bd39186-e354-4090-ac34-876dada16b09" providerId="ADAL" clId="{6DB9F9DF-CBC7-4BD1-AD45-486075DEDE44}" dt="2022-03-21T15:07:03.644" v="21422" actId="21"/>
          <ac:spMkLst>
            <pc:docMk/>
            <pc:sldMk cId="1734542230" sldId="290"/>
            <ac:spMk id="4" creationId="{540B2659-4908-4FCC-8B1F-918BC17D2559}"/>
          </ac:spMkLst>
        </pc:spChg>
        <pc:spChg chg="add del mod">
          <ac:chgData name="Leonard, Kim (EOL)" userId="5bd39186-e354-4090-ac34-876dada16b09" providerId="ADAL" clId="{6DB9F9DF-CBC7-4BD1-AD45-486075DEDE44}" dt="2022-03-21T15:07:03.644" v="21422" actId="21"/>
          <ac:spMkLst>
            <pc:docMk/>
            <pc:sldMk cId="1734542230" sldId="290"/>
            <ac:spMk id="5" creationId="{34D6E1C2-F990-44CF-A38E-CDB5DCAF9EFF}"/>
          </ac:spMkLst>
        </pc:spChg>
        <pc:spChg chg="add del mod">
          <ac:chgData name="Leonard, Kim (EOL)" userId="5bd39186-e354-4090-ac34-876dada16b09" providerId="ADAL" clId="{6DB9F9DF-CBC7-4BD1-AD45-486075DEDE44}" dt="2022-02-28T18:59:04.569" v="1698" actId="478"/>
          <ac:spMkLst>
            <pc:docMk/>
            <pc:sldMk cId="1734542230" sldId="290"/>
            <ac:spMk id="6" creationId="{52AA7DDA-9C82-4914-9423-95540D3BF371}"/>
          </ac:spMkLst>
        </pc:spChg>
        <pc:spChg chg="add mod">
          <ac:chgData name="Leonard, Kim (EOL)" userId="5bd39186-e354-4090-ac34-876dada16b09" providerId="ADAL" clId="{6DB9F9DF-CBC7-4BD1-AD45-486075DEDE44}" dt="2022-03-21T15:07:03.644" v="21422" actId="21"/>
          <ac:spMkLst>
            <pc:docMk/>
            <pc:sldMk cId="1734542230" sldId="290"/>
            <ac:spMk id="6" creationId="{6FA52660-B74D-4213-9D3A-E9C0330879F2}"/>
          </ac:spMkLst>
        </pc:spChg>
      </pc:sldChg>
      <pc:sldChg chg="modSp add mod modNotes modNotesTx">
        <pc:chgData name="Leonard, Kim (EOL)" userId="5bd39186-e354-4090-ac34-876dada16b09" providerId="ADAL" clId="{6DB9F9DF-CBC7-4BD1-AD45-486075DEDE44}" dt="2022-03-25T11:49:05.630" v="36596" actId="12"/>
        <pc:sldMkLst>
          <pc:docMk/>
          <pc:sldMk cId="3477483498" sldId="291"/>
        </pc:sldMkLst>
        <pc:spChg chg="mod">
          <ac:chgData name="Leonard, Kim (EOL)" userId="5bd39186-e354-4090-ac34-876dada16b09" providerId="ADAL" clId="{6DB9F9DF-CBC7-4BD1-AD45-486075DEDE44}" dt="2022-03-17T18:07:54.115" v="19295" actId="1076"/>
          <ac:spMkLst>
            <pc:docMk/>
            <pc:sldMk cId="3477483498" sldId="291"/>
            <ac:spMk id="7" creationId="{823C4E83-5BF0-4841-AB61-48C68168B2B5}"/>
          </ac:spMkLst>
        </pc:spChg>
        <pc:spChg chg="mod">
          <ac:chgData name="Leonard, Kim (EOL)" userId="5bd39186-e354-4090-ac34-876dada16b09" providerId="ADAL" clId="{6DB9F9DF-CBC7-4BD1-AD45-486075DEDE44}" dt="2022-03-17T18:08:01.507" v="19296" actId="1076"/>
          <ac:spMkLst>
            <pc:docMk/>
            <pc:sldMk cId="3477483498" sldId="291"/>
            <ac:spMk id="8" creationId="{19242F85-3E21-4AA8-8CEF-7221F6679577}"/>
          </ac:spMkLst>
        </pc:spChg>
      </pc:sldChg>
      <pc:sldChg chg="addSp delSp modSp new del mod">
        <pc:chgData name="Leonard, Kim (EOL)" userId="5bd39186-e354-4090-ac34-876dada16b09" providerId="ADAL" clId="{6DB9F9DF-CBC7-4BD1-AD45-486075DEDE44}" dt="2022-03-04T20:23:00.010" v="5856" actId="2696"/>
        <pc:sldMkLst>
          <pc:docMk/>
          <pc:sldMk cId="4251236385" sldId="291"/>
        </pc:sldMkLst>
        <pc:spChg chg="del">
          <ac:chgData name="Leonard, Kim (EOL)" userId="5bd39186-e354-4090-ac34-876dada16b09" providerId="ADAL" clId="{6DB9F9DF-CBC7-4BD1-AD45-486075DEDE44}" dt="2022-02-28T16:46:49.602" v="1191" actId="478"/>
          <ac:spMkLst>
            <pc:docMk/>
            <pc:sldMk cId="4251236385" sldId="291"/>
            <ac:spMk id="2" creationId="{74EEB899-3CE5-4EAD-BB6E-F03F8C88E3BC}"/>
          </ac:spMkLst>
        </pc:spChg>
        <pc:spChg chg="del">
          <ac:chgData name="Leonard, Kim (EOL)" userId="5bd39186-e354-4090-ac34-876dada16b09" providerId="ADAL" clId="{6DB9F9DF-CBC7-4BD1-AD45-486075DEDE44}" dt="2022-02-28T16:45:57.781" v="1186" actId="478"/>
          <ac:spMkLst>
            <pc:docMk/>
            <pc:sldMk cId="4251236385" sldId="291"/>
            <ac:spMk id="4" creationId="{42C3BE99-872A-48A4-899E-A4564B7591C4}"/>
          </ac:spMkLst>
        </pc:spChg>
        <pc:spChg chg="del">
          <ac:chgData name="Leonard, Kim (EOL)" userId="5bd39186-e354-4090-ac34-876dada16b09" providerId="ADAL" clId="{6DB9F9DF-CBC7-4BD1-AD45-486075DEDE44}" dt="2022-02-28T16:45:55.663" v="1185" actId="478"/>
          <ac:spMkLst>
            <pc:docMk/>
            <pc:sldMk cId="4251236385" sldId="291"/>
            <ac:spMk id="5" creationId="{FFC10369-2A07-4BFE-B4CC-022A3594DABF}"/>
          </ac:spMkLst>
        </pc:spChg>
        <pc:spChg chg="add mod">
          <ac:chgData name="Leonard, Kim (EOL)" userId="5bd39186-e354-4090-ac34-876dada16b09" providerId="ADAL" clId="{6DB9F9DF-CBC7-4BD1-AD45-486075DEDE44}" dt="2022-02-28T16:47:12.067" v="1196" actId="1076"/>
          <ac:spMkLst>
            <pc:docMk/>
            <pc:sldMk cId="4251236385" sldId="291"/>
            <ac:spMk id="6" creationId="{930B76C4-2ABA-4B94-81E2-05D9666B5910}"/>
          </ac:spMkLst>
        </pc:spChg>
        <pc:spChg chg="add mod">
          <ac:chgData name="Leonard, Kim (EOL)" userId="5bd39186-e354-4090-ac34-876dada16b09" providerId="ADAL" clId="{6DB9F9DF-CBC7-4BD1-AD45-486075DEDE44}" dt="2022-02-28T16:52:37.893" v="1248" actId="20577"/>
          <ac:spMkLst>
            <pc:docMk/>
            <pc:sldMk cId="4251236385" sldId="291"/>
            <ac:spMk id="7" creationId="{823C4E83-5BF0-4841-AB61-48C68168B2B5}"/>
          </ac:spMkLst>
        </pc:spChg>
        <pc:spChg chg="add mod">
          <ac:chgData name="Leonard, Kim (EOL)" userId="5bd39186-e354-4090-ac34-876dada16b09" providerId="ADAL" clId="{6DB9F9DF-CBC7-4BD1-AD45-486075DEDE44}" dt="2022-02-28T16:52:48.291" v="1249" actId="1076"/>
          <ac:spMkLst>
            <pc:docMk/>
            <pc:sldMk cId="4251236385" sldId="291"/>
            <ac:spMk id="8" creationId="{19242F85-3E21-4AA8-8CEF-7221F6679577}"/>
          </ac:spMkLst>
        </pc:spChg>
      </pc:sldChg>
      <pc:sldChg chg="addSp delSp modSp new mod ord modNotes modNotesTx">
        <pc:chgData name="Leonard, Kim (EOL)" userId="5bd39186-e354-4090-ac34-876dada16b09" providerId="ADAL" clId="{6DB9F9DF-CBC7-4BD1-AD45-486075DEDE44}" dt="2022-03-25T11:37:59.235" v="36099" actId="20577"/>
        <pc:sldMkLst>
          <pc:docMk/>
          <pc:sldMk cId="1931934242" sldId="292"/>
        </pc:sldMkLst>
        <pc:spChg chg="mod">
          <ac:chgData name="Leonard, Kim (EOL)" userId="5bd39186-e354-4090-ac34-876dada16b09" providerId="ADAL" clId="{6DB9F9DF-CBC7-4BD1-AD45-486075DEDE44}" dt="2022-03-04T20:09:52.940" v="5758" actId="20577"/>
          <ac:spMkLst>
            <pc:docMk/>
            <pc:sldMk cId="1931934242" sldId="292"/>
            <ac:spMk id="2" creationId="{51148FE8-FEF9-4395-A0AE-A8E639E0FFC2}"/>
          </ac:spMkLst>
        </pc:spChg>
        <pc:spChg chg="del mod">
          <ac:chgData name="Leonard, Kim (EOL)" userId="5bd39186-e354-4090-ac34-876dada16b09" providerId="ADAL" clId="{6DB9F9DF-CBC7-4BD1-AD45-486075DEDE44}" dt="2022-02-28T16:39:31.340" v="1164" actId="478"/>
          <ac:spMkLst>
            <pc:docMk/>
            <pc:sldMk cId="1931934242" sldId="292"/>
            <ac:spMk id="4" creationId="{5DB36A3B-42DB-438C-AA11-B7D3C5A98588}"/>
          </ac:spMkLst>
        </pc:spChg>
        <pc:spChg chg="add mod">
          <ac:chgData name="Leonard, Kim (EOL)" userId="5bd39186-e354-4090-ac34-876dada16b09" providerId="ADAL" clId="{6DB9F9DF-CBC7-4BD1-AD45-486075DEDE44}" dt="2022-03-04T20:04:59.607" v="5712" actId="14100"/>
          <ac:spMkLst>
            <pc:docMk/>
            <pc:sldMk cId="1931934242" sldId="292"/>
            <ac:spMk id="4" creationId="{F51475D7-2DD4-44F5-B231-5D282D8B0B20}"/>
          </ac:spMkLst>
        </pc:spChg>
        <pc:spChg chg="del">
          <ac:chgData name="Leonard, Kim (EOL)" userId="5bd39186-e354-4090-ac34-876dada16b09" providerId="ADAL" clId="{6DB9F9DF-CBC7-4BD1-AD45-486075DEDE44}" dt="2022-02-28T16:39:19.681" v="1162" actId="478"/>
          <ac:spMkLst>
            <pc:docMk/>
            <pc:sldMk cId="1931934242" sldId="292"/>
            <ac:spMk id="5" creationId="{849E37B2-A0E4-47B0-98F7-0EBD23683A21}"/>
          </ac:spMkLst>
        </pc:spChg>
        <pc:spChg chg="add mod">
          <ac:chgData name="Leonard, Kim (EOL)" userId="5bd39186-e354-4090-ac34-876dada16b09" providerId="ADAL" clId="{6DB9F9DF-CBC7-4BD1-AD45-486075DEDE44}" dt="2022-03-04T20:06:43.737" v="5743" actId="14100"/>
          <ac:spMkLst>
            <pc:docMk/>
            <pc:sldMk cId="1931934242" sldId="292"/>
            <ac:spMk id="7" creationId="{E5CE32C7-9436-4793-8480-4E8098F3C186}"/>
          </ac:spMkLst>
        </pc:spChg>
        <pc:spChg chg="add mod">
          <ac:chgData name="Leonard, Kim (EOL)" userId="5bd39186-e354-4090-ac34-876dada16b09" providerId="ADAL" clId="{6DB9F9DF-CBC7-4BD1-AD45-486075DEDE44}" dt="2022-03-04T20:06:29.500" v="5732" actId="1036"/>
          <ac:spMkLst>
            <pc:docMk/>
            <pc:sldMk cId="1931934242" sldId="292"/>
            <ac:spMk id="8" creationId="{F590DC5D-1245-406E-B101-9DDDED6A0DD6}"/>
          </ac:spMkLst>
        </pc:spChg>
        <pc:picChg chg="add mod">
          <ac:chgData name="Leonard, Kim (EOL)" userId="5bd39186-e354-4090-ac34-876dada16b09" providerId="ADAL" clId="{6DB9F9DF-CBC7-4BD1-AD45-486075DEDE44}" dt="2022-03-04T20:05:31.047" v="5719" actId="1076"/>
          <ac:picMkLst>
            <pc:docMk/>
            <pc:sldMk cId="1931934242" sldId="292"/>
            <ac:picMk id="6" creationId="{217DCF44-39A8-44C2-ADCF-070CF5CFFCDB}"/>
          </ac:picMkLst>
        </pc:picChg>
      </pc:sldChg>
      <pc:sldChg chg="addSp delSp modSp new mod modNotes">
        <pc:chgData name="Leonard, Kim (EOL)" userId="5bd39186-e354-4090-ac34-876dada16b09" providerId="ADAL" clId="{6DB9F9DF-CBC7-4BD1-AD45-486075DEDE44}" dt="2022-03-25T11:11:51.124" v="34619" actId="21"/>
        <pc:sldMkLst>
          <pc:docMk/>
          <pc:sldMk cId="3838374616" sldId="293"/>
        </pc:sldMkLst>
        <pc:spChg chg="mod">
          <ac:chgData name="Leonard, Kim (EOL)" userId="5bd39186-e354-4090-ac34-876dada16b09" providerId="ADAL" clId="{6DB9F9DF-CBC7-4BD1-AD45-486075DEDE44}" dt="2022-03-01T18:37:25.784" v="3954" actId="1076"/>
          <ac:spMkLst>
            <pc:docMk/>
            <pc:sldMk cId="3838374616" sldId="293"/>
            <ac:spMk id="2" creationId="{20E4B92F-3C3F-4E5F-974D-09D3F0381C51}"/>
          </ac:spMkLst>
        </pc:spChg>
        <pc:spChg chg="del">
          <ac:chgData name="Leonard, Kim (EOL)" userId="5bd39186-e354-4090-ac34-876dada16b09" providerId="ADAL" clId="{6DB9F9DF-CBC7-4BD1-AD45-486075DEDE44}" dt="2022-02-28T19:13:23.827" v="1724" actId="478"/>
          <ac:spMkLst>
            <pc:docMk/>
            <pc:sldMk cId="3838374616" sldId="293"/>
            <ac:spMk id="4" creationId="{31B1F1E2-1A61-4B9D-9D9E-B33FDBE0A798}"/>
          </ac:spMkLst>
        </pc:spChg>
        <pc:spChg chg="del">
          <ac:chgData name="Leonard, Kim (EOL)" userId="5bd39186-e354-4090-ac34-876dada16b09" providerId="ADAL" clId="{6DB9F9DF-CBC7-4BD1-AD45-486075DEDE44}" dt="2022-02-28T19:13:25.754" v="1725" actId="478"/>
          <ac:spMkLst>
            <pc:docMk/>
            <pc:sldMk cId="3838374616" sldId="293"/>
            <ac:spMk id="5" creationId="{A4AB28BA-6C5C-4AAF-A9E4-8A7EF3D37DD2}"/>
          </ac:spMkLst>
        </pc:spChg>
        <pc:grpChg chg="add mod">
          <ac:chgData name="Leonard, Kim (EOL)" userId="5bd39186-e354-4090-ac34-876dada16b09" providerId="ADAL" clId="{6DB9F9DF-CBC7-4BD1-AD45-486075DEDE44}" dt="2022-03-01T18:36:11.267" v="3914" actId="1076"/>
          <ac:grpSpMkLst>
            <pc:docMk/>
            <pc:sldMk cId="3838374616" sldId="293"/>
            <ac:grpSpMk id="16" creationId="{B628A9E7-8573-425C-A3B2-2E5F2C704D55}"/>
          </ac:grpSpMkLst>
        </pc:grpChg>
        <pc:picChg chg="add mod">
          <ac:chgData name="Leonard, Kim (EOL)" userId="5bd39186-e354-4090-ac34-876dada16b09" providerId="ADAL" clId="{6DB9F9DF-CBC7-4BD1-AD45-486075DEDE44}" dt="2022-03-01T18:36:06.406" v="3913" actId="164"/>
          <ac:picMkLst>
            <pc:docMk/>
            <pc:sldMk cId="3838374616" sldId="293"/>
            <ac:picMk id="7" creationId="{1BF9485D-E1B5-4BDA-89BC-7979E0A9E82E}"/>
          </ac:picMkLst>
        </pc:picChg>
        <pc:cxnChg chg="add mod">
          <ac:chgData name="Leonard, Kim (EOL)" userId="5bd39186-e354-4090-ac34-876dada16b09" providerId="ADAL" clId="{6DB9F9DF-CBC7-4BD1-AD45-486075DEDE44}" dt="2022-03-01T18:36:06.406" v="3913" actId="164"/>
          <ac:cxnSpMkLst>
            <pc:docMk/>
            <pc:sldMk cId="3838374616" sldId="293"/>
            <ac:cxnSpMk id="5" creationId="{BE856DD7-6608-4FDE-A658-C1F224562F2A}"/>
          </ac:cxnSpMkLst>
        </pc:cxnChg>
        <pc:cxnChg chg="add mod">
          <ac:chgData name="Leonard, Kim (EOL)" userId="5bd39186-e354-4090-ac34-876dada16b09" providerId="ADAL" clId="{6DB9F9DF-CBC7-4BD1-AD45-486075DEDE44}" dt="2022-03-01T18:36:06.406" v="3913" actId="164"/>
          <ac:cxnSpMkLst>
            <pc:docMk/>
            <pc:sldMk cId="3838374616" sldId="293"/>
            <ac:cxnSpMk id="10" creationId="{ADB66B97-075A-4A30-8DAB-23D7696605F0}"/>
          </ac:cxnSpMkLst>
        </pc:cxnChg>
      </pc:sldChg>
      <pc:sldChg chg="addSp delSp modSp new del mod modShow modNotes modNotesTx">
        <pc:chgData name="Leonard, Kim (EOL)" userId="5bd39186-e354-4090-ac34-876dada16b09" providerId="ADAL" clId="{6DB9F9DF-CBC7-4BD1-AD45-486075DEDE44}" dt="2022-03-22T19:07:18.942" v="29279" actId="2696"/>
        <pc:sldMkLst>
          <pc:docMk/>
          <pc:sldMk cId="1703587679" sldId="294"/>
        </pc:sldMkLst>
        <pc:spChg chg="mod">
          <ac:chgData name="Leonard, Kim (EOL)" userId="5bd39186-e354-4090-ac34-876dada16b09" providerId="ADAL" clId="{6DB9F9DF-CBC7-4BD1-AD45-486075DEDE44}" dt="2022-02-28T19:21:18.886" v="1816" actId="20577"/>
          <ac:spMkLst>
            <pc:docMk/>
            <pc:sldMk cId="1703587679" sldId="294"/>
            <ac:spMk id="2" creationId="{3D579896-2ABB-4847-9D00-885B3F5D121E}"/>
          </ac:spMkLst>
        </pc:spChg>
        <pc:spChg chg="del">
          <ac:chgData name="Leonard, Kim (EOL)" userId="5bd39186-e354-4090-ac34-876dada16b09" providerId="ADAL" clId="{6DB9F9DF-CBC7-4BD1-AD45-486075DEDE44}" dt="2022-02-28T19:16:59.606" v="1733" actId="478"/>
          <ac:spMkLst>
            <pc:docMk/>
            <pc:sldMk cId="1703587679" sldId="294"/>
            <ac:spMk id="4" creationId="{1C830510-4A0B-4DA0-9141-8CF4754D2B01}"/>
          </ac:spMkLst>
        </pc:spChg>
        <pc:spChg chg="del">
          <ac:chgData name="Leonard, Kim (EOL)" userId="5bd39186-e354-4090-ac34-876dada16b09" providerId="ADAL" clId="{6DB9F9DF-CBC7-4BD1-AD45-486075DEDE44}" dt="2022-02-28T19:17:03.619" v="1734" actId="478"/>
          <ac:spMkLst>
            <pc:docMk/>
            <pc:sldMk cId="1703587679" sldId="294"/>
            <ac:spMk id="5" creationId="{33701DEE-168A-432B-A865-440E9997F6D8}"/>
          </ac:spMkLst>
        </pc:spChg>
        <pc:picChg chg="add mod">
          <ac:chgData name="Leonard, Kim (EOL)" userId="5bd39186-e354-4090-ac34-876dada16b09" providerId="ADAL" clId="{6DB9F9DF-CBC7-4BD1-AD45-486075DEDE44}" dt="2022-02-28T19:21:03.565" v="1797" actId="14100"/>
          <ac:picMkLst>
            <pc:docMk/>
            <pc:sldMk cId="1703587679" sldId="294"/>
            <ac:picMk id="7" creationId="{841D011D-6B52-4BF7-AA1C-86F25FEEBAF3}"/>
          </ac:picMkLst>
        </pc:picChg>
        <pc:picChg chg="add mod">
          <ac:chgData name="Leonard, Kim (EOL)" userId="5bd39186-e354-4090-ac34-876dada16b09" providerId="ADAL" clId="{6DB9F9DF-CBC7-4BD1-AD45-486075DEDE44}" dt="2022-02-28T19:21:10.165" v="1798" actId="1076"/>
          <ac:picMkLst>
            <pc:docMk/>
            <pc:sldMk cId="1703587679" sldId="294"/>
            <ac:picMk id="8" creationId="{9D95C85B-3C10-4E60-B958-1F0ED2733F8D}"/>
          </ac:picMkLst>
        </pc:picChg>
        <pc:picChg chg="add mod">
          <ac:chgData name="Leonard, Kim (EOL)" userId="5bd39186-e354-4090-ac34-876dada16b09" providerId="ADAL" clId="{6DB9F9DF-CBC7-4BD1-AD45-486075DEDE44}" dt="2022-02-28T19:22:11.477" v="1819" actId="14100"/>
          <ac:picMkLst>
            <pc:docMk/>
            <pc:sldMk cId="1703587679" sldId="294"/>
            <ac:picMk id="10" creationId="{6535F83F-8DDD-46FF-87AA-CFFD83D44005}"/>
          </ac:picMkLst>
        </pc:picChg>
      </pc:sldChg>
      <pc:sldChg chg="addSp delSp modSp new del mod ord">
        <pc:chgData name="Leonard, Kim (EOL)" userId="5bd39186-e354-4090-ac34-876dada16b09" providerId="ADAL" clId="{6DB9F9DF-CBC7-4BD1-AD45-486075DEDE44}" dt="2022-03-04T20:21:20.626" v="5855" actId="2696"/>
        <pc:sldMkLst>
          <pc:docMk/>
          <pc:sldMk cId="1147415263" sldId="295"/>
        </pc:sldMkLst>
        <pc:spChg chg="mod">
          <ac:chgData name="Leonard, Kim (EOL)" userId="5bd39186-e354-4090-ac34-876dada16b09" providerId="ADAL" clId="{6DB9F9DF-CBC7-4BD1-AD45-486075DEDE44}" dt="2022-03-01T15:22:54.055" v="2362" actId="20577"/>
          <ac:spMkLst>
            <pc:docMk/>
            <pc:sldMk cId="1147415263" sldId="295"/>
            <ac:spMk id="2" creationId="{3E1C12A9-8B87-462E-8433-02406A982547}"/>
          </ac:spMkLst>
        </pc:spChg>
        <pc:spChg chg="del">
          <ac:chgData name="Leonard, Kim (EOL)" userId="5bd39186-e354-4090-ac34-876dada16b09" providerId="ADAL" clId="{6DB9F9DF-CBC7-4BD1-AD45-486075DEDE44}" dt="2022-02-28T19:18:58.999" v="1756" actId="478"/>
          <ac:spMkLst>
            <pc:docMk/>
            <pc:sldMk cId="1147415263" sldId="295"/>
            <ac:spMk id="4" creationId="{7D2005DD-6F26-4993-92F9-588DCFCF2B87}"/>
          </ac:spMkLst>
        </pc:spChg>
        <pc:spChg chg="del">
          <ac:chgData name="Leonard, Kim (EOL)" userId="5bd39186-e354-4090-ac34-876dada16b09" providerId="ADAL" clId="{6DB9F9DF-CBC7-4BD1-AD45-486075DEDE44}" dt="2022-02-28T19:19:00.799" v="1757" actId="478"/>
          <ac:spMkLst>
            <pc:docMk/>
            <pc:sldMk cId="1147415263" sldId="295"/>
            <ac:spMk id="5" creationId="{EC24DF8E-D8DE-4CBC-AD92-B89BE5217B42}"/>
          </ac:spMkLst>
        </pc:spChg>
        <pc:picChg chg="add del mod modCrop">
          <ac:chgData name="Leonard, Kim (EOL)" userId="5bd39186-e354-4090-ac34-876dada16b09" providerId="ADAL" clId="{6DB9F9DF-CBC7-4BD1-AD45-486075DEDE44}" dt="2022-02-28T19:20:37.980" v="1790" actId="21"/>
          <ac:picMkLst>
            <pc:docMk/>
            <pc:sldMk cId="1147415263" sldId="295"/>
            <ac:picMk id="7" creationId="{3CEFF171-DDF0-4481-B926-A4616B9CA544}"/>
          </ac:picMkLst>
        </pc:picChg>
        <pc:picChg chg="add del mod">
          <ac:chgData name="Leonard, Kim (EOL)" userId="5bd39186-e354-4090-ac34-876dada16b09" providerId="ADAL" clId="{6DB9F9DF-CBC7-4BD1-AD45-486075DEDE44}" dt="2022-03-04T20:12:55.357" v="5787" actId="21"/>
          <ac:picMkLst>
            <pc:docMk/>
            <pc:sldMk cId="1147415263" sldId="295"/>
            <ac:picMk id="9" creationId="{84DBA180-A096-41BA-BFBB-5B29A393E3A9}"/>
          </ac:picMkLst>
        </pc:picChg>
      </pc:sldChg>
      <pc:sldChg chg="addSp delSp modSp new del mod ord setBg">
        <pc:chgData name="Leonard, Kim (EOL)" userId="5bd39186-e354-4090-ac34-876dada16b09" providerId="ADAL" clId="{6DB9F9DF-CBC7-4BD1-AD45-486075DEDE44}" dt="2022-03-17T17:17:57.126" v="19133" actId="2696"/>
        <pc:sldMkLst>
          <pc:docMk/>
          <pc:sldMk cId="1141680697" sldId="296"/>
        </pc:sldMkLst>
        <pc:spChg chg="mod">
          <ac:chgData name="Leonard, Kim (EOL)" userId="5bd39186-e354-4090-ac34-876dada16b09" providerId="ADAL" clId="{6DB9F9DF-CBC7-4BD1-AD45-486075DEDE44}" dt="2022-03-01T18:33:26.877" v="3898" actId="26606"/>
          <ac:spMkLst>
            <pc:docMk/>
            <pc:sldMk cId="1141680697" sldId="296"/>
            <ac:spMk id="2" creationId="{87ADAD30-B245-4A4E-A825-26384203E495}"/>
          </ac:spMkLst>
        </pc:spChg>
        <pc:spChg chg="mod ord">
          <ac:chgData name="Leonard, Kim (EOL)" userId="5bd39186-e354-4090-ac34-876dada16b09" providerId="ADAL" clId="{6DB9F9DF-CBC7-4BD1-AD45-486075DEDE44}" dt="2022-03-01T18:33:26.877" v="3898" actId="26606"/>
          <ac:spMkLst>
            <pc:docMk/>
            <pc:sldMk cId="1141680697" sldId="296"/>
            <ac:spMk id="3" creationId="{EDBFA60E-4A33-40E6-A76B-416B02F8C4F1}"/>
          </ac:spMkLst>
        </pc:spChg>
        <pc:spChg chg="del">
          <ac:chgData name="Leonard, Kim (EOL)" userId="5bd39186-e354-4090-ac34-876dada16b09" providerId="ADAL" clId="{6DB9F9DF-CBC7-4BD1-AD45-486075DEDE44}" dt="2022-02-28T19:42:50.737" v="1914" actId="478"/>
          <ac:spMkLst>
            <pc:docMk/>
            <pc:sldMk cId="1141680697" sldId="296"/>
            <ac:spMk id="4" creationId="{FF85D758-01B4-4C1B-8B47-F408D81AA263}"/>
          </ac:spMkLst>
        </pc:spChg>
        <pc:spChg chg="del">
          <ac:chgData name="Leonard, Kim (EOL)" userId="5bd39186-e354-4090-ac34-876dada16b09" providerId="ADAL" clId="{6DB9F9DF-CBC7-4BD1-AD45-486075DEDE44}" dt="2022-02-28T19:42:51.957" v="1915" actId="478"/>
          <ac:spMkLst>
            <pc:docMk/>
            <pc:sldMk cId="1141680697" sldId="296"/>
            <ac:spMk id="5" creationId="{CB04B677-CF9A-455D-8840-AB5EDA31F452}"/>
          </ac:spMkLst>
        </pc:spChg>
        <pc:spChg chg="add">
          <ac:chgData name="Leonard, Kim (EOL)" userId="5bd39186-e354-4090-ac34-876dada16b09" providerId="ADAL" clId="{6DB9F9DF-CBC7-4BD1-AD45-486075DEDE44}" dt="2022-03-01T18:33:26.877" v="3898" actId="26606"/>
          <ac:spMkLst>
            <pc:docMk/>
            <pc:sldMk cId="1141680697" sldId="296"/>
            <ac:spMk id="71" creationId="{1045B59B-615E-4718-A150-42DE5D03E1C8}"/>
          </ac:spMkLst>
        </pc:spChg>
        <pc:spChg chg="add">
          <ac:chgData name="Leonard, Kim (EOL)" userId="5bd39186-e354-4090-ac34-876dada16b09" providerId="ADAL" clId="{6DB9F9DF-CBC7-4BD1-AD45-486075DEDE44}" dt="2022-03-01T18:33:26.877" v="3898" actId="26606"/>
          <ac:spMkLst>
            <pc:docMk/>
            <pc:sldMk cId="1141680697" sldId="296"/>
            <ac:spMk id="73" creationId="{D6CF29CD-38B8-4924-BA11-6D60517487EF}"/>
          </ac:spMkLst>
        </pc:spChg>
        <pc:picChg chg="add del">
          <ac:chgData name="Leonard, Kim (EOL)" userId="5bd39186-e354-4090-ac34-876dada16b09" providerId="ADAL" clId="{6DB9F9DF-CBC7-4BD1-AD45-486075DEDE44}" dt="2022-02-28T20:10:52.616" v="2016" actId="478"/>
          <ac:picMkLst>
            <pc:docMk/>
            <pc:sldMk cId="1141680697" sldId="296"/>
            <ac:picMk id="7" creationId="{F558F177-89D2-4E03-A3D9-E92F2C762435}"/>
          </ac:picMkLst>
        </pc:picChg>
        <pc:picChg chg="add mod">
          <ac:chgData name="Leonard, Kim (EOL)" userId="5bd39186-e354-4090-ac34-876dada16b09" providerId="ADAL" clId="{6DB9F9DF-CBC7-4BD1-AD45-486075DEDE44}" dt="2022-03-04T20:20:38.172" v="5837" actId="692"/>
          <ac:picMkLst>
            <pc:docMk/>
            <pc:sldMk cId="1141680697" sldId="296"/>
            <ac:picMk id="1026" creationId="{C82D19DB-8456-44B3-8210-667788F0A9B8}"/>
          </ac:picMkLst>
        </pc:picChg>
      </pc:sldChg>
      <pc:sldChg chg="modSp mod modNotes">
        <pc:chgData name="Leonard, Kim (EOL)" userId="5bd39186-e354-4090-ac34-876dada16b09" providerId="ADAL" clId="{6DB9F9DF-CBC7-4BD1-AD45-486075DEDE44}" dt="2022-03-01T15:29:43.404" v="2643" actId="113"/>
        <pc:sldMkLst>
          <pc:docMk/>
          <pc:sldMk cId="1264335653" sldId="489"/>
        </pc:sldMkLst>
        <pc:spChg chg="mod">
          <ac:chgData name="Leonard, Kim (EOL)" userId="5bd39186-e354-4090-ac34-876dada16b09" providerId="ADAL" clId="{6DB9F9DF-CBC7-4BD1-AD45-486075DEDE44}" dt="2022-03-01T15:29:43.404" v="2643" actId="113"/>
          <ac:spMkLst>
            <pc:docMk/>
            <pc:sldMk cId="1264335653" sldId="489"/>
            <ac:spMk id="2" creationId="{17B552B5-74C4-4541-A3D0-EA3C1CFCC206}"/>
          </ac:spMkLst>
        </pc:spChg>
      </pc:sldChg>
      <pc:sldChg chg="addSp delSp modSp add del mod setBg delDesignElem modNotes modNotesTx">
        <pc:chgData name="Leonard, Kim (EOL)" userId="5bd39186-e354-4090-ac34-876dada16b09" providerId="ADAL" clId="{6DB9F9DF-CBC7-4BD1-AD45-486075DEDE44}" dt="2022-03-25T09:58:57.489" v="32816" actId="20577"/>
        <pc:sldMkLst>
          <pc:docMk/>
          <pc:sldMk cId="2635443912" sldId="490"/>
        </pc:sldMkLst>
        <pc:spChg chg="mod">
          <ac:chgData name="Leonard, Kim (EOL)" userId="5bd39186-e354-4090-ac34-876dada16b09" providerId="ADAL" clId="{6DB9F9DF-CBC7-4BD1-AD45-486075DEDE44}" dt="2022-03-17T13:46:47.039" v="17999" actId="20577"/>
          <ac:spMkLst>
            <pc:docMk/>
            <pc:sldMk cId="2635443912" sldId="490"/>
            <ac:spMk id="4" creationId="{61950FEC-FE70-4A8B-B0C4-313FC14D46AA}"/>
          </ac:spMkLst>
        </pc:spChg>
        <pc:spChg chg="add del">
          <ac:chgData name="Leonard, Kim (EOL)" userId="5bd39186-e354-4090-ac34-876dada16b09" providerId="ADAL" clId="{6DB9F9DF-CBC7-4BD1-AD45-486075DEDE44}" dt="2022-03-01T15:25:06.444" v="2388"/>
          <ac:spMkLst>
            <pc:docMk/>
            <pc:sldMk cId="2635443912" sldId="490"/>
            <ac:spMk id="7" creationId="{5E8D2E83-FB3A-40E7-A9E5-7AB389D612B4}"/>
          </ac:spMkLst>
        </pc:spChg>
        <pc:picChg chg="mod">
          <ac:chgData name="Leonard, Kim (EOL)" userId="5bd39186-e354-4090-ac34-876dada16b09" providerId="ADAL" clId="{6DB9F9DF-CBC7-4BD1-AD45-486075DEDE44}" dt="2022-03-01T15:25:04.760" v="2387" actId="14100"/>
          <ac:picMkLst>
            <pc:docMk/>
            <pc:sldMk cId="2635443912" sldId="490"/>
            <ac:picMk id="5" creationId="{77EF05CD-E290-445E-80F6-9EA943B51B21}"/>
          </ac:picMkLst>
        </pc:picChg>
      </pc:sldChg>
      <pc:sldChg chg="addSp delSp modSp new mod ord">
        <pc:chgData name="Leonard, Kim (EOL)" userId="5bd39186-e354-4090-ac34-876dada16b09" providerId="ADAL" clId="{6DB9F9DF-CBC7-4BD1-AD45-486075DEDE44}" dt="2022-03-25T11:55:34.326" v="36686" actId="20577"/>
        <pc:sldMkLst>
          <pc:docMk/>
          <pc:sldMk cId="2650569743" sldId="491"/>
        </pc:sldMkLst>
        <pc:spChg chg="mod">
          <ac:chgData name="Leonard, Kim (EOL)" userId="5bd39186-e354-4090-ac34-876dada16b09" providerId="ADAL" clId="{6DB9F9DF-CBC7-4BD1-AD45-486075DEDE44}" dt="2022-03-25T11:55:34.326" v="36686" actId="20577"/>
          <ac:spMkLst>
            <pc:docMk/>
            <pc:sldMk cId="2650569743" sldId="491"/>
            <ac:spMk id="2" creationId="{ADACB0D6-DEF6-450D-8526-44583C3B28F4}"/>
          </ac:spMkLst>
        </pc:spChg>
        <pc:spChg chg="del">
          <ac:chgData name="Leonard, Kim (EOL)" userId="5bd39186-e354-4090-ac34-876dada16b09" providerId="ADAL" clId="{6DB9F9DF-CBC7-4BD1-AD45-486075DEDE44}" dt="2022-03-15T18:17:46.775" v="12543" actId="478"/>
          <ac:spMkLst>
            <pc:docMk/>
            <pc:sldMk cId="2650569743" sldId="491"/>
            <ac:spMk id="4" creationId="{192103F4-FDF8-47C2-99AB-99ED80366E78}"/>
          </ac:spMkLst>
        </pc:spChg>
        <pc:spChg chg="del">
          <ac:chgData name="Leonard, Kim (EOL)" userId="5bd39186-e354-4090-ac34-876dada16b09" providerId="ADAL" clId="{6DB9F9DF-CBC7-4BD1-AD45-486075DEDE44}" dt="2022-03-15T18:17:48.245" v="12544" actId="478"/>
          <ac:spMkLst>
            <pc:docMk/>
            <pc:sldMk cId="2650569743" sldId="491"/>
            <ac:spMk id="5" creationId="{C67F478A-1AA6-48AD-9BD2-24F3EA59205F}"/>
          </ac:spMkLst>
        </pc:spChg>
        <pc:spChg chg="add mod">
          <ac:chgData name="Leonard, Kim (EOL)" userId="5bd39186-e354-4090-ac34-876dada16b09" providerId="ADAL" clId="{6DB9F9DF-CBC7-4BD1-AD45-486075DEDE44}" dt="2022-03-17T18:08:19.083" v="19301" actId="1076"/>
          <ac:spMkLst>
            <pc:docMk/>
            <pc:sldMk cId="2650569743" sldId="491"/>
            <ac:spMk id="9" creationId="{488BDCDC-7592-42C7-9D74-6CCB1AC107FE}"/>
          </ac:spMkLst>
        </pc:spChg>
        <pc:picChg chg="add mod">
          <ac:chgData name="Leonard, Kim (EOL)" userId="5bd39186-e354-4090-ac34-876dada16b09" providerId="ADAL" clId="{6DB9F9DF-CBC7-4BD1-AD45-486075DEDE44}" dt="2022-03-17T18:08:10.483" v="19298" actId="1076"/>
          <ac:picMkLst>
            <pc:docMk/>
            <pc:sldMk cId="2650569743" sldId="491"/>
            <ac:picMk id="7" creationId="{5425E295-6DAD-4F2E-A437-76A4CEB5C798}"/>
          </ac:picMkLst>
        </pc:picChg>
      </pc:sldChg>
      <pc:sldChg chg="addSp delSp modSp new del mod ord modShow modNotesTx">
        <pc:chgData name="Leonard, Kim (EOL)" userId="5bd39186-e354-4090-ac34-876dada16b09" providerId="ADAL" clId="{6DB9F9DF-CBC7-4BD1-AD45-486075DEDE44}" dt="2022-03-17T18:05:52.443" v="19168" actId="2696"/>
        <pc:sldMkLst>
          <pc:docMk/>
          <pc:sldMk cId="4086388299" sldId="492"/>
        </pc:sldMkLst>
        <pc:spChg chg="mod">
          <ac:chgData name="Leonard, Kim (EOL)" userId="5bd39186-e354-4090-ac34-876dada16b09" providerId="ADAL" clId="{6DB9F9DF-CBC7-4BD1-AD45-486075DEDE44}" dt="2022-03-15T18:19:49.436" v="12587" actId="20577"/>
          <ac:spMkLst>
            <pc:docMk/>
            <pc:sldMk cId="4086388299" sldId="492"/>
            <ac:spMk id="2" creationId="{138A662D-37CA-4455-A56C-7DC3D0380789}"/>
          </ac:spMkLst>
        </pc:spChg>
        <pc:spChg chg="del">
          <ac:chgData name="Leonard, Kim (EOL)" userId="5bd39186-e354-4090-ac34-876dada16b09" providerId="ADAL" clId="{6DB9F9DF-CBC7-4BD1-AD45-486075DEDE44}" dt="2022-03-01T17:43:50.087" v="3626" actId="478"/>
          <ac:spMkLst>
            <pc:docMk/>
            <pc:sldMk cId="4086388299" sldId="492"/>
            <ac:spMk id="4" creationId="{AF5C2C82-5918-4BAC-9002-2DF8DADD3DFE}"/>
          </ac:spMkLst>
        </pc:spChg>
        <pc:spChg chg="del">
          <ac:chgData name="Leonard, Kim (EOL)" userId="5bd39186-e354-4090-ac34-876dada16b09" providerId="ADAL" clId="{6DB9F9DF-CBC7-4BD1-AD45-486075DEDE44}" dt="2022-03-01T17:43:51.554" v="3627" actId="478"/>
          <ac:spMkLst>
            <pc:docMk/>
            <pc:sldMk cId="4086388299" sldId="492"/>
            <ac:spMk id="5" creationId="{5940BB3C-66C4-4807-B476-DE9B80DA3663}"/>
          </ac:spMkLst>
        </pc:spChg>
        <pc:spChg chg="add mod">
          <ac:chgData name="Leonard, Kim (EOL)" userId="5bd39186-e354-4090-ac34-876dada16b09" providerId="ADAL" clId="{6DB9F9DF-CBC7-4BD1-AD45-486075DEDE44}" dt="2022-03-01T17:49:41.648" v="3697" actId="1582"/>
          <ac:spMkLst>
            <pc:docMk/>
            <pc:sldMk cId="4086388299" sldId="492"/>
            <ac:spMk id="7" creationId="{E98C35D8-4122-4E73-81C0-8395F0D4ABB9}"/>
          </ac:spMkLst>
        </pc:spChg>
        <pc:spChg chg="add mod">
          <ac:chgData name="Leonard, Kim (EOL)" userId="5bd39186-e354-4090-ac34-876dada16b09" providerId="ADAL" clId="{6DB9F9DF-CBC7-4BD1-AD45-486075DEDE44}" dt="2022-03-01T17:50:38.201" v="3705" actId="33524"/>
          <ac:spMkLst>
            <pc:docMk/>
            <pc:sldMk cId="4086388299" sldId="492"/>
            <ac:spMk id="9" creationId="{A09319DF-2AA1-4213-A2E0-67238D40D171}"/>
          </ac:spMkLst>
        </pc:spChg>
      </pc:sldChg>
      <pc:sldChg chg="addSp delSp modSp new add del mod ord setBg">
        <pc:chgData name="Leonard, Kim (EOL)" userId="5bd39186-e354-4090-ac34-876dada16b09" providerId="ADAL" clId="{6DB9F9DF-CBC7-4BD1-AD45-486075DEDE44}" dt="2022-03-17T17:17:53.446" v="19132" actId="2696"/>
        <pc:sldMkLst>
          <pc:docMk/>
          <pc:sldMk cId="923312692" sldId="493"/>
        </pc:sldMkLst>
        <pc:spChg chg="mod">
          <ac:chgData name="Leonard, Kim (EOL)" userId="5bd39186-e354-4090-ac34-876dada16b09" providerId="ADAL" clId="{6DB9F9DF-CBC7-4BD1-AD45-486075DEDE44}" dt="2022-03-01T18:29:51.062" v="3829" actId="20577"/>
          <ac:spMkLst>
            <pc:docMk/>
            <pc:sldMk cId="923312692" sldId="493"/>
            <ac:spMk id="2" creationId="{67DD2F6F-BB17-4F13-AE12-150FA3E5DEB1}"/>
          </ac:spMkLst>
        </pc:spChg>
        <pc:spChg chg="mod ord">
          <ac:chgData name="Leonard, Kim (EOL)" userId="5bd39186-e354-4090-ac34-876dada16b09" providerId="ADAL" clId="{6DB9F9DF-CBC7-4BD1-AD45-486075DEDE44}" dt="2022-03-01T18:28:30.123" v="3785" actId="26606"/>
          <ac:spMkLst>
            <pc:docMk/>
            <pc:sldMk cId="923312692" sldId="493"/>
            <ac:spMk id="3" creationId="{80A98CA8-AC89-403C-A998-453C6B06D837}"/>
          </ac:spMkLst>
        </pc:spChg>
        <pc:spChg chg="del">
          <ac:chgData name="Leonard, Kim (EOL)" userId="5bd39186-e354-4090-ac34-876dada16b09" providerId="ADAL" clId="{6DB9F9DF-CBC7-4BD1-AD45-486075DEDE44}" dt="2022-03-01T18:28:18.069" v="3783" actId="478"/>
          <ac:spMkLst>
            <pc:docMk/>
            <pc:sldMk cId="923312692" sldId="493"/>
            <ac:spMk id="4" creationId="{D793A8E1-9D1B-4877-921D-BE9823496879}"/>
          </ac:spMkLst>
        </pc:spChg>
        <pc:spChg chg="add">
          <ac:chgData name="Leonard, Kim (EOL)" userId="5bd39186-e354-4090-ac34-876dada16b09" providerId="ADAL" clId="{6DB9F9DF-CBC7-4BD1-AD45-486075DEDE44}" dt="2022-03-01T18:28:30.123" v="3785" actId="26606"/>
          <ac:spMkLst>
            <pc:docMk/>
            <pc:sldMk cId="923312692" sldId="493"/>
            <ac:spMk id="11" creationId="{D12DDE76-C203-4047-9998-63900085B5E8}"/>
          </ac:spMkLst>
        </pc:spChg>
        <pc:picChg chg="add mod modCrop">
          <ac:chgData name="Leonard, Kim (EOL)" userId="5bd39186-e354-4090-ac34-876dada16b09" providerId="ADAL" clId="{6DB9F9DF-CBC7-4BD1-AD45-486075DEDE44}" dt="2022-03-04T20:20:07.909" v="5827" actId="692"/>
          <ac:picMkLst>
            <pc:docMk/>
            <pc:sldMk cId="923312692" sldId="493"/>
            <ac:picMk id="6" creationId="{FA31EACC-E47F-4559-8F58-842C26AD5E63}"/>
          </ac:picMkLst>
        </pc:picChg>
      </pc:sldChg>
      <pc:sldChg chg="addSp del delDesignElem">
        <pc:chgData name="Leonard, Kim (EOL)" userId="5bd39186-e354-4090-ac34-876dada16b09" providerId="ADAL" clId="{6DB9F9DF-CBC7-4BD1-AD45-486075DEDE44}" dt="2022-03-01T18:32:36.571" v="3894"/>
        <pc:sldMkLst>
          <pc:docMk/>
          <pc:sldMk cId="3563889252" sldId="493"/>
        </pc:sldMkLst>
        <pc:spChg chg="add">
          <ac:chgData name="Leonard, Kim (EOL)" userId="5bd39186-e354-4090-ac34-876dada16b09" providerId="ADAL" clId="{6DB9F9DF-CBC7-4BD1-AD45-486075DEDE44}" dt="2022-03-01T18:32:36.571" v="3894"/>
          <ac:spMkLst>
            <pc:docMk/>
            <pc:sldMk cId="3563889252" sldId="493"/>
            <ac:spMk id="11" creationId="{D12DDE76-C203-4047-9998-63900085B5E8}"/>
          </ac:spMkLst>
        </pc:spChg>
      </pc:sldChg>
      <pc:sldChg chg="addSp delSp modSp mod modNotes">
        <pc:chgData name="Leonard, Kim (EOL)" userId="5bd39186-e354-4090-ac34-876dada16b09" providerId="ADAL" clId="{6DB9F9DF-CBC7-4BD1-AD45-486075DEDE44}" dt="2022-03-25T11:52:58.936" v="36677" actId="478"/>
        <pc:sldMkLst>
          <pc:docMk/>
          <pc:sldMk cId="1891648109" sldId="494"/>
        </pc:sldMkLst>
        <pc:spChg chg="add del mod">
          <ac:chgData name="Leonard, Kim (EOL)" userId="5bd39186-e354-4090-ac34-876dada16b09" providerId="ADAL" clId="{6DB9F9DF-CBC7-4BD1-AD45-486075DEDE44}" dt="2022-03-01T18:30:53.645" v="3844" actId="478"/>
          <ac:spMkLst>
            <pc:docMk/>
            <pc:sldMk cId="1891648109" sldId="494"/>
            <ac:spMk id="3" creationId="{31555503-2885-4738-BC2B-0E1B3E8D3C78}"/>
          </ac:spMkLst>
        </pc:spChg>
        <pc:spChg chg="del">
          <ac:chgData name="Leonard, Kim (EOL)" userId="5bd39186-e354-4090-ac34-876dada16b09" providerId="ADAL" clId="{6DB9F9DF-CBC7-4BD1-AD45-486075DEDE44}" dt="2022-03-01T18:30:51.294" v="3843" actId="478"/>
          <ac:spMkLst>
            <pc:docMk/>
            <pc:sldMk cId="1891648109" sldId="494"/>
            <ac:spMk id="4" creationId="{00000000-0000-0000-0000-000000000000}"/>
          </ac:spMkLst>
        </pc:spChg>
        <pc:spChg chg="mod">
          <ac:chgData name="Leonard, Kim (EOL)" userId="5bd39186-e354-4090-ac34-876dada16b09" providerId="ADAL" clId="{6DB9F9DF-CBC7-4BD1-AD45-486075DEDE44}" dt="2022-03-01T18:32:01.500" v="3890" actId="255"/>
          <ac:spMkLst>
            <pc:docMk/>
            <pc:sldMk cId="1891648109" sldId="494"/>
            <ac:spMk id="9" creationId="{C9883FAC-ABC9-4981-A104-73AACA87F32D}"/>
          </ac:spMkLst>
        </pc:spChg>
        <pc:spChg chg="del">
          <ac:chgData name="Leonard, Kim (EOL)" userId="5bd39186-e354-4090-ac34-876dada16b09" providerId="ADAL" clId="{6DB9F9DF-CBC7-4BD1-AD45-486075DEDE44}" dt="2022-03-01T18:30:35.933" v="3833" actId="478"/>
          <ac:spMkLst>
            <pc:docMk/>
            <pc:sldMk cId="1891648109" sldId="494"/>
            <ac:spMk id="10" creationId="{18306D2B-B7FC-4500-A5DB-0D6E9D3851BD}"/>
          </ac:spMkLst>
        </pc:spChg>
      </pc:sldChg>
      <pc:sldChg chg="addSp delSp modSp new del mod">
        <pc:chgData name="Leonard, Kim (EOL)" userId="5bd39186-e354-4090-ac34-876dada16b09" providerId="ADAL" clId="{6DB9F9DF-CBC7-4BD1-AD45-486075DEDE44}" dt="2022-03-04T20:23:00.010" v="5856" actId="2696"/>
        <pc:sldMkLst>
          <pc:docMk/>
          <pc:sldMk cId="3069211435" sldId="495"/>
        </pc:sldMkLst>
        <pc:spChg chg="del">
          <ac:chgData name="Leonard, Kim (EOL)" userId="5bd39186-e354-4090-ac34-876dada16b09" providerId="ADAL" clId="{6DB9F9DF-CBC7-4BD1-AD45-486075DEDE44}" dt="2022-03-02T19:25:15.934" v="4006"/>
          <ac:spMkLst>
            <pc:docMk/>
            <pc:sldMk cId="3069211435" sldId="495"/>
            <ac:spMk id="2" creationId="{39183FD1-1BB7-4DEF-ABF3-C036900F1214}"/>
          </ac:spMkLst>
        </pc:spChg>
        <pc:spChg chg="del">
          <ac:chgData name="Leonard, Kim (EOL)" userId="5bd39186-e354-4090-ac34-876dada16b09" providerId="ADAL" clId="{6DB9F9DF-CBC7-4BD1-AD45-486075DEDE44}" dt="2022-03-04T13:45:57.431" v="4762" actId="478"/>
          <ac:spMkLst>
            <pc:docMk/>
            <pc:sldMk cId="3069211435" sldId="495"/>
            <ac:spMk id="4" creationId="{BE350B08-1AF9-468E-9A58-2CCFBD8B8B33}"/>
          </ac:spMkLst>
        </pc:spChg>
        <pc:spChg chg="del">
          <ac:chgData name="Leonard, Kim (EOL)" userId="5bd39186-e354-4090-ac34-876dada16b09" providerId="ADAL" clId="{6DB9F9DF-CBC7-4BD1-AD45-486075DEDE44}" dt="2022-03-04T13:45:58.964" v="4763" actId="478"/>
          <ac:spMkLst>
            <pc:docMk/>
            <pc:sldMk cId="3069211435" sldId="495"/>
            <ac:spMk id="5" creationId="{EC1C751C-962C-4D18-915B-5F8BB97FD126}"/>
          </ac:spMkLst>
        </pc:spChg>
        <pc:spChg chg="add mod">
          <ac:chgData name="Leonard, Kim (EOL)" userId="5bd39186-e354-4090-ac34-876dada16b09" providerId="ADAL" clId="{6DB9F9DF-CBC7-4BD1-AD45-486075DEDE44}" dt="2022-03-04T19:56:48.742" v="5667" actId="6549"/>
          <ac:spMkLst>
            <pc:docMk/>
            <pc:sldMk cId="3069211435" sldId="495"/>
            <ac:spMk id="6" creationId="{8F14B46B-6D7E-498A-9899-5068F683442E}"/>
          </ac:spMkLst>
        </pc:spChg>
        <pc:picChg chg="add mod">
          <ac:chgData name="Leonard, Kim (EOL)" userId="5bd39186-e354-4090-ac34-876dada16b09" providerId="ADAL" clId="{6DB9F9DF-CBC7-4BD1-AD45-486075DEDE44}" dt="2022-03-04T19:57:11.067" v="5676" actId="14100"/>
          <ac:picMkLst>
            <pc:docMk/>
            <pc:sldMk cId="3069211435" sldId="495"/>
            <ac:picMk id="7" creationId="{645E7345-1059-40AC-941D-E29E8128CAA2}"/>
          </ac:picMkLst>
        </pc:picChg>
      </pc:sldChg>
      <pc:sldChg chg="add modNotes">
        <pc:chgData name="Leonard, Kim (EOL)" userId="5bd39186-e354-4090-ac34-876dada16b09" providerId="ADAL" clId="{6DB9F9DF-CBC7-4BD1-AD45-486075DEDE44}" dt="2022-03-25T11:43:45.481" v="36555" actId="20577"/>
        <pc:sldMkLst>
          <pc:docMk/>
          <pc:sldMk cId="3443494163" sldId="495"/>
        </pc:sldMkLst>
      </pc:sldChg>
      <pc:sldChg chg="modSp new del mod">
        <pc:chgData name="Leonard, Kim (EOL)" userId="5bd39186-e354-4090-ac34-876dada16b09" providerId="ADAL" clId="{6DB9F9DF-CBC7-4BD1-AD45-486075DEDE44}" dt="2022-03-15T16:49:54.174" v="12007" actId="2696"/>
        <pc:sldMkLst>
          <pc:docMk/>
          <pc:sldMk cId="933305816" sldId="496"/>
        </pc:sldMkLst>
        <pc:spChg chg="mod">
          <ac:chgData name="Leonard, Kim (EOL)" userId="5bd39186-e354-4090-ac34-876dada16b09" providerId="ADAL" clId="{6DB9F9DF-CBC7-4BD1-AD45-486075DEDE44}" dt="2022-03-02T20:13:36.926" v="4268" actId="20577"/>
          <ac:spMkLst>
            <pc:docMk/>
            <pc:sldMk cId="933305816" sldId="496"/>
            <ac:spMk id="2" creationId="{ECF5BE3D-0870-46D2-93E1-8F54816E6443}"/>
          </ac:spMkLst>
        </pc:spChg>
        <pc:spChg chg="mod">
          <ac:chgData name="Leonard, Kim (EOL)" userId="5bd39186-e354-4090-ac34-876dada16b09" providerId="ADAL" clId="{6DB9F9DF-CBC7-4BD1-AD45-486075DEDE44}" dt="2022-03-10T19:46:59.443" v="9349" actId="255"/>
          <ac:spMkLst>
            <pc:docMk/>
            <pc:sldMk cId="933305816" sldId="496"/>
            <ac:spMk id="4" creationId="{ABA4D481-3177-4F62-AF71-20BACF1E531E}"/>
          </ac:spMkLst>
        </pc:spChg>
        <pc:spChg chg="mod">
          <ac:chgData name="Leonard, Kim (EOL)" userId="5bd39186-e354-4090-ac34-876dada16b09" providerId="ADAL" clId="{6DB9F9DF-CBC7-4BD1-AD45-486075DEDE44}" dt="2022-03-10T19:49:10.022" v="9632" actId="6549"/>
          <ac:spMkLst>
            <pc:docMk/>
            <pc:sldMk cId="933305816" sldId="496"/>
            <ac:spMk id="5" creationId="{F055ED33-BB9F-42B8-8DB4-90EAFA197034}"/>
          </ac:spMkLst>
        </pc:spChg>
      </pc:sldChg>
      <pc:sldChg chg="modSp del mod modShow modNotes">
        <pc:chgData name="Leonard, Kim (EOL)" userId="5bd39186-e354-4090-ac34-876dada16b09" providerId="ADAL" clId="{6DB9F9DF-CBC7-4BD1-AD45-486075DEDE44}" dt="2022-03-25T11:54:38.877" v="36678" actId="2696"/>
        <pc:sldMkLst>
          <pc:docMk/>
          <pc:sldMk cId="1212781521" sldId="496"/>
        </pc:sldMkLst>
        <pc:spChg chg="mod">
          <ac:chgData name="Leonard, Kim (EOL)" userId="5bd39186-e354-4090-ac34-876dada16b09" providerId="ADAL" clId="{6DB9F9DF-CBC7-4BD1-AD45-486075DEDE44}" dt="2022-03-15T16:50:04.665" v="12008" actId="6549"/>
          <ac:spMkLst>
            <pc:docMk/>
            <pc:sldMk cId="1212781521" sldId="496"/>
            <ac:spMk id="2" creationId="{ECF5BE3D-0870-46D2-93E1-8F54816E6443}"/>
          </ac:spMkLst>
        </pc:spChg>
        <pc:spChg chg="mod">
          <ac:chgData name="Leonard, Kim (EOL)" userId="5bd39186-e354-4090-ac34-876dada16b09" providerId="ADAL" clId="{6DB9F9DF-CBC7-4BD1-AD45-486075DEDE44}" dt="2022-03-25T10:49:27.814" v="33696" actId="14100"/>
          <ac:spMkLst>
            <pc:docMk/>
            <pc:sldMk cId="1212781521" sldId="496"/>
            <ac:spMk id="4" creationId="{ABA4D481-3177-4F62-AF71-20BACF1E531E}"/>
          </ac:spMkLst>
        </pc:spChg>
        <pc:spChg chg="mod">
          <ac:chgData name="Leonard, Kim (EOL)" userId="5bd39186-e354-4090-ac34-876dada16b09" providerId="ADAL" clId="{6DB9F9DF-CBC7-4BD1-AD45-486075DEDE44}" dt="2022-03-25T10:49:38.356" v="33697" actId="21"/>
          <ac:spMkLst>
            <pc:docMk/>
            <pc:sldMk cId="1212781521" sldId="496"/>
            <ac:spMk id="5" creationId="{F055ED33-BB9F-42B8-8DB4-90EAFA197034}"/>
          </ac:spMkLst>
        </pc:spChg>
      </pc:sldChg>
      <pc:sldChg chg="addSp delSp modSp new del mod setBg modShow">
        <pc:chgData name="Leonard, Kim (EOL)" userId="5bd39186-e354-4090-ac34-876dada16b09" providerId="ADAL" clId="{6DB9F9DF-CBC7-4BD1-AD45-486075DEDE44}" dt="2022-03-25T11:54:38.877" v="36678" actId="2696"/>
        <pc:sldMkLst>
          <pc:docMk/>
          <pc:sldMk cId="4008322036" sldId="497"/>
        </pc:sldMkLst>
        <pc:spChg chg="del mod">
          <ac:chgData name="Leonard, Kim (EOL)" userId="5bd39186-e354-4090-ac34-876dada16b09" providerId="ADAL" clId="{6DB9F9DF-CBC7-4BD1-AD45-486075DEDE44}" dt="2022-03-04T18:17:38.758" v="5105" actId="478"/>
          <ac:spMkLst>
            <pc:docMk/>
            <pc:sldMk cId="4008322036" sldId="497"/>
            <ac:spMk id="2" creationId="{DFF11EC5-1FC1-443F-B6C7-6C1AC8E44A56}"/>
          </ac:spMkLst>
        </pc:spChg>
        <pc:spChg chg="mod ord">
          <ac:chgData name="Leonard, Kim (EOL)" userId="5bd39186-e354-4090-ac34-876dada16b09" providerId="ADAL" clId="{6DB9F9DF-CBC7-4BD1-AD45-486075DEDE44}" dt="2022-03-04T18:16:56.696" v="5096" actId="26606"/>
          <ac:spMkLst>
            <pc:docMk/>
            <pc:sldMk cId="4008322036" sldId="497"/>
            <ac:spMk id="3" creationId="{BCF31FFC-0FC4-47EB-9E90-98C808E944EE}"/>
          </ac:spMkLst>
        </pc:spChg>
        <pc:spChg chg="del">
          <ac:chgData name="Leonard, Kim (EOL)" userId="5bd39186-e354-4090-ac34-876dada16b09" providerId="ADAL" clId="{6DB9F9DF-CBC7-4BD1-AD45-486075DEDE44}" dt="2022-03-04T18:15:28.228" v="5076" actId="478"/>
          <ac:spMkLst>
            <pc:docMk/>
            <pc:sldMk cId="4008322036" sldId="497"/>
            <ac:spMk id="4" creationId="{846DA0F5-0884-417A-9DE4-BD03E39C04FD}"/>
          </ac:spMkLst>
        </pc:spChg>
        <pc:spChg chg="del mod">
          <ac:chgData name="Leonard, Kim (EOL)" userId="5bd39186-e354-4090-ac34-876dada16b09" providerId="ADAL" clId="{6DB9F9DF-CBC7-4BD1-AD45-486075DEDE44}" dt="2022-03-04T18:17:01.937" v="5097" actId="478"/>
          <ac:spMkLst>
            <pc:docMk/>
            <pc:sldMk cId="4008322036" sldId="497"/>
            <ac:spMk id="5" creationId="{3565D78B-EC03-470D-9AAE-C87912557501}"/>
          </ac:spMkLst>
        </pc:spChg>
        <pc:spChg chg="add del">
          <ac:chgData name="Leonard, Kim (EOL)" userId="5bd39186-e354-4090-ac34-876dada16b09" providerId="ADAL" clId="{6DB9F9DF-CBC7-4BD1-AD45-486075DEDE44}" dt="2022-03-04T18:16:56.696" v="5096" actId="26606"/>
          <ac:spMkLst>
            <pc:docMk/>
            <pc:sldMk cId="4008322036" sldId="497"/>
            <ac:spMk id="14" creationId="{A7AE9375-4664-4DB2-922D-2782A6E439AC}"/>
          </ac:spMkLst>
        </pc:spChg>
        <pc:spChg chg="add del mod">
          <ac:chgData name="Leonard, Kim (EOL)" userId="5bd39186-e354-4090-ac34-876dada16b09" providerId="ADAL" clId="{6DB9F9DF-CBC7-4BD1-AD45-486075DEDE44}" dt="2022-03-18T14:50:54.523" v="20266" actId="21"/>
          <ac:spMkLst>
            <pc:docMk/>
            <pc:sldMk cId="4008322036" sldId="497"/>
            <ac:spMk id="14" creationId="{C9469291-37EF-481D-8C66-820276930396}"/>
          </ac:spMkLst>
        </pc:spChg>
        <pc:spChg chg="add del">
          <ac:chgData name="Leonard, Kim (EOL)" userId="5bd39186-e354-4090-ac34-876dada16b09" providerId="ADAL" clId="{6DB9F9DF-CBC7-4BD1-AD45-486075DEDE44}" dt="2022-03-04T18:16:56.696" v="5096" actId="26606"/>
          <ac:spMkLst>
            <pc:docMk/>
            <pc:sldMk cId="4008322036" sldId="497"/>
            <ac:spMk id="18" creationId="{C87417AF-190E-4D6E-AFA6-7D3E84B0B430}"/>
          </ac:spMkLst>
        </pc:spChg>
        <pc:spChg chg="add mod">
          <ac:chgData name="Leonard, Kim (EOL)" userId="5bd39186-e354-4090-ac34-876dada16b09" providerId="ADAL" clId="{6DB9F9DF-CBC7-4BD1-AD45-486075DEDE44}" dt="2022-03-04T18:43:13.078" v="5242" actId="164"/>
          <ac:spMkLst>
            <pc:docMk/>
            <pc:sldMk cId="4008322036" sldId="497"/>
            <ac:spMk id="19" creationId="{F1F33CC0-929D-44A5-9EA7-0445DFE47A8A}"/>
          </ac:spMkLst>
        </pc:spChg>
        <pc:spChg chg="add del">
          <ac:chgData name="Leonard, Kim (EOL)" userId="5bd39186-e354-4090-ac34-876dada16b09" providerId="ADAL" clId="{6DB9F9DF-CBC7-4BD1-AD45-486075DEDE44}" dt="2022-03-04T18:16:56.696" v="5096" actId="26606"/>
          <ac:spMkLst>
            <pc:docMk/>
            <pc:sldMk cId="4008322036" sldId="497"/>
            <ac:spMk id="20" creationId="{80B30ED8-273E-4C07-8568-2FE5CC5C483D}"/>
          </ac:spMkLst>
        </pc:spChg>
        <pc:spChg chg="add del">
          <ac:chgData name="Leonard, Kim (EOL)" userId="5bd39186-e354-4090-ac34-876dada16b09" providerId="ADAL" clId="{6DB9F9DF-CBC7-4BD1-AD45-486075DEDE44}" dt="2022-03-04T18:16:52.962" v="5089" actId="26606"/>
          <ac:spMkLst>
            <pc:docMk/>
            <pc:sldMk cId="4008322036" sldId="497"/>
            <ac:spMk id="25" creationId="{C95B82D5-A8BB-45BF-BED8-C7B206892100}"/>
          </ac:spMkLst>
        </pc:spChg>
        <pc:spChg chg="add mod">
          <ac:chgData name="Leonard, Kim (EOL)" userId="5bd39186-e354-4090-ac34-876dada16b09" providerId="ADAL" clId="{6DB9F9DF-CBC7-4BD1-AD45-486075DEDE44}" dt="2022-03-04T18:43:13.078" v="5242" actId="164"/>
          <ac:spMkLst>
            <pc:docMk/>
            <pc:sldMk cId="4008322036" sldId="497"/>
            <ac:spMk id="26" creationId="{885A00B9-F99A-4C8F-B922-09FBE27F27EF}"/>
          </ac:spMkLst>
        </pc:spChg>
        <pc:spChg chg="add del">
          <ac:chgData name="Leonard, Kim (EOL)" userId="5bd39186-e354-4090-ac34-876dada16b09" providerId="ADAL" clId="{6DB9F9DF-CBC7-4BD1-AD45-486075DEDE44}" dt="2022-03-04T18:16:52.962" v="5089" actId="26606"/>
          <ac:spMkLst>
            <pc:docMk/>
            <pc:sldMk cId="4008322036" sldId="497"/>
            <ac:spMk id="27" creationId="{296C61EC-FBF4-4216-BE67-6C864D30A01C}"/>
          </ac:spMkLst>
        </pc:spChg>
        <pc:spChg chg="add del">
          <ac:chgData name="Leonard, Kim (EOL)" userId="5bd39186-e354-4090-ac34-876dada16b09" providerId="ADAL" clId="{6DB9F9DF-CBC7-4BD1-AD45-486075DEDE44}" dt="2022-03-04T18:16:52.962" v="5089" actId="26606"/>
          <ac:spMkLst>
            <pc:docMk/>
            <pc:sldMk cId="4008322036" sldId="497"/>
            <ac:spMk id="29" creationId="{39D6C490-0229-4573-9696-B73E5B3A9C33}"/>
          </ac:spMkLst>
        </pc:spChg>
        <pc:grpChg chg="add mod">
          <ac:chgData name="Leonard, Kim (EOL)" userId="5bd39186-e354-4090-ac34-876dada16b09" providerId="ADAL" clId="{6DB9F9DF-CBC7-4BD1-AD45-486075DEDE44}" dt="2022-03-04T18:43:13.078" v="5242" actId="164"/>
          <ac:grpSpMkLst>
            <pc:docMk/>
            <pc:sldMk cId="4008322036" sldId="497"/>
            <ac:grpSpMk id="21" creationId="{5BA892F6-B8C3-4B79-AFC3-51B34BA381EA}"/>
          </ac:grpSpMkLst>
        </pc:grpChg>
        <pc:grpChg chg="add mod">
          <ac:chgData name="Leonard, Kim (EOL)" userId="5bd39186-e354-4090-ac34-876dada16b09" providerId="ADAL" clId="{6DB9F9DF-CBC7-4BD1-AD45-486075DEDE44}" dt="2022-03-04T18:43:19.535" v="5243" actId="164"/>
          <ac:grpSpMkLst>
            <pc:docMk/>
            <pc:sldMk cId="4008322036" sldId="497"/>
            <ac:grpSpMk id="22" creationId="{77CB278E-5F1A-4CB9-AFDC-17ADDF85EB83}"/>
          </ac:grpSpMkLst>
        </pc:grpChg>
        <pc:picChg chg="add mod ord modCrop">
          <ac:chgData name="Leonard, Kim (EOL)" userId="5bd39186-e354-4090-ac34-876dada16b09" providerId="ADAL" clId="{6DB9F9DF-CBC7-4BD1-AD45-486075DEDE44}" dt="2022-03-04T18:43:13.078" v="5242" actId="164"/>
          <ac:picMkLst>
            <pc:docMk/>
            <pc:sldMk cId="4008322036" sldId="497"/>
            <ac:picMk id="7" creationId="{E50D7DCA-1C9B-4ECD-8CA0-58AF30BDA1CC}"/>
          </ac:picMkLst>
        </pc:picChg>
        <pc:picChg chg="add mod">
          <ac:chgData name="Leonard, Kim (EOL)" userId="5bd39186-e354-4090-ac34-876dada16b09" providerId="ADAL" clId="{6DB9F9DF-CBC7-4BD1-AD45-486075DEDE44}" dt="2022-03-04T18:43:19.535" v="5243" actId="164"/>
          <ac:picMkLst>
            <pc:docMk/>
            <pc:sldMk cId="4008322036" sldId="497"/>
            <ac:picMk id="9" creationId="{04987F4B-0AE2-4516-B7A7-F979BDDF2C31}"/>
          </ac:picMkLst>
        </pc:picChg>
        <pc:picChg chg="add del mod">
          <ac:chgData name="Leonard, Kim (EOL)" userId="5bd39186-e354-4090-ac34-876dada16b09" providerId="ADAL" clId="{6DB9F9DF-CBC7-4BD1-AD45-486075DEDE44}" dt="2022-03-04T18:37:55.229" v="5209" actId="21"/>
          <ac:picMkLst>
            <pc:docMk/>
            <pc:sldMk cId="4008322036" sldId="497"/>
            <ac:picMk id="11" creationId="{9D7829A7-5067-4274-A740-66D32F1978D8}"/>
          </ac:picMkLst>
        </pc:picChg>
        <pc:picChg chg="add mod">
          <ac:chgData name="Leonard, Kim (EOL)" userId="5bd39186-e354-4090-ac34-876dada16b09" providerId="ADAL" clId="{6DB9F9DF-CBC7-4BD1-AD45-486075DEDE44}" dt="2022-03-04T18:38:29.632" v="5217" actId="1076"/>
          <ac:picMkLst>
            <pc:docMk/>
            <pc:sldMk cId="4008322036" sldId="497"/>
            <ac:picMk id="13" creationId="{AFBB6DB4-F8F5-48C6-8D52-BF60CB81065C}"/>
          </ac:picMkLst>
        </pc:picChg>
        <pc:picChg chg="add mod">
          <ac:chgData name="Leonard, Kim (EOL)" userId="5bd39186-e354-4090-ac34-876dada16b09" providerId="ADAL" clId="{6DB9F9DF-CBC7-4BD1-AD45-486075DEDE44}" dt="2022-03-04T18:43:19.535" v="5243" actId="164"/>
          <ac:picMkLst>
            <pc:docMk/>
            <pc:sldMk cId="4008322036" sldId="497"/>
            <ac:picMk id="17" creationId="{EBDB435C-81E6-4994-BC7F-3050CAAAA9AB}"/>
          </ac:picMkLst>
        </pc:picChg>
        <pc:picChg chg="add mod">
          <ac:chgData name="Leonard, Kim (EOL)" userId="5bd39186-e354-4090-ac34-876dada16b09" providerId="ADAL" clId="{6DB9F9DF-CBC7-4BD1-AD45-486075DEDE44}" dt="2022-03-04T18:43:19.535" v="5243" actId="164"/>
          <ac:picMkLst>
            <pc:docMk/>
            <pc:sldMk cId="4008322036" sldId="497"/>
            <ac:picMk id="23" creationId="{D4CFB5F8-8195-4890-AF62-5CAC3655F5AB}"/>
          </ac:picMkLst>
        </pc:picChg>
        <pc:picChg chg="add del mod">
          <ac:chgData name="Leonard, Kim (EOL)" userId="5bd39186-e354-4090-ac34-876dada16b09" providerId="ADAL" clId="{6DB9F9DF-CBC7-4BD1-AD45-486075DEDE44}" dt="2022-03-18T14:50:23.565" v="20259" actId="21"/>
          <ac:picMkLst>
            <pc:docMk/>
            <pc:sldMk cId="4008322036" sldId="497"/>
            <ac:picMk id="24" creationId="{37F6AE5D-00F5-4AA6-94AD-292E112EEBF3}"/>
          </ac:picMkLst>
        </pc:picChg>
        <pc:cxnChg chg="add del">
          <ac:chgData name="Leonard, Kim (EOL)" userId="5bd39186-e354-4090-ac34-876dada16b09" providerId="ADAL" clId="{6DB9F9DF-CBC7-4BD1-AD45-486075DEDE44}" dt="2022-03-04T18:16:56.696" v="5096" actId="26606"/>
          <ac:cxnSpMkLst>
            <pc:docMk/>
            <pc:sldMk cId="4008322036" sldId="497"/>
            <ac:cxnSpMk id="16" creationId="{EE504C98-6397-41C1-A8D8-2D9C4ED307E0}"/>
          </ac:cxnSpMkLst>
        </pc:cxnChg>
      </pc:sldChg>
      <pc:sldChg chg="addSp delSp modSp new mod ord modNotes modNotesTx">
        <pc:chgData name="Leonard, Kim (EOL)" userId="5bd39186-e354-4090-ac34-876dada16b09" providerId="ADAL" clId="{6DB9F9DF-CBC7-4BD1-AD45-486075DEDE44}" dt="2022-03-25T11:23:16.722" v="34904" actId="255"/>
        <pc:sldMkLst>
          <pc:docMk/>
          <pc:sldMk cId="2457123258" sldId="498"/>
        </pc:sldMkLst>
        <pc:spChg chg="del">
          <ac:chgData name="Leonard, Kim (EOL)" userId="5bd39186-e354-4090-ac34-876dada16b09" providerId="ADAL" clId="{6DB9F9DF-CBC7-4BD1-AD45-486075DEDE44}" dt="2022-03-04T19:34:53.561" v="5520" actId="478"/>
          <ac:spMkLst>
            <pc:docMk/>
            <pc:sldMk cId="2457123258" sldId="498"/>
            <ac:spMk id="2" creationId="{4576BD2D-344B-4375-B716-53E85FE33CD8}"/>
          </ac:spMkLst>
        </pc:spChg>
        <pc:spChg chg="del">
          <ac:chgData name="Leonard, Kim (EOL)" userId="5bd39186-e354-4090-ac34-876dada16b09" providerId="ADAL" clId="{6DB9F9DF-CBC7-4BD1-AD45-486075DEDE44}" dt="2022-03-04T18:21:55.880" v="5118" actId="478"/>
          <ac:spMkLst>
            <pc:docMk/>
            <pc:sldMk cId="2457123258" sldId="498"/>
            <ac:spMk id="4" creationId="{6E31341E-012B-420F-8027-E6C5C1B1C6F0}"/>
          </ac:spMkLst>
        </pc:spChg>
        <pc:spChg chg="del">
          <ac:chgData name="Leonard, Kim (EOL)" userId="5bd39186-e354-4090-ac34-876dada16b09" providerId="ADAL" clId="{6DB9F9DF-CBC7-4BD1-AD45-486075DEDE44}" dt="2022-03-04T18:21:57.761" v="5119" actId="478"/>
          <ac:spMkLst>
            <pc:docMk/>
            <pc:sldMk cId="2457123258" sldId="498"/>
            <ac:spMk id="5" creationId="{85E4F970-DA70-4D36-859B-5A61475BAE37}"/>
          </ac:spMkLst>
        </pc:spChg>
        <pc:grpChg chg="add mod">
          <ac:chgData name="Leonard, Kim (EOL)" userId="5bd39186-e354-4090-ac34-876dada16b09" providerId="ADAL" clId="{6DB9F9DF-CBC7-4BD1-AD45-486075DEDE44}" dt="2022-03-04T19:35:05.195" v="5524" actId="1076"/>
          <ac:grpSpMkLst>
            <pc:docMk/>
            <pc:sldMk cId="2457123258" sldId="498"/>
            <ac:grpSpMk id="10" creationId="{9CFB685B-4683-4BAC-8555-76224CCFE1AF}"/>
          </ac:grpSpMkLst>
        </pc:grpChg>
        <pc:picChg chg="add mod">
          <ac:chgData name="Leonard, Kim (EOL)" userId="5bd39186-e354-4090-ac34-876dada16b09" providerId="ADAL" clId="{6DB9F9DF-CBC7-4BD1-AD45-486075DEDE44}" dt="2022-03-04T19:35:29.754" v="5526" actId="1582"/>
          <ac:picMkLst>
            <pc:docMk/>
            <pc:sldMk cId="2457123258" sldId="498"/>
            <ac:picMk id="7" creationId="{E080BB14-B2F0-45E3-B40A-9916F74751D9}"/>
          </ac:picMkLst>
        </pc:picChg>
        <pc:picChg chg="add mod">
          <ac:chgData name="Leonard, Kim (EOL)" userId="5bd39186-e354-4090-ac34-876dada16b09" providerId="ADAL" clId="{6DB9F9DF-CBC7-4BD1-AD45-486075DEDE44}" dt="2022-03-04T19:35:41.837" v="5528" actId="1036"/>
          <ac:picMkLst>
            <pc:docMk/>
            <pc:sldMk cId="2457123258" sldId="498"/>
            <ac:picMk id="9" creationId="{3F5AB36C-0346-413F-9F84-97AA9C113E93}"/>
          </ac:picMkLst>
        </pc:picChg>
        <pc:picChg chg="add del mod">
          <ac:chgData name="Leonard, Kim (EOL)" userId="5bd39186-e354-4090-ac34-876dada16b09" providerId="ADAL" clId="{6DB9F9DF-CBC7-4BD1-AD45-486075DEDE44}" dt="2022-03-04T18:38:13.101" v="5213" actId="21"/>
          <ac:picMkLst>
            <pc:docMk/>
            <pc:sldMk cId="2457123258" sldId="498"/>
            <ac:picMk id="12" creationId="{F97C86B2-62F5-4DE3-9F99-B47D3999CAF5}"/>
          </ac:picMkLst>
        </pc:picChg>
        <pc:picChg chg="add mod">
          <ac:chgData name="Leonard, Kim (EOL)" userId="5bd39186-e354-4090-ac34-876dada16b09" providerId="ADAL" clId="{6DB9F9DF-CBC7-4BD1-AD45-486075DEDE44}" dt="2022-03-04T19:35:03.474" v="5523" actId="1076"/>
          <ac:picMkLst>
            <pc:docMk/>
            <pc:sldMk cId="2457123258" sldId="498"/>
            <ac:picMk id="13" creationId="{EF74DA0D-851C-4476-B456-FBBA165F47C7}"/>
          </ac:picMkLst>
        </pc:picChg>
      </pc:sldChg>
      <pc:sldChg chg="addSp delSp modSp new mod ord">
        <pc:chgData name="Leonard, Kim (EOL)" userId="5bd39186-e354-4090-ac34-876dada16b09" providerId="ADAL" clId="{6DB9F9DF-CBC7-4BD1-AD45-486075DEDE44}" dt="2022-03-22T19:00:20.108" v="29271" actId="1037"/>
        <pc:sldMkLst>
          <pc:docMk/>
          <pc:sldMk cId="2751805888" sldId="499"/>
        </pc:sldMkLst>
        <pc:spChg chg="del">
          <ac:chgData name="Leonard, Kim (EOL)" userId="5bd39186-e354-4090-ac34-876dada16b09" providerId="ADAL" clId="{6DB9F9DF-CBC7-4BD1-AD45-486075DEDE44}" dt="2022-03-22T12:10:34.262" v="23284" actId="478"/>
          <ac:spMkLst>
            <pc:docMk/>
            <pc:sldMk cId="2751805888" sldId="499"/>
            <ac:spMk id="2" creationId="{9DC2B160-ABFC-4DDD-8157-B7ADE79EB4FC}"/>
          </ac:spMkLst>
        </pc:spChg>
        <pc:spChg chg="del">
          <ac:chgData name="Leonard, Kim (EOL)" userId="5bd39186-e354-4090-ac34-876dada16b09" providerId="ADAL" clId="{6DB9F9DF-CBC7-4BD1-AD45-486075DEDE44}" dt="2022-03-04T18:25:39.096" v="5142" actId="478"/>
          <ac:spMkLst>
            <pc:docMk/>
            <pc:sldMk cId="2751805888" sldId="499"/>
            <ac:spMk id="4" creationId="{2E5B475F-F22A-4EED-94D8-68DBFCC8A57E}"/>
          </ac:spMkLst>
        </pc:spChg>
        <pc:spChg chg="del mod">
          <ac:chgData name="Leonard, Kim (EOL)" userId="5bd39186-e354-4090-ac34-876dada16b09" providerId="ADAL" clId="{6DB9F9DF-CBC7-4BD1-AD45-486075DEDE44}" dt="2022-03-04T18:27:19.593" v="5147" actId="478"/>
          <ac:spMkLst>
            <pc:docMk/>
            <pc:sldMk cId="2751805888" sldId="499"/>
            <ac:spMk id="5" creationId="{BF1B41B6-1C40-4EC1-AE71-9303C0C0BEE1}"/>
          </ac:spMkLst>
        </pc:spChg>
        <pc:spChg chg="add mod">
          <ac:chgData name="Leonard, Kim (EOL)" userId="5bd39186-e354-4090-ac34-876dada16b09" providerId="ADAL" clId="{6DB9F9DF-CBC7-4BD1-AD45-486075DEDE44}" dt="2022-03-22T19:00:06.725" v="29264" actId="20577"/>
          <ac:spMkLst>
            <pc:docMk/>
            <pc:sldMk cId="2751805888" sldId="499"/>
            <ac:spMk id="10" creationId="{6D2B0505-3261-46FE-86C7-AC800E8C6590}"/>
          </ac:spMkLst>
        </pc:spChg>
        <pc:grpChg chg="add mod">
          <ac:chgData name="Leonard, Kim (EOL)" userId="5bd39186-e354-4090-ac34-876dada16b09" providerId="ADAL" clId="{6DB9F9DF-CBC7-4BD1-AD45-486075DEDE44}" dt="2022-03-22T19:00:20.108" v="29271" actId="1037"/>
          <ac:grpSpMkLst>
            <pc:docMk/>
            <pc:sldMk cId="2751805888" sldId="499"/>
            <ac:grpSpMk id="9" creationId="{BE2CC9B0-7C36-44D7-9C17-8082671EB1E9}"/>
          </ac:grpSpMkLst>
        </pc:grpChg>
        <pc:picChg chg="add mod modCrop">
          <ac:chgData name="Leonard, Kim (EOL)" userId="5bd39186-e354-4090-ac34-876dada16b09" providerId="ADAL" clId="{6DB9F9DF-CBC7-4BD1-AD45-486075DEDE44}" dt="2022-03-22T18:58:47.018" v="29243" actId="164"/>
          <ac:picMkLst>
            <pc:docMk/>
            <pc:sldMk cId="2751805888" sldId="499"/>
            <ac:picMk id="4" creationId="{C100DB98-7CAC-48DF-8FA6-2AD167FEF6A9}"/>
          </ac:picMkLst>
        </pc:picChg>
        <pc:picChg chg="add mod modCrop">
          <ac:chgData name="Leonard, Kim (EOL)" userId="5bd39186-e354-4090-ac34-876dada16b09" providerId="ADAL" clId="{6DB9F9DF-CBC7-4BD1-AD45-486075DEDE44}" dt="2022-03-22T18:55:59.555" v="29222" actId="1076"/>
          <ac:picMkLst>
            <pc:docMk/>
            <pc:sldMk cId="2751805888" sldId="499"/>
            <ac:picMk id="7" creationId="{472BB229-47FE-4C98-8490-D7F98939F98F}"/>
          </ac:picMkLst>
        </pc:picChg>
        <pc:picChg chg="add del">
          <ac:chgData name="Leonard, Kim (EOL)" userId="5bd39186-e354-4090-ac34-876dada16b09" providerId="ADAL" clId="{6DB9F9DF-CBC7-4BD1-AD45-486075DEDE44}" dt="2022-03-04T18:27:32.310" v="5150" actId="21"/>
          <ac:picMkLst>
            <pc:docMk/>
            <pc:sldMk cId="2751805888" sldId="499"/>
            <ac:picMk id="9" creationId="{B4E7C97B-F9EF-4AEA-99AE-2E070EE49203}"/>
          </ac:picMkLst>
        </pc:picChg>
        <pc:cxnChg chg="add mod">
          <ac:chgData name="Leonard, Kim (EOL)" userId="5bd39186-e354-4090-ac34-876dada16b09" providerId="ADAL" clId="{6DB9F9DF-CBC7-4BD1-AD45-486075DEDE44}" dt="2022-03-22T18:58:47.018" v="29243" actId="164"/>
          <ac:cxnSpMkLst>
            <pc:docMk/>
            <pc:sldMk cId="2751805888" sldId="499"/>
            <ac:cxnSpMk id="6" creationId="{46354408-9EFA-4211-A8AB-838CD5C27F93}"/>
          </ac:cxnSpMkLst>
        </pc:cxnChg>
      </pc:sldChg>
      <pc:sldChg chg="addSp delSp modSp new mod ord">
        <pc:chgData name="Leonard, Kim (EOL)" userId="5bd39186-e354-4090-ac34-876dada16b09" providerId="ADAL" clId="{6DB9F9DF-CBC7-4BD1-AD45-486075DEDE44}" dt="2022-03-16T15:22:26.396" v="15213"/>
        <pc:sldMkLst>
          <pc:docMk/>
          <pc:sldMk cId="544107905" sldId="500"/>
        </pc:sldMkLst>
        <pc:spChg chg="mod">
          <ac:chgData name="Leonard, Kim (EOL)" userId="5bd39186-e354-4090-ac34-876dada16b09" providerId="ADAL" clId="{6DB9F9DF-CBC7-4BD1-AD45-486075DEDE44}" dt="2022-03-04T20:10:11.874" v="5774" actId="20577"/>
          <ac:spMkLst>
            <pc:docMk/>
            <pc:sldMk cId="544107905" sldId="500"/>
            <ac:spMk id="2" creationId="{3A673AFC-E529-4DD3-8EC3-DD16977DCD6C}"/>
          </ac:spMkLst>
        </pc:spChg>
        <pc:spChg chg="del">
          <ac:chgData name="Leonard, Kim (EOL)" userId="5bd39186-e354-4090-ac34-876dada16b09" providerId="ADAL" clId="{6DB9F9DF-CBC7-4BD1-AD45-486075DEDE44}" dt="2022-03-04T18:27:37.023" v="5151" actId="478"/>
          <ac:spMkLst>
            <pc:docMk/>
            <pc:sldMk cId="544107905" sldId="500"/>
            <ac:spMk id="4" creationId="{2486C7E0-3081-40BC-8185-512836106B0D}"/>
          </ac:spMkLst>
        </pc:spChg>
        <pc:spChg chg="del">
          <ac:chgData name="Leonard, Kim (EOL)" userId="5bd39186-e354-4090-ac34-876dada16b09" providerId="ADAL" clId="{6DB9F9DF-CBC7-4BD1-AD45-486075DEDE44}" dt="2022-03-04T18:27:41.836" v="5153" actId="478"/>
          <ac:spMkLst>
            <pc:docMk/>
            <pc:sldMk cId="544107905" sldId="500"/>
            <ac:spMk id="5" creationId="{C916C37E-7582-4506-B5EE-68BEE8D746E4}"/>
          </ac:spMkLst>
        </pc:spChg>
        <pc:picChg chg="add mod">
          <ac:chgData name="Leonard, Kim (EOL)" userId="5bd39186-e354-4090-ac34-876dada16b09" providerId="ADAL" clId="{6DB9F9DF-CBC7-4BD1-AD45-486075DEDE44}" dt="2022-03-04T20:23:48.530" v="5862" actId="14100"/>
          <ac:picMkLst>
            <pc:docMk/>
            <pc:sldMk cId="544107905" sldId="500"/>
            <ac:picMk id="6" creationId="{AD169C3F-EA89-4FAD-ABED-71519B4FD341}"/>
          </ac:picMkLst>
        </pc:picChg>
      </pc:sldChg>
      <pc:sldChg chg="addSp delSp modSp new mod modNotes modNotesTx">
        <pc:chgData name="Leonard, Kim (EOL)" userId="5bd39186-e354-4090-ac34-876dada16b09" providerId="ADAL" clId="{6DB9F9DF-CBC7-4BD1-AD45-486075DEDE44}" dt="2022-03-25T11:32:37.112" v="35808" actId="21"/>
        <pc:sldMkLst>
          <pc:docMk/>
          <pc:sldMk cId="698703376" sldId="501"/>
        </pc:sldMkLst>
        <pc:spChg chg="mod">
          <ac:chgData name="Leonard, Kim (EOL)" userId="5bd39186-e354-4090-ac34-876dada16b09" providerId="ADAL" clId="{6DB9F9DF-CBC7-4BD1-AD45-486075DEDE44}" dt="2022-03-24T19:03:48.639" v="30848" actId="20577"/>
          <ac:spMkLst>
            <pc:docMk/>
            <pc:sldMk cId="698703376" sldId="501"/>
            <ac:spMk id="2" creationId="{7D93AD88-654D-4D45-9056-D3409AF24D03}"/>
          </ac:spMkLst>
        </pc:spChg>
        <pc:spChg chg="del">
          <ac:chgData name="Leonard, Kim (EOL)" userId="5bd39186-e354-4090-ac34-876dada16b09" providerId="ADAL" clId="{6DB9F9DF-CBC7-4BD1-AD45-486075DEDE44}" dt="2022-03-04T19:17:36.882" v="5249" actId="478"/>
          <ac:spMkLst>
            <pc:docMk/>
            <pc:sldMk cId="698703376" sldId="501"/>
            <ac:spMk id="4" creationId="{79E27914-A71E-4626-B553-65E109F08457}"/>
          </ac:spMkLst>
        </pc:spChg>
        <pc:spChg chg="del">
          <ac:chgData name="Leonard, Kim (EOL)" userId="5bd39186-e354-4090-ac34-876dada16b09" providerId="ADAL" clId="{6DB9F9DF-CBC7-4BD1-AD45-486075DEDE44}" dt="2022-03-04T19:59:35.827" v="5678" actId="478"/>
          <ac:spMkLst>
            <pc:docMk/>
            <pc:sldMk cId="698703376" sldId="501"/>
            <ac:spMk id="5" creationId="{DA58BCA7-1214-4BA1-9A27-9791BD307936}"/>
          </ac:spMkLst>
        </pc:spChg>
        <pc:picChg chg="add mod">
          <ac:chgData name="Leonard, Kim (EOL)" userId="5bd39186-e354-4090-ac34-876dada16b09" providerId="ADAL" clId="{6DB9F9DF-CBC7-4BD1-AD45-486075DEDE44}" dt="2022-03-15T17:30:04.442" v="12120" actId="14100"/>
          <ac:picMkLst>
            <pc:docMk/>
            <pc:sldMk cId="698703376" sldId="501"/>
            <ac:picMk id="7" creationId="{6C8F81A6-2B0A-4708-BA94-2D3688979AA5}"/>
          </ac:picMkLst>
        </pc:picChg>
        <pc:picChg chg="add mod">
          <ac:chgData name="Leonard, Kim (EOL)" userId="5bd39186-e354-4090-ac34-876dada16b09" providerId="ADAL" clId="{6DB9F9DF-CBC7-4BD1-AD45-486075DEDE44}" dt="2022-03-15T17:30:08.939" v="12121" actId="1076"/>
          <ac:picMkLst>
            <pc:docMk/>
            <pc:sldMk cId="698703376" sldId="501"/>
            <ac:picMk id="9" creationId="{E1E86938-51D2-4C49-9295-D97100F8424D}"/>
          </ac:picMkLst>
        </pc:picChg>
        <pc:picChg chg="add mod">
          <ac:chgData name="Leonard, Kim (EOL)" userId="5bd39186-e354-4090-ac34-876dada16b09" providerId="ADAL" clId="{6DB9F9DF-CBC7-4BD1-AD45-486075DEDE44}" dt="2022-03-04T20:00:30.146" v="5697" actId="1076"/>
          <ac:picMkLst>
            <pc:docMk/>
            <pc:sldMk cId="698703376" sldId="501"/>
            <ac:picMk id="11" creationId="{7CE24967-FED7-49CB-AFBC-7EDB0A93FEB6}"/>
          </ac:picMkLst>
        </pc:picChg>
        <pc:picChg chg="add mod">
          <ac:chgData name="Leonard, Kim (EOL)" userId="5bd39186-e354-4090-ac34-876dada16b09" providerId="ADAL" clId="{6DB9F9DF-CBC7-4BD1-AD45-486075DEDE44}" dt="2022-03-04T20:00:07.666" v="5688" actId="1076"/>
          <ac:picMkLst>
            <pc:docMk/>
            <pc:sldMk cId="698703376" sldId="501"/>
            <ac:picMk id="13" creationId="{9CD88E8C-85DD-41E6-8056-5729E2B1D08E}"/>
          </ac:picMkLst>
        </pc:picChg>
      </pc:sldChg>
      <pc:sldChg chg="addSp delSp modSp new mod ord modNotesTx">
        <pc:chgData name="Leonard, Kim (EOL)" userId="5bd39186-e354-4090-ac34-876dada16b09" providerId="ADAL" clId="{6DB9F9DF-CBC7-4BD1-AD45-486075DEDE44}" dt="2022-03-18T13:47:24.067" v="19804" actId="20577"/>
        <pc:sldMkLst>
          <pc:docMk/>
          <pc:sldMk cId="1343539868" sldId="502"/>
        </pc:sldMkLst>
        <pc:spChg chg="mod">
          <ac:chgData name="Leonard, Kim (EOL)" userId="5bd39186-e354-4090-ac34-876dada16b09" providerId="ADAL" clId="{6DB9F9DF-CBC7-4BD1-AD45-486075DEDE44}" dt="2022-03-17T13:48:44.125" v="18020" actId="1076"/>
          <ac:spMkLst>
            <pc:docMk/>
            <pc:sldMk cId="1343539868" sldId="502"/>
            <ac:spMk id="2" creationId="{ABB8A28B-A235-4549-B8E8-99414072F08D}"/>
          </ac:spMkLst>
        </pc:spChg>
        <pc:spChg chg="del">
          <ac:chgData name="Leonard, Kim (EOL)" userId="5bd39186-e354-4090-ac34-876dada16b09" providerId="ADAL" clId="{6DB9F9DF-CBC7-4BD1-AD45-486075DEDE44}" dt="2022-03-04T19:21:51.167" v="5269" actId="478"/>
          <ac:spMkLst>
            <pc:docMk/>
            <pc:sldMk cId="1343539868" sldId="502"/>
            <ac:spMk id="4" creationId="{7650CC45-1A42-4785-AA9E-282B3A6413CA}"/>
          </ac:spMkLst>
        </pc:spChg>
        <pc:spChg chg="del">
          <ac:chgData name="Leonard, Kim (EOL)" userId="5bd39186-e354-4090-ac34-876dada16b09" providerId="ADAL" clId="{6DB9F9DF-CBC7-4BD1-AD45-486075DEDE44}" dt="2022-03-04T19:21:53.324" v="5270" actId="478"/>
          <ac:spMkLst>
            <pc:docMk/>
            <pc:sldMk cId="1343539868" sldId="502"/>
            <ac:spMk id="5" creationId="{C1C58697-34CB-445A-8B4D-FEC5C0818B15}"/>
          </ac:spMkLst>
        </pc:spChg>
        <pc:spChg chg="add mod">
          <ac:chgData name="Leonard, Kim (EOL)" userId="5bd39186-e354-4090-ac34-876dada16b09" providerId="ADAL" clId="{6DB9F9DF-CBC7-4BD1-AD45-486075DEDE44}" dt="2022-03-04T19:29:49.301" v="5469" actId="1035"/>
          <ac:spMkLst>
            <pc:docMk/>
            <pc:sldMk cId="1343539868" sldId="502"/>
            <ac:spMk id="8" creationId="{DFC7678A-9BA3-43EE-8C4E-8B7499630E1F}"/>
          </ac:spMkLst>
        </pc:spChg>
        <pc:spChg chg="add mod">
          <ac:chgData name="Leonard, Kim (EOL)" userId="5bd39186-e354-4090-ac34-876dada16b09" providerId="ADAL" clId="{6DB9F9DF-CBC7-4BD1-AD45-486075DEDE44}" dt="2022-03-04T19:27:51.587" v="5440" actId="164"/>
          <ac:spMkLst>
            <pc:docMk/>
            <pc:sldMk cId="1343539868" sldId="502"/>
            <ac:spMk id="9" creationId="{DDDF3A38-A330-43B0-938C-7F3DC9060496}"/>
          </ac:spMkLst>
        </pc:spChg>
        <pc:spChg chg="add mod">
          <ac:chgData name="Leonard, Kim (EOL)" userId="5bd39186-e354-4090-ac34-876dada16b09" providerId="ADAL" clId="{6DB9F9DF-CBC7-4BD1-AD45-486075DEDE44}" dt="2022-03-04T19:27:51.587" v="5440" actId="164"/>
          <ac:spMkLst>
            <pc:docMk/>
            <pc:sldMk cId="1343539868" sldId="502"/>
            <ac:spMk id="10" creationId="{19FDA8FD-20AC-4432-94FD-7BF153A8A3A9}"/>
          </ac:spMkLst>
        </pc:spChg>
        <pc:spChg chg="add mod">
          <ac:chgData name="Leonard, Kim (EOL)" userId="5bd39186-e354-4090-ac34-876dada16b09" providerId="ADAL" clId="{6DB9F9DF-CBC7-4BD1-AD45-486075DEDE44}" dt="2022-03-04T19:27:51.587" v="5440" actId="164"/>
          <ac:spMkLst>
            <pc:docMk/>
            <pc:sldMk cId="1343539868" sldId="502"/>
            <ac:spMk id="11" creationId="{A3309C6F-C89B-4655-9388-70445905DE8C}"/>
          </ac:spMkLst>
        </pc:spChg>
        <pc:spChg chg="add mod">
          <ac:chgData name="Leonard, Kim (EOL)" userId="5bd39186-e354-4090-ac34-876dada16b09" providerId="ADAL" clId="{6DB9F9DF-CBC7-4BD1-AD45-486075DEDE44}" dt="2022-03-04T19:27:51.587" v="5440" actId="164"/>
          <ac:spMkLst>
            <pc:docMk/>
            <pc:sldMk cId="1343539868" sldId="502"/>
            <ac:spMk id="12" creationId="{7146EDC3-C77D-4FC2-A440-375B87669005}"/>
          </ac:spMkLst>
        </pc:spChg>
        <pc:spChg chg="add mod">
          <ac:chgData name="Leonard, Kim (EOL)" userId="5bd39186-e354-4090-ac34-876dada16b09" providerId="ADAL" clId="{6DB9F9DF-CBC7-4BD1-AD45-486075DEDE44}" dt="2022-03-04T19:29:47.470" v="5467" actId="1035"/>
          <ac:spMkLst>
            <pc:docMk/>
            <pc:sldMk cId="1343539868" sldId="502"/>
            <ac:spMk id="13" creationId="{AC212822-4803-4FC5-8FFD-20A1E8120721}"/>
          </ac:spMkLst>
        </pc:spChg>
        <pc:spChg chg="add mod">
          <ac:chgData name="Leonard, Kim (EOL)" userId="5bd39186-e354-4090-ac34-876dada16b09" providerId="ADAL" clId="{6DB9F9DF-CBC7-4BD1-AD45-486075DEDE44}" dt="2022-03-04T19:29:44.806" v="5465" actId="1035"/>
          <ac:spMkLst>
            <pc:docMk/>
            <pc:sldMk cId="1343539868" sldId="502"/>
            <ac:spMk id="14" creationId="{5E3A6C20-48A1-42F8-91B7-5315F9749783}"/>
          </ac:spMkLst>
        </pc:spChg>
        <pc:grpChg chg="add mod">
          <ac:chgData name="Leonard, Kim (EOL)" userId="5bd39186-e354-4090-ac34-876dada16b09" providerId="ADAL" clId="{6DB9F9DF-CBC7-4BD1-AD45-486075DEDE44}" dt="2022-03-04T19:28:03.159" v="5441" actId="14100"/>
          <ac:grpSpMkLst>
            <pc:docMk/>
            <pc:sldMk cId="1343539868" sldId="502"/>
            <ac:grpSpMk id="15" creationId="{5EC236E6-4887-437C-838B-10D8E98C8CBE}"/>
          </ac:grpSpMkLst>
        </pc:grpChg>
        <pc:picChg chg="add mod">
          <ac:chgData name="Leonard, Kim (EOL)" userId="5bd39186-e354-4090-ac34-876dada16b09" providerId="ADAL" clId="{6DB9F9DF-CBC7-4BD1-AD45-486075DEDE44}" dt="2022-03-04T19:27:51.587" v="5440" actId="164"/>
          <ac:picMkLst>
            <pc:docMk/>
            <pc:sldMk cId="1343539868" sldId="502"/>
            <ac:picMk id="7" creationId="{73FBEF99-33CA-4D99-B8C8-32FEAA84A215}"/>
          </ac:picMkLst>
        </pc:picChg>
      </pc:sldChg>
      <pc:sldChg chg="addSp delSp modSp new mod ord modNotes modNotesTx">
        <pc:chgData name="Leonard, Kim (EOL)" userId="5bd39186-e354-4090-ac34-876dada16b09" providerId="ADAL" clId="{6DB9F9DF-CBC7-4BD1-AD45-486075DEDE44}" dt="2022-03-28T13:24:36.333" v="36733" actId="1037"/>
        <pc:sldMkLst>
          <pc:docMk/>
          <pc:sldMk cId="2911019584" sldId="503"/>
        </pc:sldMkLst>
        <pc:spChg chg="mod">
          <ac:chgData name="Leonard, Kim (EOL)" userId="5bd39186-e354-4090-ac34-876dada16b09" providerId="ADAL" clId="{6DB9F9DF-CBC7-4BD1-AD45-486075DEDE44}" dt="2022-03-04T20:21:15.261" v="5854" actId="1076"/>
          <ac:spMkLst>
            <pc:docMk/>
            <pc:sldMk cId="2911019584" sldId="503"/>
            <ac:spMk id="2" creationId="{D759B41B-2AAE-44CC-817E-3FBF4816DB4E}"/>
          </ac:spMkLst>
        </pc:spChg>
        <pc:spChg chg="del">
          <ac:chgData name="Leonard, Kim (EOL)" userId="5bd39186-e354-4090-ac34-876dada16b09" providerId="ADAL" clId="{6DB9F9DF-CBC7-4BD1-AD45-486075DEDE44}" dt="2022-03-04T19:33:13.496" v="5471" actId="478"/>
          <ac:spMkLst>
            <pc:docMk/>
            <pc:sldMk cId="2911019584" sldId="503"/>
            <ac:spMk id="4" creationId="{B5005095-84B6-4A32-870C-B10FB10E5A44}"/>
          </ac:spMkLst>
        </pc:spChg>
        <pc:spChg chg="del">
          <ac:chgData name="Leonard, Kim (EOL)" userId="5bd39186-e354-4090-ac34-876dada16b09" providerId="ADAL" clId="{6DB9F9DF-CBC7-4BD1-AD45-486075DEDE44}" dt="2022-03-04T19:33:14.813" v="5472" actId="478"/>
          <ac:spMkLst>
            <pc:docMk/>
            <pc:sldMk cId="2911019584" sldId="503"/>
            <ac:spMk id="5" creationId="{B11FE826-A797-445D-BAE5-4339E2DDC8E0}"/>
          </ac:spMkLst>
        </pc:spChg>
        <pc:spChg chg="add mod">
          <ac:chgData name="Leonard, Kim (EOL)" userId="5bd39186-e354-4090-ac34-876dada16b09" providerId="ADAL" clId="{6DB9F9DF-CBC7-4BD1-AD45-486075DEDE44}" dt="2022-03-28T13:24:36.333" v="36733" actId="1037"/>
          <ac:spMkLst>
            <pc:docMk/>
            <pc:sldMk cId="2911019584" sldId="503"/>
            <ac:spMk id="12" creationId="{F79BE0A5-0848-431A-AE54-792DDCC42C31}"/>
          </ac:spMkLst>
        </pc:spChg>
        <pc:grpChg chg="add mod">
          <ac:chgData name="Leonard, Kim (EOL)" userId="5bd39186-e354-4090-ac34-876dada16b09" providerId="ADAL" clId="{6DB9F9DF-CBC7-4BD1-AD45-486075DEDE44}" dt="2022-03-18T14:20:27.223" v="20154" actId="1076"/>
          <ac:grpSpMkLst>
            <pc:docMk/>
            <pc:sldMk cId="2911019584" sldId="503"/>
            <ac:grpSpMk id="10" creationId="{B8755754-8385-43CF-B2E6-1DA277C7D507}"/>
          </ac:grpSpMkLst>
        </pc:grpChg>
        <pc:picChg chg="add mod">
          <ac:chgData name="Leonard, Kim (EOL)" userId="5bd39186-e354-4090-ac34-876dada16b09" providerId="ADAL" clId="{6DB9F9DF-CBC7-4BD1-AD45-486075DEDE44}" dt="2022-03-18T14:21:20.159" v="20160" actId="1076"/>
          <ac:picMkLst>
            <pc:docMk/>
            <pc:sldMk cId="2911019584" sldId="503"/>
            <ac:picMk id="5" creationId="{4731B852-89EF-4122-84A7-12DFD16F1757}"/>
          </ac:picMkLst>
        </pc:picChg>
        <pc:picChg chg="add mod">
          <ac:chgData name="Leonard, Kim (EOL)" userId="5bd39186-e354-4090-ac34-876dada16b09" providerId="ADAL" clId="{6DB9F9DF-CBC7-4BD1-AD45-486075DEDE44}" dt="2022-03-04T19:34:08.115" v="5480" actId="164"/>
          <ac:picMkLst>
            <pc:docMk/>
            <pc:sldMk cId="2911019584" sldId="503"/>
            <ac:picMk id="7" creationId="{F4D6AF6D-3A4B-44E6-A98B-2CA1F2A64284}"/>
          </ac:picMkLst>
        </pc:picChg>
        <pc:picChg chg="add mod">
          <ac:chgData name="Leonard, Kim (EOL)" userId="5bd39186-e354-4090-ac34-876dada16b09" providerId="ADAL" clId="{6DB9F9DF-CBC7-4BD1-AD45-486075DEDE44}" dt="2022-03-04T19:34:08.115" v="5480" actId="164"/>
          <ac:picMkLst>
            <pc:docMk/>
            <pc:sldMk cId="2911019584" sldId="503"/>
            <ac:picMk id="9" creationId="{8CE9B70A-EFA5-4E7C-9FD4-4341E586688D}"/>
          </ac:picMkLst>
        </pc:picChg>
        <pc:picChg chg="add mod modCrop">
          <ac:chgData name="Leonard, Kim (EOL)" userId="5bd39186-e354-4090-ac34-876dada16b09" providerId="ADAL" clId="{6DB9F9DF-CBC7-4BD1-AD45-486075DEDE44}" dt="2022-03-18T14:20:22.855" v="20153" actId="14100"/>
          <ac:picMkLst>
            <pc:docMk/>
            <pc:sldMk cId="2911019584" sldId="503"/>
            <ac:picMk id="11" creationId="{C9E623CC-E456-492C-9BCB-95147A9AF9A0}"/>
          </ac:picMkLst>
        </pc:picChg>
      </pc:sldChg>
      <pc:sldChg chg="addSp delSp modSp new mod modNotes modNotesTx">
        <pc:chgData name="Leonard, Kim (EOL)" userId="5bd39186-e354-4090-ac34-876dada16b09" providerId="ADAL" clId="{6DB9F9DF-CBC7-4BD1-AD45-486075DEDE44}" dt="2022-03-25T11:17:21.277" v="34707" actId="478"/>
        <pc:sldMkLst>
          <pc:docMk/>
          <pc:sldMk cId="3193785687" sldId="504"/>
        </pc:sldMkLst>
        <pc:spChg chg="del">
          <ac:chgData name="Leonard, Kim (EOL)" userId="5bd39186-e354-4090-ac34-876dada16b09" providerId="ADAL" clId="{6DB9F9DF-CBC7-4BD1-AD45-486075DEDE44}" dt="2022-03-04T19:47:26.299" v="5560" actId="478"/>
          <ac:spMkLst>
            <pc:docMk/>
            <pc:sldMk cId="3193785687" sldId="504"/>
            <ac:spMk id="2" creationId="{7FDD0EE1-1C68-43CD-A9A1-33F7DF695E74}"/>
          </ac:spMkLst>
        </pc:spChg>
        <pc:spChg chg="del">
          <ac:chgData name="Leonard, Kim (EOL)" userId="5bd39186-e354-4090-ac34-876dada16b09" providerId="ADAL" clId="{6DB9F9DF-CBC7-4BD1-AD45-486075DEDE44}" dt="2022-03-04T19:45:03.337" v="5545" actId="478"/>
          <ac:spMkLst>
            <pc:docMk/>
            <pc:sldMk cId="3193785687" sldId="504"/>
            <ac:spMk id="4" creationId="{6B5B1D02-C4D2-42C7-86CD-8462E47E2904}"/>
          </ac:spMkLst>
        </pc:spChg>
        <pc:spChg chg="del">
          <ac:chgData name="Leonard, Kim (EOL)" userId="5bd39186-e354-4090-ac34-876dada16b09" providerId="ADAL" clId="{6DB9F9DF-CBC7-4BD1-AD45-486075DEDE44}" dt="2022-03-04T19:46:08.184" v="5546" actId="478"/>
          <ac:spMkLst>
            <pc:docMk/>
            <pc:sldMk cId="3193785687" sldId="504"/>
            <ac:spMk id="5" creationId="{0F198810-7256-49D9-A6FB-02CE88367DD2}"/>
          </ac:spMkLst>
        </pc:spChg>
        <pc:spChg chg="add mod">
          <ac:chgData name="Leonard, Kim (EOL)" userId="5bd39186-e354-4090-ac34-876dada16b09" providerId="ADAL" clId="{6DB9F9DF-CBC7-4BD1-AD45-486075DEDE44}" dt="2022-03-04T19:53:35.147" v="5647" actId="164"/>
          <ac:spMkLst>
            <pc:docMk/>
            <pc:sldMk cId="3193785687" sldId="504"/>
            <ac:spMk id="11" creationId="{E934211D-696F-4788-9B77-748612615820}"/>
          </ac:spMkLst>
        </pc:spChg>
        <pc:spChg chg="add mod">
          <ac:chgData name="Leonard, Kim (EOL)" userId="5bd39186-e354-4090-ac34-876dada16b09" providerId="ADAL" clId="{6DB9F9DF-CBC7-4BD1-AD45-486075DEDE44}" dt="2022-03-04T19:53:46.050" v="5649" actId="164"/>
          <ac:spMkLst>
            <pc:docMk/>
            <pc:sldMk cId="3193785687" sldId="504"/>
            <ac:spMk id="12" creationId="{9C68AA68-2810-4BF5-B96E-084DD3D82025}"/>
          </ac:spMkLst>
        </pc:spChg>
        <pc:spChg chg="add mod">
          <ac:chgData name="Leonard, Kim (EOL)" userId="5bd39186-e354-4090-ac34-876dada16b09" providerId="ADAL" clId="{6DB9F9DF-CBC7-4BD1-AD45-486075DEDE44}" dt="2022-03-04T19:53:40.748" v="5648" actId="164"/>
          <ac:spMkLst>
            <pc:docMk/>
            <pc:sldMk cId="3193785687" sldId="504"/>
            <ac:spMk id="13" creationId="{45DD98B3-C583-4770-B0DD-A386EA7291A6}"/>
          </ac:spMkLst>
        </pc:spChg>
        <pc:spChg chg="add mod">
          <ac:chgData name="Leonard, Kim (EOL)" userId="5bd39186-e354-4090-ac34-876dada16b09" providerId="ADAL" clId="{6DB9F9DF-CBC7-4BD1-AD45-486075DEDE44}" dt="2022-03-04T19:53:14.956" v="5645" actId="164"/>
          <ac:spMkLst>
            <pc:docMk/>
            <pc:sldMk cId="3193785687" sldId="504"/>
            <ac:spMk id="14" creationId="{19303378-874E-46D1-BB5B-BE1FF13BB798}"/>
          </ac:spMkLst>
        </pc:spChg>
        <pc:spChg chg="add mod">
          <ac:chgData name="Leonard, Kim (EOL)" userId="5bd39186-e354-4090-ac34-876dada16b09" providerId="ADAL" clId="{6DB9F9DF-CBC7-4BD1-AD45-486075DEDE44}" dt="2022-03-04T19:53:23.156" v="5646" actId="164"/>
          <ac:spMkLst>
            <pc:docMk/>
            <pc:sldMk cId="3193785687" sldId="504"/>
            <ac:spMk id="15" creationId="{10DDBC48-F593-41AC-AFBD-45A0D3D485FC}"/>
          </ac:spMkLst>
        </pc:spChg>
        <pc:spChg chg="add mod">
          <ac:chgData name="Leonard, Kim (EOL)" userId="5bd39186-e354-4090-ac34-876dada16b09" providerId="ADAL" clId="{6DB9F9DF-CBC7-4BD1-AD45-486075DEDE44}" dt="2022-03-04T19:55:14.783" v="5664" actId="1036"/>
          <ac:spMkLst>
            <pc:docMk/>
            <pc:sldMk cId="3193785687" sldId="504"/>
            <ac:spMk id="17" creationId="{75EF5F6A-2B3B-49CC-9695-FC729E7BFC2C}"/>
          </ac:spMkLst>
        </pc:spChg>
        <pc:grpChg chg="add mod">
          <ac:chgData name="Leonard, Kim (EOL)" userId="5bd39186-e354-4090-ac34-876dada16b09" providerId="ADAL" clId="{6DB9F9DF-CBC7-4BD1-AD45-486075DEDE44}" dt="2022-03-04T19:53:55.580" v="5652" actId="1076"/>
          <ac:grpSpMkLst>
            <pc:docMk/>
            <pc:sldMk cId="3193785687" sldId="504"/>
            <ac:grpSpMk id="18" creationId="{EFB74289-6938-4F41-BB17-470A27DA4A82}"/>
          </ac:grpSpMkLst>
        </pc:grpChg>
        <pc:grpChg chg="add mod">
          <ac:chgData name="Leonard, Kim (EOL)" userId="5bd39186-e354-4090-ac34-876dada16b09" providerId="ADAL" clId="{6DB9F9DF-CBC7-4BD1-AD45-486075DEDE44}" dt="2022-03-04T19:53:23.156" v="5646" actId="164"/>
          <ac:grpSpMkLst>
            <pc:docMk/>
            <pc:sldMk cId="3193785687" sldId="504"/>
            <ac:grpSpMk id="19" creationId="{538FD3CB-E30D-4F12-96DD-ADA7444CE763}"/>
          </ac:grpSpMkLst>
        </pc:grpChg>
        <pc:grpChg chg="add mod">
          <ac:chgData name="Leonard, Kim (EOL)" userId="5bd39186-e354-4090-ac34-876dada16b09" providerId="ADAL" clId="{6DB9F9DF-CBC7-4BD1-AD45-486075DEDE44}" dt="2022-03-04T19:53:35.147" v="5647" actId="164"/>
          <ac:grpSpMkLst>
            <pc:docMk/>
            <pc:sldMk cId="3193785687" sldId="504"/>
            <ac:grpSpMk id="20" creationId="{F4965A83-F791-4338-8961-82931ACF5E47}"/>
          </ac:grpSpMkLst>
        </pc:grpChg>
        <pc:grpChg chg="add mod">
          <ac:chgData name="Leonard, Kim (EOL)" userId="5bd39186-e354-4090-ac34-876dada16b09" providerId="ADAL" clId="{6DB9F9DF-CBC7-4BD1-AD45-486075DEDE44}" dt="2022-03-04T19:53:40.748" v="5648" actId="164"/>
          <ac:grpSpMkLst>
            <pc:docMk/>
            <pc:sldMk cId="3193785687" sldId="504"/>
            <ac:grpSpMk id="21" creationId="{619217C1-7DDC-4DAD-9808-489123A47A2D}"/>
          </ac:grpSpMkLst>
        </pc:grpChg>
        <pc:grpChg chg="add mod">
          <ac:chgData name="Leonard, Kim (EOL)" userId="5bd39186-e354-4090-ac34-876dada16b09" providerId="ADAL" clId="{6DB9F9DF-CBC7-4BD1-AD45-486075DEDE44}" dt="2022-03-04T19:53:57.881" v="5653" actId="1076"/>
          <ac:grpSpMkLst>
            <pc:docMk/>
            <pc:sldMk cId="3193785687" sldId="504"/>
            <ac:grpSpMk id="22" creationId="{471FDA0D-AF81-4FFD-AB93-5B93FE3A6C06}"/>
          </ac:grpSpMkLst>
        </pc:grpChg>
        <pc:picChg chg="add mod">
          <ac:chgData name="Leonard, Kim (EOL)" userId="5bd39186-e354-4090-ac34-876dada16b09" providerId="ADAL" clId="{6DB9F9DF-CBC7-4BD1-AD45-486075DEDE44}" dt="2022-03-04T19:53:40.748" v="5648" actId="164"/>
          <ac:picMkLst>
            <pc:docMk/>
            <pc:sldMk cId="3193785687" sldId="504"/>
            <ac:picMk id="6" creationId="{2780A3E7-4BD2-49B7-B2B8-7B66245FE51D}"/>
          </ac:picMkLst>
        </pc:picChg>
        <pc:picChg chg="add mod">
          <ac:chgData name="Leonard, Kim (EOL)" userId="5bd39186-e354-4090-ac34-876dada16b09" providerId="ADAL" clId="{6DB9F9DF-CBC7-4BD1-AD45-486075DEDE44}" dt="2022-03-04T19:53:14.956" v="5645" actId="164"/>
          <ac:picMkLst>
            <pc:docMk/>
            <pc:sldMk cId="3193785687" sldId="504"/>
            <ac:picMk id="7" creationId="{926381B6-7392-416C-9CFF-4A7E18880D81}"/>
          </ac:picMkLst>
        </pc:picChg>
        <pc:picChg chg="add mod">
          <ac:chgData name="Leonard, Kim (EOL)" userId="5bd39186-e354-4090-ac34-876dada16b09" providerId="ADAL" clId="{6DB9F9DF-CBC7-4BD1-AD45-486075DEDE44}" dt="2022-03-04T19:53:35.147" v="5647" actId="164"/>
          <ac:picMkLst>
            <pc:docMk/>
            <pc:sldMk cId="3193785687" sldId="504"/>
            <ac:picMk id="8" creationId="{DBF48D54-0EBD-4AB5-8B60-2079D44DF23E}"/>
          </ac:picMkLst>
        </pc:picChg>
        <pc:picChg chg="add mod">
          <ac:chgData name="Leonard, Kim (EOL)" userId="5bd39186-e354-4090-ac34-876dada16b09" providerId="ADAL" clId="{6DB9F9DF-CBC7-4BD1-AD45-486075DEDE44}" dt="2022-03-04T19:53:23.156" v="5646" actId="164"/>
          <ac:picMkLst>
            <pc:docMk/>
            <pc:sldMk cId="3193785687" sldId="504"/>
            <ac:picMk id="9" creationId="{1C7D1BC6-D020-4F7D-8800-64BF3F326C0C}"/>
          </ac:picMkLst>
        </pc:picChg>
        <pc:picChg chg="add mod">
          <ac:chgData name="Leonard, Kim (EOL)" userId="5bd39186-e354-4090-ac34-876dada16b09" providerId="ADAL" clId="{6DB9F9DF-CBC7-4BD1-AD45-486075DEDE44}" dt="2022-03-04T19:53:46.050" v="5649" actId="164"/>
          <ac:picMkLst>
            <pc:docMk/>
            <pc:sldMk cId="3193785687" sldId="504"/>
            <ac:picMk id="10" creationId="{C150574C-2EE3-49F4-94CC-8FF059E9C2D7}"/>
          </ac:picMkLst>
        </pc:picChg>
      </pc:sldChg>
      <pc:sldChg chg="modSp new del mod">
        <pc:chgData name="Leonard, Kim (EOL)" userId="5bd39186-e354-4090-ac34-876dada16b09" providerId="ADAL" clId="{6DB9F9DF-CBC7-4BD1-AD45-486075DEDE44}" dt="2022-03-15T16:32:11.553" v="11984" actId="2696"/>
        <pc:sldMkLst>
          <pc:docMk/>
          <pc:sldMk cId="4036091444" sldId="505"/>
        </pc:sldMkLst>
        <pc:spChg chg="mod">
          <ac:chgData name="Leonard, Kim (EOL)" userId="5bd39186-e354-4090-ac34-876dada16b09" providerId="ADAL" clId="{6DB9F9DF-CBC7-4BD1-AD45-486075DEDE44}" dt="2022-03-04T20:36:02.273" v="6008" actId="13926"/>
          <ac:spMkLst>
            <pc:docMk/>
            <pc:sldMk cId="4036091444" sldId="505"/>
            <ac:spMk id="2" creationId="{DA375CE0-2BA3-40A4-9760-84601ADC219E}"/>
          </ac:spMkLst>
        </pc:spChg>
        <pc:spChg chg="mod">
          <ac:chgData name="Leonard, Kim (EOL)" userId="5bd39186-e354-4090-ac34-876dada16b09" providerId="ADAL" clId="{6DB9F9DF-CBC7-4BD1-AD45-486075DEDE44}" dt="2022-03-09T19:44:09.450" v="8945" actId="400"/>
          <ac:spMkLst>
            <pc:docMk/>
            <pc:sldMk cId="4036091444" sldId="505"/>
            <ac:spMk id="4" creationId="{14D6394B-AAE7-48AD-A8BD-001DE705FA36}"/>
          </ac:spMkLst>
        </pc:spChg>
        <pc:spChg chg="mod">
          <ac:chgData name="Leonard, Kim (EOL)" userId="5bd39186-e354-4090-ac34-876dada16b09" providerId="ADAL" clId="{6DB9F9DF-CBC7-4BD1-AD45-486075DEDE44}" dt="2022-03-04T20:32:05.685" v="6007" actId="255"/>
          <ac:spMkLst>
            <pc:docMk/>
            <pc:sldMk cId="4036091444" sldId="505"/>
            <ac:spMk id="5" creationId="{EDF88292-1597-46A4-BC93-39F460748110}"/>
          </ac:spMkLst>
        </pc:spChg>
      </pc:sldChg>
      <pc:sldChg chg="addSp delSp modSp new del mod ord">
        <pc:chgData name="Leonard, Kim (EOL)" userId="5bd39186-e354-4090-ac34-876dada16b09" providerId="ADAL" clId="{6DB9F9DF-CBC7-4BD1-AD45-486075DEDE44}" dt="2022-03-09T19:34:48.479" v="8897" actId="2696"/>
        <pc:sldMkLst>
          <pc:docMk/>
          <pc:sldMk cId="1088163557" sldId="506"/>
        </pc:sldMkLst>
        <pc:spChg chg="del">
          <ac:chgData name="Leonard, Kim (EOL)" userId="5bd39186-e354-4090-ac34-876dada16b09" providerId="ADAL" clId="{6DB9F9DF-CBC7-4BD1-AD45-486075DEDE44}" dt="2022-03-08T13:30:18.865" v="7218" actId="478"/>
          <ac:spMkLst>
            <pc:docMk/>
            <pc:sldMk cId="1088163557" sldId="506"/>
            <ac:spMk id="4" creationId="{FDFAA583-180C-41ED-9444-9FDD0D3EB32C}"/>
          </ac:spMkLst>
        </pc:spChg>
        <pc:spChg chg="del">
          <ac:chgData name="Leonard, Kim (EOL)" userId="5bd39186-e354-4090-ac34-876dada16b09" providerId="ADAL" clId="{6DB9F9DF-CBC7-4BD1-AD45-486075DEDE44}" dt="2022-03-08T13:31:12.677" v="7220" actId="478"/>
          <ac:spMkLst>
            <pc:docMk/>
            <pc:sldMk cId="1088163557" sldId="506"/>
            <ac:spMk id="5" creationId="{646E8663-11CD-4042-9A57-5B02C14738E5}"/>
          </ac:spMkLst>
        </pc:spChg>
        <pc:graphicFrameChg chg="add del modGraphic">
          <ac:chgData name="Leonard, Kim (EOL)" userId="5bd39186-e354-4090-ac34-876dada16b09" providerId="ADAL" clId="{6DB9F9DF-CBC7-4BD1-AD45-486075DEDE44}" dt="2022-03-09T18:37:16.303" v="8746" actId="1032"/>
          <ac:graphicFrameMkLst>
            <pc:docMk/>
            <pc:sldMk cId="1088163557" sldId="506"/>
            <ac:graphicFrameMk id="4" creationId="{738970B1-9EE4-4497-9105-DF2C4EAE5E65}"/>
          </ac:graphicFrameMkLst>
        </pc:graphicFrameChg>
        <pc:graphicFrameChg chg="add modGraphic">
          <ac:chgData name="Leonard, Kim (EOL)" userId="5bd39186-e354-4090-ac34-876dada16b09" providerId="ADAL" clId="{6DB9F9DF-CBC7-4BD1-AD45-486075DEDE44}" dt="2022-03-08T13:31:08.852" v="7219" actId="1032"/>
          <ac:graphicFrameMkLst>
            <pc:docMk/>
            <pc:sldMk cId="1088163557" sldId="506"/>
            <ac:graphicFrameMk id="6" creationId="{B3B5BA8F-22ED-4AE9-AD8D-65C0D2B38335}"/>
          </ac:graphicFrameMkLst>
        </pc:graphicFrameChg>
      </pc:sldChg>
      <pc:sldChg chg="addSp delSp modSp new del mod modShow modNotes modNotesTx">
        <pc:chgData name="Leonard, Kim (EOL)" userId="5bd39186-e354-4090-ac34-876dada16b09" providerId="ADAL" clId="{6DB9F9DF-CBC7-4BD1-AD45-486075DEDE44}" dt="2022-03-15T16:30:24.429" v="11983" actId="2696"/>
        <pc:sldMkLst>
          <pc:docMk/>
          <pc:sldMk cId="1641650200" sldId="507"/>
        </pc:sldMkLst>
        <pc:spChg chg="mod">
          <ac:chgData name="Leonard, Kim (EOL)" userId="5bd39186-e354-4090-ac34-876dada16b09" providerId="ADAL" clId="{6DB9F9DF-CBC7-4BD1-AD45-486075DEDE44}" dt="2022-03-08T13:33:25.255" v="7318" actId="13926"/>
          <ac:spMkLst>
            <pc:docMk/>
            <pc:sldMk cId="1641650200" sldId="507"/>
            <ac:spMk id="2" creationId="{70FCDA8F-08D7-4566-BD89-1725669F1BCD}"/>
          </ac:spMkLst>
        </pc:spChg>
        <pc:spChg chg="del mod">
          <ac:chgData name="Leonard, Kim (EOL)" userId="5bd39186-e354-4090-ac34-876dada16b09" providerId="ADAL" clId="{6DB9F9DF-CBC7-4BD1-AD45-486075DEDE44}" dt="2022-03-08T20:33:52.842" v="8735" actId="478"/>
          <ac:spMkLst>
            <pc:docMk/>
            <pc:sldMk cId="1641650200" sldId="507"/>
            <ac:spMk id="4" creationId="{FD78859E-4384-430E-AE94-0D606594D044}"/>
          </ac:spMkLst>
        </pc:spChg>
        <pc:spChg chg="del">
          <ac:chgData name="Leonard, Kim (EOL)" userId="5bd39186-e354-4090-ac34-876dada16b09" providerId="ADAL" clId="{6DB9F9DF-CBC7-4BD1-AD45-486075DEDE44}" dt="2022-03-08T14:03:00.093" v="7555" actId="478"/>
          <ac:spMkLst>
            <pc:docMk/>
            <pc:sldMk cId="1641650200" sldId="507"/>
            <ac:spMk id="5" creationId="{E146D1D1-EE96-44EC-9102-E981C7508AE3}"/>
          </ac:spMkLst>
        </pc:spChg>
        <pc:spChg chg="add del mod">
          <ac:chgData name="Leonard, Kim (EOL)" userId="5bd39186-e354-4090-ac34-876dada16b09" providerId="ADAL" clId="{6DB9F9DF-CBC7-4BD1-AD45-486075DEDE44}" dt="2022-03-08T20:33:56.828" v="8736" actId="478"/>
          <ac:spMkLst>
            <pc:docMk/>
            <pc:sldMk cId="1641650200" sldId="507"/>
            <ac:spMk id="7" creationId="{679C0111-3A05-4B68-A94A-78E05C0B1855}"/>
          </ac:spMkLst>
        </pc:spChg>
        <pc:graphicFrameChg chg="add mod modGraphic">
          <ac:chgData name="Leonard, Kim (EOL)" userId="5bd39186-e354-4090-ac34-876dada16b09" providerId="ADAL" clId="{6DB9F9DF-CBC7-4BD1-AD45-486075DEDE44}" dt="2022-03-09T18:41:52.308" v="8779"/>
          <ac:graphicFrameMkLst>
            <pc:docMk/>
            <pc:sldMk cId="1641650200" sldId="507"/>
            <ac:graphicFrameMk id="6" creationId="{276E360C-AB7A-473D-8706-2ACCFABD4474}"/>
          </ac:graphicFrameMkLst>
        </pc:graphicFrameChg>
      </pc:sldChg>
      <pc:sldChg chg="addSp delSp modSp new del mod ord modShow">
        <pc:chgData name="Leonard, Kim (EOL)" userId="5bd39186-e354-4090-ac34-876dada16b09" providerId="ADAL" clId="{6DB9F9DF-CBC7-4BD1-AD45-486075DEDE44}" dt="2022-03-15T18:21:14.673" v="12590" actId="2696"/>
        <pc:sldMkLst>
          <pc:docMk/>
          <pc:sldMk cId="2178634728" sldId="508"/>
        </pc:sldMkLst>
        <pc:spChg chg="mod">
          <ac:chgData name="Leonard, Kim (EOL)" userId="5bd39186-e354-4090-ac34-876dada16b09" providerId="ADAL" clId="{6DB9F9DF-CBC7-4BD1-AD45-486075DEDE44}" dt="2022-03-14T18:04:48.010" v="10989" actId="1076"/>
          <ac:spMkLst>
            <pc:docMk/>
            <pc:sldMk cId="2178634728" sldId="508"/>
            <ac:spMk id="2" creationId="{50976CF7-7A61-46FA-9AB3-79F0515F24B4}"/>
          </ac:spMkLst>
        </pc:spChg>
        <pc:spChg chg="del">
          <ac:chgData name="Leonard, Kim (EOL)" userId="5bd39186-e354-4090-ac34-876dada16b09" providerId="ADAL" clId="{6DB9F9DF-CBC7-4BD1-AD45-486075DEDE44}" dt="2022-03-08T14:01:39.245" v="7553" actId="478"/>
          <ac:spMkLst>
            <pc:docMk/>
            <pc:sldMk cId="2178634728" sldId="508"/>
            <ac:spMk id="4" creationId="{26338D21-1779-4B5D-A895-494A9A7405AA}"/>
          </ac:spMkLst>
        </pc:spChg>
        <pc:spChg chg="del">
          <ac:chgData name="Leonard, Kim (EOL)" userId="5bd39186-e354-4090-ac34-876dada16b09" providerId="ADAL" clId="{6DB9F9DF-CBC7-4BD1-AD45-486075DEDE44}" dt="2022-03-08T14:01:42.948" v="7554" actId="478"/>
          <ac:spMkLst>
            <pc:docMk/>
            <pc:sldMk cId="2178634728" sldId="508"/>
            <ac:spMk id="5" creationId="{8F2A6E55-747C-4836-8BC9-7DB62CE3A1A2}"/>
          </ac:spMkLst>
        </pc:spChg>
        <pc:graphicFrameChg chg="add mod modGraphic">
          <ac:chgData name="Leonard, Kim (EOL)" userId="5bd39186-e354-4090-ac34-876dada16b09" providerId="ADAL" clId="{6DB9F9DF-CBC7-4BD1-AD45-486075DEDE44}" dt="2022-03-11T19:45:23.653" v="10087" actId="1076"/>
          <ac:graphicFrameMkLst>
            <pc:docMk/>
            <pc:sldMk cId="2178634728" sldId="508"/>
            <ac:graphicFrameMk id="4" creationId="{A7293538-3D1E-4E26-BFE3-D1F8C6338B74}"/>
          </ac:graphicFrameMkLst>
        </pc:graphicFrameChg>
      </pc:sldChg>
      <pc:sldChg chg="addSp delSp modSp new mod ord modNotes modNotesTx">
        <pc:chgData name="Leonard, Kim (EOL)" userId="5bd39186-e354-4090-ac34-876dada16b09" providerId="ADAL" clId="{6DB9F9DF-CBC7-4BD1-AD45-486075DEDE44}" dt="2022-03-25T10:36:34.352" v="33231" actId="20577"/>
        <pc:sldMkLst>
          <pc:docMk/>
          <pc:sldMk cId="888750265" sldId="509"/>
        </pc:sldMkLst>
        <pc:spChg chg="mod">
          <ac:chgData name="Leonard, Kim (EOL)" userId="5bd39186-e354-4090-ac34-876dada16b09" providerId="ADAL" clId="{6DB9F9DF-CBC7-4BD1-AD45-486075DEDE44}" dt="2022-03-09T19:37:32.556" v="8917" actId="20577"/>
          <ac:spMkLst>
            <pc:docMk/>
            <pc:sldMk cId="888750265" sldId="509"/>
            <ac:spMk id="2" creationId="{BD6CEC1B-EBDE-46DF-B9AA-EC1379E30234}"/>
          </ac:spMkLst>
        </pc:spChg>
        <pc:spChg chg="del">
          <ac:chgData name="Leonard, Kim (EOL)" userId="5bd39186-e354-4090-ac34-876dada16b09" providerId="ADAL" clId="{6DB9F9DF-CBC7-4BD1-AD45-486075DEDE44}" dt="2022-03-09T18:37:23.794" v="8748" actId="478"/>
          <ac:spMkLst>
            <pc:docMk/>
            <pc:sldMk cId="888750265" sldId="509"/>
            <ac:spMk id="4" creationId="{3B460F3D-8250-4405-810F-CECD36138EBC}"/>
          </ac:spMkLst>
        </pc:spChg>
        <pc:spChg chg="del">
          <ac:chgData name="Leonard, Kim (EOL)" userId="5bd39186-e354-4090-ac34-876dada16b09" providerId="ADAL" clId="{6DB9F9DF-CBC7-4BD1-AD45-486075DEDE44}" dt="2022-03-09T18:37:25.369" v="8749" actId="478"/>
          <ac:spMkLst>
            <pc:docMk/>
            <pc:sldMk cId="888750265" sldId="509"/>
            <ac:spMk id="5" creationId="{16BDE257-96E4-43F6-A43A-457CC32963D2}"/>
          </ac:spMkLst>
        </pc:spChg>
        <pc:spChg chg="add del mod">
          <ac:chgData name="Leonard, Kim (EOL)" userId="5bd39186-e354-4090-ac34-876dada16b09" providerId="ADAL" clId="{6DB9F9DF-CBC7-4BD1-AD45-486075DEDE44}" dt="2022-03-16T14:31:23.995" v="14005" actId="478"/>
          <ac:spMkLst>
            <pc:docMk/>
            <pc:sldMk cId="888750265" sldId="509"/>
            <ac:spMk id="7" creationId="{76111576-E55B-4E3C-8FE2-3A42F1174AF1}"/>
          </ac:spMkLst>
        </pc:spChg>
        <pc:spChg chg="add mod">
          <ac:chgData name="Leonard, Kim (EOL)" userId="5bd39186-e354-4090-ac34-876dada16b09" providerId="ADAL" clId="{6DB9F9DF-CBC7-4BD1-AD45-486075DEDE44}" dt="2022-03-15T14:27:06.716" v="11433"/>
          <ac:spMkLst>
            <pc:docMk/>
            <pc:sldMk cId="888750265" sldId="509"/>
            <ac:spMk id="17" creationId="{376BFD53-A9AC-4F15-93AA-CA7EB93AFABB}"/>
          </ac:spMkLst>
        </pc:spChg>
        <pc:spChg chg="add mod">
          <ac:chgData name="Leonard, Kim (EOL)" userId="5bd39186-e354-4090-ac34-876dada16b09" providerId="ADAL" clId="{6DB9F9DF-CBC7-4BD1-AD45-486075DEDE44}" dt="2022-03-15T14:27:06.716" v="11433"/>
          <ac:spMkLst>
            <pc:docMk/>
            <pc:sldMk cId="888750265" sldId="509"/>
            <ac:spMk id="18" creationId="{BCCCC53C-9D6D-4E04-A2FE-2E8B40B287ED}"/>
          </ac:spMkLst>
        </pc:spChg>
        <pc:grpChg chg="add del mod">
          <ac:chgData name="Leonard, Kim (EOL)" userId="5bd39186-e354-4090-ac34-876dada16b09" providerId="ADAL" clId="{6DB9F9DF-CBC7-4BD1-AD45-486075DEDE44}" dt="2022-03-15T15:28:54.763" v="11684" actId="21"/>
          <ac:grpSpMkLst>
            <pc:docMk/>
            <pc:sldMk cId="888750265" sldId="509"/>
            <ac:grpSpMk id="15" creationId="{10128151-646E-45C0-AC52-ECAABDE1541D}"/>
          </ac:grpSpMkLst>
        </pc:grpChg>
        <pc:grpChg chg="add del mod">
          <ac:chgData name="Leonard, Kim (EOL)" userId="5bd39186-e354-4090-ac34-876dada16b09" providerId="ADAL" clId="{6DB9F9DF-CBC7-4BD1-AD45-486075DEDE44}" dt="2022-03-15T15:43:45.327" v="11880" actId="478"/>
          <ac:grpSpMkLst>
            <pc:docMk/>
            <pc:sldMk cId="888750265" sldId="509"/>
            <ac:grpSpMk id="16" creationId="{5D6306B6-84C2-4EAF-8BBA-253C06A9FE98}"/>
          </ac:grpSpMkLst>
        </pc:grpChg>
        <pc:graphicFrameChg chg="add mod modGraphic">
          <ac:chgData name="Leonard, Kim (EOL)" userId="5bd39186-e354-4090-ac34-876dada16b09" providerId="ADAL" clId="{6DB9F9DF-CBC7-4BD1-AD45-486075DEDE44}" dt="2022-03-21T18:52:25.877" v="22805" actId="20577"/>
          <ac:graphicFrameMkLst>
            <pc:docMk/>
            <pc:sldMk cId="888750265" sldId="509"/>
            <ac:graphicFrameMk id="6" creationId="{F7854A28-9C8B-4A6C-A797-6A35E62E73F6}"/>
          </ac:graphicFrameMkLst>
        </pc:graphicFrameChg>
        <pc:graphicFrameChg chg="add del mod modGraphic">
          <ac:chgData name="Leonard, Kim (EOL)" userId="5bd39186-e354-4090-ac34-876dada16b09" providerId="ADAL" clId="{6DB9F9DF-CBC7-4BD1-AD45-486075DEDE44}" dt="2022-03-14T17:47:07.030" v="10650" actId="21"/>
          <ac:graphicFrameMkLst>
            <pc:docMk/>
            <pc:sldMk cId="888750265" sldId="509"/>
            <ac:graphicFrameMk id="7" creationId="{FA791F62-0C4D-4A3F-A5F8-C91C063C2915}"/>
          </ac:graphicFrameMkLst>
        </pc:graphicFrameChg>
        <pc:picChg chg="add del mod">
          <ac:chgData name="Leonard, Kim (EOL)" userId="5bd39186-e354-4090-ac34-876dada16b09" providerId="ADAL" clId="{6DB9F9DF-CBC7-4BD1-AD45-486075DEDE44}" dt="2022-03-15T14:23:50.703" v="11411" actId="478"/>
          <ac:picMkLst>
            <pc:docMk/>
            <pc:sldMk cId="888750265" sldId="509"/>
            <ac:picMk id="8" creationId="{0678737F-96DF-4C03-A59C-68D14A0422A2}"/>
          </ac:picMkLst>
        </pc:picChg>
        <pc:picChg chg="add mod modCrop">
          <ac:chgData name="Leonard, Kim (EOL)" userId="5bd39186-e354-4090-ac34-876dada16b09" providerId="ADAL" clId="{6DB9F9DF-CBC7-4BD1-AD45-486075DEDE44}" dt="2022-03-15T14:27:34.974" v="11437" actId="1582"/>
          <ac:picMkLst>
            <pc:docMk/>
            <pc:sldMk cId="888750265" sldId="509"/>
            <ac:picMk id="10" creationId="{E6945B2F-4FBE-4DB9-9507-FEDB280D2513}"/>
          </ac:picMkLst>
        </pc:picChg>
        <pc:picChg chg="add mod">
          <ac:chgData name="Leonard, Kim (EOL)" userId="5bd39186-e354-4090-ac34-876dada16b09" providerId="ADAL" clId="{6DB9F9DF-CBC7-4BD1-AD45-486075DEDE44}" dt="2022-03-15T14:27:34.974" v="11437" actId="1582"/>
          <ac:picMkLst>
            <pc:docMk/>
            <pc:sldMk cId="888750265" sldId="509"/>
            <ac:picMk id="12" creationId="{8BF7A843-D650-49B2-804A-734D4315EE0B}"/>
          </ac:picMkLst>
        </pc:picChg>
        <pc:picChg chg="add mod">
          <ac:chgData name="Leonard, Kim (EOL)" userId="5bd39186-e354-4090-ac34-876dada16b09" providerId="ADAL" clId="{6DB9F9DF-CBC7-4BD1-AD45-486075DEDE44}" dt="2022-03-15T14:27:34.974" v="11437" actId="1582"/>
          <ac:picMkLst>
            <pc:docMk/>
            <pc:sldMk cId="888750265" sldId="509"/>
            <ac:picMk id="14" creationId="{5ACC7F30-F017-44BE-818C-2BE0BFE01C47}"/>
          </ac:picMkLst>
        </pc:picChg>
      </pc:sldChg>
      <pc:sldChg chg="addSp delSp modSp new mod modNotes modNotesTx">
        <pc:chgData name="Leonard, Kim (EOL)" userId="5bd39186-e354-4090-ac34-876dada16b09" providerId="ADAL" clId="{6DB9F9DF-CBC7-4BD1-AD45-486075DEDE44}" dt="2022-03-25T10:43:39.588" v="33491" actId="5793"/>
        <pc:sldMkLst>
          <pc:docMk/>
          <pc:sldMk cId="2068451255" sldId="510"/>
        </pc:sldMkLst>
        <pc:spChg chg="del">
          <ac:chgData name="Leonard, Kim (EOL)" userId="5bd39186-e354-4090-ac34-876dada16b09" providerId="ADAL" clId="{6DB9F9DF-CBC7-4BD1-AD45-486075DEDE44}" dt="2022-03-15T16:21:15.963" v="11945" actId="478"/>
          <ac:spMkLst>
            <pc:docMk/>
            <pc:sldMk cId="2068451255" sldId="510"/>
            <ac:spMk id="2" creationId="{8511E843-E8E8-4CCB-B33F-D5A9BC234589}"/>
          </ac:spMkLst>
        </pc:spChg>
        <pc:spChg chg="del">
          <ac:chgData name="Leonard, Kim (EOL)" userId="5bd39186-e354-4090-ac34-876dada16b09" providerId="ADAL" clId="{6DB9F9DF-CBC7-4BD1-AD45-486075DEDE44}" dt="2022-03-14T17:46:58.822" v="10646" actId="478"/>
          <ac:spMkLst>
            <pc:docMk/>
            <pc:sldMk cId="2068451255" sldId="510"/>
            <ac:spMk id="4" creationId="{581FCD8E-EDC8-4F0C-A17C-B67DC76C4BED}"/>
          </ac:spMkLst>
        </pc:spChg>
        <pc:spChg chg="del">
          <ac:chgData name="Leonard, Kim (EOL)" userId="5bd39186-e354-4090-ac34-876dada16b09" providerId="ADAL" clId="{6DB9F9DF-CBC7-4BD1-AD45-486075DEDE44}" dt="2022-03-14T17:47:01.065" v="10647" actId="478"/>
          <ac:spMkLst>
            <pc:docMk/>
            <pc:sldMk cId="2068451255" sldId="510"/>
            <ac:spMk id="5" creationId="{9DC7A799-7D21-4F2A-A8AB-EBF051367C2E}"/>
          </ac:spMkLst>
        </pc:spChg>
        <pc:spChg chg="add del mod">
          <ac:chgData name="Leonard, Kim (EOL)" userId="5bd39186-e354-4090-ac34-876dada16b09" providerId="ADAL" clId="{6DB9F9DF-CBC7-4BD1-AD45-486075DEDE44}" dt="2022-03-15T16:20:58.439" v="11942" actId="478"/>
          <ac:spMkLst>
            <pc:docMk/>
            <pc:sldMk cId="2068451255" sldId="510"/>
            <ac:spMk id="8" creationId="{DADDE6A0-0824-444F-88A2-A893AA370FB3}"/>
          </ac:spMkLst>
        </pc:spChg>
        <pc:spChg chg="add mod">
          <ac:chgData name="Leonard, Kim (EOL)" userId="5bd39186-e354-4090-ac34-876dada16b09" providerId="ADAL" clId="{6DB9F9DF-CBC7-4BD1-AD45-486075DEDE44}" dt="2022-03-17T18:41:17.655" v="19419" actId="114"/>
          <ac:spMkLst>
            <pc:docMk/>
            <pc:sldMk cId="2068451255" sldId="510"/>
            <ac:spMk id="17" creationId="{1367BE65-33F1-4E13-8983-E714A1E443C3}"/>
          </ac:spMkLst>
        </pc:spChg>
        <pc:spChg chg="add mod">
          <ac:chgData name="Leonard, Kim (EOL)" userId="5bd39186-e354-4090-ac34-876dada16b09" providerId="ADAL" clId="{6DB9F9DF-CBC7-4BD1-AD45-486075DEDE44}" dt="2022-03-15T16:23:02.992" v="11953"/>
          <ac:spMkLst>
            <pc:docMk/>
            <pc:sldMk cId="2068451255" sldId="510"/>
            <ac:spMk id="20" creationId="{56877222-B548-4DCD-BB18-8CC949ABA5E8}"/>
          </ac:spMkLst>
        </pc:spChg>
        <pc:spChg chg="add mod">
          <ac:chgData name="Leonard, Kim (EOL)" userId="5bd39186-e354-4090-ac34-876dada16b09" providerId="ADAL" clId="{6DB9F9DF-CBC7-4BD1-AD45-486075DEDE44}" dt="2022-03-15T16:23:02.992" v="11953"/>
          <ac:spMkLst>
            <pc:docMk/>
            <pc:sldMk cId="2068451255" sldId="510"/>
            <ac:spMk id="21" creationId="{B6659538-8306-47BA-8617-90825CA442ED}"/>
          </ac:spMkLst>
        </pc:spChg>
        <pc:grpChg chg="add del mod">
          <ac:chgData name="Leonard, Kim (EOL)" userId="5bd39186-e354-4090-ac34-876dada16b09" providerId="ADAL" clId="{6DB9F9DF-CBC7-4BD1-AD45-486075DEDE44}" dt="2022-03-16T14:41:27.297" v="14128" actId="21"/>
          <ac:grpSpMkLst>
            <pc:docMk/>
            <pc:sldMk cId="2068451255" sldId="510"/>
            <ac:grpSpMk id="18" creationId="{A081C2AA-17E4-437F-8223-19FD532589C7}"/>
          </ac:grpSpMkLst>
        </pc:grpChg>
        <pc:grpChg chg="add del mod">
          <ac:chgData name="Leonard, Kim (EOL)" userId="5bd39186-e354-4090-ac34-876dada16b09" providerId="ADAL" clId="{6DB9F9DF-CBC7-4BD1-AD45-486075DEDE44}" dt="2022-03-16T14:41:42.480" v="14132" actId="478"/>
          <ac:grpSpMkLst>
            <pc:docMk/>
            <pc:sldMk cId="2068451255" sldId="510"/>
            <ac:grpSpMk id="19" creationId="{EC56F36D-67F2-45A8-AED7-3C7DCD0817D0}"/>
          </ac:grpSpMkLst>
        </pc:grpChg>
        <pc:graphicFrameChg chg="add del mod modGraphic">
          <ac:chgData name="Leonard, Kim (EOL)" userId="5bd39186-e354-4090-ac34-876dada16b09" providerId="ADAL" clId="{6DB9F9DF-CBC7-4BD1-AD45-486075DEDE44}" dt="2022-03-21T18:34:44.953" v="22672"/>
          <ac:graphicFrameMkLst>
            <pc:docMk/>
            <pc:sldMk cId="2068451255" sldId="510"/>
            <ac:graphicFrameMk id="6" creationId="{B32B4028-4983-4DAA-AF33-E340E3DA3CD8}"/>
          </ac:graphicFrameMkLst>
        </pc:graphicFrameChg>
        <pc:graphicFrameChg chg="add del mod">
          <ac:chgData name="Leonard, Kim (EOL)" userId="5bd39186-e354-4090-ac34-876dada16b09" providerId="ADAL" clId="{6DB9F9DF-CBC7-4BD1-AD45-486075DEDE44}" dt="2022-03-15T14:59:12.428" v="11514" actId="478"/>
          <ac:graphicFrameMkLst>
            <pc:docMk/>
            <pc:sldMk cId="2068451255" sldId="510"/>
            <ac:graphicFrameMk id="7" creationId="{AC1BF2F4-95B4-4559-9773-212C8B353063}"/>
          </ac:graphicFrameMkLst>
        </pc:graphicFrameChg>
        <pc:picChg chg="add del mod">
          <ac:chgData name="Leonard, Kim (EOL)" userId="5bd39186-e354-4090-ac34-876dada16b09" providerId="ADAL" clId="{6DB9F9DF-CBC7-4BD1-AD45-486075DEDE44}" dt="2022-03-15T16:15:45.106" v="11923" actId="478"/>
          <ac:picMkLst>
            <pc:docMk/>
            <pc:sldMk cId="2068451255" sldId="510"/>
            <ac:picMk id="5" creationId="{439D2769-FBEA-45CA-B309-13D3CDD31985}"/>
          </ac:picMkLst>
        </pc:picChg>
        <pc:picChg chg="add del mod">
          <ac:chgData name="Leonard, Kim (EOL)" userId="5bd39186-e354-4090-ac34-876dada16b09" providerId="ADAL" clId="{6DB9F9DF-CBC7-4BD1-AD45-486075DEDE44}" dt="2022-03-15T16:15:43.698" v="11922" actId="478"/>
          <ac:picMkLst>
            <pc:docMk/>
            <pc:sldMk cId="2068451255" sldId="510"/>
            <ac:picMk id="10" creationId="{B0339DF6-8FA1-45C6-A776-72A63D329287}"/>
          </ac:picMkLst>
        </pc:picChg>
        <pc:picChg chg="add mod">
          <ac:chgData name="Leonard, Kim (EOL)" userId="5bd39186-e354-4090-ac34-876dada16b09" providerId="ADAL" clId="{6DB9F9DF-CBC7-4BD1-AD45-486075DEDE44}" dt="2022-03-15T16:21:43.339" v="11949" actId="164"/>
          <ac:picMkLst>
            <pc:docMk/>
            <pc:sldMk cId="2068451255" sldId="510"/>
            <ac:picMk id="12" creationId="{1F24BE74-D1B7-45BD-9C52-319BD2098582}"/>
          </ac:picMkLst>
        </pc:picChg>
        <pc:picChg chg="add mod">
          <ac:chgData name="Leonard, Kim (EOL)" userId="5bd39186-e354-4090-ac34-876dada16b09" providerId="ADAL" clId="{6DB9F9DF-CBC7-4BD1-AD45-486075DEDE44}" dt="2022-03-15T16:21:43.339" v="11949" actId="164"/>
          <ac:picMkLst>
            <pc:docMk/>
            <pc:sldMk cId="2068451255" sldId="510"/>
            <ac:picMk id="14" creationId="{4AA5BE01-9861-4143-9EB9-0A0BC514973F}"/>
          </ac:picMkLst>
        </pc:picChg>
        <pc:picChg chg="add mod">
          <ac:chgData name="Leonard, Kim (EOL)" userId="5bd39186-e354-4090-ac34-876dada16b09" providerId="ADAL" clId="{6DB9F9DF-CBC7-4BD1-AD45-486075DEDE44}" dt="2022-03-15T16:21:43.339" v="11949" actId="164"/>
          <ac:picMkLst>
            <pc:docMk/>
            <pc:sldMk cId="2068451255" sldId="510"/>
            <ac:picMk id="16" creationId="{B07C988E-A4F3-456D-A3D0-99EBF6E0B901}"/>
          </ac:picMkLst>
        </pc:picChg>
      </pc:sldChg>
      <pc:sldChg chg="modSp new del mod">
        <pc:chgData name="Leonard, Kim (EOL)" userId="5bd39186-e354-4090-ac34-876dada16b09" providerId="ADAL" clId="{6DB9F9DF-CBC7-4BD1-AD45-486075DEDE44}" dt="2022-03-15T17:50:45.548" v="12311" actId="2696"/>
        <pc:sldMkLst>
          <pc:docMk/>
          <pc:sldMk cId="4125902340" sldId="511"/>
        </pc:sldMkLst>
        <pc:spChg chg="mod">
          <ac:chgData name="Leonard, Kim (EOL)" userId="5bd39186-e354-4090-ac34-876dada16b09" providerId="ADAL" clId="{6DB9F9DF-CBC7-4BD1-AD45-486075DEDE44}" dt="2022-03-14T18:09:48.246" v="11021" actId="20577"/>
          <ac:spMkLst>
            <pc:docMk/>
            <pc:sldMk cId="4125902340" sldId="511"/>
            <ac:spMk id="4" creationId="{9627133F-9354-4A5D-9562-C9607B636934}"/>
          </ac:spMkLst>
        </pc:spChg>
      </pc:sldChg>
      <pc:sldChg chg="addSp delSp modSp mod modNotes modNotesTx">
        <pc:chgData name="Leonard, Kim (EOL)" userId="5bd39186-e354-4090-ac34-876dada16b09" providerId="ADAL" clId="{6DB9F9DF-CBC7-4BD1-AD45-486075DEDE44}" dt="2022-03-25T10:30:32.761" v="33087" actId="255"/>
        <pc:sldMkLst>
          <pc:docMk/>
          <pc:sldMk cId="1765093627" sldId="530"/>
        </pc:sldMkLst>
        <pc:spChg chg="del">
          <ac:chgData name="Leonard, Kim (EOL)" userId="5bd39186-e354-4090-ac34-876dada16b09" providerId="ADAL" clId="{6DB9F9DF-CBC7-4BD1-AD45-486075DEDE44}" dt="2022-03-15T13:41:58.315" v="11152" actId="478"/>
          <ac:spMkLst>
            <pc:docMk/>
            <pc:sldMk cId="1765093627" sldId="530"/>
            <ac:spMk id="16" creationId="{00000000-0000-0000-0000-000000000000}"/>
          </ac:spMkLst>
        </pc:spChg>
        <pc:spChg chg="add mod">
          <ac:chgData name="Leonard, Kim (EOL)" userId="5bd39186-e354-4090-ac34-876dada16b09" providerId="ADAL" clId="{6DB9F9DF-CBC7-4BD1-AD45-486075DEDE44}" dt="2022-03-15T13:42:07.920" v="11155" actId="1076"/>
          <ac:spMkLst>
            <pc:docMk/>
            <pc:sldMk cId="1765093627" sldId="530"/>
            <ac:spMk id="20" creationId="{D64FD49A-F5EC-4005-8549-5E1976A2F8F5}"/>
          </ac:spMkLst>
        </pc:spChg>
        <pc:spChg chg="mod">
          <ac:chgData name="Leonard, Kim (EOL)" userId="5bd39186-e354-4090-ac34-876dada16b09" providerId="ADAL" clId="{6DB9F9DF-CBC7-4BD1-AD45-486075DEDE44}" dt="2022-03-21T18:56:07.896" v="22837" actId="20577"/>
          <ac:spMkLst>
            <pc:docMk/>
            <pc:sldMk cId="1765093627" sldId="530"/>
            <ac:spMk id="22" creationId="{00605B4D-571F-469D-B995-2A80066FBA94}"/>
          </ac:spMkLst>
        </pc:spChg>
        <pc:spChg chg="mod">
          <ac:chgData name="Leonard, Kim (EOL)" userId="5bd39186-e354-4090-ac34-876dada16b09" providerId="ADAL" clId="{6DB9F9DF-CBC7-4BD1-AD45-486075DEDE44}" dt="2022-03-21T17:18:51.388" v="21780" actId="13926"/>
          <ac:spMkLst>
            <pc:docMk/>
            <pc:sldMk cId="1765093627" sldId="530"/>
            <ac:spMk id="47" creationId="{32F82454-B206-41BD-AA18-C0D1050660D7}"/>
          </ac:spMkLst>
        </pc:spChg>
        <pc:grpChg chg="mod">
          <ac:chgData name="Leonard, Kim (EOL)" userId="5bd39186-e354-4090-ac34-876dada16b09" providerId="ADAL" clId="{6DB9F9DF-CBC7-4BD1-AD45-486075DEDE44}" dt="2022-03-15T14:00:20.079" v="11212" actId="14100"/>
          <ac:grpSpMkLst>
            <pc:docMk/>
            <pc:sldMk cId="1765093627" sldId="530"/>
            <ac:grpSpMk id="18" creationId="{5877AD19-76A0-4574-87C1-80987815481E}"/>
          </ac:grpSpMkLst>
        </pc:grpChg>
        <pc:graphicFrameChg chg="mod">
          <ac:chgData name="Leonard, Kim (EOL)" userId="5bd39186-e354-4090-ac34-876dada16b09" providerId="ADAL" clId="{6DB9F9DF-CBC7-4BD1-AD45-486075DEDE44}" dt="2022-03-21T18:56:04.151" v="22836" actId="20577"/>
          <ac:graphicFrameMkLst>
            <pc:docMk/>
            <pc:sldMk cId="1765093627" sldId="530"/>
            <ac:graphicFrameMk id="9" creationId="{05FE7FDA-7C71-4266-A3A1-7FCCBFA9188B}"/>
          </ac:graphicFrameMkLst>
        </pc:graphicFrameChg>
      </pc:sldChg>
      <pc:sldChg chg="addSp delSp modSp new mod setBg setClrOvrMap">
        <pc:chgData name="Leonard, Kim (EOL)" userId="5bd39186-e354-4090-ac34-876dada16b09" providerId="ADAL" clId="{6DB9F9DF-CBC7-4BD1-AD45-486075DEDE44}" dt="2022-03-18T13:06:21.914" v="19518" actId="1076"/>
        <pc:sldMkLst>
          <pc:docMk/>
          <pc:sldMk cId="3732911624" sldId="531"/>
        </pc:sldMkLst>
        <pc:spChg chg="mod">
          <ac:chgData name="Leonard, Kim (EOL)" userId="5bd39186-e354-4090-ac34-876dada16b09" providerId="ADAL" clId="{6DB9F9DF-CBC7-4BD1-AD45-486075DEDE44}" dt="2022-03-18T13:06:05.850" v="19514" actId="1076"/>
          <ac:spMkLst>
            <pc:docMk/>
            <pc:sldMk cId="3732911624" sldId="531"/>
            <ac:spMk id="2" creationId="{C3E1B803-4DC6-4110-AE11-BFBBC87BA399}"/>
          </ac:spMkLst>
        </pc:spChg>
        <pc:spChg chg="mod ord">
          <ac:chgData name="Leonard, Kim (EOL)" userId="5bd39186-e354-4090-ac34-876dada16b09" providerId="ADAL" clId="{6DB9F9DF-CBC7-4BD1-AD45-486075DEDE44}" dt="2022-03-15T14:19:48.938" v="11370" actId="26606"/>
          <ac:spMkLst>
            <pc:docMk/>
            <pc:sldMk cId="3732911624" sldId="531"/>
            <ac:spMk id="3" creationId="{FAFEE9B4-50A5-421D-964A-97AEE8C27371}"/>
          </ac:spMkLst>
        </pc:spChg>
        <pc:spChg chg="del">
          <ac:chgData name="Leonard, Kim (EOL)" userId="5bd39186-e354-4090-ac34-876dada16b09" providerId="ADAL" clId="{6DB9F9DF-CBC7-4BD1-AD45-486075DEDE44}" dt="2022-03-15T14:19:16.102" v="11364" actId="478"/>
          <ac:spMkLst>
            <pc:docMk/>
            <pc:sldMk cId="3732911624" sldId="531"/>
            <ac:spMk id="4" creationId="{6DA53209-823E-4EC6-B97A-262F7990AAF2}"/>
          </ac:spMkLst>
        </pc:spChg>
        <pc:spChg chg="add del mod ord">
          <ac:chgData name="Leonard, Kim (EOL)" userId="5bd39186-e354-4090-ac34-876dada16b09" providerId="ADAL" clId="{6DB9F9DF-CBC7-4BD1-AD45-486075DEDE44}" dt="2022-03-15T14:19:53.075" v="11371" actId="478"/>
          <ac:spMkLst>
            <pc:docMk/>
            <pc:sldMk cId="3732911624" sldId="531"/>
            <ac:spMk id="5" creationId="{5A054E68-A16A-4D98-9B53-853A69452F7F}"/>
          </ac:spMkLst>
        </pc:spChg>
        <pc:spChg chg="add del">
          <ac:chgData name="Leonard, Kim (EOL)" userId="5bd39186-e354-4090-ac34-876dada16b09" providerId="ADAL" clId="{6DB9F9DF-CBC7-4BD1-AD45-486075DEDE44}" dt="2022-03-15T14:19:48.938" v="11370" actId="26606"/>
          <ac:spMkLst>
            <pc:docMk/>
            <pc:sldMk cId="3732911624" sldId="531"/>
            <ac:spMk id="12" creationId="{911BE883-46B4-412C-B6C3-88A2FF74BECF}"/>
          </ac:spMkLst>
        </pc:spChg>
        <pc:spChg chg="add del">
          <ac:chgData name="Leonard, Kim (EOL)" userId="5bd39186-e354-4090-ac34-876dada16b09" providerId="ADAL" clId="{6DB9F9DF-CBC7-4BD1-AD45-486075DEDE44}" dt="2022-03-15T14:19:48.938" v="11370" actId="26606"/>
          <ac:spMkLst>
            <pc:docMk/>
            <pc:sldMk cId="3732911624" sldId="531"/>
            <ac:spMk id="14" creationId="{577D1452-F0B7-431E-9A24-D3F7103D8510}"/>
          </ac:spMkLst>
        </pc:spChg>
        <pc:spChg chg="add del">
          <ac:chgData name="Leonard, Kim (EOL)" userId="5bd39186-e354-4090-ac34-876dada16b09" providerId="ADAL" clId="{6DB9F9DF-CBC7-4BD1-AD45-486075DEDE44}" dt="2022-03-15T14:19:48.938" v="11370" actId="26606"/>
          <ac:spMkLst>
            <pc:docMk/>
            <pc:sldMk cId="3732911624" sldId="531"/>
            <ac:spMk id="16" creationId="{A660F4F9-5DF5-4F15-BE6A-CD8648BB1148}"/>
          </ac:spMkLst>
        </pc:spChg>
        <pc:picChg chg="add mod">
          <ac:chgData name="Leonard, Kim (EOL)" userId="5bd39186-e354-4090-ac34-876dada16b09" providerId="ADAL" clId="{6DB9F9DF-CBC7-4BD1-AD45-486075DEDE44}" dt="2022-03-18T13:06:21.914" v="19518" actId="1076"/>
          <ac:picMkLst>
            <pc:docMk/>
            <pc:sldMk cId="3732911624" sldId="531"/>
            <ac:picMk id="5" creationId="{783A57B4-ED95-43C1-8438-BA5008C3DFAA}"/>
          </ac:picMkLst>
        </pc:picChg>
        <pc:picChg chg="add mod">
          <ac:chgData name="Leonard, Kim (EOL)" userId="5bd39186-e354-4090-ac34-876dada16b09" providerId="ADAL" clId="{6DB9F9DF-CBC7-4BD1-AD45-486075DEDE44}" dt="2022-03-18T13:05:18.942" v="19508" actId="1038"/>
          <ac:picMkLst>
            <pc:docMk/>
            <pc:sldMk cId="3732911624" sldId="531"/>
            <ac:picMk id="7" creationId="{A86A4EB9-A039-4914-8995-8D157B193000}"/>
          </ac:picMkLst>
        </pc:picChg>
      </pc:sldChg>
      <pc:sldChg chg="addSp delSp modSp new mod">
        <pc:chgData name="Leonard, Kim (EOL)" userId="5bd39186-e354-4090-ac34-876dada16b09" providerId="ADAL" clId="{6DB9F9DF-CBC7-4BD1-AD45-486075DEDE44}" dt="2022-03-16T14:38:10.939" v="14109" actId="207"/>
        <pc:sldMkLst>
          <pc:docMk/>
          <pc:sldMk cId="3237918000" sldId="532"/>
        </pc:sldMkLst>
        <pc:spChg chg="mod">
          <ac:chgData name="Leonard, Kim (EOL)" userId="5bd39186-e354-4090-ac34-876dada16b09" providerId="ADAL" clId="{6DB9F9DF-CBC7-4BD1-AD45-486075DEDE44}" dt="2022-03-15T15:34:21.289" v="11722" actId="20577"/>
          <ac:spMkLst>
            <pc:docMk/>
            <pc:sldMk cId="3237918000" sldId="532"/>
            <ac:spMk id="2" creationId="{CF7371CA-C20F-49EA-9D04-657EC0755391}"/>
          </ac:spMkLst>
        </pc:spChg>
        <pc:spChg chg="del">
          <ac:chgData name="Leonard, Kim (EOL)" userId="5bd39186-e354-4090-ac34-876dada16b09" providerId="ADAL" clId="{6DB9F9DF-CBC7-4BD1-AD45-486075DEDE44}" dt="2022-03-15T15:28:28.203" v="11682" actId="478"/>
          <ac:spMkLst>
            <pc:docMk/>
            <pc:sldMk cId="3237918000" sldId="532"/>
            <ac:spMk id="4" creationId="{9F4ABFC1-67AD-49A2-B2AD-CD0CFF8F6A3C}"/>
          </ac:spMkLst>
        </pc:spChg>
        <pc:spChg chg="del">
          <ac:chgData name="Leonard, Kim (EOL)" userId="5bd39186-e354-4090-ac34-876dada16b09" providerId="ADAL" clId="{6DB9F9DF-CBC7-4BD1-AD45-486075DEDE44}" dt="2022-03-15T15:28:48.881" v="11683" actId="478"/>
          <ac:spMkLst>
            <pc:docMk/>
            <pc:sldMk cId="3237918000" sldId="532"/>
            <ac:spMk id="5" creationId="{29FE2530-D414-40A7-B43D-6A03FE7BCBC8}"/>
          </ac:spMkLst>
        </pc:spChg>
        <pc:spChg chg="add mod">
          <ac:chgData name="Leonard, Kim (EOL)" userId="5bd39186-e354-4090-ac34-876dada16b09" providerId="ADAL" clId="{6DB9F9DF-CBC7-4BD1-AD45-486075DEDE44}" dt="2022-03-16T14:38:10.939" v="14109" actId="207"/>
          <ac:spMkLst>
            <pc:docMk/>
            <pc:sldMk cId="3237918000" sldId="532"/>
            <ac:spMk id="15" creationId="{191FEDB0-A731-49DC-B4BB-4560B8F31801}"/>
          </ac:spMkLst>
        </pc:spChg>
        <pc:grpChg chg="add mod">
          <ac:chgData name="Leonard, Kim (EOL)" userId="5bd39186-e354-4090-ac34-876dada16b09" providerId="ADAL" clId="{6DB9F9DF-CBC7-4BD1-AD45-486075DEDE44}" dt="2022-03-16T14:35:55.494" v="14097" actId="14100"/>
          <ac:grpSpMkLst>
            <pc:docMk/>
            <pc:sldMk cId="3237918000" sldId="532"/>
            <ac:grpSpMk id="6" creationId="{2CCC006A-A251-488A-AB25-9E6B041783AE}"/>
          </ac:grpSpMkLst>
        </pc:grpChg>
        <pc:grpChg chg="add mod">
          <ac:chgData name="Leonard, Kim (EOL)" userId="5bd39186-e354-4090-ac34-876dada16b09" providerId="ADAL" clId="{6DB9F9DF-CBC7-4BD1-AD45-486075DEDE44}" dt="2022-03-15T18:22:48.268" v="12604" actId="1036"/>
          <ac:grpSpMkLst>
            <pc:docMk/>
            <pc:sldMk cId="3237918000" sldId="532"/>
            <ac:grpSpMk id="14" creationId="{9347E099-B888-4209-8785-267A2E28A1D7}"/>
          </ac:grpSpMkLst>
        </pc:grpChg>
        <pc:picChg chg="mod">
          <ac:chgData name="Leonard, Kim (EOL)" userId="5bd39186-e354-4090-ac34-876dada16b09" providerId="ADAL" clId="{6DB9F9DF-CBC7-4BD1-AD45-486075DEDE44}" dt="2022-03-16T14:36:12.165" v="14100" actId="1076"/>
          <ac:picMkLst>
            <pc:docMk/>
            <pc:sldMk cId="3237918000" sldId="532"/>
            <ac:picMk id="7" creationId="{FB7085A0-D685-472E-8D6E-AEF34128AC93}"/>
          </ac:picMkLst>
        </pc:picChg>
        <pc:picChg chg="mod">
          <ac:chgData name="Leonard, Kim (EOL)" userId="5bd39186-e354-4090-ac34-876dada16b09" providerId="ADAL" clId="{6DB9F9DF-CBC7-4BD1-AD45-486075DEDE44}" dt="2022-03-15T15:28:58.153" v="11685"/>
          <ac:picMkLst>
            <pc:docMk/>
            <pc:sldMk cId="3237918000" sldId="532"/>
            <ac:picMk id="8" creationId="{EFF4860D-1BC1-455F-9524-ECCEFB99E16E}"/>
          </ac:picMkLst>
        </pc:picChg>
        <pc:picChg chg="mod">
          <ac:chgData name="Leonard, Kim (EOL)" userId="5bd39186-e354-4090-ac34-876dada16b09" providerId="ADAL" clId="{6DB9F9DF-CBC7-4BD1-AD45-486075DEDE44}" dt="2022-03-15T15:28:58.153" v="11685"/>
          <ac:picMkLst>
            <pc:docMk/>
            <pc:sldMk cId="3237918000" sldId="532"/>
            <ac:picMk id="9" creationId="{89050992-A175-424D-B645-D77DDBFB2BC0}"/>
          </ac:picMkLst>
        </pc:picChg>
        <pc:picChg chg="add mod">
          <ac:chgData name="Leonard, Kim (EOL)" userId="5bd39186-e354-4090-ac34-876dada16b09" providerId="ADAL" clId="{6DB9F9DF-CBC7-4BD1-AD45-486075DEDE44}" dt="2022-03-15T15:33:56.957" v="11701" actId="164"/>
          <ac:picMkLst>
            <pc:docMk/>
            <pc:sldMk cId="3237918000" sldId="532"/>
            <ac:picMk id="11" creationId="{BBF82F1C-02D5-4A90-80D9-C5FB64E663BD}"/>
          </ac:picMkLst>
        </pc:picChg>
        <pc:picChg chg="add mod">
          <ac:chgData name="Leonard, Kim (EOL)" userId="5bd39186-e354-4090-ac34-876dada16b09" providerId="ADAL" clId="{6DB9F9DF-CBC7-4BD1-AD45-486075DEDE44}" dt="2022-03-15T15:33:56.957" v="11701" actId="164"/>
          <ac:picMkLst>
            <pc:docMk/>
            <pc:sldMk cId="3237918000" sldId="532"/>
            <ac:picMk id="13" creationId="{FCB516EB-4A59-46A3-BD3A-FB0A38A857F5}"/>
          </ac:picMkLst>
        </pc:picChg>
        <pc:picChg chg="add mod">
          <ac:chgData name="Leonard, Kim (EOL)" userId="5bd39186-e354-4090-ac34-876dada16b09" providerId="ADAL" clId="{6DB9F9DF-CBC7-4BD1-AD45-486075DEDE44}" dt="2022-03-15T18:22:54.868" v="12620" actId="1036"/>
          <ac:picMkLst>
            <pc:docMk/>
            <pc:sldMk cId="3237918000" sldId="532"/>
            <ac:picMk id="17" creationId="{271EEE29-A6C7-41F0-8563-0B84B75A79C3}"/>
          </ac:picMkLst>
        </pc:picChg>
        <pc:picChg chg="add mod">
          <ac:chgData name="Leonard, Kim (EOL)" userId="5bd39186-e354-4090-ac34-876dada16b09" providerId="ADAL" clId="{6DB9F9DF-CBC7-4BD1-AD45-486075DEDE44}" dt="2022-03-15T18:22:48.268" v="12604" actId="1036"/>
          <ac:picMkLst>
            <pc:docMk/>
            <pc:sldMk cId="3237918000" sldId="532"/>
            <ac:picMk id="19" creationId="{55882408-7F77-44E5-8EAE-5C7E2C91220B}"/>
          </ac:picMkLst>
        </pc:picChg>
      </pc:sldChg>
      <pc:sldChg chg="addSp modSp new del">
        <pc:chgData name="Leonard, Kim (EOL)" userId="5bd39186-e354-4090-ac34-876dada16b09" providerId="ADAL" clId="{6DB9F9DF-CBC7-4BD1-AD45-486075DEDE44}" dt="2022-03-15T16:20:52.165" v="11941" actId="2696"/>
        <pc:sldMkLst>
          <pc:docMk/>
          <pc:sldMk cId="426133449" sldId="533"/>
        </pc:sldMkLst>
        <pc:graphicFrameChg chg="add mod">
          <ac:chgData name="Leonard, Kim (EOL)" userId="5bd39186-e354-4090-ac34-876dada16b09" providerId="ADAL" clId="{6DB9F9DF-CBC7-4BD1-AD45-486075DEDE44}" dt="2022-03-15T15:46:43.198" v="11897"/>
          <ac:graphicFrameMkLst>
            <pc:docMk/>
            <pc:sldMk cId="426133449" sldId="533"/>
            <ac:graphicFrameMk id="6" creationId="{C36F4784-90D5-4D59-8F69-7904AE666F18}"/>
          </ac:graphicFrameMkLst>
        </pc:graphicFrameChg>
      </pc:sldChg>
      <pc:sldChg chg="addSp delSp modSp new mod modNotes modNotesTx">
        <pc:chgData name="Leonard, Kim (EOL)" userId="5bd39186-e354-4090-ac34-876dada16b09" providerId="ADAL" clId="{6DB9F9DF-CBC7-4BD1-AD45-486075DEDE44}" dt="2022-03-25T11:10:38.704" v="34541" actId="20577"/>
        <pc:sldMkLst>
          <pc:docMk/>
          <pc:sldMk cId="3910165818" sldId="533"/>
        </pc:sldMkLst>
        <pc:spChg chg="del mod">
          <ac:chgData name="Leonard, Kim (EOL)" userId="5bd39186-e354-4090-ac34-876dada16b09" providerId="ADAL" clId="{6DB9F9DF-CBC7-4BD1-AD45-486075DEDE44}" dt="2022-03-15T17:04:41.328" v="12018" actId="478"/>
          <ac:spMkLst>
            <pc:docMk/>
            <pc:sldMk cId="3910165818" sldId="533"/>
            <ac:spMk id="2" creationId="{B75A7600-5F1A-4F2F-8B39-9BEBD083E724}"/>
          </ac:spMkLst>
        </pc:spChg>
        <pc:spChg chg="del">
          <ac:chgData name="Leonard, Kim (EOL)" userId="5bd39186-e354-4090-ac34-876dada16b09" providerId="ADAL" clId="{6DB9F9DF-CBC7-4BD1-AD45-486075DEDE44}" dt="2022-03-15T16:49:28.155" v="11996" actId="478"/>
          <ac:spMkLst>
            <pc:docMk/>
            <pc:sldMk cId="3910165818" sldId="533"/>
            <ac:spMk id="4" creationId="{EC9CCD5F-E904-4EA7-A87F-FDDF45317280}"/>
          </ac:spMkLst>
        </pc:spChg>
        <pc:spChg chg="del">
          <ac:chgData name="Leonard, Kim (EOL)" userId="5bd39186-e354-4090-ac34-876dada16b09" providerId="ADAL" clId="{6DB9F9DF-CBC7-4BD1-AD45-486075DEDE44}" dt="2022-03-15T16:49:29.784" v="11997" actId="478"/>
          <ac:spMkLst>
            <pc:docMk/>
            <pc:sldMk cId="3910165818" sldId="533"/>
            <ac:spMk id="5" creationId="{88D98A4A-168F-4648-BFBA-B1B004CB27A4}"/>
          </ac:spMkLst>
        </pc:spChg>
        <pc:spChg chg="add mod">
          <ac:chgData name="Leonard, Kim (EOL)" userId="5bd39186-e354-4090-ac34-876dada16b09" providerId="ADAL" clId="{6DB9F9DF-CBC7-4BD1-AD45-486075DEDE44}" dt="2022-03-16T15:07:03.288" v="15127" actId="20577"/>
          <ac:spMkLst>
            <pc:docMk/>
            <pc:sldMk cId="3910165818" sldId="533"/>
            <ac:spMk id="10" creationId="{0E655EB0-F7C2-4C11-8CD9-F55413FBA7CB}"/>
          </ac:spMkLst>
        </pc:spChg>
        <pc:spChg chg="add del mod">
          <ac:chgData name="Leonard, Kim (EOL)" userId="5bd39186-e354-4090-ac34-876dada16b09" providerId="ADAL" clId="{6DB9F9DF-CBC7-4BD1-AD45-486075DEDE44}" dt="2022-03-15T17:04:43.339" v="12019" actId="478"/>
          <ac:spMkLst>
            <pc:docMk/>
            <pc:sldMk cId="3910165818" sldId="533"/>
            <ac:spMk id="11" creationId="{D7B109CF-7BC3-4EB1-9D71-AA4CC8116F6D}"/>
          </ac:spMkLst>
        </pc:spChg>
        <pc:spChg chg="add mod">
          <ac:chgData name="Leonard, Kim (EOL)" userId="5bd39186-e354-4090-ac34-876dada16b09" providerId="ADAL" clId="{6DB9F9DF-CBC7-4BD1-AD45-486075DEDE44}" dt="2022-03-16T15:05:48.991" v="15090" actId="1076"/>
          <ac:spMkLst>
            <pc:docMk/>
            <pc:sldMk cId="3910165818" sldId="533"/>
            <ac:spMk id="21" creationId="{C74BF85D-8D11-4C6D-B768-03866643260B}"/>
          </ac:spMkLst>
        </pc:spChg>
        <pc:picChg chg="add del mod">
          <ac:chgData name="Leonard, Kim (EOL)" userId="5bd39186-e354-4090-ac34-876dada16b09" providerId="ADAL" clId="{6DB9F9DF-CBC7-4BD1-AD45-486075DEDE44}" dt="2022-03-15T17:11:50.675" v="12060" actId="21"/>
          <ac:picMkLst>
            <pc:docMk/>
            <pc:sldMk cId="3910165818" sldId="533"/>
            <ac:picMk id="7" creationId="{E1F4E58D-B10D-43D2-B286-8255B1A8A75F}"/>
          </ac:picMkLst>
        </pc:picChg>
        <pc:picChg chg="add mod">
          <ac:chgData name="Leonard, Kim (EOL)" userId="5bd39186-e354-4090-ac34-876dada16b09" providerId="ADAL" clId="{6DB9F9DF-CBC7-4BD1-AD45-486075DEDE44}" dt="2022-03-16T15:05:31.249" v="15086" actId="1076"/>
          <ac:picMkLst>
            <pc:docMk/>
            <pc:sldMk cId="3910165818" sldId="533"/>
            <ac:picMk id="9" creationId="{5C51B14A-0E4E-4601-A3B5-A2B08E2B6AD6}"/>
          </ac:picMkLst>
        </pc:picChg>
        <pc:picChg chg="add mod">
          <ac:chgData name="Leonard, Kim (EOL)" userId="5bd39186-e354-4090-ac34-876dada16b09" providerId="ADAL" clId="{6DB9F9DF-CBC7-4BD1-AD45-486075DEDE44}" dt="2022-03-16T15:06:01.823" v="15091" actId="1076"/>
          <ac:picMkLst>
            <pc:docMk/>
            <pc:sldMk cId="3910165818" sldId="533"/>
            <ac:picMk id="13" creationId="{3368447A-192C-4FA0-82F6-1003C6111741}"/>
          </ac:picMkLst>
        </pc:picChg>
        <pc:picChg chg="add mod">
          <ac:chgData name="Leonard, Kim (EOL)" userId="5bd39186-e354-4090-ac34-876dada16b09" providerId="ADAL" clId="{6DB9F9DF-CBC7-4BD1-AD45-486075DEDE44}" dt="2022-03-16T15:06:07.287" v="15093" actId="1076"/>
          <ac:picMkLst>
            <pc:docMk/>
            <pc:sldMk cId="3910165818" sldId="533"/>
            <ac:picMk id="15" creationId="{ED387E86-0AC2-40B3-81F8-ED0A2E60F851}"/>
          </ac:picMkLst>
        </pc:picChg>
        <pc:picChg chg="add mod">
          <ac:chgData name="Leonard, Kim (EOL)" userId="5bd39186-e354-4090-ac34-876dada16b09" providerId="ADAL" clId="{6DB9F9DF-CBC7-4BD1-AD45-486075DEDE44}" dt="2022-03-16T15:06:04.344" v="15092" actId="1076"/>
          <ac:picMkLst>
            <pc:docMk/>
            <pc:sldMk cId="3910165818" sldId="533"/>
            <ac:picMk id="17" creationId="{A3C83B6A-BDCC-414D-913A-B0347D7B0730}"/>
          </ac:picMkLst>
        </pc:picChg>
        <pc:picChg chg="add del mod">
          <ac:chgData name="Leonard, Kim (EOL)" userId="5bd39186-e354-4090-ac34-876dada16b09" providerId="ADAL" clId="{6DB9F9DF-CBC7-4BD1-AD45-486075DEDE44}" dt="2022-03-16T15:07:05.988" v="15128" actId="478"/>
          <ac:picMkLst>
            <pc:docMk/>
            <pc:sldMk cId="3910165818" sldId="533"/>
            <ac:picMk id="19" creationId="{4D282E2D-20CD-4202-8CD9-13C6D3DF3B0C}"/>
          </ac:picMkLst>
        </pc:picChg>
      </pc:sldChg>
      <pc:sldChg chg="addSp delSp modSp new mod ord">
        <pc:chgData name="Leonard, Kim (EOL)" userId="5bd39186-e354-4090-ac34-876dada16b09" providerId="ADAL" clId="{6DB9F9DF-CBC7-4BD1-AD45-486075DEDE44}" dt="2022-03-18T14:24:42.395" v="20162"/>
        <pc:sldMkLst>
          <pc:docMk/>
          <pc:sldMk cId="2035608719" sldId="534"/>
        </pc:sldMkLst>
        <pc:spChg chg="del">
          <ac:chgData name="Leonard, Kim (EOL)" userId="5bd39186-e354-4090-ac34-876dada16b09" providerId="ADAL" clId="{6DB9F9DF-CBC7-4BD1-AD45-486075DEDE44}" dt="2022-03-15T17:36:55.806" v="12230" actId="478"/>
          <ac:spMkLst>
            <pc:docMk/>
            <pc:sldMk cId="2035608719" sldId="534"/>
            <ac:spMk id="2" creationId="{A4C3E932-B734-443C-B7E1-2B59D69842B9}"/>
          </ac:spMkLst>
        </pc:spChg>
        <pc:spChg chg="del">
          <ac:chgData name="Leonard, Kim (EOL)" userId="5bd39186-e354-4090-ac34-876dada16b09" providerId="ADAL" clId="{6DB9F9DF-CBC7-4BD1-AD45-486075DEDE44}" dt="2022-03-15T17:30:52.850" v="12123" actId="478"/>
          <ac:spMkLst>
            <pc:docMk/>
            <pc:sldMk cId="2035608719" sldId="534"/>
            <ac:spMk id="4" creationId="{E4B1443C-8109-4EE8-9038-2CDB48A9FD72}"/>
          </ac:spMkLst>
        </pc:spChg>
        <pc:spChg chg="del">
          <ac:chgData name="Leonard, Kim (EOL)" userId="5bd39186-e354-4090-ac34-876dada16b09" providerId="ADAL" clId="{6DB9F9DF-CBC7-4BD1-AD45-486075DEDE44}" dt="2022-03-15T17:30:54.948" v="12124" actId="478"/>
          <ac:spMkLst>
            <pc:docMk/>
            <pc:sldMk cId="2035608719" sldId="534"/>
            <ac:spMk id="5" creationId="{D339C1B6-7EA5-4A6F-929C-028DF0305C41}"/>
          </ac:spMkLst>
        </pc:spChg>
        <pc:spChg chg="add mod">
          <ac:chgData name="Leonard, Kim (EOL)" userId="5bd39186-e354-4090-ac34-876dada16b09" providerId="ADAL" clId="{6DB9F9DF-CBC7-4BD1-AD45-486075DEDE44}" dt="2022-03-15T17:36:14.906" v="12229" actId="20577"/>
          <ac:spMkLst>
            <pc:docMk/>
            <pc:sldMk cId="2035608719" sldId="534"/>
            <ac:spMk id="12" creationId="{26AFB2B6-AE7A-45C6-A54B-F1CB8E44A3F1}"/>
          </ac:spMkLst>
        </pc:spChg>
        <pc:spChg chg="add mod">
          <ac:chgData name="Leonard, Kim (EOL)" userId="5bd39186-e354-4090-ac34-876dada16b09" providerId="ADAL" clId="{6DB9F9DF-CBC7-4BD1-AD45-486075DEDE44}" dt="2022-03-15T17:36:57.205" v="12231"/>
          <ac:spMkLst>
            <pc:docMk/>
            <pc:sldMk cId="2035608719" sldId="534"/>
            <ac:spMk id="13" creationId="{A289F22D-6DC5-483C-8AFB-14EB63EE5C10}"/>
          </ac:spMkLst>
        </pc:spChg>
        <pc:grpChg chg="add mod">
          <ac:chgData name="Leonard, Kim (EOL)" userId="5bd39186-e354-4090-ac34-876dada16b09" providerId="ADAL" clId="{6DB9F9DF-CBC7-4BD1-AD45-486075DEDE44}" dt="2022-03-15T17:33:24.123" v="12130" actId="1076"/>
          <ac:grpSpMkLst>
            <pc:docMk/>
            <pc:sldMk cId="2035608719" sldId="534"/>
            <ac:grpSpMk id="6" creationId="{7A664BF3-AC64-446B-B4AC-948100332E06}"/>
          </ac:grpSpMkLst>
        </pc:grpChg>
        <pc:picChg chg="mod">
          <ac:chgData name="Leonard, Kim (EOL)" userId="5bd39186-e354-4090-ac34-876dada16b09" providerId="ADAL" clId="{6DB9F9DF-CBC7-4BD1-AD45-486075DEDE44}" dt="2022-03-15T17:34:00.295" v="12133" actId="1582"/>
          <ac:picMkLst>
            <pc:docMk/>
            <pc:sldMk cId="2035608719" sldId="534"/>
            <ac:picMk id="7" creationId="{9A563751-B9C6-4C17-B8E4-A2D7D7C0040E}"/>
          </ac:picMkLst>
        </pc:picChg>
        <pc:picChg chg="mod">
          <ac:chgData name="Leonard, Kim (EOL)" userId="5bd39186-e354-4090-ac34-876dada16b09" providerId="ADAL" clId="{6DB9F9DF-CBC7-4BD1-AD45-486075DEDE44}" dt="2022-03-15T17:34:00.295" v="12133" actId="1582"/>
          <ac:picMkLst>
            <pc:docMk/>
            <pc:sldMk cId="2035608719" sldId="534"/>
            <ac:picMk id="8" creationId="{480341C4-973F-4B8D-B3B5-BE523D16413C}"/>
          </ac:picMkLst>
        </pc:picChg>
        <pc:picChg chg="mod">
          <ac:chgData name="Leonard, Kim (EOL)" userId="5bd39186-e354-4090-ac34-876dada16b09" providerId="ADAL" clId="{6DB9F9DF-CBC7-4BD1-AD45-486075DEDE44}" dt="2022-03-15T17:34:00.295" v="12133" actId="1582"/>
          <ac:picMkLst>
            <pc:docMk/>
            <pc:sldMk cId="2035608719" sldId="534"/>
            <ac:picMk id="9" creationId="{5BDC4B36-511F-4597-8CEF-FAE03BB26F65}"/>
          </ac:picMkLst>
        </pc:picChg>
        <pc:picChg chg="add mod">
          <ac:chgData name="Leonard, Kim (EOL)" userId="5bd39186-e354-4090-ac34-876dada16b09" providerId="ADAL" clId="{6DB9F9DF-CBC7-4BD1-AD45-486075DEDE44}" dt="2022-03-15T17:34:10.781" v="12134" actId="207"/>
          <ac:picMkLst>
            <pc:docMk/>
            <pc:sldMk cId="2035608719" sldId="534"/>
            <ac:picMk id="11" creationId="{89DCB245-B601-4F35-9479-729612509C7B}"/>
          </ac:picMkLst>
        </pc:picChg>
      </pc:sldChg>
      <pc:sldChg chg="ord modNotes">
        <pc:chgData name="Leonard, Kim (EOL)" userId="5bd39186-e354-4090-ac34-876dada16b09" providerId="ADAL" clId="{6DB9F9DF-CBC7-4BD1-AD45-486075DEDE44}" dt="2022-03-25T11:28:18.106" v="35271" actId="20577"/>
        <pc:sldMkLst>
          <pc:docMk/>
          <pc:sldMk cId="2222005364" sldId="535"/>
        </pc:sldMkLst>
      </pc:sldChg>
      <pc:sldChg chg="addSp delSp modSp new mod">
        <pc:chgData name="Leonard, Kim (EOL)" userId="5bd39186-e354-4090-ac34-876dada16b09" providerId="ADAL" clId="{6DB9F9DF-CBC7-4BD1-AD45-486075DEDE44}" dt="2022-03-18T13:34:36.108" v="19574" actId="1035"/>
        <pc:sldMkLst>
          <pc:docMk/>
          <pc:sldMk cId="631680874" sldId="536"/>
        </pc:sldMkLst>
        <pc:spChg chg="mod">
          <ac:chgData name="Leonard, Kim (EOL)" userId="5bd39186-e354-4090-ac34-876dada16b09" providerId="ADAL" clId="{6DB9F9DF-CBC7-4BD1-AD45-486075DEDE44}" dt="2022-03-15T17:44:21.420" v="12295" actId="20577"/>
          <ac:spMkLst>
            <pc:docMk/>
            <pc:sldMk cId="631680874" sldId="536"/>
            <ac:spMk id="2" creationId="{06321EE4-BD98-4784-86C8-7350ED243E75}"/>
          </ac:spMkLst>
        </pc:spChg>
        <pc:spChg chg="del">
          <ac:chgData name="Leonard, Kim (EOL)" userId="5bd39186-e354-4090-ac34-876dada16b09" providerId="ADAL" clId="{6DB9F9DF-CBC7-4BD1-AD45-486075DEDE44}" dt="2022-03-15T17:39:21.317" v="12238" actId="478"/>
          <ac:spMkLst>
            <pc:docMk/>
            <pc:sldMk cId="631680874" sldId="536"/>
            <ac:spMk id="4" creationId="{96F7BABD-93C5-447F-9A98-DB6E4549DE6B}"/>
          </ac:spMkLst>
        </pc:spChg>
        <pc:spChg chg="del">
          <ac:chgData name="Leonard, Kim (EOL)" userId="5bd39186-e354-4090-ac34-876dada16b09" providerId="ADAL" clId="{6DB9F9DF-CBC7-4BD1-AD45-486075DEDE44}" dt="2022-03-15T17:39:23.226" v="12239" actId="478"/>
          <ac:spMkLst>
            <pc:docMk/>
            <pc:sldMk cId="631680874" sldId="536"/>
            <ac:spMk id="5" creationId="{BF998B94-6C8B-43B2-887A-D16D04773968}"/>
          </ac:spMkLst>
        </pc:spChg>
        <pc:spChg chg="add mod">
          <ac:chgData name="Leonard, Kim (EOL)" userId="5bd39186-e354-4090-ac34-876dada16b09" providerId="ADAL" clId="{6DB9F9DF-CBC7-4BD1-AD45-486075DEDE44}" dt="2022-03-18T13:30:19.174" v="19529" actId="164"/>
          <ac:spMkLst>
            <pc:docMk/>
            <pc:sldMk cId="631680874" sldId="536"/>
            <ac:spMk id="10" creationId="{8C5A2022-6708-4FA8-942D-D810D483DCFB}"/>
          </ac:spMkLst>
        </pc:spChg>
        <pc:spChg chg="add mod">
          <ac:chgData name="Leonard, Kim (EOL)" userId="5bd39186-e354-4090-ac34-876dada16b09" providerId="ADAL" clId="{6DB9F9DF-CBC7-4BD1-AD45-486075DEDE44}" dt="2022-03-18T13:34:36.108" v="19574" actId="1035"/>
          <ac:spMkLst>
            <pc:docMk/>
            <pc:sldMk cId="631680874" sldId="536"/>
            <ac:spMk id="14" creationId="{D5D9674B-2386-4CC4-864E-5D3909BDFC2D}"/>
          </ac:spMkLst>
        </pc:spChg>
        <pc:grpChg chg="add mod">
          <ac:chgData name="Leonard, Kim (EOL)" userId="5bd39186-e354-4090-ac34-876dada16b09" providerId="ADAL" clId="{6DB9F9DF-CBC7-4BD1-AD45-486075DEDE44}" dt="2022-03-18T13:32:40.383" v="19554" actId="1035"/>
          <ac:grpSpMkLst>
            <pc:docMk/>
            <pc:sldMk cId="631680874" sldId="536"/>
            <ac:grpSpMk id="6" creationId="{4632BE38-4259-4C60-A085-D191E0B4AAB6}"/>
          </ac:grpSpMkLst>
        </pc:grpChg>
        <pc:grpChg chg="add mod">
          <ac:chgData name="Leonard, Kim (EOL)" userId="5bd39186-e354-4090-ac34-876dada16b09" providerId="ADAL" clId="{6DB9F9DF-CBC7-4BD1-AD45-486075DEDE44}" dt="2022-03-18T13:32:43.169" v="19555" actId="1035"/>
          <ac:grpSpMkLst>
            <pc:docMk/>
            <pc:sldMk cId="631680874" sldId="536"/>
            <ac:grpSpMk id="11" creationId="{59DC03AD-499D-4D81-97C5-BBAFEB3CC6FA}"/>
          </ac:grpSpMkLst>
        </pc:grpChg>
        <pc:picChg chg="add mod">
          <ac:chgData name="Leonard, Kim (EOL)" userId="5bd39186-e354-4090-ac34-876dada16b09" providerId="ADAL" clId="{6DB9F9DF-CBC7-4BD1-AD45-486075DEDE44}" dt="2022-03-18T13:31:44.470" v="19541" actId="164"/>
          <ac:picMkLst>
            <pc:docMk/>
            <pc:sldMk cId="631680874" sldId="536"/>
            <ac:picMk id="5" creationId="{1E6E50BC-3E94-4B07-9D8D-D7FD3E5960EC}"/>
          </ac:picMkLst>
        </pc:picChg>
        <pc:picChg chg="add mod">
          <ac:chgData name="Leonard, Kim (EOL)" userId="5bd39186-e354-4090-ac34-876dada16b09" providerId="ADAL" clId="{6DB9F9DF-CBC7-4BD1-AD45-486075DEDE44}" dt="2022-03-18T13:30:19.174" v="19529" actId="164"/>
          <ac:picMkLst>
            <pc:docMk/>
            <pc:sldMk cId="631680874" sldId="536"/>
            <ac:picMk id="7" creationId="{1C6A7C6C-2959-41DC-99CB-E28CE026487C}"/>
          </ac:picMkLst>
        </pc:picChg>
        <pc:picChg chg="add del mod">
          <ac:chgData name="Leonard, Kim (EOL)" userId="5bd39186-e354-4090-ac34-876dada16b09" providerId="ADAL" clId="{6DB9F9DF-CBC7-4BD1-AD45-486075DEDE44}" dt="2022-03-15T17:41:57.010" v="12257" actId="478"/>
          <ac:picMkLst>
            <pc:docMk/>
            <pc:sldMk cId="631680874" sldId="536"/>
            <ac:picMk id="9" creationId="{A8FB884C-8148-43AA-8EA9-BF28B743D2C2}"/>
          </ac:picMkLst>
        </pc:picChg>
        <pc:picChg chg="add mod">
          <ac:chgData name="Leonard, Kim (EOL)" userId="5bd39186-e354-4090-ac34-876dada16b09" providerId="ADAL" clId="{6DB9F9DF-CBC7-4BD1-AD45-486075DEDE44}" dt="2022-03-18T13:31:44.470" v="19541" actId="164"/>
          <ac:picMkLst>
            <pc:docMk/>
            <pc:sldMk cId="631680874" sldId="536"/>
            <ac:picMk id="9" creationId="{D3C8E87C-B40E-4F68-AB22-22AA97D91D8B}"/>
          </ac:picMkLst>
        </pc:picChg>
        <pc:picChg chg="add del">
          <ac:chgData name="Leonard, Kim (EOL)" userId="5bd39186-e354-4090-ac34-876dada16b09" providerId="ADAL" clId="{6DB9F9DF-CBC7-4BD1-AD45-486075DEDE44}" dt="2022-03-15T17:43:02.660" v="12265" actId="478"/>
          <ac:picMkLst>
            <pc:docMk/>
            <pc:sldMk cId="631680874" sldId="536"/>
            <ac:picMk id="12" creationId="{56409F23-DE3F-46CE-BC85-0569632584E1}"/>
          </ac:picMkLst>
        </pc:picChg>
        <pc:picChg chg="add mod">
          <ac:chgData name="Leonard, Kim (EOL)" userId="5bd39186-e354-4090-ac34-876dada16b09" providerId="ADAL" clId="{6DB9F9DF-CBC7-4BD1-AD45-486075DEDE44}" dt="2022-03-18T13:33:51.581" v="19558" actId="1076"/>
          <ac:picMkLst>
            <pc:docMk/>
            <pc:sldMk cId="631680874" sldId="536"/>
            <ac:picMk id="13" creationId="{35E1BCB9-063D-4CF7-85BA-48ECA819E643}"/>
          </ac:picMkLst>
        </pc:picChg>
      </pc:sldChg>
      <pc:sldChg chg="addSp delSp modSp new mod modNotes modNotesTx">
        <pc:chgData name="Leonard, Kim (EOL)" userId="5bd39186-e354-4090-ac34-876dada16b09" providerId="ADAL" clId="{6DB9F9DF-CBC7-4BD1-AD45-486075DEDE44}" dt="2022-03-25T11:24:36.688" v="34928" actId="20577"/>
        <pc:sldMkLst>
          <pc:docMk/>
          <pc:sldMk cId="2205359657" sldId="537"/>
        </pc:sldMkLst>
        <pc:spChg chg="del mod">
          <ac:chgData name="Leonard, Kim (EOL)" userId="5bd39186-e354-4090-ac34-876dada16b09" providerId="ADAL" clId="{6DB9F9DF-CBC7-4BD1-AD45-486075DEDE44}" dt="2022-03-17T18:10:23.360" v="19309" actId="478"/>
          <ac:spMkLst>
            <pc:docMk/>
            <pc:sldMk cId="2205359657" sldId="537"/>
            <ac:spMk id="2" creationId="{BC95B451-8F10-4437-A021-BF24B037FB2D}"/>
          </ac:spMkLst>
        </pc:spChg>
        <pc:spChg chg="del">
          <ac:chgData name="Leonard, Kim (EOL)" userId="5bd39186-e354-4090-ac34-876dada16b09" providerId="ADAL" clId="{6DB9F9DF-CBC7-4BD1-AD45-486075DEDE44}" dt="2022-03-15T17:41:06.638" v="12248" actId="478"/>
          <ac:spMkLst>
            <pc:docMk/>
            <pc:sldMk cId="2205359657" sldId="537"/>
            <ac:spMk id="4" creationId="{11A41710-A9DD-4759-93E9-E854926B338D}"/>
          </ac:spMkLst>
        </pc:spChg>
        <pc:spChg chg="del">
          <ac:chgData name="Leonard, Kim (EOL)" userId="5bd39186-e354-4090-ac34-876dada16b09" providerId="ADAL" clId="{6DB9F9DF-CBC7-4BD1-AD45-486075DEDE44}" dt="2022-03-15T17:41:07.776" v="12249" actId="478"/>
          <ac:spMkLst>
            <pc:docMk/>
            <pc:sldMk cId="2205359657" sldId="537"/>
            <ac:spMk id="5" creationId="{407EFEB1-C483-4BB1-BDA6-D66C2927C071}"/>
          </ac:spMkLst>
        </pc:spChg>
        <pc:spChg chg="add mod ord topLvl">
          <ac:chgData name="Leonard, Kim (EOL)" userId="5bd39186-e354-4090-ac34-876dada16b09" providerId="ADAL" clId="{6DB9F9DF-CBC7-4BD1-AD45-486075DEDE44}" dt="2022-03-15T18:08:41.392" v="12390" actId="165"/>
          <ac:spMkLst>
            <pc:docMk/>
            <pc:sldMk cId="2205359657" sldId="537"/>
            <ac:spMk id="10" creationId="{DD262942-A74E-4A09-B256-2289B97BAD91}"/>
          </ac:spMkLst>
        </pc:spChg>
        <pc:spChg chg="add mod">
          <ac:chgData name="Leonard, Kim (EOL)" userId="5bd39186-e354-4090-ac34-876dada16b09" providerId="ADAL" clId="{6DB9F9DF-CBC7-4BD1-AD45-486075DEDE44}" dt="2022-03-15T18:08:41.392" v="12390" actId="165"/>
          <ac:spMkLst>
            <pc:docMk/>
            <pc:sldMk cId="2205359657" sldId="537"/>
            <ac:spMk id="16" creationId="{078BF341-6FF3-4DA9-AB9B-977357BF641D}"/>
          </ac:spMkLst>
        </pc:spChg>
        <pc:spChg chg="add mod">
          <ac:chgData name="Leonard, Kim (EOL)" userId="5bd39186-e354-4090-ac34-876dada16b09" providerId="ADAL" clId="{6DB9F9DF-CBC7-4BD1-AD45-486075DEDE44}" dt="2022-03-15T18:08:41.392" v="12390" actId="165"/>
          <ac:spMkLst>
            <pc:docMk/>
            <pc:sldMk cId="2205359657" sldId="537"/>
            <ac:spMk id="17" creationId="{6E1506C2-5BE1-4B13-82A8-AF6F537CF21D}"/>
          </ac:spMkLst>
        </pc:spChg>
        <pc:spChg chg="add mod">
          <ac:chgData name="Leonard, Kim (EOL)" userId="5bd39186-e354-4090-ac34-876dada16b09" providerId="ADAL" clId="{6DB9F9DF-CBC7-4BD1-AD45-486075DEDE44}" dt="2022-03-15T18:08:41.392" v="12390" actId="165"/>
          <ac:spMkLst>
            <pc:docMk/>
            <pc:sldMk cId="2205359657" sldId="537"/>
            <ac:spMk id="18" creationId="{1313D26D-1EDD-4402-A703-8D833544A1F7}"/>
          </ac:spMkLst>
        </pc:spChg>
        <pc:spChg chg="add mod">
          <ac:chgData name="Leonard, Kim (EOL)" userId="5bd39186-e354-4090-ac34-876dada16b09" providerId="ADAL" clId="{6DB9F9DF-CBC7-4BD1-AD45-486075DEDE44}" dt="2022-03-17T18:10:36.732" v="19312" actId="1076"/>
          <ac:spMkLst>
            <pc:docMk/>
            <pc:sldMk cId="2205359657" sldId="537"/>
            <ac:spMk id="20" creationId="{ADA43293-816E-4AC5-86A1-D35236A44857}"/>
          </ac:spMkLst>
        </pc:spChg>
        <pc:spChg chg="add mod">
          <ac:chgData name="Leonard, Kim (EOL)" userId="5bd39186-e354-4090-ac34-876dada16b09" providerId="ADAL" clId="{6DB9F9DF-CBC7-4BD1-AD45-486075DEDE44}" dt="2022-03-15T18:10:45.281" v="12419" actId="1037"/>
          <ac:spMkLst>
            <pc:docMk/>
            <pc:sldMk cId="2205359657" sldId="537"/>
            <ac:spMk id="24" creationId="{A9588303-A77B-454F-BB9B-AA0E9E0C4713}"/>
          </ac:spMkLst>
        </pc:spChg>
        <pc:spChg chg="add mod">
          <ac:chgData name="Leonard, Kim (EOL)" userId="5bd39186-e354-4090-ac34-876dada16b09" providerId="ADAL" clId="{6DB9F9DF-CBC7-4BD1-AD45-486075DEDE44}" dt="2022-03-15T18:10:16.799" v="12413" actId="1038"/>
          <ac:spMkLst>
            <pc:docMk/>
            <pc:sldMk cId="2205359657" sldId="537"/>
            <ac:spMk id="25" creationId="{CF6BCB66-8076-40C5-8358-AA2C6039BF08}"/>
          </ac:spMkLst>
        </pc:spChg>
        <pc:grpChg chg="add del mod">
          <ac:chgData name="Leonard, Kim (EOL)" userId="5bd39186-e354-4090-ac34-876dada16b09" providerId="ADAL" clId="{6DB9F9DF-CBC7-4BD1-AD45-486075DEDE44}" dt="2022-03-15T17:53:29.823" v="12314" actId="478"/>
          <ac:grpSpMkLst>
            <pc:docMk/>
            <pc:sldMk cId="2205359657" sldId="537"/>
            <ac:grpSpMk id="11" creationId="{80BABC81-4D2F-4510-85D0-6EBAD030A612}"/>
          </ac:grpSpMkLst>
        </pc:grpChg>
        <pc:grpChg chg="add mod topLvl">
          <ac:chgData name="Leonard, Kim (EOL)" userId="5bd39186-e354-4090-ac34-876dada16b09" providerId="ADAL" clId="{6DB9F9DF-CBC7-4BD1-AD45-486075DEDE44}" dt="2022-03-15T18:08:44.761" v="12391" actId="164"/>
          <ac:grpSpMkLst>
            <pc:docMk/>
            <pc:sldMk cId="2205359657" sldId="537"/>
            <ac:grpSpMk id="19" creationId="{2F6808D5-98A1-4A82-A79F-3159972B2DA3}"/>
          </ac:grpSpMkLst>
        </pc:grpChg>
        <pc:grpChg chg="add del mod">
          <ac:chgData name="Leonard, Kim (EOL)" userId="5bd39186-e354-4090-ac34-876dada16b09" providerId="ADAL" clId="{6DB9F9DF-CBC7-4BD1-AD45-486075DEDE44}" dt="2022-03-15T18:08:41.392" v="12390" actId="165"/>
          <ac:grpSpMkLst>
            <pc:docMk/>
            <pc:sldMk cId="2205359657" sldId="537"/>
            <ac:grpSpMk id="22" creationId="{BF30785C-DE1A-4CD7-AAB1-261C4C9CD55F}"/>
          </ac:grpSpMkLst>
        </pc:grpChg>
        <pc:grpChg chg="add mod">
          <ac:chgData name="Leonard, Kim (EOL)" userId="5bd39186-e354-4090-ac34-876dada16b09" providerId="ADAL" clId="{6DB9F9DF-CBC7-4BD1-AD45-486075DEDE44}" dt="2022-03-15T18:09:03.923" v="12395" actId="14100"/>
          <ac:grpSpMkLst>
            <pc:docMk/>
            <pc:sldMk cId="2205359657" sldId="537"/>
            <ac:grpSpMk id="23" creationId="{B01BAD6E-3163-4660-AC43-107D154143D3}"/>
          </ac:grpSpMkLst>
        </pc:grpChg>
        <pc:picChg chg="add del mod">
          <ac:chgData name="Leonard, Kim (EOL)" userId="5bd39186-e354-4090-ac34-876dada16b09" providerId="ADAL" clId="{6DB9F9DF-CBC7-4BD1-AD45-486075DEDE44}" dt="2022-03-15T17:45:36.868" v="12296" actId="478"/>
          <ac:picMkLst>
            <pc:docMk/>
            <pc:sldMk cId="2205359657" sldId="537"/>
            <ac:picMk id="7" creationId="{2BCD50FA-7933-4349-98E6-2FC83B96C707}"/>
          </ac:picMkLst>
        </pc:picChg>
        <pc:picChg chg="add del mod topLvl">
          <ac:chgData name="Leonard, Kim (EOL)" userId="5bd39186-e354-4090-ac34-876dada16b09" providerId="ADAL" clId="{6DB9F9DF-CBC7-4BD1-AD45-486075DEDE44}" dt="2022-03-15T17:53:29.823" v="12314" actId="478"/>
          <ac:picMkLst>
            <pc:docMk/>
            <pc:sldMk cId="2205359657" sldId="537"/>
            <ac:picMk id="9" creationId="{0360F2AE-5FFE-4AA1-B0CB-0A8527D89C68}"/>
          </ac:picMkLst>
        </pc:picChg>
        <pc:picChg chg="add mod topLvl">
          <ac:chgData name="Leonard, Kim (EOL)" userId="5bd39186-e354-4090-ac34-876dada16b09" providerId="ADAL" clId="{6DB9F9DF-CBC7-4BD1-AD45-486075DEDE44}" dt="2022-03-15T18:08:44.761" v="12391" actId="164"/>
          <ac:picMkLst>
            <pc:docMk/>
            <pc:sldMk cId="2205359657" sldId="537"/>
            <ac:picMk id="13" creationId="{BD28F207-BCCB-4CAA-9B80-4379CCF8841C}"/>
          </ac:picMkLst>
        </pc:picChg>
        <pc:picChg chg="add mod">
          <ac:chgData name="Leonard, Kim (EOL)" userId="5bd39186-e354-4090-ac34-876dada16b09" providerId="ADAL" clId="{6DB9F9DF-CBC7-4BD1-AD45-486075DEDE44}" dt="2022-03-15T18:08:41.392" v="12390" actId="165"/>
          <ac:picMkLst>
            <pc:docMk/>
            <pc:sldMk cId="2205359657" sldId="537"/>
            <ac:picMk id="15" creationId="{74B8EC5B-3723-4924-98BC-C5F6BC628D0F}"/>
          </ac:picMkLst>
        </pc:picChg>
        <pc:picChg chg="add mod">
          <ac:chgData name="Leonard, Kim (EOL)" userId="5bd39186-e354-4090-ac34-876dada16b09" providerId="ADAL" clId="{6DB9F9DF-CBC7-4BD1-AD45-486075DEDE44}" dt="2022-03-15T18:09:37.244" v="12403" actId="1076"/>
          <ac:picMkLst>
            <pc:docMk/>
            <pc:sldMk cId="2205359657" sldId="537"/>
            <ac:picMk id="21" creationId="{56D95D05-B608-4F15-B066-9AA2FD3EA178}"/>
          </ac:picMkLst>
        </pc:picChg>
      </pc:sldChg>
      <pc:sldChg chg="addSp delSp modSp new mod">
        <pc:chgData name="Leonard, Kim (EOL)" userId="5bd39186-e354-4090-ac34-876dada16b09" providerId="ADAL" clId="{6DB9F9DF-CBC7-4BD1-AD45-486075DEDE44}" dt="2022-03-15T18:16:50.088" v="12540" actId="20577"/>
        <pc:sldMkLst>
          <pc:docMk/>
          <pc:sldMk cId="4153217052" sldId="538"/>
        </pc:sldMkLst>
        <pc:spChg chg="mod">
          <ac:chgData name="Leonard, Kim (EOL)" userId="5bd39186-e354-4090-ac34-876dada16b09" providerId="ADAL" clId="{6DB9F9DF-CBC7-4BD1-AD45-486075DEDE44}" dt="2022-03-15T18:16:50.088" v="12540" actId="20577"/>
          <ac:spMkLst>
            <pc:docMk/>
            <pc:sldMk cId="4153217052" sldId="538"/>
            <ac:spMk id="2" creationId="{42718C96-5752-4850-87D2-6D6E5C4FCAB2}"/>
          </ac:spMkLst>
        </pc:spChg>
        <pc:spChg chg="del">
          <ac:chgData name="Leonard, Kim (EOL)" userId="5bd39186-e354-4090-ac34-876dada16b09" providerId="ADAL" clId="{6DB9F9DF-CBC7-4BD1-AD45-486075DEDE44}" dt="2022-03-15T18:14:55.221" v="12495" actId="478"/>
          <ac:spMkLst>
            <pc:docMk/>
            <pc:sldMk cId="4153217052" sldId="538"/>
            <ac:spMk id="4" creationId="{249510CB-575C-4B37-9AF1-86043901ED70}"/>
          </ac:spMkLst>
        </pc:spChg>
        <pc:spChg chg="del">
          <ac:chgData name="Leonard, Kim (EOL)" userId="5bd39186-e354-4090-ac34-876dada16b09" providerId="ADAL" clId="{6DB9F9DF-CBC7-4BD1-AD45-486075DEDE44}" dt="2022-03-15T18:15:26.961" v="12498" actId="478"/>
          <ac:spMkLst>
            <pc:docMk/>
            <pc:sldMk cId="4153217052" sldId="538"/>
            <ac:spMk id="5" creationId="{3F4EFF8D-8410-4541-B3B5-C741C9D525FA}"/>
          </ac:spMkLst>
        </pc:spChg>
        <pc:picChg chg="add mod">
          <ac:chgData name="Leonard, Kim (EOL)" userId="5bd39186-e354-4090-ac34-876dada16b09" providerId="ADAL" clId="{6DB9F9DF-CBC7-4BD1-AD45-486075DEDE44}" dt="2022-03-15T18:16:25.690" v="12508" actId="14100"/>
          <ac:picMkLst>
            <pc:docMk/>
            <pc:sldMk cId="4153217052" sldId="538"/>
            <ac:picMk id="7" creationId="{F762ED06-955D-4256-AAA5-49B53C941076}"/>
          </ac:picMkLst>
        </pc:picChg>
        <pc:picChg chg="add mod">
          <ac:chgData name="Leonard, Kim (EOL)" userId="5bd39186-e354-4090-ac34-876dada16b09" providerId="ADAL" clId="{6DB9F9DF-CBC7-4BD1-AD45-486075DEDE44}" dt="2022-03-15T18:16:25.690" v="12508" actId="14100"/>
          <ac:picMkLst>
            <pc:docMk/>
            <pc:sldMk cId="4153217052" sldId="538"/>
            <ac:picMk id="9" creationId="{75BF6D87-0349-4AF9-8D14-C274009C98B5}"/>
          </ac:picMkLst>
        </pc:picChg>
      </pc:sldChg>
      <pc:sldChg chg="addSp delSp modSp new mod modNotes modNotesTx">
        <pc:chgData name="Leonard, Kim (EOL)" userId="5bd39186-e354-4090-ac34-876dada16b09" providerId="ADAL" clId="{6DB9F9DF-CBC7-4BD1-AD45-486075DEDE44}" dt="2022-03-25T10:44:53.085" v="33499" actId="20577"/>
        <pc:sldMkLst>
          <pc:docMk/>
          <pc:sldMk cId="4043206810" sldId="539"/>
        </pc:sldMkLst>
        <pc:spChg chg="mod">
          <ac:chgData name="Leonard, Kim (EOL)" userId="5bd39186-e354-4090-ac34-876dada16b09" providerId="ADAL" clId="{6DB9F9DF-CBC7-4BD1-AD45-486075DEDE44}" dt="2022-03-17T18:41:03.080" v="19417" actId="114"/>
          <ac:spMkLst>
            <pc:docMk/>
            <pc:sldMk cId="4043206810" sldId="539"/>
            <ac:spMk id="2" creationId="{175F9049-DEA3-4057-B1D2-A54BEAE56B1A}"/>
          </ac:spMkLst>
        </pc:spChg>
        <pc:spChg chg="del">
          <ac:chgData name="Leonard, Kim (EOL)" userId="5bd39186-e354-4090-ac34-876dada16b09" providerId="ADAL" clId="{6DB9F9DF-CBC7-4BD1-AD45-486075DEDE44}" dt="2022-03-16T14:41:32.183" v="14129" actId="478"/>
          <ac:spMkLst>
            <pc:docMk/>
            <pc:sldMk cId="4043206810" sldId="539"/>
            <ac:spMk id="4" creationId="{2A50E8C6-9BB5-44DF-BED3-26270F59049F}"/>
          </ac:spMkLst>
        </pc:spChg>
        <pc:spChg chg="del">
          <ac:chgData name="Leonard, Kim (EOL)" userId="5bd39186-e354-4090-ac34-876dada16b09" providerId="ADAL" clId="{6DB9F9DF-CBC7-4BD1-AD45-486075DEDE44}" dt="2022-03-16T14:41:35.536" v="14130" actId="478"/>
          <ac:spMkLst>
            <pc:docMk/>
            <pc:sldMk cId="4043206810" sldId="539"/>
            <ac:spMk id="5" creationId="{0D1B85DD-35F6-44F7-AC29-2C044BBD50FF}"/>
          </ac:spMkLst>
        </pc:spChg>
        <pc:spChg chg="add mod">
          <ac:chgData name="Leonard, Kim (EOL)" userId="5bd39186-e354-4090-ac34-876dada16b09" providerId="ADAL" clId="{6DB9F9DF-CBC7-4BD1-AD45-486075DEDE44}" dt="2022-03-21T18:40:19.905" v="22748" actId="113"/>
          <ac:spMkLst>
            <pc:docMk/>
            <pc:sldMk cId="4043206810" sldId="539"/>
            <ac:spMk id="10" creationId="{D29C4358-43D1-40EC-A082-08E3C05DDA9F}"/>
          </ac:spMkLst>
        </pc:spChg>
        <pc:grpChg chg="add mod">
          <ac:chgData name="Leonard, Kim (EOL)" userId="5bd39186-e354-4090-ac34-876dada16b09" providerId="ADAL" clId="{6DB9F9DF-CBC7-4BD1-AD45-486075DEDE44}" dt="2022-03-17T18:37:07.565" v="19396" actId="1076"/>
          <ac:grpSpMkLst>
            <pc:docMk/>
            <pc:sldMk cId="4043206810" sldId="539"/>
            <ac:grpSpMk id="6" creationId="{41255F02-4D74-4DF0-ADA3-6E1D24E5417E}"/>
          </ac:grpSpMkLst>
        </pc:grpChg>
        <pc:picChg chg="mod">
          <ac:chgData name="Leonard, Kim (EOL)" userId="5bd39186-e354-4090-ac34-876dada16b09" providerId="ADAL" clId="{6DB9F9DF-CBC7-4BD1-AD45-486075DEDE44}" dt="2022-03-16T14:41:37.299" v="14131"/>
          <ac:picMkLst>
            <pc:docMk/>
            <pc:sldMk cId="4043206810" sldId="539"/>
            <ac:picMk id="7" creationId="{16B15EDD-C7CE-493D-82FE-731F2D112775}"/>
          </ac:picMkLst>
        </pc:picChg>
        <pc:picChg chg="mod">
          <ac:chgData name="Leonard, Kim (EOL)" userId="5bd39186-e354-4090-ac34-876dada16b09" providerId="ADAL" clId="{6DB9F9DF-CBC7-4BD1-AD45-486075DEDE44}" dt="2022-03-16T14:41:37.299" v="14131"/>
          <ac:picMkLst>
            <pc:docMk/>
            <pc:sldMk cId="4043206810" sldId="539"/>
            <ac:picMk id="8" creationId="{2E13F118-9091-404B-B1EF-A457381C6CCB}"/>
          </ac:picMkLst>
        </pc:picChg>
        <pc:picChg chg="mod">
          <ac:chgData name="Leonard, Kim (EOL)" userId="5bd39186-e354-4090-ac34-876dada16b09" providerId="ADAL" clId="{6DB9F9DF-CBC7-4BD1-AD45-486075DEDE44}" dt="2022-03-16T14:41:37.299" v="14131"/>
          <ac:picMkLst>
            <pc:docMk/>
            <pc:sldMk cId="4043206810" sldId="539"/>
            <ac:picMk id="9" creationId="{D39B84D5-349C-45C9-8B37-971435BAE51B}"/>
          </ac:picMkLst>
        </pc:picChg>
      </pc:sldChg>
      <pc:sldChg chg="addSp delSp modSp add mod modNotes modNotesTx">
        <pc:chgData name="Leonard, Kim (EOL)" userId="5bd39186-e354-4090-ac34-876dada16b09" providerId="ADAL" clId="{6DB9F9DF-CBC7-4BD1-AD45-486075DEDE44}" dt="2022-03-25T11:05:33.301" v="34187" actId="20577"/>
        <pc:sldMkLst>
          <pc:docMk/>
          <pc:sldMk cId="2646573115" sldId="540"/>
        </pc:sldMkLst>
        <pc:spChg chg="add del mod">
          <ac:chgData name="Leonard, Kim (EOL)" userId="5bd39186-e354-4090-ac34-876dada16b09" providerId="ADAL" clId="{6DB9F9DF-CBC7-4BD1-AD45-486075DEDE44}" dt="2022-03-17T18:27:28.480" v="19384" actId="478"/>
          <ac:spMkLst>
            <pc:docMk/>
            <pc:sldMk cId="2646573115" sldId="540"/>
            <ac:spMk id="5" creationId="{E46064DD-FC4D-41FB-8EAD-7597A37AAC21}"/>
          </ac:spMkLst>
        </pc:spChg>
        <pc:spChg chg="mod">
          <ac:chgData name="Leonard, Kim (EOL)" userId="5bd39186-e354-4090-ac34-876dada16b09" providerId="ADAL" clId="{6DB9F9DF-CBC7-4BD1-AD45-486075DEDE44}" dt="2022-03-17T18:41:11.023" v="19418" actId="114"/>
          <ac:spMkLst>
            <pc:docMk/>
            <pc:sldMk cId="2646573115" sldId="540"/>
            <ac:spMk id="17" creationId="{1367BE65-33F1-4E13-8983-E714A1E443C3}"/>
          </ac:spMkLst>
        </pc:spChg>
        <pc:graphicFrameChg chg="mod">
          <ac:chgData name="Leonard, Kim (EOL)" userId="5bd39186-e354-4090-ac34-876dada16b09" providerId="ADAL" clId="{6DB9F9DF-CBC7-4BD1-AD45-486075DEDE44}" dt="2022-03-21T18:55:15.144" v="22835"/>
          <ac:graphicFrameMkLst>
            <pc:docMk/>
            <pc:sldMk cId="2646573115" sldId="540"/>
            <ac:graphicFrameMk id="6" creationId="{B32B4028-4983-4DAA-AF33-E340E3DA3CD8}"/>
          </ac:graphicFrameMkLst>
        </pc:graphicFrameChg>
      </pc:sldChg>
      <pc:sldChg chg="new del">
        <pc:chgData name="Leonard, Kim (EOL)" userId="5bd39186-e354-4090-ac34-876dada16b09" providerId="ADAL" clId="{6DB9F9DF-CBC7-4BD1-AD45-486075DEDE44}" dt="2022-03-17T13:21:43.128" v="16715" actId="2696"/>
        <pc:sldMkLst>
          <pc:docMk/>
          <pc:sldMk cId="3441412040" sldId="541"/>
        </pc:sldMkLst>
      </pc:sldChg>
      <pc:sldChg chg="delSp modSp add mod modNotes modNotesTx">
        <pc:chgData name="Leonard, Kim (EOL)" userId="5bd39186-e354-4090-ac34-876dada16b09" providerId="ADAL" clId="{6DB9F9DF-CBC7-4BD1-AD45-486075DEDE44}" dt="2022-03-25T10:45:26.765" v="33500" actId="12"/>
        <pc:sldMkLst>
          <pc:docMk/>
          <pc:sldMk cId="2902578102" sldId="542"/>
        </pc:sldMkLst>
        <pc:spChg chg="mod">
          <ac:chgData name="Leonard, Kim (EOL)" userId="5bd39186-e354-4090-ac34-876dada16b09" providerId="ADAL" clId="{6DB9F9DF-CBC7-4BD1-AD45-486075DEDE44}" dt="2022-03-17T18:40:55.878" v="19416" actId="114"/>
          <ac:spMkLst>
            <pc:docMk/>
            <pc:sldMk cId="2902578102" sldId="542"/>
            <ac:spMk id="2" creationId="{175F9049-DEA3-4057-B1D2-A54BEAE56B1A}"/>
          </ac:spMkLst>
        </pc:spChg>
        <pc:spChg chg="mod">
          <ac:chgData name="Leonard, Kim (EOL)" userId="5bd39186-e354-4090-ac34-876dada16b09" providerId="ADAL" clId="{6DB9F9DF-CBC7-4BD1-AD45-486075DEDE44}" dt="2022-03-21T18:42:11.207" v="22750" actId="20577"/>
          <ac:spMkLst>
            <pc:docMk/>
            <pc:sldMk cId="2902578102" sldId="542"/>
            <ac:spMk id="10" creationId="{D29C4358-43D1-40EC-A082-08E3C05DDA9F}"/>
          </ac:spMkLst>
        </pc:spChg>
        <pc:grpChg chg="del mod">
          <ac:chgData name="Leonard, Kim (EOL)" userId="5bd39186-e354-4090-ac34-876dada16b09" providerId="ADAL" clId="{6DB9F9DF-CBC7-4BD1-AD45-486075DEDE44}" dt="2022-03-17T13:37:48.751" v="17695" actId="478"/>
          <ac:grpSpMkLst>
            <pc:docMk/>
            <pc:sldMk cId="2902578102" sldId="542"/>
            <ac:grpSpMk id="6" creationId="{41255F02-4D74-4DF0-ADA3-6E1D24E5417E}"/>
          </ac:grpSpMkLst>
        </pc:grpChg>
      </pc:sldChg>
      <pc:sldChg chg="addSp delSp modSp mod modNotesTx">
        <pc:chgData name="Leonard, Kim (EOL)" userId="5bd39186-e354-4090-ac34-876dada16b09" providerId="ADAL" clId="{6DB9F9DF-CBC7-4BD1-AD45-486075DEDE44}" dt="2022-03-24T17:56:31.001" v="29311" actId="14100"/>
        <pc:sldMkLst>
          <pc:docMk/>
          <pc:sldMk cId="2018967337" sldId="543"/>
        </pc:sldMkLst>
        <pc:spChg chg="mod">
          <ac:chgData name="Leonard, Kim (EOL)" userId="5bd39186-e354-4090-ac34-876dada16b09" providerId="ADAL" clId="{6DB9F9DF-CBC7-4BD1-AD45-486075DEDE44}" dt="2022-03-17T17:17:01.184" v="19128" actId="1076"/>
          <ac:spMkLst>
            <pc:docMk/>
            <pc:sldMk cId="2018967337" sldId="543"/>
            <ac:spMk id="2" creationId="{E7CD5FCE-965B-4DC3-AD9D-5FDACF620C61}"/>
          </ac:spMkLst>
        </pc:spChg>
        <pc:spChg chg="add mod">
          <ac:chgData name="Leonard, Kim (EOL)" userId="5bd39186-e354-4090-ac34-876dada16b09" providerId="ADAL" clId="{6DB9F9DF-CBC7-4BD1-AD45-486075DEDE44}" dt="2022-03-24T17:55:32.483" v="29298" actId="692"/>
          <ac:spMkLst>
            <pc:docMk/>
            <pc:sldMk cId="2018967337" sldId="543"/>
            <ac:spMk id="4" creationId="{DB05A7AC-970F-4015-B4BD-CB9DFA4454AC}"/>
          </ac:spMkLst>
        </pc:spChg>
        <pc:spChg chg="add mod">
          <ac:chgData name="Leonard, Kim (EOL)" userId="5bd39186-e354-4090-ac34-876dada16b09" providerId="ADAL" clId="{6DB9F9DF-CBC7-4BD1-AD45-486075DEDE44}" dt="2022-03-24T17:56:31.001" v="29311" actId="14100"/>
          <ac:spMkLst>
            <pc:docMk/>
            <pc:sldMk cId="2018967337" sldId="543"/>
            <ac:spMk id="9" creationId="{76212DA2-D3A7-483A-9F15-7AFFABD585E3}"/>
          </ac:spMkLst>
        </pc:spChg>
        <pc:spChg chg="mod">
          <ac:chgData name="Leonard, Kim (EOL)" userId="5bd39186-e354-4090-ac34-876dada16b09" providerId="ADAL" clId="{6DB9F9DF-CBC7-4BD1-AD45-486075DEDE44}" dt="2022-03-17T17:17:12.161" v="19130" actId="1076"/>
          <ac:spMkLst>
            <pc:docMk/>
            <pc:sldMk cId="2018967337" sldId="543"/>
            <ac:spMk id="10" creationId="{941CB95A-A141-41AF-A379-0E476684BEC8}"/>
          </ac:spMkLst>
        </pc:spChg>
        <pc:picChg chg="add del mod">
          <ac:chgData name="Leonard, Kim (EOL)" userId="5bd39186-e354-4090-ac34-876dada16b09" providerId="ADAL" clId="{6DB9F9DF-CBC7-4BD1-AD45-486075DEDE44}" dt="2022-03-24T17:55:51.544" v="29300"/>
          <ac:picMkLst>
            <pc:docMk/>
            <pc:sldMk cId="2018967337" sldId="543"/>
            <ac:picMk id="8" creationId="{D8174820-3C18-40C1-9B39-DF702C94E29D}"/>
          </ac:picMkLst>
        </pc:picChg>
        <pc:picChg chg="mod">
          <ac:chgData name="Leonard, Kim (EOL)" userId="5bd39186-e354-4090-ac34-876dada16b09" providerId="ADAL" clId="{6DB9F9DF-CBC7-4BD1-AD45-486075DEDE44}" dt="2022-03-17T17:17:08.032" v="19129" actId="1076"/>
          <ac:picMkLst>
            <pc:docMk/>
            <pc:sldMk cId="2018967337" sldId="543"/>
            <ac:picMk id="15" creationId="{FA31EACC-E47F-4559-8F58-842C26AD5E63}"/>
          </ac:picMkLst>
        </pc:picChg>
        <pc:picChg chg="mod">
          <ac:chgData name="Leonard, Kim (EOL)" userId="5bd39186-e354-4090-ac34-876dada16b09" providerId="ADAL" clId="{6DB9F9DF-CBC7-4BD1-AD45-486075DEDE44}" dt="2022-03-17T17:17:08.032" v="19129" actId="1076"/>
          <ac:picMkLst>
            <pc:docMk/>
            <pc:sldMk cId="2018967337" sldId="543"/>
            <ac:picMk id="17" creationId="{C82D19DB-8456-44B3-8210-667788F0A9B8}"/>
          </ac:picMkLst>
        </pc:picChg>
      </pc:sldChg>
      <pc:sldChg chg="addSp modSp mod modNotesTx">
        <pc:chgData name="Leonard, Kim (EOL)" userId="5bd39186-e354-4090-ac34-876dada16b09" providerId="ADAL" clId="{6DB9F9DF-CBC7-4BD1-AD45-486075DEDE44}" dt="2022-03-24T18:02:35.809" v="29328" actId="14100"/>
        <pc:sldMkLst>
          <pc:docMk/>
          <pc:sldMk cId="146663799" sldId="544"/>
        </pc:sldMkLst>
        <pc:spChg chg="mod">
          <ac:chgData name="Leonard, Kim (EOL)" userId="5bd39186-e354-4090-ac34-876dada16b09" providerId="ADAL" clId="{6DB9F9DF-CBC7-4BD1-AD45-486075DEDE44}" dt="2022-03-17T17:16:32.101" v="19123" actId="255"/>
          <ac:spMkLst>
            <pc:docMk/>
            <pc:sldMk cId="146663799" sldId="544"/>
            <ac:spMk id="2" creationId="{E7CD5FCE-965B-4DC3-AD9D-5FDACF620C61}"/>
          </ac:spMkLst>
        </pc:spChg>
        <pc:spChg chg="mod">
          <ac:chgData name="Leonard, Kim (EOL)" userId="5bd39186-e354-4090-ac34-876dada16b09" providerId="ADAL" clId="{6DB9F9DF-CBC7-4BD1-AD45-486075DEDE44}" dt="2022-03-17T17:16:42.089" v="19125" actId="14100"/>
          <ac:spMkLst>
            <pc:docMk/>
            <pc:sldMk cId="146663799" sldId="544"/>
            <ac:spMk id="4" creationId="{00000000-0000-0000-0000-000000000000}"/>
          </ac:spMkLst>
        </pc:spChg>
        <pc:spChg chg="add mod">
          <ac:chgData name="Leonard, Kim (EOL)" userId="5bd39186-e354-4090-ac34-876dada16b09" providerId="ADAL" clId="{6DB9F9DF-CBC7-4BD1-AD45-486075DEDE44}" dt="2022-03-24T18:02:35.809" v="29328" actId="14100"/>
          <ac:spMkLst>
            <pc:docMk/>
            <pc:sldMk cId="146663799" sldId="544"/>
            <ac:spMk id="6" creationId="{D1CC025A-3AE5-4F9F-9BC8-420BF935F30D}"/>
          </ac:spMkLst>
        </pc:spChg>
        <pc:picChg chg="mod">
          <ac:chgData name="Leonard, Kim (EOL)" userId="5bd39186-e354-4090-ac34-876dada16b09" providerId="ADAL" clId="{6DB9F9DF-CBC7-4BD1-AD45-486075DEDE44}" dt="2022-03-18T14:30:35.190" v="20169" actId="1076"/>
          <ac:picMkLst>
            <pc:docMk/>
            <pc:sldMk cId="146663799" sldId="544"/>
            <ac:picMk id="5" creationId="{00000000-0000-0000-0000-000000000000}"/>
          </ac:picMkLst>
        </pc:picChg>
      </pc:sldChg>
      <pc:sldChg chg="addSp modSp mod">
        <pc:chgData name="Leonard, Kim (EOL)" userId="5bd39186-e354-4090-ac34-876dada16b09" providerId="ADAL" clId="{6DB9F9DF-CBC7-4BD1-AD45-486075DEDE44}" dt="2022-03-24T18:00:37.627" v="29325" actId="1037"/>
        <pc:sldMkLst>
          <pc:docMk/>
          <pc:sldMk cId="551260225" sldId="545"/>
        </pc:sldMkLst>
        <pc:spChg chg="mod">
          <ac:chgData name="Leonard, Kim (EOL)" userId="5bd39186-e354-4090-ac34-876dada16b09" providerId="ADAL" clId="{6DB9F9DF-CBC7-4BD1-AD45-486075DEDE44}" dt="2022-03-17T17:16:08.114" v="19119" actId="255"/>
          <ac:spMkLst>
            <pc:docMk/>
            <pc:sldMk cId="551260225" sldId="545"/>
            <ac:spMk id="2" creationId="{E7CD5FCE-965B-4DC3-AD9D-5FDACF620C61}"/>
          </ac:spMkLst>
        </pc:spChg>
        <pc:spChg chg="add mod">
          <ac:chgData name="Leonard, Kim (EOL)" userId="5bd39186-e354-4090-ac34-876dada16b09" providerId="ADAL" clId="{6DB9F9DF-CBC7-4BD1-AD45-486075DEDE44}" dt="2022-03-24T18:00:03.112" v="29317" actId="1036"/>
          <ac:spMkLst>
            <pc:docMk/>
            <pc:sldMk cId="551260225" sldId="545"/>
            <ac:spMk id="9" creationId="{0B01BE00-7C0D-4C17-BA51-7DC32D238954}"/>
          </ac:spMkLst>
        </pc:spChg>
        <pc:spChg chg="add mod">
          <ac:chgData name="Leonard, Kim (EOL)" userId="5bd39186-e354-4090-ac34-876dada16b09" providerId="ADAL" clId="{6DB9F9DF-CBC7-4BD1-AD45-486075DEDE44}" dt="2022-03-24T18:00:37.627" v="29325" actId="1037"/>
          <ac:spMkLst>
            <pc:docMk/>
            <pc:sldMk cId="551260225" sldId="545"/>
            <ac:spMk id="10" creationId="{A6DFB4DD-BC6A-4FD2-BB42-854CE8C8A3B3}"/>
          </ac:spMkLst>
        </pc:spChg>
        <pc:picChg chg="mod">
          <ac:chgData name="Leonard, Kim (EOL)" userId="5bd39186-e354-4090-ac34-876dada16b09" providerId="ADAL" clId="{6DB9F9DF-CBC7-4BD1-AD45-486075DEDE44}" dt="2022-03-18T14:31:26.901" v="20177" actId="1037"/>
          <ac:picMkLst>
            <pc:docMk/>
            <pc:sldMk cId="551260225" sldId="545"/>
            <ac:picMk id="6" creationId="{00000000-0000-0000-0000-000000000000}"/>
          </ac:picMkLst>
        </pc:picChg>
        <pc:picChg chg="mod">
          <ac:chgData name="Leonard, Kim (EOL)" userId="5bd39186-e354-4090-ac34-876dada16b09" providerId="ADAL" clId="{6DB9F9DF-CBC7-4BD1-AD45-486075DEDE44}" dt="2022-03-18T14:31:28.679" v="20179" actId="1037"/>
          <ac:picMkLst>
            <pc:docMk/>
            <pc:sldMk cId="551260225" sldId="545"/>
            <ac:picMk id="7" creationId="{00000000-0000-0000-0000-000000000000}"/>
          </ac:picMkLst>
        </pc:picChg>
      </pc:sldChg>
      <pc:sldChg chg="addSp delSp modSp new del mod">
        <pc:chgData name="Leonard, Kim (EOL)" userId="5bd39186-e354-4090-ac34-876dada16b09" providerId="ADAL" clId="{6DB9F9DF-CBC7-4BD1-AD45-486075DEDE44}" dt="2022-03-18T14:35:18.905" v="20210" actId="2696"/>
        <pc:sldMkLst>
          <pc:docMk/>
          <pc:sldMk cId="3877340784" sldId="546"/>
        </pc:sldMkLst>
        <pc:spChg chg="mod">
          <ac:chgData name="Leonard, Kim (EOL)" userId="5bd39186-e354-4090-ac34-876dada16b09" providerId="ADAL" clId="{6DB9F9DF-CBC7-4BD1-AD45-486075DEDE44}" dt="2022-03-18T14:34:55.738" v="20209" actId="1035"/>
          <ac:spMkLst>
            <pc:docMk/>
            <pc:sldMk cId="3877340784" sldId="546"/>
            <ac:spMk id="2" creationId="{F25DCAD3-65B1-4F84-84A0-939716B634EF}"/>
          </ac:spMkLst>
        </pc:spChg>
        <pc:spChg chg="del">
          <ac:chgData name="Leonard, Kim (EOL)" userId="5bd39186-e354-4090-ac34-876dada16b09" providerId="ADAL" clId="{6DB9F9DF-CBC7-4BD1-AD45-486075DEDE44}" dt="2022-03-17T18:46:13.430" v="19421" actId="478"/>
          <ac:spMkLst>
            <pc:docMk/>
            <pc:sldMk cId="3877340784" sldId="546"/>
            <ac:spMk id="4" creationId="{5E58CA43-58AA-43F4-B564-FE0905322D3E}"/>
          </ac:spMkLst>
        </pc:spChg>
        <pc:picChg chg="add mod">
          <ac:chgData name="Leonard, Kim (EOL)" userId="5bd39186-e354-4090-ac34-876dada16b09" providerId="ADAL" clId="{6DB9F9DF-CBC7-4BD1-AD45-486075DEDE44}" dt="2022-03-18T14:32:32.940" v="20181" actId="1582"/>
          <ac:picMkLst>
            <pc:docMk/>
            <pc:sldMk cId="3877340784" sldId="546"/>
            <ac:picMk id="6" creationId="{37AEAA22-FED6-4E22-81A8-262267FCBEFB}"/>
          </ac:picMkLst>
        </pc:picChg>
        <pc:picChg chg="add mod">
          <ac:chgData name="Leonard, Kim (EOL)" userId="5bd39186-e354-4090-ac34-876dada16b09" providerId="ADAL" clId="{6DB9F9DF-CBC7-4BD1-AD45-486075DEDE44}" dt="2022-03-18T14:34:03.887" v="20198" actId="14100"/>
          <ac:picMkLst>
            <pc:docMk/>
            <pc:sldMk cId="3877340784" sldId="546"/>
            <ac:picMk id="8" creationId="{0FD30F04-FBFF-472A-B909-44DF92F0AF33}"/>
          </ac:picMkLst>
        </pc:picChg>
      </pc:sldChg>
      <pc:sldChg chg="addSp modSp add mod modNotes">
        <pc:chgData name="Leonard, Kim (EOL)" userId="5bd39186-e354-4090-ac34-876dada16b09" providerId="ADAL" clId="{6DB9F9DF-CBC7-4BD1-AD45-486075DEDE44}" dt="2022-03-28T13:22:31.874" v="36725" actId="14100"/>
        <pc:sldMkLst>
          <pc:docMk/>
          <pc:sldMk cId="4131976127" sldId="546"/>
        </pc:sldMkLst>
        <pc:spChg chg="add mod">
          <ac:chgData name="Leonard, Kim (EOL)" userId="5bd39186-e354-4090-ac34-876dada16b09" providerId="ADAL" clId="{6DB9F9DF-CBC7-4BD1-AD45-486075DEDE44}" dt="2022-03-28T13:22:31.874" v="36725" actId="14100"/>
          <ac:spMkLst>
            <pc:docMk/>
            <pc:sldMk cId="4131976127" sldId="546"/>
            <ac:spMk id="4" creationId="{0569F1EC-56FE-4231-B7D0-9732FC333981}"/>
          </ac:spMkLst>
        </pc:spChg>
      </pc:sldChg>
      <pc:sldChg chg="addSp delSp modSp new mod ord modNotes modNotesTx">
        <pc:chgData name="Leonard, Kim (EOL)" userId="5bd39186-e354-4090-ac34-876dada16b09" providerId="ADAL" clId="{6DB9F9DF-CBC7-4BD1-AD45-486075DEDE44}" dt="2022-03-25T11:34:05.282" v="35960" actId="948"/>
        <pc:sldMkLst>
          <pc:docMk/>
          <pc:sldMk cId="3546986718" sldId="547"/>
        </pc:sldMkLst>
        <pc:spChg chg="del">
          <ac:chgData name="Leonard, Kim (EOL)" userId="5bd39186-e354-4090-ac34-876dada16b09" providerId="ADAL" clId="{6DB9F9DF-CBC7-4BD1-AD45-486075DEDE44}" dt="2022-03-18T12:54:52.783" v="19483" actId="478"/>
          <ac:spMkLst>
            <pc:docMk/>
            <pc:sldMk cId="3546986718" sldId="547"/>
            <ac:spMk id="2" creationId="{AB96206C-91A2-4E8A-95AD-6B79375F6372}"/>
          </ac:spMkLst>
        </pc:spChg>
        <pc:spChg chg="del">
          <ac:chgData name="Leonard, Kim (EOL)" userId="5bd39186-e354-4090-ac34-876dada16b09" providerId="ADAL" clId="{6DB9F9DF-CBC7-4BD1-AD45-486075DEDE44}" dt="2022-03-18T12:50:18.943" v="19466" actId="478"/>
          <ac:spMkLst>
            <pc:docMk/>
            <pc:sldMk cId="3546986718" sldId="547"/>
            <ac:spMk id="4" creationId="{1130DB55-21A1-498A-B11B-0EB1F9DF814C}"/>
          </ac:spMkLst>
        </pc:spChg>
        <pc:spChg chg="del">
          <ac:chgData name="Leonard, Kim (EOL)" userId="5bd39186-e354-4090-ac34-876dada16b09" providerId="ADAL" clId="{6DB9F9DF-CBC7-4BD1-AD45-486075DEDE44}" dt="2022-03-18T12:50:21.062" v="19467" actId="478"/>
          <ac:spMkLst>
            <pc:docMk/>
            <pc:sldMk cId="3546986718" sldId="547"/>
            <ac:spMk id="5" creationId="{2F56CF46-5C96-4D8A-B3CD-42E9902E0577}"/>
          </ac:spMkLst>
        </pc:spChg>
        <pc:picChg chg="add mod">
          <ac:chgData name="Leonard, Kim (EOL)" userId="5bd39186-e354-4090-ac34-876dada16b09" providerId="ADAL" clId="{6DB9F9DF-CBC7-4BD1-AD45-486075DEDE44}" dt="2022-03-18T12:55:02.099" v="19487" actId="1076"/>
          <ac:picMkLst>
            <pc:docMk/>
            <pc:sldMk cId="3546986718" sldId="547"/>
            <ac:picMk id="7" creationId="{770BEFE1-84D8-4760-977F-6D941A447D7A}"/>
          </ac:picMkLst>
        </pc:picChg>
        <pc:picChg chg="add mod modCrop">
          <ac:chgData name="Leonard, Kim (EOL)" userId="5bd39186-e354-4090-ac34-876dada16b09" providerId="ADAL" clId="{6DB9F9DF-CBC7-4BD1-AD45-486075DEDE44}" dt="2022-03-18T12:54:26.299" v="19481" actId="1076"/>
          <ac:picMkLst>
            <pc:docMk/>
            <pc:sldMk cId="3546986718" sldId="547"/>
            <ac:picMk id="9" creationId="{3285868E-A8E9-4536-9C1C-9234A7B6B10B}"/>
          </ac:picMkLst>
        </pc:picChg>
      </pc:sldChg>
      <pc:sldChg chg="addSp delSp modSp new mod ord modNotes modNotesTx">
        <pc:chgData name="Leonard, Kim (EOL)" userId="5bd39186-e354-4090-ac34-876dada16b09" providerId="ADAL" clId="{6DB9F9DF-CBC7-4BD1-AD45-486075DEDE44}" dt="2022-03-25T11:33:12.647" v="35872" actId="20577"/>
        <pc:sldMkLst>
          <pc:docMk/>
          <pc:sldMk cId="4028422684" sldId="548"/>
        </pc:sldMkLst>
        <pc:spChg chg="mod">
          <ac:chgData name="Leonard, Kim (EOL)" userId="5bd39186-e354-4090-ac34-876dada16b09" providerId="ADAL" clId="{6DB9F9DF-CBC7-4BD1-AD45-486075DEDE44}" dt="2022-03-18T13:42:17.583" v="19626" actId="20577"/>
          <ac:spMkLst>
            <pc:docMk/>
            <pc:sldMk cId="4028422684" sldId="548"/>
            <ac:spMk id="2" creationId="{B43A4056-DA2F-419B-B6F1-10B40784B7BA}"/>
          </ac:spMkLst>
        </pc:spChg>
        <pc:spChg chg="del">
          <ac:chgData name="Leonard, Kim (EOL)" userId="5bd39186-e354-4090-ac34-876dada16b09" providerId="ADAL" clId="{6DB9F9DF-CBC7-4BD1-AD45-486075DEDE44}" dt="2022-03-18T13:40:43.237" v="19576" actId="478"/>
          <ac:spMkLst>
            <pc:docMk/>
            <pc:sldMk cId="4028422684" sldId="548"/>
            <ac:spMk id="4" creationId="{734CAE05-A036-4A46-AFA6-1BA54250FB81}"/>
          </ac:spMkLst>
        </pc:spChg>
        <pc:spChg chg="del">
          <ac:chgData name="Leonard, Kim (EOL)" userId="5bd39186-e354-4090-ac34-876dada16b09" providerId="ADAL" clId="{6DB9F9DF-CBC7-4BD1-AD45-486075DEDE44}" dt="2022-03-18T13:41:12.306" v="19580" actId="478"/>
          <ac:spMkLst>
            <pc:docMk/>
            <pc:sldMk cId="4028422684" sldId="548"/>
            <ac:spMk id="5" creationId="{90ADD01A-96AD-4B3A-A18E-00E1AD5C8B10}"/>
          </ac:spMkLst>
        </pc:spChg>
        <pc:spChg chg="add mod">
          <ac:chgData name="Leonard, Kim (EOL)" userId="5bd39186-e354-4090-ac34-876dada16b09" providerId="ADAL" clId="{6DB9F9DF-CBC7-4BD1-AD45-486075DEDE44}" dt="2022-03-18T14:18:03.768" v="20149" actId="1076"/>
          <ac:spMkLst>
            <pc:docMk/>
            <pc:sldMk cId="4028422684" sldId="548"/>
            <ac:spMk id="8" creationId="{BDC5B659-8D79-47D6-9818-F86C1CE87D25}"/>
          </ac:spMkLst>
        </pc:spChg>
        <pc:picChg chg="add mod">
          <ac:chgData name="Leonard, Kim (EOL)" userId="5bd39186-e354-4090-ac34-876dada16b09" providerId="ADAL" clId="{6DB9F9DF-CBC7-4BD1-AD45-486075DEDE44}" dt="2022-03-18T13:41:57.468" v="19586" actId="1076"/>
          <ac:picMkLst>
            <pc:docMk/>
            <pc:sldMk cId="4028422684" sldId="548"/>
            <ac:picMk id="7" creationId="{74BE8908-FA50-4A5E-8765-F77CA3466C6F}"/>
          </ac:picMkLst>
        </pc:picChg>
        <pc:picChg chg="add mod">
          <ac:chgData name="Leonard, Kim (EOL)" userId="5bd39186-e354-4090-ac34-876dada16b09" providerId="ADAL" clId="{6DB9F9DF-CBC7-4BD1-AD45-486075DEDE44}" dt="2022-03-18T14:18:00.593" v="20148" actId="207"/>
          <ac:picMkLst>
            <pc:docMk/>
            <pc:sldMk cId="4028422684" sldId="548"/>
            <ac:picMk id="10" creationId="{47532AB9-BF0A-47D4-8FEA-A200D3C6C7F5}"/>
          </ac:picMkLst>
        </pc:picChg>
      </pc:sldChg>
      <pc:sldChg chg="addSp delSp modSp new mod modNotes modNotesTx">
        <pc:chgData name="Leonard, Kim (EOL)" userId="5bd39186-e354-4090-ac34-876dada16b09" providerId="ADAL" clId="{6DB9F9DF-CBC7-4BD1-AD45-486075DEDE44}" dt="2022-03-25T11:27:56.384" v="35219" actId="20577"/>
        <pc:sldMkLst>
          <pc:docMk/>
          <pc:sldMk cId="598779121" sldId="549"/>
        </pc:sldMkLst>
        <pc:spChg chg="mod">
          <ac:chgData name="Leonard, Kim (EOL)" userId="5bd39186-e354-4090-ac34-876dada16b09" providerId="ADAL" clId="{6DB9F9DF-CBC7-4BD1-AD45-486075DEDE44}" dt="2022-03-18T14:06:15.289" v="19832" actId="14100"/>
          <ac:spMkLst>
            <pc:docMk/>
            <pc:sldMk cId="598779121" sldId="549"/>
            <ac:spMk id="2" creationId="{C6F1E668-9697-491E-AB28-4934F682026D}"/>
          </ac:spMkLst>
        </pc:spChg>
        <pc:spChg chg="del">
          <ac:chgData name="Leonard, Kim (EOL)" userId="5bd39186-e354-4090-ac34-876dada16b09" providerId="ADAL" clId="{6DB9F9DF-CBC7-4BD1-AD45-486075DEDE44}" dt="2022-03-18T14:04:07.317" v="19806" actId="478"/>
          <ac:spMkLst>
            <pc:docMk/>
            <pc:sldMk cId="598779121" sldId="549"/>
            <ac:spMk id="4" creationId="{783A7F92-6EEC-4068-BC74-93F0F8EEA0F2}"/>
          </ac:spMkLst>
        </pc:spChg>
        <pc:spChg chg="del">
          <ac:chgData name="Leonard, Kim (EOL)" userId="5bd39186-e354-4090-ac34-876dada16b09" providerId="ADAL" clId="{6DB9F9DF-CBC7-4BD1-AD45-486075DEDE44}" dt="2022-03-18T14:04:09.035" v="19807" actId="478"/>
          <ac:spMkLst>
            <pc:docMk/>
            <pc:sldMk cId="598779121" sldId="549"/>
            <ac:spMk id="5" creationId="{14C639A8-BC4B-4AD1-A934-37E2153164EE}"/>
          </ac:spMkLst>
        </pc:spChg>
        <pc:picChg chg="add mod">
          <ac:chgData name="Leonard, Kim (EOL)" userId="5bd39186-e354-4090-ac34-876dada16b09" providerId="ADAL" clId="{6DB9F9DF-CBC7-4BD1-AD45-486075DEDE44}" dt="2022-03-18T14:04:30.514" v="19812" actId="14100"/>
          <ac:picMkLst>
            <pc:docMk/>
            <pc:sldMk cId="598779121" sldId="549"/>
            <ac:picMk id="7" creationId="{0829F68F-E9B3-4E51-98D2-0A6750BCEEC0}"/>
          </ac:picMkLst>
        </pc:picChg>
        <pc:picChg chg="add mod">
          <ac:chgData name="Leonard, Kim (EOL)" userId="5bd39186-e354-4090-ac34-876dada16b09" providerId="ADAL" clId="{6DB9F9DF-CBC7-4BD1-AD45-486075DEDE44}" dt="2022-03-18T14:07:40.991" v="19840" actId="14100"/>
          <ac:picMkLst>
            <pc:docMk/>
            <pc:sldMk cId="598779121" sldId="549"/>
            <ac:picMk id="9" creationId="{FE9A79FD-34BA-4182-ADA4-B1A41710558B}"/>
          </ac:picMkLst>
        </pc:picChg>
        <pc:picChg chg="add mod">
          <ac:chgData name="Leonard, Kim (EOL)" userId="5bd39186-e354-4090-ac34-876dada16b09" providerId="ADAL" clId="{6DB9F9DF-CBC7-4BD1-AD45-486075DEDE44}" dt="2022-03-18T14:08:04.726" v="19844" actId="1582"/>
          <ac:picMkLst>
            <pc:docMk/>
            <pc:sldMk cId="598779121" sldId="549"/>
            <ac:picMk id="11" creationId="{251CE99B-F057-4EFE-B4EB-D7E854BF38D9}"/>
          </ac:picMkLst>
        </pc:picChg>
      </pc:sldChg>
      <pc:sldChg chg="addSp delSp modSp new mod modNotes modNotesTx">
        <pc:chgData name="Leonard, Kim (EOL)" userId="5bd39186-e354-4090-ac34-876dada16b09" providerId="ADAL" clId="{6DB9F9DF-CBC7-4BD1-AD45-486075DEDE44}" dt="2022-03-28T13:05:02.081" v="36713" actId="1582"/>
        <pc:sldMkLst>
          <pc:docMk/>
          <pc:sldMk cId="4128858755" sldId="550"/>
        </pc:sldMkLst>
        <pc:spChg chg="mod">
          <ac:chgData name="Leonard, Kim (EOL)" userId="5bd39186-e354-4090-ac34-876dada16b09" providerId="ADAL" clId="{6DB9F9DF-CBC7-4BD1-AD45-486075DEDE44}" dt="2022-03-18T14:13:43.298" v="20142" actId="1076"/>
          <ac:spMkLst>
            <pc:docMk/>
            <pc:sldMk cId="4128858755" sldId="550"/>
            <ac:spMk id="2" creationId="{FE05AF78-F89B-4AB9-9F4C-83C6C57515D4}"/>
          </ac:spMkLst>
        </pc:spChg>
        <pc:spChg chg="del">
          <ac:chgData name="Leonard, Kim (EOL)" userId="5bd39186-e354-4090-ac34-876dada16b09" providerId="ADAL" clId="{6DB9F9DF-CBC7-4BD1-AD45-486075DEDE44}" dt="2022-03-18T14:12:40.213" v="20094" actId="478"/>
          <ac:spMkLst>
            <pc:docMk/>
            <pc:sldMk cId="4128858755" sldId="550"/>
            <ac:spMk id="4" creationId="{CCC25274-6FB1-40AB-B975-3B66A1D0C791}"/>
          </ac:spMkLst>
        </pc:spChg>
        <pc:spChg chg="del">
          <ac:chgData name="Leonard, Kim (EOL)" userId="5bd39186-e354-4090-ac34-876dada16b09" providerId="ADAL" clId="{6DB9F9DF-CBC7-4BD1-AD45-486075DEDE44}" dt="2022-03-18T14:12:42.046" v="20095" actId="478"/>
          <ac:spMkLst>
            <pc:docMk/>
            <pc:sldMk cId="4128858755" sldId="550"/>
            <ac:spMk id="5" creationId="{EE97C420-1911-41B1-BDC5-8AEBDBE36F0A}"/>
          </ac:spMkLst>
        </pc:spChg>
        <pc:picChg chg="add del mod">
          <ac:chgData name="Leonard, Kim (EOL)" userId="5bd39186-e354-4090-ac34-876dada16b09" providerId="ADAL" clId="{6DB9F9DF-CBC7-4BD1-AD45-486075DEDE44}" dt="2022-03-28T13:04:44.148" v="36709" actId="478"/>
          <ac:picMkLst>
            <pc:docMk/>
            <pc:sldMk cId="4128858755" sldId="550"/>
            <ac:picMk id="5" creationId="{71841061-3FD6-4877-912B-10586DBD809E}"/>
          </ac:picMkLst>
        </pc:picChg>
        <pc:picChg chg="add mod">
          <ac:chgData name="Leonard, Kim (EOL)" userId="5bd39186-e354-4090-ac34-876dada16b09" providerId="ADAL" clId="{6DB9F9DF-CBC7-4BD1-AD45-486075DEDE44}" dt="2022-03-28T13:03:33.915" v="36705" actId="1076"/>
          <ac:picMkLst>
            <pc:docMk/>
            <pc:sldMk cId="4128858755" sldId="550"/>
            <ac:picMk id="7" creationId="{C3E64430-D291-41BE-97A5-0148BA407578}"/>
          </ac:picMkLst>
        </pc:picChg>
        <pc:picChg chg="add mod">
          <ac:chgData name="Leonard, Kim (EOL)" userId="5bd39186-e354-4090-ac34-876dada16b09" providerId="ADAL" clId="{6DB9F9DF-CBC7-4BD1-AD45-486075DEDE44}" dt="2022-03-28T13:05:02.081" v="36713" actId="1582"/>
          <ac:picMkLst>
            <pc:docMk/>
            <pc:sldMk cId="4128858755" sldId="550"/>
            <ac:picMk id="8" creationId="{90936610-3BCB-44AA-8DCF-1B7CB5C8A577}"/>
          </ac:picMkLst>
        </pc:picChg>
      </pc:sldChg>
      <pc:sldChg chg="addSp delSp modSp new mod modShow modNotes modNotesTx">
        <pc:chgData name="Leonard, Kim (EOL)" userId="5bd39186-e354-4090-ac34-876dada16b09" providerId="ADAL" clId="{6DB9F9DF-CBC7-4BD1-AD45-486075DEDE44}" dt="2022-03-28T13:03:15.068" v="36702" actId="1582"/>
        <pc:sldMkLst>
          <pc:docMk/>
          <pc:sldMk cId="224831348" sldId="551"/>
        </pc:sldMkLst>
        <pc:spChg chg="mod">
          <ac:chgData name="Leonard, Kim (EOL)" userId="5bd39186-e354-4090-ac34-876dada16b09" providerId="ADAL" clId="{6DB9F9DF-CBC7-4BD1-AD45-486075DEDE44}" dt="2022-03-28T13:02:27.520" v="36687" actId="1076"/>
          <ac:spMkLst>
            <pc:docMk/>
            <pc:sldMk cId="224831348" sldId="551"/>
            <ac:spMk id="2" creationId="{CF3E22CD-601D-472D-A762-1D456CDCE84F}"/>
          </ac:spMkLst>
        </pc:spChg>
        <pc:spChg chg="del">
          <ac:chgData name="Leonard, Kim (EOL)" userId="5bd39186-e354-4090-ac34-876dada16b09" providerId="ADAL" clId="{6DB9F9DF-CBC7-4BD1-AD45-486075DEDE44}" dt="2022-03-18T14:50:10.102" v="20255" actId="478"/>
          <ac:spMkLst>
            <pc:docMk/>
            <pc:sldMk cId="224831348" sldId="551"/>
            <ac:spMk id="4" creationId="{B0DDC740-66C0-4292-9B39-5B4169704E96}"/>
          </ac:spMkLst>
        </pc:spChg>
        <pc:spChg chg="del">
          <ac:chgData name="Leonard, Kim (EOL)" userId="5bd39186-e354-4090-ac34-876dada16b09" providerId="ADAL" clId="{6DB9F9DF-CBC7-4BD1-AD45-486075DEDE44}" dt="2022-03-18T14:50:12.860" v="20256" actId="478"/>
          <ac:spMkLst>
            <pc:docMk/>
            <pc:sldMk cId="224831348" sldId="551"/>
            <ac:spMk id="5" creationId="{31D1E7AE-5CD9-46A3-9C6A-F86577764578}"/>
          </ac:spMkLst>
        </pc:spChg>
        <pc:spChg chg="add mod">
          <ac:chgData name="Leonard, Kim (EOL)" userId="5bd39186-e354-4090-ac34-876dada16b09" providerId="ADAL" clId="{6DB9F9DF-CBC7-4BD1-AD45-486075DEDE44}" dt="2022-03-18T14:51:29.957" v="20274" actId="164"/>
          <ac:spMkLst>
            <pc:docMk/>
            <pc:sldMk cId="224831348" sldId="551"/>
            <ac:spMk id="9" creationId="{8943D01E-807A-4ECA-910F-5BC3107A8073}"/>
          </ac:spMkLst>
        </pc:spChg>
        <pc:spChg chg="add mod">
          <ac:chgData name="Leonard, Kim (EOL)" userId="5bd39186-e354-4090-ac34-876dada16b09" providerId="ADAL" clId="{6DB9F9DF-CBC7-4BD1-AD45-486075DEDE44}" dt="2022-03-18T14:52:23.773" v="20281" actId="164"/>
          <ac:spMkLst>
            <pc:docMk/>
            <pc:sldMk cId="224831348" sldId="551"/>
            <ac:spMk id="11" creationId="{430A5073-2C75-43EA-B721-886F4D39E9CE}"/>
          </ac:spMkLst>
        </pc:spChg>
        <pc:spChg chg="add mod">
          <ac:chgData name="Leonard, Kim (EOL)" userId="5bd39186-e354-4090-ac34-876dada16b09" providerId="ADAL" clId="{6DB9F9DF-CBC7-4BD1-AD45-486075DEDE44}" dt="2022-03-18T14:56:09.035" v="20293" actId="164"/>
          <ac:spMkLst>
            <pc:docMk/>
            <pc:sldMk cId="224831348" sldId="551"/>
            <ac:spMk id="13" creationId="{D0A6C56E-4AE9-46BA-B93B-2FA908BF7F82}"/>
          </ac:spMkLst>
        </pc:spChg>
        <pc:grpChg chg="add mod">
          <ac:chgData name="Leonard, Kim (EOL)" userId="5bd39186-e354-4090-ac34-876dada16b09" providerId="ADAL" clId="{6DB9F9DF-CBC7-4BD1-AD45-486075DEDE44}" dt="2022-03-18T14:52:23.773" v="20281" actId="164"/>
          <ac:grpSpMkLst>
            <pc:docMk/>
            <pc:sldMk cId="224831348" sldId="551"/>
            <ac:grpSpMk id="10" creationId="{9BB8898E-ADC7-4E01-B6A3-54DD82C95ED6}"/>
          </ac:grpSpMkLst>
        </pc:grpChg>
        <pc:grpChg chg="add mod">
          <ac:chgData name="Leonard, Kim (EOL)" userId="5bd39186-e354-4090-ac34-876dada16b09" providerId="ADAL" clId="{6DB9F9DF-CBC7-4BD1-AD45-486075DEDE44}" dt="2022-03-28T13:02:58.786" v="36699" actId="14100"/>
          <ac:grpSpMkLst>
            <pc:docMk/>
            <pc:sldMk cId="224831348" sldId="551"/>
            <ac:grpSpMk id="12" creationId="{114BD720-E574-4CBA-82BF-CC75C96E90E9}"/>
          </ac:grpSpMkLst>
        </pc:grpChg>
        <pc:grpChg chg="add mod">
          <ac:chgData name="Leonard, Kim (EOL)" userId="5bd39186-e354-4090-ac34-876dada16b09" providerId="ADAL" clId="{6DB9F9DF-CBC7-4BD1-AD45-486075DEDE44}" dt="2022-03-28T13:02:50.689" v="36697" actId="1035"/>
          <ac:grpSpMkLst>
            <pc:docMk/>
            <pc:sldMk cId="224831348" sldId="551"/>
            <ac:grpSpMk id="14" creationId="{05A4C9E3-6348-418E-9F3B-7E8A15D3206B}"/>
          </ac:grpSpMkLst>
        </pc:grpChg>
        <pc:picChg chg="add mod">
          <ac:chgData name="Leonard, Kim (EOL)" userId="5bd39186-e354-4090-ac34-876dada16b09" providerId="ADAL" clId="{6DB9F9DF-CBC7-4BD1-AD45-486075DEDE44}" dt="2022-03-28T13:03:15.068" v="36702" actId="1582"/>
          <ac:picMkLst>
            <pc:docMk/>
            <pc:sldMk cId="224831348" sldId="551"/>
            <ac:picMk id="5" creationId="{37B9006F-32A2-4B5E-9C62-319D92690D8E}"/>
          </ac:picMkLst>
        </pc:picChg>
        <pc:picChg chg="add mod">
          <ac:chgData name="Leonard, Kim (EOL)" userId="5bd39186-e354-4090-ac34-876dada16b09" providerId="ADAL" clId="{6DB9F9DF-CBC7-4BD1-AD45-486075DEDE44}" dt="2022-03-18T14:56:09.035" v="20293" actId="164"/>
          <ac:picMkLst>
            <pc:docMk/>
            <pc:sldMk cId="224831348" sldId="551"/>
            <ac:picMk id="7" creationId="{A91D8A1D-614F-40D4-9DA3-C2ED5EE275E1}"/>
          </ac:picMkLst>
        </pc:picChg>
        <pc:picChg chg="add mod">
          <ac:chgData name="Leonard, Kim (EOL)" userId="5bd39186-e354-4090-ac34-876dada16b09" providerId="ADAL" clId="{6DB9F9DF-CBC7-4BD1-AD45-486075DEDE44}" dt="2022-03-18T14:51:29.957" v="20274" actId="164"/>
          <ac:picMkLst>
            <pc:docMk/>
            <pc:sldMk cId="224831348" sldId="551"/>
            <ac:picMk id="8" creationId="{54D8CA04-BC72-48FE-90C0-D2260B9B31B0}"/>
          </ac:picMkLst>
        </pc:picChg>
      </pc:sldChg>
      <pc:sldChg chg="new del">
        <pc:chgData name="Leonard, Kim (EOL)" userId="5bd39186-e354-4090-ac34-876dada16b09" providerId="ADAL" clId="{6DB9F9DF-CBC7-4BD1-AD45-486075DEDE44}" dt="2022-03-18T14:35:40.485" v="20212" actId="680"/>
        <pc:sldMkLst>
          <pc:docMk/>
          <pc:sldMk cId="2849665854" sldId="551"/>
        </pc:sldMkLst>
      </pc:sldChg>
      <pc:sldChg chg="addSp delSp modSp del mod">
        <pc:chgData name="Leonard, Kim (EOL)" userId="5bd39186-e354-4090-ac34-876dada16b09" providerId="ADAL" clId="{6DB9F9DF-CBC7-4BD1-AD45-486075DEDE44}" dt="2022-03-25T09:55:46.308" v="32638" actId="2696"/>
        <pc:sldMkLst>
          <pc:docMk/>
          <pc:sldMk cId="975775798" sldId="552"/>
        </pc:sldMkLst>
        <pc:spChg chg="mod">
          <ac:chgData name="Leonard, Kim (EOL)" userId="5bd39186-e354-4090-ac34-876dada16b09" providerId="ADAL" clId="{6DB9F9DF-CBC7-4BD1-AD45-486075DEDE44}" dt="2022-03-18T18:12:14.711" v="20911" actId="20577"/>
          <ac:spMkLst>
            <pc:docMk/>
            <pc:sldMk cId="975775798" sldId="552"/>
            <ac:spMk id="8" creationId="{BFF7443E-CCA3-4E34-BA5C-EA9C6037F257}"/>
          </ac:spMkLst>
        </pc:spChg>
        <pc:spChg chg="mod">
          <ac:chgData name="Leonard, Kim (EOL)" userId="5bd39186-e354-4090-ac34-876dada16b09" providerId="ADAL" clId="{6DB9F9DF-CBC7-4BD1-AD45-486075DEDE44}" dt="2022-03-21T14:31:24.043" v="20999" actId="20577"/>
          <ac:spMkLst>
            <pc:docMk/>
            <pc:sldMk cId="975775798" sldId="552"/>
            <ac:spMk id="10" creationId="{A1369DE2-26DD-4F08-82DF-129AAD7531E0}"/>
          </ac:spMkLst>
        </pc:spChg>
        <pc:spChg chg="mod">
          <ac:chgData name="Leonard, Kim (EOL)" userId="5bd39186-e354-4090-ac34-876dada16b09" providerId="ADAL" clId="{6DB9F9DF-CBC7-4BD1-AD45-486075DEDE44}" dt="2022-03-18T18:12:40.789" v="20912" actId="1076"/>
          <ac:spMkLst>
            <pc:docMk/>
            <pc:sldMk cId="975775798" sldId="552"/>
            <ac:spMk id="15" creationId="{70E166D1-8D7A-4D12-9248-A6882AB08D8F}"/>
          </ac:spMkLst>
        </pc:spChg>
        <pc:grpChg chg="add mod">
          <ac:chgData name="Leonard, Kim (EOL)" userId="5bd39186-e354-4090-ac34-876dada16b09" providerId="ADAL" clId="{6DB9F9DF-CBC7-4BD1-AD45-486075DEDE44}" dt="2022-03-21T14:32:20.664" v="21000" actId="1076"/>
          <ac:grpSpMkLst>
            <pc:docMk/>
            <pc:sldMk cId="975775798" sldId="552"/>
            <ac:grpSpMk id="6" creationId="{9A7F63D6-1856-4177-9074-40764A06E327}"/>
          </ac:grpSpMkLst>
        </pc:grpChg>
        <pc:grpChg chg="del">
          <ac:chgData name="Leonard, Kim (EOL)" userId="5bd39186-e354-4090-ac34-876dada16b09" providerId="ADAL" clId="{6DB9F9DF-CBC7-4BD1-AD45-486075DEDE44}" dt="2022-03-21T14:22:39.397" v="20922" actId="165"/>
          <ac:grpSpMkLst>
            <pc:docMk/>
            <pc:sldMk cId="975775798" sldId="552"/>
            <ac:grpSpMk id="13" creationId="{5380A064-6A23-4FAF-BDD1-40A106EA69A3}"/>
          </ac:grpSpMkLst>
        </pc:grpChg>
        <pc:grpChg chg="del mod">
          <ac:chgData name="Leonard, Kim (EOL)" userId="5bd39186-e354-4090-ac34-876dada16b09" providerId="ADAL" clId="{6DB9F9DF-CBC7-4BD1-AD45-486075DEDE44}" dt="2022-03-21T14:24:23.759" v="20932" actId="478"/>
          <ac:grpSpMkLst>
            <pc:docMk/>
            <pc:sldMk cId="975775798" sldId="552"/>
            <ac:grpSpMk id="20" creationId="{78E98A6C-0F4C-459E-A8D0-78B39A252827}"/>
          </ac:grpSpMkLst>
        </pc:grpChg>
        <pc:picChg chg="add del mod">
          <ac:chgData name="Leonard, Kim (EOL)" userId="5bd39186-e354-4090-ac34-876dada16b09" providerId="ADAL" clId="{6DB9F9DF-CBC7-4BD1-AD45-486075DEDE44}" dt="2022-03-18T17:59:19.025" v="20688" actId="478"/>
          <ac:picMkLst>
            <pc:docMk/>
            <pc:sldMk cId="975775798" sldId="552"/>
            <ac:picMk id="5" creationId="{86A32A6F-4BE8-4905-8090-74B1233990E3}"/>
          </ac:picMkLst>
        </pc:picChg>
        <pc:picChg chg="add mod">
          <ac:chgData name="Leonard, Kim (EOL)" userId="5bd39186-e354-4090-ac34-876dada16b09" providerId="ADAL" clId="{6DB9F9DF-CBC7-4BD1-AD45-486075DEDE44}" dt="2022-03-21T14:30:13.921" v="20979" actId="14100"/>
          <ac:picMkLst>
            <pc:docMk/>
            <pc:sldMk cId="975775798" sldId="552"/>
            <ac:picMk id="5" creationId="{99DDA6F7-8617-4A1D-BE40-3BCDC387681C}"/>
          </ac:picMkLst>
        </pc:picChg>
        <pc:picChg chg="add del">
          <ac:chgData name="Leonard, Kim (EOL)" userId="5bd39186-e354-4090-ac34-876dada16b09" providerId="ADAL" clId="{6DB9F9DF-CBC7-4BD1-AD45-486075DEDE44}" dt="2022-03-18T18:02:37.851" v="20846" actId="478"/>
          <ac:picMkLst>
            <pc:docMk/>
            <pc:sldMk cId="975775798" sldId="552"/>
            <ac:picMk id="7" creationId="{EDC174C1-9C2F-41C7-A626-2608F21A4E99}"/>
          </ac:picMkLst>
        </pc:picChg>
        <pc:picChg chg="mod topLvl">
          <ac:chgData name="Leonard, Kim (EOL)" userId="5bd39186-e354-4090-ac34-876dada16b09" providerId="ADAL" clId="{6DB9F9DF-CBC7-4BD1-AD45-486075DEDE44}" dt="2022-03-21T14:27:04.848" v="20960" actId="164"/>
          <ac:picMkLst>
            <pc:docMk/>
            <pc:sldMk cId="975775798" sldId="552"/>
            <ac:picMk id="11" creationId="{6CA26063-A3F3-4220-BF4B-2513668F481E}"/>
          </ac:picMkLst>
        </pc:picChg>
        <pc:picChg chg="mod topLvl">
          <ac:chgData name="Leonard, Kim (EOL)" userId="5bd39186-e354-4090-ac34-876dada16b09" providerId="ADAL" clId="{6DB9F9DF-CBC7-4BD1-AD45-486075DEDE44}" dt="2022-03-21T14:27:04.848" v="20960" actId="164"/>
          <ac:picMkLst>
            <pc:docMk/>
            <pc:sldMk cId="975775798" sldId="552"/>
            <ac:picMk id="12" creationId="{F2C4EEF4-B116-408B-B604-5D932D6CACAA}"/>
          </ac:picMkLst>
        </pc:picChg>
        <pc:picChg chg="del mod topLvl">
          <ac:chgData name="Leonard, Kim (EOL)" userId="5bd39186-e354-4090-ac34-876dada16b09" providerId="ADAL" clId="{6DB9F9DF-CBC7-4BD1-AD45-486075DEDE44}" dt="2022-03-21T14:24:23.759" v="20932" actId="478"/>
          <ac:picMkLst>
            <pc:docMk/>
            <pc:sldMk cId="975775798" sldId="552"/>
            <ac:picMk id="17" creationId="{8E211972-C718-4A0E-810A-04214C92BB73}"/>
          </ac:picMkLst>
        </pc:picChg>
        <pc:picChg chg="mod topLvl modCrop">
          <ac:chgData name="Leonard, Kim (EOL)" userId="5bd39186-e354-4090-ac34-876dada16b09" providerId="ADAL" clId="{6DB9F9DF-CBC7-4BD1-AD45-486075DEDE44}" dt="2022-03-21T14:27:04.848" v="20960" actId="164"/>
          <ac:picMkLst>
            <pc:docMk/>
            <pc:sldMk cId="975775798" sldId="552"/>
            <ac:picMk id="19" creationId="{6C18C7DB-BD40-4E7C-A686-7733B730ED19}"/>
          </ac:picMkLst>
        </pc:picChg>
      </pc:sldChg>
      <pc:sldChg chg="addSp delSp modSp new del mod">
        <pc:chgData name="Leonard, Kim (EOL)" userId="5bd39186-e354-4090-ac34-876dada16b09" providerId="ADAL" clId="{6DB9F9DF-CBC7-4BD1-AD45-486075DEDE44}" dt="2022-03-18T17:50:14.535" v="20685" actId="2696"/>
        <pc:sldMkLst>
          <pc:docMk/>
          <pc:sldMk cId="3656490673" sldId="552"/>
        </pc:sldMkLst>
        <pc:spChg chg="mod">
          <ac:chgData name="Leonard, Kim (EOL)" userId="5bd39186-e354-4090-ac34-876dada16b09" providerId="ADAL" clId="{6DB9F9DF-CBC7-4BD1-AD45-486075DEDE44}" dt="2022-03-18T17:26:55.991" v="20387" actId="20577"/>
          <ac:spMkLst>
            <pc:docMk/>
            <pc:sldMk cId="3656490673" sldId="552"/>
            <ac:spMk id="2" creationId="{63B13EE7-C303-44D8-8299-4F7C8AABBADB}"/>
          </ac:spMkLst>
        </pc:spChg>
        <pc:spChg chg="del">
          <ac:chgData name="Leonard, Kim (EOL)" userId="5bd39186-e354-4090-ac34-876dada16b09" providerId="ADAL" clId="{6DB9F9DF-CBC7-4BD1-AD45-486075DEDE44}" dt="2022-03-18T17:25:54.786" v="20322" actId="478"/>
          <ac:spMkLst>
            <pc:docMk/>
            <pc:sldMk cId="3656490673" sldId="552"/>
            <ac:spMk id="4" creationId="{05BF3D93-392D-4C57-BE7A-600A904C3C1D}"/>
          </ac:spMkLst>
        </pc:spChg>
        <pc:spChg chg="add del mod">
          <ac:chgData name="Leonard, Kim (EOL)" userId="5bd39186-e354-4090-ac34-876dada16b09" providerId="ADAL" clId="{6DB9F9DF-CBC7-4BD1-AD45-486075DEDE44}" dt="2022-03-18T17:29:49.352" v="20496" actId="478"/>
          <ac:spMkLst>
            <pc:docMk/>
            <pc:sldMk cId="3656490673" sldId="552"/>
            <ac:spMk id="6" creationId="{34D476D2-0E34-4F98-9E42-DBF32B8EFEE3}"/>
          </ac:spMkLst>
        </pc:spChg>
        <pc:spChg chg="add mod">
          <ac:chgData name="Leonard, Kim (EOL)" userId="5bd39186-e354-4090-ac34-876dada16b09" providerId="ADAL" clId="{6DB9F9DF-CBC7-4BD1-AD45-486075DEDE44}" dt="2022-03-18T17:45:38.166" v="20566" actId="20577"/>
          <ac:spMkLst>
            <pc:docMk/>
            <pc:sldMk cId="3656490673" sldId="552"/>
            <ac:spMk id="8" creationId="{BFF7443E-CCA3-4E34-BA5C-EA9C6037F257}"/>
          </ac:spMkLst>
        </pc:spChg>
        <pc:spChg chg="add mod">
          <ac:chgData name="Leonard, Kim (EOL)" userId="5bd39186-e354-4090-ac34-876dada16b09" providerId="ADAL" clId="{6DB9F9DF-CBC7-4BD1-AD45-486075DEDE44}" dt="2022-03-18T17:48:41.126" v="20684" actId="6549"/>
          <ac:spMkLst>
            <pc:docMk/>
            <pc:sldMk cId="3656490673" sldId="552"/>
            <ac:spMk id="10" creationId="{A1369DE2-26DD-4F08-82DF-129AAD7531E0}"/>
          </ac:spMkLst>
        </pc:spChg>
        <pc:spChg chg="add mod">
          <ac:chgData name="Leonard, Kim (EOL)" userId="5bd39186-e354-4090-ac34-876dada16b09" providerId="ADAL" clId="{6DB9F9DF-CBC7-4BD1-AD45-486075DEDE44}" dt="2022-03-18T17:48:13.973" v="20682" actId="20577"/>
          <ac:spMkLst>
            <pc:docMk/>
            <pc:sldMk cId="3656490673" sldId="552"/>
            <ac:spMk id="15" creationId="{70E166D1-8D7A-4D12-9248-A6882AB08D8F}"/>
          </ac:spMkLst>
        </pc:spChg>
        <pc:grpChg chg="add mod">
          <ac:chgData name="Leonard, Kim (EOL)" userId="5bd39186-e354-4090-ac34-876dada16b09" providerId="ADAL" clId="{6DB9F9DF-CBC7-4BD1-AD45-486075DEDE44}" dt="2022-03-18T17:32:16.682" v="20535" actId="1038"/>
          <ac:grpSpMkLst>
            <pc:docMk/>
            <pc:sldMk cId="3656490673" sldId="552"/>
            <ac:grpSpMk id="13" creationId="{5380A064-6A23-4FAF-BDD1-40A106EA69A3}"/>
          </ac:grpSpMkLst>
        </pc:grpChg>
        <pc:grpChg chg="add mod">
          <ac:chgData name="Leonard, Kim (EOL)" userId="5bd39186-e354-4090-ac34-876dada16b09" providerId="ADAL" clId="{6DB9F9DF-CBC7-4BD1-AD45-486075DEDE44}" dt="2022-03-18T17:45:27.377" v="20553" actId="164"/>
          <ac:grpSpMkLst>
            <pc:docMk/>
            <pc:sldMk cId="3656490673" sldId="552"/>
            <ac:grpSpMk id="20" creationId="{78E98A6C-0F4C-459E-A8D0-78B39A252827}"/>
          </ac:grpSpMkLst>
        </pc:grpChg>
        <pc:picChg chg="add mod">
          <ac:chgData name="Leonard, Kim (EOL)" userId="5bd39186-e354-4090-ac34-876dada16b09" providerId="ADAL" clId="{6DB9F9DF-CBC7-4BD1-AD45-486075DEDE44}" dt="2022-03-18T17:31:36.096" v="20502" actId="164"/>
          <ac:picMkLst>
            <pc:docMk/>
            <pc:sldMk cId="3656490673" sldId="552"/>
            <ac:picMk id="11" creationId="{6CA26063-A3F3-4220-BF4B-2513668F481E}"/>
          </ac:picMkLst>
        </pc:picChg>
        <pc:picChg chg="add mod">
          <ac:chgData name="Leonard, Kim (EOL)" userId="5bd39186-e354-4090-ac34-876dada16b09" providerId="ADAL" clId="{6DB9F9DF-CBC7-4BD1-AD45-486075DEDE44}" dt="2022-03-18T17:31:36.096" v="20502" actId="164"/>
          <ac:picMkLst>
            <pc:docMk/>
            <pc:sldMk cId="3656490673" sldId="552"/>
            <ac:picMk id="12" creationId="{F2C4EEF4-B116-408B-B604-5D932D6CACAA}"/>
          </ac:picMkLst>
        </pc:picChg>
        <pc:picChg chg="add mod">
          <ac:chgData name="Leonard, Kim (EOL)" userId="5bd39186-e354-4090-ac34-876dada16b09" providerId="ADAL" clId="{6DB9F9DF-CBC7-4BD1-AD45-486075DEDE44}" dt="2022-03-18T17:45:27.377" v="20553" actId="164"/>
          <ac:picMkLst>
            <pc:docMk/>
            <pc:sldMk cId="3656490673" sldId="552"/>
            <ac:picMk id="17" creationId="{8E211972-C718-4A0E-810A-04214C92BB73}"/>
          </ac:picMkLst>
        </pc:picChg>
        <pc:picChg chg="add mod modCrop">
          <ac:chgData name="Leonard, Kim (EOL)" userId="5bd39186-e354-4090-ac34-876dada16b09" providerId="ADAL" clId="{6DB9F9DF-CBC7-4BD1-AD45-486075DEDE44}" dt="2022-03-18T17:45:27.377" v="20553" actId="164"/>
          <ac:picMkLst>
            <pc:docMk/>
            <pc:sldMk cId="3656490673" sldId="552"/>
            <ac:picMk id="19" creationId="{6C18C7DB-BD40-4E7C-A686-7733B730ED19}"/>
          </ac:picMkLst>
        </pc:picChg>
      </pc:sldChg>
      <pc:sldChg chg="addSp modSp new del mod ord modShow modNotes">
        <pc:chgData name="Leonard, Kim (EOL)" userId="5bd39186-e354-4090-ac34-876dada16b09" providerId="ADAL" clId="{6DB9F9DF-CBC7-4BD1-AD45-486075DEDE44}" dt="2022-03-25T11:54:38.877" v="36678" actId="2696"/>
        <pc:sldMkLst>
          <pc:docMk/>
          <pc:sldMk cId="304283725" sldId="553"/>
        </pc:sldMkLst>
        <pc:spChg chg="mod">
          <ac:chgData name="Leonard, Kim (EOL)" userId="5bd39186-e354-4090-ac34-876dada16b09" providerId="ADAL" clId="{6DB9F9DF-CBC7-4BD1-AD45-486075DEDE44}" dt="2022-03-24T18:23:36.039" v="29543" actId="20577"/>
          <ac:spMkLst>
            <pc:docMk/>
            <pc:sldMk cId="304283725" sldId="553"/>
            <ac:spMk id="4" creationId="{3CB5DA97-412B-4111-AF84-D055EF405EC1}"/>
          </ac:spMkLst>
        </pc:spChg>
        <pc:spChg chg="add mod">
          <ac:chgData name="Leonard, Kim (EOL)" userId="5bd39186-e354-4090-ac34-876dada16b09" providerId="ADAL" clId="{6DB9F9DF-CBC7-4BD1-AD45-486075DEDE44}" dt="2022-03-21T14:57:13.548" v="21141" actId="1076"/>
          <ac:spMkLst>
            <pc:docMk/>
            <pc:sldMk cId="304283725" sldId="553"/>
            <ac:spMk id="6" creationId="{E5DCC8E4-29E1-45A0-B83C-68FBF57D3F3D}"/>
          </ac:spMkLst>
        </pc:spChg>
      </pc:sldChg>
      <pc:sldChg chg="addSp delSp modSp new del mod modShow modNotes">
        <pc:chgData name="Leonard, Kim (EOL)" userId="5bd39186-e354-4090-ac34-876dada16b09" providerId="ADAL" clId="{6DB9F9DF-CBC7-4BD1-AD45-486075DEDE44}" dt="2022-03-25T11:54:38.877" v="36678" actId="2696"/>
        <pc:sldMkLst>
          <pc:docMk/>
          <pc:sldMk cId="3914930888" sldId="554"/>
        </pc:sldMkLst>
        <pc:spChg chg="del">
          <ac:chgData name="Leonard, Kim (EOL)" userId="5bd39186-e354-4090-ac34-876dada16b09" providerId="ADAL" clId="{6DB9F9DF-CBC7-4BD1-AD45-486075DEDE44}" dt="2022-03-21T14:39:07.536" v="21037" actId="478"/>
          <ac:spMkLst>
            <pc:docMk/>
            <pc:sldMk cId="3914930888" sldId="554"/>
            <ac:spMk id="4" creationId="{354ABC13-15AD-4807-9C7B-74C0A2BFC84F}"/>
          </ac:spMkLst>
        </pc:spChg>
        <pc:spChg chg="add mod">
          <ac:chgData name="Leonard, Kim (EOL)" userId="5bd39186-e354-4090-ac34-876dada16b09" providerId="ADAL" clId="{6DB9F9DF-CBC7-4BD1-AD45-486075DEDE44}" dt="2022-03-21T15:13:34.649" v="21671" actId="20577"/>
          <ac:spMkLst>
            <pc:docMk/>
            <pc:sldMk cId="3914930888" sldId="554"/>
            <ac:spMk id="8" creationId="{89C15395-9161-4823-B53F-6D1C765B610E}"/>
          </ac:spMkLst>
        </pc:spChg>
        <pc:picChg chg="add mod">
          <ac:chgData name="Leonard, Kim (EOL)" userId="5bd39186-e354-4090-ac34-876dada16b09" providerId="ADAL" clId="{6DB9F9DF-CBC7-4BD1-AD45-486075DEDE44}" dt="2022-03-21T15:03:08.333" v="21408" actId="14100"/>
          <ac:picMkLst>
            <pc:docMk/>
            <pc:sldMk cId="3914930888" sldId="554"/>
            <ac:picMk id="1026" creationId="{F6B2A33D-9E7F-4657-9E6C-0E9CF2EB33C0}"/>
          </ac:picMkLst>
        </pc:picChg>
        <pc:picChg chg="add mod">
          <ac:chgData name="Leonard, Kim (EOL)" userId="5bd39186-e354-4090-ac34-876dada16b09" providerId="ADAL" clId="{6DB9F9DF-CBC7-4BD1-AD45-486075DEDE44}" dt="2022-03-21T15:03:10.981" v="21409" actId="14100"/>
          <ac:picMkLst>
            <pc:docMk/>
            <pc:sldMk cId="3914930888" sldId="554"/>
            <ac:picMk id="1027" creationId="{8D0EDFA4-0EAA-411A-8B7F-94C4AB6B5892}"/>
          </ac:picMkLst>
        </pc:picChg>
      </pc:sldChg>
      <pc:sldChg chg="addSp delSp modSp new mod modNotesTx">
        <pc:chgData name="Leonard, Kim (EOL)" userId="5bd39186-e354-4090-ac34-876dada16b09" providerId="ADAL" clId="{6DB9F9DF-CBC7-4BD1-AD45-486075DEDE44}" dt="2022-03-24T18:03:41.470" v="29334" actId="113"/>
        <pc:sldMkLst>
          <pc:docMk/>
          <pc:sldMk cId="2292191976" sldId="555"/>
        </pc:sldMkLst>
        <pc:spChg chg="mod">
          <ac:chgData name="Leonard, Kim (EOL)" userId="5bd39186-e354-4090-ac34-876dada16b09" providerId="ADAL" clId="{6DB9F9DF-CBC7-4BD1-AD45-486075DEDE44}" dt="2022-03-21T19:16:09.733" v="23148" actId="20577"/>
          <ac:spMkLst>
            <pc:docMk/>
            <pc:sldMk cId="2292191976" sldId="555"/>
            <ac:spMk id="2" creationId="{208248A2-1118-4A25-BA4E-85AC7BA73E8A}"/>
          </ac:spMkLst>
        </pc:spChg>
        <pc:spChg chg="del">
          <ac:chgData name="Leonard, Kim (EOL)" userId="5bd39186-e354-4090-ac34-876dada16b09" providerId="ADAL" clId="{6DB9F9DF-CBC7-4BD1-AD45-486075DEDE44}" dt="2022-03-21T18:57:54.152" v="22839" actId="478"/>
          <ac:spMkLst>
            <pc:docMk/>
            <pc:sldMk cId="2292191976" sldId="555"/>
            <ac:spMk id="4" creationId="{E694C558-219D-4A43-A97E-48625ADCEEBD}"/>
          </ac:spMkLst>
        </pc:spChg>
        <pc:spChg chg="del">
          <ac:chgData name="Leonard, Kim (EOL)" userId="5bd39186-e354-4090-ac34-876dada16b09" providerId="ADAL" clId="{6DB9F9DF-CBC7-4BD1-AD45-486075DEDE44}" dt="2022-03-21T18:57:58.828" v="22840" actId="478"/>
          <ac:spMkLst>
            <pc:docMk/>
            <pc:sldMk cId="2292191976" sldId="555"/>
            <ac:spMk id="5" creationId="{E553B2B7-D8EB-40A2-86FF-30E498E1ACD4}"/>
          </ac:spMkLst>
        </pc:spChg>
        <pc:spChg chg="add mod">
          <ac:chgData name="Leonard, Kim (EOL)" userId="5bd39186-e354-4090-ac34-876dada16b09" providerId="ADAL" clId="{6DB9F9DF-CBC7-4BD1-AD45-486075DEDE44}" dt="2022-03-22T12:08:45.754" v="23283" actId="20577"/>
          <ac:spMkLst>
            <pc:docMk/>
            <pc:sldMk cId="2292191976" sldId="555"/>
            <ac:spMk id="7" creationId="{833EC641-F015-4BAE-8833-0A9377275D3C}"/>
          </ac:spMkLst>
        </pc:spChg>
        <pc:spChg chg="add mod">
          <ac:chgData name="Leonard, Kim (EOL)" userId="5bd39186-e354-4090-ac34-876dada16b09" providerId="ADAL" clId="{6DB9F9DF-CBC7-4BD1-AD45-486075DEDE44}" dt="2022-03-24T18:03:41.470" v="29334" actId="113"/>
          <ac:spMkLst>
            <pc:docMk/>
            <pc:sldMk cId="2292191976" sldId="555"/>
            <ac:spMk id="9" creationId="{2B5DA86B-EC8B-4D3A-814E-70E5E38F0405}"/>
          </ac:spMkLst>
        </pc:spChg>
      </pc:sldChg>
      <pc:sldChg chg="delSp modSp new del mod">
        <pc:chgData name="Leonard, Kim (EOL)" userId="5bd39186-e354-4090-ac34-876dada16b09" providerId="ADAL" clId="{6DB9F9DF-CBC7-4BD1-AD45-486075DEDE44}" dt="2022-03-21T19:25:08.846" v="23149" actId="2696"/>
        <pc:sldMkLst>
          <pc:docMk/>
          <pc:sldMk cId="562055858" sldId="556"/>
        </pc:sldMkLst>
        <pc:spChg chg="mod">
          <ac:chgData name="Leonard, Kim (EOL)" userId="5bd39186-e354-4090-ac34-876dada16b09" providerId="ADAL" clId="{6DB9F9DF-CBC7-4BD1-AD45-486075DEDE44}" dt="2022-03-21T19:07:22.369" v="23099" actId="20577"/>
          <ac:spMkLst>
            <pc:docMk/>
            <pc:sldMk cId="562055858" sldId="556"/>
            <ac:spMk id="4" creationId="{797460BB-7B76-4030-8D3C-7DECF9D6D9A1}"/>
          </ac:spMkLst>
        </pc:spChg>
        <pc:spChg chg="del">
          <ac:chgData name="Leonard, Kim (EOL)" userId="5bd39186-e354-4090-ac34-876dada16b09" providerId="ADAL" clId="{6DB9F9DF-CBC7-4BD1-AD45-486075DEDE44}" dt="2022-03-21T19:07:28.423" v="23100" actId="478"/>
          <ac:spMkLst>
            <pc:docMk/>
            <pc:sldMk cId="562055858" sldId="556"/>
            <ac:spMk id="5" creationId="{5E30BE7E-5D0E-4F02-B71E-6B72A40C2075}"/>
          </ac:spMkLst>
        </pc:spChg>
      </pc:sldChg>
      <pc:sldChg chg="modSp new del mod ord modNotesTx">
        <pc:chgData name="Leonard, Kim (EOL)" userId="5bd39186-e354-4090-ac34-876dada16b09" providerId="ADAL" clId="{6DB9F9DF-CBC7-4BD1-AD45-486075DEDE44}" dt="2022-03-22T18:29:16.785" v="28940" actId="2696"/>
        <pc:sldMkLst>
          <pc:docMk/>
          <pc:sldMk cId="2291371471" sldId="556"/>
        </pc:sldMkLst>
        <pc:spChg chg="mod">
          <ac:chgData name="Leonard, Kim (EOL)" userId="5bd39186-e354-4090-ac34-876dada16b09" providerId="ADAL" clId="{6DB9F9DF-CBC7-4BD1-AD45-486075DEDE44}" dt="2022-03-22T13:18:10.754" v="25744" actId="14100"/>
          <ac:spMkLst>
            <pc:docMk/>
            <pc:sldMk cId="2291371471" sldId="556"/>
            <ac:spMk id="2" creationId="{344BA79B-164C-4B83-9EBA-F8E99CD7A701}"/>
          </ac:spMkLst>
        </pc:spChg>
        <pc:spChg chg="mod">
          <ac:chgData name="Leonard, Kim (EOL)" userId="5bd39186-e354-4090-ac34-876dada16b09" providerId="ADAL" clId="{6DB9F9DF-CBC7-4BD1-AD45-486075DEDE44}" dt="2022-03-22T13:17:28.675" v="25731" actId="20577"/>
          <ac:spMkLst>
            <pc:docMk/>
            <pc:sldMk cId="2291371471" sldId="556"/>
            <ac:spMk id="4" creationId="{13E3A5E1-D82F-4ACA-8F7C-F111AFDFDBFA}"/>
          </ac:spMkLst>
        </pc:spChg>
        <pc:spChg chg="mod">
          <ac:chgData name="Leonard, Kim (EOL)" userId="5bd39186-e354-4090-ac34-876dada16b09" providerId="ADAL" clId="{6DB9F9DF-CBC7-4BD1-AD45-486075DEDE44}" dt="2022-03-22T13:35:11.737" v="26993" actId="14100"/>
          <ac:spMkLst>
            <pc:docMk/>
            <pc:sldMk cId="2291371471" sldId="556"/>
            <ac:spMk id="5" creationId="{8E514765-70E0-47AF-9BCA-E68262B33A57}"/>
          </ac:spMkLst>
        </pc:spChg>
      </pc:sldChg>
      <pc:sldChg chg="addSp delSp modSp add mod modNotes modNotesTx">
        <pc:chgData name="Leonard, Kim (EOL)" userId="5bd39186-e354-4090-ac34-876dada16b09" providerId="ADAL" clId="{6DB9F9DF-CBC7-4BD1-AD45-486075DEDE44}" dt="2022-03-25T10:29:34.680" v="33081" actId="20577"/>
        <pc:sldMkLst>
          <pc:docMk/>
          <pc:sldMk cId="4089294409" sldId="557"/>
        </pc:sldMkLst>
        <pc:spChg chg="mod">
          <ac:chgData name="Leonard, Kim (EOL)" userId="5bd39186-e354-4090-ac34-876dada16b09" providerId="ADAL" clId="{6DB9F9DF-CBC7-4BD1-AD45-486075DEDE44}" dt="2022-03-22T18:50:27.301" v="29200" actId="20577"/>
          <ac:spMkLst>
            <pc:docMk/>
            <pc:sldMk cId="4089294409" sldId="557"/>
            <ac:spMk id="2" creationId="{344BA79B-164C-4B83-9EBA-F8E99CD7A701}"/>
          </ac:spMkLst>
        </pc:spChg>
        <pc:spChg chg="add del mod">
          <ac:chgData name="Leonard, Kim (EOL)" userId="5bd39186-e354-4090-ac34-876dada16b09" providerId="ADAL" clId="{6DB9F9DF-CBC7-4BD1-AD45-486075DEDE44}" dt="2022-03-22T18:29:34.075" v="28942" actId="478"/>
          <ac:spMkLst>
            <pc:docMk/>
            <pc:sldMk cId="4089294409" sldId="557"/>
            <ac:spMk id="4" creationId="{13E3A5E1-D82F-4ACA-8F7C-F111AFDFDBFA}"/>
          </ac:spMkLst>
        </pc:spChg>
        <pc:spChg chg="mod">
          <ac:chgData name="Leonard, Kim (EOL)" userId="5bd39186-e354-4090-ac34-876dada16b09" providerId="ADAL" clId="{6DB9F9DF-CBC7-4BD1-AD45-486075DEDE44}" dt="2022-03-25T10:27:28.029" v="33024" actId="20577"/>
          <ac:spMkLst>
            <pc:docMk/>
            <pc:sldMk cId="4089294409" sldId="557"/>
            <ac:spMk id="5" creationId="{8E514765-70E0-47AF-9BCA-E68262B33A57}"/>
          </ac:spMkLst>
        </pc:spChg>
        <pc:spChg chg="add del mod">
          <ac:chgData name="Leonard, Kim (EOL)" userId="5bd39186-e354-4090-ac34-876dada16b09" providerId="ADAL" clId="{6DB9F9DF-CBC7-4BD1-AD45-486075DEDE44}" dt="2022-03-22T17:49:18.662" v="27652" actId="478"/>
          <ac:spMkLst>
            <pc:docMk/>
            <pc:sldMk cId="4089294409" sldId="557"/>
            <ac:spMk id="6" creationId="{F7F01A58-DD6B-4C10-AA5C-57EE4351C47B}"/>
          </ac:spMkLst>
        </pc:spChg>
        <pc:spChg chg="add del mod">
          <ac:chgData name="Leonard, Kim (EOL)" userId="5bd39186-e354-4090-ac34-876dada16b09" providerId="ADAL" clId="{6DB9F9DF-CBC7-4BD1-AD45-486075DEDE44}" dt="2022-03-22T18:28:20.624" v="28937" actId="478"/>
          <ac:spMkLst>
            <pc:docMk/>
            <pc:sldMk cId="4089294409" sldId="557"/>
            <ac:spMk id="8" creationId="{ED731B02-DC9E-436D-960B-535AEFA002A9}"/>
          </ac:spMkLst>
        </pc:spChg>
        <pc:spChg chg="add del mod">
          <ac:chgData name="Leonard, Kim (EOL)" userId="5bd39186-e354-4090-ac34-876dada16b09" providerId="ADAL" clId="{6DB9F9DF-CBC7-4BD1-AD45-486075DEDE44}" dt="2022-03-22T18:29:38.596" v="28943" actId="478"/>
          <ac:spMkLst>
            <pc:docMk/>
            <pc:sldMk cId="4089294409" sldId="557"/>
            <ac:spMk id="10" creationId="{C27005D0-CFBC-45D5-A034-B3DF5408F208}"/>
          </ac:spMkLst>
        </pc:spChg>
      </pc:sldChg>
      <pc:sldChg chg="addSp delSp modSp add mod modNotes modNotesTx">
        <pc:chgData name="Leonard, Kim (EOL)" userId="5bd39186-e354-4090-ac34-876dada16b09" providerId="ADAL" clId="{6DB9F9DF-CBC7-4BD1-AD45-486075DEDE44}" dt="2022-03-25T10:26:31.272" v="33019" actId="6549"/>
        <pc:sldMkLst>
          <pc:docMk/>
          <pc:sldMk cId="476693465" sldId="558"/>
        </pc:sldMkLst>
        <pc:spChg chg="del">
          <ac:chgData name="Leonard, Kim (EOL)" userId="5bd39186-e354-4090-ac34-876dada16b09" providerId="ADAL" clId="{6DB9F9DF-CBC7-4BD1-AD45-486075DEDE44}" dt="2022-03-22T18:34:00.883" v="28984" actId="478"/>
          <ac:spMkLst>
            <pc:docMk/>
            <pc:sldMk cId="476693465" sldId="558"/>
            <ac:spMk id="2" creationId="{344BA79B-164C-4B83-9EBA-F8E99CD7A701}"/>
          </ac:spMkLst>
        </pc:spChg>
        <pc:spChg chg="del mod">
          <ac:chgData name="Leonard, Kim (EOL)" userId="5bd39186-e354-4090-ac34-876dada16b09" providerId="ADAL" clId="{6DB9F9DF-CBC7-4BD1-AD45-486075DEDE44}" dt="2022-03-22T18:46:53.685" v="29170" actId="478"/>
          <ac:spMkLst>
            <pc:docMk/>
            <pc:sldMk cId="476693465" sldId="558"/>
            <ac:spMk id="4" creationId="{13E3A5E1-D82F-4ACA-8F7C-F111AFDFDBFA}"/>
          </ac:spMkLst>
        </pc:spChg>
        <pc:spChg chg="mod">
          <ac:chgData name="Leonard, Kim (EOL)" userId="5bd39186-e354-4090-ac34-876dada16b09" providerId="ADAL" clId="{6DB9F9DF-CBC7-4BD1-AD45-486075DEDE44}" dt="2022-03-22T18:46:15.744" v="29166" actId="1076"/>
          <ac:spMkLst>
            <pc:docMk/>
            <pc:sldMk cId="476693465" sldId="558"/>
            <ac:spMk id="5" creationId="{8E514765-70E0-47AF-9BCA-E68262B33A57}"/>
          </ac:spMkLst>
        </pc:spChg>
        <pc:spChg chg="add del mod">
          <ac:chgData name="Leonard, Kim (EOL)" userId="5bd39186-e354-4090-ac34-876dada16b09" providerId="ADAL" clId="{6DB9F9DF-CBC7-4BD1-AD45-486075DEDE44}" dt="2022-03-22T18:34:03.261" v="28985" actId="478"/>
          <ac:spMkLst>
            <pc:docMk/>
            <pc:sldMk cId="476693465" sldId="558"/>
            <ac:spMk id="7" creationId="{44B15BF7-C905-47CB-84AD-D280DEC116FA}"/>
          </ac:spMkLst>
        </pc:spChg>
        <pc:spChg chg="add mod">
          <ac:chgData name="Leonard, Kim (EOL)" userId="5bd39186-e354-4090-ac34-876dada16b09" providerId="ADAL" clId="{6DB9F9DF-CBC7-4BD1-AD45-486075DEDE44}" dt="2022-03-22T18:44:39.655" v="29146" actId="20577"/>
          <ac:spMkLst>
            <pc:docMk/>
            <pc:sldMk cId="476693465" sldId="558"/>
            <ac:spMk id="8" creationId="{FF019A99-A21A-40D8-B771-17BC22CC98E0}"/>
          </ac:spMkLst>
        </pc:spChg>
      </pc:sldChg>
      <pc:sldChg chg="modNotes">
        <pc:chgData name="Leonard, Kim (EOL)" userId="5bd39186-e354-4090-ac34-876dada16b09" providerId="ADAL" clId="{6DB9F9DF-CBC7-4BD1-AD45-486075DEDE44}" dt="2022-03-25T10:48:34.501" v="33692"/>
        <pc:sldMkLst>
          <pc:docMk/>
          <pc:sldMk cId="1906971405" sldId="559"/>
        </pc:sldMkLst>
      </pc:sldChg>
      <pc:sldChg chg="addSp delSp modSp new del mod modNotesTx">
        <pc:chgData name="Leonard, Kim (EOL)" userId="5bd39186-e354-4090-ac34-876dada16b09" providerId="ADAL" clId="{6DB9F9DF-CBC7-4BD1-AD45-486075DEDE44}" dt="2022-03-22T18:41:27.859" v="29070" actId="2696"/>
        <pc:sldMkLst>
          <pc:docMk/>
          <pc:sldMk cId="4001026486" sldId="559"/>
        </pc:sldMkLst>
        <pc:spChg chg="mod">
          <ac:chgData name="Leonard, Kim (EOL)" userId="5bd39186-e354-4090-ac34-876dada16b09" providerId="ADAL" clId="{6DB9F9DF-CBC7-4BD1-AD45-486075DEDE44}" dt="2022-03-22T18:33:49.050" v="28983" actId="20577"/>
          <ac:spMkLst>
            <pc:docMk/>
            <pc:sldMk cId="4001026486" sldId="559"/>
            <ac:spMk id="2" creationId="{4C43037E-8475-4CD2-B867-7CD497DAEE8A}"/>
          </ac:spMkLst>
        </pc:spChg>
        <pc:spChg chg="add del">
          <ac:chgData name="Leonard, Kim (EOL)" userId="5bd39186-e354-4090-ac34-876dada16b09" providerId="ADAL" clId="{6DB9F9DF-CBC7-4BD1-AD45-486075DEDE44}" dt="2022-03-22T18:40:15.875" v="29049" actId="478"/>
          <ac:spMkLst>
            <pc:docMk/>
            <pc:sldMk cId="4001026486" sldId="559"/>
            <ac:spMk id="4" creationId="{444C2312-537B-4AC7-BE44-3B042116EB13}"/>
          </ac:spMkLst>
        </pc:spChg>
        <pc:spChg chg="add del">
          <ac:chgData name="Leonard, Kim (EOL)" userId="5bd39186-e354-4090-ac34-876dada16b09" providerId="ADAL" clId="{6DB9F9DF-CBC7-4BD1-AD45-486075DEDE44}" dt="2022-03-22T18:40:17.457" v="29050" actId="478"/>
          <ac:spMkLst>
            <pc:docMk/>
            <pc:sldMk cId="4001026486" sldId="559"/>
            <ac:spMk id="5" creationId="{35D87D51-DB9F-4047-9AD4-E48B4A89F098}"/>
          </ac:spMkLst>
        </pc:spChg>
        <pc:spChg chg="add del mod">
          <ac:chgData name="Leonard, Kim (EOL)" userId="5bd39186-e354-4090-ac34-876dada16b09" providerId="ADAL" clId="{6DB9F9DF-CBC7-4BD1-AD45-486075DEDE44}" dt="2022-03-22T18:40:03.453" v="29045" actId="22"/>
          <ac:spMkLst>
            <pc:docMk/>
            <pc:sldMk cId="4001026486" sldId="559"/>
            <ac:spMk id="7" creationId="{99492F1F-206F-4F51-9403-F472448BBF1D}"/>
          </ac:spMkLst>
        </pc:spChg>
        <pc:spChg chg="add mod">
          <ac:chgData name="Leonard, Kim (EOL)" userId="5bd39186-e354-4090-ac34-876dada16b09" providerId="ADAL" clId="{6DB9F9DF-CBC7-4BD1-AD45-486075DEDE44}" dt="2022-03-22T18:40:29.747" v="29052" actId="1076"/>
          <ac:spMkLst>
            <pc:docMk/>
            <pc:sldMk cId="4001026486" sldId="559"/>
            <ac:spMk id="8" creationId="{FEF10DC4-4AFB-467E-90C0-9BB0CD2CCBCB}"/>
          </ac:spMkLst>
        </pc:spChg>
      </pc:sldChg>
      <pc:sldMasterChg chg="delSldLayout">
        <pc:chgData name="Leonard, Kim (EOL)" userId="5bd39186-e354-4090-ac34-876dada16b09" providerId="ADAL" clId="{6DB9F9DF-CBC7-4BD1-AD45-486075DEDE44}" dt="2022-02-28T18:56:47.814" v="1696" actId="2696"/>
        <pc:sldMasterMkLst>
          <pc:docMk/>
          <pc:sldMasterMk cId="1816731614" sldId="2147483648"/>
        </pc:sldMasterMkLst>
        <pc:sldLayoutChg chg="del">
          <pc:chgData name="Leonard, Kim (EOL)" userId="5bd39186-e354-4090-ac34-876dada16b09" providerId="ADAL" clId="{6DB9F9DF-CBC7-4BD1-AD45-486075DEDE44}" dt="2022-02-28T18:56:47.814" v="1696" actId="2696"/>
          <pc:sldLayoutMkLst>
            <pc:docMk/>
            <pc:sldMasterMk cId="1816731614" sldId="2147483648"/>
            <pc:sldLayoutMk cId="1100284061" sldId="2147483666"/>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image" Target="../media/image35.jpe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image" Target="../media/image36.jpe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image" Target="../media/image35.jpe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image" Target="../media/image36.jpe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6139B-C2E2-5147-8863-E165C3292FA0}" type="doc">
      <dgm:prSet loTypeId="urn:microsoft.com/office/officeart/2008/layout/HorizontalMultiLevelHierarchy" loCatId="" qsTypeId="urn:microsoft.com/office/officeart/2005/8/quickstyle/simple3" qsCatId="simple" csTypeId="urn:microsoft.com/office/officeart/2005/8/colors/accent1_2" csCatId="accent1" phldr="1"/>
      <dgm:spPr/>
      <dgm:t>
        <a:bodyPr/>
        <a:lstStyle/>
        <a:p>
          <a:endParaRPr lang="en-US"/>
        </a:p>
      </dgm:t>
    </dgm:pt>
    <dgm:pt modelId="{BD8A0905-3613-DF4D-98C8-80B276B47B3B}">
      <dgm:prSet phldrT="[Text]" custT="1"/>
      <dgm:spPr>
        <a:xfrm>
          <a:off x="562692" y="1037112"/>
          <a:ext cx="1553451" cy="1939615"/>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gm:spPr>
      <dgm:t>
        <a:bodyPr/>
        <a:lstStyle/>
        <a:p>
          <a:pPr rtl="0">
            <a:buNone/>
          </a:pPr>
          <a:r>
            <a:rPr lang="en-US" sz="1500" b="1">
              <a:solidFill>
                <a:sysClr val="windowText" lastClr="000000"/>
              </a:solidFill>
              <a:latin typeface="Franklin Gothic Book" panose="020B0502020104020203"/>
              <a:ea typeface="+mn-ea"/>
              <a:cs typeface="+mn-cs"/>
            </a:rPr>
            <a:t>Registration in </a:t>
          </a:r>
          <a:r>
            <a:rPr lang="en-US" sz="1500" b="1" err="1">
              <a:solidFill>
                <a:sysClr val="windowText" lastClr="000000"/>
              </a:solidFill>
              <a:latin typeface="Franklin Gothic Book" panose="020B0502020104020203"/>
              <a:ea typeface="+mn-ea"/>
              <a:cs typeface="+mn-cs"/>
            </a:rPr>
            <a:t>JobQuest</a:t>
          </a:r>
          <a:endParaRPr lang="en-US" sz="1500" b="1">
            <a:solidFill>
              <a:sysClr val="windowText" lastClr="000000"/>
            </a:solidFill>
            <a:latin typeface="Franklin Gothic Book" panose="020B0502020104020203"/>
            <a:ea typeface="+mn-ea"/>
            <a:cs typeface="+mn-cs"/>
          </a:endParaRPr>
        </a:p>
        <a:p>
          <a:pPr rtl="0">
            <a:buNone/>
          </a:pPr>
          <a:r>
            <a:rPr lang="en-US" sz="800" b="1">
              <a:solidFill>
                <a:sysClr val="windowText" lastClr="000000"/>
              </a:solidFill>
              <a:latin typeface="Franklin Gothic Book" panose="020B0502020104020203"/>
              <a:ea typeface="+mn-ea"/>
              <a:cs typeface="+mn-cs"/>
            </a:rPr>
            <a:t> </a:t>
          </a:r>
        </a:p>
        <a:p>
          <a:pPr>
            <a:buNone/>
          </a:pPr>
          <a:r>
            <a:rPr lang="en-US" sz="1500" b="1">
              <a:solidFill>
                <a:sysClr val="windowText" lastClr="000000"/>
              </a:solidFill>
              <a:latin typeface="Franklin Gothic Book" panose="020B0502020104020203"/>
              <a:ea typeface="+mn-ea"/>
              <a:cs typeface="+mn-cs"/>
            </a:rPr>
            <a:t>Complete CCS</a:t>
          </a:r>
        </a:p>
        <a:p>
          <a:pPr>
            <a:buNone/>
          </a:pPr>
          <a:endParaRPr lang="en-US" sz="800" b="1">
            <a:solidFill>
              <a:sysClr val="windowText" lastClr="000000"/>
            </a:solidFill>
            <a:latin typeface="Franklin Gothic Book" panose="020B0502020104020203"/>
            <a:ea typeface="+mn-ea"/>
            <a:cs typeface="+mn-cs"/>
          </a:endParaRPr>
        </a:p>
        <a:p>
          <a:pPr rtl="0">
            <a:buNone/>
          </a:pPr>
          <a:r>
            <a:rPr lang="en-US" sz="1500" b="1">
              <a:solidFill>
                <a:sysClr val="windowText" lastClr="000000"/>
              </a:solidFill>
              <a:latin typeface="Franklin Gothic Book" panose="020B0502020104020203"/>
              <a:ea typeface="+mn-ea"/>
              <a:cs typeface="+mn-cs"/>
            </a:rPr>
            <a:t>Start  Individual Needs Assessment (INA)</a:t>
          </a:r>
        </a:p>
      </dgm:t>
    </dgm:pt>
    <dgm:pt modelId="{EA28364F-CEED-3F47-8DC2-75ABDD2AA1CC}" type="parTrans" cxnId="{826D6B51-4C5C-8B45-B53B-5A620588E7C7}">
      <dgm:prSet/>
      <dgm:spPr>
        <a:xfrm>
          <a:off x="315981" y="2006920"/>
          <a:ext cx="246711" cy="92326"/>
        </a:xfrm>
        <a:custGeom>
          <a:avLst/>
          <a:gdLst/>
          <a:ahLst/>
          <a:cxnLst/>
          <a:rect l="0" t="0" r="0" b="0"/>
          <a:pathLst>
            <a:path>
              <a:moveTo>
                <a:pt x="0" y="92326"/>
              </a:moveTo>
              <a:lnTo>
                <a:pt x="123355" y="92326"/>
              </a:lnTo>
              <a:lnTo>
                <a:pt x="123355" y="0"/>
              </a:lnTo>
              <a:lnTo>
                <a:pt x="246711" y="0"/>
              </a:lnTo>
            </a:path>
          </a:pathLst>
        </a:custGeom>
        <a:noFill/>
        <a:ln w="22225" cap="rnd" cmpd="sng" algn="ctr">
          <a:solidFill>
            <a:srgbClr val="1CADE4">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Franklin Gothic Book" panose="020B0502020104020203"/>
            <a:ea typeface="+mn-ea"/>
            <a:cs typeface="+mn-cs"/>
          </a:endParaRPr>
        </a:p>
      </dgm:t>
    </dgm:pt>
    <dgm:pt modelId="{728593F1-4488-7745-8A18-7A05D6B20BB0}" type="sibTrans" cxnId="{826D6B51-4C5C-8B45-B53B-5A620588E7C7}">
      <dgm:prSet/>
      <dgm:spPr/>
      <dgm:t>
        <a:bodyPr/>
        <a:lstStyle/>
        <a:p>
          <a:endParaRPr lang="en-US"/>
        </a:p>
      </dgm:t>
    </dgm:pt>
    <dgm:pt modelId="{EF6748CA-8706-224C-BDE1-73BB1F99B612}">
      <dgm:prSet phldrT="[Text]" custT="1"/>
      <dgm:spPr>
        <a:xfrm>
          <a:off x="3034369" y="0"/>
          <a:ext cx="1964389" cy="1981980"/>
        </a:xfrm>
        <a:prstGeom prst="rect">
          <a:avLst/>
        </a:prstGeom>
        <a:gradFill rotWithShape="0">
          <a:gsLst>
            <a:gs pos="0">
              <a:srgbClr val="9BCCED">
                <a:alpha val="89804"/>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gm:spPr>
      <dgm:t>
        <a:bodyPr/>
        <a:lstStyle/>
        <a:p>
          <a:pPr rtl="0">
            <a:lnSpc>
              <a:spcPct val="100000"/>
            </a:lnSpc>
            <a:spcAft>
              <a:spcPts val="0"/>
            </a:spcAft>
            <a:buNone/>
          </a:pPr>
          <a:r>
            <a:rPr lang="en-US" sz="1400">
              <a:solidFill>
                <a:srgbClr val="042B4A"/>
              </a:solidFill>
              <a:latin typeface="Calibri" panose="020F0502020204030204" pitchFamily="34" charset="0"/>
              <a:cs typeface="Calibri" panose="020F0502020204030204" pitchFamily="34" charset="0"/>
            </a:rPr>
            <a:t>•</a:t>
          </a:r>
          <a:r>
            <a:rPr lang="en-US" sz="1400" b="1">
              <a:solidFill>
                <a:sysClr val="windowText" lastClr="000000"/>
              </a:solidFill>
              <a:latin typeface="Franklin Gothic Book" panose="020B0502020104020203"/>
              <a:ea typeface="+mn-ea"/>
              <a:cs typeface="+mn-cs"/>
            </a:rPr>
            <a:t>RESUME </a:t>
          </a:r>
        </a:p>
        <a:p>
          <a:pPr rtl="0">
            <a:lnSpc>
              <a:spcPct val="100000"/>
            </a:lnSpc>
            <a:spcAft>
              <a:spcPts val="300"/>
            </a:spcAft>
            <a:buNone/>
          </a:pPr>
          <a:r>
            <a:rPr lang="en-US" sz="1100">
              <a:solidFill>
                <a:sysClr val="windowText" lastClr="000000"/>
              </a:solidFill>
              <a:latin typeface="Franklin Gothic Book" panose="020B0502020104020203"/>
              <a:ea typeface="+mn-ea"/>
              <a:cs typeface="+mn-cs"/>
            </a:rPr>
            <a:t>(create, update, edits, etc.)</a:t>
          </a:r>
          <a:endParaRPr lang="en-US" sz="1100" b="1">
            <a:solidFill>
              <a:sysClr val="windowText" lastClr="000000"/>
            </a:solidFill>
            <a:latin typeface="Franklin Gothic Book" panose="020B0502020104020203"/>
            <a:ea typeface="+mn-ea"/>
            <a:cs typeface="+mn-cs"/>
          </a:endParaRPr>
        </a:p>
        <a:p>
          <a:pPr rtl="0">
            <a:lnSpc>
              <a:spcPct val="100000"/>
            </a:lnSpc>
            <a:spcAft>
              <a:spcPts val="300"/>
            </a:spcAft>
            <a:buNone/>
          </a:pPr>
          <a:r>
            <a:rPr lang="en-US" sz="1400">
              <a:solidFill>
                <a:srgbClr val="042B4A"/>
              </a:solidFill>
              <a:latin typeface="Calibri" panose="020F0502020204030204" pitchFamily="34" charset="0"/>
              <a:cs typeface="Calibri" panose="020F0502020204030204" pitchFamily="34" charset="0"/>
            </a:rPr>
            <a:t>•</a:t>
          </a:r>
          <a:r>
            <a:rPr lang="en-US" sz="1400" b="1">
              <a:solidFill>
                <a:sysClr val="windowText" lastClr="000000"/>
              </a:solidFill>
              <a:latin typeface="Franklin Gothic Book" panose="020B0502020104020203"/>
              <a:ea typeface="+mn-ea"/>
              <a:cs typeface="+mn-cs"/>
            </a:rPr>
            <a:t>LMI Research </a:t>
          </a:r>
        </a:p>
        <a:p>
          <a:pPr rtl="0">
            <a:lnSpc>
              <a:spcPct val="100000"/>
            </a:lnSpc>
            <a:spcAft>
              <a:spcPts val="0"/>
            </a:spcAft>
            <a:buNone/>
          </a:pPr>
          <a:r>
            <a:rPr lang="en-US" sz="1400">
              <a:solidFill>
                <a:srgbClr val="042B4A"/>
              </a:solidFill>
              <a:latin typeface="Calibri" panose="020F0502020204030204" pitchFamily="34" charset="0"/>
              <a:cs typeface="Calibri" panose="020F0502020204030204" pitchFamily="34" charset="0"/>
            </a:rPr>
            <a:t>•</a:t>
          </a:r>
          <a:r>
            <a:rPr lang="en-US" sz="1400" b="1">
              <a:solidFill>
                <a:sysClr val="windowText" lastClr="000000"/>
              </a:solidFill>
              <a:latin typeface="Franklin Gothic Book" panose="020B0502020104020203"/>
              <a:ea typeface="+mn-ea"/>
              <a:cs typeface="+mn-cs"/>
            </a:rPr>
            <a:t>Referrals to </a:t>
          </a:r>
        </a:p>
        <a:p>
          <a:pPr>
            <a:lnSpc>
              <a:spcPct val="100000"/>
            </a:lnSpc>
            <a:spcAft>
              <a:spcPts val="300"/>
            </a:spcAft>
            <a:buNone/>
          </a:pPr>
          <a:r>
            <a:rPr lang="en-US" sz="1400" b="1">
              <a:solidFill>
                <a:sysClr val="windowText" lastClr="000000"/>
              </a:solidFill>
              <a:latin typeface="Franklin Gothic Book" panose="020B0502020104020203"/>
              <a:ea typeface="+mn-ea"/>
              <a:cs typeface="+mn-cs"/>
            </a:rPr>
            <a:t>Re-employment Services</a:t>
          </a:r>
        </a:p>
        <a:p>
          <a:pPr rtl="0">
            <a:lnSpc>
              <a:spcPct val="100000"/>
            </a:lnSpc>
            <a:spcAft>
              <a:spcPts val="0"/>
            </a:spcAft>
            <a:buNone/>
          </a:pPr>
          <a:r>
            <a:rPr lang="en-US" sz="1400">
              <a:solidFill>
                <a:srgbClr val="042B4A"/>
              </a:solidFill>
              <a:latin typeface="Calibri" panose="020F0502020204030204" pitchFamily="34" charset="0"/>
              <a:cs typeface="Calibri" panose="020F0502020204030204" pitchFamily="34" charset="0"/>
            </a:rPr>
            <a:t>•</a:t>
          </a:r>
          <a:r>
            <a:rPr lang="en-US" sz="1400" b="1">
              <a:solidFill>
                <a:sysClr val="windowText" lastClr="000000"/>
              </a:solidFill>
              <a:latin typeface="Franklin Gothic Book" panose="020B0502020104020203"/>
              <a:ea typeface="+mn-ea"/>
              <a:cs typeface="+mn-cs"/>
            </a:rPr>
            <a:t>Assessments including </a:t>
          </a:r>
          <a:r>
            <a:rPr lang="en-US" sz="1400" b="1" err="1">
              <a:solidFill>
                <a:sysClr val="windowText" lastClr="000000"/>
              </a:solidFill>
              <a:highlight>
                <a:srgbClr val="00FFFF"/>
              </a:highlight>
              <a:latin typeface="Franklin Gothic Book" panose="020B0502020104020203"/>
              <a:ea typeface="+mn-ea"/>
              <a:cs typeface="+mn-cs"/>
            </a:rPr>
            <a:t>GwG</a:t>
          </a:r>
          <a:r>
            <a:rPr lang="en-US" sz="1400" b="1">
              <a:solidFill>
                <a:sysClr val="windowText" lastClr="000000"/>
              </a:solidFill>
              <a:highlight>
                <a:srgbClr val="00FFFF"/>
              </a:highlight>
              <a:latin typeface="Franklin Gothic Book" panose="020B0502020104020203"/>
              <a:ea typeface="+mn-ea"/>
              <a:cs typeface="+mn-cs"/>
            </a:rPr>
            <a:t>, if appropriate</a:t>
          </a:r>
          <a:endParaRPr lang="en-US" sz="1400">
            <a:solidFill>
              <a:sysClr val="windowText" lastClr="000000"/>
            </a:solidFill>
            <a:highlight>
              <a:srgbClr val="00FFFF"/>
            </a:highlight>
            <a:latin typeface="Franklin Gothic Book" panose="020B0502020104020203"/>
            <a:ea typeface="+mn-ea"/>
            <a:cs typeface="+mn-cs"/>
          </a:endParaRPr>
        </a:p>
      </dgm:t>
    </dgm:pt>
    <dgm:pt modelId="{3D8BE2C6-A275-E54A-A30E-22FFF3DC4654}" type="parTrans" cxnId="{5ADD52FD-B258-B247-9EB1-30AD7841FFA0}">
      <dgm:prSet/>
      <dgm:spPr>
        <a:xfrm>
          <a:off x="2116144" y="990990"/>
          <a:ext cx="918225" cy="1015930"/>
        </a:xfrm>
        <a:custGeom>
          <a:avLst/>
          <a:gdLst/>
          <a:ahLst/>
          <a:cxnLst/>
          <a:rect l="0" t="0" r="0" b="0"/>
          <a:pathLst>
            <a:path>
              <a:moveTo>
                <a:pt x="0" y="1015930"/>
              </a:moveTo>
              <a:lnTo>
                <a:pt x="459112" y="1015930"/>
              </a:lnTo>
              <a:lnTo>
                <a:pt x="459112" y="0"/>
              </a:lnTo>
              <a:lnTo>
                <a:pt x="918225" y="0"/>
              </a:lnTo>
            </a:path>
          </a:pathLst>
        </a:custGeom>
        <a:noFill/>
        <a:ln w="22225" cap="rnd" cmpd="sng" algn="ctr">
          <a:solidFill>
            <a:srgbClr val="1CADE4">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Franklin Gothic Book" panose="020B0502020104020203"/>
            <a:ea typeface="+mn-ea"/>
            <a:cs typeface="+mn-cs"/>
          </a:endParaRPr>
        </a:p>
      </dgm:t>
    </dgm:pt>
    <dgm:pt modelId="{F3285331-063F-9140-8A47-5099032CA1B1}" type="sibTrans" cxnId="{5ADD52FD-B258-B247-9EB1-30AD7841FFA0}">
      <dgm:prSet/>
      <dgm:spPr/>
      <dgm:t>
        <a:bodyPr/>
        <a:lstStyle/>
        <a:p>
          <a:endParaRPr lang="en-US"/>
        </a:p>
      </dgm:t>
    </dgm:pt>
    <dgm:pt modelId="{9AC35852-21FC-4042-99A5-CD444705C0E4}">
      <dgm:prSet phldrT="[Text]" custT="1"/>
      <dgm:spPr>
        <a:xfrm>
          <a:off x="5998656" y="587899"/>
          <a:ext cx="1718686" cy="523989"/>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gm:spPr>
      <dgm:t>
        <a:bodyPr/>
        <a:lstStyle/>
        <a:p>
          <a:pPr>
            <a:buNone/>
          </a:pPr>
          <a:r>
            <a:rPr lang="en-US" sz="1800">
              <a:solidFill>
                <a:sysClr val="windowText" lastClr="000000"/>
              </a:solidFill>
              <a:latin typeface="Franklin Gothic Book" panose="020B0502020104020203"/>
              <a:ea typeface="+mn-ea"/>
              <a:cs typeface="+mn-cs"/>
            </a:rPr>
            <a:t>Job Search</a:t>
          </a:r>
        </a:p>
      </dgm:t>
    </dgm:pt>
    <dgm:pt modelId="{17806E1C-25A1-2946-A6CB-E83894276628}" type="parTrans" cxnId="{28378367-B922-4A49-9095-2468C52A0DAF}">
      <dgm:prSet/>
      <dgm:spPr>
        <a:xfrm>
          <a:off x="4998759" y="849894"/>
          <a:ext cx="999897" cy="141096"/>
        </a:xfrm>
        <a:custGeom>
          <a:avLst/>
          <a:gdLst/>
          <a:ahLst/>
          <a:cxnLst/>
          <a:rect l="0" t="0" r="0" b="0"/>
          <a:pathLst>
            <a:path>
              <a:moveTo>
                <a:pt x="0" y="141096"/>
              </a:moveTo>
              <a:lnTo>
                <a:pt x="499948" y="141096"/>
              </a:lnTo>
              <a:lnTo>
                <a:pt x="499948" y="0"/>
              </a:lnTo>
              <a:lnTo>
                <a:pt x="999897" y="0"/>
              </a:lnTo>
            </a:path>
          </a:pathLst>
        </a:custGeom>
        <a:noFill/>
        <a:ln w="22225" cap="rnd" cmpd="sng" algn="ctr">
          <a:noFill/>
          <a:prstDash val="solid"/>
        </a:ln>
        <a:effectLst/>
      </dgm:spPr>
      <dgm:t>
        <a:bodyPr/>
        <a:lstStyle/>
        <a:p>
          <a:pPr>
            <a:buNone/>
          </a:pPr>
          <a:endParaRPr lang="en-US">
            <a:solidFill>
              <a:sysClr val="windowText" lastClr="000000">
                <a:hueOff val="0"/>
                <a:satOff val="0"/>
                <a:lumOff val="0"/>
                <a:alphaOff val="0"/>
              </a:sysClr>
            </a:solidFill>
            <a:latin typeface="Franklin Gothic Book" panose="020B0502020104020203"/>
            <a:ea typeface="+mn-ea"/>
            <a:cs typeface="+mn-cs"/>
          </a:endParaRPr>
        </a:p>
      </dgm:t>
    </dgm:pt>
    <dgm:pt modelId="{4ED90E6E-0386-CB43-B2B7-6DE8C5842130}" type="sibTrans" cxnId="{28378367-B922-4A49-9095-2468C52A0DAF}">
      <dgm:prSet/>
      <dgm:spPr/>
      <dgm:t>
        <a:bodyPr/>
        <a:lstStyle/>
        <a:p>
          <a:endParaRPr lang="en-US"/>
        </a:p>
      </dgm:t>
    </dgm:pt>
    <dgm:pt modelId="{8CF8A473-4EB8-0F48-A269-630B767B6D79}">
      <dgm:prSet phldrT="[Text]" custT="1"/>
      <dgm:spPr>
        <a:xfrm>
          <a:off x="5976898" y="2965864"/>
          <a:ext cx="1718686" cy="523989"/>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gm:spPr>
      <dgm:t>
        <a:bodyPr/>
        <a:lstStyle/>
        <a:p>
          <a:pPr>
            <a:buNone/>
          </a:pPr>
          <a:r>
            <a:rPr lang="en-US" sz="1800">
              <a:solidFill>
                <a:sysClr val="windowText" lastClr="000000"/>
              </a:solidFill>
              <a:latin typeface="Franklin Gothic Book" panose="020B0502020104020203"/>
              <a:ea typeface="+mn-ea"/>
              <a:cs typeface="+mn-cs"/>
            </a:rPr>
            <a:t>Training</a:t>
          </a:r>
        </a:p>
      </dgm:t>
    </dgm:pt>
    <dgm:pt modelId="{7457CF75-2A9E-A04D-A7B0-8FA50A6811C2}" type="parTrans" cxnId="{FC059A37-71F7-AE4F-921E-7695F862E787}">
      <dgm:prSet/>
      <dgm:spPr>
        <a:xfrm>
          <a:off x="4998759" y="990990"/>
          <a:ext cx="978138" cy="2236868"/>
        </a:xfrm>
        <a:custGeom>
          <a:avLst/>
          <a:gdLst/>
          <a:ahLst/>
          <a:cxnLst/>
          <a:rect l="0" t="0" r="0" b="0"/>
          <a:pathLst>
            <a:path>
              <a:moveTo>
                <a:pt x="0" y="0"/>
              </a:moveTo>
              <a:lnTo>
                <a:pt x="489069" y="0"/>
              </a:lnTo>
              <a:lnTo>
                <a:pt x="489069" y="2236868"/>
              </a:lnTo>
              <a:lnTo>
                <a:pt x="978138" y="2236868"/>
              </a:lnTo>
            </a:path>
          </a:pathLst>
        </a:custGeom>
        <a:noFill/>
        <a:ln w="22225" cap="rnd" cmpd="sng" algn="ctr">
          <a:noFill/>
          <a:prstDash val="solid"/>
        </a:ln>
        <a:effectLst/>
      </dgm:spPr>
      <dgm:t>
        <a:bodyPr/>
        <a:lstStyle/>
        <a:p>
          <a:pPr>
            <a:buNone/>
          </a:pPr>
          <a:endParaRPr lang="en-US">
            <a:solidFill>
              <a:sysClr val="windowText" lastClr="000000">
                <a:hueOff val="0"/>
                <a:satOff val="0"/>
                <a:lumOff val="0"/>
                <a:alphaOff val="0"/>
              </a:sysClr>
            </a:solidFill>
            <a:latin typeface="Franklin Gothic Book" panose="020B0502020104020203"/>
            <a:ea typeface="+mn-ea"/>
            <a:cs typeface="+mn-cs"/>
          </a:endParaRPr>
        </a:p>
      </dgm:t>
    </dgm:pt>
    <dgm:pt modelId="{5535283D-1114-3F47-A78E-D11A07016EF9}" type="sibTrans" cxnId="{FC059A37-71F7-AE4F-921E-7695F862E787}">
      <dgm:prSet/>
      <dgm:spPr/>
      <dgm:t>
        <a:bodyPr/>
        <a:lstStyle/>
        <a:p>
          <a:endParaRPr lang="en-US"/>
        </a:p>
      </dgm:t>
    </dgm:pt>
    <dgm:pt modelId="{3A9D9B0C-974C-1346-924F-2DBC2F7BF699}">
      <dgm:prSet phldrT="[Text]" custT="1"/>
      <dgm:spPr>
        <a:xfrm rot="16200000">
          <a:off x="-1233215" y="1941256"/>
          <a:ext cx="2782412" cy="315981"/>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gm:spPr>
      <dgm:t>
        <a:bodyPr vert="wordArtVert"/>
        <a:lstStyle/>
        <a:p>
          <a:pPr>
            <a:buNone/>
          </a:pPr>
          <a:r>
            <a:rPr lang="en-US" sz="2400">
              <a:solidFill>
                <a:sysClr val="windowText" lastClr="000000"/>
              </a:solidFill>
              <a:latin typeface="Franklin Gothic Book" panose="020B0502020104020203"/>
              <a:ea typeface="+mn-ea"/>
              <a:cs typeface="+mn-cs"/>
            </a:rPr>
            <a:t>Customer</a:t>
          </a:r>
        </a:p>
      </dgm:t>
    </dgm:pt>
    <dgm:pt modelId="{B0DC6823-185A-294D-A5EE-2BCD584F436A}" type="sibTrans" cxnId="{C4519BD6-C0F1-DC44-B9AA-AEB42684E427}">
      <dgm:prSet/>
      <dgm:spPr/>
      <dgm:t>
        <a:bodyPr/>
        <a:lstStyle/>
        <a:p>
          <a:endParaRPr lang="en-US"/>
        </a:p>
      </dgm:t>
    </dgm:pt>
    <dgm:pt modelId="{52CC2B8B-9D64-7245-8BCE-F0A4B2AB671A}" type="parTrans" cxnId="{C4519BD6-C0F1-DC44-B9AA-AEB42684E427}">
      <dgm:prSet/>
      <dgm:spPr/>
      <dgm:t>
        <a:bodyPr/>
        <a:lstStyle/>
        <a:p>
          <a:endParaRPr lang="en-US"/>
        </a:p>
      </dgm:t>
    </dgm:pt>
    <dgm:pt modelId="{67319E69-C459-F643-8700-0C2DC8952384}" type="pres">
      <dgm:prSet presAssocID="{CB06139B-C2E2-5147-8863-E165C3292FA0}" presName="Name0" presStyleCnt="0">
        <dgm:presLayoutVars>
          <dgm:chPref val="1"/>
          <dgm:dir/>
          <dgm:animOne val="branch"/>
          <dgm:animLvl val="lvl"/>
          <dgm:resizeHandles val="exact"/>
        </dgm:presLayoutVars>
      </dgm:prSet>
      <dgm:spPr/>
    </dgm:pt>
    <dgm:pt modelId="{E5262097-57DE-9F4C-9EF7-BE51A37355EF}" type="pres">
      <dgm:prSet presAssocID="{3A9D9B0C-974C-1346-924F-2DBC2F7BF699}" presName="root1" presStyleCnt="0"/>
      <dgm:spPr/>
    </dgm:pt>
    <dgm:pt modelId="{172FA59B-C532-A44C-B14B-F83F793E2AE7}" type="pres">
      <dgm:prSet presAssocID="{3A9D9B0C-974C-1346-924F-2DBC2F7BF699}" presName="LevelOneTextNode" presStyleLbl="node0" presStyleIdx="0" presStyleCnt="1" custScaleX="60303" custScaleY="96178" custLinFactNeighborX="-33080" custLinFactNeighborY="-1176">
        <dgm:presLayoutVars>
          <dgm:chPref val="3"/>
        </dgm:presLayoutVars>
      </dgm:prSet>
      <dgm:spPr/>
    </dgm:pt>
    <dgm:pt modelId="{A3EBEE2E-740A-4847-B2FD-535EAF6722C3}" type="pres">
      <dgm:prSet presAssocID="{3A9D9B0C-974C-1346-924F-2DBC2F7BF699}" presName="level2hierChild" presStyleCnt="0"/>
      <dgm:spPr/>
    </dgm:pt>
    <dgm:pt modelId="{9C028797-BE28-7345-8C38-AB3FBD45AF03}" type="pres">
      <dgm:prSet presAssocID="{EA28364F-CEED-3F47-8DC2-75ABDD2AA1CC}" presName="conn2-1" presStyleLbl="parChTrans1D2" presStyleIdx="0" presStyleCnt="1"/>
      <dgm:spPr/>
    </dgm:pt>
    <dgm:pt modelId="{B53177C6-63F9-4E4E-B5BE-71E746080DBC}" type="pres">
      <dgm:prSet presAssocID="{EA28364F-CEED-3F47-8DC2-75ABDD2AA1CC}" presName="connTx" presStyleLbl="parChTrans1D2" presStyleIdx="0" presStyleCnt="1"/>
      <dgm:spPr/>
    </dgm:pt>
    <dgm:pt modelId="{AD9DCF0B-649B-594B-89D6-8963883F859B}" type="pres">
      <dgm:prSet presAssocID="{BD8A0905-3613-DF4D-98C8-80B276B47B3B}" presName="root2" presStyleCnt="0"/>
      <dgm:spPr/>
    </dgm:pt>
    <dgm:pt modelId="{FCB66856-FFCF-CE4F-BE2C-DD751F66D2B0}" type="pres">
      <dgm:prSet presAssocID="{BD8A0905-3613-DF4D-98C8-80B276B47B3B}" presName="LevelTwoTextNode" presStyleLbl="node2" presStyleIdx="0" presStyleCnt="1" custScaleX="57457" custScaleY="199671" custLinFactNeighborX="-21239" custLinFactNeighborY="-7276">
        <dgm:presLayoutVars>
          <dgm:chPref val="3"/>
        </dgm:presLayoutVars>
      </dgm:prSet>
      <dgm:spPr/>
    </dgm:pt>
    <dgm:pt modelId="{C06B3728-9EA4-E14C-9EF1-DF590E6059AE}" type="pres">
      <dgm:prSet presAssocID="{BD8A0905-3613-DF4D-98C8-80B276B47B3B}" presName="level3hierChild" presStyleCnt="0"/>
      <dgm:spPr/>
    </dgm:pt>
    <dgm:pt modelId="{B9E62E58-1DA8-264D-9B1E-79831BB9123F}" type="pres">
      <dgm:prSet presAssocID="{3D8BE2C6-A275-E54A-A30E-22FFF3DC4654}" presName="conn2-1" presStyleLbl="parChTrans1D3" presStyleIdx="0" presStyleCnt="1"/>
      <dgm:spPr/>
    </dgm:pt>
    <dgm:pt modelId="{13AD1A66-3A7D-B344-8E44-8E092B19F8BD}" type="pres">
      <dgm:prSet presAssocID="{3D8BE2C6-A275-E54A-A30E-22FFF3DC4654}" presName="connTx" presStyleLbl="parChTrans1D3" presStyleIdx="0" presStyleCnt="1"/>
      <dgm:spPr/>
    </dgm:pt>
    <dgm:pt modelId="{C814F7AB-7503-E447-91E1-DC9C6D0D412D}" type="pres">
      <dgm:prSet presAssocID="{EF6748CA-8706-224C-BDE1-73BB1F99B612}" presName="root2" presStyleCnt="0"/>
      <dgm:spPr/>
    </dgm:pt>
    <dgm:pt modelId="{803D5462-91BE-BD44-9C4C-FC03B79D3021}" type="pres">
      <dgm:prSet presAssocID="{EF6748CA-8706-224C-BDE1-73BB1F99B612}" presName="LevelTwoTextNode" presStyleLbl="node3" presStyleIdx="0" presStyleCnt="1" custScaleX="70654" custScaleY="229274" custLinFactY="-43699" custLinFactNeighborX="-13987" custLinFactNeighborY="-100000">
        <dgm:presLayoutVars>
          <dgm:chPref val="3"/>
        </dgm:presLayoutVars>
      </dgm:prSet>
      <dgm:spPr/>
    </dgm:pt>
    <dgm:pt modelId="{37F0F1AB-6102-D647-82C9-C3EB586176D1}" type="pres">
      <dgm:prSet presAssocID="{EF6748CA-8706-224C-BDE1-73BB1F99B612}" presName="level3hierChild" presStyleCnt="0"/>
      <dgm:spPr/>
    </dgm:pt>
    <dgm:pt modelId="{9236C4C7-5407-FF4D-85A0-FC0F0D004E29}" type="pres">
      <dgm:prSet presAssocID="{17806E1C-25A1-2946-A6CB-E83894276628}" presName="conn2-1" presStyleLbl="parChTrans1D4" presStyleIdx="0" presStyleCnt="2"/>
      <dgm:spPr/>
    </dgm:pt>
    <dgm:pt modelId="{BB2DD210-06BC-E046-A565-E82DA268D676}" type="pres">
      <dgm:prSet presAssocID="{17806E1C-25A1-2946-A6CB-E83894276628}" presName="connTx" presStyleLbl="parChTrans1D4" presStyleIdx="0" presStyleCnt="2"/>
      <dgm:spPr/>
    </dgm:pt>
    <dgm:pt modelId="{5C1029DD-A444-4046-A670-AD9D332FB65D}" type="pres">
      <dgm:prSet presAssocID="{9AC35852-21FC-4042-99A5-CD444705C0E4}" presName="root2" presStyleCnt="0"/>
      <dgm:spPr/>
    </dgm:pt>
    <dgm:pt modelId="{3CD86731-9599-D840-A2F7-CE59709F1B26}" type="pres">
      <dgm:prSet presAssocID="{9AC35852-21FC-4042-99A5-CD444705C0E4}" presName="LevelTwoTextNode" presStyleLbl="node4" presStyleIdx="0" presStyleCnt="2" custScaleX="74211" custLinFactNeighborX="-12803" custLinFactNeighborY="-53723">
        <dgm:presLayoutVars>
          <dgm:chPref val="3"/>
        </dgm:presLayoutVars>
      </dgm:prSet>
      <dgm:spPr/>
    </dgm:pt>
    <dgm:pt modelId="{11F63359-C5B6-994E-9A50-1158622838AB}" type="pres">
      <dgm:prSet presAssocID="{9AC35852-21FC-4042-99A5-CD444705C0E4}" presName="level3hierChild" presStyleCnt="0"/>
      <dgm:spPr/>
    </dgm:pt>
    <dgm:pt modelId="{A1C57137-C944-8447-AEAF-2CC1DD780D6A}" type="pres">
      <dgm:prSet presAssocID="{7457CF75-2A9E-A04D-A7B0-8FA50A6811C2}" presName="conn2-1" presStyleLbl="parChTrans1D4" presStyleIdx="1" presStyleCnt="2"/>
      <dgm:spPr/>
    </dgm:pt>
    <dgm:pt modelId="{BBC49A13-2D10-AD4E-8DAB-052B81A9D15A}" type="pres">
      <dgm:prSet presAssocID="{7457CF75-2A9E-A04D-A7B0-8FA50A6811C2}" presName="connTx" presStyleLbl="parChTrans1D4" presStyleIdx="1" presStyleCnt="2"/>
      <dgm:spPr/>
    </dgm:pt>
    <dgm:pt modelId="{A99FA558-FDE6-724C-A71F-0584191692FD}" type="pres">
      <dgm:prSet presAssocID="{8CF8A473-4EB8-0F48-A269-630B767B6D79}" presName="root2" presStyleCnt="0"/>
      <dgm:spPr/>
    </dgm:pt>
    <dgm:pt modelId="{1148F68E-E0C4-804A-8F0F-0A0DDB82E4C6}" type="pres">
      <dgm:prSet presAssocID="{8CF8A473-4EB8-0F48-A269-630B767B6D79}" presName="LevelTwoTextNode" presStyleLbl="node4" presStyleIdx="1" presStyleCnt="2" custScaleX="74211" custLinFactNeighborX="-12896" custLinFactNeighborY="73258">
        <dgm:presLayoutVars>
          <dgm:chPref val="3"/>
        </dgm:presLayoutVars>
      </dgm:prSet>
      <dgm:spPr/>
    </dgm:pt>
    <dgm:pt modelId="{3351706F-F6DD-0442-9688-0D0DD9FC855E}" type="pres">
      <dgm:prSet presAssocID="{8CF8A473-4EB8-0F48-A269-630B767B6D79}" presName="level3hierChild" presStyleCnt="0"/>
      <dgm:spPr/>
    </dgm:pt>
  </dgm:ptLst>
  <dgm:cxnLst>
    <dgm:cxn modelId="{F64AC507-E881-4DF0-88B4-85AA9F686142}" type="presOf" srcId="{EA28364F-CEED-3F47-8DC2-75ABDD2AA1CC}" destId="{B53177C6-63F9-4E4E-B5BE-71E746080DBC}" srcOrd="1" destOrd="0" presId="urn:microsoft.com/office/officeart/2008/layout/HorizontalMultiLevelHierarchy"/>
    <dgm:cxn modelId="{3F5B4809-1C35-449C-9144-C5F824FC1FD8}" type="presOf" srcId="{8CF8A473-4EB8-0F48-A269-630B767B6D79}" destId="{1148F68E-E0C4-804A-8F0F-0A0DDB82E4C6}" srcOrd="0" destOrd="0" presId="urn:microsoft.com/office/officeart/2008/layout/HorizontalMultiLevelHierarchy"/>
    <dgm:cxn modelId="{09722F1B-F573-4775-AE4F-6C2BC51EA51F}" type="presOf" srcId="{EF6748CA-8706-224C-BDE1-73BB1F99B612}" destId="{803D5462-91BE-BD44-9C4C-FC03B79D3021}" srcOrd="0" destOrd="0" presId="urn:microsoft.com/office/officeart/2008/layout/HorizontalMultiLevelHierarchy"/>
    <dgm:cxn modelId="{DE5F0E34-0EAA-4B00-963C-048EC94D08E8}" type="presOf" srcId="{17806E1C-25A1-2946-A6CB-E83894276628}" destId="{9236C4C7-5407-FF4D-85A0-FC0F0D004E29}" srcOrd="0" destOrd="0" presId="urn:microsoft.com/office/officeart/2008/layout/HorizontalMultiLevelHierarchy"/>
    <dgm:cxn modelId="{FC059A37-71F7-AE4F-921E-7695F862E787}" srcId="{EF6748CA-8706-224C-BDE1-73BB1F99B612}" destId="{8CF8A473-4EB8-0F48-A269-630B767B6D79}" srcOrd="1" destOrd="0" parTransId="{7457CF75-2A9E-A04D-A7B0-8FA50A6811C2}" sibTransId="{5535283D-1114-3F47-A78E-D11A07016EF9}"/>
    <dgm:cxn modelId="{A2A35A42-0422-492D-9861-415F22FEADC6}" type="presOf" srcId="{17806E1C-25A1-2946-A6CB-E83894276628}" destId="{BB2DD210-06BC-E046-A565-E82DA268D676}" srcOrd="1" destOrd="0" presId="urn:microsoft.com/office/officeart/2008/layout/HorizontalMultiLevelHierarchy"/>
    <dgm:cxn modelId="{28378367-B922-4A49-9095-2468C52A0DAF}" srcId="{EF6748CA-8706-224C-BDE1-73BB1F99B612}" destId="{9AC35852-21FC-4042-99A5-CD444705C0E4}" srcOrd="0" destOrd="0" parTransId="{17806E1C-25A1-2946-A6CB-E83894276628}" sibTransId="{4ED90E6E-0386-CB43-B2B7-6DE8C5842130}"/>
    <dgm:cxn modelId="{12CEB24A-456F-4C44-BDBD-6C6A5C6F1877}" type="presOf" srcId="{BD8A0905-3613-DF4D-98C8-80B276B47B3B}" destId="{FCB66856-FFCF-CE4F-BE2C-DD751F66D2B0}" srcOrd="0" destOrd="0" presId="urn:microsoft.com/office/officeart/2008/layout/HorizontalMultiLevelHierarchy"/>
    <dgm:cxn modelId="{826D6B51-4C5C-8B45-B53B-5A620588E7C7}" srcId="{3A9D9B0C-974C-1346-924F-2DBC2F7BF699}" destId="{BD8A0905-3613-DF4D-98C8-80B276B47B3B}" srcOrd="0" destOrd="0" parTransId="{EA28364F-CEED-3F47-8DC2-75ABDD2AA1CC}" sibTransId="{728593F1-4488-7745-8A18-7A05D6B20BB0}"/>
    <dgm:cxn modelId="{60218F53-4E21-44C6-B5AD-64B55C1B50C0}" type="presOf" srcId="{9AC35852-21FC-4042-99A5-CD444705C0E4}" destId="{3CD86731-9599-D840-A2F7-CE59709F1B26}" srcOrd="0" destOrd="0" presId="urn:microsoft.com/office/officeart/2008/layout/HorizontalMultiLevelHierarchy"/>
    <dgm:cxn modelId="{9B31E756-CD04-4CFC-8DCA-0CED64DED452}" type="presOf" srcId="{EA28364F-CEED-3F47-8DC2-75ABDD2AA1CC}" destId="{9C028797-BE28-7345-8C38-AB3FBD45AF03}" srcOrd="0" destOrd="0" presId="urn:microsoft.com/office/officeart/2008/layout/HorizontalMultiLevelHierarchy"/>
    <dgm:cxn modelId="{2586897C-90CD-4BD6-8FCB-2B680635CE85}" type="presOf" srcId="{3D8BE2C6-A275-E54A-A30E-22FFF3DC4654}" destId="{13AD1A66-3A7D-B344-8E44-8E092B19F8BD}" srcOrd="1" destOrd="0" presId="urn:microsoft.com/office/officeart/2008/layout/HorizontalMultiLevelHierarchy"/>
    <dgm:cxn modelId="{79A6D784-EF01-45D7-A92D-7187F038C336}" type="presOf" srcId="{7457CF75-2A9E-A04D-A7B0-8FA50A6811C2}" destId="{BBC49A13-2D10-AD4E-8DAB-052B81A9D15A}" srcOrd="1" destOrd="0" presId="urn:microsoft.com/office/officeart/2008/layout/HorizontalMultiLevelHierarchy"/>
    <dgm:cxn modelId="{30F54099-9C94-4CF1-92FC-0C28713E98B6}" type="presOf" srcId="{3D8BE2C6-A275-E54A-A30E-22FFF3DC4654}" destId="{B9E62E58-1DA8-264D-9B1E-79831BB9123F}" srcOrd="0" destOrd="0" presId="urn:microsoft.com/office/officeart/2008/layout/HorizontalMultiLevelHierarchy"/>
    <dgm:cxn modelId="{509E96B8-6798-41F9-9422-06E3793FD285}" type="presOf" srcId="{3A9D9B0C-974C-1346-924F-2DBC2F7BF699}" destId="{172FA59B-C532-A44C-B14B-F83F793E2AE7}" srcOrd="0" destOrd="0" presId="urn:microsoft.com/office/officeart/2008/layout/HorizontalMultiLevelHierarchy"/>
    <dgm:cxn modelId="{C4519BD6-C0F1-DC44-B9AA-AEB42684E427}" srcId="{CB06139B-C2E2-5147-8863-E165C3292FA0}" destId="{3A9D9B0C-974C-1346-924F-2DBC2F7BF699}" srcOrd="0" destOrd="0" parTransId="{52CC2B8B-9D64-7245-8BCE-F0A4B2AB671A}" sibTransId="{B0DC6823-185A-294D-A5EE-2BCD584F436A}"/>
    <dgm:cxn modelId="{EA9942E1-EE98-49D9-896C-4CB3C9A86AD9}" type="presOf" srcId="{CB06139B-C2E2-5147-8863-E165C3292FA0}" destId="{67319E69-C459-F643-8700-0C2DC8952384}" srcOrd="0" destOrd="0" presId="urn:microsoft.com/office/officeart/2008/layout/HorizontalMultiLevelHierarchy"/>
    <dgm:cxn modelId="{29A637EC-C873-4AC3-8D81-4864EF8AB3D8}" type="presOf" srcId="{7457CF75-2A9E-A04D-A7B0-8FA50A6811C2}" destId="{A1C57137-C944-8447-AEAF-2CC1DD780D6A}" srcOrd="0" destOrd="0" presId="urn:microsoft.com/office/officeart/2008/layout/HorizontalMultiLevelHierarchy"/>
    <dgm:cxn modelId="{5ADD52FD-B258-B247-9EB1-30AD7841FFA0}" srcId="{BD8A0905-3613-DF4D-98C8-80B276B47B3B}" destId="{EF6748CA-8706-224C-BDE1-73BB1F99B612}" srcOrd="0" destOrd="0" parTransId="{3D8BE2C6-A275-E54A-A30E-22FFF3DC4654}" sibTransId="{F3285331-063F-9140-8A47-5099032CA1B1}"/>
    <dgm:cxn modelId="{E7E3D862-A0B6-4892-B7D4-A9C4BDC74A65}" type="presParOf" srcId="{67319E69-C459-F643-8700-0C2DC8952384}" destId="{E5262097-57DE-9F4C-9EF7-BE51A37355EF}" srcOrd="0" destOrd="0" presId="urn:microsoft.com/office/officeart/2008/layout/HorizontalMultiLevelHierarchy"/>
    <dgm:cxn modelId="{39D239E2-C4DF-4EF9-8055-E7B5CC52B677}" type="presParOf" srcId="{E5262097-57DE-9F4C-9EF7-BE51A37355EF}" destId="{172FA59B-C532-A44C-B14B-F83F793E2AE7}" srcOrd="0" destOrd="0" presId="urn:microsoft.com/office/officeart/2008/layout/HorizontalMultiLevelHierarchy"/>
    <dgm:cxn modelId="{171475FB-A259-4981-B663-7E20FF68B24D}" type="presParOf" srcId="{E5262097-57DE-9F4C-9EF7-BE51A37355EF}" destId="{A3EBEE2E-740A-4847-B2FD-535EAF6722C3}" srcOrd="1" destOrd="0" presId="urn:microsoft.com/office/officeart/2008/layout/HorizontalMultiLevelHierarchy"/>
    <dgm:cxn modelId="{079BA818-5788-4D7D-9173-DB5FC9C9048B}" type="presParOf" srcId="{A3EBEE2E-740A-4847-B2FD-535EAF6722C3}" destId="{9C028797-BE28-7345-8C38-AB3FBD45AF03}" srcOrd="0" destOrd="0" presId="urn:microsoft.com/office/officeart/2008/layout/HorizontalMultiLevelHierarchy"/>
    <dgm:cxn modelId="{D65E862D-A3FB-4323-BF92-EBE68D76FF98}" type="presParOf" srcId="{9C028797-BE28-7345-8C38-AB3FBD45AF03}" destId="{B53177C6-63F9-4E4E-B5BE-71E746080DBC}" srcOrd="0" destOrd="0" presId="urn:microsoft.com/office/officeart/2008/layout/HorizontalMultiLevelHierarchy"/>
    <dgm:cxn modelId="{6A707435-AB85-4AD9-A5C7-BDF424F0CB91}" type="presParOf" srcId="{A3EBEE2E-740A-4847-B2FD-535EAF6722C3}" destId="{AD9DCF0B-649B-594B-89D6-8963883F859B}" srcOrd="1" destOrd="0" presId="urn:microsoft.com/office/officeart/2008/layout/HorizontalMultiLevelHierarchy"/>
    <dgm:cxn modelId="{33EBFD53-400F-4A57-90DB-22ACA34A0669}" type="presParOf" srcId="{AD9DCF0B-649B-594B-89D6-8963883F859B}" destId="{FCB66856-FFCF-CE4F-BE2C-DD751F66D2B0}" srcOrd="0" destOrd="0" presId="urn:microsoft.com/office/officeart/2008/layout/HorizontalMultiLevelHierarchy"/>
    <dgm:cxn modelId="{12197070-CD87-4877-9BC5-D78D045EA02C}" type="presParOf" srcId="{AD9DCF0B-649B-594B-89D6-8963883F859B}" destId="{C06B3728-9EA4-E14C-9EF1-DF590E6059AE}" srcOrd="1" destOrd="0" presId="urn:microsoft.com/office/officeart/2008/layout/HorizontalMultiLevelHierarchy"/>
    <dgm:cxn modelId="{BC7F8D37-0D2B-4BF4-9A47-4864618CA5C4}" type="presParOf" srcId="{C06B3728-9EA4-E14C-9EF1-DF590E6059AE}" destId="{B9E62E58-1DA8-264D-9B1E-79831BB9123F}" srcOrd="0" destOrd="0" presId="urn:microsoft.com/office/officeart/2008/layout/HorizontalMultiLevelHierarchy"/>
    <dgm:cxn modelId="{E060EAFA-972C-4004-AFCC-7EEE65E5B04C}" type="presParOf" srcId="{B9E62E58-1DA8-264D-9B1E-79831BB9123F}" destId="{13AD1A66-3A7D-B344-8E44-8E092B19F8BD}" srcOrd="0" destOrd="0" presId="urn:microsoft.com/office/officeart/2008/layout/HorizontalMultiLevelHierarchy"/>
    <dgm:cxn modelId="{AECD5501-ECFD-499F-BF44-DC1FE54064FC}" type="presParOf" srcId="{C06B3728-9EA4-E14C-9EF1-DF590E6059AE}" destId="{C814F7AB-7503-E447-91E1-DC9C6D0D412D}" srcOrd="1" destOrd="0" presId="urn:microsoft.com/office/officeart/2008/layout/HorizontalMultiLevelHierarchy"/>
    <dgm:cxn modelId="{E56788E9-F7F7-443A-B95C-C6770897F04C}" type="presParOf" srcId="{C814F7AB-7503-E447-91E1-DC9C6D0D412D}" destId="{803D5462-91BE-BD44-9C4C-FC03B79D3021}" srcOrd="0" destOrd="0" presId="urn:microsoft.com/office/officeart/2008/layout/HorizontalMultiLevelHierarchy"/>
    <dgm:cxn modelId="{FEF7640F-2A64-49BB-B7D1-E59A699ADBB0}" type="presParOf" srcId="{C814F7AB-7503-E447-91E1-DC9C6D0D412D}" destId="{37F0F1AB-6102-D647-82C9-C3EB586176D1}" srcOrd="1" destOrd="0" presId="urn:microsoft.com/office/officeart/2008/layout/HorizontalMultiLevelHierarchy"/>
    <dgm:cxn modelId="{107D45C4-ECBF-4E52-A45E-EF03404D8CD5}" type="presParOf" srcId="{37F0F1AB-6102-D647-82C9-C3EB586176D1}" destId="{9236C4C7-5407-FF4D-85A0-FC0F0D004E29}" srcOrd="0" destOrd="0" presId="urn:microsoft.com/office/officeart/2008/layout/HorizontalMultiLevelHierarchy"/>
    <dgm:cxn modelId="{F4EDE8C8-7068-4A79-94F9-95B9C36356EA}" type="presParOf" srcId="{9236C4C7-5407-FF4D-85A0-FC0F0D004E29}" destId="{BB2DD210-06BC-E046-A565-E82DA268D676}" srcOrd="0" destOrd="0" presId="urn:microsoft.com/office/officeart/2008/layout/HorizontalMultiLevelHierarchy"/>
    <dgm:cxn modelId="{0FF0BD11-F958-4A1A-B702-F2512E82CD88}" type="presParOf" srcId="{37F0F1AB-6102-D647-82C9-C3EB586176D1}" destId="{5C1029DD-A444-4046-A670-AD9D332FB65D}" srcOrd="1" destOrd="0" presId="urn:microsoft.com/office/officeart/2008/layout/HorizontalMultiLevelHierarchy"/>
    <dgm:cxn modelId="{B21C7C50-7912-49D1-AE0F-ED0FD67783C5}" type="presParOf" srcId="{5C1029DD-A444-4046-A670-AD9D332FB65D}" destId="{3CD86731-9599-D840-A2F7-CE59709F1B26}" srcOrd="0" destOrd="0" presId="urn:microsoft.com/office/officeart/2008/layout/HorizontalMultiLevelHierarchy"/>
    <dgm:cxn modelId="{29FFF4E9-A1F4-472D-A55C-61E7786DD61F}" type="presParOf" srcId="{5C1029DD-A444-4046-A670-AD9D332FB65D}" destId="{11F63359-C5B6-994E-9A50-1158622838AB}" srcOrd="1" destOrd="0" presId="urn:microsoft.com/office/officeart/2008/layout/HorizontalMultiLevelHierarchy"/>
    <dgm:cxn modelId="{B29CD8C9-B7BB-40DA-B9E6-AC5FC14C337F}" type="presParOf" srcId="{37F0F1AB-6102-D647-82C9-C3EB586176D1}" destId="{A1C57137-C944-8447-AEAF-2CC1DD780D6A}" srcOrd="2" destOrd="0" presId="urn:microsoft.com/office/officeart/2008/layout/HorizontalMultiLevelHierarchy"/>
    <dgm:cxn modelId="{AE6FEDD0-443B-4F81-9A70-CD6A569DE81A}" type="presParOf" srcId="{A1C57137-C944-8447-AEAF-2CC1DD780D6A}" destId="{BBC49A13-2D10-AD4E-8DAB-052B81A9D15A}" srcOrd="0" destOrd="0" presId="urn:microsoft.com/office/officeart/2008/layout/HorizontalMultiLevelHierarchy"/>
    <dgm:cxn modelId="{13028B82-C55C-4F23-9404-6D6500C4B543}" type="presParOf" srcId="{37F0F1AB-6102-D647-82C9-C3EB586176D1}" destId="{A99FA558-FDE6-724C-A71F-0584191692FD}" srcOrd="3" destOrd="0" presId="urn:microsoft.com/office/officeart/2008/layout/HorizontalMultiLevelHierarchy"/>
    <dgm:cxn modelId="{6AC9F39C-C1C4-4BE5-AC51-EE70658A4A23}" type="presParOf" srcId="{A99FA558-FDE6-724C-A71F-0584191692FD}" destId="{1148F68E-E0C4-804A-8F0F-0A0DDB82E4C6}" srcOrd="0" destOrd="0" presId="urn:microsoft.com/office/officeart/2008/layout/HorizontalMultiLevelHierarchy"/>
    <dgm:cxn modelId="{48CFC445-2F48-45D9-B2C0-5B0BDA1F1831}" type="presParOf" srcId="{A99FA558-FDE6-724C-A71F-0584191692FD}" destId="{3351706F-F6DD-0442-9688-0D0DD9FC855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64D70-45A8-41D9-9432-12E8C17F00B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70E31EC8-5476-4B55-99F9-6E0C358B3221}">
      <dgm:prSet phldrT="[Text]" custT="1"/>
      <dgm:spPr/>
      <dgm:t>
        <a:bodyPr anchor="t"/>
        <a:lstStyle/>
        <a:p>
          <a:pPr algn="l"/>
          <a:r>
            <a:rPr lang="en-US" sz="1200" b="1">
              <a:solidFill>
                <a:srgbClr val="042B4A"/>
              </a:solidFill>
            </a:rPr>
            <a:t>Staff interviews customer using </a:t>
          </a:r>
          <a:r>
            <a:rPr lang="en-US" sz="1200" b="1" i="1">
              <a:solidFill>
                <a:srgbClr val="042B4A"/>
              </a:solidFill>
            </a:rPr>
            <a:t>Pre-Assessment form </a:t>
          </a:r>
          <a:r>
            <a:rPr lang="en-US" sz="1200" b="1">
              <a:solidFill>
                <a:srgbClr val="042B4A"/>
              </a:solidFill>
            </a:rPr>
            <a:t>and determines appropriateness for participation</a:t>
          </a:r>
        </a:p>
      </dgm:t>
    </dgm:pt>
    <dgm:pt modelId="{7DBBD184-09D4-47AE-995F-DB12A2A16CF9}" type="parTrans" cxnId="{D3F8327B-3887-4D94-A4E4-AD0F47ECC04B}">
      <dgm:prSet/>
      <dgm:spPr/>
      <dgm:t>
        <a:bodyPr/>
        <a:lstStyle/>
        <a:p>
          <a:endParaRPr lang="en-US"/>
        </a:p>
      </dgm:t>
    </dgm:pt>
    <dgm:pt modelId="{2D9FCD0D-1D6D-493C-BA0F-613CCF8A9C13}" type="sibTrans" cxnId="{D3F8327B-3887-4D94-A4E4-AD0F47ECC04B}">
      <dgm:prSet/>
      <dgm:spPr>
        <a:solidFill>
          <a:schemeClr val="accent5">
            <a:lumMod val="60000"/>
            <a:lumOff val="40000"/>
          </a:schemeClr>
        </a:solidFill>
      </dgm:spPr>
      <dgm:t>
        <a:bodyPr/>
        <a:lstStyle/>
        <a:p>
          <a:endParaRPr lang="en-US"/>
        </a:p>
      </dgm:t>
    </dgm:pt>
    <dgm:pt modelId="{A275798A-386A-40EC-A0CD-30BE26F6576F}">
      <dgm:prSet phldrT="[Text]" custT="1"/>
      <dgm:spPr/>
      <dgm:t>
        <a:bodyPr anchor="t"/>
        <a:lstStyle/>
        <a:p>
          <a:pPr algn="l"/>
          <a:r>
            <a:rPr lang="en-US" sz="1200" b="1">
              <a:solidFill>
                <a:srgbClr val="042B4A"/>
              </a:solidFill>
            </a:rPr>
            <a:t>Staff sends learner information to the Administrator</a:t>
          </a:r>
          <a:r>
            <a:rPr lang="en-US" sz="1200">
              <a:solidFill>
                <a:srgbClr val="042B4A"/>
              </a:solidFill>
            </a:rPr>
            <a:t>:</a:t>
          </a:r>
        </a:p>
        <a:p>
          <a:pPr algn="l"/>
          <a:r>
            <a:rPr lang="en-US" sz="1200">
              <a:solidFill>
                <a:srgbClr val="042B4A"/>
              </a:solidFill>
              <a:latin typeface="Calibri" panose="020F0502020204030204" pitchFamily="34" charset="0"/>
              <a:cs typeface="Calibri" panose="020F0502020204030204" pitchFamily="34" charset="0"/>
            </a:rPr>
            <a:t>•</a:t>
          </a:r>
          <a:r>
            <a:rPr lang="en-US" sz="1200">
              <a:solidFill>
                <a:srgbClr val="042B4A"/>
              </a:solidFill>
            </a:rPr>
            <a:t>Customer name</a:t>
          </a:r>
        </a:p>
        <a:p>
          <a:pPr algn="l"/>
          <a:r>
            <a:rPr lang="en-US" sz="1200">
              <a:solidFill>
                <a:srgbClr val="042B4A"/>
              </a:solidFill>
              <a:latin typeface="Calibri" panose="020F0502020204030204" pitchFamily="34" charset="0"/>
              <a:cs typeface="Calibri" panose="020F0502020204030204" pitchFamily="34" charset="0"/>
            </a:rPr>
            <a:t>•</a:t>
          </a:r>
          <a:r>
            <a:rPr lang="en-US" sz="1200">
              <a:solidFill>
                <a:srgbClr val="042B4A"/>
              </a:solidFill>
            </a:rPr>
            <a:t>Email address</a:t>
          </a:r>
        </a:p>
        <a:p>
          <a:pPr algn="l"/>
          <a:r>
            <a:rPr lang="en-US" sz="1200">
              <a:solidFill>
                <a:srgbClr val="042B4A"/>
              </a:solidFill>
              <a:latin typeface="Calibri" panose="020F0502020204030204" pitchFamily="34" charset="0"/>
              <a:cs typeface="Calibri" panose="020F0502020204030204" pitchFamily="34" charset="0"/>
            </a:rPr>
            <a:t>•</a:t>
          </a:r>
          <a:r>
            <a:rPr lang="en-US" sz="1200">
              <a:solidFill>
                <a:srgbClr val="042B4A"/>
              </a:solidFill>
            </a:rPr>
            <a:t>Job Seeker ID#</a:t>
          </a:r>
        </a:p>
        <a:p>
          <a:pPr algn="l"/>
          <a:r>
            <a:rPr lang="en-US" sz="1200">
              <a:solidFill>
                <a:srgbClr val="042B4A"/>
              </a:solidFill>
              <a:latin typeface="Calibri" panose="020F0502020204030204" pitchFamily="34" charset="0"/>
              <a:cs typeface="Calibri" panose="020F0502020204030204" pitchFamily="34" charset="0"/>
            </a:rPr>
            <a:t>•Selected </a:t>
          </a:r>
          <a:r>
            <a:rPr lang="en-US" sz="1200">
              <a:solidFill>
                <a:srgbClr val="042B4A"/>
              </a:solidFill>
            </a:rPr>
            <a:t>Course Name</a:t>
          </a:r>
          <a:endParaRPr lang="en-US" sz="1200"/>
        </a:p>
      </dgm:t>
    </dgm:pt>
    <dgm:pt modelId="{66DA6626-AAF2-46CE-AC0B-F0C5E597EA2C}" type="parTrans" cxnId="{1D02235E-20EF-488F-BA60-DBD12D8591ED}">
      <dgm:prSet/>
      <dgm:spPr/>
      <dgm:t>
        <a:bodyPr/>
        <a:lstStyle/>
        <a:p>
          <a:endParaRPr lang="en-US"/>
        </a:p>
      </dgm:t>
    </dgm:pt>
    <dgm:pt modelId="{F00A44D9-5EFE-49A1-906B-C2A77EE0A574}" type="sibTrans" cxnId="{1D02235E-20EF-488F-BA60-DBD12D8591ED}">
      <dgm:prSet/>
      <dgm:spPr>
        <a:solidFill>
          <a:schemeClr val="accent5">
            <a:lumMod val="60000"/>
            <a:lumOff val="40000"/>
          </a:schemeClr>
        </a:solidFill>
      </dgm:spPr>
      <dgm:t>
        <a:bodyPr/>
        <a:lstStyle/>
        <a:p>
          <a:endParaRPr lang="en-US"/>
        </a:p>
      </dgm:t>
    </dgm:pt>
    <dgm:pt modelId="{E9CA7473-314D-4C96-8919-0C3819C2E2E1}">
      <dgm:prSet phldrT="[Text]" custT="1"/>
      <dgm:spPr/>
      <dgm:t>
        <a:bodyPr anchor="t"/>
        <a:lstStyle/>
        <a:p>
          <a:pPr algn="l"/>
          <a:r>
            <a:rPr lang="en-US" sz="1200" b="1">
              <a:solidFill>
                <a:srgbClr val="042B4A"/>
              </a:solidFill>
            </a:rPr>
            <a:t>Administrator enters learner information into Coursera </a:t>
          </a:r>
        </a:p>
        <a:p>
          <a:pPr algn="l"/>
          <a:r>
            <a:rPr lang="en-US" sz="1200">
              <a:solidFill>
                <a:srgbClr val="042B4A"/>
              </a:solidFill>
              <a:latin typeface="Calibri" panose="020F0502020204030204" pitchFamily="34" charset="0"/>
              <a:cs typeface="Calibri" panose="020F0502020204030204" pitchFamily="34" charset="0"/>
            </a:rPr>
            <a:t>•</a:t>
          </a:r>
          <a:r>
            <a:rPr lang="en-US" sz="1200">
              <a:solidFill>
                <a:srgbClr val="042B4A"/>
              </a:solidFill>
            </a:rPr>
            <a:t>Coursera sends email with training link to learner to join the selected training</a:t>
          </a:r>
          <a:endParaRPr lang="en-US" sz="1200"/>
        </a:p>
      </dgm:t>
    </dgm:pt>
    <dgm:pt modelId="{29613E75-9534-4BF3-9281-F51F520A7170}" type="parTrans" cxnId="{4B1D77F6-B61A-408C-A723-6772ADFAC4F3}">
      <dgm:prSet/>
      <dgm:spPr/>
      <dgm:t>
        <a:bodyPr/>
        <a:lstStyle/>
        <a:p>
          <a:endParaRPr lang="en-US"/>
        </a:p>
      </dgm:t>
    </dgm:pt>
    <dgm:pt modelId="{E0AB7860-A9AC-4EDA-B7C9-8113A80102D7}" type="sibTrans" cxnId="{4B1D77F6-B61A-408C-A723-6772ADFAC4F3}">
      <dgm:prSet/>
      <dgm:spPr/>
      <dgm:t>
        <a:bodyPr/>
        <a:lstStyle/>
        <a:p>
          <a:endParaRPr lang="en-US"/>
        </a:p>
      </dgm:t>
    </dgm:pt>
    <dgm:pt modelId="{A38FD5DC-3E71-413C-8082-D44709E51954}" type="pres">
      <dgm:prSet presAssocID="{1C964D70-45A8-41D9-9432-12E8C17F00BA}" presName="Name0" presStyleCnt="0">
        <dgm:presLayoutVars>
          <dgm:dir/>
          <dgm:resizeHandles val="exact"/>
        </dgm:presLayoutVars>
      </dgm:prSet>
      <dgm:spPr/>
    </dgm:pt>
    <dgm:pt modelId="{6D0E2611-350C-4643-B0C9-14BB46B4CCE2}" type="pres">
      <dgm:prSet presAssocID="{70E31EC8-5476-4B55-99F9-6E0C358B3221}" presName="composite" presStyleCnt="0"/>
      <dgm:spPr/>
    </dgm:pt>
    <dgm:pt modelId="{9581A0A8-AB8E-4052-A650-F8B3B6B13F9E}" type="pres">
      <dgm:prSet presAssocID="{70E31EC8-5476-4B55-99F9-6E0C358B3221}" presName="imagSh" presStyleLbl="bgImgPlace1" presStyleIdx="0" presStyleCnt="3" custScaleX="92561" custLinFactNeighborX="5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45A78E"/>
          </a:solidFill>
        </a:ln>
      </dgm:spPr>
      <dgm:extLst>
        <a:ext uri="{E40237B7-FDA0-4F09-8148-C483321AD2D9}">
          <dgm14:cNvPr xmlns:dgm14="http://schemas.microsoft.com/office/drawing/2010/diagram" id="0" name="" descr="Social network with solid fill"/>
        </a:ext>
      </dgm:extLst>
    </dgm:pt>
    <dgm:pt modelId="{0E69BA98-869E-46D1-8644-ED5DD1864F1C}" type="pres">
      <dgm:prSet presAssocID="{70E31EC8-5476-4B55-99F9-6E0C358B3221}" presName="txNode" presStyleLbl="node1" presStyleIdx="0" presStyleCnt="3" custScaleX="102316" custScaleY="96597" custLinFactNeighborX="-3463" custLinFactNeighborY="8898">
        <dgm:presLayoutVars>
          <dgm:bulletEnabled val="1"/>
        </dgm:presLayoutVars>
      </dgm:prSet>
      <dgm:spPr/>
    </dgm:pt>
    <dgm:pt modelId="{90567D7B-DA8A-41EC-8837-72E00492F3E4}" type="pres">
      <dgm:prSet presAssocID="{2D9FCD0D-1D6D-493C-BA0F-613CCF8A9C13}" presName="sibTrans" presStyleLbl="sibTrans2D1" presStyleIdx="0" presStyleCnt="2"/>
      <dgm:spPr/>
    </dgm:pt>
    <dgm:pt modelId="{518F9A0B-8F6A-4E48-A238-D6D15273FAE0}" type="pres">
      <dgm:prSet presAssocID="{2D9FCD0D-1D6D-493C-BA0F-613CCF8A9C13}" presName="connTx" presStyleLbl="sibTrans2D1" presStyleIdx="0" presStyleCnt="2"/>
      <dgm:spPr/>
    </dgm:pt>
    <dgm:pt modelId="{B6B05477-5C88-478C-8742-E5ECA045F767}" type="pres">
      <dgm:prSet presAssocID="{A275798A-386A-40EC-A0CD-30BE26F6576F}" presName="composite" presStyleCnt="0"/>
      <dgm:spPr/>
    </dgm:pt>
    <dgm:pt modelId="{A68D0538-1361-4267-A71B-F83186693A70}" type="pres">
      <dgm:prSet presAssocID="{A275798A-386A-40EC-A0CD-30BE26F6576F}" presName="imagSh" presStyleLbl="b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accent5">
              <a:lumMod val="60000"/>
              <a:lumOff val="40000"/>
            </a:schemeClr>
          </a:solidFill>
        </a:ln>
      </dgm:spPr>
      <dgm:extLst>
        <a:ext uri="{E40237B7-FDA0-4F09-8148-C483321AD2D9}">
          <dgm14:cNvPr xmlns:dgm14="http://schemas.microsoft.com/office/drawing/2010/diagram" id="0" name="" descr="Clipboard Checked with solid fill"/>
        </a:ext>
      </dgm:extLst>
    </dgm:pt>
    <dgm:pt modelId="{3CDF80BE-3D7C-424C-BC78-B15873E76365}" type="pres">
      <dgm:prSet presAssocID="{A275798A-386A-40EC-A0CD-30BE26F6576F}" presName="txNode" presStyleLbl="node1" presStyleIdx="1" presStyleCnt="3" custScaleX="101177" custScaleY="97532" custLinFactNeighborX="-7305" custLinFactNeighborY="9688">
        <dgm:presLayoutVars>
          <dgm:bulletEnabled val="1"/>
        </dgm:presLayoutVars>
      </dgm:prSet>
      <dgm:spPr/>
    </dgm:pt>
    <dgm:pt modelId="{A312ED24-A173-40D5-813E-CA8C65B60A95}" type="pres">
      <dgm:prSet presAssocID="{F00A44D9-5EFE-49A1-906B-C2A77EE0A574}" presName="sibTrans" presStyleLbl="sibTrans2D1" presStyleIdx="1" presStyleCnt="2"/>
      <dgm:spPr/>
    </dgm:pt>
    <dgm:pt modelId="{C3BB1C37-86B6-4BA6-A83B-BAE3B5D9266A}" type="pres">
      <dgm:prSet presAssocID="{F00A44D9-5EFE-49A1-906B-C2A77EE0A574}" presName="connTx" presStyleLbl="sibTrans2D1" presStyleIdx="1" presStyleCnt="2"/>
      <dgm:spPr/>
    </dgm:pt>
    <dgm:pt modelId="{2BAFC5CD-D803-4676-917C-77EAF6A55E5D}" type="pres">
      <dgm:prSet presAssocID="{E9CA7473-314D-4C96-8919-0C3819C2E2E1}" presName="composite" presStyleCnt="0"/>
      <dgm:spPr/>
    </dgm:pt>
    <dgm:pt modelId="{39990F8B-F110-403C-96CE-C678D2328FB6}" type="pres">
      <dgm:prSet presAssocID="{E9CA7473-314D-4C96-8919-0C3819C2E2E1}" presName="imagSh" presStyleLbl="b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45A78E"/>
          </a:solidFill>
        </a:ln>
      </dgm:spPr>
      <dgm:extLst>
        <a:ext uri="{E40237B7-FDA0-4F09-8148-C483321AD2D9}">
          <dgm14:cNvPr xmlns:dgm14="http://schemas.microsoft.com/office/drawing/2010/diagram" id="0" name="" descr="Rope Knot with solid fill"/>
        </a:ext>
      </dgm:extLst>
    </dgm:pt>
    <dgm:pt modelId="{F6ADA1EB-EB4D-405C-B0C5-C0C18593D1B7}" type="pres">
      <dgm:prSet presAssocID="{E9CA7473-314D-4C96-8919-0C3819C2E2E1}" presName="txNode" presStyleLbl="node1" presStyleIdx="2" presStyleCnt="3" custScaleX="94693" custScaleY="97987" custLinFactNeighborX="-10170" custLinFactNeighborY="9704">
        <dgm:presLayoutVars>
          <dgm:bulletEnabled val="1"/>
        </dgm:presLayoutVars>
      </dgm:prSet>
      <dgm:spPr/>
    </dgm:pt>
  </dgm:ptLst>
  <dgm:cxnLst>
    <dgm:cxn modelId="{46F3FD12-DADD-46F5-9278-30655A11AD36}" type="presOf" srcId="{F00A44D9-5EFE-49A1-906B-C2A77EE0A574}" destId="{A312ED24-A173-40D5-813E-CA8C65B60A95}" srcOrd="0" destOrd="0" presId="urn:microsoft.com/office/officeart/2005/8/layout/hProcess10"/>
    <dgm:cxn modelId="{09473527-23BD-4E7A-9D39-45C41118C515}" type="presOf" srcId="{2D9FCD0D-1D6D-493C-BA0F-613CCF8A9C13}" destId="{90567D7B-DA8A-41EC-8837-72E00492F3E4}" srcOrd="0" destOrd="0" presId="urn:microsoft.com/office/officeart/2005/8/layout/hProcess10"/>
    <dgm:cxn modelId="{950DBB2D-4E3A-4810-98CD-F5E96F33E37F}" type="presOf" srcId="{2D9FCD0D-1D6D-493C-BA0F-613CCF8A9C13}" destId="{518F9A0B-8F6A-4E48-A238-D6D15273FAE0}" srcOrd="1" destOrd="0" presId="urn:microsoft.com/office/officeart/2005/8/layout/hProcess10"/>
    <dgm:cxn modelId="{40BE7731-8C63-4EBF-A29F-39B456F1E42D}" type="presOf" srcId="{F00A44D9-5EFE-49A1-906B-C2A77EE0A574}" destId="{C3BB1C37-86B6-4BA6-A83B-BAE3B5D9266A}" srcOrd="1" destOrd="0" presId="urn:microsoft.com/office/officeart/2005/8/layout/hProcess10"/>
    <dgm:cxn modelId="{1D02235E-20EF-488F-BA60-DBD12D8591ED}" srcId="{1C964D70-45A8-41D9-9432-12E8C17F00BA}" destId="{A275798A-386A-40EC-A0CD-30BE26F6576F}" srcOrd="1" destOrd="0" parTransId="{66DA6626-AAF2-46CE-AC0B-F0C5E597EA2C}" sibTransId="{F00A44D9-5EFE-49A1-906B-C2A77EE0A574}"/>
    <dgm:cxn modelId="{F90D4167-D4AD-42AC-A0AD-C61E8FA86BA6}" type="presOf" srcId="{1C964D70-45A8-41D9-9432-12E8C17F00BA}" destId="{A38FD5DC-3E71-413C-8082-D44709E51954}" srcOrd="0" destOrd="0" presId="urn:microsoft.com/office/officeart/2005/8/layout/hProcess10"/>
    <dgm:cxn modelId="{0EC47952-56CB-4E8C-BA4B-BCA54657DB7A}" type="presOf" srcId="{70E31EC8-5476-4B55-99F9-6E0C358B3221}" destId="{0E69BA98-869E-46D1-8644-ED5DD1864F1C}" srcOrd="0" destOrd="0" presId="urn:microsoft.com/office/officeart/2005/8/layout/hProcess10"/>
    <dgm:cxn modelId="{D3F8327B-3887-4D94-A4E4-AD0F47ECC04B}" srcId="{1C964D70-45A8-41D9-9432-12E8C17F00BA}" destId="{70E31EC8-5476-4B55-99F9-6E0C358B3221}" srcOrd="0" destOrd="0" parTransId="{7DBBD184-09D4-47AE-995F-DB12A2A16CF9}" sibTransId="{2D9FCD0D-1D6D-493C-BA0F-613CCF8A9C13}"/>
    <dgm:cxn modelId="{417882A6-76A0-481A-ADC5-FE81BA681A00}" type="presOf" srcId="{A275798A-386A-40EC-A0CD-30BE26F6576F}" destId="{3CDF80BE-3D7C-424C-BC78-B15873E76365}" srcOrd="0" destOrd="0" presId="urn:microsoft.com/office/officeart/2005/8/layout/hProcess10"/>
    <dgm:cxn modelId="{F9F3A4D4-17D3-439D-8BCA-F18538186399}" type="presOf" srcId="{E9CA7473-314D-4C96-8919-0C3819C2E2E1}" destId="{F6ADA1EB-EB4D-405C-B0C5-C0C18593D1B7}" srcOrd="0" destOrd="0" presId="urn:microsoft.com/office/officeart/2005/8/layout/hProcess10"/>
    <dgm:cxn modelId="{4B1D77F6-B61A-408C-A723-6772ADFAC4F3}" srcId="{1C964D70-45A8-41D9-9432-12E8C17F00BA}" destId="{E9CA7473-314D-4C96-8919-0C3819C2E2E1}" srcOrd="2" destOrd="0" parTransId="{29613E75-9534-4BF3-9281-F51F520A7170}" sibTransId="{E0AB7860-A9AC-4EDA-B7C9-8113A80102D7}"/>
    <dgm:cxn modelId="{AABD5737-BB1A-4BF7-B176-C432F0CD026C}" type="presParOf" srcId="{A38FD5DC-3E71-413C-8082-D44709E51954}" destId="{6D0E2611-350C-4643-B0C9-14BB46B4CCE2}" srcOrd="0" destOrd="0" presId="urn:microsoft.com/office/officeart/2005/8/layout/hProcess10"/>
    <dgm:cxn modelId="{DBF254F6-55D5-4CAF-9ADB-306110E201BA}" type="presParOf" srcId="{6D0E2611-350C-4643-B0C9-14BB46B4CCE2}" destId="{9581A0A8-AB8E-4052-A650-F8B3B6B13F9E}" srcOrd="0" destOrd="0" presId="urn:microsoft.com/office/officeart/2005/8/layout/hProcess10"/>
    <dgm:cxn modelId="{A48CED91-6DB3-4AF3-A0DF-CA7624515395}" type="presParOf" srcId="{6D0E2611-350C-4643-B0C9-14BB46B4CCE2}" destId="{0E69BA98-869E-46D1-8644-ED5DD1864F1C}" srcOrd="1" destOrd="0" presId="urn:microsoft.com/office/officeart/2005/8/layout/hProcess10"/>
    <dgm:cxn modelId="{002F8FEC-81D8-4B57-8042-AC09194AAEAD}" type="presParOf" srcId="{A38FD5DC-3E71-413C-8082-D44709E51954}" destId="{90567D7B-DA8A-41EC-8837-72E00492F3E4}" srcOrd="1" destOrd="0" presId="urn:microsoft.com/office/officeart/2005/8/layout/hProcess10"/>
    <dgm:cxn modelId="{040FE1F9-D745-45F1-B223-771ABF2F5E7E}" type="presParOf" srcId="{90567D7B-DA8A-41EC-8837-72E00492F3E4}" destId="{518F9A0B-8F6A-4E48-A238-D6D15273FAE0}" srcOrd="0" destOrd="0" presId="urn:microsoft.com/office/officeart/2005/8/layout/hProcess10"/>
    <dgm:cxn modelId="{5B552DBA-1B77-49A2-BBFE-2951424CC0DB}" type="presParOf" srcId="{A38FD5DC-3E71-413C-8082-D44709E51954}" destId="{B6B05477-5C88-478C-8742-E5ECA045F767}" srcOrd="2" destOrd="0" presId="urn:microsoft.com/office/officeart/2005/8/layout/hProcess10"/>
    <dgm:cxn modelId="{A0634DDF-8E56-4693-91A0-5E21DA26CE79}" type="presParOf" srcId="{B6B05477-5C88-478C-8742-E5ECA045F767}" destId="{A68D0538-1361-4267-A71B-F83186693A70}" srcOrd="0" destOrd="0" presId="urn:microsoft.com/office/officeart/2005/8/layout/hProcess10"/>
    <dgm:cxn modelId="{14814FD1-AD27-4E3D-89DD-85FE676B0238}" type="presParOf" srcId="{B6B05477-5C88-478C-8742-E5ECA045F767}" destId="{3CDF80BE-3D7C-424C-BC78-B15873E76365}" srcOrd="1" destOrd="0" presId="urn:microsoft.com/office/officeart/2005/8/layout/hProcess10"/>
    <dgm:cxn modelId="{B93CDB90-367E-49C1-A1C6-90702D6BDEAF}" type="presParOf" srcId="{A38FD5DC-3E71-413C-8082-D44709E51954}" destId="{A312ED24-A173-40D5-813E-CA8C65B60A95}" srcOrd="3" destOrd="0" presId="urn:microsoft.com/office/officeart/2005/8/layout/hProcess10"/>
    <dgm:cxn modelId="{ABA482BD-97E3-47DF-8C63-FB8A0ABC47B4}" type="presParOf" srcId="{A312ED24-A173-40D5-813E-CA8C65B60A95}" destId="{C3BB1C37-86B6-4BA6-A83B-BAE3B5D9266A}" srcOrd="0" destOrd="0" presId="urn:microsoft.com/office/officeart/2005/8/layout/hProcess10"/>
    <dgm:cxn modelId="{D7A158EF-5ED4-4BB3-9E89-D6528507150B}" type="presParOf" srcId="{A38FD5DC-3E71-413C-8082-D44709E51954}" destId="{2BAFC5CD-D803-4676-917C-77EAF6A55E5D}" srcOrd="4" destOrd="0" presId="urn:microsoft.com/office/officeart/2005/8/layout/hProcess10"/>
    <dgm:cxn modelId="{7B190D81-531C-4AA1-BCB3-D29A6642FC96}" type="presParOf" srcId="{2BAFC5CD-D803-4676-917C-77EAF6A55E5D}" destId="{39990F8B-F110-403C-96CE-C678D2328FB6}" srcOrd="0" destOrd="0" presId="urn:microsoft.com/office/officeart/2005/8/layout/hProcess10"/>
    <dgm:cxn modelId="{1FF5E919-4214-4550-8F75-B1767B6EF9EA}" type="presParOf" srcId="{2BAFC5CD-D803-4676-917C-77EAF6A55E5D}" destId="{F6ADA1EB-EB4D-405C-B0C5-C0C18593D1B7}"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F9DB4-DEAF-4371-9360-F6DF210A918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6B59A10F-54E7-4F9A-8BC9-08873336290D}">
      <dgm:prSet phldrT="[Text]" custT="1"/>
      <dgm:spPr/>
      <dgm:t>
        <a:bodyPr anchor="t"/>
        <a:lstStyle/>
        <a:p>
          <a:pPr algn="l"/>
          <a:r>
            <a:rPr lang="en-US" sz="1200" b="1">
              <a:solidFill>
                <a:srgbClr val="002060"/>
              </a:solidFill>
            </a:rPr>
            <a:t>Administrator monitors reports for learner activity</a:t>
          </a:r>
        </a:p>
        <a:p>
          <a:pPr algn="l"/>
          <a:r>
            <a:rPr lang="en-US" sz="1150">
              <a:solidFill>
                <a:srgbClr val="042B4A"/>
              </a:solidFill>
              <a:latin typeface="Calibri" panose="020F0502020204030204" pitchFamily="34" charset="0"/>
              <a:cs typeface="Calibri" panose="020F0502020204030204" pitchFamily="34" charset="0"/>
            </a:rPr>
            <a:t>•I</a:t>
          </a:r>
          <a:r>
            <a:rPr lang="en-US" sz="1150">
              <a:solidFill>
                <a:srgbClr val="002060"/>
              </a:solidFill>
            </a:rPr>
            <a:t>nforms staff of pertinent information related to the learner’s progress towards completion of the course</a:t>
          </a:r>
        </a:p>
        <a:p>
          <a:pPr algn="l"/>
          <a:endParaRPr lang="en-US" sz="1150">
            <a:solidFill>
              <a:srgbClr val="002060"/>
            </a:solidFill>
          </a:endParaRPr>
        </a:p>
      </dgm:t>
    </dgm:pt>
    <dgm:pt modelId="{22E83C3A-8BCC-4AA4-AD15-BF98F26300D3}" type="parTrans" cxnId="{C07405E5-E4F5-44D9-9CAD-76A7F4CC7AF4}">
      <dgm:prSet/>
      <dgm:spPr/>
      <dgm:t>
        <a:bodyPr/>
        <a:lstStyle/>
        <a:p>
          <a:endParaRPr lang="en-US"/>
        </a:p>
      </dgm:t>
    </dgm:pt>
    <dgm:pt modelId="{9B74D6CF-F016-4FD1-8F37-FA7A58D1662E}" type="sibTrans" cxnId="{C07405E5-E4F5-44D9-9CAD-76A7F4CC7AF4}">
      <dgm:prSet/>
      <dgm:spPr>
        <a:solidFill>
          <a:schemeClr val="accent5">
            <a:lumMod val="60000"/>
            <a:lumOff val="40000"/>
          </a:schemeClr>
        </a:solidFill>
      </dgm:spPr>
      <dgm:t>
        <a:bodyPr/>
        <a:lstStyle/>
        <a:p>
          <a:endParaRPr lang="en-US"/>
        </a:p>
      </dgm:t>
    </dgm:pt>
    <dgm:pt modelId="{70C977FF-9EBE-4A72-B67F-821FB4F82ABC}">
      <dgm:prSet phldrT="[Text]" custT="1"/>
      <dgm:spPr/>
      <dgm:t>
        <a:bodyPr anchor="t"/>
        <a:lstStyle/>
        <a:p>
          <a:pPr algn="l"/>
          <a:r>
            <a:rPr lang="en-US" sz="1200" b="1">
              <a:solidFill>
                <a:srgbClr val="002060"/>
              </a:solidFill>
            </a:rPr>
            <a:t>Staff must stay in communication with customers for success of program</a:t>
          </a:r>
        </a:p>
        <a:p>
          <a:pPr algn="l"/>
          <a:r>
            <a:rPr lang="en-US" sz="1200">
              <a:solidFill>
                <a:srgbClr val="042B4A"/>
              </a:solidFill>
              <a:latin typeface="Calibri" panose="020F0502020204030204" pitchFamily="34" charset="0"/>
              <a:cs typeface="Calibri" panose="020F0502020204030204" pitchFamily="34" charset="0"/>
            </a:rPr>
            <a:t>•</a:t>
          </a:r>
          <a:r>
            <a:rPr lang="en-US" sz="1200">
              <a:solidFill>
                <a:srgbClr val="002060"/>
              </a:solidFill>
              <a:latin typeface="Calibri" panose="020F0502020204030204" pitchFamily="34" charset="0"/>
              <a:cs typeface="Calibri" panose="020F0502020204030204" pitchFamily="34" charset="0"/>
            </a:rPr>
            <a:t>Staff maintains contact and provides case management support</a:t>
          </a:r>
          <a:endParaRPr lang="en-US" sz="1200">
            <a:solidFill>
              <a:srgbClr val="042B4A"/>
            </a:solidFill>
            <a:latin typeface="Calibri" panose="020F0502020204030204" pitchFamily="34" charset="0"/>
            <a:cs typeface="Calibri" panose="020F0502020204030204" pitchFamily="34" charset="0"/>
          </a:endParaRPr>
        </a:p>
        <a:p>
          <a:pPr algn="l"/>
          <a:r>
            <a:rPr lang="en-US" sz="1200">
              <a:solidFill>
                <a:srgbClr val="042B4A"/>
              </a:solidFill>
              <a:latin typeface="Calibri" panose="020F0502020204030204" pitchFamily="34" charset="0"/>
              <a:cs typeface="Calibri" panose="020F0502020204030204" pitchFamily="34" charset="0"/>
            </a:rPr>
            <a:t>•Maintain </a:t>
          </a:r>
          <a:r>
            <a:rPr lang="en-US" sz="1200">
              <a:solidFill>
                <a:srgbClr val="002060"/>
              </a:solidFill>
            </a:rPr>
            <a:t>MOSES documentation</a:t>
          </a:r>
        </a:p>
      </dgm:t>
    </dgm:pt>
    <dgm:pt modelId="{F65E6B63-CAD9-47F2-A4D3-B0ED5EF569B5}" type="parTrans" cxnId="{037BCBAF-8C4E-401A-9E6D-6125BF8FFF7A}">
      <dgm:prSet/>
      <dgm:spPr/>
      <dgm:t>
        <a:bodyPr/>
        <a:lstStyle/>
        <a:p>
          <a:endParaRPr lang="en-US"/>
        </a:p>
      </dgm:t>
    </dgm:pt>
    <dgm:pt modelId="{D6CC175E-D914-4FB7-BF82-CB48873FABB9}" type="sibTrans" cxnId="{037BCBAF-8C4E-401A-9E6D-6125BF8FFF7A}">
      <dgm:prSet/>
      <dgm:spPr>
        <a:solidFill>
          <a:schemeClr val="accent5">
            <a:lumMod val="60000"/>
            <a:lumOff val="40000"/>
          </a:schemeClr>
        </a:solidFill>
      </dgm:spPr>
      <dgm:t>
        <a:bodyPr/>
        <a:lstStyle/>
        <a:p>
          <a:endParaRPr lang="en-US"/>
        </a:p>
      </dgm:t>
    </dgm:pt>
    <dgm:pt modelId="{0695D37B-D411-4EDD-9642-C3D3C5F48C1D}">
      <dgm:prSet phldrT="[Text]" custT="1"/>
      <dgm:spPr/>
      <dgm:t>
        <a:bodyPr anchor="t"/>
        <a:lstStyle/>
        <a:p>
          <a:pPr algn="l">
            <a:lnSpc>
              <a:spcPct val="90000"/>
            </a:lnSpc>
            <a:spcAft>
              <a:spcPct val="35000"/>
            </a:spcAft>
          </a:pPr>
          <a:r>
            <a:rPr lang="en-US" sz="1200" b="1">
              <a:solidFill>
                <a:srgbClr val="002060"/>
              </a:solidFill>
            </a:rPr>
            <a:t>For Learners who complete training:</a:t>
          </a:r>
        </a:p>
        <a:p>
          <a:pPr algn="l">
            <a:lnSpc>
              <a:spcPct val="90000"/>
            </a:lnSpc>
            <a:spcAft>
              <a:spcPct val="35000"/>
            </a:spcAft>
          </a:pPr>
          <a:r>
            <a:rPr lang="en-US" sz="1200">
              <a:solidFill>
                <a:srgbClr val="002060"/>
              </a:solidFill>
            </a:rPr>
            <a:t>1. Get access to </a:t>
          </a:r>
          <a:r>
            <a:rPr lang="en-US" sz="1200" err="1">
              <a:solidFill>
                <a:srgbClr val="002060"/>
              </a:solidFill>
            </a:rPr>
            <a:t>GwG</a:t>
          </a:r>
          <a:r>
            <a:rPr lang="en-US" sz="1200">
              <a:solidFill>
                <a:srgbClr val="002060"/>
              </a:solidFill>
            </a:rPr>
            <a:t> employer consortium</a:t>
          </a:r>
        </a:p>
        <a:p>
          <a:pPr algn="l">
            <a:lnSpc>
              <a:spcPct val="90000"/>
            </a:lnSpc>
            <a:spcAft>
              <a:spcPct val="35000"/>
            </a:spcAft>
          </a:pPr>
          <a:r>
            <a:rPr lang="en-US" sz="1200">
              <a:solidFill>
                <a:srgbClr val="002060"/>
              </a:solidFill>
            </a:rPr>
            <a:t>2. Receive job search assistance from Career Center BSRs or other staff</a:t>
          </a:r>
        </a:p>
      </dgm:t>
    </dgm:pt>
    <dgm:pt modelId="{A8635B36-630E-4666-971A-134F05ACD7CE}" type="parTrans" cxnId="{1A797C68-97C5-4DEF-89BF-80932A1F6A42}">
      <dgm:prSet/>
      <dgm:spPr/>
      <dgm:t>
        <a:bodyPr/>
        <a:lstStyle/>
        <a:p>
          <a:endParaRPr lang="en-US"/>
        </a:p>
      </dgm:t>
    </dgm:pt>
    <dgm:pt modelId="{71958602-70BA-4C6C-A554-1CD7514B3D3D}" type="sibTrans" cxnId="{1A797C68-97C5-4DEF-89BF-80932A1F6A42}">
      <dgm:prSet/>
      <dgm:spPr/>
      <dgm:t>
        <a:bodyPr/>
        <a:lstStyle/>
        <a:p>
          <a:endParaRPr lang="en-US"/>
        </a:p>
      </dgm:t>
    </dgm:pt>
    <dgm:pt modelId="{E49514FB-04D5-4095-B913-0465596F33FF}" type="pres">
      <dgm:prSet presAssocID="{7DBF9DB4-DEAF-4371-9360-F6DF210A918D}" presName="Name0" presStyleCnt="0">
        <dgm:presLayoutVars>
          <dgm:dir/>
          <dgm:resizeHandles val="exact"/>
        </dgm:presLayoutVars>
      </dgm:prSet>
      <dgm:spPr/>
    </dgm:pt>
    <dgm:pt modelId="{54740C2E-DDE4-4A66-A620-46B3FB7D6539}" type="pres">
      <dgm:prSet presAssocID="{6B59A10F-54E7-4F9A-8BC9-08873336290D}" presName="composite" presStyleCnt="0"/>
      <dgm:spPr/>
    </dgm:pt>
    <dgm:pt modelId="{B14EC68A-AFAF-4274-9993-662271107BAE}" type="pres">
      <dgm:prSet presAssocID="{6B59A10F-54E7-4F9A-8BC9-08873336290D}" presName="imagSh" presStyleLbl="bgImgPlace1" presStyleIdx="0" presStyleCnt="3" custLinFactNeighborX="1452" custLinFactNeighborY="-133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Alarm Ringing with solid fill"/>
        </a:ext>
      </dgm:extLst>
    </dgm:pt>
    <dgm:pt modelId="{0E5590BA-4E14-46AB-A47F-A5933BC5EC2E}" type="pres">
      <dgm:prSet presAssocID="{6B59A10F-54E7-4F9A-8BC9-08873336290D}" presName="txNode" presStyleLbl="node1" presStyleIdx="0" presStyleCnt="3" custScaleX="95643" custScaleY="112287" custLinFactNeighborX="-9767" custLinFactNeighborY="9808">
        <dgm:presLayoutVars>
          <dgm:bulletEnabled val="1"/>
        </dgm:presLayoutVars>
      </dgm:prSet>
      <dgm:spPr/>
    </dgm:pt>
    <dgm:pt modelId="{6E8FE1C8-7A9C-4070-90A6-68B790AF2C20}" type="pres">
      <dgm:prSet presAssocID="{9B74D6CF-F016-4FD1-8F37-FA7A58D1662E}" presName="sibTrans" presStyleLbl="sibTrans2D1" presStyleIdx="0" presStyleCnt="2"/>
      <dgm:spPr/>
    </dgm:pt>
    <dgm:pt modelId="{622C8CCB-805F-48DA-8ADC-28482B1267FD}" type="pres">
      <dgm:prSet presAssocID="{9B74D6CF-F016-4FD1-8F37-FA7A58D1662E}" presName="connTx" presStyleLbl="sibTrans2D1" presStyleIdx="0" presStyleCnt="2"/>
      <dgm:spPr/>
    </dgm:pt>
    <dgm:pt modelId="{B5C3F226-5D86-48FA-B16E-1BEB48C78392}" type="pres">
      <dgm:prSet presAssocID="{70C977FF-9EBE-4A72-B67F-821FB4F82ABC}" presName="composite" presStyleCnt="0"/>
      <dgm:spPr/>
    </dgm:pt>
    <dgm:pt modelId="{5FB17FC6-9595-484B-BBE0-1C9F614F3F86}" type="pres">
      <dgm:prSet presAssocID="{70C977FF-9EBE-4A72-B67F-821FB4F82ABC}" presName="imagSh" presStyleLbl="bgImgPlace1" presStyleIdx="1" presStyleCnt="3" custLinFactNeighborX="-646" custLinFactNeighborY="-103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a:solidFill>
            <a:schemeClr val="accent5">
              <a:lumMod val="60000"/>
              <a:lumOff val="40000"/>
            </a:schemeClr>
          </a:solidFill>
        </a:ln>
      </dgm:spPr>
      <dgm:extLst>
        <a:ext uri="{E40237B7-FDA0-4F09-8148-C483321AD2D9}">
          <dgm14:cNvPr xmlns:dgm14="http://schemas.microsoft.com/office/drawing/2010/diagram" id="0" name="" descr="Email outline"/>
        </a:ext>
      </dgm:extLst>
    </dgm:pt>
    <dgm:pt modelId="{1A6AFA7E-BB3E-4157-8161-DB27C563B4F0}" type="pres">
      <dgm:prSet presAssocID="{70C977FF-9EBE-4A72-B67F-821FB4F82ABC}" presName="txNode" presStyleLbl="node1" presStyleIdx="1" presStyleCnt="3" custScaleX="96371" custScaleY="111095" custLinFactNeighborX="-7304" custLinFactNeighborY="9401">
        <dgm:presLayoutVars>
          <dgm:bulletEnabled val="1"/>
        </dgm:presLayoutVars>
      </dgm:prSet>
      <dgm:spPr/>
    </dgm:pt>
    <dgm:pt modelId="{2528AF35-5450-47EA-92E3-F54E8F9502CA}" type="pres">
      <dgm:prSet presAssocID="{D6CC175E-D914-4FB7-BF82-CB48873FABB9}" presName="sibTrans" presStyleLbl="sibTrans2D1" presStyleIdx="1" presStyleCnt="2"/>
      <dgm:spPr/>
    </dgm:pt>
    <dgm:pt modelId="{646D5ED2-B6EF-4F1B-8634-96E80A23AC67}" type="pres">
      <dgm:prSet presAssocID="{D6CC175E-D914-4FB7-BF82-CB48873FABB9}" presName="connTx" presStyleLbl="sibTrans2D1" presStyleIdx="1" presStyleCnt="2"/>
      <dgm:spPr/>
    </dgm:pt>
    <dgm:pt modelId="{004286EB-1891-43E8-8ED5-5A76914E8601}" type="pres">
      <dgm:prSet presAssocID="{0695D37B-D411-4EDD-9642-C3D3C5F48C1D}" presName="composite" presStyleCnt="0"/>
      <dgm:spPr/>
    </dgm:pt>
    <dgm:pt modelId="{0F0ABBA8-D098-4B18-8958-8DC6A76F01A0}" type="pres">
      <dgm:prSet presAssocID="{0695D37B-D411-4EDD-9642-C3D3C5F48C1D}" presName="imagSh" presStyleLbl="bgImgPlace1" presStyleIdx="2" presStyleCnt="3" custScaleY="101293" custLinFactNeighborX="7500" custLinFactNeighborY="-13247"/>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a:solidFill>
            <a:srgbClr val="139876"/>
          </a:solidFill>
        </a:ln>
      </dgm:spPr>
    </dgm:pt>
    <dgm:pt modelId="{711076AC-D228-4C38-9A12-6E8087DD05B6}" type="pres">
      <dgm:prSet presAssocID="{0695D37B-D411-4EDD-9642-C3D3C5F48C1D}" presName="txNode" presStyleLbl="node1" presStyleIdx="2" presStyleCnt="3" custScaleX="97351" custScaleY="110473" custLinFactNeighborX="-1604" custLinFactNeighborY="7850">
        <dgm:presLayoutVars>
          <dgm:bulletEnabled val="1"/>
        </dgm:presLayoutVars>
      </dgm:prSet>
      <dgm:spPr/>
    </dgm:pt>
  </dgm:ptLst>
  <dgm:cxnLst>
    <dgm:cxn modelId="{9F95732D-0257-42BF-80FC-0B3EEF0EA743}" type="presOf" srcId="{D6CC175E-D914-4FB7-BF82-CB48873FABB9}" destId="{646D5ED2-B6EF-4F1B-8634-96E80A23AC67}" srcOrd="1" destOrd="0" presId="urn:microsoft.com/office/officeart/2005/8/layout/hProcess10"/>
    <dgm:cxn modelId="{FB67053B-EF38-4117-A24D-B4675B940DC1}" type="presOf" srcId="{D6CC175E-D914-4FB7-BF82-CB48873FABB9}" destId="{2528AF35-5450-47EA-92E3-F54E8F9502CA}" srcOrd="0" destOrd="0" presId="urn:microsoft.com/office/officeart/2005/8/layout/hProcess10"/>
    <dgm:cxn modelId="{E8C9665D-8639-4CE4-BA03-7289E144047E}" type="presOf" srcId="{6B59A10F-54E7-4F9A-8BC9-08873336290D}" destId="{0E5590BA-4E14-46AB-A47F-A5933BC5EC2E}" srcOrd="0" destOrd="0" presId="urn:microsoft.com/office/officeart/2005/8/layout/hProcess10"/>
    <dgm:cxn modelId="{1A797C68-97C5-4DEF-89BF-80932A1F6A42}" srcId="{7DBF9DB4-DEAF-4371-9360-F6DF210A918D}" destId="{0695D37B-D411-4EDD-9642-C3D3C5F48C1D}" srcOrd="2" destOrd="0" parTransId="{A8635B36-630E-4666-971A-134F05ACD7CE}" sibTransId="{71958602-70BA-4C6C-A554-1CD7514B3D3D}"/>
    <dgm:cxn modelId="{0D1CB66B-6D6F-41ED-BDF6-6A6841B0EFA7}" type="presOf" srcId="{9B74D6CF-F016-4FD1-8F37-FA7A58D1662E}" destId="{622C8CCB-805F-48DA-8ADC-28482B1267FD}" srcOrd="1" destOrd="0" presId="urn:microsoft.com/office/officeart/2005/8/layout/hProcess10"/>
    <dgm:cxn modelId="{91DE8C4E-3D92-4CB5-AA2B-D53A0B8CE8CE}" type="presOf" srcId="{70C977FF-9EBE-4A72-B67F-821FB4F82ABC}" destId="{1A6AFA7E-BB3E-4157-8161-DB27C563B4F0}" srcOrd="0" destOrd="0" presId="urn:microsoft.com/office/officeart/2005/8/layout/hProcess10"/>
    <dgm:cxn modelId="{74F3785A-378C-40D0-A90A-44059B32F040}" type="presOf" srcId="{9B74D6CF-F016-4FD1-8F37-FA7A58D1662E}" destId="{6E8FE1C8-7A9C-4070-90A6-68B790AF2C20}" srcOrd="0" destOrd="0" presId="urn:microsoft.com/office/officeart/2005/8/layout/hProcess10"/>
    <dgm:cxn modelId="{948B2E9C-52A7-4ED0-8B8E-4F9F08906A89}" type="presOf" srcId="{7DBF9DB4-DEAF-4371-9360-F6DF210A918D}" destId="{E49514FB-04D5-4095-B913-0465596F33FF}" srcOrd="0" destOrd="0" presId="urn:microsoft.com/office/officeart/2005/8/layout/hProcess10"/>
    <dgm:cxn modelId="{F66874A3-ACC8-45D0-A1B4-23017E623574}" type="presOf" srcId="{0695D37B-D411-4EDD-9642-C3D3C5F48C1D}" destId="{711076AC-D228-4C38-9A12-6E8087DD05B6}" srcOrd="0" destOrd="0" presId="urn:microsoft.com/office/officeart/2005/8/layout/hProcess10"/>
    <dgm:cxn modelId="{037BCBAF-8C4E-401A-9E6D-6125BF8FFF7A}" srcId="{7DBF9DB4-DEAF-4371-9360-F6DF210A918D}" destId="{70C977FF-9EBE-4A72-B67F-821FB4F82ABC}" srcOrd="1" destOrd="0" parTransId="{F65E6B63-CAD9-47F2-A4D3-B0ED5EF569B5}" sibTransId="{D6CC175E-D914-4FB7-BF82-CB48873FABB9}"/>
    <dgm:cxn modelId="{C07405E5-E4F5-44D9-9CAD-76A7F4CC7AF4}" srcId="{7DBF9DB4-DEAF-4371-9360-F6DF210A918D}" destId="{6B59A10F-54E7-4F9A-8BC9-08873336290D}" srcOrd="0" destOrd="0" parTransId="{22E83C3A-8BCC-4AA4-AD15-BF98F26300D3}" sibTransId="{9B74D6CF-F016-4FD1-8F37-FA7A58D1662E}"/>
    <dgm:cxn modelId="{43D15034-6492-4E25-9820-662E77810A5E}" type="presParOf" srcId="{E49514FB-04D5-4095-B913-0465596F33FF}" destId="{54740C2E-DDE4-4A66-A620-46B3FB7D6539}" srcOrd="0" destOrd="0" presId="urn:microsoft.com/office/officeart/2005/8/layout/hProcess10"/>
    <dgm:cxn modelId="{B15AB1BC-1BAB-4D80-9633-22BAAF9F310C}" type="presParOf" srcId="{54740C2E-DDE4-4A66-A620-46B3FB7D6539}" destId="{B14EC68A-AFAF-4274-9993-662271107BAE}" srcOrd="0" destOrd="0" presId="urn:microsoft.com/office/officeart/2005/8/layout/hProcess10"/>
    <dgm:cxn modelId="{C15519D5-9802-499C-8353-28FFF23BE23F}" type="presParOf" srcId="{54740C2E-DDE4-4A66-A620-46B3FB7D6539}" destId="{0E5590BA-4E14-46AB-A47F-A5933BC5EC2E}" srcOrd="1" destOrd="0" presId="urn:microsoft.com/office/officeart/2005/8/layout/hProcess10"/>
    <dgm:cxn modelId="{DDDDE73C-B020-48ED-B321-CF85614EE818}" type="presParOf" srcId="{E49514FB-04D5-4095-B913-0465596F33FF}" destId="{6E8FE1C8-7A9C-4070-90A6-68B790AF2C20}" srcOrd="1" destOrd="0" presId="urn:microsoft.com/office/officeart/2005/8/layout/hProcess10"/>
    <dgm:cxn modelId="{39ECA83A-6C34-499D-80A8-38873B190C2E}" type="presParOf" srcId="{6E8FE1C8-7A9C-4070-90A6-68B790AF2C20}" destId="{622C8CCB-805F-48DA-8ADC-28482B1267FD}" srcOrd="0" destOrd="0" presId="urn:microsoft.com/office/officeart/2005/8/layout/hProcess10"/>
    <dgm:cxn modelId="{81C719B7-1B29-44DA-A5AD-6B287B70259C}" type="presParOf" srcId="{E49514FB-04D5-4095-B913-0465596F33FF}" destId="{B5C3F226-5D86-48FA-B16E-1BEB48C78392}" srcOrd="2" destOrd="0" presId="urn:microsoft.com/office/officeart/2005/8/layout/hProcess10"/>
    <dgm:cxn modelId="{7A95FA4F-F8E0-45C0-B9F4-06462855258C}" type="presParOf" srcId="{B5C3F226-5D86-48FA-B16E-1BEB48C78392}" destId="{5FB17FC6-9595-484B-BBE0-1C9F614F3F86}" srcOrd="0" destOrd="0" presId="urn:microsoft.com/office/officeart/2005/8/layout/hProcess10"/>
    <dgm:cxn modelId="{2F854361-8A2F-45EB-945C-A948929BD429}" type="presParOf" srcId="{B5C3F226-5D86-48FA-B16E-1BEB48C78392}" destId="{1A6AFA7E-BB3E-4157-8161-DB27C563B4F0}" srcOrd="1" destOrd="0" presId="urn:microsoft.com/office/officeart/2005/8/layout/hProcess10"/>
    <dgm:cxn modelId="{7794626E-A0AB-4EFC-BBC9-0A939DF15E9B}" type="presParOf" srcId="{E49514FB-04D5-4095-B913-0465596F33FF}" destId="{2528AF35-5450-47EA-92E3-F54E8F9502CA}" srcOrd="3" destOrd="0" presId="urn:microsoft.com/office/officeart/2005/8/layout/hProcess10"/>
    <dgm:cxn modelId="{002EB232-DEED-4B4D-BD46-3ED2C2327D05}" type="presParOf" srcId="{2528AF35-5450-47EA-92E3-F54E8F9502CA}" destId="{646D5ED2-B6EF-4F1B-8634-96E80A23AC67}" srcOrd="0" destOrd="0" presId="urn:microsoft.com/office/officeart/2005/8/layout/hProcess10"/>
    <dgm:cxn modelId="{0E2139B9-0A92-4C64-8796-8B9FC386F7C3}" type="presParOf" srcId="{E49514FB-04D5-4095-B913-0465596F33FF}" destId="{004286EB-1891-43E8-8ED5-5A76914E8601}" srcOrd="4" destOrd="0" presId="urn:microsoft.com/office/officeart/2005/8/layout/hProcess10"/>
    <dgm:cxn modelId="{A3732E67-47E4-4185-AC65-9A99D57C4435}" type="presParOf" srcId="{004286EB-1891-43E8-8ED5-5A76914E8601}" destId="{0F0ABBA8-D098-4B18-8958-8DC6A76F01A0}" srcOrd="0" destOrd="0" presId="urn:microsoft.com/office/officeart/2005/8/layout/hProcess10"/>
    <dgm:cxn modelId="{CF87527F-29DA-4B45-95F9-9C3D6DA029DC}" type="presParOf" srcId="{004286EB-1891-43E8-8ED5-5A76914E8601}" destId="{711076AC-D228-4C38-9A12-6E8087DD05B6}"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F9DB4-DEAF-4371-9360-F6DF210A918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6B59A10F-54E7-4F9A-8BC9-08873336290D}">
      <dgm:prSet phldrT="[Text]" custT="1"/>
      <dgm:spPr/>
      <dgm:t>
        <a:bodyPr anchor="t"/>
        <a:lstStyle/>
        <a:p>
          <a:pPr algn="l"/>
          <a:r>
            <a:rPr lang="en-US" sz="1200" b="1">
              <a:solidFill>
                <a:srgbClr val="002060"/>
              </a:solidFill>
            </a:rPr>
            <a:t>Administrator monitors reports for learner activity</a:t>
          </a:r>
        </a:p>
        <a:p>
          <a:pPr algn="l"/>
          <a:r>
            <a:rPr lang="en-US" sz="1150">
              <a:solidFill>
                <a:srgbClr val="042B4A"/>
              </a:solidFill>
              <a:latin typeface="Calibri" panose="020F0502020204030204" pitchFamily="34" charset="0"/>
              <a:cs typeface="Calibri" panose="020F0502020204030204" pitchFamily="34" charset="0"/>
            </a:rPr>
            <a:t>•I</a:t>
          </a:r>
          <a:r>
            <a:rPr lang="en-US" sz="1150">
              <a:solidFill>
                <a:srgbClr val="002060"/>
              </a:solidFill>
            </a:rPr>
            <a:t>nforms staff of pertinent information related to  non-enrollment or inactivity</a:t>
          </a:r>
        </a:p>
        <a:p>
          <a:pPr algn="l"/>
          <a:endParaRPr lang="en-US" sz="1150">
            <a:solidFill>
              <a:srgbClr val="002060"/>
            </a:solidFill>
          </a:endParaRPr>
        </a:p>
      </dgm:t>
    </dgm:pt>
    <dgm:pt modelId="{22E83C3A-8BCC-4AA4-AD15-BF98F26300D3}" type="parTrans" cxnId="{C07405E5-E4F5-44D9-9CAD-76A7F4CC7AF4}">
      <dgm:prSet/>
      <dgm:spPr/>
      <dgm:t>
        <a:bodyPr/>
        <a:lstStyle/>
        <a:p>
          <a:endParaRPr lang="en-US"/>
        </a:p>
      </dgm:t>
    </dgm:pt>
    <dgm:pt modelId="{9B74D6CF-F016-4FD1-8F37-FA7A58D1662E}" type="sibTrans" cxnId="{C07405E5-E4F5-44D9-9CAD-76A7F4CC7AF4}">
      <dgm:prSet/>
      <dgm:spPr>
        <a:solidFill>
          <a:schemeClr val="accent5">
            <a:lumMod val="60000"/>
            <a:lumOff val="40000"/>
          </a:schemeClr>
        </a:solidFill>
      </dgm:spPr>
      <dgm:t>
        <a:bodyPr/>
        <a:lstStyle/>
        <a:p>
          <a:endParaRPr lang="en-US"/>
        </a:p>
      </dgm:t>
    </dgm:pt>
    <dgm:pt modelId="{70C977FF-9EBE-4A72-B67F-821FB4F82ABC}">
      <dgm:prSet phldrT="[Text]" custT="1"/>
      <dgm:spPr/>
      <dgm:t>
        <a:bodyPr/>
        <a:lstStyle/>
        <a:p>
          <a:pPr algn="l"/>
          <a:r>
            <a:rPr lang="en-US" sz="1200" b="1">
              <a:solidFill>
                <a:srgbClr val="002060"/>
              </a:solidFill>
            </a:rPr>
            <a:t>Follow-up and Support Services</a:t>
          </a:r>
        </a:p>
        <a:p>
          <a:pPr algn="l"/>
          <a:r>
            <a:rPr lang="en-US" sz="1200">
              <a:solidFill>
                <a:srgbClr val="042B4A"/>
              </a:solidFill>
              <a:latin typeface="Calibri" panose="020F0502020204030204" pitchFamily="34" charset="0"/>
              <a:cs typeface="Calibri" panose="020F0502020204030204" pitchFamily="34" charset="0"/>
            </a:rPr>
            <a:t>•D</a:t>
          </a:r>
          <a:r>
            <a:rPr lang="en-US" sz="1200" b="0">
              <a:solidFill>
                <a:srgbClr val="002060"/>
              </a:solidFill>
            </a:rPr>
            <a:t>iscusses lack of activity with the learner </a:t>
          </a:r>
        </a:p>
        <a:p>
          <a:pPr algn="l"/>
          <a:r>
            <a:rPr lang="en-US" sz="1200">
              <a:solidFill>
                <a:srgbClr val="042B4A"/>
              </a:solidFill>
              <a:latin typeface="Calibri" panose="020F0502020204030204" pitchFamily="34" charset="0"/>
              <a:cs typeface="Calibri" panose="020F0502020204030204" pitchFamily="34" charset="0"/>
            </a:rPr>
            <a:t>•Periodic contact </a:t>
          </a:r>
          <a:r>
            <a:rPr lang="en-US" sz="1200">
              <a:solidFill>
                <a:srgbClr val="002060"/>
              </a:solidFill>
            </a:rPr>
            <a:t>providing specific deadlines; suggested follow-up three times</a:t>
          </a:r>
        </a:p>
        <a:p>
          <a:pPr algn="l"/>
          <a:r>
            <a:rPr lang="en-US" sz="1200">
              <a:solidFill>
                <a:srgbClr val="042B4A"/>
              </a:solidFill>
              <a:latin typeface="Calibri" panose="020F0502020204030204" pitchFamily="34" charset="0"/>
              <a:cs typeface="Calibri" panose="020F0502020204030204" pitchFamily="34" charset="0"/>
            </a:rPr>
            <a:t>•</a:t>
          </a:r>
          <a:r>
            <a:rPr lang="en-US" sz="1200">
              <a:solidFill>
                <a:srgbClr val="002060"/>
              </a:solidFill>
            </a:rPr>
            <a:t>If not accessed within reasonable time frame, i.e., 2 weeks</a:t>
          </a:r>
          <a:endParaRPr lang="en-US" sz="1200">
            <a:solidFill>
              <a:srgbClr val="042B4A"/>
            </a:solidFill>
            <a:latin typeface="Calibri" panose="020F0502020204030204" pitchFamily="34" charset="0"/>
            <a:cs typeface="Calibri" panose="020F0502020204030204" pitchFamily="34" charset="0"/>
          </a:endParaRPr>
        </a:p>
        <a:p>
          <a:pPr algn="l"/>
          <a:r>
            <a:rPr lang="en-US" sz="1200">
              <a:solidFill>
                <a:srgbClr val="042B4A"/>
              </a:solidFill>
              <a:latin typeface="Calibri" panose="020F0502020204030204" pitchFamily="34" charset="0"/>
              <a:cs typeface="Calibri" panose="020F0502020204030204" pitchFamily="34" charset="0"/>
            </a:rPr>
            <a:t>•Maintains </a:t>
          </a:r>
          <a:r>
            <a:rPr lang="en-US" sz="1200">
              <a:solidFill>
                <a:srgbClr val="002060"/>
              </a:solidFill>
            </a:rPr>
            <a:t>MOSES Documentation</a:t>
          </a:r>
        </a:p>
      </dgm:t>
    </dgm:pt>
    <dgm:pt modelId="{F65E6B63-CAD9-47F2-A4D3-B0ED5EF569B5}" type="parTrans" cxnId="{037BCBAF-8C4E-401A-9E6D-6125BF8FFF7A}">
      <dgm:prSet/>
      <dgm:spPr/>
      <dgm:t>
        <a:bodyPr/>
        <a:lstStyle/>
        <a:p>
          <a:endParaRPr lang="en-US"/>
        </a:p>
      </dgm:t>
    </dgm:pt>
    <dgm:pt modelId="{D6CC175E-D914-4FB7-BF82-CB48873FABB9}" type="sibTrans" cxnId="{037BCBAF-8C4E-401A-9E6D-6125BF8FFF7A}">
      <dgm:prSet/>
      <dgm:spPr>
        <a:solidFill>
          <a:schemeClr val="accent5">
            <a:lumMod val="60000"/>
            <a:lumOff val="40000"/>
          </a:schemeClr>
        </a:solidFill>
      </dgm:spPr>
      <dgm:t>
        <a:bodyPr/>
        <a:lstStyle/>
        <a:p>
          <a:endParaRPr lang="en-US"/>
        </a:p>
      </dgm:t>
    </dgm:pt>
    <dgm:pt modelId="{0695D37B-D411-4EDD-9642-C3D3C5F48C1D}">
      <dgm:prSet phldrT="[Text]" custT="1"/>
      <dgm:spPr/>
      <dgm:t>
        <a:bodyPr anchor="t"/>
        <a:lstStyle/>
        <a:p>
          <a:pPr algn="l">
            <a:lnSpc>
              <a:spcPct val="90000"/>
            </a:lnSpc>
            <a:spcAft>
              <a:spcPct val="35000"/>
            </a:spcAft>
          </a:pPr>
          <a:r>
            <a:rPr lang="en-US" sz="1200" b="1">
              <a:solidFill>
                <a:srgbClr val="002060"/>
              </a:solidFill>
            </a:rPr>
            <a:t>Scholarship withdrawn for inactivity</a:t>
          </a:r>
        </a:p>
        <a:p>
          <a:pPr algn="l">
            <a:lnSpc>
              <a:spcPct val="100000"/>
            </a:lnSpc>
            <a:spcAft>
              <a:spcPts val="0"/>
            </a:spcAft>
          </a:pPr>
          <a:r>
            <a:rPr lang="en-US" sz="1200">
              <a:solidFill>
                <a:srgbClr val="042B4A"/>
              </a:solidFill>
              <a:latin typeface="Calibri" panose="020F0502020204030204" pitchFamily="34" charset="0"/>
              <a:cs typeface="Calibri" panose="020F0502020204030204" pitchFamily="34" charset="0"/>
            </a:rPr>
            <a:t>•After multiple attempts, decision to withdraw</a:t>
          </a:r>
        </a:p>
        <a:p>
          <a:pPr algn="l">
            <a:lnSpc>
              <a:spcPct val="100000"/>
            </a:lnSpc>
            <a:spcAft>
              <a:spcPts val="0"/>
            </a:spcAft>
          </a:pPr>
          <a:endParaRPr lang="en-US" sz="1200">
            <a:solidFill>
              <a:srgbClr val="042B4A"/>
            </a:solidFill>
            <a:latin typeface="Calibri" panose="020F0502020204030204" pitchFamily="34" charset="0"/>
            <a:cs typeface="Calibri" panose="020F0502020204030204" pitchFamily="34" charset="0"/>
          </a:endParaRPr>
        </a:p>
        <a:p>
          <a:pPr algn="l">
            <a:lnSpc>
              <a:spcPct val="100000"/>
            </a:lnSpc>
            <a:spcAft>
              <a:spcPts val="0"/>
            </a:spcAft>
          </a:pPr>
          <a:r>
            <a:rPr lang="en-US" sz="1200">
              <a:solidFill>
                <a:srgbClr val="042B4A"/>
              </a:solidFill>
              <a:latin typeface="Calibri" panose="020F0502020204030204" pitchFamily="34" charset="0"/>
              <a:cs typeface="Calibri" panose="020F0502020204030204" pitchFamily="34" charset="0"/>
            </a:rPr>
            <a:t>•Administrator w</a:t>
          </a:r>
          <a:r>
            <a:rPr lang="en-US" sz="1200">
              <a:solidFill>
                <a:srgbClr val="002060"/>
              </a:solidFill>
            </a:rPr>
            <a:t>ithdraws Scholarship in Coursera</a:t>
          </a:r>
        </a:p>
        <a:p>
          <a:pPr algn="l">
            <a:lnSpc>
              <a:spcPct val="100000"/>
            </a:lnSpc>
            <a:spcAft>
              <a:spcPts val="0"/>
            </a:spcAft>
          </a:pPr>
          <a:endParaRPr lang="en-US" sz="1200">
            <a:solidFill>
              <a:srgbClr val="002060"/>
            </a:solidFill>
          </a:endParaRPr>
        </a:p>
        <a:p>
          <a:pPr algn="l">
            <a:lnSpc>
              <a:spcPct val="100000"/>
            </a:lnSpc>
            <a:spcAft>
              <a:spcPts val="0"/>
            </a:spcAft>
          </a:pPr>
          <a:r>
            <a:rPr lang="en-US" sz="1200">
              <a:solidFill>
                <a:srgbClr val="002060"/>
              </a:solidFill>
              <a:latin typeface="Calibri" panose="020F0502020204030204" pitchFamily="34" charset="0"/>
              <a:cs typeface="Calibri" panose="020F0502020204030204" pitchFamily="34" charset="0"/>
            </a:rPr>
            <a:t>•Maintains MOSES Documentation</a:t>
          </a:r>
          <a:endParaRPr lang="en-US" sz="1200">
            <a:solidFill>
              <a:srgbClr val="002060"/>
            </a:solidFill>
          </a:endParaRPr>
        </a:p>
      </dgm:t>
    </dgm:pt>
    <dgm:pt modelId="{A8635B36-630E-4666-971A-134F05ACD7CE}" type="parTrans" cxnId="{1A797C68-97C5-4DEF-89BF-80932A1F6A42}">
      <dgm:prSet/>
      <dgm:spPr/>
      <dgm:t>
        <a:bodyPr/>
        <a:lstStyle/>
        <a:p>
          <a:endParaRPr lang="en-US"/>
        </a:p>
      </dgm:t>
    </dgm:pt>
    <dgm:pt modelId="{71958602-70BA-4C6C-A554-1CD7514B3D3D}" type="sibTrans" cxnId="{1A797C68-97C5-4DEF-89BF-80932A1F6A42}">
      <dgm:prSet/>
      <dgm:spPr/>
      <dgm:t>
        <a:bodyPr/>
        <a:lstStyle/>
        <a:p>
          <a:endParaRPr lang="en-US"/>
        </a:p>
      </dgm:t>
    </dgm:pt>
    <dgm:pt modelId="{E49514FB-04D5-4095-B913-0465596F33FF}" type="pres">
      <dgm:prSet presAssocID="{7DBF9DB4-DEAF-4371-9360-F6DF210A918D}" presName="Name0" presStyleCnt="0">
        <dgm:presLayoutVars>
          <dgm:dir/>
          <dgm:resizeHandles val="exact"/>
        </dgm:presLayoutVars>
      </dgm:prSet>
      <dgm:spPr/>
    </dgm:pt>
    <dgm:pt modelId="{54740C2E-DDE4-4A66-A620-46B3FB7D6539}" type="pres">
      <dgm:prSet presAssocID="{6B59A10F-54E7-4F9A-8BC9-08873336290D}" presName="composite" presStyleCnt="0"/>
      <dgm:spPr/>
    </dgm:pt>
    <dgm:pt modelId="{B14EC68A-AFAF-4274-9993-662271107BAE}" type="pres">
      <dgm:prSet presAssocID="{6B59A10F-54E7-4F9A-8BC9-08873336290D}" presName="imagSh" presStyleLbl="bgImgPlace1" presStyleIdx="0" presStyleCnt="3" custLinFactNeighborX="1452" custLinFactNeighborY="-133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Alarm Ringing with solid fill"/>
        </a:ext>
      </dgm:extLst>
    </dgm:pt>
    <dgm:pt modelId="{0E5590BA-4E14-46AB-A47F-A5933BC5EC2E}" type="pres">
      <dgm:prSet presAssocID="{6B59A10F-54E7-4F9A-8BC9-08873336290D}" presName="txNode" presStyleLbl="node1" presStyleIdx="0" presStyleCnt="3" custScaleX="109565" custScaleY="155748" custLinFactNeighborX="-2532" custLinFactNeighborY="43600">
        <dgm:presLayoutVars>
          <dgm:bulletEnabled val="1"/>
        </dgm:presLayoutVars>
      </dgm:prSet>
      <dgm:spPr/>
    </dgm:pt>
    <dgm:pt modelId="{6E8FE1C8-7A9C-4070-90A6-68B790AF2C20}" type="pres">
      <dgm:prSet presAssocID="{9B74D6CF-F016-4FD1-8F37-FA7A58D1662E}" presName="sibTrans" presStyleLbl="sibTrans2D1" presStyleIdx="0" presStyleCnt="2"/>
      <dgm:spPr/>
    </dgm:pt>
    <dgm:pt modelId="{622C8CCB-805F-48DA-8ADC-28482B1267FD}" type="pres">
      <dgm:prSet presAssocID="{9B74D6CF-F016-4FD1-8F37-FA7A58D1662E}" presName="connTx" presStyleLbl="sibTrans2D1" presStyleIdx="0" presStyleCnt="2"/>
      <dgm:spPr/>
    </dgm:pt>
    <dgm:pt modelId="{B5C3F226-5D86-48FA-B16E-1BEB48C78392}" type="pres">
      <dgm:prSet presAssocID="{70C977FF-9EBE-4A72-B67F-821FB4F82ABC}" presName="composite" presStyleCnt="0"/>
      <dgm:spPr/>
    </dgm:pt>
    <dgm:pt modelId="{5FB17FC6-9595-484B-BBE0-1C9F614F3F86}" type="pres">
      <dgm:prSet presAssocID="{70C977FF-9EBE-4A72-B67F-821FB4F82ABC}" presName="imagSh" presStyleLbl="bgImgPlace1" presStyleIdx="1" presStyleCnt="3" custLinFactNeighborX="-646" custLinFactNeighborY="-103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a:solidFill>
            <a:schemeClr val="accent5">
              <a:lumMod val="60000"/>
              <a:lumOff val="40000"/>
            </a:schemeClr>
          </a:solidFill>
        </a:ln>
      </dgm:spPr>
      <dgm:extLst>
        <a:ext uri="{E40237B7-FDA0-4F09-8148-C483321AD2D9}">
          <dgm14:cNvPr xmlns:dgm14="http://schemas.microsoft.com/office/drawing/2010/diagram" id="0" name="" descr="Email outline"/>
        </a:ext>
      </dgm:extLst>
    </dgm:pt>
    <dgm:pt modelId="{1A6AFA7E-BB3E-4157-8161-DB27C563B4F0}" type="pres">
      <dgm:prSet presAssocID="{70C977FF-9EBE-4A72-B67F-821FB4F82ABC}" presName="txNode" presStyleLbl="node1" presStyleIdx="1" presStyleCnt="3" custScaleX="115699" custScaleY="155802" custLinFactNeighborX="-2184" custLinFactNeighborY="43808">
        <dgm:presLayoutVars>
          <dgm:bulletEnabled val="1"/>
        </dgm:presLayoutVars>
      </dgm:prSet>
      <dgm:spPr/>
    </dgm:pt>
    <dgm:pt modelId="{2528AF35-5450-47EA-92E3-F54E8F9502CA}" type="pres">
      <dgm:prSet presAssocID="{D6CC175E-D914-4FB7-BF82-CB48873FABB9}" presName="sibTrans" presStyleLbl="sibTrans2D1" presStyleIdx="1" presStyleCnt="2"/>
      <dgm:spPr/>
    </dgm:pt>
    <dgm:pt modelId="{646D5ED2-B6EF-4F1B-8634-96E80A23AC67}" type="pres">
      <dgm:prSet presAssocID="{D6CC175E-D914-4FB7-BF82-CB48873FABB9}" presName="connTx" presStyleLbl="sibTrans2D1" presStyleIdx="1" presStyleCnt="2"/>
      <dgm:spPr/>
    </dgm:pt>
    <dgm:pt modelId="{004286EB-1891-43E8-8ED5-5A76914E8601}" type="pres">
      <dgm:prSet presAssocID="{0695D37B-D411-4EDD-9642-C3D3C5F48C1D}" presName="composite" presStyleCnt="0"/>
      <dgm:spPr/>
    </dgm:pt>
    <dgm:pt modelId="{0F0ABBA8-D098-4B18-8958-8DC6A76F01A0}" type="pres">
      <dgm:prSet presAssocID="{0695D37B-D411-4EDD-9642-C3D3C5F48C1D}" presName="imagSh" presStyleLbl="bgImgPlace1" presStyleIdx="2" presStyleCnt="3" custScaleY="101293" custLinFactNeighborY="-770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a:solidFill>
            <a:srgbClr val="FF0000"/>
          </a:solidFill>
        </a:ln>
      </dgm:spPr>
    </dgm:pt>
    <dgm:pt modelId="{711076AC-D228-4C38-9A12-6E8087DD05B6}" type="pres">
      <dgm:prSet presAssocID="{0695D37B-D411-4EDD-9642-C3D3C5F48C1D}" presName="txNode" presStyleLbl="node1" presStyleIdx="2" presStyleCnt="3" custScaleX="117688" custScaleY="156681" custLinFactNeighborX="324" custLinFactNeighborY="42478">
        <dgm:presLayoutVars>
          <dgm:bulletEnabled val="1"/>
        </dgm:presLayoutVars>
      </dgm:prSet>
      <dgm:spPr/>
    </dgm:pt>
  </dgm:ptLst>
  <dgm:cxnLst>
    <dgm:cxn modelId="{9F95732D-0257-42BF-80FC-0B3EEF0EA743}" type="presOf" srcId="{D6CC175E-D914-4FB7-BF82-CB48873FABB9}" destId="{646D5ED2-B6EF-4F1B-8634-96E80A23AC67}" srcOrd="1" destOrd="0" presId="urn:microsoft.com/office/officeart/2005/8/layout/hProcess10"/>
    <dgm:cxn modelId="{FB67053B-EF38-4117-A24D-B4675B940DC1}" type="presOf" srcId="{D6CC175E-D914-4FB7-BF82-CB48873FABB9}" destId="{2528AF35-5450-47EA-92E3-F54E8F9502CA}" srcOrd="0" destOrd="0" presId="urn:microsoft.com/office/officeart/2005/8/layout/hProcess10"/>
    <dgm:cxn modelId="{E8C9665D-8639-4CE4-BA03-7289E144047E}" type="presOf" srcId="{6B59A10F-54E7-4F9A-8BC9-08873336290D}" destId="{0E5590BA-4E14-46AB-A47F-A5933BC5EC2E}" srcOrd="0" destOrd="0" presId="urn:microsoft.com/office/officeart/2005/8/layout/hProcess10"/>
    <dgm:cxn modelId="{1A797C68-97C5-4DEF-89BF-80932A1F6A42}" srcId="{7DBF9DB4-DEAF-4371-9360-F6DF210A918D}" destId="{0695D37B-D411-4EDD-9642-C3D3C5F48C1D}" srcOrd="2" destOrd="0" parTransId="{A8635B36-630E-4666-971A-134F05ACD7CE}" sibTransId="{71958602-70BA-4C6C-A554-1CD7514B3D3D}"/>
    <dgm:cxn modelId="{0D1CB66B-6D6F-41ED-BDF6-6A6841B0EFA7}" type="presOf" srcId="{9B74D6CF-F016-4FD1-8F37-FA7A58D1662E}" destId="{622C8CCB-805F-48DA-8ADC-28482B1267FD}" srcOrd="1" destOrd="0" presId="urn:microsoft.com/office/officeart/2005/8/layout/hProcess10"/>
    <dgm:cxn modelId="{91DE8C4E-3D92-4CB5-AA2B-D53A0B8CE8CE}" type="presOf" srcId="{70C977FF-9EBE-4A72-B67F-821FB4F82ABC}" destId="{1A6AFA7E-BB3E-4157-8161-DB27C563B4F0}" srcOrd="0" destOrd="0" presId="urn:microsoft.com/office/officeart/2005/8/layout/hProcess10"/>
    <dgm:cxn modelId="{74F3785A-378C-40D0-A90A-44059B32F040}" type="presOf" srcId="{9B74D6CF-F016-4FD1-8F37-FA7A58D1662E}" destId="{6E8FE1C8-7A9C-4070-90A6-68B790AF2C20}" srcOrd="0" destOrd="0" presId="urn:microsoft.com/office/officeart/2005/8/layout/hProcess10"/>
    <dgm:cxn modelId="{948B2E9C-52A7-4ED0-8B8E-4F9F08906A89}" type="presOf" srcId="{7DBF9DB4-DEAF-4371-9360-F6DF210A918D}" destId="{E49514FB-04D5-4095-B913-0465596F33FF}" srcOrd="0" destOrd="0" presId="urn:microsoft.com/office/officeart/2005/8/layout/hProcess10"/>
    <dgm:cxn modelId="{F66874A3-ACC8-45D0-A1B4-23017E623574}" type="presOf" srcId="{0695D37B-D411-4EDD-9642-C3D3C5F48C1D}" destId="{711076AC-D228-4C38-9A12-6E8087DD05B6}" srcOrd="0" destOrd="0" presId="urn:microsoft.com/office/officeart/2005/8/layout/hProcess10"/>
    <dgm:cxn modelId="{037BCBAF-8C4E-401A-9E6D-6125BF8FFF7A}" srcId="{7DBF9DB4-DEAF-4371-9360-F6DF210A918D}" destId="{70C977FF-9EBE-4A72-B67F-821FB4F82ABC}" srcOrd="1" destOrd="0" parTransId="{F65E6B63-CAD9-47F2-A4D3-B0ED5EF569B5}" sibTransId="{D6CC175E-D914-4FB7-BF82-CB48873FABB9}"/>
    <dgm:cxn modelId="{C07405E5-E4F5-44D9-9CAD-76A7F4CC7AF4}" srcId="{7DBF9DB4-DEAF-4371-9360-F6DF210A918D}" destId="{6B59A10F-54E7-4F9A-8BC9-08873336290D}" srcOrd="0" destOrd="0" parTransId="{22E83C3A-8BCC-4AA4-AD15-BF98F26300D3}" sibTransId="{9B74D6CF-F016-4FD1-8F37-FA7A58D1662E}"/>
    <dgm:cxn modelId="{43D15034-6492-4E25-9820-662E77810A5E}" type="presParOf" srcId="{E49514FB-04D5-4095-B913-0465596F33FF}" destId="{54740C2E-DDE4-4A66-A620-46B3FB7D6539}" srcOrd="0" destOrd="0" presId="urn:microsoft.com/office/officeart/2005/8/layout/hProcess10"/>
    <dgm:cxn modelId="{B15AB1BC-1BAB-4D80-9633-22BAAF9F310C}" type="presParOf" srcId="{54740C2E-DDE4-4A66-A620-46B3FB7D6539}" destId="{B14EC68A-AFAF-4274-9993-662271107BAE}" srcOrd="0" destOrd="0" presId="urn:microsoft.com/office/officeart/2005/8/layout/hProcess10"/>
    <dgm:cxn modelId="{C15519D5-9802-499C-8353-28FFF23BE23F}" type="presParOf" srcId="{54740C2E-DDE4-4A66-A620-46B3FB7D6539}" destId="{0E5590BA-4E14-46AB-A47F-A5933BC5EC2E}" srcOrd="1" destOrd="0" presId="urn:microsoft.com/office/officeart/2005/8/layout/hProcess10"/>
    <dgm:cxn modelId="{DDDDE73C-B020-48ED-B321-CF85614EE818}" type="presParOf" srcId="{E49514FB-04D5-4095-B913-0465596F33FF}" destId="{6E8FE1C8-7A9C-4070-90A6-68B790AF2C20}" srcOrd="1" destOrd="0" presId="urn:microsoft.com/office/officeart/2005/8/layout/hProcess10"/>
    <dgm:cxn modelId="{39ECA83A-6C34-499D-80A8-38873B190C2E}" type="presParOf" srcId="{6E8FE1C8-7A9C-4070-90A6-68B790AF2C20}" destId="{622C8CCB-805F-48DA-8ADC-28482B1267FD}" srcOrd="0" destOrd="0" presId="urn:microsoft.com/office/officeart/2005/8/layout/hProcess10"/>
    <dgm:cxn modelId="{81C719B7-1B29-44DA-A5AD-6B287B70259C}" type="presParOf" srcId="{E49514FB-04D5-4095-B913-0465596F33FF}" destId="{B5C3F226-5D86-48FA-B16E-1BEB48C78392}" srcOrd="2" destOrd="0" presId="urn:microsoft.com/office/officeart/2005/8/layout/hProcess10"/>
    <dgm:cxn modelId="{7A95FA4F-F8E0-45C0-B9F4-06462855258C}" type="presParOf" srcId="{B5C3F226-5D86-48FA-B16E-1BEB48C78392}" destId="{5FB17FC6-9595-484B-BBE0-1C9F614F3F86}" srcOrd="0" destOrd="0" presId="urn:microsoft.com/office/officeart/2005/8/layout/hProcess10"/>
    <dgm:cxn modelId="{2F854361-8A2F-45EB-945C-A948929BD429}" type="presParOf" srcId="{B5C3F226-5D86-48FA-B16E-1BEB48C78392}" destId="{1A6AFA7E-BB3E-4157-8161-DB27C563B4F0}" srcOrd="1" destOrd="0" presId="urn:microsoft.com/office/officeart/2005/8/layout/hProcess10"/>
    <dgm:cxn modelId="{7794626E-A0AB-4EFC-BBC9-0A939DF15E9B}" type="presParOf" srcId="{E49514FB-04D5-4095-B913-0465596F33FF}" destId="{2528AF35-5450-47EA-92E3-F54E8F9502CA}" srcOrd="3" destOrd="0" presId="urn:microsoft.com/office/officeart/2005/8/layout/hProcess10"/>
    <dgm:cxn modelId="{002EB232-DEED-4B4D-BD46-3ED2C2327D05}" type="presParOf" srcId="{2528AF35-5450-47EA-92E3-F54E8F9502CA}" destId="{646D5ED2-B6EF-4F1B-8634-96E80A23AC67}" srcOrd="0" destOrd="0" presId="urn:microsoft.com/office/officeart/2005/8/layout/hProcess10"/>
    <dgm:cxn modelId="{0E2139B9-0A92-4C64-8796-8B9FC386F7C3}" type="presParOf" srcId="{E49514FB-04D5-4095-B913-0465596F33FF}" destId="{004286EB-1891-43E8-8ED5-5A76914E8601}" srcOrd="4" destOrd="0" presId="urn:microsoft.com/office/officeart/2005/8/layout/hProcess10"/>
    <dgm:cxn modelId="{A3732E67-47E4-4185-AC65-9A99D57C4435}" type="presParOf" srcId="{004286EB-1891-43E8-8ED5-5A76914E8601}" destId="{0F0ABBA8-D098-4B18-8958-8DC6A76F01A0}" srcOrd="0" destOrd="0" presId="urn:microsoft.com/office/officeart/2005/8/layout/hProcess10"/>
    <dgm:cxn modelId="{CF87527F-29DA-4B45-95F9-9C3D6DA029DC}" type="presParOf" srcId="{004286EB-1891-43E8-8ED5-5A76914E8601}" destId="{711076AC-D228-4C38-9A12-6E8087DD05B6}"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57137-C944-8447-AEAF-2CC1DD780D6A}">
      <dsp:nvSpPr>
        <dsp:cNvPr id="0" name=""/>
        <dsp:cNvSpPr/>
      </dsp:nvSpPr>
      <dsp:spPr>
        <a:xfrm>
          <a:off x="5130656" y="1023883"/>
          <a:ext cx="590385" cy="2384952"/>
        </a:xfrm>
        <a:custGeom>
          <a:avLst/>
          <a:gdLst/>
          <a:ahLst/>
          <a:cxnLst/>
          <a:rect l="0" t="0" r="0" b="0"/>
          <a:pathLst>
            <a:path>
              <a:moveTo>
                <a:pt x="0" y="0"/>
              </a:moveTo>
              <a:lnTo>
                <a:pt x="489069" y="0"/>
              </a:lnTo>
              <a:lnTo>
                <a:pt x="489069" y="2236868"/>
              </a:lnTo>
              <a:lnTo>
                <a:pt x="978138" y="2236868"/>
              </a:lnTo>
            </a:path>
          </a:pathLst>
        </a:custGeom>
        <a:noFill/>
        <a:ln w="22225" cap="rnd"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Franklin Gothic Book" panose="020B0502020104020203"/>
            <a:ea typeface="+mn-ea"/>
            <a:cs typeface="+mn-cs"/>
          </a:endParaRPr>
        </a:p>
      </dsp:txBody>
      <dsp:txXfrm>
        <a:off x="5364426" y="2154936"/>
        <a:ext cx="0" cy="0"/>
      </dsp:txXfrm>
    </dsp:sp>
    <dsp:sp modelId="{9236C4C7-5407-FF4D-85A0-FC0F0D004E29}">
      <dsp:nvSpPr>
        <dsp:cNvPr id="0" name=""/>
        <dsp:cNvSpPr/>
      </dsp:nvSpPr>
      <dsp:spPr>
        <a:xfrm>
          <a:off x="5130656" y="1023883"/>
          <a:ext cx="592988" cy="234486"/>
        </a:xfrm>
        <a:custGeom>
          <a:avLst/>
          <a:gdLst/>
          <a:ahLst/>
          <a:cxnLst/>
          <a:rect l="0" t="0" r="0" b="0"/>
          <a:pathLst>
            <a:path>
              <a:moveTo>
                <a:pt x="0" y="141096"/>
              </a:moveTo>
              <a:lnTo>
                <a:pt x="499948" y="141096"/>
              </a:lnTo>
              <a:lnTo>
                <a:pt x="499948" y="0"/>
              </a:lnTo>
              <a:lnTo>
                <a:pt x="999897" y="0"/>
              </a:lnTo>
            </a:path>
          </a:pathLst>
        </a:custGeom>
        <a:noFill/>
        <a:ln w="22225" cap="rnd"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Franklin Gothic Book" panose="020B0502020104020203"/>
            <a:ea typeface="+mn-ea"/>
            <a:cs typeface="+mn-cs"/>
          </a:endParaRPr>
        </a:p>
      </dsp:txBody>
      <dsp:txXfrm>
        <a:off x="5411209" y="1125185"/>
        <a:ext cx="0" cy="0"/>
      </dsp:txXfrm>
    </dsp:sp>
    <dsp:sp modelId="{B9E62E58-1DA8-264D-9B1E-79831BB9123F}">
      <dsp:nvSpPr>
        <dsp:cNvPr id="0" name=""/>
        <dsp:cNvSpPr/>
      </dsp:nvSpPr>
      <dsp:spPr>
        <a:xfrm>
          <a:off x="2390042" y="1023883"/>
          <a:ext cx="762846" cy="1164266"/>
        </a:xfrm>
        <a:custGeom>
          <a:avLst/>
          <a:gdLst/>
          <a:ahLst/>
          <a:cxnLst/>
          <a:rect l="0" t="0" r="0" b="0"/>
          <a:pathLst>
            <a:path>
              <a:moveTo>
                <a:pt x="0" y="1015930"/>
              </a:moveTo>
              <a:lnTo>
                <a:pt x="459112" y="1015930"/>
              </a:lnTo>
              <a:lnTo>
                <a:pt x="459112" y="0"/>
              </a:lnTo>
              <a:lnTo>
                <a:pt x="918225" y="0"/>
              </a:lnTo>
            </a:path>
          </a:pathLst>
        </a:custGeom>
        <a:noFill/>
        <a:ln w="22225" cap="rnd" cmpd="sng" algn="ctr">
          <a:solidFill>
            <a:srgbClr val="1CADE4">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Franklin Gothic Book" panose="020B0502020104020203"/>
            <a:ea typeface="+mn-ea"/>
            <a:cs typeface="+mn-cs"/>
          </a:endParaRPr>
        </a:p>
      </dsp:txBody>
      <dsp:txXfrm>
        <a:off x="2736667" y="1571218"/>
        <a:ext cx="0" cy="0"/>
      </dsp:txXfrm>
    </dsp:sp>
    <dsp:sp modelId="{9C028797-BE28-7345-8C38-AB3FBD45AF03}">
      <dsp:nvSpPr>
        <dsp:cNvPr id="0" name=""/>
        <dsp:cNvSpPr/>
      </dsp:nvSpPr>
      <dsp:spPr>
        <a:xfrm>
          <a:off x="534058" y="2142429"/>
          <a:ext cx="247630" cy="91440"/>
        </a:xfrm>
        <a:custGeom>
          <a:avLst/>
          <a:gdLst/>
          <a:ahLst/>
          <a:cxnLst/>
          <a:rect l="0" t="0" r="0" b="0"/>
          <a:pathLst>
            <a:path>
              <a:moveTo>
                <a:pt x="0" y="92326"/>
              </a:moveTo>
              <a:lnTo>
                <a:pt x="123355" y="92326"/>
              </a:lnTo>
              <a:lnTo>
                <a:pt x="123355" y="0"/>
              </a:lnTo>
              <a:lnTo>
                <a:pt x="246711" y="0"/>
              </a:lnTo>
            </a:path>
          </a:pathLst>
        </a:custGeom>
        <a:noFill/>
        <a:ln w="22225" cap="rnd" cmpd="sng" algn="ctr">
          <a:solidFill>
            <a:srgbClr val="1CADE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Franklin Gothic Book" panose="020B0502020104020203"/>
            <a:ea typeface="+mn-ea"/>
            <a:cs typeface="+mn-cs"/>
          </a:endParaRPr>
        </a:p>
      </dsp:txBody>
      <dsp:txXfrm>
        <a:off x="651678" y="2181954"/>
        <a:ext cx="0" cy="0"/>
      </dsp:txXfrm>
    </dsp:sp>
    <dsp:sp modelId="{172FA59B-C532-A44C-B14B-F83F793E2AE7}">
      <dsp:nvSpPr>
        <dsp:cNvPr id="0" name=""/>
        <dsp:cNvSpPr/>
      </dsp:nvSpPr>
      <dsp:spPr>
        <a:xfrm rot="16200000">
          <a:off x="-1883276" y="1940102"/>
          <a:ext cx="4320031" cy="514640"/>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wordA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ysClr val="windowText" lastClr="000000"/>
              </a:solidFill>
              <a:latin typeface="Franklin Gothic Book" panose="020B0502020104020203"/>
              <a:ea typeface="+mn-ea"/>
              <a:cs typeface="+mn-cs"/>
            </a:rPr>
            <a:t>Customer</a:t>
          </a:r>
        </a:p>
      </dsp:txBody>
      <dsp:txXfrm>
        <a:off x="-1883276" y="1940102"/>
        <a:ext cx="4320031" cy="514640"/>
      </dsp:txXfrm>
    </dsp:sp>
    <dsp:sp modelId="{FCB66856-FFCF-CE4F-BE2C-DD751F66D2B0}">
      <dsp:nvSpPr>
        <dsp:cNvPr id="0" name=""/>
        <dsp:cNvSpPr/>
      </dsp:nvSpPr>
      <dsp:spPr>
        <a:xfrm>
          <a:off x="781688" y="1336129"/>
          <a:ext cx="1608353" cy="1704039"/>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a:solidFill>
                <a:sysClr val="windowText" lastClr="000000"/>
              </a:solidFill>
              <a:latin typeface="Franklin Gothic Book" panose="020B0502020104020203"/>
              <a:ea typeface="+mn-ea"/>
              <a:cs typeface="+mn-cs"/>
            </a:rPr>
            <a:t>Registration in </a:t>
          </a:r>
          <a:r>
            <a:rPr lang="en-US" sz="1500" b="1" kern="1200" err="1">
              <a:solidFill>
                <a:sysClr val="windowText" lastClr="000000"/>
              </a:solidFill>
              <a:latin typeface="Franklin Gothic Book" panose="020B0502020104020203"/>
              <a:ea typeface="+mn-ea"/>
              <a:cs typeface="+mn-cs"/>
            </a:rPr>
            <a:t>JobQuest</a:t>
          </a:r>
          <a:endParaRPr lang="en-US" sz="1500" b="1" kern="1200">
            <a:solidFill>
              <a:sysClr val="windowText" lastClr="000000"/>
            </a:solidFill>
            <a:latin typeface="Franklin Gothic Book" panose="020B0502020104020203"/>
            <a:ea typeface="+mn-ea"/>
            <a:cs typeface="+mn-cs"/>
          </a:endParaRPr>
        </a:p>
        <a:p>
          <a:pPr marL="0" lvl="0" indent="0" algn="ctr" defTabSz="666750" rtl="0">
            <a:lnSpc>
              <a:spcPct val="90000"/>
            </a:lnSpc>
            <a:spcBef>
              <a:spcPct val="0"/>
            </a:spcBef>
            <a:spcAft>
              <a:spcPct val="35000"/>
            </a:spcAft>
            <a:buNone/>
          </a:pPr>
          <a:r>
            <a:rPr lang="en-US" sz="800" b="1" kern="1200">
              <a:solidFill>
                <a:sysClr val="windowText" lastClr="000000"/>
              </a:solidFill>
              <a:latin typeface="Franklin Gothic Book" panose="020B0502020104020203"/>
              <a:ea typeface="+mn-ea"/>
              <a:cs typeface="+mn-cs"/>
            </a:rPr>
            <a:t> </a:t>
          </a:r>
        </a:p>
        <a:p>
          <a:pPr marL="0" lvl="0" indent="0" algn="ctr" defTabSz="666750">
            <a:lnSpc>
              <a:spcPct val="90000"/>
            </a:lnSpc>
            <a:spcBef>
              <a:spcPct val="0"/>
            </a:spcBef>
            <a:spcAft>
              <a:spcPct val="35000"/>
            </a:spcAft>
            <a:buNone/>
          </a:pPr>
          <a:r>
            <a:rPr lang="en-US" sz="1500" b="1" kern="1200">
              <a:solidFill>
                <a:sysClr val="windowText" lastClr="000000"/>
              </a:solidFill>
              <a:latin typeface="Franklin Gothic Book" panose="020B0502020104020203"/>
              <a:ea typeface="+mn-ea"/>
              <a:cs typeface="+mn-cs"/>
            </a:rPr>
            <a:t>Complete CCS</a:t>
          </a:r>
        </a:p>
        <a:p>
          <a:pPr marL="0" lvl="0" indent="0" algn="ctr" defTabSz="666750">
            <a:lnSpc>
              <a:spcPct val="90000"/>
            </a:lnSpc>
            <a:spcBef>
              <a:spcPct val="0"/>
            </a:spcBef>
            <a:spcAft>
              <a:spcPct val="35000"/>
            </a:spcAft>
            <a:buNone/>
          </a:pPr>
          <a:endParaRPr lang="en-US" sz="800" b="1" kern="1200">
            <a:solidFill>
              <a:sysClr val="windowText" lastClr="000000"/>
            </a:solidFill>
            <a:latin typeface="Franklin Gothic Book" panose="020B0502020104020203"/>
            <a:ea typeface="+mn-ea"/>
            <a:cs typeface="+mn-cs"/>
          </a:endParaRPr>
        </a:p>
        <a:p>
          <a:pPr marL="0" lvl="0" indent="0" algn="ctr" defTabSz="666750" rtl="0">
            <a:lnSpc>
              <a:spcPct val="90000"/>
            </a:lnSpc>
            <a:spcBef>
              <a:spcPct val="0"/>
            </a:spcBef>
            <a:spcAft>
              <a:spcPct val="35000"/>
            </a:spcAft>
            <a:buNone/>
          </a:pPr>
          <a:r>
            <a:rPr lang="en-US" sz="1500" b="1" kern="1200">
              <a:solidFill>
                <a:sysClr val="windowText" lastClr="000000"/>
              </a:solidFill>
              <a:latin typeface="Franklin Gothic Book" panose="020B0502020104020203"/>
              <a:ea typeface="+mn-ea"/>
              <a:cs typeface="+mn-cs"/>
            </a:rPr>
            <a:t>Start  Individual Needs Assessment (INA)</a:t>
          </a:r>
        </a:p>
      </dsp:txBody>
      <dsp:txXfrm>
        <a:off x="781688" y="1336129"/>
        <a:ext cx="1608353" cy="1704039"/>
      </dsp:txXfrm>
    </dsp:sp>
    <dsp:sp modelId="{803D5462-91BE-BD44-9C4C-FC03B79D3021}">
      <dsp:nvSpPr>
        <dsp:cNvPr id="0" name=""/>
        <dsp:cNvSpPr/>
      </dsp:nvSpPr>
      <dsp:spPr>
        <a:xfrm>
          <a:off x="3152888" y="45544"/>
          <a:ext cx="1977768" cy="1956678"/>
        </a:xfrm>
        <a:prstGeom prst="rect">
          <a:avLst/>
        </a:prstGeom>
        <a:gradFill rotWithShape="0">
          <a:gsLst>
            <a:gs pos="0">
              <a:srgbClr val="9BCCED">
                <a:alpha val="89804"/>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ts val="0"/>
            </a:spcAft>
            <a:buNone/>
          </a:pPr>
          <a:r>
            <a:rPr lang="en-US" sz="1400" kern="1200">
              <a:solidFill>
                <a:srgbClr val="042B4A"/>
              </a:solidFill>
              <a:latin typeface="Calibri" panose="020F0502020204030204" pitchFamily="34" charset="0"/>
              <a:cs typeface="Calibri" panose="020F0502020204030204" pitchFamily="34" charset="0"/>
            </a:rPr>
            <a:t>•</a:t>
          </a:r>
          <a:r>
            <a:rPr lang="en-US" sz="1400" b="1" kern="1200">
              <a:solidFill>
                <a:sysClr val="windowText" lastClr="000000"/>
              </a:solidFill>
              <a:latin typeface="Franklin Gothic Book" panose="020B0502020104020203"/>
              <a:ea typeface="+mn-ea"/>
              <a:cs typeface="+mn-cs"/>
            </a:rPr>
            <a:t>RESUME </a:t>
          </a:r>
        </a:p>
        <a:p>
          <a:pPr marL="0" lvl="0" indent="0" algn="ctr" defTabSz="622300" rtl="0">
            <a:lnSpc>
              <a:spcPct val="100000"/>
            </a:lnSpc>
            <a:spcBef>
              <a:spcPct val="0"/>
            </a:spcBef>
            <a:spcAft>
              <a:spcPts val="300"/>
            </a:spcAft>
            <a:buNone/>
          </a:pPr>
          <a:r>
            <a:rPr lang="en-US" sz="1100" kern="1200">
              <a:solidFill>
                <a:sysClr val="windowText" lastClr="000000"/>
              </a:solidFill>
              <a:latin typeface="Franklin Gothic Book" panose="020B0502020104020203"/>
              <a:ea typeface="+mn-ea"/>
              <a:cs typeface="+mn-cs"/>
            </a:rPr>
            <a:t>(create, update, edits, etc.)</a:t>
          </a:r>
          <a:endParaRPr lang="en-US" sz="1100" b="1" kern="1200">
            <a:solidFill>
              <a:sysClr val="windowText" lastClr="000000"/>
            </a:solidFill>
            <a:latin typeface="Franklin Gothic Book" panose="020B0502020104020203"/>
            <a:ea typeface="+mn-ea"/>
            <a:cs typeface="+mn-cs"/>
          </a:endParaRPr>
        </a:p>
        <a:p>
          <a:pPr marL="0" lvl="0" indent="0" algn="ctr" defTabSz="622300" rtl="0">
            <a:lnSpc>
              <a:spcPct val="100000"/>
            </a:lnSpc>
            <a:spcBef>
              <a:spcPct val="0"/>
            </a:spcBef>
            <a:spcAft>
              <a:spcPts val="300"/>
            </a:spcAft>
            <a:buNone/>
          </a:pPr>
          <a:r>
            <a:rPr lang="en-US" sz="1400" kern="1200">
              <a:solidFill>
                <a:srgbClr val="042B4A"/>
              </a:solidFill>
              <a:latin typeface="Calibri" panose="020F0502020204030204" pitchFamily="34" charset="0"/>
              <a:cs typeface="Calibri" panose="020F0502020204030204" pitchFamily="34" charset="0"/>
            </a:rPr>
            <a:t>•</a:t>
          </a:r>
          <a:r>
            <a:rPr lang="en-US" sz="1400" b="1" kern="1200">
              <a:solidFill>
                <a:sysClr val="windowText" lastClr="000000"/>
              </a:solidFill>
              <a:latin typeface="Franklin Gothic Book" panose="020B0502020104020203"/>
              <a:ea typeface="+mn-ea"/>
              <a:cs typeface="+mn-cs"/>
            </a:rPr>
            <a:t>LMI Research </a:t>
          </a:r>
        </a:p>
        <a:p>
          <a:pPr marL="0" lvl="0" indent="0" algn="ctr" defTabSz="622300" rtl="0">
            <a:lnSpc>
              <a:spcPct val="100000"/>
            </a:lnSpc>
            <a:spcBef>
              <a:spcPct val="0"/>
            </a:spcBef>
            <a:spcAft>
              <a:spcPts val="0"/>
            </a:spcAft>
            <a:buNone/>
          </a:pPr>
          <a:r>
            <a:rPr lang="en-US" sz="1400" kern="1200">
              <a:solidFill>
                <a:srgbClr val="042B4A"/>
              </a:solidFill>
              <a:latin typeface="Calibri" panose="020F0502020204030204" pitchFamily="34" charset="0"/>
              <a:cs typeface="Calibri" panose="020F0502020204030204" pitchFamily="34" charset="0"/>
            </a:rPr>
            <a:t>•</a:t>
          </a:r>
          <a:r>
            <a:rPr lang="en-US" sz="1400" b="1" kern="1200">
              <a:solidFill>
                <a:sysClr val="windowText" lastClr="000000"/>
              </a:solidFill>
              <a:latin typeface="Franklin Gothic Book" panose="020B0502020104020203"/>
              <a:ea typeface="+mn-ea"/>
              <a:cs typeface="+mn-cs"/>
            </a:rPr>
            <a:t>Referrals to </a:t>
          </a:r>
        </a:p>
        <a:p>
          <a:pPr marL="0" lvl="0" indent="0" algn="ctr" defTabSz="622300">
            <a:lnSpc>
              <a:spcPct val="100000"/>
            </a:lnSpc>
            <a:spcBef>
              <a:spcPct val="0"/>
            </a:spcBef>
            <a:spcAft>
              <a:spcPts val="300"/>
            </a:spcAft>
            <a:buNone/>
          </a:pPr>
          <a:r>
            <a:rPr lang="en-US" sz="1400" b="1" kern="1200">
              <a:solidFill>
                <a:sysClr val="windowText" lastClr="000000"/>
              </a:solidFill>
              <a:latin typeface="Franklin Gothic Book" panose="020B0502020104020203"/>
              <a:ea typeface="+mn-ea"/>
              <a:cs typeface="+mn-cs"/>
            </a:rPr>
            <a:t>Re-employment Services</a:t>
          </a:r>
        </a:p>
        <a:p>
          <a:pPr marL="0" lvl="0" indent="0" algn="ctr" defTabSz="622300" rtl="0">
            <a:lnSpc>
              <a:spcPct val="100000"/>
            </a:lnSpc>
            <a:spcBef>
              <a:spcPct val="0"/>
            </a:spcBef>
            <a:spcAft>
              <a:spcPts val="0"/>
            </a:spcAft>
            <a:buNone/>
          </a:pPr>
          <a:r>
            <a:rPr lang="en-US" sz="1400" kern="1200">
              <a:solidFill>
                <a:srgbClr val="042B4A"/>
              </a:solidFill>
              <a:latin typeface="Calibri" panose="020F0502020204030204" pitchFamily="34" charset="0"/>
              <a:cs typeface="Calibri" panose="020F0502020204030204" pitchFamily="34" charset="0"/>
            </a:rPr>
            <a:t>•</a:t>
          </a:r>
          <a:r>
            <a:rPr lang="en-US" sz="1400" b="1" kern="1200">
              <a:solidFill>
                <a:sysClr val="windowText" lastClr="000000"/>
              </a:solidFill>
              <a:latin typeface="Franklin Gothic Book" panose="020B0502020104020203"/>
              <a:ea typeface="+mn-ea"/>
              <a:cs typeface="+mn-cs"/>
            </a:rPr>
            <a:t>Assessments including </a:t>
          </a:r>
          <a:r>
            <a:rPr lang="en-US" sz="1400" b="1" kern="1200" err="1">
              <a:solidFill>
                <a:sysClr val="windowText" lastClr="000000"/>
              </a:solidFill>
              <a:highlight>
                <a:srgbClr val="00FFFF"/>
              </a:highlight>
              <a:latin typeface="Franklin Gothic Book" panose="020B0502020104020203"/>
              <a:ea typeface="+mn-ea"/>
              <a:cs typeface="+mn-cs"/>
            </a:rPr>
            <a:t>GwG</a:t>
          </a:r>
          <a:r>
            <a:rPr lang="en-US" sz="1400" b="1" kern="1200">
              <a:solidFill>
                <a:sysClr val="windowText" lastClr="000000"/>
              </a:solidFill>
              <a:highlight>
                <a:srgbClr val="00FFFF"/>
              </a:highlight>
              <a:latin typeface="Franklin Gothic Book" panose="020B0502020104020203"/>
              <a:ea typeface="+mn-ea"/>
              <a:cs typeface="+mn-cs"/>
            </a:rPr>
            <a:t>, if appropriate</a:t>
          </a:r>
          <a:endParaRPr lang="en-US" sz="1400" kern="1200">
            <a:solidFill>
              <a:sysClr val="windowText" lastClr="000000"/>
            </a:solidFill>
            <a:highlight>
              <a:srgbClr val="00FFFF"/>
            </a:highlight>
            <a:latin typeface="Franklin Gothic Book" panose="020B0502020104020203"/>
            <a:ea typeface="+mn-ea"/>
            <a:cs typeface="+mn-cs"/>
          </a:endParaRPr>
        </a:p>
      </dsp:txBody>
      <dsp:txXfrm>
        <a:off x="3152888" y="45544"/>
        <a:ext cx="1977768" cy="1956678"/>
      </dsp:txXfrm>
    </dsp:sp>
    <dsp:sp modelId="{3CD86731-9599-D840-A2F7-CE59709F1B26}">
      <dsp:nvSpPr>
        <dsp:cNvPr id="0" name=""/>
        <dsp:cNvSpPr/>
      </dsp:nvSpPr>
      <dsp:spPr>
        <a:xfrm>
          <a:off x="5723645" y="831658"/>
          <a:ext cx="2077336" cy="853423"/>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Franklin Gothic Book" panose="020B0502020104020203"/>
              <a:ea typeface="+mn-ea"/>
              <a:cs typeface="+mn-cs"/>
            </a:rPr>
            <a:t>Job Search</a:t>
          </a:r>
        </a:p>
      </dsp:txBody>
      <dsp:txXfrm>
        <a:off x="5723645" y="831658"/>
        <a:ext cx="2077336" cy="853423"/>
      </dsp:txXfrm>
    </dsp:sp>
    <dsp:sp modelId="{1148F68E-E0C4-804A-8F0F-0A0DDB82E4C6}">
      <dsp:nvSpPr>
        <dsp:cNvPr id="0" name=""/>
        <dsp:cNvSpPr/>
      </dsp:nvSpPr>
      <dsp:spPr>
        <a:xfrm>
          <a:off x="5721042" y="2982124"/>
          <a:ext cx="2077336" cy="853423"/>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latin typeface="Franklin Gothic Book" panose="020B0502020104020203"/>
              <a:ea typeface="+mn-ea"/>
              <a:cs typeface="+mn-cs"/>
            </a:rPr>
            <a:t>Training</a:t>
          </a:r>
        </a:p>
      </dsp:txBody>
      <dsp:txXfrm>
        <a:off x="5721042" y="2982124"/>
        <a:ext cx="2077336" cy="85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1A0A8-AB8E-4052-A650-F8B3B6B13F9E}">
      <dsp:nvSpPr>
        <dsp:cNvPr id="0" name=""/>
        <dsp:cNvSpPr/>
      </dsp:nvSpPr>
      <dsp:spPr>
        <a:xfrm>
          <a:off x="14258" y="297006"/>
          <a:ext cx="1715192" cy="18530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45A78E"/>
          </a:solidFill>
          <a:prstDash val="solid"/>
        </a:ln>
        <a:effectLst/>
      </dsp:spPr>
      <dsp:style>
        <a:lnRef idx="2">
          <a:scrgbClr r="0" g="0" b="0"/>
        </a:lnRef>
        <a:fillRef idx="1">
          <a:scrgbClr r="0" g="0" b="0"/>
        </a:fillRef>
        <a:effectRef idx="0">
          <a:scrgbClr r="0" g="0" b="0"/>
        </a:effectRef>
        <a:fontRef idx="minor"/>
      </dsp:style>
    </dsp:sp>
    <dsp:sp modelId="{0E69BA98-869E-46D1-8644-ED5DD1864F1C}">
      <dsp:nvSpPr>
        <dsp:cNvPr id="0" name=""/>
        <dsp:cNvSpPr/>
      </dsp:nvSpPr>
      <dsp:spPr>
        <a:xfrm>
          <a:off x="151838" y="1605244"/>
          <a:ext cx="1895956" cy="1789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42B4A"/>
              </a:solidFill>
            </a:rPr>
            <a:t>Staff interviews customer using </a:t>
          </a:r>
          <a:r>
            <a:rPr lang="en-US" sz="1200" b="1" i="1" kern="1200">
              <a:solidFill>
                <a:srgbClr val="042B4A"/>
              </a:solidFill>
            </a:rPr>
            <a:t>Pre-Assessment form </a:t>
          </a:r>
          <a:r>
            <a:rPr lang="en-US" sz="1200" b="1" kern="1200">
              <a:solidFill>
                <a:srgbClr val="042B4A"/>
              </a:solidFill>
            </a:rPr>
            <a:t>and determines appropriateness for participation</a:t>
          </a:r>
        </a:p>
      </dsp:txBody>
      <dsp:txXfrm>
        <a:off x="204265" y="1657671"/>
        <a:ext cx="1791102" cy="1685127"/>
      </dsp:txXfrm>
    </dsp:sp>
    <dsp:sp modelId="{90567D7B-DA8A-41EC-8837-72E00492F3E4}">
      <dsp:nvSpPr>
        <dsp:cNvPr id="0" name=""/>
        <dsp:cNvSpPr/>
      </dsp:nvSpPr>
      <dsp:spPr>
        <a:xfrm rot="21594838">
          <a:off x="2114687" y="998741"/>
          <a:ext cx="385237" cy="445259"/>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114687" y="1087880"/>
        <a:ext cx="269666" cy="267155"/>
      </dsp:txXfrm>
    </dsp:sp>
    <dsp:sp modelId="{A68D0538-1361-4267-A71B-F83186693A70}">
      <dsp:nvSpPr>
        <dsp:cNvPr id="0" name=""/>
        <dsp:cNvSpPr/>
      </dsp:nvSpPr>
      <dsp:spPr>
        <a:xfrm>
          <a:off x="2830126" y="292675"/>
          <a:ext cx="1853040" cy="185304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CDF80BE-3D7C-424C-BC78-B15873E76365}">
      <dsp:nvSpPr>
        <dsp:cNvPr id="0" name=""/>
        <dsp:cNvSpPr/>
      </dsp:nvSpPr>
      <dsp:spPr>
        <a:xfrm>
          <a:off x="2985514" y="1606888"/>
          <a:ext cx="1874850" cy="1807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42B4A"/>
              </a:solidFill>
            </a:rPr>
            <a:t>Staff sends learner information to the Administrator</a:t>
          </a:r>
          <a:r>
            <a:rPr lang="en-US" sz="1200" kern="1200">
              <a:solidFill>
                <a:srgbClr val="042B4A"/>
              </a:solidFill>
            </a:rPr>
            <a:t>:</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a:t>
          </a:r>
          <a:r>
            <a:rPr lang="en-US" sz="1200" kern="1200">
              <a:solidFill>
                <a:srgbClr val="042B4A"/>
              </a:solidFill>
            </a:rPr>
            <a:t>Customer name</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a:t>
          </a:r>
          <a:r>
            <a:rPr lang="en-US" sz="1200" kern="1200">
              <a:solidFill>
                <a:srgbClr val="042B4A"/>
              </a:solidFill>
            </a:rPr>
            <a:t>Email address</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a:t>
          </a:r>
          <a:r>
            <a:rPr lang="en-US" sz="1200" kern="1200">
              <a:solidFill>
                <a:srgbClr val="042B4A"/>
              </a:solidFill>
            </a:rPr>
            <a:t>Job Seeker ID#</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•Selected </a:t>
          </a:r>
          <a:r>
            <a:rPr lang="en-US" sz="1200" kern="1200">
              <a:solidFill>
                <a:srgbClr val="042B4A"/>
              </a:solidFill>
            </a:rPr>
            <a:t>Course Name</a:t>
          </a:r>
          <a:endParaRPr lang="en-US" sz="1200" kern="1200"/>
        </a:p>
      </dsp:txBody>
      <dsp:txXfrm>
        <a:off x="3038448" y="1659822"/>
        <a:ext cx="1768982" cy="1701439"/>
      </dsp:txXfrm>
    </dsp:sp>
    <dsp:sp modelId="{A312ED24-A173-40D5-813E-CA8C65B60A95}">
      <dsp:nvSpPr>
        <dsp:cNvPr id="0" name=""/>
        <dsp:cNvSpPr/>
      </dsp:nvSpPr>
      <dsp:spPr>
        <a:xfrm rot="21597487">
          <a:off x="5043920" y="995493"/>
          <a:ext cx="360753" cy="445259"/>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43920" y="1084585"/>
        <a:ext cx="252527" cy="267155"/>
      </dsp:txXfrm>
    </dsp:sp>
    <dsp:sp modelId="{39990F8B-F110-403C-96CE-C678D2328FB6}">
      <dsp:nvSpPr>
        <dsp:cNvPr id="0" name=""/>
        <dsp:cNvSpPr/>
      </dsp:nvSpPr>
      <dsp:spPr>
        <a:xfrm>
          <a:off x="5713890" y="290567"/>
          <a:ext cx="1853040" cy="185304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rgbClr val="45A78E"/>
          </a:solidFill>
          <a:prstDash val="solid"/>
        </a:ln>
        <a:effectLst/>
      </dsp:spPr>
      <dsp:style>
        <a:lnRef idx="2">
          <a:scrgbClr r="0" g="0" b="0"/>
        </a:lnRef>
        <a:fillRef idx="1">
          <a:scrgbClr r="0" g="0" b="0"/>
        </a:fillRef>
        <a:effectRef idx="0">
          <a:scrgbClr r="0" g="0" b="0"/>
        </a:effectRef>
        <a:fontRef idx="minor"/>
      </dsp:style>
    </dsp:sp>
    <dsp:sp modelId="{F6ADA1EB-EB4D-405C-B0C5-C0C18593D1B7}">
      <dsp:nvSpPr>
        <dsp:cNvPr id="0" name=""/>
        <dsp:cNvSpPr/>
      </dsp:nvSpPr>
      <dsp:spPr>
        <a:xfrm>
          <a:off x="5876264" y="1600861"/>
          <a:ext cx="1754699" cy="1815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42B4A"/>
              </a:solidFill>
            </a:rPr>
            <a:t>Administrator enters learner information into Coursera </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a:t>
          </a:r>
          <a:r>
            <a:rPr lang="en-US" sz="1200" kern="1200">
              <a:solidFill>
                <a:srgbClr val="042B4A"/>
              </a:solidFill>
            </a:rPr>
            <a:t>Coursera sends email with training link to learner to join the selected training</a:t>
          </a:r>
          <a:endParaRPr lang="en-US" sz="1200" kern="1200"/>
        </a:p>
      </dsp:txBody>
      <dsp:txXfrm>
        <a:off x="5927657" y="1652254"/>
        <a:ext cx="1651913" cy="1712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EC68A-AFAF-4274-9993-662271107BAE}">
      <dsp:nvSpPr>
        <dsp:cNvPr id="0" name=""/>
        <dsp:cNvSpPr/>
      </dsp:nvSpPr>
      <dsp:spPr>
        <a:xfrm>
          <a:off x="29419" y="161604"/>
          <a:ext cx="1751895" cy="17518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E5590BA-4E14-46AB-A47F-A5933BC5EC2E}">
      <dsp:nvSpPr>
        <dsp:cNvPr id="0" name=""/>
        <dsp:cNvSpPr/>
      </dsp:nvSpPr>
      <dsp:spPr>
        <a:xfrm>
          <a:off x="156231" y="1510344"/>
          <a:ext cx="1675565" cy="1967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02060"/>
              </a:solidFill>
            </a:rPr>
            <a:t>Administrator monitors reports for learner activity</a:t>
          </a:r>
        </a:p>
        <a:p>
          <a:pPr marL="0" lvl="0" indent="0" algn="l" defTabSz="533400">
            <a:lnSpc>
              <a:spcPct val="90000"/>
            </a:lnSpc>
            <a:spcBef>
              <a:spcPct val="0"/>
            </a:spcBef>
            <a:spcAft>
              <a:spcPct val="35000"/>
            </a:spcAft>
            <a:buNone/>
          </a:pPr>
          <a:r>
            <a:rPr lang="en-US" sz="1150" kern="1200">
              <a:solidFill>
                <a:srgbClr val="042B4A"/>
              </a:solidFill>
              <a:latin typeface="Calibri" panose="020F0502020204030204" pitchFamily="34" charset="0"/>
              <a:cs typeface="Calibri" panose="020F0502020204030204" pitchFamily="34" charset="0"/>
            </a:rPr>
            <a:t>•I</a:t>
          </a:r>
          <a:r>
            <a:rPr lang="en-US" sz="1150" kern="1200">
              <a:solidFill>
                <a:srgbClr val="002060"/>
              </a:solidFill>
            </a:rPr>
            <a:t>nforms staff of pertinent information related to the learner’s progress towards completion of the course</a:t>
          </a:r>
        </a:p>
        <a:p>
          <a:pPr marL="0" lvl="0" indent="0" algn="l" defTabSz="533400">
            <a:lnSpc>
              <a:spcPct val="90000"/>
            </a:lnSpc>
            <a:spcBef>
              <a:spcPct val="0"/>
            </a:spcBef>
            <a:spcAft>
              <a:spcPct val="35000"/>
            </a:spcAft>
            <a:buNone/>
          </a:pPr>
          <a:endParaRPr lang="en-US" sz="1150" kern="1200">
            <a:solidFill>
              <a:srgbClr val="002060"/>
            </a:solidFill>
          </a:endParaRPr>
        </a:p>
      </dsp:txBody>
      <dsp:txXfrm>
        <a:off x="205307" y="1559420"/>
        <a:ext cx="1577413" cy="1868998"/>
      </dsp:txXfrm>
    </dsp:sp>
    <dsp:sp modelId="{6E8FE1C8-7A9C-4070-90A6-68B790AF2C20}">
      <dsp:nvSpPr>
        <dsp:cNvPr id="0" name=""/>
        <dsp:cNvSpPr/>
      </dsp:nvSpPr>
      <dsp:spPr>
        <a:xfrm rot="74805">
          <a:off x="2092509" y="856297"/>
          <a:ext cx="311305" cy="420956"/>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2520" y="939472"/>
        <a:ext cx="217914" cy="252574"/>
      </dsp:txXfrm>
    </dsp:sp>
    <dsp:sp modelId="{5FB17FC6-9595-484B-BBE0-1C9F614F3F86}">
      <dsp:nvSpPr>
        <dsp:cNvPr id="0" name=""/>
        <dsp:cNvSpPr/>
      </dsp:nvSpPr>
      <dsp:spPr>
        <a:xfrm>
          <a:off x="2670548" y="219084"/>
          <a:ext cx="1751895" cy="175189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A6AFA7E-BB3E-4157-8161-DB27C563B4F0}">
      <dsp:nvSpPr>
        <dsp:cNvPr id="0" name=""/>
        <dsp:cNvSpPr/>
      </dsp:nvSpPr>
      <dsp:spPr>
        <a:xfrm>
          <a:off x="2870887" y="1518876"/>
          <a:ext cx="1688319" cy="1946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02060"/>
              </a:solidFill>
            </a:rPr>
            <a:t>Staff must stay in communication with customers for success of program</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a:t>
          </a:r>
          <a:r>
            <a:rPr lang="en-US" sz="1200" kern="1200">
              <a:solidFill>
                <a:srgbClr val="002060"/>
              </a:solidFill>
              <a:latin typeface="Calibri" panose="020F0502020204030204" pitchFamily="34" charset="0"/>
              <a:cs typeface="Calibri" panose="020F0502020204030204" pitchFamily="34" charset="0"/>
            </a:rPr>
            <a:t>Staff maintains contact and provides case management support</a:t>
          </a:r>
          <a:endParaRPr lang="en-US" sz="1200" kern="1200">
            <a:solidFill>
              <a:srgbClr val="042B4A"/>
            </a:solidFill>
            <a:latin typeface="Calibri" panose="020F0502020204030204" pitchFamily="34" charset="0"/>
            <a:cs typeface="Calibri" panose="020F0502020204030204" pitchFamily="34" charset="0"/>
          </a:endParaRP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•Maintain </a:t>
          </a:r>
          <a:r>
            <a:rPr lang="en-US" sz="1200" kern="1200">
              <a:solidFill>
                <a:srgbClr val="002060"/>
              </a:solidFill>
            </a:rPr>
            <a:t>MOSES documentation</a:t>
          </a:r>
        </a:p>
      </dsp:txBody>
      <dsp:txXfrm>
        <a:off x="2920336" y="1568325"/>
        <a:ext cx="1589421" cy="1847370"/>
      </dsp:txXfrm>
    </dsp:sp>
    <dsp:sp modelId="{2528AF35-5450-47EA-92E3-F54E8F9502CA}">
      <dsp:nvSpPr>
        <dsp:cNvPr id="0" name=""/>
        <dsp:cNvSpPr/>
      </dsp:nvSpPr>
      <dsp:spPr>
        <a:xfrm rot="21548273">
          <a:off x="4798698" y="862879"/>
          <a:ext cx="376318" cy="420956"/>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798704" y="947919"/>
        <a:ext cx="263423" cy="252574"/>
      </dsp:txXfrm>
    </dsp:sp>
    <dsp:sp modelId="{0F0ABBA8-D098-4B18-8958-8DC6A76F01A0}">
      <dsp:nvSpPr>
        <dsp:cNvPr id="0" name=""/>
        <dsp:cNvSpPr/>
      </dsp:nvSpPr>
      <dsp:spPr>
        <a:xfrm>
          <a:off x="5497518" y="165217"/>
          <a:ext cx="1751895" cy="177454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25400" cap="flat" cmpd="sng" algn="ctr">
          <a:solidFill>
            <a:srgbClr val="139876"/>
          </a:solidFill>
          <a:prstDash val="solid"/>
        </a:ln>
        <a:effectLst/>
      </dsp:spPr>
      <dsp:style>
        <a:lnRef idx="2">
          <a:scrgbClr r="0" g="0" b="0"/>
        </a:lnRef>
        <a:fillRef idx="1">
          <a:scrgbClr r="0" g="0" b="0"/>
        </a:fillRef>
        <a:effectRef idx="0">
          <a:scrgbClr r="0" g="0" b="0"/>
        </a:effectRef>
        <a:fontRef idx="minor"/>
      </dsp:style>
    </dsp:sp>
    <dsp:sp modelId="{711076AC-D228-4C38-9A12-6E8087DD05B6}">
      <dsp:nvSpPr>
        <dsp:cNvPr id="0" name=""/>
        <dsp:cNvSpPr/>
      </dsp:nvSpPr>
      <dsp:spPr>
        <a:xfrm>
          <a:off x="5646422" y="1505540"/>
          <a:ext cx="1705487" cy="1935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02060"/>
              </a:solidFill>
            </a:rPr>
            <a:t>For Learners who complete training:</a:t>
          </a:r>
        </a:p>
        <a:p>
          <a:pPr marL="0" lvl="0" indent="0" algn="l" defTabSz="533400">
            <a:lnSpc>
              <a:spcPct val="90000"/>
            </a:lnSpc>
            <a:spcBef>
              <a:spcPct val="0"/>
            </a:spcBef>
            <a:spcAft>
              <a:spcPct val="35000"/>
            </a:spcAft>
            <a:buNone/>
          </a:pPr>
          <a:r>
            <a:rPr lang="en-US" sz="1200" kern="1200">
              <a:solidFill>
                <a:srgbClr val="002060"/>
              </a:solidFill>
            </a:rPr>
            <a:t>1. Get access to </a:t>
          </a:r>
          <a:r>
            <a:rPr lang="en-US" sz="1200" kern="1200" err="1">
              <a:solidFill>
                <a:srgbClr val="002060"/>
              </a:solidFill>
            </a:rPr>
            <a:t>GwG</a:t>
          </a:r>
          <a:r>
            <a:rPr lang="en-US" sz="1200" kern="1200">
              <a:solidFill>
                <a:srgbClr val="002060"/>
              </a:solidFill>
            </a:rPr>
            <a:t> employer consortium</a:t>
          </a:r>
        </a:p>
        <a:p>
          <a:pPr marL="0" lvl="0" indent="0" algn="l" defTabSz="533400">
            <a:lnSpc>
              <a:spcPct val="90000"/>
            </a:lnSpc>
            <a:spcBef>
              <a:spcPct val="0"/>
            </a:spcBef>
            <a:spcAft>
              <a:spcPct val="35000"/>
            </a:spcAft>
            <a:buNone/>
          </a:pPr>
          <a:r>
            <a:rPr lang="en-US" sz="1200" kern="1200">
              <a:solidFill>
                <a:srgbClr val="002060"/>
              </a:solidFill>
            </a:rPr>
            <a:t>2. Receive job search assistance from Career Center BSRs or other staff</a:t>
          </a:r>
        </a:p>
      </dsp:txBody>
      <dsp:txXfrm>
        <a:off x="5696374" y="1555492"/>
        <a:ext cx="1605583" cy="1835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EC68A-AFAF-4274-9993-662271107BAE}">
      <dsp:nvSpPr>
        <dsp:cNvPr id="0" name=""/>
        <dsp:cNvSpPr/>
      </dsp:nvSpPr>
      <dsp:spPr>
        <a:xfrm>
          <a:off x="29248" y="556884"/>
          <a:ext cx="1646471" cy="16464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E5590BA-4E14-46AB-A47F-A5933BC5EC2E}">
      <dsp:nvSpPr>
        <dsp:cNvPr id="0" name=""/>
        <dsp:cNvSpPr/>
      </dsp:nvSpPr>
      <dsp:spPr>
        <a:xfrm>
          <a:off x="152940" y="2023050"/>
          <a:ext cx="1803956" cy="2564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02060"/>
              </a:solidFill>
            </a:rPr>
            <a:t>Administrator monitors reports for learner activity</a:t>
          </a:r>
        </a:p>
        <a:p>
          <a:pPr marL="0" lvl="0" indent="0" algn="l" defTabSz="533400">
            <a:lnSpc>
              <a:spcPct val="90000"/>
            </a:lnSpc>
            <a:spcBef>
              <a:spcPct val="0"/>
            </a:spcBef>
            <a:spcAft>
              <a:spcPct val="35000"/>
            </a:spcAft>
            <a:buNone/>
          </a:pPr>
          <a:r>
            <a:rPr lang="en-US" sz="1150" kern="1200">
              <a:solidFill>
                <a:srgbClr val="042B4A"/>
              </a:solidFill>
              <a:latin typeface="Calibri" panose="020F0502020204030204" pitchFamily="34" charset="0"/>
              <a:cs typeface="Calibri" panose="020F0502020204030204" pitchFamily="34" charset="0"/>
            </a:rPr>
            <a:t>•I</a:t>
          </a:r>
          <a:r>
            <a:rPr lang="en-US" sz="1150" kern="1200">
              <a:solidFill>
                <a:srgbClr val="002060"/>
              </a:solidFill>
            </a:rPr>
            <a:t>nforms staff of pertinent information related to  non-enrollment or inactivity</a:t>
          </a:r>
        </a:p>
        <a:p>
          <a:pPr marL="0" lvl="0" indent="0" algn="l" defTabSz="533400">
            <a:lnSpc>
              <a:spcPct val="90000"/>
            </a:lnSpc>
            <a:spcBef>
              <a:spcPct val="0"/>
            </a:spcBef>
            <a:spcAft>
              <a:spcPct val="35000"/>
            </a:spcAft>
            <a:buNone/>
          </a:pPr>
          <a:endParaRPr lang="en-US" sz="1150" kern="1200">
            <a:solidFill>
              <a:srgbClr val="002060"/>
            </a:solidFill>
          </a:endParaRPr>
        </a:p>
      </dsp:txBody>
      <dsp:txXfrm>
        <a:off x="205776" y="2075886"/>
        <a:ext cx="1698284" cy="2458674"/>
      </dsp:txXfrm>
    </dsp:sp>
    <dsp:sp modelId="{6E8FE1C8-7A9C-4070-90A6-68B790AF2C20}">
      <dsp:nvSpPr>
        <dsp:cNvPr id="0" name=""/>
        <dsp:cNvSpPr/>
      </dsp:nvSpPr>
      <dsp:spPr>
        <a:xfrm rot="64717">
          <a:off x="2008307" y="1207201"/>
          <a:ext cx="332675" cy="3956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08316" y="1285387"/>
        <a:ext cx="232873" cy="237374"/>
      </dsp:txXfrm>
    </dsp:sp>
    <dsp:sp modelId="{5FB17FC6-9595-484B-BBE0-1C9F614F3F86}">
      <dsp:nvSpPr>
        <dsp:cNvPr id="0" name=""/>
        <dsp:cNvSpPr/>
      </dsp:nvSpPr>
      <dsp:spPr>
        <a:xfrm>
          <a:off x="2626053" y="605776"/>
          <a:ext cx="1646471" cy="164647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A6AFA7E-BB3E-4157-8161-DB27C563B4F0}">
      <dsp:nvSpPr>
        <dsp:cNvPr id="0" name=""/>
        <dsp:cNvSpPr/>
      </dsp:nvSpPr>
      <dsp:spPr>
        <a:xfrm>
          <a:off x="2739521" y="2025808"/>
          <a:ext cx="1904951" cy="2565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solidFill>
                <a:srgbClr val="002060"/>
              </a:solidFill>
            </a:rPr>
            <a:t>Follow-up and Support Services</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•D</a:t>
          </a:r>
          <a:r>
            <a:rPr lang="en-US" sz="1200" b="0" kern="1200">
              <a:solidFill>
                <a:srgbClr val="002060"/>
              </a:solidFill>
            </a:rPr>
            <a:t>iscusses lack of activity with the learner </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•Periodic contact </a:t>
          </a:r>
          <a:r>
            <a:rPr lang="en-US" sz="1200" kern="1200">
              <a:solidFill>
                <a:srgbClr val="002060"/>
              </a:solidFill>
            </a:rPr>
            <a:t>providing specific deadlines; suggested follow-up three times</a:t>
          </a: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a:t>
          </a:r>
          <a:r>
            <a:rPr lang="en-US" sz="1200" kern="1200">
              <a:solidFill>
                <a:srgbClr val="002060"/>
              </a:solidFill>
            </a:rPr>
            <a:t>If not accessed within reasonable time frame, i.e., 2 weeks</a:t>
          </a:r>
          <a:endParaRPr lang="en-US" sz="1200" kern="1200">
            <a:solidFill>
              <a:srgbClr val="042B4A"/>
            </a:solidFill>
            <a:latin typeface="Calibri" panose="020F0502020204030204" pitchFamily="34" charset="0"/>
            <a:cs typeface="Calibri" panose="020F0502020204030204" pitchFamily="34" charset="0"/>
          </a:endParaRPr>
        </a:p>
        <a:p>
          <a:pPr marL="0" lvl="0" indent="0" algn="l" defTabSz="533400">
            <a:lnSpc>
              <a:spcPct val="90000"/>
            </a:lnSpc>
            <a:spcBef>
              <a:spcPct val="0"/>
            </a:spcBef>
            <a:spcAft>
              <a:spcPct val="35000"/>
            </a:spcAft>
            <a:buNone/>
          </a:pPr>
          <a:r>
            <a:rPr lang="en-US" sz="1200" kern="1200">
              <a:solidFill>
                <a:srgbClr val="042B4A"/>
              </a:solidFill>
              <a:latin typeface="Calibri" panose="020F0502020204030204" pitchFamily="34" charset="0"/>
              <a:cs typeface="Calibri" panose="020F0502020204030204" pitchFamily="34" charset="0"/>
            </a:rPr>
            <a:t>•Maintains </a:t>
          </a:r>
          <a:r>
            <a:rPr lang="en-US" sz="1200" kern="1200">
              <a:solidFill>
                <a:srgbClr val="002060"/>
              </a:solidFill>
            </a:rPr>
            <a:t>MOSES Documentation</a:t>
          </a:r>
        </a:p>
      </dsp:txBody>
      <dsp:txXfrm>
        <a:off x="2795315" y="2081602"/>
        <a:ext cx="1793363" cy="2453647"/>
      </dsp:txXfrm>
    </dsp:sp>
    <dsp:sp modelId="{2528AF35-5450-47EA-92E3-F54E8F9502CA}">
      <dsp:nvSpPr>
        <dsp:cNvPr id="0" name=""/>
        <dsp:cNvSpPr/>
      </dsp:nvSpPr>
      <dsp:spPr>
        <a:xfrm rot="57564">
          <a:off x="4638602" y="1254182"/>
          <a:ext cx="366154" cy="39562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38610" y="1332387"/>
        <a:ext cx="256308" cy="237374"/>
      </dsp:txXfrm>
    </dsp:sp>
    <dsp:sp modelId="{0F0ABBA8-D098-4B18-8958-8DC6A76F01A0}">
      <dsp:nvSpPr>
        <dsp:cNvPr id="0" name=""/>
        <dsp:cNvSpPr/>
      </dsp:nvSpPr>
      <dsp:spPr>
        <a:xfrm>
          <a:off x="5318534" y="640220"/>
          <a:ext cx="1646471" cy="1667760"/>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711076AC-D228-4C38-9A12-6E8087DD05B6}">
      <dsp:nvSpPr>
        <dsp:cNvPr id="0" name=""/>
        <dsp:cNvSpPr/>
      </dsp:nvSpPr>
      <dsp:spPr>
        <a:xfrm>
          <a:off x="5446285" y="1998378"/>
          <a:ext cx="1937699" cy="2579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solidFill>
                <a:srgbClr val="002060"/>
              </a:solidFill>
            </a:rPr>
            <a:t>Scholarship withdrawn for inactivity</a:t>
          </a:r>
        </a:p>
        <a:p>
          <a:pPr marL="0" lvl="0" indent="0" algn="l" defTabSz="533400">
            <a:lnSpc>
              <a:spcPct val="100000"/>
            </a:lnSpc>
            <a:spcBef>
              <a:spcPct val="0"/>
            </a:spcBef>
            <a:spcAft>
              <a:spcPts val="0"/>
            </a:spcAft>
            <a:buNone/>
          </a:pPr>
          <a:r>
            <a:rPr lang="en-US" sz="1200" kern="1200">
              <a:solidFill>
                <a:srgbClr val="042B4A"/>
              </a:solidFill>
              <a:latin typeface="Calibri" panose="020F0502020204030204" pitchFamily="34" charset="0"/>
              <a:cs typeface="Calibri" panose="020F0502020204030204" pitchFamily="34" charset="0"/>
            </a:rPr>
            <a:t>•After multiple attempts, decision to withdraw</a:t>
          </a:r>
        </a:p>
        <a:p>
          <a:pPr marL="0" lvl="0" indent="0" algn="l" defTabSz="533400">
            <a:lnSpc>
              <a:spcPct val="100000"/>
            </a:lnSpc>
            <a:spcBef>
              <a:spcPct val="0"/>
            </a:spcBef>
            <a:spcAft>
              <a:spcPts val="0"/>
            </a:spcAft>
            <a:buNone/>
          </a:pPr>
          <a:endParaRPr lang="en-US" sz="1200" kern="1200">
            <a:solidFill>
              <a:srgbClr val="042B4A"/>
            </a:solidFill>
            <a:latin typeface="Calibri" panose="020F0502020204030204" pitchFamily="34" charset="0"/>
            <a:cs typeface="Calibri" panose="020F0502020204030204" pitchFamily="34" charset="0"/>
          </a:endParaRPr>
        </a:p>
        <a:p>
          <a:pPr marL="0" lvl="0" indent="0" algn="l" defTabSz="533400">
            <a:lnSpc>
              <a:spcPct val="100000"/>
            </a:lnSpc>
            <a:spcBef>
              <a:spcPct val="0"/>
            </a:spcBef>
            <a:spcAft>
              <a:spcPts val="0"/>
            </a:spcAft>
            <a:buNone/>
          </a:pPr>
          <a:r>
            <a:rPr lang="en-US" sz="1200" kern="1200">
              <a:solidFill>
                <a:srgbClr val="042B4A"/>
              </a:solidFill>
              <a:latin typeface="Calibri" panose="020F0502020204030204" pitchFamily="34" charset="0"/>
              <a:cs typeface="Calibri" panose="020F0502020204030204" pitchFamily="34" charset="0"/>
            </a:rPr>
            <a:t>•Administrator w</a:t>
          </a:r>
          <a:r>
            <a:rPr lang="en-US" sz="1200" kern="1200">
              <a:solidFill>
                <a:srgbClr val="002060"/>
              </a:solidFill>
            </a:rPr>
            <a:t>ithdraws Scholarship in Coursera</a:t>
          </a:r>
        </a:p>
        <a:p>
          <a:pPr marL="0" lvl="0" indent="0" algn="l" defTabSz="533400">
            <a:lnSpc>
              <a:spcPct val="100000"/>
            </a:lnSpc>
            <a:spcBef>
              <a:spcPct val="0"/>
            </a:spcBef>
            <a:spcAft>
              <a:spcPts val="0"/>
            </a:spcAft>
            <a:buNone/>
          </a:pPr>
          <a:endParaRPr lang="en-US" sz="1200" kern="1200">
            <a:solidFill>
              <a:srgbClr val="002060"/>
            </a:solidFill>
          </a:endParaRPr>
        </a:p>
        <a:p>
          <a:pPr marL="0" lvl="0" indent="0" algn="l" defTabSz="533400">
            <a:lnSpc>
              <a:spcPct val="100000"/>
            </a:lnSpc>
            <a:spcBef>
              <a:spcPct val="0"/>
            </a:spcBef>
            <a:spcAft>
              <a:spcPts val="0"/>
            </a:spcAft>
            <a:buNone/>
          </a:pPr>
          <a:r>
            <a:rPr lang="en-US" sz="1200" kern="1200">
              <a:solidFill>
                <a:srgbClr val="002060"/>
              </a:solidFill>
              <a:latin typeface="Calibri" panose="020F0502020204030204" pitchFamily="34" charset="0"/>
              <a:cs typeface="Calibri" panose="020F0502020204030204" pitchFamily="34" charset="0"/>
            </a:rPr>
            <a:t>•Maintains MOSES Documentation</a:t>
          </a:r>
          <a:endParaRPr lang="en-US" sz="1200" kern="1200">
            <a:solidFill>
              <a:srgbClr val="002060"/>
            </a:solidFill>
          </a:endParaRPr>
        </a:p>
      </dsp:txBody>
      <dsp:txXfrm>
        <a:off x="5503038" y="2055131"/>
        <a:ext cx="1824193" cy="246620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1798B2-8A4B-2446-B6F0-7A9B9C158E37}" type="datetimeFigureOut">
              <a:rPr lang="en-US" smtClean="0"/>
              <a:t>4/11/2022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E1118-A4E6-2B4A-AF18-287D336DCF6C}" type="datetimeFigureOut">
              <a:rPr lang="en-US" smtClean="0"/>
              <a:t>4/11/2022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a:t>
            </a:fld>
            <a:endParaRPr lang="en-US"/>
          </a:p>
        </p:txBody>
      </p:sp>
      <p:sp>
        <p:nvSpPr>
          <p:cNvPr id="6" name="Notes Placeholder 5">
            <a:extLst>
              <a:ext uri="{FF2B5EF4-FFF2-40B4-BE49-F238E27FC236}">
                <a16:creationId xmlns:a16="http://schemas.microsoft.com/office/drawing/2014/main" id="{E2C97D22-2D33-4006-9283-472EB47DB26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6869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5449" indent="-289562">
              <a:spcBef>
                <a:spcPct val="30000"/>
              </a:spcBef>
              <a:defRPr sz="1200">
                <a:solidFill>
                  <a:schemeClr val="tx1"/>
                </a:solidFill>
                <a:latin typeface="Arial" panose="020B0604020202020204" pitchFamily="34" charset="0"/>
                <a:cs typeface="Arial" panose="020B0604020202020204" pitchFamily="34" charset="0"/>
              </a:defRPr>
            </a:lvl2pPr>
            <a:lvl3pPr marL="1163100" indent="-231326">
              <a:spcBef>
                <a:spcPct val="30000"/>
              </a:spcBef>
              <a:defRPr sz="1200">
                <a:solidFill>
                  <a:schemeClr val="tx1"/>
                </a:solidFill>
                <a:latin typeface="Arial" panose="020B0604020202020204" pitchFamily="34" charset="0"/>
                <a:cs typeface="Arial" panose="020B0604020202020204" pitchFamily="34" charset="0"/>
              </a:defRPr>
            </a:lvl3pPr>
            <a:lvl4pPr marL="1628987" indent="-231326">
              <a:spcBef>
                <a:spcPct val="30000"/>
              </a:spcBef>
              <a:defRPr sz="1200">
                <a:solidFill>
                  <a:schemeClr val="tx1"/>
                </a:solidFill>
                <a:latin typeface="Arial" panose="020B0604020202020204" pitchFamily="34" charset="0"/>
                <a:cs typeface="Arial" panose="020B0604020202020204" pitchFamily="34" charset="0"/>
              </a:defRPr>
            </a:lvl4pPr>
            <a:lvl5pPr marL="2094873" indent="-231326">
              <a:spcBef>
                <a:spcPct val="30000"/>
              </a:spcBef>
              <a:defRPr sz="1200">
                <a:solidFill>
                  <a:schemeClr val="tx1"/>
                </a:solidFill>
                <a:latin typeface="Arial" panose="020B0604020202020204" pitchFamily="34" charset="0"/>
                <a:cs typeface="Arial" panose="020B0604020202020204" pitchFamily="34" charset="0"/>
              </a:defRPr>
            </a:lvl5pPr>
            <a:lvl6pPr marL="2560760" indent="-231326"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6647" indent="-231326"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2534" indent="-231326"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58421" indent="-231326"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BC1DC9-86C5-40A1-A8B4-11DC2479C67B}" type="slidenum">
              <a:rPr lang="en-US" altLang="en-US" smtClean="0">
                <a:solidFill>
                  <a:srgbClr val="000000"/>
                </a:solidFill>
              </a:rPr>
              <a:pPr>
                <a:spcBef>
                  <a:spcPct val="0"/>
                </a:spcBef>
              </a:pPr>
              <a:t>10</a:t>
            </a:fld>
            <a:endParaRPr lang="en-US" altLang="en-US">
              <a:solidFill>
                <a:srgbClr val="000000"/>
              </a:solidFill>
            </a:endParaRPr>
          </a:p>
        </p:txBody>
      </p:sp>
      <p:sp>
        <p:nvSpPr>
          <p:cNvPr id="2" name="Notes Placeholder 1">
            <a:extLst>
              <a:ext uri="{FF2B5EF4-FFF2-40B4-BE49-F238E27FC236}">
                <a16:creationId xmlns:a16="http://schemas.microsoft.com/office/drawing/2014/main" id="{5AE7834E-A508-4201-9628-1CAC4C53024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727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
        <p:nvSpPr>
          <p:cNvPr id="6" name="Notes Placeholder 5">
            <a:extLst>
              <a:ext uri="{FF2B5EF4-FFF2-40B4-BE49-F238E27FC236}">
                <a16:creationId xmlns:a16="http://schemas.microsoft.com/office/drawing/2014/main" id="{EA49A960-008A-45E7-B16A-3E52ED9F207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1051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206307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
        <p:nvSpPr>
          <p:cNvPr id="6" name="Notes Placeholder 5">
            <a:extLst>
              <a:ext uri="{FF2B5EF4-FFF2-40B4-BE49-F238E27FC236}">
                <a16:creationId xmlns:a16="http://schemas.microsoft.com/office/drawing/2014/main" id="{B76E20E8-06A4-4647-9C5B-2A8972C7D36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362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
        <p:nvSpPr>
          <p:cNvPr id="6" name="Notes Placeholder 5">
            <a:extLst>
              <a:ext uri="{FF2B5EF4-FFF2-40B4-BE49-F238E27FC236}">
                <a16:creationId xmlns:a16="http://schemas.microsoft.com/office/drawing/2014/main" id="{5FB7CD3E-6D85-4C59-9D27-7D8F993CF9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1901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
        <p:nvSpPr>
          <p:cNvPr id="6" name="Notes Placeholder 5">
            <a:extLst>
              <a:ext uri="{FF2B5EF4-FFF2-40B4-BE49-F238E27FC236}">
                <a16:creationId xmlns:a16="http://schemas.microsoft.com/office/drawing/2014/main" id="{390EF98A-4B8C-4C4E-B569-F4F4972AF45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1493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16</a:t>
            </a:fld>
            <a:endParaRPr lang="en-US"/>
          </a:p>
        </p:txBody>
      </p:sp>
      <p:sp>
        <p:nvSpPr>
          <p:cNvPr id="6" name="Notes Placeholder 5">
            <a:extLst>
              <a:ext uri="{FF2B5EF4-FFF2-40B4-BE49-F238E27FC236}">
                <a16:creationId xmlns:a16="http://schemas.microsoft.com/office/drawing/2014/main" id="{CC69C79B-94A0-43D6-B434-15B2DA84E6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703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303856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
        <p:nvSpPr>
          <p:cNvPr id="6" name="Notes Placeholder 5">
            <a:extLst>
              <a:ext uri="{FF2B5EF4-FFF2-40B4-BE49-F238E27FC236}">
                <a16:creationId xmlns:a16="http://schemas.microsoft.com/office/drawing/2014/main" id="{EC06514B-DD4D-46DE-AB77-6349FE58C6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8225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19</a:t>
            </a:fld>
            <a:endParaRPr lang="en-US"/>
          </a:p>
        </p:txBody>
      </p:sp>
      <p:sp>
        <p:nvSpPr>
          <p:cNvPr id="6" name="Notes Placeholder 5">
            <a:extLst>
              <a:ext uri="{FF2B5EF4-FFF2-40B4-BE49-F238E27FC236}">
                <a16:creationId xmlns:a16="http://schemas.microsoft.com/office/drawing/2014/main" id="{C84202B2-0B06-4D95-80E4-13B26CFFDE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956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a:t>
            </a:fld>
            <a:endParaRPr lang="en-US"/>
          </a:p>
        </p:txBody>
      </p:sp>
      <p:sp>
        <p:nvSpPr>
          <p:cNvPr id="6" name="Notes Placeholder 5">
            <a:extLst>
              <a:ext uri="{FF2B5EF4-FFF2-40B4-BE49-F238E27FC236}">
                <a16:creationId xmlns:a16="http://schemas.microsoft.com/office/drawing/2014/main" id="{2435704B-0FEB-4C1B-A9AF-2AE2B47CEA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5067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9350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
        <p:nvSpPr>
          <p:cNvPr id="6" name="Notes Placeholder 5">
            <a:extLst>
              <a:ext uri="{FF2B5EF4-FFF2-40B4-BE49-F238E27FC236}">
                <a16:creationId xmlns:a16="http://schemas.microsoft.com/office/drawing/2014/main" id="{0299BE6D-0010-47F6-B3FE-1CB3C875F5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908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
        <p:nvSpPr>
          <p:cNvPr id="6" name="Notes Placeholder 5">
            <a:extLst>
              <a:ext uri="{FF2B5EF4-FFF2-40B4-BE49-F238E27FC236}">
                <a16:creationId xmlns:a16="http://schemas.microsoft.com/office/drawing/2014/main" id="{BEBACFEB-A891-4749-9A69-350699F08A9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703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
        <p:nvSpPr>
          <p:cNvPr id="6" name="Notes Placeholder 5">
            <a:extLst>
              <a:ext uri="{FF2B5EF4-FFF2-40B4-BE49-F238E27FC236}">
                <a16:creationId xmlns:a16="http://schemas.microsoft.com/office/drawing/2014/main" id="{840E00CA-97D7-42D1-9D01-B26AC76429D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5040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
        <p:nvSpPr>
          <p:cNvPr id="6" name="Notes Placeholder 5">
            <a:extLst>
              <a:ext uri="{FF2B5EF4-FFF2-40B4-BE49-F238E27FC236}">
                <a16:creationId xmlns:a16="http://schemas.microsoft.com/office/drawing/2014/main" id="{0C63DCCE-DCCC-42D0-8BE9-DFF71701C9A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0142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
        <p:nvSpPr>
          <p:cNvPr id="6" name="Notes Placeholder 5">
            <a:extLst>
              <a:ext uri="{FF2B5EF4-FFF2-40B4-BE49-F238E27FC236}">
                <a16:creationId xmlns:a16="http://schemas.microsoft.com/office/drawing/2014/main" id="{1769B72C-8C09-469C-B22C-0AF489A6F9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34336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595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99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968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29</a:t>
            </a:fld>
            <a:endParaRPr lang="en-US"/>
          </a:p>
        </p:txBody>
      </p:sp>
      <p:sp>
        <p:nvSpPr>
          <p:cNvPr id="6" name="Notes Placeholder 5">
            <a:extLst>
              <a:ext uri="{FF2B5EF4-FFF2-40B4-BE49-F238E27FC236}">
                <a16:creationId xmlns:a16="http://schemas.microsoft.com/office/drawing/2014/main" id="{22695C40-7D9E-4344-9085-C215B05A5D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6209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CEA74400-618E-4300-AAA4-55ED63D69F5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06601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
        <p:nvSpPr>
          <p:cNvPr id="6" name="Notes Placeholder 5">
            <a:extLst>
              <a:ext uri="{FF2B5EF4-FFF2-40B4-BE49-F238E27FC236}">
                <a16:creationId xmlns:a16="http://schemas.microsoft.com/office/drawing/2014/main" id="{795C9DBD-6BFA-4C84-A431-539FB400529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54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909772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873616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
        <p:nvSpPr>
          <p:cNvPr id="6" name="Notes Placeholder 5">
            <a:extLst>
              <a:ext uri="{FF2B5EF4-FFF2-40B4-BE49-F238E27FC236}">
                <a16:creationId xmlns:a16="http://schemas.microsoft.com/office/drawing/2014/main" id="{28437ADB-9AF2-4FB4-AB37-B93C8879FB3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7930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
        <p:nvSpPr>
          <p:cNvPr id="6" name="Notes Placeholder 5">
            <a:extLst>
              <a:ext uri="{FF2B5EF4-FFF2-40B4-BE49-F238E27FC236}">
                <a16:creationId xmlns:a16="http://schemas.microsoft.com/office/drawing/2014/main" id="{C30E0E23-CAB7-4DEF-81A2-CE1A60BB5A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26983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35</a:t>
            </a:fld>
            <a:endParaRPr lang="en-US"/>
          </a:p>
        </p:txBody>
      </p:sp>
      <p:sp>
        <p:nvSpPr>
          <p:cNvPr id="6" name="Notes Placeholder 5">
            <a:extLst>
              <a:ext uri="{FF2B5EF4-FFF2-40B4-BE49-F238E27FC236}">
                <a16:creationId xmlns:a16="http://schemas.microsoft.com/office/drawing/2014/main" id="{B2EC961C-A282-41A1-8810-922719AE75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70223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2141410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
        <p:nvSpPr>
          <p:cNvPr id="6" name="Notes Placeholder 5">
            <a:extLst>
              <a:ext uri="{FF2B5EF4-FFF2-40B4-BE49-F238E27FC236}">
                <a16:creationId xmlns:a16="http://schemas.microsoft.com/office/drawing/2014/main" id="{4C848776-86B0-4916-BE01-9A51FDE425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03678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
        <p:nvSpPr>
          <p:cNvPr id="6" name="Notes Placeholder 5">
            <a:extLst>
              <a:ext uri="{FF2B5EF4-FFF2-40B4-BE49-F238E27FC236}">
                <a16:creationId xmlns:a16="http://schemas.microsoft.com/office/drawing/2014/main" id="{600501BE-23C9-4C60-96A8-105507A3A80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12963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
        <p:nvSpPr>
          <p:cNvPr id="6" name="Notes Placeholder 5">
            <a:extLst>
              <a:ext uri="{FF2B5EF4-FFF2-40B4-BE49-F238E27FC236}">
                <a16:creationId xmlns:a16="http://schemas.microsoft.com/office/drawing/2014/main" id="{EBDA2C20-3810-48CE-971B-B962197142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0104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7" name="Google Shape;12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340A439A-3E36-481C-84D1-28FCE39475BB}"/>
              </a:ext>
            </a:extLst>
          </p:cNvPr>
          <p:cNvSpPr>
            <a:spLocks noGrp="1"/>
          </p:cNvSpPr>
          <p:nvPr>
            <p:ph type="body" sz="quarter" idx="3"/>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40</a:t>
            </a:fld>
            <a:endParaRPr lang="en-US"/>
          </a:p>
        </p:txBody>
      </p:sp>
      <p:sp>
        <p:nvSpPr>
          <p:cNvPr id="6" name="Notes Placeholder 5">
            <a:extLst>
              <a:ext uri="{FF2B5EF4-FFF2-40B4-BE49-F238E27FC236}">
                <a16:creationId xmlns:a16="http://schemas.microsoft.com/office/drawing/2014/main" id="{14134CF5-4950-4DB2-B163-0A92051C2E6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24835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41</a:t>
            </a:fld>
            <a:endParaRPr lang="en-US"/>
          </a:p>
        </p:txBody>
      </p:sp>
      <p:sp>
        <p:nvSpPr>
          <p:cNvPr id="6" name="Notes Placeholder 5">
            <a:extLst>
              <a:ext uri="{FF2B5EF4-FFF2-40B4-BE49-F238E27FC236}">
                <a16:creationId xmlns:a16="http://schemas.microsoft.com/office/drawing/2014/main" id="{A77B65FF-C6ED-4652-9FCB-EF70427BF5E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05878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42</a:t>
            </a:fld>
            <a:endParaRPr lang="en-US"/>
          </a:p>
        </p:txBody>
      </p:sp>
    </p:spTree>
    <p:extLst>
      <p:ext uri="{BB962C8B-B14F-4D97-AF65-F5344CB8AC3E}">
        <p14:creationId xmlns:p14="http://schemas.microsoft.com/office/powerpoint/2010/main" val="864997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43</a:t>
            </a:fld>
            <a:endParaRPr lang="en-US"/>
          </a:p>
        </p:txBody>
      </p:sp>
      <p:sp>
        <p:nvSpPr>
          <p:cNvPr id="6" name="Notes Placeholder 5">
            <a:extLst>
              <a:ext uri="{FF2B5EF4-FFF2-40B4-BE49-F238E27FC236}">
                <a16:creationId xmlns:a16="http://schemas.microsoft.com/office/drawing/2014/main" id="{07F504C9-A841-49C7-95D0-08C7733FED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83758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
        <p:nvSpPr>
          <p:cNvPr id="6" name="Notes Placeholder 5">
            <a:extLst>
              <a:ext uri="{FF2B5EF4-FFF2-40B4-BE49-F238E27FC236}">
                <a16:creationId xmlns:a16="http://schemas.microsoft.com/office/drawing/2014/main" id="{3B05B821-24C5-4D73-B760-EBD9750CC2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17026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45</a:t>
            </a:fld>
            <a:endParaRPr lang="en-US"/>
          </a:p>
        </p:txBody>
      </p:sp>
      <p:sp>
        <p:nvSpPr>
          <p:cNvPr id="6" name="Notes Placeholder 5">
            <a:extLst>
              <a:ext uri="{FF2B5EF4-FFF2-40B4-BE49-F238E27FC236}">
                <a16:creationId xmlns:a16="http://schemas.microsoft.com/office/drawing/2014/main" id="{2054D26F-C38C-4B27-A9E6-4DD3281338B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28105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t>46</a:t>
            </a:fld>
            <a:endParaRPr lang="en-US"/>
          </a:p>
        </p:txBody>
      </p:sp>
    </p:spTree>
    <p:extLst>
      <p:ext uri="{BB962C8B-B14F-4D97-AF65-F5344CB8AC3E}">
        <p14:creationId xmlns:p14="http://schemas.microsoft.com/office/powerpoint/2010/main" val="2350423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
        <p:nvSpPr>
          <p:cNvPr id="6" name="Notes Placeholder 5">
            <a:extLst>
              <a:ext uri="{FF2B5EF4-FFF2-40B4-BE49-F238E27FC236}">
                <a16:creationId xmlns:a16="http://schemas.microsoft.com/office/drawing/2014/main" id="{9BCD1FC8-BC29-4556-84AD-41FDDE4488E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71038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48</a:t>
            </a:fld>
            <a:endParaRPr lang="en-US"/>
          </a:p>
        </p:txBody>
      </p:sp>
      <p:sp>
        <p:nvSpPr>
          <p:cNvPr id="7" name="Notes Placeholder 6">
            <a:extLst>
              <a:ext uri="{FF2B5EF4-FFF2-40B4-BE49-F238E27FC236}">
                <a16:creationId xmlns:a16="http://schemas.microsoft.com/office/drawing/2014/main" id="{271BF52C-2270-49F9-B63A-6620A5F1440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5271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bd8756b2c_0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abd8756b2c_0_3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3" name="Notes Placeholder 2">
            <a:extLst>
              <a:ext uri="{FF2B5EF4-FFF2-40B4-BE49-F238E27FC236}">
                <a16:creationId xmlns:a16="http://schemas.microsoft.com/office/drawing/2014/main" id="{70F61ED6-C20C-48E5-81B6-4BDD153BE6EB}"/>
              </a:ext>
            </a:extLst>
          </p:cNvPr>
          <p:cNvSpPr>
            <a:spLocks noGrp="1"/>
          </p:cNvSpPr>
          <p:nvPr>
            <p:ph type="body" sz="quarter"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bd8756b2c_0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abd8756b2c_0_38:notes"/>
          <p:cNvSpPr txBox="1">
            <a:spLocks noGrp="1"/>
          </p:cNvSpPr>
          <p:nvPr>
            <p:ph type="sldNum" idx="12"/>
          </p:nvPr>
        </p:nvSpPr>
        <p:spPr>
          <a:xfrm>
            <a:off x="3749958" y="866637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3" name="Notes Placeholder 2">
            <a:extLst>
              <a:ext uri="{FF2B5EF4-FFF2-40B4-BE49-F238E27FC236}">
                <a16:creationId xmlns:a16="http://schemas.microsoft.com/office/drawing/2014/main" id="{D9247252-79D6-4D50-A9CB-0609F89D1F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922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
        <p:nvSpPr>
          <p:cNvPr id="6" name="Notes Placeholder 5">
            <a:extLst>
              <a:ext uri="{FF2B5EF4-FFF2-40B4-BE49-F238E27FC236}">
                <a16:creationId xmlns:a16="http://schemas.microsoft.com/office/drawing/2014/main" id="{0069A99D-A3BA-40C9-B299-CD260CBBC0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8587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458788"/>
            <a:ext cx="4572000" cy="3429000"/>
          </a:xfrm>
        </p:spPr>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
        <p:nvSpPr>
          <p:cNvPr id="9" name="Notes Placeholder 2">
            <a:extLst>
              <a:ext uri="{FF2B5EF4-FFF2-40B4-BE49-F238E27FC236}">
                <a16:creationId xmlns:a16="http://schemas.microsoft.com/office/drawing/2014/main" id="{14A21835-ECEB-40A2-993A-424116487928}"/>
              </a:ext>
            </a:extLst>
          </p:cNvPr>
          <p:cNvSpPr txBox="1">
            <a:spLocks/>
          </p:cNvSpPr>
          <p:nvPr/>
        </p:nvSpPr>
        <p:spPr>
          <a:xfrm>
            <a:off x="4903470" y="4114800"/>
            <a:ext cx="6286500" cy="4467543"/>
          </a:xfrm>
          <a:prstGeom prst="rect">
            <a:avLst/>
          </a:prstGeom>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171450" indent="-171450">
              <a:buFont typeface="Arial" panose="020B0604020202020204" pitchFamily="34" charset="0"/>
              <a:buChar char="•"/>
            </a:pPr>
            <a:endParaRPr lang="en-US"/>
          </a:p>
        </p:txBody>
      </p:sp>
      <p:sp>
        <p:nvSpPr>
          <p:cNvPr id="6" name="Notes Placeholder 5">
            <a:extLst>
              <a:ext uri="{FF2B5EF4-FFF2-40B4-BE49-F238E27FC236}">
                <a16:creationId xmlns:a16="http://schemas.microsoft.com/office/drawing/2014/main" id="{107649D0-5695-42F7-B2F9-E6D9E60ECC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0288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
        <p:nvSpPr>
          <p:cNvPr id="6" name="Notes Placeholder 5">
            <a:extLst>
              <a:ext uri="{FF2B5EF4-FFF2-40B4-BE49-F238E27FC236}">
                <a16:creationId xmlns:a16="http://schemas.microsoft.com/office/drawing/2014/main" id="{D8B08148-B1AB-4662-A23D-06E6EC0C0C4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0134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1"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390467" y="6358003"/>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9pPr>
          </a:lstStyle>
          <a:p>
            <a:fld id="{00000000-1234-1234-1234-123412341234}" type="slidenum">
              <a:rPr lang="en-US" smtClean="0"/>
              <a:pPr/>
              <a:t>‹#›</a:t>
            </a:fld>
            <a:endParaRPr lang="en-US"/>
          </a:p>
        </p:txBody>
      </p:sp>
      <p:cxnSp>
        <p:nvCxnSpPr>
          <p:cNvPr id="31" name="Google Shape;31;p6"/>
          <p:cNvCxnSpPr/>
          <p:nvPr/>
        </p:nvCxnSpPr>
        <p:spPr>
          <a:xfrm rot="10800000">
            <a:off x="8406188" y="6483049"/>
            <a:ext cx="0" cy="148867"/>
          </a:xfrm>
          <a:prstGeom prst="straightConnector1">
            <a:avLst/>
          </a:prstGeom>
          <a:noFill/>
          <a:ln w="12700" cap="flat" cmpd="sng">
            <a:solidFill>
              <a:schemeClr val="dk1"/>
            </a:solidFill>
            <a:prstDash val="solid"/>
            <a:round/>
            <a:headEnd type="none" w="sm" len="sm"/>
            <a:tailEnd type="none" w="sm" len="sm"/>
          </a:ln>
        </p:spPr>
      </p:cxnSp>
      <p:sp>
        <p:nvSpPr>
          <p:cNvPr id="32" name="Google Shape;32;p6"/>
          <p:cNvSpPr txBox="1">
            <a:spLocks noGrp="1"/>
          </p:cNvSpPr>
          <p:nvPr>
            <p:ph type="body" idx="1"/>
          </p:nvPr>
        </p:nvSpPr>
        <p:spPr>
          <a:xfrm>
            <a:off x="457200" y="1446237"/>
            <a:ext cx="8229600" cy="4525963"/>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1350"/>
              </a:spcBef>
              <a:spcAft>
                <a:spcPts val="0"/>
              </a:spcAft>
              <a:buSzPts val="1800"/>
              <a:buChar char="•"/>
              <a:defRPr/>
            </a:lvl1pPr>
            <a:lvl2pPr marL="685800" lvl="1" indent="-257175" algn="l">
              <a:lnSpc>
                <a:spcPct val="90000"/>
              </a:lnSpc>
              <a:spcBef>
                <a:spcPts val="675"/>
              </a:spcBef>
              <a:spcAft>
                <a:spcPts val="0"/>
              </a:spcAft>
              <a:buSzPts val="1800"/>
              <a:buChar char="–"/>
              <a:defRPr/>
            </a:lvl2pPr>
            <a:lvl3pPr marL="1028700" lvl="2" indent="-257175" algn="l">
              <a:lnSpc>
                <a:spcPct val="90000"/>
              </a:lnSpc>
              <a:spcBef>
                <a:spcPts val="675"/>
              </a:spcBef>
              <a:spcAft>
                <a:spcPts val="0"/>
              </a:spcAft>
              <a:buSzPts val="1800"/>
              <a:buChar char="•"/>
              <a:defRPr/>
            </a:lvl3pPr>
            <a:lvl4pPr marL="1371600" lvl="3" indent="-257175" algn="l">
              <a:lnSpc>
                <a:spcPct val="90000"/>
              </a:lnSpc>
              <a:spcBef>
                <a:spcPts val="675"/>
              </a:spcBef>
              <a:spcAft>
                <a:spcPts val="0"/>
              </a:spcAft>
              <a:buSzPts val="1800"/>
              <a:buChar char="–"/>
              <a:defRPr/>
            </a:lvl4pPr>
            <a:lvl5pPr marL="1714500" lvl="4" indent="-257175" algn="l">
              <a:lnSpc>
                <a:spcPct val="90000"/>
              </a:lnSpc>
              <a:spcBef>
                <a:spcPts val="675"/>
              </a:spcBef>
              <a:spcAft>
                <a:spcPts val="0"/>
              </a:spcAft>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8207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2 Content Boxes">
  <p:cSld name="2_2 Content Boxe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1"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390467" y="6358003"/>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rgbClr val="042B4A"/>
                </a:solidFill>
                <a:latin typeface="Calibri"/>
                <a:ea typeface="Calibri"/>
                <a:cs typeface="Calibri"/>
                <a:sym typeface="Calibri"/>
              </a:defRPr>
            </a:lvl9pPr>
          </a:lstStyle>
          <a:p>
            <a:fld id="{00000000-1234-1234-1234-123412341234}" type="slidenum">
              <a:rPr lang="en-US" smtClean="0"/>
              <a:pPr/>
              <a:t>‹#›</a:t>
            </a:fld>
            <a:endParaRPr lang="en-US"/>
          </a:p>
        </p:txBody>
      </p:sp>
      <p:cxnSp>
        <p:nvCxnSpPr>
          <p:cNvPr id="36" name="Google Shape;36;p9"/>
          <p:cNvCxnSpPr/>
          <p:nvPr/>
        </p:nvCxnSpPr>
        <p:spPr>
          <a:xfrm rot="10800000">
            <a:off x="8406188" y="6483049"/>
            <a:ext cx="0" cy="148867"/>
          </a:xfrm>
          <a:prstGeom prst="straightConnector1">
            <a:avLst/>
          </a:prstGeom>
          <a:noFill/>
          <a:ln w="12700" cap="flat" cmpd="sng">
            <a:solidFill>
              <a:schemeClr val="dk1"/>
            </a:solidFill>
            <a:prstDash val="solid"/>
            <a:round/>
            <a:headEnd type="none" w="sm" len="sm"/>
            <a:tailEnd type="none" w="sm" len="sm"/>
          </a:ln>
        </p:spPr>
      </p:cxnSp>
      <p:sp>
        <p:nvSpPr>
          <p:cNvPr id="37" name="Google Shape;37;p9"/>
          <p:cNvSpPr txBox="1">
            <a:spLocks noGrp="1"/>
          </p:cNvSpPr>
          <p:nvPr>
            <p:ph type="body" idx="1"/>
          </p:nvPr>
        </p:nvSpPr>
        <p:spPr>
          <a:xfrm>
            <a:off x="457201" y="1446237"/>
            <a:ext cx="3903133" cy="4525963"/>
          </a:xfrm>
          <a:prstGeom prst="rect">
            <a:avLst/>
          </a:prstGeom>
          <a:noFill/>
          <a:ln>
            <a:noFill/>
          </a:ln>
        </p:spPr>
        <p:txBody>
          <a:bodyPr spcFirstLastPara="1" wrap="square" lIns="91425" tIns="45700" rIns="91425" bIns="45700" anchor="t" anchorCtr="0">
            <a:noAutofit/>
          </a:bodyPr>
          <a:lstStyle>
            <a:lvl1pPr marL="342900" lvl="0" indent="-285750" algn="l">
              <a:lnSpc>
                <a:spcPct val="90000"/>
              </a:lnSpc>
              <a:spcBef>
                <a:spcPts val="1350"/>
              </a:spcBef>
              <a:spcAft>
                <a:spcPts val="0"/>
              </a:spcAft>
              <a:buSzPts val="2400"/>
              <a:buChar char="•"/>
              <a:defRPr sz="1800"/>
            </a:lvl1pPr>
            <a:lvl2pPr marL="685800" lvl="1" indent="-266700" algn="l">
              <a:lnSpc>
                <a:spcPct val="90000"/>
              </a:lnSpc>
              <a:spcBef>
                <a:spcPts val="675"/>
              </a:spcBef>
              <a:spcAft>
                <a:spcPts val="0"/>
              </a:spcAft>
              <a:buSzPts val="2000"/>
              <a:buChar char="–"/>
              <a:defRPr sz="1500"/>
            </a:lvl2pPr>
            <a:lvl3pPr marL="1028700" lvl="2" indent="-257175" algn="l">
              <a:lnSpc>
                <a:spcPct val="90000"/>
              </a:lnSpc>
              <a:spcBef>
                <a:spcPts val="675"/>
              </a:spcBef>
              <a:spcAft>
                <a:spcPts val="0"/>
              </a:spcAft>
              <a:buSzPts val="1800"/>
              <a:buChar char="•"/>
              <a:defRPr sz="1350"/>
            </a:lvl3pPr>
            <a:lvl4pPr marL="1371600" lvl="3" indent="-257175" algn="l">
              <a:lnSpc>
                <a:spcPct val="90000"/>
              </a:lnSpc>
              <a:spcBef>
                <a:spcPts val="675"/>
              </a:spcBef>
              <a:spcAft>
                <a:spcPts val="0"/>
              </a:spcAft>
              <a:buSzPts val="1800"/>
              <a:buChar char="–"/>
              <a:defRPr sz="1350"/>
            </a:lvl4pPr>
            <a:lvl5pPr marL="1714500" lvl="4" indent="-257175" algn="l">
              <a:lnSpc>
                <a:spcPct val="90000"/>
              </a:lnSpc>
              <a:spcBef>
                <a:spcPts val="675"/>
              </a:spcBef>
              <a:spcAft>
                <a:spcPts val="0"/>
              </a:spcAft>
              <a:buSzPts val="1800"/>
              <a:buChar char="»"/>
              <a:defRPr sz="1350"/>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4781549" y="1446237"/>
            <a:ext cx="3903133" cy="4525963"/>
          </a:xfrm>
          <a:prstGeom prst="rect">
            <a:avLst/>
          </a:prstGeom>
          <a:noFill/>
          <a:ln>
            <a:noFill/>
          </a:ln>
        </p:spPr>
        <p:txBody>
          <a:bodyPr spcFirstLastPara="1" wrap="square" lIns="91425" tIns="45700" rIns="91425" bIns="45700" anchor="t" anchorCtr="0">
            <a:noAutofit/>
          </a:bodyPr>
          <a:lstStyle>
            <a:lvl1pPr marL="342900" lvl="0" indent="-285750" algn="l">
              <a:lnSpc>
                <a:spcPct val="90000"/>
              </a:lnSpc>
              <a:spcBef>
                <a:spcPts val="1350"/>
              </a:spcBef>
              <a:spcAft>
                <a:spcPts val="0"/>
              </a:spcAft>
              <a:buSzPts val="2400"/>
              <a:buChar char="•"/>
              <a:defRPr sz="1800"/>
            </a:lvl1pPr>
            <a:lvl2pPr marL="685800" lvl="1" indent="-266700" algn="l">
              <a:lnSpc>
                <a:spcPct val="90000"/>
              </a:lnSpc>
              <a:spcBef>
                <a:spcPts val="675"/>
              </a:spcBef>
              <a:spcAft>
                <a:spcPts val="0"/>
              </a:spcAft>
              <a:buSzPts val="2000"/>
              <a:buChar char="–"/>
              <a:defRPr sz="1500"/>
            </a:lvl2pPr>
            <a:lvl3pPr marL="1028700" lvl="2" indent="-257175" algn="l">
              <a:lnSpc>
                <a:spcPct val="90000"/>
              </a:lnSpc>
              <a:spcBef>
                <a:spcPts val="675"/>
              </a:spcBef>
              <a:spcAft>
                <a:spcPts val="0"/>
              </a:spcAft>
              <a:buSzPts val="1800"/>
              <a:buChar char="•"/>
              <a:defRPr sz="1350"/>
            </a:lvl3pPr>
            <a:lvl4pPr marL="1371600" lvl="3" indent="-257175" algn="l">
              <a:lnSpc>
                <a:spcPct val="90000"/>
              </a:lnSpc>
              <a:spcBef>
                <a:spcPts val="675"/>
              </a:spcBef>
              <a:spcAft>
                <a:spcPts val="0"/>
              </a:spcAft>
              <a:buSzPts val="1800"/>
              <a:buChar char="–"/>
              <a:defRPr sz="1350"/>
            </a:lvl4pPr>
            <a:lvl5pPr marL="1714500" lvl="4" indent="-257175" algn="l">
              <a:lnSpc>
                <a:spcPct val="90000"/>
              </a:lnSpc>
              <a:spcBef>
                <a:spcPts val="675"/>
              </a:spcBef>
              <a:spcAft>
                <a:spcPts val="0"/>
              </a:spcAft>
              <a:buSzPts val="1800"/>
              <a:buChar char="»"/>
              <a:defRPr sz="1350"/>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4912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83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01736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64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849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5529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308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05085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1617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56220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045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519531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769231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743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497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a:solidFill>
                  <a:srgbClr val="042B4A"/>
                </a:solidFill>
                <a:latin typeface="+mn-lt"/>
                <a:cs typeface="Calibri"/>
              </a:rPr>
              <a:t>MassHireFallRiverCareers.org</a:t>
            </a: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202235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C7B1B-AA58-4B9E-9104-F1F0BDBF6919}" type="slidenum">
              <a:rPr lang="en-US" smtClean="0"/>
              <a:t>‹#›</a:t>
            </a:fld>
            <a:endParaRPr lang="en-US"/>
          </a:p>
        </p:txBody>
      </p:sp>
    </p:spTree>
    <p:extLst>
      <p:ext uri="{BB962C8B-B14F-4D97-AF65-F5344CB8AC3E}">
        <p14:creationId xmlns:p14="http://schemas.microsoft.com/office/powerpoint/2010/main" val="943371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0F23F-F36E-4D6A-BECA-D213D0B8AC8D}" type="slidenum">
              <a:rPr lang="en-US" smtClean="0"/>
              <a:t>‹#›</a:t>
            </a:fld>
            <a:endParaRPr lang="en-US"/>
          </a:p>
        </p:txBody>
      </p:sp>
    </p:spTree>
    <p:extLst>
      <p:ext uri="{BB962C8B-B14F-4D97-AF65-F5344CB8AC3E}">
        <p14:creationId xmlns:p14="http://schemas.microsoft.com/office/powerpoint/2010/main" val="2365487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139613"/>
            <a:ext cx="7131000" cy="95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390466" y="6358001"/>
            <a:ext cx="296400" cy="36520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fld id="{00000000-1234-1234-1234-123412341234}" type="slidenum">
              <a:rPr lang="en" smtClean="0"/>
              <a:pPr/>
              <a:t>‹#›</a:t>
            </a:fld>
            <a:endParaRPr lang="en"/>
          </a:p>
        </p:txBody>
      </p:sp>
      <p:cxnSp>
        <p:nvCxnSpPr>
          <p:cNvPr id="83" name="Google Shape;83;p11"/>
          <p:cNvCxnSpPr/>
          <p:nvPr/>
        </p:nvCxnSpPr>
        <p:spPr>
          <a:xfrm rot="10800000">
            <a:off x="8406188" y="6483115"/>
            <a:ext cx="0" cy="14880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4108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7" r:id="rId15"/>
    <p:sldLayoutId id="2147483668" r:id="rId16"/>
    <p:sldLayoutId id="2147483687" r:id="rId17"/>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235495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picpedia.org/chalkboard/a/agenda.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78.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80.sv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79.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83.sv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grow.google/employers/"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a:latin typeface="+mj-lt"/>
              </a:rPr>
              <a:t>April 2022</a:t>
            </a:r>
          </a:p>
        </p:txBody>
      </p:sp>
      <p:sp>
        <p:nvSpPr>
          <p:cNvPr id="5" name="Rectangle 4"/>
          <p:cNvSpPr/>
          <p:nvPr/>
        </p:nvSpPr>
        <p:spPr>
          <a:xfrm>
            <a:off x="2286000" y="3105835"/>
            <a:ext cx="4572000" cy="646331"/>
          </a:xfrm>
          <a:prstGeom prst="rect">
            <a:avLst/>
          </a:prstGeom>
        </p:spPr>
        <p:txBody>
          <a:bodyPr>
            <a:spAutoFit/>
          </a:bodyPr>
          <a:lstStyle/>
          <a:p>
            <a:r>
              <a:rPr lang="en-US">
                <a:latin typeface="+mj-lt"/>
              </a:rPr>
              <a:t>https://www.mass.gov/masshire-career-centers</a:t>
            </a:r>
          </a:p>
        </p:txBody>
      </p:sp>
      <p:grpSp>
        <p:nvGrpSpPr>
          <p:cNvPr id="6" name="Group 5">
            <a:extLst>
              <a:ext uri="{FF2B5EF4-FFF2-40B4-BE49-F238E27FC236}">
                <a16:creationId xmlns:a16="http://schemas.microsoft.com/office/drawing/2014/main" id="{5E68734F-39AF-424A-8BA2-9F20F1DA5C41}"/>
              </a:ext>
            </a:extLst>
          </p:cNvPr>
          <p:cNvGrpSpPr/>
          <p:nvPr/>
        </p:nvGrpSpPr>
        <p:grpSpPr>
          <a:xfrm>
            <a:off x="1961338" y="4874917"/>
            <a:ext cx="7059372" cy="1359739"/>
            <a:chOff x="1961338" y="5019792"/>
            <a:chExt cx="7059372" cy="135973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71FDC723-546E-4AB9-9CC0-5AAA49CFE9ED}"/>
                </a:ext>
              </a:extLst>
            </p:cNvPr>
            <p:cNvPicPr>
              <a:picLocks noChangeAspect="1"/>
            </p:cNvPicPr>
            <p:nvPr/>
          </p:nvPicPr>
          <p:blipFill>
            <a:blip r:embed="rId4"/>
            <a:stretch>
              <a:fillRect/>
            </a:stretch>
          </p:blipFill>
          <p:spPr>
            <a:xfrm>
              <a:off x="1961338" y="5039624"/>
              <a:ext cx="3816891" cy="1293861"/>
            </a:xfrm>
            <a:prstGeom prst="rect">
              <a:avLst/>
            </a:prstGeom>
          </p:spPr>
        </p:pic>
      </p:grpSp>
      <p:sp>
        <p:nvSpPr>
          <p:cNvPr id="9" name="Google Shape;114;p1">
            <a:extLst>
              <a:ext uri="{FF2B5EF4-FFF2-40B4-BE49-F238E27FC236}">
                <a16:creationId xmlns:a16="http://schemas.microsoft.com/office/drawing/2014/main" id="{C9883FAC-ABC9-4981-A104-73AACA87F32D}"/>
              </a:ext>
            </a:extLst>
          </p:cNvPr>
          <p:cNvSpPr txBox="1">
            <a:spLocks/>
          </p:cNvSpPr>
          <p:nvPr/>
        </p:nvSpPr>
        <p:spPr>
          <a:xfrm>
            <a:off x="621882" y="623344"/>
            <a:ext cx="7008074" cy="2207987"/>
          </a:xfrm>
          <a:prstGeom prst="rect">
            <a:avLst/>
          </a:prstGeom>
          <a:noFill/>
          <a:ln>
            <a:noFill/>
          </a:ln>
        </p:spPr>
        <p:txBody>
          <a:bodyPr spcFirstLastPara="1" vert="horz" wrap="square" lIns="0" tIns="34275" rIns="0" bIns="34275" rtlCol="0" anchor="t" anchorCtr="0">
            <a:noAutofit/>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SzPts val="4400"/>
            </a:pPr>
            <a:endParaRPr lang="en-US" sz="3300" cap="small" dirty="0">
              <a:solidFill>
                <a:schemeClr val="lt1"/>
              </a:solidFill>
            </a:endParaRPr>
          </a:p>
          <a:p>
            <a:pPr marL="0" indent="0" algn="ctr">
              <a:buSzPts val="4600"/>
            </a:pPr>
            <a:r>
              <a:rPr lang="en-US" sz="4600" b="1" dirty="0">
                <a:solidFill>
                  <a:schemeClr val="bg1"/>
                </a:solidFill>
                <a:ea typeface="Arial"/>
                <a:cs typeface="Arial"/>
                <a:sym typeface="Arial"/>
              </a:rPr>
              <a:t>Grow with Google (</a:t>
            </a:r>
            <a:r>
              <a:rPr lang="en-US" sz="4600" b="1" dirty="0" err="1">
                <a:solidFill>
                  <a:schemeClr val="bg1"/>
                </a:solidFill>
                <a:ea typeface="Arial"/>
                <a:cs typeface="Arial"/>
                <a:sym typeface="Arial"/>
              </a:rPr>
              <a:t>GwG</a:t>
            </a:r>
            <a:r>
              <a:rPr lang="en-US" sz="4600" b="1" dirty="0">
                <a:solidFill>
                  <a:schemeClr val="bg1"/>
                </a:solidFill>
                <a:ea typeface="Arial"/>
                <a:cs typeface="Arial"/>
                <a:sym typeface="Arial"/>
              </a:rPr>
              <a:t>)</a:t>
            </a:r>
          </a:p>
          <a:p>
            <a:pPr marL="0" indent="0" algn="ctr">
              <a:buSzPts val="4600"/>
            </a:pPr>
            <a:r>
              <a:rPr lang="en-US" sz="4600" b="1" dirty="0">
                <a:solidFill>
                  <a:schemeClr val="bg1"/>
                </a:solidFill>
                <a:ea typeface="Arial"/>
                <a:cs typeface="Arial"/>
                <a:sym typeface="Arial"/>
              </a:rPr>
              <a:t>All-Staff Training</a:t>
            </a:r>
          </a:p>
        </p:txBody>
      </p:sp>
      <p:sp>
        <p:nvSpPr>
          <p:cNvPr id="10" name="TextBox 1">
            <a:extLst>
              <a:ext uri="{FF2B5EF4-FFF2-40B4-BE49-F238E27FC236}">
                <a16:creationId xmlns:a16="http://schemas.microsoft.com/office/drawing/2014/main" id="{18306D2B-B7FC-4500-A5DB-0D6E9D3851BD}"/>
              </a:ext>
            </a:extLst>
          </p:cNvPr>
          <p:cNvSpPr txBox="1"/>
          <p:nvPr/>
        </p:nvSpPr>
        <p:spPr>
          <a:xfrm>
            <a:off x="408562" y="59916"/>
            <a:ext cx="7684732" cy="4001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err="1">
                <a:solidFill>
                  <a:schemeClr val="bg1"/>
                </a:solidFill>
              </a:rPr>
              <a:t>MassHire</a:t>
            </a:r>
            <a:r>
              <a:rPr lang="en-US" sz="1000">
                <a:solidFill>
                  <a:schemeClr val="bg1"/>
                </a:solidFill>
              </a:rPr>
              <a:t> Programs &amp; Services are funded in full by US Department of Labor (USDOL) Employment and Training Administration grants.</a:t>
            </a:r>
          </a:p>
          <a:p>
            <a:pPr algn="ctr"/>
            <a:r>
              <a:rPr lang="en-US" sz="1000">
                <a:solidFill>
                  <a:schemeClr val="bg1"/>
                </a:solidFill>
              </a:rPr>
              <a:t> Additional details furnished upon request. </a:t>
            </a:r>
            <a:endParaRPr lang="en-US" sz="1000">
              <a:solidFill>
                <a:schemeClr val="bg1"/>
              </a:solidFill>
              <a:cs typeface="Calibri"/>
            </a:endParaRPr>
          </a:p>
        </p:txBody>
      </p:sp>
    </p:spTree>
    <p:extLst>
      <p:ext uri="{BB962C8B-B14F-4D97-AF65-F5344CB8AC3E}">
        <p14:creationId xmlns:p14="http://schemas.microsoft.com/office/powerpoint/2010/main" val="208671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p:cNvSpPr/>
          <p:nvPr/>
        </p:nvSpPr>
        <p:spPr bwMode="auto">
          <a:xfrm>
            <a:off x="685800" y="5219700"/>
            <a:ext cx="381000" cy="358775"/>
          </a:xfrm>
          <a:prstGeom prst="arc">
            <a:avLst/>
          </a:prstGeom>
          <a:noFill/>
          <a:ln w="9525" cap="flat" cmpd="sng" algn="ctr">
            <a:noFill/>
            <a:prstDash val="solid"/>
            <a:round/>
            <a:headEnd type="none" w="med" len="med"/>
            <a:tailEnd type="none" w="med" len="med"/>
          </a:ln>
          <a:effectLst/>
        </p:spPr>
        <p:txBody>
          <a:bodyPr anchor="ctr"/>
          <a:lstStyle/>
          <a:p>
            <a:pPr eaLnBrk="1" hangingPunct="1">
              <a:defRPr/>
            </a:pPr>
            <a:endParaRPr lang="en-US" sz="3200">
              <a:solidFill>
                <a:schemeClr val="accent2"/>
              </a:solidFill>
              <a:latin typeface="Arial" charset="0"/>
            </a:endParaRPr>
          </a:p>
        </p:txBody>
      </p:sp>
      <p:sp>
        <p:nvSpPr>
          <p:cNvPr id="80899" name="Oval 8"/>
          <p:cNvSpPr>
            <a:spLocks noChangeArrowheads="1"/>
          </p:cNvSpPr>
          <p:nvPr/>
        </p:nvSpPr>
        <p:spPr bwMode="auto">
          <a:xfrm>
            <a:off x="4648200" y="3276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endParaRPr lang="en-US" altLang="en-US"/>
          </a:p>
        </p:txBody>
      </p:sp>
      <p:graphicFrame>
        <p:nvGraphicFramePr>
          <p:cNvPr id="9" name="Content Placeholder 5">
            <a:extLst>
              <a:ext uri="{FF2B5EF4-FFF2-40B4-BE49-F238E27FC236}">
                <a16:creationId xmlns:a16="http://schemas.microsoft.com/office/drawing/2014/main" id="{05FE7FDA-7C71-4266-A3A1-7FCCBFA9188B}"/>
              </a:ext>
            </a:extLst>
          </p:cNvPr>
          <p:cNvGraphicFramePr>
            <a:graphicFrameLocks/>
          </p:cNvGraphicFramePr>
          <p:nvPr>
            <p:extLst>
              <p:ext uri="{D42A27DB-BD31-4B8C-83A1-F6EECF244321}">
                <p14:modId xmlns:p14="http://schemas.microsoft.com/office/powerpoint/2010/main" val="983076294"/>
              </p:ext>
            </p:extLst>
          </p:nvPr>
        </p:nvGraphicFramePr>
        <p:xfrm>
          <a:off x="275542" y="1422807"/>
          <a:ext cx="8461099" cy="450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9">
            <a:extLst>
              <a:ext uri="{FF2B5EF4-FFF2-40B4-BE49-F238E27FC236}">
                <a16:creationId xmlns:a16="http://schemas.microsoft.com/office/drawing/2014/main" id="{51751D39-F24E-4AC4-BA00-0583A9C22ED9}"/>
              </a:ext>
            </a:extLst>
          </p:cNvPr>
          <p:cNvSpPr/>
          <p:nvPr/>
        </p:nvSpPr>
        <p:spPr>
          <a:xfrm>
            <a:off x="6262057" y="3344927"/>
            <a:ext cx="1501717" cy="786031"/>
          </a:xfrm>
          <a:prstGeom prst="rightArrow">
            <a:avLst/>
          </a:prstGeom>
          <a:solidFill>
            <a:srgbClr val="1CADE4"/>
          </a:solidFill>
          <a:ln w="22225" cap="rnd" cmpd="sng" algn="ctr">
            <a:solidFill>
              <a:srgbClr val="1CADE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Franklin Gothic Book" panose="020B0502020104020203"/>
                <a:ea typeface="+mn-ea"/>
                <a:cs typeface="+mn-cs"/>
              </a:rPr>
              <a:t>Referrals</a:t>
            </a:r>
          </a:p>
        </p:txBody>
      </p:sp>
      <p:sp>
        <p:nvSpPr>
          <p:cNvPr id="14" name="Rounded Rectangle 10">
            <a:extLst>
              <a:ext uri="{FF2B5EF4-FFF2-40B4-BE49-F238E27FC236}">
                <a16:creationId xmlns:a16="http://schemas.microsoft.com/office/drawing/2014/main" id="{3637803B-575E-4DF9-97EC-B36635513A78}"/>
              </a:ext>
            </a:extLst>
          </p:cNvPr>
          <p:cNvSpPr/>
          <p:nvPr/>
        </p:nvSpPr>
        <p:spPr>
          <a:xfrm>
            <a:off x="8338104" y="2735914"/>
            <a:ext cx="531770" cy="1995771"/>
          </a:xfrm>
          <a:prstGeom prst="roundRect">
            <a:avLst/>
          </a:prstGeom>
          <a:solidFill>
            <a:srgbClr val="3E8853"/>
          </a:solidFill>
          <a:ln w="22225" cap="rnd" cmpd="sng" algn="ctr">
            <a:solidFill>
              <a:srgbClr val="3E8853">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Franklin Gothic Book" panose="020B0502020104020203"/>
                <a:ea typeface="+mn-ea"/>
                <a:cs typeface="+mn-cs"/>
              </a:rPr>
              <a:t>Employment</a:t>
            </a:r>
          </a:p>
        </p:txBody>
      </p:sp>
      <p:pic>
        <p:nvPicPr>
          <p:cNvPr id="15" name="Picture 14">
            <a:extLst>
              <a:ext uri="{FF2B5EF4-FFF2-40B4-BE49-F238E27FC236}">
                <a16:creationId xmlns:a16="http://schemas.microsoft.com/office/drawing/2014/main" id="{BFB0F7C2-2924-49DD-B825-B89D7AF798B6}"/>
              </a:ext>
            </a:extLst>
          </p:cNvPr>
          <p:cNvPicPr>
            <a:picLocks noChangeAspect="1"/>
          </p:cNvPicPr>
          <p:nvPr/>
        </p:nvPicPr>
        <p:blipFill>
          <a:blip r:embed="rId8"/>
          <a:stretch>
            <a:fillRect/>
          </a:stretch>
        </p:blipFill>
        <p:spPr>
          <a:xfrm>
            <a:off x="5333934" y="2387019"/>
            <a:ext cx="772005" cy="895610"/>
          </a:xfrm>
          <a:prstGeom prst="rect">
            <a:avLst/>
          </a:prstGeom>
        </p:spPr>
      </p:pic>
      <p:pic>
        <p:nvPicPr>
          <p:cNvPr id="17" name="Picture 16">
            <a:extLst>
              <a:ext uri="{FF2B5EF4-FFF2-40B4-BE49-F238E27FC236}">
                <a16:creationId xmlns:a16="http://schemas.microsoft.com/office/drawing/2014/main" id="{C4E18433-6863-4E9F-B144-2391B5BAF7F6}"/>
              </a:ext>
            </a:extLst>
          </p:cNvPr>
          <p:cNvPicPr>
            <a:picLocks noChangeAspect="1"/>
          </p:cNvPicPr>
          <p:nvPr/>
        </p:nvPicPr>
        <p:blipFill>
          <a:blip r:embed="rId9"/>
          <a:stretch>
            <a:fillRect/>
          </a:stretch>
        </p:blipFill>
        <p:spPr>
          <a:xfrm>
            <a:off x="5296990" y="3827438"/>
            <a:ext cx="772005" cy="786031"/>
          </a:xfrm>
          <a:prstGeom prst="rect">
            <a:avLst/>
          </a:prstGeom>
        </p:spPr>
      </p:pic>
      <p:sp>
        <p:nvSpPr>
          <p:cNvPr id="47" name="TextBox 46">
            <a:extLst>
              <a:ext uri="{FF2B5EF4-FFF2-40B4-BE49-F238E27FC236}">
                <a16:creationId xmlns:a16="http://schemas.microsoft.com/office/drawing/2014/main" id="{32F82454-B206-41BD-AA18-C0D1050660D7}"/>
              </a:ext>
            </a:extLst>
          </p:cNvPr>
          <p:cNvSpPr txBox="1"/>
          <p:nvPr/>
        </p:nvSpPr>
        <p:spPr>
          <a:xfrm>
            <a:off x="3387110" y="5406743"/>
            <a:ext cx="2199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ea typeface="+mn-lt"/>
                <a:cs typeface="+mn-lt"/>
              </a:rPr>
              <a:t> Review UI eligibility</a:t>
            </a:r>
            <a:endParaRPr lang="en-US" b="1">
              <a:solidFill>
                <a:srgbClr val="000000"/>
              </a:solidFill>
              <a:cs typeface="Calibri"/>
            </a:endParaRPr>
          </a:p>
        </p:txBody>
      </p:sp>
      <p:grpSp>
        <p:nvGrpSpPr>
          <p:cNvPr id="18" name="Group 17">
            <a:extLst>
              <a:ext uri="{FF2B5EF4-FFF2-40B4-BE49-F238E27FC236}">
                <a16:creationId xmlns:a16="http://schemas.microsoft.com/office/drawing/2014/main" id="{5877AD19-76A0-4574-87C1-80987815481E}"/>
              </a:ext>
            </a:extLst>
          </p:cNvPr>
          <p:cNvGrpSpPr/>
          <p:nvPr/>
        </p:nvGrpSpPr>
        <p:grpSpPr>
          <a:xfrm>
            <a:off x="3465136" y="3514458"/>
            <a:ext cx="1957660" cy="1920736"/>
            <a:chOff x="5992080" y="2089463"/>
            <a:chExt cx="2031603" cy="2267744"/>
          </a:xfrm>
          <a:scene3d>
            <a:camera prst="orthographicFront"/>
            <a:lightRig rig="flat" dir="t"/>
          </a:scene3d>
        </p:grpSpPr>
        <p:sp>
          <p:nvSpPr>
            <p:cNvPr id="19" name="Rectangle 18">
              <a:extLst>
                <a:ext uri="{FF2B5EF4-FFF2-40B4-BE49-F238E27FC236}">
                  <a16:creationId xmlns:a16="http://schemas.microsoft.com/office/drawing/2014/main" id="{D2F00E5F-6D7F-4B5D-A6EB-50D65FE9396D}"/>
                </a:ext>
              </a:extLst>
            </p:cNvPr>
            <p:cNvSpPr/>
            <p:nvPr/>
          </p:nvSpPr>
          <p:spPr>
            <a:xfrm>
              <a:off x="5992080" y="2089463"/>
              <a:ext cx="2031603" cy="2267744"/>
            </a:xfrm>
            <a:prstGeom prst="rect">
              <a:avLst/>
            </a:prstGeom>
            <a:gradFill rotWithShape="0">
              <a:gsLst>
                <a:gs pos="0">
                  <a:srgbClr val="1CADE4">
                    <a:hueOff val="0"/>
                    <a:satOff val="0"/>
                    <a:lumOff val="0"/>
                    <a:alphaOff val="0"/>
                    <a:tint val="68000"/>
                    <a:alpha val="90000"/>
                    <a:lumMod val="100000"/>
                  </a:srgbClr>
                </a:gs>
                <a:gs pos="100000">
                  <a:srgbClr val="1CADE4">
                    <a:hueOff val="0"/>
                    <a:satOff val="0"/>
                    <a:lumOff val="0"/>
                    <a:alphaOff val="0"/>
                    <a:tint val="90000"/>
                    <a:lumMod val="95000"/>
                  </a:srgbClr>
                </a:gs>
              </a:gsLst>
              <a:lin ang="5400000" scaled="1"/>
            </a:gradFill>
            <a:ln>
              <a:noFill/>
            </a:ln>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21" name="TextBox 20">
              <a:extLst>
                <a:ext uri="{FF2B5EF4-FFF2-40B4-BE49-F238E27FC236}">
                  <a16:creationId xmlns:a16="http://schemas.microsoft.com/office/drawing/2014/main" id="{B5E25653-9441-4B60-96EF-93371843DD78}"/>
                </a:ext>
              </a:extLst>
            </p:cNvPr>
            <p:cNvSpPr txBox="1"/>
            <p:nvPr/>
          </p:nvSpPr>
          <p:spPr>
            <a:xfrm>
              <a:off x="5992080" y="2089463"/>
              <a:ext cx="2031603" cy="22677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marL="0" lvl="0" indent="0" algn="ctr" defTabSz="800100" rtl="0">
                <a:lnSpc>
                  <a:spcPct val="100000"/>
                </a:lnSpc>
                <a:spcBef>
                  <a:spcPct val="0"/>
                </a:spcBef>
                <a:spcAft>
                  <a:spcPts val="0"/>
                </a:spcAft>
                <a:buNone/>
              </a:pPr>
              <a:endParaRPr lang="en-US" sz="1800" b="1" kern="1200">
                <a:solidFill>
                  <a:schemeClr val="accent6"/>
                </a:solidFill>
                <a:latin typeface="Franklin Gothic Book"/>
                <a:ea typeface="+mn-ea"/>
                <a:cs typeface="+mn-cs"/>
              </a:endParaRPr>
            </a:p>
          </p:txBody>
        </p:sp>
      </p:grpSp>
      <p:sp>
        <p:nvSpPr>
          <p:cNvPr id="22" name="TextBox 21">
            <a:extLst>
              <a:ext uri="{FF2B5EF4-FFF2-40B4-BE49-F238E27FC236}">
                <a16:creationId xmlns:a16="http://schemas.microsoft.com/office/drawing/2014/main" id="{00605B4D-571F-469D-B995-2A80066FBA94}"/>
              </a:ext>
            </a:extLst>
          </p:cNvPr>
          <p:cNvSpPr txBox="1"/>
          <p:nvPr/>
        </p:nvSpPr>
        <p:spPr>
          <a:xfrm>
            <a:off x="3406160" y="3532934"/>
            <a:ext cx="2016636" cy="16542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42B4A"/>
                </a:solidFill>
                <a:effectLst/>
                <a:uLnTx/>
                <a:uFillTx/>
                <a:latin typeface="Calibri" panose="020F0502020204030204" pitchFamily="34" charset="0"/>
                <a:cs typeface="Calibri" panose="020F0502020204030204" pitchFamily="34" charset="0"/>
              </a:rPr>
              <a:t>•</a:t>
            </a:r>
            <a:r>
              <a:rPr kumimoji="0" lang="en-US" sz="1400" b="1" i="0" u="none" strike="noStrike" kern="0" cap="none" spc="0" normalizeH="0" baseline="0" noProof="0">
                <a:ln>
                  <a:noFill/>
                </a:ln>
                <a:solidFill>
                  <a:sysClr val="windowText" lastClr="000000"/>
                </a:solidFill>
                <a:effectLst/>
                <a:uLnTx/>
                <a:uFillTx/>
                <a:latin typeface="Franklin Gothic Book" panose="020B0502020104020203"/>
                <a:ea typeface="+mn-ea"/>
                <a:cs typeface="+mn-cs"/>
              </a:rPr>
              <a:t>RESUME </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Franklin Gothic Book" panose="020B0502020104020203"/>
                <a:ea typeface="+mn-ea"/>
                <a:cs typeface="+mn-cs"/>
              </a:rPr>
              <a:t>(create, update, edits, etc.)</a:t>
            </a:r>
            <a:endParaRPr kumimoji="0" lang="en-US" sz="1100" b="1" i="0" u="none" strike="noStrike" kern="0" cap="none" spc="0" normalizeH="0" baseline="0" noProof="0">
              <a:ln>
                <a:noFill/>
              </a:ln>
              <a:solidFill>
                <a:sysClr val="windowText" lastClr="000000"/>
              </a:solidFill>
              <a:effectLst/>
              <a:uLnTx/>
              <a:uFillTx/>
              <a:latin typeface="Franklin Gothic Book" panose="020B0502020104020203"/>
              <a:ea typeface="+mn-ea"/>
              <a:cs typeface="+mn-cs"/>
            </a:endParaRP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400" b="0" i="0" u="none" strike="noStrike" kern="0" cap="none" spc="0" normalizeH="0" baseline="0" noProof="0">
                <a:ln>
                  <a:noFill/>
                </a:ln>
                <a:solidFill>
                  <a:srgbClr val="042B4A"/>
                </a:solidFill>
                <a:effectLst/>
                <a:uLnTx/>
                <a:uFillTx/>
                <a:latin typeface="Calibri" panose="020F0502020204030204" pitchFamily="34" charset="0"/>
                <a:cs typeface="Calibri" panose="020F0502020204030204" pitchFamily="34" charset="0"/>
              </a:rPr>
              <a:t>•</a:t>
            </a:r>
            <a:r>
              <a:rPr kumimoji="0" lang="en-US" sz="1400" b="1" i="0" u="none" strike="noStrike" kern="0" cap="none" spc="0" normalizeH="0" baseline="0" noProof="0">
                <a:ln>
                  <a:noFill/>
                </a:ln>
                <a:solidFill>
                  <a:sysClr val="windowText" lastClr="000000"/>
                </a:solidFill>
                <a:effectLst/>
                <a:uLnTx/>
                <a:uFillTx/>
                <a:latin typeface="Franklin Gothic Book" panose="020B0502020104020203"/>
                <a:ea typeface="+mn-ea"/>
                <a:cs typeface="+mn-cs"/>
              </a:rPr>
              <a:t>LMI Research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srgbClr val="042B4A"/>
                </a:solidFill>
                <a:effectLst/>
                <a:uLnTx/>
                <a:uFillTx/>
                <a:latin typeface="Calibri" panose="020F0502020204030204" pitchFamily="34" charset="0"/>
                <a:cs typeface="Calibri" panose="020F0502020204030204" pitchFamily="34" charset="0"/>
              </a:rPr>
              <a:t>•</a:t>
            </a:r>
            <a:r>
              <a:rPr kumimoji="0" lang="en-US" sz="1350" b="1" i="0" u="none" strike="noStrike" kern="0" cap="none" spc="0" normalizeH="0" baseline="0" noProof="0">
                <a:ln>
                  <a:noFill/>
                </a:ln>
                <a:solidFill>
                  <a:sysClr val="windowText" lastClr="000000"/>
                </a:solidFill>
                <a:effectLst/>
                <a:uLnTx/>
                <a:uFillTx/>
                <a:latin typeface="Franklin Gothic Book" panose="020B0502020104020203"/>
                <a:ea typeface="+mn-ea"/>
                <a:cs typeface="+mn-cs"/>
              </a:rPr>
              <a:t>Referrals to </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350" b="1" i="0" u="none" strike="noStrike" kern="0" cap="none" spc="0" normalizeH="0" baseline="0" noProof="0">
                <a:ln>
                  <a:noFill/>
                </a:ln>
                <a:solidFill>
                  <a:sysClr val="windowText" lastClr="000000"/>
                </a:solidFill>
                <a:effectLst/>
                <a:uLnTx/>
                <a:uFillTx/>
                <a:latin typeface="Franklin Gothic Book" panose="020B0502020104020203"/>
                <a:ea typeface="+mn-ea"/>
                <a:cs typeface="+mn-cs"/>
              </a:rPr>
              <a:t>Re-employment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42B4A"/>
                </a:solidFill>
                <a:effectLst/>
                <a:uLnTx/>
                <a:uFillTx/>
                <a:latin typeface="Calibri" panose="020F0502020204030204" pitchFamily="34" charset="0"/>
                <a:cs typeface="Calibri" panose="020F0502020204030204" pitchFamily="34" charset="0"/>
              </a:rPr>
              <a:t>•</a:t>
            </a:r>
            <a:r>
              <a:rPr kumimoji="0" lang="en-US" sz="1400" b="1" i="0" u="none" strike="noStrike" kern="0" cap="none" spc="0" normalizeH="0" baseline="0" noProof="0">
                <a:ln>
                  <a:noFill/>
                </a:ln>
                <a:solidFill>
                  <a:sysClr val="windowText" lastClr="000000"/>
                </a:solidFill>
                <a:effectLst/>
                <a:uLnTx/>
                <a:uFillTx/>
                <a:latin typeface="Franklin Gothic Book" panose="020B0502020104020203"/>
                <a:ea typeface="+mn-ea"/>
                <a:cs typeface="+mn-cs"/>
              </a:rPr>
              <a:t>Assessments including </a:t>
            </a:r>
            <a:r>
              <a:rPr kumimoji="0" lang="en-US" sz="1400" b="1" i="0" u="none" strike="noStrike" kern="0" cap="none" spc="0" normalizeH="0" baseline="0" noProof="0" err="1">
                <a:ln>
                  <a:noFill/>
                </a:ln>
                <a:solidFill>
                  <a:sysClr val="windowText" lastClr="000000"/>
                </a:solidFill>
                <a:effectLst/>
                <a:highlight>
                  <a:srgbClr val="00FFFF"/>
                </a:highlight>
                <a:uLnTx/>
                <a:uFillTx/>
                <a:latin typeface="Franklin Gothic Book" panose="020B0502020104020203"/>
                <a:ea typeface="+mn-ea"/>
                <a:cs typeface="+mn-cs"/>
              </a:rPr>
              <a:t>GwG</a:t>
            </a:r>
            <a:r>
              <a:rPr kumimoji="0" lang="en-US" sz="1400" b="1" i="0" u="none" strike="noStrike" kern="0" cap="none" spc="0" normalizeH="0" baseline="0" noProof="0">
                <a:ln>
                  <a:noFill/>
                </a:ln>
                <a:solidFill>
                  <a:sysClr val="windowText" lastClr="000000"/>
                </a:solidFill>
                <a:effectLst/>
                <a:highlight>
                  <a:srgbClr val="00FFFF"/>
                </a:highlight>
                <a:uLnTx/>
                <a:uFillTx/>
                <a:latin typeface="Franklin Gothic Book" panose="020B0502020104020203"/>
                <a:ea typeface="+mn-ea"/>
                <a:cs typeface="+mn-cs"/>
              </a:rPr>
              <a:t>, if appropriate</a:t>
            </a:r>
            <a:endParaRPr kumimoji="0" lang="en-US" sz="1800" b="0" i="0" u="none" strike="noStrike" kern="0" cap="none" spc="0" normalizeH="0" baseline="0" noProof="0">
              <a:ln>
                <a:noFill/>
              </a:ln>
              <a:solidFill>
                <a:sysClr val="windowText" lastClr="000000"/>
              </a:solidFill>
              <a:effectLst/>
              <a:highlight>
                <a:srgbClr val="00FFFF"/>
              </a:highlight>
              <a:uLnTx/>
              <a:uFillTx/>
            </a:endParaRPr>
          </a:p>
        </p:txBody>
      </p:sp>
      <p:sp>
        <p:nvSpPr>
          <p:cNvPr id="10" name="TextBox 9">
            <a:extLst>
              <a:ext uri="{FF2B5EF4-FFF2-40B4-BE49-F238E27FC236}">
                <a16:creationId xmlns:a16="http://schemas.microsoft.com/office/drawing/2014/main" id="{615CC2F7-E3AD-4571-8C1F-30B392237EC2}"/>
              </a:ext>
            </a:extLst>
          </p:cNvPr>
          <p:cNvSpPr txBox="1"/>
          <p:nvPr/>
        </p:nvSpPr>
        <p:spPr>
          <a:xfrm>
            <a:off x="2680465" y="3087439"/>
            <a:ext cx="772005" cy="738664"/>
          </a:xfrm>
          <a:prstGeom prst="rect">
            <a:avLst/>
          </a:prstGeom>
          <a:solidFill>
            <a:schemeClr val="accent3">
              <a:lumMod val="20000"/>
              <a:lumOff val="80000"/>
            </a:schemeClr>
          </a:solidFill>
        </p:spPr>
        <p:txBody>
          <a:bodyPr wrap="square" lIns="91440" tIns="45720" rIns="91440" bIns="45720" rtlCol="0" anchor="t">
            <a:spAutoFit/>
          </a:bodyPr>
          <a:lstStyle/>
          <a:p>
            <a:pPr defTabSz="914400"/>
            <a:r>
              <a:rPr lang="en-US" sz="1400" b="1">
                <a:solidFill>
                  <a:srgbClr val="000000"/>
                </a:solidFill>
              </a:rPr>
              <a:t>Career Center Contact</a:t>
            </a:r>
            <a:endParaRPr lang="en-US">
              <a:solidFill>
                <a:srgbClr val="000000"/>
              </a:solidFill>
            </a:endParaRPr>
          </a:p>
        </p:txBody>
      </p:sp>
      <p:sp>
        <p:nvSpPr>
          <p:cNvPr id="6" name="Rectangle 5">
            <a:extLst>
              <a:ext uri="{FF2B5EF4-FFF2-40B4-BE49-F238E27FC236}">
                <a16:creationId xmlns:a16="http://schemas.microsoft.com/office/drawing/2014/main" id="{04A1F4C7-6E66-4EC0-AF4B-C3B10E2E474D}"/>
              </a:ext>
            </a:extLst>
          </p:cNvPr>
          <p:cNvSpPr/>
          <p:nvPr/>
        </p:nvSpPr>
        <p:spPr>
          <a:xfrm>
            <a:off x="287501" y="1446937"/>
            <a:ext cx="533400" cy="4329138"/>
          </a:xfrm>
          <a:prstGeom prst="rect">
            <a:avLst/>
          </a:prstGeom>
          <a:solidFill>
            <a:srgbClr val="9BCCED"/>
          </a:solidFill>
        </p:spPr>
        <p:style>
          <a:lnRef idx="1">
            <a:schemeClr val="accent5"/>
          </a:lnRef>
          <a:fillRef idx="3">
            <a:schemeClr val="accent5"/>
          </a:fillRef>
          <a:effectRef idx="2">
            <a:schemeClr val="accent5"/>
          </a:effectRef>
          <a:fontRef idx="minor">
            <a:schemeClr val="lt1"/>
          </a:fontRef>
        </p:style>
        <p:txBody>
          <a:bodyPr vert="wordArtVert" rtlCol="0" anchor="ctr"/>
          <a:lstStyle/>
          <a:p>
            <a:pPr algn="ctr"/>
            <a:r>
              <a:rPr lang="en-US" sz="2200">
                <a:solidFill>
                  <a:schemeClr val="accent6"/>
                </a:solidFill>
              </a:rPr>
              <a:t>Customer</a:t>
            </a:r>
          </a:p>
        </p:txBody>
      </p:sp>
      <p:cxnSp>
        <p:nvCxnSpPr>
          <p:cNvPr id="27" name="Straight Arrow Connector 26">
            <a:extLst>
              <a:ext uri="{FF2B5EF4-FFF2-40B4-BE49-F238E27FC236}">
                <a16:creationId xmlns:a16="http://schemas.microsoft.com/office/drawing/2014/main" id="{941001EA-3BCA-4EE6-908E-75DBBA5ED415}"/>
              </a:ext>
            </a:extLst>
          </p:cNvPr>
          <p:cNvCxnSpPr/>
          <p:nvPr/>
        </p:nvCxnSpPr>
        <p:spPr>
          <a:xfrm>
            <a:off x="3110743" y="3834294"/>
            <a:ext cx="2098" cy="641758"/>
          </a:xfrm>
          <a:prstGeom prst="straightConnector1">
            <a:avLst/>
          </a:prstGeom>
          <a:ln w="28575">
            <a:solidFill>
              <a:srgbClr val="56B5E4"/>
            </a:solidFill>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13DEF258-A6CD-406A-90D9-DED4463012CC}"/>
              </a:ext>
            </a:extLst>
          </p:cNvPr>
          <p:cNvCxnSpPr>
            <a:cxnSpLocks/>
          </p:cNvCxnSpPr>
          <p:nvPr/>
        </p:nvCxnSpPr>
        <p:spPr>
          <a:xfrm>
            <a:off x="3110210" y="4473954"/>
            <a:ext cx="369117" cy="2097"/>
          </a:xfrm>
          <a:prstGeom prst="straightConnector1">
            <a:avLst/>
          </a:prstGeom>
          <a:ln w="28575">
            <a:solidFill>
              <a:srgbClr val="56B5E4"/>
            </a:solidFill>
          </a:ln>
        </p:spPr>
        <p:style>
          <a:lnRef idx="1">
            <a:schemeClr val="accent2"/>
          </a:lnRef>
          <a:fillRef idx="0">
            <a:schemeClr val="accent2"/>
          </a:fillRef>
          <a:effectRef idx="0">
            <a:schemeClr val="accent2"/>
          </a:effectRef>
          <a:fontRef idx="minor">
            <a:schemeClr val="tx1"/>
          </a:fontRef>
        </p:style>
      </p:cxnSp>
      <p:sp>
        <p:nvSpPr>
          <p:cNvPr id="20" name="Title 1">
            <a:extLst>
              <a:ext uri="{FF2B5EF4-FFF2-40B4-BE49-F238E27FC236}">
                <a16:creationId xmlns:a16="http://schemas.microsoft.com/office/drawing/2014/main" id="{D64FD49A-F5EC-4005-8549-5E1976A2F8F5}"/>
              </a:ext>
            </a:extLst>
          </p:cNvPr>
          <p:cNvSpPr txBox="1">
            <a:spLocks/>
          </p:cNvSpPr>
          <p:nvPr/>
        </p:nvSpPr>
        <p:spPr>
          <a:xfrm>
            <a:off x="308529" y="345066"/>
            <a:ext cx="8029575" cy="635342"/>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t>Incorporating </a:t>
            </a:r>
            <a:r>
              <a:rPr lang="en-US" err="1"/>
              <a:t>GwG</a:t>
            </a:r>
            <a:r>
              <a:rPr lang="en-US"/>
              <a:t> in your Customer Flow</a:t>
            </a:r>
          </a:p>
        </p:txBody>
      </p:sp>
    </p:spTree>
    <p:extLst>
      <p:ext uri="{BB962C8B-B14F-4D97-AF65-F5344CB8AC3E}">
        <p14:creationId xmlns:p14="http://schemas.microsoft.com/office/powerpoint/2010/main" val="176509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EC1B-EBDE-46DF-B9AA-EC1379E30234}"/>
              </a:ext>
            </a:extLst>
          </p:cNvPr>
          <p:cNvSpPr>
            <a:spLocks noGrp="1"/>
          </p:cNvSpPr>
          <p:nvPr>
            <p:ph type="title"/>
          </p:nvPr>
        </p:nvSpPr>
        <p:spPr/>
        <p:txBody>
          <a:bodyPr/>
          <a:lstStyle/>
          <a:p>
            <a:r>
              <a:rPr lang="en-US"/>
              <a:t>Coursera Licenses: </a:t>
            </a:r>
            <a:br>
              <a:rPr lang="en-US"/>
            </a:br>
            <a:r>
              <a:rPr lang="en-US"/>
              <a:t>Customer Process Flow</a:t>
            </a:r>
          </a:p>
        </p:txBody>
      </p:sp>
      <p:sp>
        <p:nvSpPr>
          <p:cNvPr id="3" name="Slide Number Placeholder 2">
            <a:extLst>
              <a:ext uri="{FF2B5EF4-FFF2-40B4-BE49-F238E27FC236}">
                <a16:creationId xmlns:a16="http://schemas.microsoft.com/office/drawing/2014/main" id="{5A34C3B6-249B-4C3B-B239-865FDBA5E433}"/>
              </a:ext>
            </a:extLst>
          </p:cNvPr>
          <p:cNvSpPr>
            <a:spLocks noGrp="1"/>
          </p:cNvSpPr>
          <p:nvPr>
            <p:ph type="sldNum" idx="12"/>
          </p:nvPr>
        </p:nvSpPr>
        <p:spPr/>
        <p:txBody>
          <a:bodyPr/>
          <a:lstStyle/>
          <a:p>
            <a:fld id="{00000000-1234-1234-1234-123412341234}" type="slidenum">
              <a:rPr lang="en-US" smtClean="0"/>
              <a:pPr/>
              <a:t>11</a:t>
            </a:fld>
            <a:endParaRPr lang="en-US"/>
          </a:p>
        </p:txBody>
      </p:sp>
      <p:graphicFrame>
        <p:nvGraphicFramePr>
          <p:cNvPr id="6" name="Diagram 5">
            <a:extLst>
              <a:ext uri="{FF2B5EF4-FFF2-40B4-BE49-F238E27FC236}">
                <a16:creationId xmlns:a16="http://schemas.microsoft.com/office/drawing/2014/main" id="{F7854A28-9C8B-4A6C-A797-6A35E62E73F6}"/>
              </a:ext>
            </a:extLst>
          </p:cNvPr>
          <p:cNvGraphicFramePr/>
          <p:nvPr>
            <p:extLst>
              <p:ext uri="{D42A27DB-BD31-4B8C-83A1-F6EECF244321}">
                <p14:modId xmlns:p14="http://schemas.microsoft.com/office/powerpoint/2010/main" val="252180823"/>
              </p:ext>
            </p:extLst>
          </p:nvPr>
        </p:nvGraphicFramePr>
        <p:xfrm>
          <a:off x="714481" y="1810303"/>
          <a:ext cx="7824152" cy="3527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75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1CA-C20F-49EA-9D04-657EC0755391}"/>
              </a:ext>
            </a:extLst>
          </p:cNvPr>
          <p:cNvSpPr>
            <a:spLocks noGrp="1"/>
          </p:cNvSpPr>
          <p:nvPr>
            <p:ph type="title"/>
          </p:nvPr>
        </p:nvSpPr>
        <p:spPr/>
        <p:txBody>
          <a:bodyPr/>
          <a:lstStyle/>
          <a:p>
            <a:r>
              <a:rPr lang="en-US"/>
              <a:t>Emails from Coursera</a:t>
            </a:r>
          </a:p>
        </p:txBody>
      </p:sp>
      <p:sp>
        <p:nvSpPr>
          <p:cNvPr id="3" name="Slide Number Placeholder 2">
            <a:extLst>
              <a:ext uri="{FF2B5EF4-FFF2-40B4-BE49-F238E27FC236}">
                <a16:creationId xmlns:a16="http://schemas.microsoft.com/office/drawing/2014/main" id="{C87AD177-7725-42E5-BB2D-3C213013FC5D}"/>
              </a:ext>
            </a:extLst>
          </p:cNvPr>
          <p:cNvSpPr>
            <a:spLocks noGrp="1"/>
          </p:cNvSpPr>
          <p:nvPr>
            <p:ph type="sldNum" idx="12"/>
          </p:nvPr>
        </p:nvSpPr>
        <p:spPr/>
        <p:txBody>
          <a:bodyPr/>
          <a:lstStyle/>
          <a:p>
            <a:fld id="{00000000-1234-1234-1234-123412341234}" type="slidenum">
              <a:rPr lang="en-US" smtClean="0"/>
              <a:pPr/>
              <a:t>12</a:t>
            </a:fld>
            <a:endParaRPr lang="en-US"/>
          </a:p>
        </p:txBody>
      </p:sp>
      <p:grpSp>
        <p:nvGrpSpPr>
          <p:cNvPr id="6" name="Group 5">
            <a:extLst>
              <a:ext uri="{FF2B5EF4-FFF2-40B4-BE49-F238E27FC236}">
                <a16:creationId xmlns:a16="http://schemas.microsoft.com/office/drawing/2014/main" id="{2CCC006A-A251-488A-AB25-9E6B041783AE}"/>
              </a:ext>
            </a:extLst>
          </p:cNvPr>
          <p:cNvGrpSpPr/>
          <p:nvPr/>
        </p:nvGrpSpPr>
        <p:grpSpPr>
          <a:xfrm>
            <a:off x="1298826" y="1618459"/>
            <a:ext cx="7387974" cy="1842532"/>
            <a:chOff x="1034987" y="4602336"/>
            <a:chExt cx="7503646" cy="1549072"/>
          </a:xfrm>
        </p:grpSpPr>
        <p:pic>
          <p:nvPicPr>
            <p:cNvPr id="7" name="Picture 6">
              <a:extLst>
                <a:ext uri="{FF2B5EF4-FFF2-40B4-BE49-F238E27FC236}">
                  <a16:creationId xmlns:a16="http://schemas.microsoft.com/office/drawing/2014/main" id="{FB7085A0-D685-472E-8D6E-AEF34128AC93}"/>
                </a:ext>
              </a:extLst>
            </p:cNvPr>
            <p:cNvPicPr>
              <a:picLocks noChangeAspect="1"/>
            </p:cNvPicPr>
            <p:nvPr/>
          </p:nvPicPr>
          <p:blipFill rotWithShape="1">
            <a:blip r:embed="rId3"/>
            <a:srcRect r="25943"/>
            <a:stretch/>
          </p:blipFill>
          <p:spPr>
            <a:xfrm>
              <a:off x="1034987" y="4602336"/>
              <a:ext cx="3588400" cy="1522177"/>
            </a:xfrm>
            <a:prstGeom prst="rect">
              <a:avLst/>
            </a:prstGeom>
            <a:ln w="28575">
              <a:solidFill>
                <a:srgbClr val="0070C0"/>
              </a:solidFill>
            </a:ln>
          </p:spPr>
        </p:pic>
        <p:pic>
          <p:nvPicPr>
            <p:cNvPr id="8" name="Picture 7">
              <a:extLst>
                <a:ext uri="{FF2B5EF4-FFF2-40B4-BE49-F238E27FC236}">
                  <a16:creationId xmlns:a16="http://schemas.microsoft.com/office/drawing/2014/main" id="{EFF4860D-1BC1-455F-9524-ECCEFB99E16E}"/>
                </a:ext>
              </a:extLst>
            </p:cNvPr>
            <p:cNvPicPr>
              <a:picLocks noChangeAspect="1"/>
            </p:cNvPicPr>
            <p:nvPr/>
          </p:nvPicPr>
          <p:blipFill>
            <a:blip r:embed="rId4"/>
            <a:stretch>
              <a:fillRect/>
            </a:stretch>
          </p:blipFill>
          <p:spPr>
            <a:xfrm>
              <a:off x="4836393" y="4756119"/>
              <a:ext cx="3702240" cy="1352620"/>
            </a:xfrm>
            <a:prstGeom prst="rect">
              <a:avLst/>
            </a:prstGeom>
            <a:ln w="28575">
              <a:solidFill>
                <a:srgbClr val="0070C0"/>
              </a:solidFill>
            </a:ln>
          </p:spPr>
        </p:pic>
        <p:pic>
          <p:nvPicPr>
            <p:cNvPr id="9" name="Picture 8">
              <a:extLst>
                <a:ext uri="{FF2B5EF4-FFF2-40B4-BE49-F238E27FC236}">
                  <a16:creationId xmlns:a16="http://schemas.microsoft.com/office/drawing/2014/main" id="{89050992-A175-424D-B645-D77DDBFB2BC0}"/>
                </a:ext>
              </a:extLst>
            </p:cNvPr>
            <p:cNvPicPr>
              <a:picLocks noChangeAspect="1"/>
            </p:cNvPicPr>
            <p:nvPr/>
          </p:nvPicPr>
          <p:blipFill>
            <a:blip r:embed="rId5"/>
            <a:stretch>
              <a:fillRect/>
            </a:stretch>
          </p:blipFill>
          <p:spPr>
            <a:xfrm>
              <a:off x="6687513" y="5764038"/>
              <a:ext cx="730288" cy="387370"/>
            </a:xfrm>
            <a:prstGeom prst="rect">
              <a:avLst/>
            </a:prstGeom>
            <a:ln w="28575">
              <a:solidFill>
                <a:srgbClr val="0070C0"/>
              </a:solidFill>
            </a:ln>
          </p:spPr>
        </p:pic>
      </p:grpSp>
      <p:grpSp>
        <p:nvGrpSpPr>
          <p:cNvPr id="14" name="Group 13">
            <a:extLst>
              <a:ext uri="{FF2B5EF4-FFF2-40B4-BE49-F238E27FC236}">
                <a16:creationId xmlns:a16="http://schemas.microsoft.com/office/drawing/2014/main" id="{9347E099-B888-4209-8785-267A2E28A1D7}"/>
              </a:ext>
            </a:extLst>
          </p:cNvPr>
          <p:cNvGrpSpPr/>
          <p:nvPr/>
        </p:nvGrpSpPr>
        <p:grpSpPr>
          <a:xfrm>
            <a:off x="3651576" y="3873799"/>
            <a:ext cx="4887057" cy="2101263"/>
            <a:chOff x="2128471" y="3956028"/>
            <a:chExt cx="4887057" cy="2101263"/>
          </a:xfrm>
        </p:grpSpPr>
        <p:pic>
          <p:nvPicPr>
            <p:cNvPr id="11" name="Picture 10">
              <a:extLst>
                <a:ext uri="{FF2B5EF4-FFF2-40B4-BE49-F238E27FC236}">
                  <a16:creationId xmlns:a16="http://schemas.microsoft.com/office/drawing/2014/main" id="{BBF82F1C-02D5-4A90-80D9-C5FB64E663BD}"/>
                </a:ext>
              </a:extLst>
            </p:cNvPr>
            <p:cNvPicPr>
              <a:picLocks noChangeAspect="1"/>
            </p:cNvPicPr>
            <p:nvPr/>
          </p:nvPicPr>
          <p:blipFill>
            <a:blip r:embed="rId6"/>
            <a:stretch>
              <a:fillRect/>
            </a:stretch>
          </p:blipFill>
          <p:spPr>
            <a:xfrm>
              <a:off x="2128471" y="3956028"/>
              <a:ext cx="4887057" cy="1890433"/>
            </a:xfrm>
            <a:prstGeom prst="rect">
              <a:avLst/>
            </a:prstGeom>
            <a:ln w="28575">
              <a:solidFill>
                <a:srgbClr val="0070C0"/>
              </a:solidFill>
            </a:ln>
          </p:spPr>
        </p:pic>
        <p:pic>
          <p:nvPicPr>
            <p:cNvPr id="13" name="Picture 12">
              <a:extLst>
                <a:ext uri="{FF2B5EF4-FFF2-40B4-BE49-F238E27FC236}">
                  <a16:creationId xmlns:a16="http://schemas.microsoft.com/office/drawing/2014/main" id="{FCB516EB-4A59-46A3-BD3A-FB0A38A857F5}"/>
                </a:ext>
              </a:extLst>
            </p:cNvPr>
            <p:cNvPicPr>
              <a:picLocks noChangeAspect="1"/>
            </p:cNvPicPr>
            <p:nvPr/>
          </p:nvPicPr>
          <p:blipFill>
            <a:blip r:embed="rId7"/>
            <a:stretch>
              <a:fillRect/>
            </a:stretch>
          </p:blipFill>
          <p:spPr>
            <a:xfrm>
              <a:off x="5749899" y="5676271"/>
              <a:ext cx="997001" cy="381020"/>
            </a:xfrm>
            <a:prstGeom prst="rect">
              <a:avLst/>
            </a:prstGeom>
            <a:ln w="28575">
              <a:solidFill>
                <a:srgbClr val="0070C0"/>
              </a:solidFill>
            </a:ln>
          </p:spPr>
        </p:pic>
      </p:grpSp>
      <p:sp>
        <p:nvSpPr>
          <p:cNvPr id="15" name="TextBox 14">
            <a:extLst>
              <a:ext uri="{FF2B5EF4-FFF2-40B4-BE49-F238E27FC236}">
                <a16:creationId xmlns:a16="http://schemas.microsoft.com/office/drawing/2014/main" id="{191FEDB0-A731-49DC-B4BB-4560B8F31801}"/>
              </a:ext>
            </a:extLst>
          </p:cNvPr>
          <p:cNvSpPr txBox="1"/>
          <p:nvPr/>
        </p:nvSpPr>
        <p:spPr>
          <a:xfrm>
            <a:off x="515438" y="3911074"/>
            <a:ext cx="1566776" cy="1815882"/>
          </a:xfrm>
          <a:prstGeom prst="rect">
            <a:avLst/>
          </a:prstGeom>
          <a:noFill/>
          <a:ln w="28575">
            <a:solidFill>
              <a:srgbClr val="0070C0"/>
            </a:solidFill>
          </a:ln>
        </p:spPr>
        <p:txBody>
          <a:bodyPr wrap="square">
            <a:spAutoFit/>
          </a:bodyPr>
          <a:lstStyle/>
          <a:p>
            <a:r>
              <a:rPr lang="en-US" sz="1600" b="1">
                <a:solidFill>
                  <a:srgbClr val="FF0000"/>
                </a:solidFill>
                <a:latin typeface="Calibri" panose="020F0502020204030204" pitchFamily="34" charset="0"/>
                <a:ea typeface="Calibri" panose="020F0502020204030204" pitchFamily="34" charset="0"/>
                <a:cs typeface="Times New Roman" panose="02020603050405020304" pitchFamily="18" charset="0"/>
              </a:rPr>
              <a:t>Two emails are received by learners on the same date the Administrator adds them to Coursera</a:t>
            </a:r>
            <a:endParaRPr lang="en-US" sz="1600" b="1">
              <a:solidFill>
                <a:srgbClr val="FF0000"/>
              </a:solidFill>
            </a:endParaRPr>
          </a:p>
        </p:txBody>
      </p:sp>
      <p:pic>
        <p:nvPicPr>
          <p:cNvPr id="17" name="Graphic 16" descr="Badge 1 with solid fill">
            <a:extLst>
              <a:ext uri="{FF2B5EF4-FFF2-40B4-BE49-F238E27FC236}">
                <a16:creationId xmlns:a16="http://schemas.microsoft.com/office/drawing/2014/main" id="{271EEE29-A6C7-41F0-8563-0B84B75A79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268" y="1610250"/>
            <a:ext cx="697416" cy="697416"/>
          </a:xfrm>
          <a:prstGeom prst="rect">
            <a:avLst/>
          </a:prstGeom>
        </p:spPr>
      </p:pic>
      <p:pic>
        <p:nvPicPr>
          <p:cNvPr id="19" name="Graphic 18" descr="Badge with solid fill">
            <a:extLst>
              <a:ext uri="{FF2B5EF4-FFF2-40B4-BE49-F238E27FC236}">
                <a16:creationId xmlns:a16="http://schemas.microsoft.com/office/drawing/2014/main" id="{55882408-7F77-44E5-8EAE-5C7E2C9122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96068" y="3945950"/>
            <a:ext cx="719292" cy="719292"/>
          </a:xfrm>
          <a:prstGeom prst="rect">
            <a:avLst/>
          </a:prstGeom>
        </p:spPr>
      </p:pic>
    </p:spTree>
    <p:extLst>
      <p:ext uri="{BB962C8B-B14F-4D97-AF65-F5344CB8AC3E}">
        <p14:creationId xmlns:p14="http://schemas.microsoft.com/office/powerpoint/2010/main" val="323791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D65F92-1DAD-4C8D-954D-55C094328487}"/>
              </a:ext>
            </a:extLst>
          </p:cNvPr>
          <p:cNvSpPr>
            <a:spLocks noGrp="1"/>
          </p:cNvSpPr>
          <p:nvPr>
            <p:ph type="sldNum" idx="12"/>
          </p:nvPr>
        </p:nvSpPr>
        <p:spPr/>
        <p:txBody>
          <a:bodyPr/>
          <a:lstStyle/>
          <a:p>
            <a:fld id="{00000000-1234-1234-1234-123412341234}" type="slidenum">
              <a:rPr lang="en-US" smtClean="0"/>
              <a:pPr/>
              <a:t>13</a:t>
            </a:fld>
            <a:endParaRPr lang="en-US"/>
          </a:p>
        </p:txBody>
      </p:sp>
      <p:graphicFrame>
        <p:nvGraphicFramePr>
          <p:cNvPr id="6" name="Diagram 5">
            <a:extLst>
              <a:ext uri="{FF2B5EF4-FFF2-40B4-BE49-F238E27FC236}">
                <a16:creationId xmlns:a16="http://schemas.microsoft.com/office/drawing/2014/main" id="{B32B4028-4983-4DAA-AF33-E340E3DA3CD8}"/>
              </a:ext>
            </a:extLst>
          </p:cNvPr>
          <p:cNvGraphicFramePr/>
          <p:nvPr>
            <p:extLst>
              <p:ext uri="{D42A27DB-BD31-4B8C-83A1-F6EECF244321}">
                <p14:modId xmlns:p14="http://schemas.microsoft.com/office/powerpoint/2010/main" val="959160909"/>
              </p:ext>
            </p:extLst>
          </p:nvPr>
        </p:nvGraphicFramePr>
        <p:xfrm>
          <a:off x="880004" y="1912249"/>
          <a:ext cx="7383992" cy="3700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a:extLst>
              <a:ext uri="{FF2B5EF4-FFF2-40B4-BE49-F238E27FC236}">
                <a16:creationId xmlns:a16="http://schemas.microsoft.com/office/drawing/2014/main" id="{1367BE65-33F1-4E13-8983-E714A1E443C3}"/>
              </a:ext>
            </a:extLst>
          </p:cNvPr>
          <p:cNvSpPr>
            <a:spLocks noGrp="1"/>
          </p:cNvSpPr>
          <p:nvPr>
            <p:ph type="title"/>
          </p:nvPr>
        </p:nvSpPr>
        <p:spPr>
          <a:xfrm>
            <a:off x="457201" y="139614"/>
            <a:ext cx="7679932" cy="954348"/>
          </a:xfrm>
        </p:spPr>
        <p:txBody>
          <a:bodyPr/>
          <a:lstStyle/>
          <a:p>
            <a:r>
              <a:rPr lang="en-US"/>
              <a:t>Coursera Licenses: </a:t>
            </a:r>
            <a:br>
              <a:rPr lang="en-US"/>
            </a:br>
            <a:r>
              <a:rPr lang="en-US"/>
              <a:t>Customer Process Flow – </a:t>
            </a:r>
            <a:r>
              <a:rPr lang="en-US" b="1" i="1"/>
              <a:t>Active Learner</a:t>
            </a:r>
          </a:p>
        </p:txBody>
      </p:sp>
    </p:spTree>
    <p:extLst>
      <p:ext uri="{BB962C8B-B14F-4D97-AF65-F5344CB8AC3E}">
        <p14:creationId xmlns:p14="http://schemas.microsoft.com/office/powerpoint/2010/main" val="206845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D65F92-1DAD-4C8D-954D-55C094328487}"/>
              </a:ext>
            </a:extLst>
          </p:cNvPr>
          <p:cNvSpPr>
            <a:spLocks noGrp="1"/>
          </p:cNvSpPr>
          <p:nvPr>
            <p:ph type="sldNum" idx="12"/>
          </p:nvPr>
        </p:nvSpPr>
        <p:spPr/>
        <p:txBody>
          <a:bodyPr/>
          <a:lstStyle/>
          <a:p>
            <a:fld id="{00000000-1234-1234-1234-123412341234}" type="slidenum">
              <a:rPr lang="en-US" smtClean="0"/>
              <a:pPr/>
              <a:t>14</a:t>
            </a:fld>
            <a:endParaRPr lang="en-US"/>
          </a:p>
        </p:txBody>
      </p:sp>
      <p:graphicFrame>
        <p:nvGraphicFramePr>
          <p:cNvPr id="6" name="Diagram 5">
            <a:extLst>
              <a:ext uri="{FF2B5EF4-FFF2-40B4-BE49-F238E27FC236}">
                <a16:creationId xmlns:a16="http://schemas.microsoft.com/office/drawing/2014/main" id="{B32B4028-4983-4DAA-AF33-E340E3DA3CD8}"/>
              </a:ext>
            </a:extLst>
          </p:cNvPr>
          <p:cNvGraphicFramePr/>
          <p:nvPr>
            <p:extLst>
              <p:ext uri="{D42A27DB-BD31-4B8C-83A1-F6EECF244321}">
                <p14:modId xmlns:p14="http://schemas.microsoft.com/office/powerpoint/2010/main" val="1163322151"/>
              </p:ext>
            </p:extLst>
          </p:nvPr>
        </p:nvGraphicFramePr>
        <p:xfrm>
          <a:off x="880004" y="1312174"/>
          <a:ext cx="7383992" cy="464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a:extLst>
              <a:ext uri="{FF2B5EF4-FFF2-40B4-BE49-F238E27FC236}">
                <a16:creationId xmlns:a16="http://schemas.microsoft.com/office/drawing/2014/main" id="{1367BE65-33F1-4E13-8983-E714A1E443C3}"/>
              </a:ext>
            </a:extLst>
          </p:cNvPr>
          <p:cNvSpPr>
            <a:spLocks noGrp="1"/>
          </p:cNvSpPr>
          <p:nvPr>
            <p:ph type="title"/>
          </p:nvPr>
        </p:nvSpPr>
        <p:spPr>
          <a:xfrm>
            <a:off x="330729" y="135390"/>
            <a:ext cx="8059737" cy="954348"/>
          </a:xfrm>
        </p:spPr>
        <p:txBody>
          <a:bodyPr/>
          <a:lstStyle/>
          <a:p>
            <a:r>
              <a:rPr lang="en-US"/>
              <a:t>Coursera Licenses: </a:t>
            </a:r>
            <a:br>
              <a:rPr lang="en-US"/>
            </a:br>
            <a:r>
              <a:rPr lang="en-US"/>
              <a:t>Customer Process Flow – </a:t>
            </a:r>
            <a:r>
              <a:rPr lang="en-US" b="1" i="1"/>
              <a:t>Inactive Learner</a:t>
            </a:r>
          </a:p>
        </p:txBody>
      </p:sp>
    </p:spTree>
    <p:extLst>
      <p:ext uri="{BB962C8B-B14F-4D97-AF65-F5344CB8AC3E}">
        <p14:creationId xmlns:p14="http://schemas.microsoft.com/office/powerpoint/2010/main" val="264657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9049-DEA3-4057-B1D2-A54BEAE56B1A}"/>
              </a:ext>
            </a:extLst>
          </p:cNvPr>
          <p:cNvSpPr>
            <a:spLocks noGrp="1"/>
          </p:cNvSpPr>
          <p:nvPr>
            <p:ph type="title"/>
          </p:nvPr>
        </p:nvSpPr>
        <p:spPr>
          <a:xfrm>
            <a:off x="457201" y="92605"/>
            <a:ext cx="7362706" cy="954348"/>
          </a:xfrm>
        </p:spPr>
        <p:txBody>
          <a:bodyPr/>
          <a:lstStyle/>
          <a:p>
            <a:r>
              <a:rPr lang="en-US"/>
              <a:t>Withdrawing a Scholarship:</a:t>
            </a:r>
            <a:br>
              <a:rPr lang="en-US"/>
            </a:br>
            <a:r>
              <a:rPr lang="en-US" b="1" i="1"/>
              <a:t>Failure to Enroll</a:t>
            </a:r>
          </a:p>
        </p:txBody>
      </p:sp>
      <p:sp>
        <p:nvSpPr>
          <p:cNvPr id="3" name="Slide Number Placeholder 2">
            <a:extLst>
              <a:ext uri="{FF2B5EF4-FFF2-40B4-BE49-F238E27FC236}">
                <a16:creationId xmlns:a16="http://schemas.microsoft.com/office/drawing/2014/main" id="{1233C6B7-4809-4662-B66B-F9D576A4668A}"/>
              </a:ext>
            </a:extLst>
          </p:cNvPr>
          <p:cNvSpPr>
            <a:spLocks noGrp="1"/>
          </p:cNvSpPr>
          <p:nvPr>
            <p:ph type="sldNum" idx="12"/>
          </p:nvPr>
        </p:nvSpPr>
        <p:spPr/>
        <p:txBody>
          <a:bodyPr/>
          <a:lstStyle/>
          <a:p>
            <a:fld id="{00000000-1234-1234-1234-123412341234}" type="slidenum">
              <a:rPr lang="en-US" smtClean="0"/>
              <a:pPr/>
              <a:t>15</a:t>
            </a:fld>
            <a:endParaRPr lang="en-US"/>
          </a:p>
        </p:txBody>
      </p:sp>
      <p:grpSp>
        <p:nvGrpSpPr>
          <p:cNvPr id="6" name="Group 5">
            <a:extLst>
              <a:ext uri="{FF2B5EF4-FFF2-40B4-BE49-F238E27FC236}">
                <a16:creationId xmlns:a16="http://schemas.microsoft.com/office/drawing/2014/main" id="{41255F02-4D74-4DF0-ADA3-6E1D24E5417E}"/>
              </a:ext>
            </a:extLst>
          </p:cNvPr>
          <p:cNvGrpSpPr/>
          <p:nvPr/>
        </p:nvGrpSpPr>
        <p:grpSpPr>
          <a:xfrm>
            <a:off x="2854732" y="5145580"/>
            <a:ext cx="6015733" cy="1175785"/>
            <a:chOff x="813523" y="4537882"/>
            <a:chExt cx="7006384" cy="1563155"/>
          </a:xfrm>
        </p:grpSpPr>
        <p:pic>
          <p:nvPicPr>
            <p:cNvPr id="7" name="Picture 6">
              <a:extLst>
                <a:ext uri="{FF2B5EF4-FFF2-40B4-BE49-F238E27FC236}">
                  <a16:creationId xmlns:a16="http://schemas.microsoft.com/office/drawing/2014/main" id="{16B15EDD-C7CE-493D-82FE-731F2D112775}"/>
                </a:ext>
              </a:extLst>
            </p:cNvPr>
            <p:cNvPicPr>
              <a:picLocks noChangeAspect="1"/>
            </p:cNvPicPr>
            <p:nvPr/>
          </p:nvPicPr>
          <p:blipFill>
            <a:blip r:embed="rId3"/>
            <a:stretch>
              <a:fillRect/>
            </a:stretch>
          </p:blipFill>
          <p:spPr>
            <a:xfrm>
              <a:off x="813523" y="4537882"/>
              <a:ext cx="2180191" cy="1514541"/>
            </a:xfrm>
            <a:prstGeom prst="rect">
              <a:avLst/>
            </a:prstGeom>
            <a:ln w="19050">
              <a:solidFill>
                <a:schemeClr val="tx1"/>
              </a:solidFill>
            </a:ln>
          </p:spPr>
        </p:pic>
        <p:pic>
          <p:nvPicPr>
            <p:cNvPr id="8" name="Picture 7">
              <a:extLst>
                <a:ext uri="{FF2B5EF4-FFF2-40B4-BE49-F238E27FC236}">
                  <a16:creationId xmlns:a16="http://schemas.microsoft.com/office/drawing/2014/main" id="{2E13F118-9091-404B-B1EF-A457381C6CCB}"/>
                </a:ext>
              </a:extLst>
            </p:cNvPr>
            <p:cNvPicPr>
              <a:picLocks noChangeAspect="1"/>
            </p:cNvPicPr>
            <p:nvPr/>
          </p:nvPicPr>
          <p:blipFill>
            <a:blip r:embed="rId4"/>
            <a:stretch>
              <a:fillRect/>
            </a:stretch>
          </p:blipFill>
          <p:spPr>
            <a:xfrm>
              <a:off x="3212062" y="4718650"/>
              <a:ext cx="4275858" cy="1056527"/>
            </a:xfrm>
            <a:prstGeom prst="rect">
              <a:avLst/>
            </a:prstGeom>
            <a:ln w="19050">
              <a:solidFill>
                <a:schemeClr val="tx1"/>
              </a:solidFill>
            </a:ln>
          </p:spPr>
        </p:pic>
        <p:pic>
          <p:nvPicPr>
            <p:cNvPr id="9" name="Picture 8">
              <a:extLst>
                <a:ext uri="{FF2B5EF4-FFF2-40B4-BE49-F238E27FC236}">
                  <a16:creationId xmlns:a16="http://schemas.microsoft.com/office/drawing/2014/main" id="{D39B84D5-349C-45C9-8B37-971435BAE51B}"/>
                </a:ext>
              </a:extLst>
            </p:cNvPr>
            <p:cNvPicPr>
              <a:picLocks noChangeAspect="1"/>
            </p:cNvPicPr>
            <p:nvPr/>
          </p:nvPicPr>
          <p:blipFill>
            <a:blip r:embed="rId5"/>
            <a:stretch>
              <a:fillRect/>
            </a:stretch>
          </p:blipFill>
          <p:spPr>
            <a:xfrm>
              <a:off x="6829256" y="5713667"/>
              <a:ext cx="990651" cy="387370"/>
            </a:xfrm>
            <a:prstGeom prst="rect">
              <a:avLst/>
            </a:prstGeom>
            <a:ln w="19050">
              <a:solidFill>
                <a:schemeClr val="tx1"/>
              </a:solidFill>
            </a:ln>
          </p:spPr>
        </p:pic>
      </p:grpSp>
      <p:sp>
        <p:nvSpPr>
          <p:cNvPr id="10" name="TextBox 9">
            <a:extLst>
              <a:ext uri="{FF2B5EF4-FFF2-40B4-BE49-F238E27FC236}">
                <a16:creationId xmlns:a16="http://schemas.microsoft.com/office/drawing/2014/main" id="{D29C4358-43D1-40EC-A082-08E3C05DDA9F}"/>
              </a:ext>
            </a:extLst>
          </p:cNvPr>
          <p:cNvSpPr txBox="1"/>
          <p:nvPr/>
        </p:nvSpPr>
        <p:spPr>
          <a:xfrm>
            <a:off x="273534" y="1336119"/>
            <a:ext cx="8596931" cy="3708708"/>
          </a:xfrm>
          <a:prstGeom prst="rect">
            <a:avLst/>
          </a:prstGeom>
          <a:noFill/>
          <a:ln w="28575">
            <a:noFill/>
          </a:ln>
        </p:spPr>
        <p:txBody>
          <a:bodyPr wrap="square" lIns="91440" tIns="45720" rIns="91440" bIns="45720" anchor="t">
            <a:spAutoFit/>
          </a:bodyPr>
          <a:lstStyle/>
          <a:p>
            <a:r>
              <a:rPr lang="en-US" sz="1400" b="1">
                <a:solidFill>
                  <a:srgbClr val="002060"/>
                </a:solidFill>
                <a:latin typeface="Calibri"/>
                <a:ea typeface="Calibri" panose="020F0502020204030204" pitchFamily="34" charset="0"/>
                <a:cs typeface="Times New Roman"/>
              </a:rPr>
              <a:t>Withdrawal of Scholarships may be necessary for learners who are not accessing their training</a:t>
            </a:r>
          </a:p>
          <a:p>
            <a:endParaRPr lang="en-US" sz="1400">
              <a:solidFill>
                <a:srgbClr val="002060"/>
              </a:solidFill>
              <a:latin typeface="Calibri"/>
              <a:ea typeface="Calibri" panose="020F0502020204030204" pitchFamily="34" charset="0"/>
              <a:cs typeface="Times New Roman"/>
            </a:endParaRP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Staff should communicate with learners after 5 workdays if they have not </a:t>
            </a:r>
            <a:r>
              <a:rPr lang="en-US" sz="1400" b="1">
                <a:solidFill>
                  <a:srgbClr val="002060"/>
                </a:solidFill>
                <a:latin typeface="Calibri"/>
                <a:ea typeface="Calibri" panose="020F0502020204030204" pitchFamily="34" charset="0"/>
                <a:cs typeface="Times New Roman"/>
              </a:rPr>
              <a:t>enrolled</a:t>
            </a:r>
            <a:r>
              <a:rPr lang="en-US" sz="1400">
                <a:solidFill>
                  <a:srgbClr val="002060"/>
                </a:solidFill>
                <a:latin typeface="Calibri"/>
                <a:ea typeface="Calibri" panose="020F0502020204030204" pitchFamily="34" charset="0"/>
                <a:cs typeface="Times New Roman"/>
              </a:rPr>
              <a:t> in the course (as notified by their Coursera Administrator)</a:t>
            </a: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Google will send a reminder email to learners 8 days after the date the Administrator adds them to Coursera if they have not yet enrolled</a:t>
            </a:r>
          </a:p>
          <a:p>
            <a:pPr marL="285750"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Staff must communicate with learners to find out why they have not enrolled in the course.  Issues may include:</a:t>
            </a:r>
          </a:p>
          <a:p>
            <a:pPr marL="742950" lvl="1"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Course load was more than they anticipated</a:t>
            </a:r>
          </a:p>
          <a:p>
            <a:pPr marL="742950" lvl="1"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Personal responsibilities are keeping them from completing the course</a:t>
            </a:r>
          </a:p>
          <a:p>
            <a:pPr marL="742950" lvl="1"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The training was not what they thought it would be</a:t>
            </a:r>
          </a:p>
          <a:p>
            <a:pPr marL="285750"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Learners who do not enroll in the course within 1 week following communication will be notified that their scholarship has been withdrawn and they can reapply at a later date</a:t>
            </a:r>
          </a:p>
          <a:p>
            <a:pPr marL="742950" lvl="1"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Lack of response from a learner will result in the withdrawal of the scholarship</a:t>
            </a: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Administrator/Staff will notify the learner that the scholarship is being withdrawn and they can apply again later if they choose to try again</a:t>
            </a:r>
            <a:endParaRPr lang="en-US" sz="1400">
              <a:solidFill>
                <a:srgbClr val="002060"/>
              </a:solidFill>
              <a:latin typeface="Calibri"/>
              <a:cs typeface="Times New Roman"/>
            </a:endParaRPr>
          </a:p>
        </p:txBody>
      </p:sp>
    </p:spTree>
    <p:extLst>
      <p:ext uri="{BB962C8B-B14F-4D97-AF65-F5344CB8AC3E}">
        <p14:creationId xmlns:p14="http://schemas.microsoft.com/office/powerpoint/2010/main" val="404320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9049-DEA3-4057-B1D2-A54BEAE56B1A}"/>
              </a:ext>
            </a:extLst>
          </p:cNvPr>
          <p:cNvSpPr>
            <a:spLocks noGrp="1"/>
          </p:cNvSpPr>
          <p:nvPr>
            <p:ph type="title"/>
          </p:nvPr>
        </p:nvSpPr>
        <p:spPr>
          <a:xfrm>
            <a:off x="457201" y="139614"/>
            <a:ext cx="7362706" cy="954348"/>
          </a:xfrm>
        </p:spPr>
        <p:txBody>
          <a:bodyPr/>
          <a:lstStyle/>
          <a:p>
            <a:r>
              <a:rPr lang="en-US"/>
              <a:t>Withdrawing a Scholarship: </a:t>
            </a:r>
            <a:br>
              <a:rPr lang="en-US"/>
            </a:br>
            <a:r>
              <a:rPr lang="en-US" b="1" i="1"/>
              <a:t>Failure to Progress</a:t>
            </a:r>
          </a:p>
        </p:txBody>
      </p:sp>
      <p:sp>
        <p:nvSpPr>
          <p:cNvPr id="3" name="Slide Number Placeholder 2">
            <a:extLst>
              <a:ext uri="{FF2B5EF4-FFF2-40B4-BE49-F238E27FC236}">
                <a16:creationId xmlns:a16="http://schemas.microsoft.com/office/drawing/2014/main" id="{1233C6B7-4809-4662-B66B-F9D576A4668A}"/>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10" name="TextBox 9">
            <a:extLst>
              <a:ext uri="{FF2B5EF4-FFF2-40B4-BE49-F238E27FC236}">
                <a16:creationId xmlns:a16="http://schemas.microsoft.com/office/drawing/2014/main" id="{D29C4358-43D1-40EC-A082-08E3C05DDA9F}"/>
              </a:ext>
            </a:extLst>
          </p:cNvPr>
          <p:cNvSpPr txBox="1"/>
          <p:nvPr/>
        </p:nvSpPr>
        <p:spPr>
          <a:xfrm>
            <a:off x="273534" y="1408898"/>
            <a:ext cx="8596931" cy="4678204"/>
          </a:xfrm>
          <a:prstGeom prst="rect">
            <a:avLst/>
          </a:prstGeom>
          <a:noFill/>
          <a:ln w="28575">
            <a:noFill/>
          </a:ln>
        </p:spPr>
        <p:txBody>
          <a:bodyPr wrap="square" lIns="91440" tIns="45720" rIns="91440" bIns="45720" anchor="t">
            <a:spAutoFit/>
          </a:bodyPr>
          <a:lstStyle/>
          <a:p>
            <a:r>
              <a:rPr lang="en-US" sz="1400" b="1">
                <a:solidFill>
                  <a:srgbClr val="002060"/>
                </a:solidFill>
                <a:latin typeface="Calibri"/>
                <a:ea typeface="Calibri" panose="020F0502020204030204" pitchFamily="34" charset="0"/>
                <a:cs typeface="Times New Roman"/>
              </a:rPr>
              <a:t>Withdrawal of Scholarships may be necessary for learners who are not accessing or progressing in their training</a:t>
            </a:r>
          </a:p>
          <a:p>
            <a:endParaRPr lang="en-US" sz="1400">
              <a:solidFill>
                <a:srgbClr val="002060"/>
              </a:solidFill>
              <a:latin typeface="Calibri"/>
              <a:ea typeface="Calibri" panose="020F0502020204030204" pitchFamily="34" charset="0"/>
              <a:cs typeface="Times New Roman"/>
            </a:endParaRP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Staff should communicate with learners after 5 workdays if they have </a:t>
            </a:r>
            <a:r>
              <a:rPr lang="en-US" sz="1400" b="1">
                <a:solidFill>
                  <a:srgbClr val="002060"/>
                </a:solidFill>
                <a:latin typeface="Calibri"/>
                <a:ea typeface="Calibri" panose="020F0502020204030204" pitchFamily="34" charset="0"/>
                <a:cs typeface="Times New Roman"/>
              </a:rPr>
              <a:t>not progressed </a:t>
            </a:r>
            <a:r>
              <a:rPr lang="en-US" sz="1400">
                <a:solidFill>
                  <a:srgbClr val="002060"/>
                </a:solidFill>
                <a:latin typeface="Calibri"/>
                <a:ea typeface="Calibri" panose="020F0502020204030204" pitchFamily="34" charset="0"/>
                <a:cs typeface="Times New Roman"/>
              </a:rPr>
              <a:t>in the course (as notified by their Coursera Administrator)</a:t>
            </a:r>
          </a:p>
          <a:p>
            <a:pPr marL="285750" indent="-285750">
              <a:spcAft>
                <a:spcPts val="600"/>
              </a:spcAft>
              <a:buFont typeface="Arial" panose="020B0604020202020204" pitchFamily="34" charset="0"/>
              <a:buChar char="•"/>
            </a:pPr>
            <a:endParaRPr lang="en-US" sz="600">
              <a:solidFill>
                <a:srgbClr val="002060"/>
              </a:solidFill>
              <a:latin typeface="Calibri"/>
              <a:ea typeface="Calibri" panose="020F0502020204030204" pitchFamily="34" charset="0"/>
              <a:cs typeface="Times New Roman"/>
            </a:endParaRP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Coursera may also send an email if they do not see progression in the course</a:t>
            </a:r>
          </a:p>
          <a:p>
            <a:pPr marL="285750" indent="-285750">
              <a:spcAft>
                <a:spcPts val="600"/>
              </a:spcAft>
              <a:buFont typeface="Arial" panose="020B0604020202020204" pitchFamily="34" charset="0"/>
              <a:buChar char="•"/>
            </a:pPr>
            <a:endParaRPr lang="en-US" sz="600">
              <a:solidFill>
                <a:srgbClr val="002060"/>
              </a:solidFill>
              <a:latin typeface="Calibri"/>
              <a:ea typeface="Calibri" panose="020F0502020204030204" pitchFamily="34" charset="0"/>
              <a:cs typeface="Times New Roman"/>
            </a:endParaRP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Learners who enroll in the course and fail to progress may need to be followed-up more frequently</a:t>
            </a:r>
          </a:p>
          <a:p>
            <a:pPr marL="285750" indent="-285750">
              <a:spcAft>
                <a:spcPts val="600"/>
              </a:spcAft>
              <a:buFont typeface="Arial" panose="020B0604020202020204" pitchFamily="34" charset="0"/>
              <a:buChar char="•"/>
            </a:pPr>
            <a:endParaRPr lang="en-US" sz="600">
              <a:solidFill>
                <a:srgbClr val="002060"/>
              </a:solidFill>
              <a:latin typeface="Calibri"/>
              <a:ea typeface="Calibri" panose="020F0502020204030204" pitchFamily="34" charset="0"/>
              <a:cs typeface="Times New Roman"/>
            </a:endParaRPr>
          </a:p>
          <a:p>
            <a:pPr marL="285750"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Staff must communicate with learners to find out why they are not progressing or doing the coursework.  Issues may include:</a:t>
            </a:r>
          </a:p>
          <a:p>
            <a:pPr marL="742950" lvl="1"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Course load was more than they anticipated</a:t>
            </a:r>
          </a:p>
          <a:p>
            <a:pPr marL="742950" lvl="1" indent="-285750">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Personal responsibilities are keeping them from completing the course</a:t>
            </a:r>
          </a:p>
          <a:p>
            <a:pPr marL="742950" lvl="1"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The training was not what they thought it would be</a:t>
            </a:r>
          </a:p>
          <a:p>
            <a:pPr marL="285750" indent="-285750">
              <a:spcAft>
                <a:spcPts val="600"/>
              </a:spcAft>
              <a:buFont typeface="Arial" panose="020B0604020202020204" pitchFamily="34" charset="0"/>
              <a:buChar char="•"/>
            </a:pPr>
            <a:endParaRPr lang="en-US" sz="600">
              <a:solidFill>
                <a:srgbClr val="002060"/>
              </a:solidFill>
              <a:latin typeface="Calibri"/>
              <a:ea typeface="Calibri" panose="020F0502020204030204" pitchFamily="34" charset="0"/>
              <a:cs typeface="Times New Roman"/>
            </a:endParaRP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If the learner has not engaged for 2 weeks, staff should discuss with the Administrator regarding withdrawal of their scholarship</a:t>
            </a:r>
          </a:p>
          <a:p>
            <a:pPr marL="285750" indent="-285750">
              <a:spcAft>
                <a:spcPts val="600"/>
              </a:spcAft>
              <a:buFont typeface="Arial" panose="020B0604020202020204" pitchFamily="34" charset="0"/>
              <a:buChar char="•"/>
            </a:pPr>
            <a:endParaRPr lang="en-US" sz="600">
              <a:solidFill>
                <a:srgbClr val="002060"/>
              </a:solidFill>
              <a:latin typeface="Calibri"/>
              <a:ea typeface="Calibri" panose="020F0502020204030204" pitchFamily="34" charset="0"/>
              <a:cs typeface="Times New Roman"/>
            </a:endParaRPr>
          </a:p>
          <a:p>
            <a:pPr marL="285750" indent="-285750">
              <a:spcAft>
                <a:spcPts val="600"/>
              </a:spcAft>
              <a:buFont typeface="Arial" panose="020B0604020202020204" pitchFamily="34" charset="0"/>
              <a:buChar char="•"/>
            </a:pPr>
            <a:r>
              <a:rPr lang="en-US" sz="1400">
                <a:solidFill>
                  <a:srgbClr val="002060"/>
                </a:solidFill>
                <a:latin typeface="Calibri"/>
                <a:ea typeface="Calibri" panose="020F0502020204030204" pitchFamily="34" charset="0"/>
                <a:cs typeface="Times New Roman"/>
              </a:rPr>
              <a:t>Administrator/Staff will notify the learner that the scholarship is being withdrawn and they can apply again later if they choose to try again</a:t>
            </a:r>
            <a:endParaRPr lang="en-US" sz="1400">
              <a:solidFill>
                <a:srgbClr val="002060"/>
              </a:solidFill>
              <a:latin typeface="Calibri"/>
              <a:cs typeface="Times New Roman"/>
            </a:endParaRPr>
          </a:p>
        </p:txBody>
      </p:sp>
    </p:spTree>
    <p:extLst>
      <p:ext uri="{BB962C8B-B14F-4D97-AF65-F5344CB8AC3E}">
        <p14:creationId xmlns:p14="http://schemas.microsoft.com/office/powerpoint/2010/main" val="290257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B803-4DC6-4110-AE11-BFBBC87BA399}"/>
              </a:ext>
            </a:extLst>
          </p:cNvPr>
          <p:cNvSpPr>
            <a:spLocks noGrp="1"/>
          </p:cNvSpPr>
          <p:nvPr>
            <p:ph type="title"/>
          </p:nvPr>
        </p:nvSpPr>
        <p:spPr>
          <a:xfrm>
            <a:off x="819150" y="134872"/>
            <a:ext cx="7131050" cy="954348"/>
          </a:xfrm>
        </p:spPr>
        <p:txBody>
          <a:bodyPr/>
          <a:lstStyle/>
          <a:p>
            <a:r>
              <a:rPr lang="en-US"/>
              <a:t>Learning on Coursera</a:t>
            </a:r>
          </a:p>
        </p:txBody>
      </p:sp>
      <p:sp>
        <p:nvSpPr>
          <p:cNvPr id="3" name="Slide Number Placeholder 2">
            <a:extLst>
              <a:ext uri="{FF2B5EF4-FFF2-40B4-BE49-F238E27FC236}">
                <a16:creationId xmlns:a16="http://schemas.microsoft.com/office/drawing/2014/main" id="{FAFEE9B4-50A5-421D-964A-97AEE8C27371}"/>
              </a:ext>
            </a:extLst>
          </p:cNvPr>
          <p:cNvSpPr>
            <a:spLocks noGrp="1"/>
          </p:cNvSpPr>
          <p:nvPr>
            <p:ph type="sldNum" idx="12"/>
          </p:nvPr>
        </p:nvSpPr>
        <p:spPr/>
        <p:txBody>
          <a:bodyPr/>
          <a:lstStyle/>
          <a:p>
            <a:fld id="{00000000-1234-1234-1234-123412341234}" type="slidenum">
              <a:rPr lang="en-US" smtClean="0"/>
              <a:pPr/>
              <a:t>17</a:t>
            </a:fld>
            <a:endParaRPr lang="en-US"/>
          </a:p>
        </p:txBody>
      </p:sp>
      <p:pic>
        <p:nvPicPr>
          <p:cNvPr id="7" name="Picture 6">
            <a:extLst>
              <a:ext uri="{FF2B5EF4-FFF2-40B4-BE49-F238E27FC236}">
                <a16:creationId xmlns:a16="http://schemas.microsoft.com/office/drawing/2014/main" id="{A86A4EB9-A039-4914-8995-8D157B193000}"/>
              </a:ext>
            </a:extLst>
          </p:cNvPr>
          <p:cNvPicPr>
            <a:picLocks noChangeAspect="1"/>
          </p:cNvPicPr>
          <p:nvPr/>
        </p:nvPicPr>
        <p:blipFill>
          <a:blip r:embed="rId3"/>
          <a:stretch>
            <a:fillRect/>
          </a:stretch>
        </p:blipFill>
        <p:spPr>
          <a:xfrm>
            <a:off x="819150" y="2792201"/>
            <a:ext cx="7473951" cy="3930927"/>
          </a:xfrm>
          <a:prstGeom prst="rect">
            <a:avLst/>
          </a:prstGeom>
          <a:ln w="28575">
            <a:solidFill>
              <a:srgbClr val="139876"/>
            </a:solidFill>
          </a:ln>
        </p:spPr>
      </p:pic>
      <p:pic>
        <p:nvPicPr>
          <p:cNvPr id="5" name="Picture 4">
            <a:extLst>
              <a:ext uri="{FF2B5EF4-FFF2-40B4-BE49-F238E27FC236}">
                <a16:creationId xmlns:a16="http://schemas.microsoft.com/office/drawing/2014/main" id="{783A57B4-ED95-43C1-8438-BA5008C3DFAA}"/>
              </a:ext>
            </a:extLst>
          </p:cNvPr>
          <p:cNvPicPr>
            <a:picLocks noChangeAspect="1"/>
          </p:cNvPicPr>
          <p:nvPr/>
        </p:nvPicPr>
        <p:blipFill>
          <a:blip r:embed="rId4"/>
          <a:stretch>
            <a:fillRect/>
          </a:stretch>
        </p:blipFill>
        <p:spPr>
          <a:xfrm>
            <a:off x="1447800" y="1298524"/>
            <a:ext cx="6248400" cy="1322475"/>
          </a:xfrm>
          <a:prstGeom prst="rect">
            <a:avLst/>
          </a:prstGeom>
        </p:spPr>
      </p:pic>
    </p:spTree>
    <p:extLst>
      <p:ext uri="{BB962C8B-B14F-4D97-AF65-F5344CB8AC3E}">
        <p14:creationId xmlns:p14="http://schemas.microsoft.com/office/powerpoint/2010/main" val="373291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842B-6D9E-4D6F-94C8-264A352366AF}"/>
              </a:ext>
            </a:extLst>
          </p:cNvPr>
          <p:cNvSpPr>
            <a:spLocks noGrp="1"/>
          </p:cNvSpPr>
          <p:nvPr>
            <p:ph type="title"/>
          </p:nvPr>
        </p:nvSpPr>
        <p:spPr/>
        <p:txBody>
          <a:bodyPr/>
          <a:lstStyle/>
          <a:p>
            <a:r>
              <a:rPr lang="en-US" err="1"/>
              <a:t>GwG</a:t>
            </a:r>
            <a:r>
              <a:rPr lang="en-US"/>
              <a:t>: Career Path</a:t>
            </a:r>
          </a:p>
        </p:txBody>
      </p:sp>
      <p:sp>
        <p:nvSpPr>
          <p:cNvPr id="3" name="Slide Number Placeholder 2">
            <a:extLst>
              <a:ext uri="{FF2B5EF4-FFF2-40B4-BE49-F238E27FC236}">
                <a16:creationId xmlns:a16="http://schemas.microsoft.com/office/drawing/2014/main" id="{BAC080B4-E57E-480B-95D9-D95E3FA0F6A0}"/>
              </a:ext>
            </a:extLst>
          </p:cNvPr>
          <p:cNvSpPr>
            <a:spLocks noGrp="1"/>
          </p:cNvSpPr>
          <p:nvPr>
            <p:ph type="sldNum" idx="12"/>
          </p:nvPr>
        </p:nvSpPr>
        <p:spPr/>
        <p:txBody>
          <a:bodyPr/>
          <a:lstStyle/>
          <a:p>
            <a:fld id="{00000000-1234-1234-1234-123412341234}" type="slidenum">
              <a:rPr lang="en-US" smtClean="0"/>
              <a:pPr/>
              <a:t>18</a:t>
            </a:fld>
            <a:endParaRPr lang="en-US"/>
          </a:p>
        </p:txBody>
      </p:sp>
      <p:pic>
        <p:nvPicPr>
          <p:cNvPr id="7" name="Picture 6">
            <a:extLst>
              <a:ext uri="{FF2B5EF4-FFF2-40B4-BE49-F238E27FC236}">
                <a16:creationId xmlns:a16="http://schemas.microsoft.com/office/drawing/2014/main" id="{1BEE30D3-D1F3-4E05-85FC-F914032B7F44}"/>
              </a:ext>
            </a:extLst>
          </p:cNvPr>
          <p:cNvPicPr>
            <a:picLocks noChangeAspect="1"/>
          </p:cNvPicPr>
          <p:nvPr/>
        </p:nvPicPr>
        <p:blipFill>
          <a:blip r:embed="rId3"/>
          <a:stretch>
            <a:fillRect/>
          </a:stretch>
        </p:blipFill>
        <p:spPr>
          <a:xfrm>
            <a:off x="240689" y="1870241"/>
            <a:ext cx="8662621" cy="3474758"/>
          </a:xfrm>
          <a:prstGeom prst="rect">
            <a:avLst/>
          </a:prstGeom>
          <a:ln w="28575">
            <a:solidFill>
              <a:srgbClr val="FF0000"/>
            </a:solidFill>
          </a:ln>
        </p:spPr>
      </p:pic>
    </p:spTree>
    <p:extLst>
      <p:ext uri="{BB962C8B-B14F-4D97-AF65-F5344CB8AC3E}">
        <p14:creationId xmlns:p14="http://schemas.microsoft.com/office/powerpoint/2010/main" val="190697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CACFCB-AB0A-49A0-B2FF-2EB0C6A8634A}"/>
              </a:ext>
            </a:extLst>
          </p:cNvPr>
          <p:cNvSpPr>
            <a:spLocks noGrp="1"/>
          </p:cNvSpPr>
          <p:nvPr>
            <p:ph type="sldNum" idx="12"/>
          </p:nvPr>
        </p:nvSpPr>
        <p:spPr/>
        <p:txBody>
          <a:bodyPr/>
          <a:lstStyle/>
          <a:p>
            <a:fld id="{00000000-1234-1234-1234-123412341234}" type="slidenum">
              <a:rPr lang="en-US" smtClean="0"/>
              <a:pPr/>
              <a:t>19</a:t>
            </a:fld>
            <a:endParaRPr lang="en-US"/>
          </a:p>
        </p:txBody>
      </p:sp>
      <p:pic>
        <p:nvPicPr>
          <p:cNvPr id="7" name="Picture 6">
            <a:extLst>
              <a:ext uri="{FF2B5EF4-FFF2-40B4-BE49-F238E27FC236}">
                <a16:creationId xmlns:a16="http://schemas.microsoft.com/office/drawing/2014/main" id="{B3276D9C-2779-46AC-A22E-06CA9AB0D7BF}"/>
              </a:ext>
            </a:extLst>
          </p:cNvPr>
          <p:cNvPicPr>
            <a:picLocks noChangeAspect="1"/>
          </p:cNvPicPr>
          <p:nvPr/>
        </p:nvPicPr>
        <p:blipFill rotWithShape="1">
          <a:blip r:embed="rId3"/>
          <a:srcRect l="2752" t="5199" r="4434" b="1985"/>
          <a:stretch/>
        </p:blipFill>
        <p:spPr>
          <a:xfrm>
            <a:off x="160147" y="544749"/>
            <a:ext cx="6868963" cy="5311301"/>
          </a:xfrm>
          <a:prstGeom prst="rect">
            <a:avLst/>
          </a:prstGeom>
          <a:ln w="28575">
            <a:solidFill>
              <a:schemeClr val="tx1"/>
            </a:solidFill>
          </a:ln>
        </p:spPr>
      </p:pic>
      <p:pic>
        <p:nvPicPr>
          <p:cNvPr id="5" name="Picture 4">
            <a:extLst>
              <a:ext uri="{FF2B5EF4-FFF2-40B4-BE49-F238E27FC236}">
                <a16:creationId xmlns:a16="http://schemas.microsoft.com/office/drawing/2014/main" id="{63FF9FBE-AD2D-4D4A-AB4C-E94AE27BB42F}"/>
              </a:ext>
            </a:extLst>
          </p:cNvPr>
          <p:cNvPicPr>
            <a:picLocks noChangeAspect="1"/>
          </p:cNvPicPr>
          <p:nvPr/>
        </p:nvPicPr>
        <p:blipFill rotWithShape="1">
          <a:blip r:embed="rId4"/>
          <a:srcRect l="6790" r="3727"/>
          <a:stretch/>
        </p:blipFill>
        <p:spPr>
          <a:xfrm>
            <a:off x="7174510" y="2178996"/>
            <a:ext cx="1867711" cy="2238956"/>
          </a:xfrm>
          <a:prstGeom prst="rect">
            <a:avLst/>
          </a:prstGeom>
          <a:ln w="28575">
            <a:solidFill>
              <a:schemeClr val="tx1"/>
            </a:solidFill>
          </a:ln>
        </p:spPr>
      </p:pic>
    </p:spTree>
    <p:extLst>
      <p:ext uri="{BB962C8B-B14F-4D97-AF65-F5344CB8AC3E}">
        <p14:creationId xmlns:p14="http://schemas.microsoft.com/office/powerpoint/2010/main" val="110733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52B5-74C4-4541-A3D0-EA3C1CFCC206}"/>
              </a:ext>
            </a:extLst>
          </p:cNvPr>
          <p:cNvSpPr>
            <a:spLocks noGrp="1"/>
          </p:cNvSpPr>
          <p:nvPr>
            <p:ph type="title"/>
          </p:nvPr>
        </p:nvSpPr>
        <p:spPr>
          <a:xfrm>
            <a:off x="820881" y="96995"/>
            <a:ext cx="7131050" cy="954348"/>
          </a:xfrm>
        </p:spPr>
        <p:txBody>
          <a:bodyPr/>
          <a:lstStyle/>
          <a:p>
            <a:pPr algn="ctr"/>
            <a:r>
              <a:rPr lang="en-US" sz="4800"/>
              <a:t>Welcome</a:t>
            </a:r>
          </a:p>
        </p:txBody>
      </p:sp>
      <p:sp>
        <p:nvSpPr>
          <p:cNvPr id="3" name="Slide Number Placeholder 2">
            <a:extLst>
              <a:ext uri="{FF2B5EF4-FFF2-40B4-BE49-F238E27FC236}">
                <a16:creationId xmlns:a16="http://schemas.microsoft.com/office/drawing/2014/main" id="{F2A8C6A7-799D-49D2-93EC-796290D2C1C3}"/>
              </a:ext>
            </a:extLst>
          </p:cNvPr>
          <p:cNvSpPr>
            <a:spLocks noGrp="1"/>
          </p:cNvSpPr>
          <p:nvPr>
            <p:ph type="sldNum" sz="quarter" idx="4"/>
          </p:nvPr>
        </p:nvSpPr>
        <p:spPr/>
        <p:txBody>
          <a:bodyPr/>
          <a:lstStyle/>
          <a:p>
            <a:fld id="{941BE8DD-6BA1-AD43-8321-0CEB068BCC7D}" type="slidenum">
              <a:rPr lang="en-US" smtClean="0"/>
              <a:pPr/>
              <a:t>2</a:t>
            </a:fld>
            <a:endParaRPr lang="en-US"/>
          </a:p>
        </p:txBody>
      </p:sp>
      <p:grpSp>
        <p:nvGrpSpPr>
          <p:cNvPr id="54" name="Group 53">
            <a:extLst>
              <a:ext uri="{FF2B5EF4-FFF2-40B4-BE49-F238E27FC236}">
                <a16:creationId xmlns:a16="http://schemas.microsoft.com/office/drawing/2014/main" id="{78CA86BA-61C5-4D2B-98C3-254394D259BF}"/>
              </a:ext>
            </a:extLst>
          </p:cNvPr>
          <p:cNvGrpSpPr/>
          <p:nvPr/>
        </p:nvGrpSpPr>
        <p:grpSpPr>
          <a:xfrm>
            <a:off x="515743" y="1338081"/>
            <a:ext cx="7881829" cy="954349"/>
            <a:chOff x="515743" y="1338081"/>
            <a:chExt cx="7881829" cy="954349"/>
          </a:xfrm>
        </p:grpSpPr>
        <p:sp>
          <p:nvSpPr>
            <p:cNvPr id="21" name="Rectangle 20">
              <a:extLst>
                <a:ext uri="{FF2B5EF4-FFF2-40B4-BE49-F238E27FC236}">
                  <a16:creationId xmlns:a16="http://schemas.microsoft.com/office/drawing/2014/main" id="{3CAF85B5-6C48-45CB-974C-0681DA6D4E4B}"/>
                </a:ext>
              </a:extLst>
            </p:cNvPr>
            <p:cNvSpPr/>
            <p:nvPr/>
          </p:nvSpPr>
          <p:spPr>
            <a:xfrm>
              <a:off x="986711" y="1358055"/>
              <a:ext cx="7398718" cy="914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32543DC9-A7E7-463C-87DD-08876314A240}"/>
                </a:ext>
              </a:extLst>
            </p:cNvPr>
            <p:cNvGrpSpPr/>
            <p:nvPr/>
          </p:nvGrpSpPr>
          <p:grpSpPr>
            <a:xfrm>
              <a:off x="515743" y="1338081"/>
              <a:ext cx="952454" cy="954349"/>
              <a:chOff x="515743" y="1338081"/>
              <a:chExt cx="952454" cy="954349"/>
            </a:xfrm>
          </p:grpSpPr>
          <p:sp>
            <p:nvSpPr>
              <p:cNvPr id="16" name="Oval 15">
                <a:extLst>
                  <a:ext uri="{FF2B5EF4-FFF2-40B4-BE49-F238E27FC236}">
                    <a16:creationId xmlns:a16="http://schemas.microsoft.com/office/drawing/2014/main" id="{26C786A2-7D82-4672-9340-7440E923C164}"/>
                  </a:ext>
                </a:extLst>
              </p:cNvPr>
              <p:cNvSpPr/>
              <p:nvPr/>
            </p:nvSpPr>
            <p:spPr>
              <a:xfrm>
                <a:off x="515743" y="1338081"/>
                <a:ext cx="952454" cy="954349"/>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Graphic 5" descr="Mute ringer">
                <a:extLst>
                  <a:ext uri="{FF2B5EF4-FFF2-40B4-BE49-F238E27FC236}">
                    <a16:creationId xmlns:a16="http://schemas.microsoft.com/office/drawing/2014/main" id="{3E061D35-1B2F-4F6B-A1FB-44089D150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799" y="1458547"/>
                <a:ext cx="682343" cy="713416"/>
              </a:xfrm>
              <a:prstGeom prst="rect">
                <a:avLst/>
              </a:prstGeom>
            </p:spPr>
          </p:pic>
        </p:grpSp>
        <p:sp>
          <p:nvSpPr>
            <p:cNvPr id="31" name="TextBox 30">
              <a:extLst>
                <a:ext uri="{FF2B5EF4-FFF2-40B4-BE49-F238E27FC236}">
                  <a16:creationId xmlns:a16="http://schemas.microsoft.com/office/drawing/2014/main" id="{7A0FE819-2936-4FC1-8F6E-6354BB820E60}"/>
                </a:ext>
              </a:extLst>
            </p:cNvPr>
            <p:cNvSpPr txBox="1"/>
            <p:nvPr/>
          </p:nvSpPr>
          <p:spPr>
            <a:xfrm>
              <a:off x="1620487" y="1605806"/>
              <a:ext cx="6777085" cy="400110"/>
            </a:xfrm>
            <a:prstGeom prst="rect">
              <a:avLst/>
            </a:prstGeom>
            <a:noFill/>
          </p:spPr>
          <p:txBody>
            <a:bodyPr wrap="square" rtlCol="0">
              <a:spAutoFit/>
            </a:bodyPr>
            <a:lstStyle/>
            <a:p>
              <a:r>
                <a:rPr lang="en-US" sz="2000">
                  <a:solidFill>
                    <a:schemeClr val="accent6"/>
                  </a:solidFill>
                </a:rPr>
                <a:t>Please </a:t>
              </a:r>
              <a:r>
                <a:rPr lang="en-US" sz="2000" b="1" u="sng">
                  <a:solidFill>
                    <a:schemeClr val="accent6"/>
                  </a:solidFill>
                </a:rPr>
                <a:t>stay muted </a:t>
              </a:r>
              <a:r>
                <a:rPr lang="en-US" sz="2000">
                  <a:solidFill>
                    <a:schemeClr val="accent6"/>
                  </a:solidFill>
                </a:rPr>
                <a:t>so all participants can hear the presenters</a:t>
              </a:r>
            </a:p>
          </p:txBody>
        </p:sp>
      </p:grpSp>
      <p:grpSp>
        <p:nvGrpSpPr>
          <p:cNvPr id="52" name="Group 51">
            <a:extLst>
              <a:ext uri="{FF2B5EF4-FFF2-40B4-BE49-F238E27FC236}">
                <a16:creationId xmlns:a16="http://schemas.microsoft.com/office/drawing/2014/main" id="{29A5A6AF-6D0F-410A-83A2-6E5CA0F91F45}"/>
              </a:ext>
            </a:extLst>
          </p:cNvPr>
          <p:cNvGrpSpPr/>
          <p:nvPr/>
        </p:nvGrpSpPr>
        <p:grpSpPr>
          <a:xfrm>
            <a:off x="525927" y="2422060"/>
            <a:ext cx="7859831" cy="954349"/>
            <a:chOff x="525927" y="2479058"/>
            <a:chExt cx="7859831" cy="954349"/>
          </a:xfrm>
        </p:grpSpPr>
        <p:sp>
          <p:nvSpPr>
            <p:cNvPr id="22" name="Rectangle 21">
              <a:extLst>
                <a:ext uri="{FF2B5EF4-FFF2-40B4-BE49-F238E27FC236}">
                  <a16:creationId xmlns:a16="http://schemas.microsoft.com/office/drawing/2014/main" id="{8B5845DA-B40C-4841-A23D-FAEB00AB6BE1}"/>
                </a:ext>
              </a:extLst>
            </p:cNvPr>
            <p:cNvSpPr/>
            <p:nvPr/>
          </p:nvSpPr>
          <p:spPr>
            <a:xfrm>
              <a:off x="997063" y="2499032"/>
              <a:ext cx="7388695" cy="914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F6D67FB-D876-4274-8F48-F5A4D848F855}"/>
                </a:ext>
              </a:extLst>
            </p:cNvPr>
            <p:cNvGrpSpPr/>
            <p:nvPr/>
          </p:nvGrpSpPr>
          <p:grpSpPr>
            <a:xfrm>
              <a:off x="525927" y="2479058"/>
              <a:ext cx="952454" cy="954349"/>
              <a:chOff x="525927" y="2479058"/>
              <a:chExt cx="952454" cy="954349"/>
            </a:xfrm>
          </p:grpSpPr>
          <p:sp>
            <p:nvSpPr>
              <p:cNvPr id="35" name="Oval 34">
                <a:extLst>
                  <a:ext uri="{FF2B5EF4-FFF2-40B4-BE49-F238E27FC236}">
                    <a16:creationId xmlns:a16="http://schemas.microsoft.com/office/drawing/2014/main" id="{D1B6E18D-CB50-4EFD-AC13-C73D7ACB1751}"/>
                  </a:ext>
                </a:extLst>
              </p:cNvPr>
              <p:cNvSpPr/>
              <p:nvPr/>
            </p:nvSpPr>
            <p:spPr>
              <a:xfrm>
                <a:off x="525927" y="2479058"/>
                <a:ext cx="952454" cy="954349"/>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Graphic 7" descr="Question mark">
                <a:extLst>
                  <a:ext uri="{FF2B5EF4-FFF2-40B4-BE49-F238E27FC236}">
                    <a16:creationId xmlns:a16="http://schemas.microsoft.com/office/drawing/2014/main" id="{34CCED5E-AA74-4D36-B20B-6CDC2B563B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445" y="2631563"/>
                <a:ext cx="681418" cy="649338"/>
              </a:xfrm>
              <a:prstGeom prst="rect">
                <a:avLst/>
              </a:prstGeom>
            </p:spPr>
          </p:pic>
        </p:grpSp>
        <p:sp>
          <p:nvSpPr>
            <p:cNvPr id="32" name="TextBox 31">
              <a:extLst>
                <a:ext uri="{FF2B5EF4-FFF2-40B4-BE49-F238E27FC236}">
                  <a16:creationId xmlns:a16="http://schemas.microsoft.com/office/drawing/2014/main" id="{9BA7EF46-8710-4162-9F47-70E139EAE7D9}"/>
                </a:ext>
              </a:extLst>
            </p:cNvPr>
            <p:cNvSpPr txBox="1"/>
            <p:nvPr/>
          </p:nvSpPr>
          <p:spPr>
            <a:xfrm>
              <a:off x="1613899" y="2689391"/>
              <a:ext cx="6767904" cy="707886"/>
            </a:xfrm>
            <a:prstGeom prst="rect">
              <a:avLst/>
            </a:prstGeom>
            <a:noFill/>
          </p:spPr>
          <p:txBody>
            <a:bodyPr wrap="square" rtlCol="0">
              <a:spAutoFit/>
            </a:bodyPr>
            <a:lstStyle/>
            <a:p>
              <a:r>
                <a:rPr lang="en-US" sz="2000">
                  <a:solidFill>
                    <a:schemeClr val="accent6"/>
                  </a:solidFill>
                </a:rPr>
                <a:t>Type any questions you have </a:t>
              </a:r>
              <a:r>
                <a:rPr lang="en-US" sz="2000" b="1" u="sng">
                  <a:solidFill>
                    <a:schemeClr val="accent6"/>
                  </a:solidFill>
                </a:rPr>
                <a:t>in the chat function</a:t>
              </a:r>
              <a:r>
                <a:rPr lang="en-US" sz="2000">
                  <a:solidFill>
                    <a:schemeClr val="accent6"/>
                  </a:solidFill>
                </a:rPr>
                <a:t> and there will be time for Q&amp;A at the end</a:t>
              </a:r>
            </a:p>
          </p:txBody>
        </p:sp>
      </p:grpSp>
      <p:grpSp>
        <p:nvGrpSpPr>
          <p:cNvPr id="55" name="Group 54">
            <a:extLst>
              <a:ext uri="{FF2B5EF4-FFF2-40B4-BE49-F238E27FC236}">
                <a16:creationId xmlns:a16="http://schemas.microsoft.com/office/drawing/2014/main" id="{0FDC8598-26EE-45BA-B914-3BD6F65EEE3F}"/>
              </a:ext>
            </a:extLst>
          </p:cNvPr>
          <p:cNvGrpSpPr/>
          <p:nvPr/>
        </p:nvGrpSpPr>
        <p:grpSpPr>
          <a:xfrm>
            <a:off x="515743" y="3506039"/>
            <a:ext cx="7881829" cy="954349"/>
            <a:chOff x="515743" y="3562473"/>
            <a:chExt cx="7881829" cy="954349"/>
          </a:xfrm>
        </p:grpSpPr>
        <p:sp>
          <p:nvSpPr>
            <p:cNvPr id="23" name="Rectangle 22">
              <a:extLst>
                <a:ext uri="{FF2B5EF4-FFF2-40B4-BE49-F238E27FC236}">
                  <a16:creationId xmlns:a16="http://schemas.microsoft.com/office/drawing/2014/main" id="{4047EF2D-4B77-49A6-B2EA-22FA6A7708A6}"/>
                </a:ext>
              </a:extLst>
            </p:cNvPr>
            <p:cNvSpPr/>
            <p:nvPr/>
          </p:nvSpPr>
          <p:spPr>
            <a:xfrm>
              <a:off x="997063" y="3582447"/>
              <a:ext cx="7388695" cy="914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DB19DE-CD0B-4907-9BC5-DB02AED9C922}"/>
                </a:ext>
              </a:extLst>
            </p:cNvPr>
            <p:cNvGrpSpPr/>
            <p:nvPr/>
          </p:nvGrpSpPr>
          <p:grpSpPr>
            <a:xfrm>
              <a:off x="515743" y="3562473"/>
              <a:ext cx="952454" cy="954349"/>
              <a:chOff x="515743" y="3562473"/>
              <a:chExt cx="952454" cy="954349"/>
            </a:xfrm>
          </p:grpSpPr>
          <p:sp>
            <p:nvSpPr>
              <p:cNvPr id="40" name="Oval 39">
                <a:extLst>
                  <a:ext uri="{FF2B5EF4-FFF2-40B4-BE49-F238E27FC236}">
                    <a16:creationId xmlns:a16="http://schemas.microsoft.com/office/drawing/2014/main" id="{497D6CA2-CBF2-4838-AD7D-CCA9ABB82627}"/>
                  </a:ext>
                </a:extLst>
              </p:cNvPr>
              <p:cNvSpPr/>
              <p:nvPr/>
            </p:nvSpPr>
            <p:spPr>
              <a:xfrm>
                <a:off x="515743" y="3562473"/>
                <a:ext cx="952454" cy="954349"/>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descr="Chat">
                <a:extLst>
                  <a:ext uri="{FF2B5EF4-FFF2-40B4-BE49-F238E27FC236}">
                    <a16:creationId xmlns:a16="http://schemas.microsoft.com/office/drawing/2014/main" id="{41149573-BD6F-498F-8116-EC1225378E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261" y="3745752"/>
                <a:ext cx="681418" cy="676569"/>
              </a:xfrm>
              <a:prstGeom prst="rect">
                <a:avLst/>
              </a:prstGeom>
            </p:spPr>
          </p:pic>
        </p:grpSp>
        <p:sp>
          <p:nvSpPr>
            <p:cNvPr id="33" name="TextBox 32">
              <a:extLst>
                <a:ext uri="{FF2B5EF4-FFF2-40B4-BE49-F238E27FC236}">
                  <a16:creationId xmlns:a16="http://schemas.microsoft.com/office/drawing/2014/main" id="{926EC082-F188-48BA-9D1F-D810BCB2C862}"/>
                </a:ext>
              </a:extLst>
            </p:cNvPr>
            <p:cNvSpPr txBox="1"/>
            <p:nvPr/>
          </p:nvSpPr>
          <p:spPr>
            <a:xfrm>
              <a:off x="1629668" y="3798246"/>
              <a:ext cx="6767904" cy="400110"/>
            </a:xfrm>
            <a:prstGeom prst="rect">
              <a:avLst/>
            </a:prstGeom>
            <a:noFill/>
          </p:spPr>
          <p:txBody>
            <a:bodyPr wrap="square" lIns="91440" tIns="45720" rIns="91440" bIns="45720" rtlCol="0" anchor="t">
              <a:spAutoFit/>
            </a:bodyPr>
            <a:lstStyle/>
            <a:p>
              <a:r>
                <a:rPr lang="en-US" sz="2000">
                  <a:solidFill>
                    <a:schemeClr val="accent6"/>
                  </a:solidFill>
                </a:rPr>
                <a:t>The session will be recorded and </a:t>
              </a:r>
              <a:r>
                <a:rPr lang="en-US" sz="2000" b="1" u="sng">
                  <a:solidFill>
                    <a:schemeClr val="accent6"/>
                  </a:solidFill>
                </a:rPr>
                <a:t>PPT will be sent</a:t>
              </a:r>
            </a:p>
          </p:txBody>
        </p:sp>
      </p:grpSp>
      <p:pic>
        <p:nvPicPr>
          <p:cNvPr id="36" name="Picture 35">
            <a:extLst>
              <a:ext uri="{FF2B5EF4-FFF2-40B4-BE49-F238E27FC236}">
                <a16:creationId xmlns:a16="http://schemas.microsoft.com/office/drawing/2014/main" id="{AADF4024-AD19-41F2-9CCD-17C712380BBA}"/>
              </a:ext>
            </a:extLst>
          </p:cNvPr>
          <p:cNvPicPr>
            <a:picLocks noChangeAspect="1"/>
          </p:cNvPicPr>
          <p:nvPr/>
        </p:nvPicPr>
        <p:blipFill>
          <a:blip r:embed="rId9"/>
          <a:stretch>
            <a:fillRect/>
          </a:stretch>
        </p:blipFill>
        <p:spPr>
          <a:xfrm>
            <a:off x="0" y="5662266"/>
            <a:ext cx="9144000" cy="421382"/>
          </a:xfrm>
          <a:prstGeom prst="rect">
            <a:avLst/>
          </a:prstGeom>
        </p:spPr>
      </p:pic>
      <p:grpSp>
        <p:nvGrpSpPr>
          <p:cNvPr id="49" name="Group 48">
            <a:extLst>
              <a:ext uri="{FF2B5EF4-FFF2-40B4-BE49-F238E27FC236}">
                <a16:creationId xmlns:a16="http://schemas.microsoft.com/office/drawing/2014/main" id="{98E6CADA-9B05-476D-82C6-DDA8720DA9E6}"/>
              </a:ext>
            </a:extLst>
          </p:cNvPr>
          <p:cNvGrpSpPr/>
          <p:nvPr/>
        </p:nvGrpSpPr>
        <p:grpSpPr>
          <a:xfrm>
            <a:off x="510484" y="4590017"/>
            <a:ext cx="7874945" cy="954349"/>
            <a:chOff x="510484" y="4643285"/>
            <a:chExt cx="7874945" cy="954349"/>
          </a:xfrm>
        </p:grpSpPr>
        <p:sp>
          <p:nvSpPr>
            <p:cNvPr id="4" name="Rectangle 3">
              <a:extLst>
                <a:ext uri="{FF2B5EF4-FFF2-40B4-BE49-F238E27FC236}">
                  <a16:creationId xmlns:a16="http://schemas.microsoft.com/office/drawing/2014/main" id="{D48478A3-7FC4-4416-8271-CA34C20BA6A0}"/>
                </a:ext>
              </a:extLst>
            </p:cNvPr>
            <p:cNvSpPr/>
            <p:nvPr/>
          </p:nvSpPr>
          <p:spPr>
            <a:xfrm>
              <a:off x="995598" y="4663259"/>
              <a:ext cx="7388695" cy="914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a:solidFill>
                  <a:srgbClr val="002060"/>
                </a:solidFill>
                <a:cs typeface="Calibri"/>
              </a:endParaRPr>
            </a:p>
          </p:txBody>
        </p:sp>
        <p:sp>
          <p:nvSpPr>
            <p:cNvPr id="41" name="Oval 40">
              <a:extLst>
                <a:ext uri="{FF2B5EF4-FFF2-40B4-BE49-F238E27FC236}">
                  <a16:creationId xmlns:a16="http://schemas.microsoft.com/office/drawing/2014/main" id="{0E096878-969E-4D7A-8743-F99A025D6398}"/>
                </a:ext>
              </a:extLst>
            </p:cNvPr>
            <p:cNvSpPr/>
            <p:nvPr/>
          </p:nvSpPr>
          <p:spPr>
            <a:xfrm>
              <a:off x="510484" y="4643285"/>
              <a:ext cx="952454" cy="954349"/>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F54439-EC8A-4F38-9F40-CF982A71BEA8}"/>
                </a:ext>
              </a:extLst>
            </p:cNvPr>
            <p:cNvSpPr txBox="1"/>
            <p:nvPr/>
          </p:nvSpPr>
          <p:spPr>
            <a:xfrm>
              <a:off x="1617525" y="4766516"/>
              <a:ext cx="6767904" cy="707886"/>
            </a:xfrm>
            <a:prstGeom prst="rect">
              <a:avLst/>
            </a:prstGeom>
            <a:noFill/>
          </p:spPr>
          <p:txBody>
            <a:bodyPr wrap="square" lIns="91440" tIns="45720" rIns="91440" bIns="45720" rtlCol="0" anchor="t">
              <a:spAutoFit/>
            </a:bodyPr>
            <a:lstStyle/>
            <a:p>
              <a:r>
                <a:rPr lang="en-US" sz="2000">
                  <a:solidFill>
                    <a:schemeClr val="accent6"/>
                  </a:solidFill>
                </a:rPr>
                <a:t>Closed caption is located at the bottom, left corner of your screen, and you can change to your language of choice</a:t>
              </a:r>
              <a:endParaRPr lang="en-US" sz="2000">
                <a:solidFill>
                  <a:schemeClr val="accent6"/>
                </a:solidFill>
                <a:cs typeface="Calibri"/>
              </a:endParaRPr>
            </a:p>
          </p:txBody>
        </p:sp>
        <p:grpSp>
          <p:nvGrpSpPr>
            <p:cNvPr id="48" name="Group 47">
              <a:extLst>
                <a:ext uri="{FF2B5EF4-FFF2-40B4-BE49-F238E27FC236}">
                  <a16:creationId xmlns:a16="http://schemas.microsoft.com/office/drawing/2014/main" id="{7E4B739B-5911-41CC-922D-A1F746F2285B}"/>
                </a:ext>
              </a:extLst>
            </p:cNvPr>
            <p:cNvGrpSpPr/>
            <p:nvPr/>
          </p:nvGrpSpPr>
          <p:grpSpPr>
            <a:xfrm>
              <a:off x="627213" y="4817838"/>
              <a:ext cx="747289" cy="747289"/>
              <a:chOff x="627213" y="4867085"/>
              <a:chExt cx="747289" cy="747289"/>
            </a:xfrm>
          </p:grpSpPr>
          <p:pic>
            <p:nvPicPr>
              <p:cNvPr id="46" name="Graphic 45" descr="Speech">
                <a:extLst>
                  <a:ext uri="{FF2B5EF4-FFF2-40B4-BE49-F238E27FC236}">
                    <a16:creationId xmlns:a16="http://schemas.microsoft.com/office/drawing/2014/main" id="{7284A2D0-AFF8-4356-8E14-E6AEE80A66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627213" y="4867085"/>
                <a:ext cx="747289" cy="747289"/>
              </a:xfrm>
              <a:prstGeom prst="rect">
                <a:avLst/>
              </a:prstGeom>
            </p:spPr>
          </p:pic>
          <p:sp>
            <p:nvSpPr>
              <p:cNvPr id="47" name="Title 1">
                <a:extLst>
                  <a:ext uri="{FF2B5EF4-FFF2-40B4-BE49-F238E27FC236}">
                    <a16:creationId xmlns:a16="http://schemas.microsoft.com/office/drawing/2014/main" id="{DB9A3BF8-BDCD-4164-8C8E-610684584529}"/>
                  </a:ext>
                </a:extLst>
              </p:cNvPr>
              <p:cNvSpPr txBox="1">
                <a:spLocks/>
              </p:cNvSpPr>
              <p:nvPr/>
            </p:nvSpPr>
            <p:spPr>
              <a:xfrm>
                <a:off x="703713" y="5071016"/>
                <a:ext cx="580839" cy="29227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en-US" sz="2000" b="1">
                    <a:latin typeface="Arial Black" panose="020B0A04020102020204" pitchFamily="34" charset="0"/>
                  </a:rPr>
                  <a:t>CC</a:t>
                </a:r>
              </a:p>
            </p:txBody>
          </p:sp>
        </p:grpSp>
      </p:grpSp>
    </p:spTree>
    <p:extLst>
      <p:ext uri="{BB962C8B-B14F-4D97-AF65-F5344CB8AC3E}">
        <p14:creationId xmlns:p14="http://schemas.microsoft.com/office/powerpoint/2010/main" val="126433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2D14F5-2E35-4E4E-AAA2-1310AFD2AF90}"/>
              </a:ext>
            </a:extLst>
          </p:cNvPr>
          <p:cNvSpPr>
            <a:spLocks noGrp="1"/>
          </p:cNvSpPr>
          <p:nvPr>
            <p:ph type="sldNum" idx="12"/>
          </p:nvPr>
        </p:nvSpPr>
        <p:spPr/>
        <p:txBody>
          <a:bodyPr/>
          <a:lstStyle/>
          <a:p>
            <a:fld id="{00000000-1234-1234-1234-123412341234}" type="slidenum">
              <a:rPr lang="en-US" smtClean="0"/>
              <a:pPr/>
              <a:t>20</a:t>
            </a:fld>
            <a:endParaRPr lang="en-US"/>
          </a:p>
        </p:txBody>
      </p:sp>
      <p:pic>
        <p:nvPicPr>
          <p:cNvPr id="5" name="Picture 4">
            <a:extLst>
              <a:ext uri="{FF2B5EF4-FFF2-40B4-BE49-F238E27FC236}">
                <a16:creationId xmlns:a16="http://schemas.microsoft.com/office/drawing/2014/main" id="{69CFB2A4-D4AF-4BA8-9764-0882F15C7F4F}"/>
              </a:ext>
            </a:extLst>
          </p:cNvPr>
          <p:cNvPicPr>
            <a:picLocks noChangeAspect="1"/>
          </p:cNvPicPr>
          <p:nvPr/>
        </p:nvPicPr>
        <p:blipFill rotWithShape="1">
          <a:blip r:embed="rId3"/>
          <a:srcRect l="2235" t="1402" r="8240" b="4055"/>
          <a:stretch/>
        </p:blipFill>
        <p:spPr>
          <a:xfrm>
            <a:off x="109277" y="330739"/>
            <a:ext cx="6904366" cy="5447491"/>
          </a:xfrm>
          <a:prstGeom prst="rect">
            <a:avLst/>
          </a:prstGeom>
          <a:ln w="28575">
            <a:solidFill>
              <a:srgbClr val="FF0000"/>
            </a:solidFill>
          </a:ln>
        </p:spPr>
      </p:pic>
      <p:pic>
        <p:nvPicPr>
          <p:cNvPr id="6" name="Picture 5">
            <a:extLst>
              <a:ext uri="{FF2B5EF4-FFF2-40B4-BE49-F238E27FC236}">
                <a16:creationId xmlns:a16="http://schemas.microsoft.com/office/drawing/2014/main" id="{2C5BF116-D5CE-4136-A311-32A84F3B75A2}"/>
              </a:ext>
            </a:extLst>
          </p:cNvPr>
          <p:cNvPicPr>
            <a:picLocks noChangeAspect="1"/>
          </p:cNvPicPr>
          <p:nvPr/>
        </p:nvPicPr>
        <p:blipFill>
          <a:blip r:embed="rId4"/>
          <a:stretch>
            <a:fillRect/>
          </a:stretch>
        </p:blipFill>
        <p:spPr>
          <a:xfrm>
            <a:off x="7222648" y="2178994"/>
            <a:ext cx="1812075" cy="2286001"/>
          </a:xfrm>
          <a:prstGeom prst="rect">
            <a:avLst/>
          </a:prstGeom>
          <a:ln w="28575">
            <a:solidFill>
              <a:srgbClr val="FF0000"/>
            </a:solidFill>
          </a:ln>
        </p:spPr>
      </p:pic>
    </p:spTree>
    <p:extLst>
      <p:ext uri="{BB962C8B-B14F-4D97-AF65-F5344CB8AC3E}">
        <p14:creationId xmlns:p14="http://schemas.microsoft.com/office/powerpoint/2010/main" val="171196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AD3D98-1F80-4B33-B623-97DBB2A8495B}"/>
              </a:ext>
            </a:extLst>
          </p:cNvPr>
          <p:cNvSpPr>
            <a:spLocks noGrp="1"/>
          </p:cNvSpPr>
          <p:nvPr>
            <p:ph type="sldNum" idx="12"/>
          </p:nvPr>
        </p:nvSpPr>
        <p:spPr/>
        <p:txBody>
          <a:bodyPr/>
          <a:lstStyle/>
          <a:p>
            <a:fld id="{00000000-1234-1234-1234-123412341234}" type="slidenum">
              <a:rPr lang="en-US" smtClean="0"/>
              <a:pPr/>
              <a:t>21</a:t>
            </a:fld>
            <a:endParaRPr lang="en-US"/>
          </a:p>
        </p:txBody>
      </p:sp>
      <p:pic>
        <p:nvPicPr>
          <p:cNvPr id="5" name="Picture 4">
            <a:extLst>
              <a:ext uri="{FF2B5EF4-FFF2-40B4-BE49-F238E27FC236}">
                <a16:creationId xmlns:a16="http://schemas.microsoft.com/office/drawing/2014/main" id="{7CB95604-CC22-4952-BFDF-53B8E3ED8870}"/>
              </a:ext>
            </a:extLst>
          </p:cNvPr>
          <p:cNvPicPr>
            <a:picLocks noChangeAspect="1"/>
          </p:cNvPicPr>
          <p:nvPr/>
        </p:nvPicPr>
        <p:blipFill rotWithShape="1">
          <a:blip r:embed="rId3"/>
          <a:srcRect l="3404" t="1815" r="9681" b="3532"/>
          <a:stretch/>
        </p:blipFill>
        <p:spPr>
          <a:xfrm>
            <a:off x="233870" y="418289"/>
            <a:ext cx="6649621" cy="5622588"/>
          </a:xfrm>
          <a:prstGeom prst="rect">
            <a:avLst/>
          </a:prstGeom>
          <a:ln w="28575">
            <a:solidFill>
              <a:srgbClr val="FAA71F"/>
            </a:solidFill>
          </a:ln>
        </p:spPr>
      </p:pic>
      <p:pic>
        <p:nvPicPr>
          <p:cNvPr id="8" name="Picture 7">
            <a:extLst>
              <a:ext uri="{FF2B5EF4-FFF2-40B4-BE49-F238E27FC236}">
                <a16:creationId xmlns:a16="http://schemas.microsoft.com/office/drawing/2014/main" id="{7B91C19C-942E-47F6-BC17-EF8DE329B972}"/>
              </a:ext>
            </a:extLst>
          </p:cNvPr>
          <p:cNvPicPr>
            <a:picLocks noChangeAspect="1"/>
          </p:cNvPicPr>
          <p:nvPr/>
        </p:nvPicPr>
        <p:blipFill>
          <a:blip r:embed="rId4"/>
          <a:stretch>
            <a:fillRect/>
          </a:stretch>
        </p:blipFill>
        <p:spPr>
          <a:xfrm>
            <a:off x="7107701" y="1992854"/>
            <a:ext cx="1825080" cy="2520779"/>
          </a:xfrm>
          <a:prstGeom prst="rect">
            <a:avLst/>
          </a:prstGeom>
          <a:ln w="28575">
            <a:solidFill>
              <a:srgbClr val="FFC000"/>
            </a:solidFill>
          </a:ln>
        </p:spPr>
      </p:pic>
    </p:spTree>
    <p:extLst>
      <p:ext uri="{BB962C8B-B14F-4D97-AF65-F5344CB8AC3E}">
        <p14:creationId xmlns:p14="http://schemas.microsoft.com/office/powerpoint/2010/main" val="2860012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3E0F4-8B1B-4650-BD06-81FB054802E5}"/>
              </a:ext>
            </a:extLst>
          </p:cNvPr>
          <p:cNvSpPr>
            <a:spLocks noGrp="1"/>
          </p:cNvSpPr>
          <p:nvPr>
            <p:ph type="sldNum" idx="12"/>
          </p:nvPr>
        </p:nvSpPr>
        <p:spPr/>
        <p:txBody>
          <a:bodyPr/>
          <a:lstStyle/>
          <a:p>
            <a:fld id="{00000000-1234-1234-1234-123412341234}" type="slidenum">
              <a:rPr lang="en-US" smtClean="0"/>
              <a:pPr/>
              <a:t>22</a:t>
            </a:fld>
            <a:endParaRPr lang="en-US"/>
          </a:p>
        </p:txBody>
      </p:sp>
      <p:pic>
        <p:nvPicPr>
          <p:cNvPr id="7" name="Picture 6">
            <a:extLst>
              <a:ext uri="{FF2B5EF4-FFF2-40B4-BE49-F238E27FC236}">
                <a16:creationId xmlns:a16="http://schemas.microsoft.com/office/drawing/2014/main" id="{8F9B8235-867C-41C1-8350-E3B737F1D01D}"/>
              </a:ext>
            </a:extLst>
          </p:cNvPr>
          <p:cNvPicPr>
            <a:picLocks noChangeAspect="1"/>
          </p:cNvPicPr>
          <p:nvPr/>
        </p:nvPicPr>
        <p:blipFill rotWithShape="1">
          <a:blip r:embed="rId3"/>
          <a:srcRect l="1800" t="2494" r="8539"/>
          <a:stretch/>
        </p:blipFill>
        <p:spPr>
          <a:xfrm>
            <a:off x="165371" y="370305"/>
            <a:ext cx="6662086" cy="5447490"/>
          </a:xfrm>
          <a:prstGeom prst="rect">
            <a:avLst/>
          </a:prstGeom>
          <a:ln w="28575">
            <a:solidFill>
              <a:srgbClr val="0070C0"/>
            </a:solidFill>
          </a:ln>
        </p:spPr>
      </p:pic>
      <p:pic>
        <p:nvPicPr>
          <p:cNvPr id="10" name="Picture 9">
            <a:extLst>
              <a:ext uri="{FF2B5EF4-FFF2-40B4-BE49-F238E27FC236}">
                <a16:creationId xmlns:a16="http://schemas.microsoft.com/office/drawing/2014/main" id="{BE6962C1-2B3E-45A0-8548-3C137C654931}"/>
              </a:ext>
            </a:extLst>
          </p:cNvPr>
          <p:cNvPicPr>
            <a:picLocks noChangeAspect="1"/>
          </p:cNvPicPr>
          <p:nvPr/>
        </p:nvPicPr>
        <p:blipFill>
          <a:blip r:embed="rId4"/>
          <a:stretch>
            <a:fillRect/>
          </a:stretch>
        </p:blipFill>
        <p:spPr>
          <a:xfrm>
            <a:off x="6959359" y="1864495"/>
            <a:ext cx="2019270" cy="2459111"/>
          </a:xfrm>
          <a:prstGeom prst="rect">
            <a:avLst/>
          </a:prstGeom>
          <a:ln w="28575">
            <a:solidFill>
              <a:srgbClr val="0070C0"/>
            </a:solidFill>
          </a:ln>
        </p:spPr>
      </p:pic>
    </p:spTree>
    <p:extLst>
      <p:ext uri="{BB962C8B-B14F-4D97-AF65-F5344CB8AC3E}">
        <p14:creationId xmlns:p14="http://schemas.microsoft.com/office/powerpoint/2010/main" val="264602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D248C-512F-48E9-9118-0E224D09457A}"/>
              </a:ext>
            </a:extLst>
          </p:cNvPr>
          <p:cNvSpPr>
            <a:spLocks noGrp="1"/>
          </p:cNvSpPr>
          <p:nvPr>
            <p:ph type="sldNum" idx="12"/>
          </p:nvPr>
        </p:nvSpPr>
        <p:spPr/>
        <p:txBody>
          <a:bodyPr/>
          <a:lstStyle/>
          <a:p>
            <a:fld id="{00000000-1234-1234-1234-123412341234}" type="slidenum">
              <a:rPr lang="en-US" smtClean="0"/>
              <a:pPr/>
              <a:t>23</a:t>
            </a:fld>
            <a:endParaRPr lang="en-US"/>
          </a:p>
        </p:txBody>
      </p:sp>
      <p:pic>
        <p:nvPicPr>
          <p:cNvPr id="9" name="Picture 8">
            <a:extLst>
              <a:ext uri="{FF2B5EF4-FFF2-40B4-BE49-F238E27FC236}">
                <a16:creationId xmlns:a16="http://schemas.microsoft.com/office/drawing/2014/main" id="{5C51B14A-0E4E-4601-A3B5-A2B08E2B6AD6}"/>
              </a:ext>
            </a:extLst>
          </p:cNvPr>
          <p:cNvPicPr>
            <a:picLocks noChangeAspect="1"/>
          </p:cNvPicPr>
          <p:nvPr/>
        </p:nvPicPr>
        <p:blipFill>
          <a:blip r:embed="rId3"/>
          <a:stretch>
            <a:fillRect/>
          </a:stretch>
        </p:blipFill>
        <p:spPr>
          <a:xfrm>
            <a:off x="625655" y="1479450"/>
            <a:ext cx="4603294" cy="3488876"/>
          </a:xfrm>
          <a:prstGeom prst="rect">
            <a:avLst/>
          </a:prstGeom>
          <a:ln w="28575">
            <a:solidFill>
              <a:srgbClr val="C00000"/>
            </a:solidFill>
          </a:ln>
        </p:spPr>
      </p:pic>
      <p:pic>
        <p:nvPicPr>
          <p:cNvPr id="13" name="Picture 12">
            <a:extLst>
              <a:ext uri="{FF2B5EF4-FFF2-40B4-BE49-F238E27FC236}">
                <a16:creationId xmlns:a16="http://schemas.microsoft.com/office/drawing/2014/main" id="{3368447A-192C-4FA0-82F6-1003C6111741}"/>
              </a:ext>
            </a:extLst>
          </p:cNvPr>
          <p:cNvPicPr>
            <a:picLocks noChangeAspect="1"/>
          </p:cNvPicPr>
          <p:nvPr/>
        </p:nvPicPr>
        <p:blipFill>
          <a:blip r:embed="rId4"/>
          <a:stretch>
            <a:fillRect/>
          </a:stretch>
        </p:blipFill>
        <p:spPr>
          <a:xfrm>
            <a:off x="6117050" y="1379951"/>
            <a:ext cx="2273417" cy="731480"/>
          </a:xfrm>
          <a:prstGeom prst="rect">
            <a:avLst/>
          </a:prstGeom>
          <a:ln w="28575">
            <a:solidFill>
              <a:srgbClr val="C00000"/>
            </a:solidFill>
          </a:ln>
        </p:spPr>
      </p:pic>
      <p:pic>
        <p:nvPicPr>
          <p:cNvPr id="15" name="Picture 14">
            <a:extLst>
              <a:ext uri="{FF2B5EF4-FFF2-40B4-BE49-F238E27FC236}">
                <a16:creationId xmlns:a16="http://schemas.microsoft.com/office/drawing/2014/main" id="{ED387E86-0AC2-40B3-81F8-ED0A2E60F851}"/>
              </a:ext>
            </a:extLst>
          </p:cNvPr>
          <p:cNvPicPr>
            <a:picLocks noChangeAspect="1"/>
          </p:cNvPicPr>
          <p:nvPr/>
        </p:nvPicPr>
        <p:blipFill>
          <a:blip r:embed="rId5"/>
          <a:stretch>
            <a:fillRect/>
          </a:stretch>
        </p:blipFill>
        <p:spPr>
          <a:xfrm>
            <a:off x="5943459" y="4035979"/>
            <a:ext cx="2743341" cy="990686"/>
          </a:xfrm>
          <a:prstGeom prst="rect">
            <a:avLst/>
          </a:prstGeom>
          <a:ln w="28575">
            <a:solidFill>
              <a:srgbClr val="C00000"/>
            </a:solidFill>
          </a:ln>
        </p:spPr>
      </p:pic>
      <p:pic>
        <p:nvPicPr>
          <p:cNvPr id="17" name="Picture 16">
            <a:extLst>
              <a:ext uri="{FF2B5EF4-FFF2-40B4-BE49-F238E27FC236}">
                <a16:creationId xmlns:a16="http://schemas.microsoft.com/office/drawing/2014/main" id="{A3C83B6A-BDCC-414D-913A-B0347D7B0730}"/>
              </a:ext>
            </a:extLst>
          </p:cNvPr>
          <p:cNvPicPr>
            <a:picLocks noChangeAspect="1"/>
          </p:cNvPicPr>
          <p:nvPr/>
        </p:nvPicPr>
        <p:blipFill>
          <a:blip r:embed="rId6"/>
          <a:stretch>
            <a:fillRect/>
          </a:stretch>
        </p:blipFill>
        <p:spPr>
          <a:xfrm>
            <a:off x="5943459" y="2283744"/>
            <a:ext cx="2692538" cy="1579922"/>
          </a:xfrm>
          <a:prstGeom prst="rect">
            <a:avLst/>
          </a:prstGeom>
          <a:ln w="28575">
            <a:solidFill>
              <a:srgbClr val="C00000"/>
            </a:solidFill>
          </a:ln>
        </p:spPr>
      </p:pic>
      <p:sp>
        <p:nvSpPr>
          <p:cNvPr id="21" name="TextBox 20">
            <a:extLst>
              <a:ext uri="{FF2B5EF4-FFF2-40B4-BE49-F238E27FC236}">
                <a16:creationId xmlns:a16="http://schemas.microsoft.com/office/drawing/2014/main" id="{C74BF85D-8D11-4C6D-B768-03866643260B}"/>
              </a:ext>
            </a:extLst>
          </p:cNvPr>
          <p:cNvSpPr txBox="1"/>
          <p:nvPr/>
        </p:nvSpPr>
        <p:spPr>
          <a:xfrm>
            <a:off x="351420" y="5336891"/>
            <a:ext cx="8606936" cy="738664"/>
          </a:xfrm>
          <a:prstGeom prst="rect">
            <a:avLst/>
          </a:prstGeom>
          <a:noFill/>
          <a:ln w="19050">
            <a:solidFill>
              <a:srgbClr val="C00000"/>
            </a:solidFill>
          </a:ln>
        </p:spPr>
        <p:txBody>
          <a:bodyPr wrap="square">
            <a:spAutoFit/>
          </a:bodyPr>
          <a:lstStyle/>
          <a:p>
            <a:r>
              <a:rPr lang="en-US" sz="1400" b="1">
                <a:solidFill>
                  <a:schemeClr val="accent6"/>
                </a:solidFill>
                <a:effectLst/>
                <a:latin typeface="Calibri" panose="020F0502020204030204" pitchFamily="34" charset="0"/>
                <a:ea typeface="Times New Roman" panose="02020603050405020304" pitchFamily="18" charset="0"/>
              </a:rPr>
              <a:t>PRE-REQUISITE:</a:t>
            </a:r>
            <a:r>
              <a:rPr lang="en-US" sz="1400">
                <a:solidFill>
                  <a:schemeClr val="accent6"/>
                </a:solidFill>
                <a:effectLst/>
                <a:latin typeface="Calibri" panose="020F0502020204030204" pitchFamily="34" charset="0"/>
                <a:ea typeface="Times New Roman" panose="02020603050405020304" pitchFamily="18" charset="0"/>
              </a:rPr>
              <a:t> To enroll in Python, the learner </a:t>
            </a:r>
            <a:r>
              <a:rPr lang="en-US" sz="1400" b="1">
                <a:solidFill>
                  <a:schemeClr val="accent6"/>
                </a:solidFill>
                <a:effectLst/>
                <a:latin typeface="Calibri" panose="020F0502020204030204" pitchFamily="34" charset="0"/>
                <a:ea typeface="Times New Roman" panose="02020603050405020304" pitchFamily="18" charset="0"/>
              </a:rPr>
              <a:t>must have successfully completed the IT Support certificate </a:t>
            </a:r>
            <a:r>
              <a:rPr lang="en-US" sz="1400">
                <a:solidFill>
                  <a:schemeClr val="accent6"/>
                </a:solidFill>
                <a:effectLst/>
                <a:latin typeface="Calibri" panose="020F0502020204030204" pitchFamily="34" charset="0"/>
                <a:ea typeface="Times New Roman" panose="02020603050405020304" pitchFamily="18" charset="0"/>
              </a:rPr>
              <a:t>and have a minimum of 24 months of education and/or experience in information technology. This is considered beginning level Python, but it is not for a novice. </a:t>
            </a:r>
            <a:endParaRPr lang="en-US" sz="1400">
              <a:solidFill>
                <a:schemeClr val="accent6"/>
              </a:solidFill>
            </a:endParaRPr>
          </a:p>
        </p:txBody>
      </p:sp>
      <p:sp>
        <p:nvSpPr>
          <p:cNvPr id="10" name="Title 1">
            <a:extLst>
              <a:ext uri="{FF2B5EF4-FFF2-40B4-BE49-F238E27FC236}">
                <a16:creationId xmlns:a16="http://schemas.microsoft.com/office/drawing/2014/main" id="{0E655EB0-F7C2-4C11-8CD9-F55413FBA7CB}"/>
              </a:ext>
            </a:extLst>
          </p:cNvPr>
          <p:cNvSpPr>
            <a:spLocks noGrp="1"/>
          </p:cNvSpPr>
          <p:nvPr>
            <p:ph type="title"/>
          </p:nvPr>
        </p:nvSpPr>
        <p:spPr>
          <a:xfrm>
            <a:off x="330742" y="139614"/>
            <a:ext cx="7933266" cy="954348"/>
          </a:xfrm>
        </p:spPr>
        <p:txBody>
          <a:bodyPr/>
          <a:lstStyle/>
          <a:p>
            <a:r>
              <a:rPr lang="en-US"/>
              <a:t>IT Automation with Python</a:t>
            </a:r>
          </a:p>
        </p:txBody>
      </p:sp>
    </p:spTree>
    <p:extLst>
      <p:ext uri="{BB962C8B-B14F-4D97-AF65-F5344CB8AC3E}">
        <p14:creationId xmlns:p14="http://schemas.microsoft.com/office/powerpoint/2010/main" val="391016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BF943-B8BF-4029-9E2C-D78BB082419A}"/>
              </a:ext>
            </a:extLst>
          </p:cNvPr>
          <p:cNvSpPr>
            <a:spLocks noGrp="1"/>
          </p:cNvSpPr>
          <p:nvPr>
            <p:ph type="sldNum" idx="12"/>
          </p:nvPr>
        </p:nvSpPr>
        <p:spPr/>
        <p:txBody>
          <a:bodyPr/>
          <a:lstStyle/>
          <a:p>
            <a:fld id="{00000000-1234-1234-1234-123412341234}" type="slidenum">
              <a:rPr lang="en-US" smtClean="0"/>
              <a:pPr/>
              <a:t>24</a:t>
            </a:fld>
            <a:endParaRPr lang="en-US"/>
          </a:p>
        </p:txBody>
      </p:sp>
      <p:grpSp>
        <p:nvGrpSpPr>
          <p:cNvPr id="20" name="Group 19">
            <a:extLst>
              <a:ext uri="{FF2B5EF4-FFF2-40B4-BE49-F238E27FC236}">
                <a16:creationId xmlns:a16="http://schemas.microsoft.com/office/drawing/2014/main" id="{F4965A83-F791-4338-8961-82931ACF5E47}"/>
              </a:ext>
            </a:extLst>
          </p:cNvPr>
          <p:cNvGrpSpPr/>
          <p:nvPr/>
        </p:nvGrpSpPr>
        <p:grpSpPr>
          <a:xfrm>
            <a:off x="269470" y="220085"/>
            <a:ext cx="2463800" cy="2178050"/>
            <a:chOff x="269470" y="220085"/>
            <a:chExt cx="2463800" cy="2178050"/>
          </a:xfrm>
        </p:grpSpPr>
        <p:pic>
          <p:nvPicPr>
            <p:cNvPr id="8" name="Picture 7">
              <a:extLst>
                <a:ext uri="{FF2B5EF4-FFF2-40B4-BE49-F238E27FC236}">
                  <a16:creationId xmlns:a16="http://schemas.microsoft.com/office/drawing/2014/main" id="{DBF48D54-0EBD-4AB5-8B60-2079D44DF23E}"/>
                </a:ext>
              </a:extLst>
            </p:cNvPr>
            <p:cNvPicPr/>
            <p:nvPr/>
          </p:nvPicPr>
          <p:blipFill>
            <a:blip r:embed="rId3"/>
            <a:stretch>
              <a:fillRect/>
            </a:stretch>
          </p:blipFill>
          <p:spPr>
            <a:xfrm>
              <a:off x="269470" y="220085"/>
              <a:ext cx="2463800" cy="2178050"/>
            </a:xfrm>
            <a:prstGeom prst="rect">
              <a:avLst/>
            </a:prstGeom>
            <a:ln w="38100">
              <a:solidFill>
                <a:srgbClr val="0070C0"/>
              </a:solidFill>
            </a:ln>
          </p:spPr>
        </p:pic>
        <p:sp>
          <p:nvSpPr>
            <p:cNvPr id="11" name="Rectangle 10">
              <a:extLst>
                <a:ext uri="{FF2B5EF4-FFF2-40B4-BE49-F238E27FC236}">
                  <a16:creationId xmlns:a16="http://schemas.microsoft.com/office/drawing/2014/main" id="{E934211D-696F-4788-9B77-748612615820}"/>
                </a:ext>
              </a:extLst>
            </p:cNvPr>
            <p:cNvSpPr/>
            <p:nvPr/>
          </p:nvSpPr>
          <p:spPr>
            <a:xfrm>
              <a:off x="269470" y="229812"/>
              <a:ext cx="914400" cy="314936"/>
            </a:xfrm>
            <a:prstGeom prst="rect">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71FDA0D-AF81-4FFD-AB93-5B93FE3A6C06}"/>
              </a:ext>
            </a:extLst>
          </p:cNvPr>
          <p:cNvGrpSpPr/>
          <p:nvPr/>
        </p:nvGrpSpPr>
        <p:grpSpPr>
          <a:xfrm>
            <a:off x="6216492" y="2257457"/>
            <a:ext cx="2667203" cy="2618020"/>
            <a:chOff x="3346315" y="3429000"/>
            <a:chExt cx="2667203" cy="2618020"/>
          </a:xfrm>
        </p:grpSpPr>
        <p:pic>
          <p:nvPicPr>
            <p:cNvPr id="10" name="Picture 9">
              <a:extLst>
                <a:ext uri="{FF2B5EF4-FFF2-40B4-BE49-F238E27FC236}">
                  <a16:creationId xmlns:a16="http://schemas.microsoft.com/office/drawing/2014/main" id="{C150574C-2EE3-49F4-94CC-8FF059E9C2D7}"/>
                </a:ext>
              </a:extLst>
            </p:cNvPr>
            <p:cNvPicPr/>
            <p:nvPr/>
          </p:nvPicPr>
          <p:blipFill>
            <a:blip r:embed="rId4"/>
            <a:stretch>
              <a:fillRect/>
            </a:stretch>
          </p:blipFill>
          <p:spPr>
            <a:xfrm>
              <a:off x="3346315" y="3429000"/>
              <a:ext cx="2667203" cy="2618020"/>
            </a:xfrm>
            <a:prstGeom prst="rect">
              <a:avLst/>
            </a:prstGeom>
            <a:ln w="38100">
              <a:solidFill>
                <a:srgbClr val="0070C0"/>
              </a:solidFill>
            </a:ln>
          </p:spPr>
        </p:pic>
        <p:sp>
          <p:nvSpPr>
            <p:cNvPr id="12" name="Rectangle 11">
              <a:extLst>
                <a:ext uri="{FF2B5EF4-FFF2-40B4-BE49-F238E27FC236}">
                  <a16:creationId xmlns:a16="http://schemas.microsoft.com/office/drawing/2014/main" id="{9C68AA68-2810-4BF5-B96E-084DD3D82025}"/>
                </a:ext>
              </a:extLst>
            </p:cNvPr>
            <p:cNvSpPr/>
            <p:nvPr/>
          </p:nvSpPr>
          <p:spPr>
            <a:xfrm>
              <a:off x="3346315" y="3444599"/>
              <a:ext cx="1770434" cy="314936"/>
            </a:xfrm>
            <a:prstGeom prst="rect">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19217C1-7DDC-4DAD-9808-489123A47A2D}"/>
              </a:ext>
            </a:extLst>
          </p:cNvPr>
          <p:cNvGrpSpPr/>
          <p:nvPr/>
        </p:nvGrpSpPr>
        <p:grpSpPr>
          <a:xfrm>
            <a:off x="244070" y="2808866"/>
            <a:ext cx="2514600" cy="3302000"/>
            <a:chOff x="244070" y="2808866"/>
            <a:chExt cx="2514600" cy="3302000"/>
          </a:xfrm>
        </p:grpSpPr>
        <p:pic>
          <p:nvPicPr>
            <p:cNvPr id="6" name="Picture 5">
              <a:extLst>
                <a:ext uri="{FF2B5EF4-FFF2-40B4-BE49-F238E27FC236}">
                  <a16:creationId xmlns:a16="http://schemas.microsoft.com/office/drawing/2014/main" id="{2780A3E7-4BD2-49B7-B2B8-7B66245FE51D}"/>
                </a:ext>
              </a:extLst>
            </p:cNvPr>
            <p:cNvPicPr/>
            <p:nvPr/>
          </p:nvPicPr>
          <p:blipFill>
            <a:blip r:embed="rId5"/>
            <a:stretch>
              <a:fillRect/>
            </a:stretch>
          </p:blipFill>
          <p:spPr>
            <a:xfrm>
              <a:off x="244070" y="2808866"/>
              <a:ext cx="2514600" cy="3302000"/>
            </a:xfrm>
            <a:prstGeom prst="rect">
              <a:avLst/>
            </a:prstGeom>
            <a:ln w="38100">
              <a:solidFill>
                <a:srgbClr val="0070C0"/>
              </a:solidFill>
            </a:ln>
          </p:spPr>
        </p:pic>
        <p:sp>
          <p:nvSpPr>
            <p:cNvPr id="13" name="Rectangle 12">
              <a:extLst>
                <a:ext uri="{FF2B5EF4-FFF2-40B4-BE49-F238E27FC236}">
                  <a16:creationId xmlns:a16="http://schemas.microsoft.com/office/drawing/2014/main" id="{45DD98B3-C583-4770-B0DD-A386EA7291A6}"/>
                </a:ext>
              </a:extLst>
            </p:cNvPr>
            <p:cNvSpPr/>
            <p:nvPr/>
          </p:nvSpPr>
          <p:spPr>
            <a:xfrm>
              <a:off x="260620" y="2829390"/>
              <a:ext cx="1003975" cy="311695"/>
            </a:xfrm>
            <a:prstGeom prst="rect">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FB74289-6938-4F41-BB17-470A27DA4A82}"/>
              </a:ext>
            </a:extLst>
          </p:cNvPr>
          <p:cNvGrpSpPr/>
          <p:nvPr/>
        </p:nvGrpSpPr>
        <p:grpSpPr>
          <a:xfrm>
            <a:off x="3198531" y="3499695"/>
            <a:ext cx="2578100" cy="2555749"/>
            <a:chOff x="6296430" y="1523117"/>
            <a:chExt cx="2578100" cy="2555749"/>
          </a:xfrm>
        </p:grpSpPr>
        <p:pic>
          <p:nvPicPr>
            <p:cNvPr id="7" name="Picture 6">
              <a:extLst>
                <a:ext uri="{FF2B5EF4-FFF2-40B4-BE49-F238E27FC236}">
                  <a16:creationId xmlns:a16="http://schemas.microsoft.com/office/drawing/2014/main" id="{926381B6-7392-416C-9CFF-4A7E18880D81}"/>
                </a:ext>
              </a:extLst>
            </p:cNvPr>
            <p:cNvPicPr/>
            <p:nvPr/>
          </p:nvPicPr>
          <p:blipFill>
            <a:blip r:embed="rId6"/>
            <a:stretch>
              <a:fillRect/>
            </a:stretch>
          </p:blipFill>
          <p:spPr>
            <a:xfrm>
              <a:off x="6296430" y="1538866"/>
              <a:ext cx="2578100" cy="2540000"/>
            </a:xfrm>
            <a:prstGeom prst="rect">
              <a:avLst/>
            </a:prstGeom>
            <a:ln w="38100">
              <a:solidFill>
                <a:srgbClr val="0070C0"/>
              </a:solidFill>
            </a:ln>
          </p:spPr>
        </p:pic>
        <p:sp>
          <p:nvSpPr>
            <p:cNvPr id="14" name="Rectangle 13">
              <a:extLst>
                <a:ext uri="{FF2B5EF4-FFF2-40B4-BE49-F238E27FC236}">
                  <a16:creationId xmlns:a16="http://schemas.microsoft.com/office/drawing/2014/main" id="{19303378-874E-46D1-BB5B-BE1FF13BB798}"/>
                </a:ext>
              </a:extLst>
            </p:cNvPr>
            <p:cNvSpPr/>
            <p:nvPr/>
          </p:nvSpPr>
          <p:spPr>
            <a:xfrm>
              <a:off x="6296430" y="1523117"/>
              <a:ext cx="1359238" cy="314936"/>
            </a:xfrm>
            <a:prstGeom prst="rect">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38FD3CB-E30D-4F12-96DD-ADA7444CE763}"/>
              </a:ext>
            </a:extLst>
          </p:cNvPr>
          <p:cNvGrpSpPr/>
          <p:nvPr/>
        </p:nvGrpSpPr>
        <p:grpSpPr>
          <a:xfrm>
            <a:off x="3155884" y="220085"/>
            <a:ext cx="2571750" cy="2921000"/>
            <a:chOff x="3155884" y="220085"/>
            <a:chExt cx="2571750" cy="2921000"/>
          </a:xfrm>
        </p:grpSpPr>
        <p:pic>
          <p:nvPicPr>
            <p:cNvPr id="9" name="Picture 8">
              <a:extLst>
                <a:ext uri="{FF2B5EF4-FFF2-40B4-BE49-F238E27FC236}">
                  <a16:creationId xmlns:a16="http://schemas.microsoft.com/office/drawing/2014/main" id="{1C7D1BC6-D020-4F7D-8800-64BF3F326C0C}"/>
                </a:ext>
              </a:extLst>
            </p:cNvPr>
            <p:cNvPicPr/>
            <p:nvPr/>
          </p:nvPicPr>
          <p:blipFill>
            <a:blip r:embed="rId7"/>
            <a:stretch>
              <a:fillRect/>
            </a:stretch>
          </p:blipFill>
          <p:spPr>
            <a:xfrm>
              <a:off x="3155884" y="220085"/>
              <a:ext cx="2571750" cy="2921000"/>
            </a:xfrm>
            <a:prstGeom prst="rect">
              <a:avLst/>
            </a:prstGeom>
            <a:ln w="38100">
              <a:solidFill>
                <a:srgbClr val="0070C0"/>
              </a:solidFill>
            </a:ln>
          </p:spPr>
        </p:pic>
        <p:sp>
          <p:nvSpPr>
            <p:cNvPr id="15" name="Rectangle 14">
              <a:extLst>
                <a:ext uri="{FF2B5EF4-FFF2-40B4-BE49-F238E27FC236}">
                  <a16:creationId xmlns:a16="http://schemas.microsoft.com/office/drawing/2014/main" id="{10DDBC48-F593-41AC-AFBD-45A0D3D485FC}"/>
                </a:ext>
              </a:extLst>
            </p:cNvPr>
            <p:cNvSpPr/>
            <p:nvPr/>
          </p:nvSpPr>
          <p:spPr>
            <a:xfrm>
              <a:off x="3165950" y="229812"/>
              <a:ext cx="914400" cy="314936"/>
            </a:xfrm>
            <a:prstGeom prst="rect">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75EF5F6A-2B3B-49CC-9695-FC729E7BFC2C}"/>
              </a:ext>
            </a:extLst>
          </p:cNvPr>
          <p:cNvSpPr txBox="1"/>
          <p:nvPr/>
        </p:nvSpPr>
        <p:spPr>
          <a:xfrm>
            <a:off x="6385332" y="4939716"/>
            <a:ext cx="2301468" cy="369332"/>
          </a:xfrm>
          <a:prstGeom prst="rect">
            <a:avLst/>
          </a:prstGeom>
          <a:noFill/>
          <a:ln w="19050">
            <a:solidFill>
              <a:srgbClr val="0070C0"/>
            </a:solidFill>
          </a:ln>
        </p:spPr>
        <p:txBody>
          <a:bodyPr wrap="square">
            <a:spAutoFit/>
          </a:bodyPr>
          <a:lstStyle/>
          <a:p>
            <a:r>
              <a:rPr lang="en-US" sz="1800">
                <a:solidFill>
                  <a:schemeClr val="bg2">
                    <a:lumMod val="75000"/>
                  </a:schemeClr>
                </a:solidFill>
              </a:rPr>
              <a:t>Prerequisites Required</a:t>
            </a:r>
            <a:endParaRPr lang="en-US">
              <a:solidFill>
                <a:schemeClr val="bg2">
                  <a:lumMod val="75000"/>
                </a:schemeClr>
              </a:solidFill>
            </a:endParaRPr>
          </a:p>
        </p:txBody>
      </p:sp>
    </p:spTree>
    <p:extLst>
      <p:ext uri="{BB962C8B-B14F-4D97-AF65-F5344CB8AC3E}">
        <p14:creationId xmlns:p14="http://schemas.microsoft.com/office/powerpoint/2010/main" val="319378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B92F-3C3F-4E5F-974D-09D3F0381C51}"/>
              </a:ext>
            </a:extLst>
          </p:cNvPr>
          <p:cNvSpPr>
            <a:spLocks noGrp="1"/>
          </p:cNvSpPr>
          <p:nvPr>
            <p:ph type="title"/>
          </p:nvPr>
        </p:nvSpPr>
        <p:spPr>
          <a:xfrm>
            <a:off x="330742" y="139614"/>
            <a:ext cx="7933266" cy="954348"/>
          </a:xfrm>
        </p:spPr>
        <p:txBody>
          <a:bodyPr/>
          <a:lstStyle/>
          <a:p>
            <a:r>
              <a:rPr lang="en-US"/>
              <a:t>Program Completion: Learner Outcomes</a:t>
            </a:r>
          </a:p>
        </p:txBody>
      </p:sp>
      <p:sp>
        <p:nvSpPr>
          <p:cNvPr id="3" name="Slide Number Placeholder 2">
            <a:extLst>
              <a:ext uri="{FF2B5EF4-FFF2-40B4-BE49-F238E27FC236}">
                <a16:creationId xmlns:a16="http://schemas.microsoft.com/office/drawing/2014/main" id="{B10955E3-BE3A-4E49-AB52-58437B327FBB}"/>
              </a:ext>
            </a:extLst>
          </p:cNvPr>
          <p:cNvSpPr>
            <a:spLocks noGrp="1"/>
          </p:cNvSpPr>
          <p:nvPr>
            <p:ph type="sldNum" idx="12"/>
          </p:nvPr>
        </p:nvSpPr>
        <p:spPr/>
        <p:txBody>
          <a:bodyPr/>
          <a:lstStyle/>
          <a:p>
            <a:fld id="{00000000-1234-1234-1234-123412341234}" type="slidenum">
              <a:rPr lang="en-US" smtClean="0"/>
              <a:pPr/>
              <a:t>25</a:t>
            </a:fld>
            <a:endParaRPr lang="en-US"/>
          </a:p>
        </p:txBody>
      </p:sp>
      <p:grpSp>
        <p:nvGrpSpPr>
          <p:cNvPr id="16" name="Group 15">
            <a:extLst>
              <a:ext uri="{FF2B5EF4-FFF2-40B4-BE49-F238E27FC236}">
                <a16:creationId xmlns:a16="http://schemas.microsoft.com/office/drawing/2014/main" id="{B628A9E7-8573-425C-A3B2-2E5F2C704D55}"/>
              </a:ext>
            </a:extLst>
          </p:cNvPr>
          <p:cNvGrpSpPr/>
          <p:nvPr/>
        </p:nvGrpSpPr>
        <p:grpSpPr>
          <a:xfrm>
            <a:off x="244686" y="1466749"/>
            <a:ext cx="8654628" cy="4464574"/>
            <a:chOff x="311285" y="1466749"/>
            <a:chExt cx="8654628" cy="4464574"/>
          </a:xfrm>
        </p:grpSpPr>
        <p:pic>
          <p:nvPicPr>
            <p:cNvPr id="7" name="Picture 6">
              <a:extLst>
                <a:ext uri="{FF2B5EF4-FFF2-40B4-BE49-F238E27FC236}">
                  <a16:creationId xmlns:a16="http://schemas.microsoft.com/office/drawing/2014/main" id="{1BF9485D-E1B5-4BDA-89BC-7979E0A9E82E}"/>
                </a:ext>
              </a:extLst>
            </p:cNvPr>
            <p:cNvPicPr>
              <a:picLocks noChangeAspect="1"/>
            </p:cNvPicPr>
            <p:nvPr/>
          </p:nvPicPr>
          <p:blipFill>
            <a:blip r:embed="rId3"/>
            <a:stretch>
              <a:fillRect/>
            </a:stretch>
          </p:blipFill>
          <p:spPr>
            <a:xfrm>
              <a:off x="311285" y="1466749"/>
              <a:ext cx="8654627" cy="4464574"/>
            </a:xfrm>
            <a:prstGeom prst="rect">
              <a:avLst/>
            </a:prstGeom>
            <a:ln w="19050">
              <a:solidFill>
                <a:srgbClr val="139876"/>
              </a:solidFill>
            </a:ln>
          </p:spPr>
        </p:pic>
        <p:cxnSp>
          <p:nvCxnSpPr>
            <p:cNvPr id="5" name="Straight Connector 4">
              <a:extLst>
                <a:ext uri="{FF2B5EF4-FFF2-40B4-BE49-F238E27FC236}">
                  <a16:creationId xmlns:a16="http://schemas.microsoft.com/office/drawing/2014/main" id="{BE856DD7-6608-4FDE-A658-C1F224562F2A}"/>
                </a:ext>
              </a:extLst>
            </p:cNvPr>
            <p:cNvCxnSpPr>
              <a:cxnSpLocks/>
            </p:cNvCxnSpPr>
            <p:nvPr/>
          </p:nvCxnSpPr>
          <p:spPr>
            <a:xfrm>
              <a:off x="4795737" y="1466749"/>
              <a:ext cx="0" cy="4464574"/>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ADB66B97-075A-4A30-8DAB-23D7696605F0}"/>
                </a:ext>
              </a:extLst>
            </p:cNvPr>
            <p:cNvCxnSpPr>
              <a:cxnSpLocks/>
            </p:cNvCxnSpPr>
            <p:nvPr/>
          </p:nvCxnSpPr>
          <p:spPr>
            <a:xfrm flipH="1">
              <a:off x="311285" y="4128464"/>
              <a:ext cx="8654628"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83837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5FCE-965B-4DC3-AD9D-5FDACF620C61}"/>
              </a:ext>
            </a:extLst>
          </p:cNvPr>
          <p:cNvSpPr>
            <a:spLocks noGrp="1"/>
          </p:cNvSpPr>
          <p:nvPr>
            <p:ph type="title"/>
          </p:nvPr>
        </p:nvSpPr>
        <p:spPr>
          <a:xfrm>
            <a:off x="163519" y="0"/>
            <a:ext cx="7826051" cy="1234440"/>
          </a:xfrm>
        </p:spPr>
        <p:txBody>
          <a:bodyPr spcFirstLastPara="1" vert="horz" wrap="square" lIns="68580" tIns="34290" rIns="68580" bIns="34290" rtlCol="0" anchor="ctr" anchorCtr="0">
            <a:normAutofit/>
          </a:bodyPr>
          <a:lstStyle/>
          <a:p>
            <a:pPr defTabSz="685800">
              <a:spcBef>
                <a:spcPct val="0"/>
              </a:spcBef>
            </a:pPr>
            <a:r>
              <a:rPr lang="en-US">
                <a:solidFill>
                  <a:schemeClr val="bg1"/>
                </a:solidFill>
                <a:cs typeface="+mj-cs"/>
              </a:rPr>
              <a:t>MOSES Data Entry for Tracking Grow with Google (</a:t>
            </a:r>
            <a:r>
              <a:rPr lang="en-US" err="1">
                <a:solidFill>
                  <a:schemeClr val="bg1"/>
                </a:solidFill>
                <a:cs typeface="+mj-cs"/>
              </a:rPr>
              <a:t>GwG</a:t>
            </a:r>
            <a:r>
              <a:rPr lang="en-US">
                <a:solidFill>
                  <a:schemeClr val="bg1"/>
                </a:solidFill>
                <a:cs typeface="+mj-cs"/>
              </a:rPr>
              <a:t>) Activity</a:t>
            </a:r>
          </a:p>
        </p:txBody>
      </p:sp>
      <p:sp>
        <p:nvSpPr>
          <p:cNvPr id="3" name="Slide Number Placeholder 2">
            <a:extLst>
              <a:ext uri="{FF2B5EF4-FFF2-40B4-BE49-F238E27FC236}">
                <a16:creationId xmlns:a16="http://schemas.microsoft.com/office/drawing/2014/main" id="{CF666EFE-A8D9-48C4-B6E0-4F5D44C93253}"/>
              </a:ext>
            </a:extLst>
          </p:cNvPr>
          <p:cNvSpPr>
            <a:spLocks noGrp="1"/>
          </p:cNvSpPr>
          <p:nvPr>
            <p:ph type="sldNum" idx="12"/>
          </p:nvPr>
        </p:nvSpPr>
        <p:spPr>
          <a:xfrm>
            <a:off x="6457950" y="5624513"/>
            <a:ext cx="2059686" cy="273844"/>
          </a:xfrm>
        </p:spPr>
        <p:txBody>
          <a:bodyPr spcFirstLastPara="1" vert="horz" wrap="square" lIns="68580" tIns="34290" rIns="68580" bIns="34290" rtlCol="0" anchor="ctr" anchorCtr="0">
            <a:normAutofit/>
          </a:bodyPr>
          <a:lstStyle/>
          <a:p>
            <a:pPr>
              <a:spcAft>
                <a:spcPts val="450"/>
              </a:spcAft>
            </a:pPr>
            <a:fld id="{00000000-1234-1234-1234-123412341234}" type="slidenum">
              <a:rPr lang="en-US" sz="900">
                <a:solidFill>
                  <a:schemeClr val="tx1">
                    <a:lumMod val="50000"/>
                    <a:lumOff val="50000"/>
                  </a:schemeClr>
                </a:solidFill>
                <a:latin typeface="+mn-lt"/>
                <a:ea typeface="+mn-ea"/>
                <a:cs typeface="+mn-cs"/>
              </a:rPr>
              <a:pPr>
                <a:spcAft>
                  <a:spcPts val="450"/>
                </a:spcAft>
              </a:pPr>
              <a:t>26</a:t>
            </a:fld>
            <a:endParaRPr lang="en-US" sz="900">
              <a:solidFill>
                <a:schemeClr val="tx1">
                  <a:lumMod val="50000"/>
                  <a:lumOff val="50000"/>
                </a:schemeClr>
              </a:solidFill>
              <a:latin typeface="+mn-lt"/>
              <a:ea typeface="+mn-ea"/>
              <a:cs typeface="+mn-cs"/>
            </a:endParaRPr>
          </a:p>
        </p:txBody>
      </p:sp>
      <p:sp>
        <p:nvSpPr>
          <p:cNvPr id="10" name="Text Placeholder 9">
            <a:extLst>
              <a:ext uri="{FF2B5EF4-FFF2-40B4-BE49-F238E27FC236}">
                <a16:creationId xmlns:a16="http://schemas.microsoft.com/office/drawing/2014/main" id="{941CB95A-A141-41AF-A379-0E476684BEC8}"/>
              </a:ext>
            </a:extLst>
          </p:cNvPr>
          <p:cNvSpPr>
            <a:spLocks noGrp="1"/>
          </p:cNvSpPr>
          <p:nvPr>
            <p:ph type="body" idx="1"/>
          </p:nvPr>
        </p:nvSpPr>
        <p:spPr>
          <a:xfrm>
            <a:off x="480666" y="1432889"/>
            <a:ext cx="8182667" cy="1046917"/>
          </a:xfrm>
        </p:spPr>
        <p:txBody>
          <a:bodyPr spcFirstLastPara="1" vert="horz" wrap="square" lIns="68580" tIns="34290" rIns="68580" bIns="34290" rtlCol="0" anchor="ctr" anchorCtr="0">
            <a:noAutofit/>
          </a:bodyPr>
          <a:lstStyle/>
          <a:p>
            <a:pPr indent="-171450" defTabSz="685800">
              <a:buClr>
                <a:srgbClr val="002060"/>
              </a:buClr>
              <a:buFont typeface="Arial" panose="020B0604020202020204" pitchFamily="34" charset="0"/>
              <a:buChar char="•"/>
            </a:pPr>
            <a:r>
              <a:rPr lang="en-US" err="1"/>
              <a:t>GwG</a:t>
            </a:r>
            <a:r>
              <a:rPr lang="en-US"/>
              <a:t> Career Center Specific Programs were created for all Career Centers</a:t>
            </a:r>
          </a:p>
          <a:p>
            <a:pPr indent="-171450" defTabSz="685800">
              <a:buClr>
                <a:srgbClr val="002060"/>
              </a:buClr>
              <a:buFont typeface="Arial" panose="020B0604020202020204" pitchFamily="34" charset="0"/>
              <a:buChar char="•"/>
            </a:pPr>
            <a:r>
              <a:rPr lang="en-US"/>
              <a:t>Created a </a:t>
            </a:r>
            <a:r>
              <a:rPr lang="en-US" err="1"/>
              <a:t>GwG</a:t>
            </a:r>
            <a:r>
              <a:rPr lang="en-US"/>
              <a:t> training provider and five (5) </a:t>
            </a:r>
            <a:r>
              <a:rPr lang="en-US" err="1"/>
              <a:t>GwG</a:t>
            </a:r>
            <a:r>
              <a:rPr lang="en-US"/>
              <a:t> courses – one per certificate</a:t>
            </a:r>
            <a:endParaRPr lang="en-US">
              <a:cs typeface="Calibri"/>
            </a:endParaRPr>
          </a:p>
        </p:txBody>
      </p:sp>
      <p:pic>
        <p:nvPicPr>
          <p:cNvPr id="15" name="Picture 14">
            <a:extLst>
              <a:ext uri="{FF2B5EF4-FFF2-40B4-BE49-F238E27FC236}">
                <a16:creationId xmlns:a16="http://schemas.microsoft.com/office/drawing/2014/main" id="{FA31EACC-E47F-4559-8F58-842C26AD5E63}"/>
              </a:ext>
            </a:extLst>
          </p:cNvPr>
          <p:cNvPicPr>
            <a:picLocks noChangeAspect="1"/>
          </p:cNvPicPr>
          <p:nvPr/>
        </p:nvPicPr>
        <p:blipFill rotWithShape="1">
          <a:blip r:embed="rId3"/>
          <a:srcRect l="3833" t="3515" r="2118"/>
          <a:stretch/>
        </p:blipFill>
        <p:spPr>
          <a:xfrm>
            <a:off x="163519" y="3061951"/>
            <a:ext cx="3384059" cy="2535096"/>
          </a:xfrm>
          <a:prstGeom prst="rect">
            <a:avLst/>
          </a:prstGeom>
          <a:ln w="28575">
            <a:solidFill>
              <a:schemeClr val="accent6"/>
            </a:solidFill>
          </a:ln>
        </p:spPr>
      </p:pic>
      <p:pic>
        <p:nvPicPr>
          <p:cNvPr id="17" name="Picture 2">
            <a:extLst>
              <a:ext uri="{FF2B5EF4-FFF2-40B4-BE49-F238E27FC236}">
                <a16:creationId xmlns:a16="http://schemas.microsoft.com/office/drawing/2014/main" id="{C82D19DB-8456-44B3-8210-667788F0A9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3049" y="3061033"/>
            <a:ext cx="5191506" cy="244794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05A7AC-970F-4015-B4BD-CB9DFA4454AC}"/>
              </a:ext>
            </a:extLst>
          </p:cNvPr>
          <p:cNvSpPr/>
          <p:nvPr/>
        </p:nvSpPr>
        <p:spPr>
          <a:xfrm>
            <a:off x="5147034" y="4590853"/>
            <a:ext cx="876694" cy="834258"/>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212DA2-D3A7-483A-9F15-7AFFABD585E3}"/>
              </a:ext>
            </a:extLst>
          </p:cNvPr>
          <p:cNvSpPr/>
          <p:nvPr/>
        </p:nvSpPr>
        <p:spPr>
          <a:xfrm>
            <a:off x="6881658" y="4590852"/>
            <a:ext cx="876694" cy="834258"/>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96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5FCE-965B-4DC3-AD9D-5FDACF620C61}"/>
              </a:ext>
            </a:extLst>
          </p:cNvPr>
          <p:cNvSpPr>
            <a:spLocks noGrp="1"/>
          </p:cNvSpPr>
          <p:nvPr>
            <p:ph type="title"/>
          </p:nvPr>
        </p:nvSpPr>
        <p:spPr>
          <a:xfrm>
            <a:off x="424123" y="220203"/>
            <a:ext cx="7826051" cy="876362"/>
          </a:xfrm>
        </p:spPr>
        <p:txBody>
          <a:bodyPr spcFirstLastPara="1" vert="horz" wrap="square" lIns="68580" tIns="34290" rIns="68580" bIns="34290" rtlCol="0" anchor="ctr" anchorCtr="0">
            <a:noAutofit/>
          </a:bodyPr>
          <a:lstStyle/>
          <a:p>
            <a:pPr defTabSz="685800">
              <a:spcBef>
                <a:spcPct val="0"/>
              </a:spcBef>
            </a:pPr>
            <a:r>
              <a:rPr lang="en-US">
                <a:solidFill>
                  <a:schemeClr val="bg1"/>
                </a:solidFill>
                <a:cs typeface="+mj-cs"/>
              </a:rPr>
              <a:t>Enrollment into the Grow with Google (</a:t>
            </a:r>
            <a:r>
              <a:rPr lang="en-US" err="1">
                <a:solidFill>
                  <a:schemeClr val="bg1"/>
                </a:solidFill>
                <a:cs typeface="+mj-cs"/>
              </a:rPr>
              <a:t>GwG</a:t>
            </a:r>
            <a:r>
              <a:rPr lang="en-US">
                <a:solidFill>
                  <a:schemeClr val="bg1"/>
                </a:solidFill>
                <a:cs typeface="+mj-cs"/>
              </a:rPr>
              <a:t>) CC Specific Program</a:t>
            </a:r>
          </a:p>
        </p:txBody>
      </p:sp>
      <p:sp>
        <p:nvSpPr>
          <p:cNvPr id="3" name="Slide Number Placeholder 2">
            <a:extLst>
              <a:ext uri="{FF2B5EF4-FFF2-40B4-BE49-F238E27FC236}">
                <a16:creationId xmlns:a16="http://schemas.microsoft.com/office/drawing/2014/main" id="{CF666EFE-A8D9-48C4-B6E0-4F5D44C93253}"/>
              </a:ext>
            </a:extLst>
          </p:cNvPr>
          <p:cNvSpPr>
            <a:spLocks noGrp="1"/>
          </p:cNvSpPr>
          <p:nvPr>
            <p:ph type="sldNum" idx="12"/>
          </p:nvPr>
        </p:nvSpPr>
        <p:spPr>
          <a:xfrm>
            <a:off x="6457950" y="5624513"/>
            <a:ext cx="2059686" cy="273844"/>
          </a:xfrm>
        </p:spPr>
        <p:txBody>
          <a:bodyPr spcFirstLastPara="1" vert="horz" wrap="square" lIns="68580" tIns="34290" rIns="68580" bIns="34290" rtlCol="0" anchor="ctr" anchorCtr="0">
            <a:normAutofit/>
          </a:bodyPr>
          <a:lstStyle/>
          <a:p>
            <a:pPr>
              <a:spcAft>
                <a:spcPts val="450"/>
              </a:spcAft>
            </a:pPr>
            <a:fld id="{00000000-1234-1234-1234-123412341234}" type="slidenum">
              <a:rPr lang="en-US" sz="900">
                <a:solidFill>
                  <a:schemeClr val="tx1">
                    <a:lumMod val="50000"/>
                    <a:lumOff val="50000"/>
                  </a:schemeClr>
                </a:solidFill>
                <a:latin typeface="+mn-lt"/>
                <a:ea typeface="+mn-ea"/>
                <a:cs typeface="+mn-cs"/>
              </a:rPr>
              <a:pPr>
                <a:spcAft>
                  <a:spcPts val="450"/>
                </a:spcAft>
              </a:pPr>
              <a:t>27</a:t>
            </a:fld>
            <a:endParaRPr lang="en-US" sz="900">
              <a:solidFill>
                <a:schemeClr val="tx1">
                  <a:lumMod val="50000"/>
                  <a:lumOff val="50000"/>
                </a:schemeClr>
              </a:solidFill>
              <a:latin typeface="+mn-lt"/>
              <a:ea typeface="+mn-ea"/>
              <a:cs typeface="+mn-cs"/>
            </a:endParaRPr>
          </a:p>
        </p:txBody>
      </p:sp>
      <p:sp>
        <p:nvSpPr>
          <p:cNvPr id="4" name="Text Placeholder 3"/>
          <p:cNvSpPr>
            <a:spLocks noGrp="1"/>
          </p:cNvSpPr>
          <p:nvPr>
            <p:ph type="body" idx="1"/>
          </p:nvPr>
        </p:nvSpPr>
        <p:spPr>
          <a:xfrm>
            <a:off x="424123" y="1432280"/>
            <a:ext cx="8293607" cy="1105437"/>
          </a:xfrm>
        </p:spPr>
        <p:txBody>
          <a:bodyPr/>
          <a:lstStyle/>
          <a:p>
            <a:r>
              <a:rPr lang="en-US"/>
              <a:t>On the basic tab of MOSES click on the Career Center button to display the Career Center Specific Programs and then check the “Apply” box next to the </a:t>
            </a:r>
            <a:r>
              <a:rPr lang="en-US" err="1"/>
              <a:t>GwG</a:t>
            </a:r>
            <a:r>
              <a:rPr lang="en-US"/>
              <a:t> program for customers who are referred to </a:t>
            </a:r>
            <a:r>
              <a:rPr lang="en-US" err="1"/>
              <a:t>GwG</a:t>
            </a:r>
            <a:r>
              <a:rPr lang="en-US"/>
              <a:t>.</a:t>
            </a:r>
          </a:p>
        </p:txBody>
      </p:sp>
      <p:pic>
        <p:nvPicPr>
          <p:cNvPr id="5" name="Picture 4"/>
          <p:cNvPicPr>
            <a:picLocks noChangeAspect="1"/>
          </p:cNvPicPr>
          <p:nvPr/>
        </p:nvPicPr>
        <p:blipFill>
          <a:blip r:embed="rId3"/>
          <a:stretch>
            <a:fillRect/>
          </a:stretch>
        </p:blipFill>
        <p:spPr>
          <a:xfrm>
            <a:off x="1294412" y="2870314"/>
            <a:ext cx="6555176" cy="2888003"/>
          </a:xfrm>
          <a:prstGeom prst="rect">
            <a:avLst/>
          </a:prstGeom>
          <a:ln w="28575">
            <a:solidFill>
              <a:schemeClr val="tx1"/>
            </a:solidFill>
          </a:ln>
        </p:spPr>
      </p:pic>
      <p:sp>
        <p:nvSpPr>
          <p:cNvPr id="6" name="Rectangle 5">
            <a:extLst>
              <a:ext uri="{FF2B5EF4-FFF2-40B4-BE49-F238E27FC236}">
                <a16:creationId xmlns:a16="http://schemas.microsoft.com/office/drawing/2014/main" id="{D1CC025A-3AE5-4F9F-9BC8-420BF935F30D}"/>
              </a:ext>
            </a:extLst>
          </p:cNvPr>
          <p:cNvSpPr/>
          <p:nvPr/>
        </p:nvSpPr>
        <p:spPr>
          <a:xfrm>
            <a:off x="3979551" y="5345655"/>
            <a:ext cx="771557" cy="178451"/>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6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5FCE-965B-4DC3-AD9D-5FDACF620C61}"/>
              </a:ext>
            </a:extLst>
          </p:cNvPr>
          <p:cNvSpPr>
            <a:spLocks noGrp="1"/>
          </p:cNvSpPr>
          <p:nvPr>
            <p:ph type="title"/>
          </p:nvPr>
        </p:nvSpPr>
        <p:spPr>
          <a:xfrm>
            <a:off x="309822" y="35463"/>
            <a:ext cx="7826051" cy="1234440"/>
          </a:xfrm>
        </p:spPr>
        <p:txBody>
          <a:bodyPr spcFirstLastPara="1" vert="horz" wrap="square" lIns="68580" tIns="34290" rIns="68580" bIns="34290" rtlCol="0" anchor="ctr" anchorCtr="0">
            <a:normAutofit/>
          </a:bodyPr>
          <a:lstStyle/>
          <a:p>
            <a:pPr defTabSz="685800">
              <a:spcBef>
                <a:spcPct val="0"/>
              </a:spcBef>
            </a:pPr>
            <a:r>
              <a:rPr lang="en-US">
                <a:solidFill>
                  <a:schemeClr val="bg1"/>
                </a:solidFill>
                <a:cs typeface="+mj-cs"/>
              </a:rPr>
              <a:t>Grow with Google (</a:t>
            </a:r>
            <a:r>
              <a:rPr lang="en-US" err="1">
                <a:solidFill>
                  <a:schemeClr val="bg1"/>
                </a:solidFill>
                <a:cs typeface="+mj-cs"/>
              </a:rPr>
              <a:t>GwG</a:t>
            </a:r>
            <a:r>
              <a:rPr lang="en-US">
                <a:solidFill>
                  <a:schemeClr val="bg1"/>
                </a:solidFill>
                <a:cs typeface="+mj-cs"/>
              </a:rPr>
              <a:t>) Course Enrollment and Service Tracking</a:t>
            </a:r>
          </a:p>
        </p:txBody>
      </p:sp>
      <p:sp>
        <p:nvSpPr>
          <p:cNvPr id="3" name="Slide Number Placeholder 2">
            <a:extLst>
              <a:ext uri="{FF2B5EF4-FFF2-40B4-BE49-F238E27FC236}">
                <a16:creationId xmlns:a16="http://schemas.microsoft.com/office/drawing/2014/main" id="{CF666EFE-A8D9-48C4-B6E0-4F5D44C93253}"/>
              </a:ext>
            </a:extLst>
          </p:cNvPr>
          <p:cNvSpPr>
            <a:spLocks noGrp="1"/>
          </p:cNvSpPr>
          <p:nvPr>
            <p:ph type="sldNum" idx="12"/>
          </p:nvPr>
        </p:nvSpPr>
        <p:spPr>
          <a:xfrm>
            <a:off x="6457950" y="5624513"/>
            <a:ext cx="2059686" cy="273844"/>
          </a:xfrm>
        </p:spPr>
        <p:txBody>
          <a:bodyPr spcFirstLastPara="1" vert="horz" wrap="square" lIns="68580" tIns="34290" rIns="68580" bIns="34290" rtlCol="0" anchor="ctr" anchorCtr="0">
            <a:normAutofit/>
          </a:bodyPr>
          <a:lstStyle/>
          <a:p>
            <a:pPr>
              <a:spcAft>
                <a:spcPts val="450"/>
              </a:spcAft>
            </a:pPr>
            <a:fld id="{00000000-1234-1234-1234-123412341234}" type="slidenum">
              <a:rPr lang="en-US" sz="900">
                <a:solidFill>
                  <a:schemeClr val="tx1">
                    <a:lumMod val="50000"/>
                    <a:lumOff val="50000"/>
                  </a:schemeClr>
                </a:solidFill>
                <a:latin typeface="+mn-lt"/>
                <a:ea typeface="+mn-ea"/>
                <a:cs typeface="+mn-cs"/>
              </a:rPr>
              <a:pPr>
                <a:spcAft>
                  <a:spcPts val="450"/>
                </a:spcAft>
              </a:pPr>
              <a:t>28</a:t>
            </a:fld>
            <a:endParaRPr lang="en-US" sz="900">
              <a:solidFill>
                <a:schemeClr val="tx1">
                  <a:lumMod val="50000"/>
                  <a:lumOff val="50000"/>
                </a:schemeClr>
              </a:solidFill>
              <a:latin typeface="+mn-lt"/>
              <a:ea typeface="+mn-ea"/>
              <a:cs typeface="+mn-cs"/>
            </a:endParaRPr>
          </a:p>
        </p:txBody>
      </p:sp>
      <p:sp>
        <p:nvSpPr>
          <p:cNvPr id="4" name="Text Placeholder 3"/>
          <p:cNvSpPr>
            <a:spLocks noGrp="1"/>
          </p:cNvSpPr>
          <p:nvPr>
            <p:ph type="body" idx="1"/>
          </p:nvPr>
        </p:nvSpPr>
        <p:spPr>
          <a:xfrm>
            <a:off x="4222849" y="1867209"/>
            <a:ext cx="4754273" cy="698401"/>
          </a:xfrm>
        </p:spPr>
        <p:txBody>
          <a:bodyPr/>
          <a:lstStyle/>
          <a:p>
            <a:r>
              <a:rPr lang="en-US"/>
              <a:t>All relevant services; career planning, credential attainment etc. should also be entered in MOSES</a:t>
            </a:r>
          </a:p>
        </p:txBody>
      </p:sp>
      <p:pic>
        <p:nvPicPr>
          <p:cNvPr id="6" name="Picture 5"/>
          <p:cNvPicPr>
            <a:picLocks noChangeAspect="1"/>
          </p:cNvPicPr>
          <p:nvPr/>
        </p:nvPicPr>
        <p:blipFill>
          <a:blip r:embed="rId3"/>
          <a:stretch>
            <a:fillRect/>
          </a:stretch>
        </p:blipFill>
        <p:spPr>
          <a:xfrm>
            <a:off x="257686" y="3231939"/>
            <a:ext cx="3908012" cy="2411556"/>
          </a:xfrm>
          <a:prstGeom prst="rect">
            <a:avLst/>
          </a:prstGeom>
          <a:ln w="28575">
            <a:solidFill>
              <a:srgbClr val="0070C0"/>
            </a:solidFill>
          </a:ln>
        </p:spPr>
      </p:pic>
      <p:pic>
        <p:nvPicPr>
          <p:cNvPr id="7" name="Picture 6"/>
          <p:cNvPicPr>
            <a:picLocks noChangeAspect="1"/>
          </p:cNvPicPr>
          <p:nvPr/>
        </p:nvPicPr>
        <p:blipFill>
          <a:blip r:embed="rId4"/>
          <a:stretch>
            <a:fillRect/>
          </a:stretch>
        </p:blipFill>
        <p:spPr>
          <a:xfrm>
            <a:off x="4318098" y="3516326"/>
            <a:ext cx="4741130" cy="970193"/>
          </a:xfrm>
          <a:prstGeom prst="rect">
            <a:avLst/>
          </a:prstGeom>
          <a:ln w="28575">
            <a:solidFill>
              <a:srgbClr val="0070C0"/>
            </a:solidFill>
          </a:ln>
        </p:spPr>
      </p:pic>
      <p:sp>
        <p:nvSpPr>
          <p:cNvPr id="8" name="Text Placeholder 3"/>
          <p:cNvSpPr>
            <a:spLocks noGrp="1"/>
          </p:cNvSpPr>
          <p:nvPr>
            <p:ph type="body" idx="1"/>
          </p:nvPr>
        </p:nvSpPr>
        <p:spPr>
          <a:xfrm>
            <a:off x="0" y="1867209"/>
            <a:ext cx="4222848" cy="698401"/>
          </a:xfrm>
        </p:spPr>
        <p:txBody>
          <a:bodyPr/>
          <a:lstStyle/>
          <a:p>
            <a:r>
              <a:rPr lang="en-US"/>
              <a:t>On the Course/Activity tab of MOSES enroll the customer into the appropriate </a:t>
            </a:r>
            <a:r>
              <a:rPr lang="en-US" err="1"/>
              <a:t>GwG</a:t>
            </a:r>
            <a:r>
              <a:rPr lang="en-US"/>
              <a:t> Certificate program</a:t>
            </a:r>
          </a:p>
        </p:txBody>
      </p:sp>
      <p:sp>
        <p:nvSpPr>
          <p:cNvPr id="9" name="Rectangle 8">
            <a:extLst>
              <a:ext uri="{FF2B5EF4-FFF2-40B4-BE49-F238E27FC236}">
                <a16:creationId xmlns:a16="http://schemas.microsoft.com/office/drawing/2014/main" id="{0B01BE00-7C0D-4C17-BA51-7DC32D238954}"/>
              </a:ext>
            </a:extLst>
          </p:cNvPr>
          <p:cNvSpPr/>
          <p:nvPr/>
        </p:nvSpPr>
        <p:spPr>
          <a:xfrm>
            <a:off x="1593129" y="3241366"/>
            <a:ext cx="452487" cy="124003"/>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DFB4DD-BC6A-4FD2-BB42-854CE8C8A3B3}"/>
              </a:ext>
            </a:extLst>
          </p:cNvPr>
          <p:cNvSpPr/>
          <p:nvPr/>
        </p:nvSpPr>
        <p:spPr>
          <a:xfrm>
            <a:off x="4327526" y="3525753"/>
            <a:ext cx="357596" cy="160128"/>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260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48A2-1118-4A25-BA4E-85AC7BA73E8A}"/>
              </a:ext>
            </a:extLst>
          </p:cNvPr>
          <p:cNvSpPr>
            <a:spLocks noGrp="1"/>
          </p:cNvSpPr>
          <p:nvPr>
            <p:ph type="title"/>
          </p:nvPr>
        </p:nvSpPr>
        <p:spPr/>
        <p:txBody>
          <a:bodyPr/>
          <a:lstStyle/>
          <a:p>
            <a:r>
              <a:rPr lang="en-US"/>
              <a:t>Co-Enrollment: </a:t>
            </a:r>
            <a:r>
              <a:rPr lang="en-US" err="1"/>
              <a:t>GwG</a:t>
            </a:r>
            <a:r>
              <a:rPr lang="en-US"/>
              <a:t> and WIOA</a:t>
            </a:r>
          </a:p>
        </p:txBody>
      </p:sp>
      <p:sp>
        <p:nvSpPr>
          <p:cNvPr id="3" name="Slide Number Placeholder 2">
            <a:extLst>
              <a:ext uri="{FF2B5EF4-FFF2-40B4-BE49-F238E27FC236}">
                <a16:creationId xmlns:a16="http://schemas.microsoft.com/office/drawing/2014/main" id="{1D5CAC61-F3EA-4C8E-AB3F-3F3702FED830}"/>
              </a:ext>
            </a:extLst>
          </p:cNvPr>
          <p:cNvSpPr>
            <a:spLocks noGrp="1"/>
          </p:cNvSpPr>
          <p:nvPr>
            <p:ph type="sldNum" idx="12"/>
          </p:nvPr>
        </p:nvSpPr>
        <p:spPr/>
        <p:txBody>
          <a:bodyPr/>
          <a:lstStyle/>
          <a:p>
            <a:fld id="{00000000-1234-1234-1234-123412341234}" type="slidenum">
              <a:rPr lang="en-US" smtClean="0"/>
              <a:pPr/>
              <a:t>29</a:t>
            </a:fld>
            <a:endParaRPr lang="en-US"/>
          </a:p>
        </p:txBody>
      </p:sp>
      <p:sp>
        <p:nvSpPr>
          <p:cNvPr id="7" name="TextBox 6">
            <a:extLst>
              <a:ext uri="{FF2B5EF4-FFF2-40B4-BE49-F238E27FC236}">
                <a16:creationId xmlns:a16="http://schemas.microsoft.com/office/drawing/2014/main" id="{833EC641-F015-4BAE-8833-0A9377275D3C}"/>
              </a:ext>
            </a:extLst>
          </p:cNvPr>
          <p:cNvSpPr txBox="1"/>
          <p:nvPr/>
        </p:nvSpPr>
        <p:spPr>
          <a:xfrm>
            <a:off x="363010" y="1552838"/>
            <a:ext cx="8175623" cy="2000548"/>
          </a:xfrm>
          <a:prstGeom prst="rect">
            <a:avLst/>
          </a:prstGeom>
          <a:noFill/>
        </p:spPr>
        <p:txBody>
          <a:bodyPr wrap="square">
            <a:spAutoFit/>
          </a:bodyPr>
          <a:lstStyle/>
          <a:p>
            <a:pPr>
              <a:spcAft>
                <a:spcPts val="600"/>
              </a:spcAft>
            </a:pPr>
            <a:r>
              <a:rPr lang="en-US" sz="1700">
                <a:solidFill>
                  <a:srgbClr val="002060"/>
                </a:solidFill>
                <a:effectLst/>
                <a:latin typeface="Calibri" panose="020F0502020204030204" pitchFamily="34" charset="0"/>
                <a:ea typeface="Calibri" panose="020F0502020204030204" pitchFamily="34" charset="0"/>
              </a:rPr>
              <a:t>If the scholarship recipient is eligible under Title I Adult, DW or youth, and is enrolled in one of those programs</a:t>
            </a:r>
            <a:r>
              <a:rPr lang="en-US" sz="1700">
                <a:solidFill>
                  <a:srgbClr val="002060"/>
                </a:solidFill>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en-US" sz="1700">
                <a:solidFill>
                  <a:srgbClr val="002060"/>
                </a:solidFill>
                <a:effectLst/>
                <a:latin typeface="Calibri" panose="020F0502020204030204" pitchFamily="34" charset="0"/>
                <a:ea typeface="Calibri" panose="020F0502020204030204" pitchFamily="34" charset="0"/>
              </a:rPr>
              <a:t>The scholarship </a:t>
            </a:r>
            <a:r>
              <a:rPr lang="en-US" sz="1700" b="1">
                <a:solidFill>
                  <a:srgbClr val="002060"/>
                </a:solidFill>
                <a:effectLst/>
                <a:latin typeface="Calibri" panose="020F0502020204030204" pitchFamily="34" charset="0"/>
                <a:ea typeface="Calibri" panose="020F0502020204030204" pitchFamily="34" charset="0"/>
              </a:rPr>
              <a:t>could</a:t>
            </a:r>
            <a:r>
              <a:rPr lang="en-US" sz="1700">
                <a:solidFill>
                  <a:srgbClr val="002060"/>
                </a:solidFill>
                <a:effectLst/>
                <a:latin typeface="Calibri" panose="020F0502020204030204" pitchFamily="34" charset="0"/>
                <a:ea typeface="Calibri" panose="020F0502020204030204" pitchFamily="34" charset="0"/>
              </a:rPr>
              <a:t> be considered a free certificate/upskill</a:t>
            </a:r>
          </a:p>
          <a:p>
            <a:pPr marL="285750" indent="-285750">
              <a:buFont typeface="Arial" panose="020B0604020202020204" pitchFamily="34" charset="0"/>
              <a:buChar char="•"/>
            </a:pPr>
            <a:r>
              <a:rPr lang="en-US" sz="1700">
                <a:solidFill>
                  <a:srgbClr val="002060"/>
                </a:solidFill>
                <a:latin typeface="Calibri" panose="020F0502020204030204" pitchFamily="34" charset="0"/>
                <a:ea typeface="Calibri" panose="020F0502020204030204" pitchFamily="34" charset="0"/>
              </a:rPr>
              <a:t>Provide Career Planning Services</a:t>
            </a:r>
            <a:endParaRPr lang="en-US" sz="1700">
              <a:solidFill>
                <a:srgbClr val="00206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700">
                <a:solidFill>
                  <a:srgbClr val="002060"/>
                </a:solidFill>
                <a:latin typeface="Calibri" panose="020F0502020204030204" pitchFamily="34" charset="0"/>
                <a:ea typeface="Calibri" panose="020F0502020204030204" pitchFamily="34" charset="0"/>
              </a:rPr>
              <a:t>E</a:t>
            </a:r>
            <a:r>
              <a:rPr lang="en-US" sz="1700">
                <a:solidFill>
                  <a:srgbClr val="002060"/>
                </a:solidFill>
                <a:effectLst/>
                <a:latin typeface="Calibri" panose="020F0502020204030204" pitchFamily="34" charset="0"/>
                <a:ea typeface="Calibri" panose="020F0502020204030204" pitchFamily="34" charset="0"/>
              </a:rPr>
              <a:t>nter the learner’s completion and credential upon finishing the course</a:t>
            </a:r>
          </a:p>
          <a:p>
            <a:endParaRPr lang="en-US" sz="1700">
              <a:solidFill>
                <a:srgbClr val="002060"/>
              </a:solidFill>
              <a:latin typeface="Calibri" panose="020F0502020204030204" pitchFamily="34" charset="0"/>
              <a:ea typeface="Calibri" panose="020F0502020204030204" pitchFamily="34" charset="0"/>
            </a:endParaRPr>
          </a:p>
          <a:p>
            <a:r>
              <a:rPr lang="en-US" sz="1700">
                <a:solidFill>
                  <a:srgbClr val="002060"/>
                </a:solidFill>
                <a:effectLst/>
                <a:latin typeface="Calibri" panose="020F0502020204030204" pitchFamily="34" charset="0"/>
                <a:ea typeface="Calibri" panose="020F0502020204030204" pitchFamily="34" charset="0"/>
              </a:rPr>
              <a:t>The ETPL is necessary if WIOA is paying for the Google certificates, and they are not</a:t>
            </a:r>
            <a:endParaRPr lang="en-US" sz="1700"/>
          </a:p>
        </p:txBody>
      </p:sp>
      <p:sp>
        <p:nvSpPr>
          <p:cNvPr id="9" name="TextBox 8">
            <a:extLst>
              <a:ext uri="{FF2B5EF4-FFF2-40B4-BE49-F238E27FC236}">
                <a16:creationId xmlns:a16="http://schemas.microsoft.com/office/drawing/2014/main" id="{2B5DA86B-EC8B-4D3A-814E-70E5E38F0405}"/>
              </a:ext>
            </a:extLst>
          </p:cNvPr>
          <p:cNvSpPr txBox="1"/>
          <p:nvPr/>
        </p:nvSpPr>
        <p:spPr>
          <a:xfrm>
            <a:off x="296335" y="4304888"/>
            <a:ext cx="8780990" cy="1138773"/>
          </a:xfrm>
          <a:prstGeom prst="rect">
            <a:avLst/>
          </a:prstGeom>
          <a:noFill/>
        </p:spPr>
        <p:txBody>
          <a:bodyPr wrap="square">
            <a:spAutoFit/>
          </a:bodyPr>
          <a:lstStyle/>
          <a:p>
            <a:r>
              <a:rPr lang="en-US" sz="1700" b="1">
                <a:solidFill>
                  <a:srgbClr val="002060"/>
                </a:solidFill>
                <a:effectLst/>
                <a:latin typeface="Calibri" panose="020F0502020204030204" pitchFamily="34" charset="0"/>
                <a:ea typeface="Calibri" panose="020F0502020204030204" pitchFamily="34" charset="0"/>
              </a:rPr>
              <a:t>Ex: </a:t>
            </a:r>
            <a:r>
              <a:rPr lang="en-US" sz="1700">
                <a:solidFill>
                  <a:srgbClr val="002060"/>
                </a:solidFill>
                <a:effectLst/>
                <a:latin typeface="Calibri" panose="020F0502020204030204" pitchFamily="34" charset="0"/>
                <a:ea typeface="Calibri" panose="020F0502020204030204" pitchFamily="34" charset="0"/>
              </a:rPr>
              <a:t>A customer wants Digital Marketing, Web Design and Data Analytics</a:t>
            </a:r>
          </a:p>
          <a:p>
            <a:pPr marL="285750" indent="-285750">
              <a:buFont typeface="Arial" panose="020B0604020202020204" pitchFamily="34" charset="0"/>
              <a:buChar char="•"/>
            </a:pPr>
            <a:r>
              <a:rPr lang="en-US" sz="1700">
                <a:solidFill>
                  <a:srgbClr val="002060"/>
                </a:solidFill>
                <a:latin typeface="Calibri" panose="020F0502020204030204" pitchFamily="34" charset="0"/>
                <a:ea typeface="Calibri" panose="020F0502020204030204" pitchFamily="34" charset="0"/>
              </a:rPr>
              <a:t>The customer can be enrolled into</a:t>
            </a:r>
            <a:r>
              <a:rPr lang="en-US" sz="1700">
                <a:solidFill>
                  <a:srgbClr val="002060"/>
                </a:solidFill>
                <a:effectLst/>
                <a:latin typeface="Calibri" panose="020F0502020204030204" pitchFamily="34" charset="0"/>
                <a:ea typeface="Calibri" panose="020F0502020204030204" pitchFamily="34" charset="0"/>
              </a:rPr>
              <a:t> an ITA program for Digital Marketing with Web Design</a:t>
            </a:r>
          </a:p>
          <a:p>
            <a:pPr marL="285750" indent="-285750">
              <a:buFont typeface="Arial" panose="020B0604020202020204" pitchFamily="34" charset="0"/>
              <a:buChar char="•"/>
            </a:pPr>
            <a:r>
              <a:rPr lang="en-US" sz="1700">
                <a:solidFill>
                  <a:srgbClr val="002060"/>
                </a:solidFill>
                <a:effectLst/>
                <a:latin typeface="Calibri" panose="020F0502020204030204" pitchFamily="34" charset="0"/>
                <a:ea typeface="Calibri" panose="020F0502020204030204" pitchFamily="34" charset="0"/>
              </a:rPr>
              <a:t>Data Analytics can be offered as part of Coursera’s programming, </a:t>
            </a:r>
            <a:r>
              <a:rPr lang="en-US" sz="1700" b="1">
                <a:solidFill>
                  <a:srgbClr val="002060"/>
                </a:solidFill>
                <a:effectLst/>
                <a:latin typeface="Calibri" panose="020F0502020204030204" pitchFamily="34" charset="0"/>
                <a:ea typeface="Calibri" panose="020F0502020204030204" pitchFamily="34" charset="0"/>
              </a:rPr>
              <a:t>when ready </a:t>
            </a:r>
            <a:r>
              <a:rPr lang="en-US" sz="1700">
                <a:solidFill>
                  <a:srgbClr val="002060"/>
                </a:solidFill>
                <a:effectLst/>
                <a:latin typeface="Calibri" panose="020F0502020204030204" pitchFamily="34" charset="0"/>
                <a:ea typeface="Calibri" panose="020F0502020204030204" pitchFamily="34" charset="0"/>
              </a:rPr>
              <a:t>to commit to the </a:t>
            </a:r>
            <a:r>
              <a:rPr lang="en-US" sz="1700" err="1">
                <a:solidFill>
                  <a:srgbClr val="002060"/>
                </a:solidFill>
                <a:effectLst/>
                <a:latin typeface="Calibri" panose="020F0502020204030204" pitchFamily="34" charset="0"/>
                <a:ea typeface="Calibri" panose="020F0502020204030204" pitchFamily="34" charset="0"/>
              </a:rPr>
              <a:t>GwG</a:t>
            </a:r>
            <a:r>
              <a:rPr lang="en-US" sz="1700">
                <a:solidFill>
                  <a:srgbClr val="002060"/>
                </a:solidFill>
                <a:effectLst/>
                <a:latin typeface="Calibri" panose="020F0502020204030204" pitchFamily="34" charset="0"/>
                <a:ea typeface="Calibri" panose="020F0502020204030204" pitchFamily="34" charset="0"/>
              </a:rPr>
              <a:t> course</a:t>
            </a:r>
            <a:endParaRPr lang="en-US" sz="1700">
              <a:solidFill>
                <a:srgbClr val="002060"/>
              </a:solidFill>
            </a:endParaRPr>
          </a:p>
        </p:txBody>
      </p:sp>
    </p:spTree>
    <p:extLst>
      <p:ext uri="{BB962C8B-B14F-4D97-AF65-F5344CB8AC3E}">
        <p14:creationId xmlns:p14="http://schemas.microsoft.com/office/powerpoint/2010/main" val="229219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7EF05CD-E290-445E-80F6-9EA943B51B2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2355"/>
          <a:stretch/>
        </p:blipFill>
        <p:spPr>
          <a:xfrm>
            <a:off x="20" y="10"/>
            <a:ext cx="9141694" cy="6857990"/>
          </a:xfrm>
          <a:prstGeom prst="rect">
            <a:avLst/>
          </a:prstGeom>
        </p:spPr>
      </p:pic>
      <p:sp>
        <p:nvSpPr>
          <p:cNvPr id="7"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1950FEC-FE70-4A8B-B0C4-313FC14D46AA}"/>
              </a:ext>
            </a:extLst>
          </p:cNvPr>
          <p:cNvSpPr>
            <a:spLocks noGrp="1"/>
          </p:cNvSpPr>
          <p:nvPr>
            <p:ph sz="quarter" idx="10"/>
          </p:nvPr>
        </p:nvSpPr>
        <p:spPr>
          <a:xfrm>
            <a:off x="186456" y="4058892"/>
            <a:ext cx="7173771" cy="2262375"/>
          </a:xfrm>
        </p:spPr>
        <p:txBody>
          <a:bodyPr vert="horz" lIns="91440" tIns="45720" rIns="91440" bIns="45720" rtlCol="0" anchor="t">
            <a:normAutofit fontScale="92500" lnSpcReduction="10000"/>
          </a:bodyPr>
          <a:lstStyle/>
          <a:p>
            <a:pPr marL="280988" indent="-223838" defTabSz="914400">
              <a:buFont typeface="Arial" panose="020B0604020202020204" pitchFamily="34" charset="0"/>
              <a:buChar char="•"/>
            </a:pPr>
            <a:r>
              <a:rPr lang="en-US" sz="2200" b="1" dirty="0">
                <a:solidFill>
                  <a:schemeClr val="tx1"/>
                </a:solidFill>
              </a:rPr>
              <a:t>Overview of the Grow with Google (</a:t>
            </a:r>
            <a:r>
              <a:rPr lang="en-US" sz="2200" b="1" dirty="0" err="1">
                <a:solidFill>
                  <a:schemeClr val="tx1"/>
                </a:solidFill>
              </a:rPr>
              <a:t>GwG</a:t>
            </a:r>
            <a:r>
              <a:rPr lang="en-US" sz="2200" b="1" dirty="0">
                <a:solidFill>
                  <a:schemeClr val="tx1"/>
                </a:solidFill>
              </a:rPr>
              <a:t>) Scholarship Program</a:t>
            </a:r>
            <a:endParaRPr lang="en-US" sz="2200" b="1" dirty="0">
              <a:solidFill>
                <a:schemeClr val="tx1"/>
              </a:solidFill>
              <a:cs typeface="Calibri"/>
            </a:endParaRPr>
          </a:p>
          <a:p>
            <a:pPr indent="-228600" defTabSz="914400">
              <a:buFont typeface="Arial" panose="020B0604020202020204" pitchFamily="34" charset="0"/>
              <a:buChar char="•"/>
            </a:pPr>
            <a:r>
              <a:rPr lang="en-US" sz="2200" b="1" dirty="0">
                <a:solidFill>
                  <a:schemeClr val="tx1"/>
                </a:solidFill>
              </a:rPr>
              <a:t>Customer Flow Process for Coursera Learners</a:t>
            </a:r>
          </a:p>
          <a:p>
            <a:pPr indent="-228600" defTabSz="914400">
              <a:buFont typeface="Arial" panose="020B0604020202020204" pitchFamily="34" charset="0"/>
              <a:buChar char="•"/>
            </a:pPr>
            <a:r>
              <a:rPr lang="en-US" sz="2200" b="1" dirty="0">
                <a:solidFill>
                  <a:schemeClr val="tx1"/>
                </a:solidFill>
              </a:rPr>
              <a:t>Overview of Coursera Course Options</a:t>
            </a:r>
          </a:p>
          <a:p>
            <a:pPr indent="-228600" defTabSz="914400">
              <a:buFont typeface="Arial" panose="020B0604020202020204" pitchFamily="34" charset="0"/>
              <a:buChar char="•"/>
            </a:pPr>
            <a:r>
              <a:rPr lang="en-US" sz="2200" b="1" dirty="0">
                <a:solidFill>
                  <a:schemeClr val="tx1"/>
                </a:solidFill>
              </a:rPr>
              <a:t>MOSES Data Entry</a:t>
            </a:r>
          </a:p>
          <a:p>
            <a:pPr indent="-228600" defTabSz="914400">
              <a:buFont typeface="Arial" panose="020B0604020202020204" pitchFamily="34" charset="0"/>
              <a:buChar char="•"/>
            </a:pPr>
            <a:r>
              <a:rPr lang="en-US" sz="2200" b="1" dirty="0">
                <a:solidFill>
                  <a:schemeClr val="tx1"/>
                </a:solidFill>
                <a:cs typeface="Calibri"/>
              </a:rPr>
              <a:t>Next Steps</a:t>
            </a:r>
          </a:p>
        </p:txBody>
      </p:sp>
      <p:sp>
        <p:nvSpPr>
          <p:cNvPr id="3" name="Slide Number Placeholder 2">
            <a:extLst>
              <a:ext uri="{FF2B5EF4-FFF2-40B4-BE49-F238E27FC236}">
                <a16:creationId xmlns:a16="http://schemas.microsoft.com/office/drawing/2014/main" id="{4FBA2FE7-C837-4895-99EE-F41F52A52E2C}"/>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41BE8DD-6BA1-AD43-8321-0CEB068BCC7D}" type="slidenum">
              <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44391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BD216-B122-47C8-A167-CA0EEBB745D1}"/>
              </a:ext>
            </a:extLst>
          </p:cNvPr>
          <p:cNvSpPr>
            <a:spLocks noGrp="1"/>
          </p:cNvSpPr>
          <p:nvPr>
            <p:ph type="sldNum" idx="12"/>
          </p:nvPr>
        </p:nvSpPr>
        <p:spPr/>
        <p:txBody>
          <a:bodyPr/>
          <a:lstStyle/>
          <a:p>
            <a:fld id="{00000000-1234-1234-1234-123412341234}" type="slidenum">
              <a:rPr lang="en-US" smtClean="0"/>
              <a:pPr/>
              <a:t>30</a:t>
            </a:fld>
            <a:endParaRPr lang="en-US"/>
          </a:p>
        </p:txBody>
      </p:sp>
      <p:grpSp>
        <p:nvGrpSpPr>
          <p:cNvPr id="10" name="Group 9">
            <a:extLst>
              <a:ext uri="{FF2B5EF4-FFF2-40B4-BE49-F238E27FC236}">
                <a16:creationId xmlns:a16="http://schemas.microsoft.com/office/drawing/2014/main" id="{9CFB685B-4683-4BAC-8555-76224CCFE1AF}"/>
              </a:ext>
            </a:extLst>
          </p:cNvPr>
          <p:cNvGrpSpPr/>
          <p:nvPr/>
        </p:nvGrpSpPr>
        <p:grpSpPr>
          <a:xfrm>
            <a:off x="130248" y="3540869"/>
            <a:ext cx="8883503" cy="2325720"/>
            <a:chOff x="113088" y="1973906"/>
            <a:chExt cx="8883503" cy="2325720"/>
          </a:xfrm>
        </p:grpSpPr>
        <p:pic>
          <p:nvPicPr>
            <p:cNvPr id="7" name="Picture 6">
              <a:extLst>
                <a:ext uri="{FF2B5EF4-FFF2-40B4-BE49-F238E27FC236}">
                  <a16:creationId xmlns:a16="http://schemas.microsoft.com/office/drawing/2014/main" id="{E080BB14-B2F0-45E3-B40A-9916F74751D9}"/>
                </a:ext>
              </a:extLst>
            </p:cNvPr>
            <p:cNvPicPr>
              <a:picLocks noChangeAspect="1"/>
            </p:cNvPicPr>
            <p:nvPr/>
          </p:nvPicPr>
          <p:blipFill>
            <a:blip r:embed="rId3"/>
            <a:stretch>
              <a:fillRect/>
            </a:stretch>
          </p:blipFill>
          <p:spPr>
            <a:xfrm>
              <a:off x="113088" y="1973907"/>
              <a:ext cx="7123612" cy="2325719"/>
            </a:xfrm>
            <a:prstGeom prst="rect">
              <a:avLst/>
            </a:prstGeom>
            <a:ln w="38100">
              <a:solidFill>
                <a:srgbClr val="42647F"/>
              </a:solidFill>
            </a:ln>
          </p:spPr>
        </p:pic>
        <p:pic>
          <p:nvPicPr>
            <p:cNvPr id="9" name="Picture 8">
              <a:extLst>
                <a:ext uri="{FF2B5EF4-FFF2-40B4-BE49-F238E27FC236}">
                  <a16:creationId xmlns:a16="http://schemas.microsoft.com/office/drawing/2014/main" id="{3F5AB36C-0346-413F-9F84-97AA9C113E93}"/>
                </a:ext>
              </a:extLst>
            </p:cNvPr>
            <p:cNvPicPr>
              <a:picLocks noChangeAspect="1"/>
            </p:cNvPicPr>
            <p:nvPr/>
          </p:nvPicPr>
          <p:blipFill>
            <a:blip r:embed="rId4"/>
            <a:stretch>
              <a:fillRect/>
            </a:stretch>
          </p:blipFill>
          <p:spPr>
            <a:xfrm>
              <a:off x="7246429" y="1973906"/>
              <a:ext cx="1750162" cy="2325719"/>
            </a:xfrm>
            <a:prstGeom prst="rect">
              <a:avLst/>
            </a:prstGeom>
            <a:ln w="38100">
              <a:solidFill>
                <a:srgbClr val="42647F"/>
              </a:solidFill>
            </a:ln>
          </p:spPr>
        </p:pic>
      </p:grpSp>
      <p:pic>
        <p:nvPicPr>
          <p:cNvPr id="13" name="Picture 12">
            <a:extLst>
              <a:ext uri="{FF2B5EF4-FFF2-40B4-BE49-F238E27FC236}">
                <a16:creationId xmlns:a16="http://schemas.microsoft.com/office/drawing/2014/main" id="{EF74DA0D-851C-4476-B456-FBBA165F47C7}"/>
              </a:ext>
            </a:extLst>
          </p:cNvPr>
          <p:cNvPicPr>
            <a:picLocks noChangeAspect="1"/>
          </p:cNvPicPr>
          <p:nvPr/>
        </p:nvPicPr>
        <p:blipFill>
          <a:blip r:embed="rId5"/>
          <a:stretch>
            <a:fillRect/>
          </a:stretch>
        </p:blipFill>
        <p:spPr>
          <a:xfrm>
            <a:off x="1780841" y="217954"/>
            <a:ext cx="5164708" cy="2822628"/>
          </a:xfrm>
          <a:prstGeom prst="rect">
            <a:avLst/>
          </a:prstGeom>
          <a:ln w="28575">
            <a:solidFill>
              <a:srgbClr val="0070C0"/>
            </a:solidFill>
          </a:ln>
        </p:spPr>
      </p:pic>
    </p:spTree>
    <p:extLst>
      <p:ext uri="{BB962C8B-B14F-4D97-AF65-F5344CB8AC3E}">
        <p14:creationId xmlns:p14="http://schemas.microsoft.com/office/powerpoint/2010/main" val="245712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3AFC-E529-4DD3-8EC3-DD16977DCD6C}"/>
              </a:ext>
            </a:extLst>
          </p:cNvPr>
          <p:cNvSpPr>
            <a:spLocks noGrp="1"/>
          </p:cNvSpPr>
          <p:nvPr>
            <p:ph type="title"/>
          </p:nvPr>
        </p:nvSpPr>
        <p:spPr/>
        <p:txBody>
          <a:bodyPr/>
          <a:lstStyle/>
          <a:p>
            <a:r>
              <a:rPr lang="en-US"/>
              <a:t>About the Course</a:t>
            </a:r>
          </a:p>
        </p:txBody>
      </p:sp>
      <p:sp>
        <p:nvSpPr>
          <p:cNvPr id="3" name="Slide Number Placeholder 2">
            <a:extLst>
              <a:ext uri="{FF2B5EF4-FFF2-40B4-BE49-F238E27FC236}">
                <a16:creationId xmlns:a16="http://schemas.microsoft.com/office/drawing/2014/main" id="{74782059-38A5-40FD-9BC2-47FAAE4E662B}"/>
              </a:ext>
            </a:extLst>
          </p:cNvPr>
          <p:cNvSpPr>
            <a:spLocks noGrp="1"/>
          </p:cNvSpPr>
          <p:nvPr>
            <p:ph type="sldNum" idx="12"/>
          </p:nvPr>
        </p:nvSpPr>
        <p:spPr/>
        <p:txBody>
          <a:bodyPr/>
          <a:lstStyle/>
          <a:p>
            <a:fld id="{00000000-1234-1234-1234-123412341234}" type="slidenum">
              <a:rPr lang="en-US" smtClean="0"/>
              <a:pPr/>
              <a:t>31</a:t>
            </a:fld>
            <a:endParaRPr lang="en-US"/>
          </a:p>
        </p:txBody>
      </p:sp>
      <p:pic>
        <p:nvPicPr>
          <p:cNvPr id="6" name="Picture 5">
            <a:extLst>
              <a:ext uri="{FF2B5EF4-FFF2-40B4-BE49-F238E27FC236}">
                <a16:creationId xmlns:a16="http://schemas.microsoft.com/office/drawing/2014/main" id="{AD169C3F-EA89-4FAD-ABED-71519B4FD341}"/>
              </a:ext>
            </a:extLst>
          </p:cNvPr>
          <p:cNvPicPr>
            <a:picLocks noChangeAspect="1"/>
          </p:cNvPicPr>
          <p:nvPr/>
        </p:nvPicPr>
        <p:blipFill>
          <a:blip r:embed="rId3"/>
          <a:stretch>
            <a:fillRect/>
          </a:stretch>
        </p:blipFill>
        <p:spPr>
          <a:xfrm>
            <a:off x="560189" y="1245140"/>
            <a:ext cx="8023622" cy="4916413"/>
          </a:xfrm>
          <a:prstGeom prst="rect">
            <a:avLst/>
          </a:prstGeom>
          <a:ln w="28575">
            <a:solidFill>
              <a:srgbClr val="0070C0"/>
            </a:solidFill>
          </a:ln>
        </p:spPr>
      </p:pic>
    </p:spTree>
    <p:extLst>
      <p:ext uri="{BB962C8B-B14F-4D97-AF65-F5344CB8AC3E}">
        <p14:creationId xmlns:p14="http://schemas.microsoft.com/office/powerpoint/2010/main" val="54410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72E5E3-1727-4C93-9B4A-5EF3780E4EB7}"/>
              </a:ext>
            </a:extLst>
          </p:cNvPr>
          <p:cNvSpPr>
            <a:spLocks noGrp="1"/>
          </p:cNvSpPr>
          <p:nvPr>
            <p:ph type="sldNum" idx="12"/>
          </p:nvPr>
        </p:nvSpPr>
        <p:spPr/>
        <p:txBody>
          <a:bodyPr/>
          <a:lstStyle/>
          <a:p>
            <a:fld id="{00000000-1234-1234-1234-123412341234}" type="slidenum">
              <a:rPr lang="en-US" smtClean="0"/>
              <a:pPr/>
              <a:t>32</a:t>
            </a:fld>
            <a:endParaRPr lang="en-US"/>
          </a:p>
        </p:txBody>
      </p:sp>
      <p:pic>
        <p:nvPicPr>
          <p:cNvPr id="7" name="Picture 6">
            <a:extLst>
              <a:ext uri="{FF2B5EF4-FFF2-40B4-BE49-F238E27FC236}">
                <a16:creationId xmlns:a16="http://schemas.microsoft.com/office/drawing/2014/main" id="{472BB229-47FE-4C98-8490-D7F98939F98F}"/>
              </a:ext>
            </a:extLst>
          </p:cNvPr>
          <p:cNvPicPr>
            <a:picLocks noChangeAspect="1"/>
          </p:cNvPicPr>
          <p:nvPr/>
        </p:nvPicPr>
        <p:blipFill rotWithShape="1">
          <a:blip r:embed="rId3"/>
          <a:srcRect b="49964"/>
          <a:stretch/>
        </p:blipFill>
        <p:spPr>
          <a:xfrm>
            <a:off x="171315" y="1866141"/>
            <a:ext cx="4128140" cy="3520708"/>
          </a:xfrm>
          <a:prstGeom prst="rect">
            <a:avLst/>
          </a:prstGeom>
          <a:ln w="28575">
            <a:solidFill>
              <a:srgbClr val="0070C0"/>
            </a:solidFill>
          </a:ln>
        </p:spPr>
      </p:pic>
      <p:grpSp>
        <p:nvGrpSpPr>
          <p:cNvPr id="9" name="Group 8">
            <a:extLst>
              <a:ext uri="{FF2B5EF4-FFF2-40B4-BE49-F238E27FC236}">
                <a16:creationId xmlns:a16="http://schemas.microsoft.com/office/drawing/2014/main" id="{BE2CC9B0-7C36-44D7-9C17-8082671EB1E9}"/>
              </a:ext>
            </a:extLst>
          </p:cNvPr>
          <p:cNvGrpSpPr/>
          <p:nvPr/>
        </p:nvGrpSpPr>
        <p:grpSpPr>
          <a:xfrm>
            <a:off x="4703585" y="1866141"/>
            <a:ext cx="4270731" cy="3520708"/>
            <a:chOff x="4769574" y="2007909"/>
            <a:chExt cx="4270731" cy="3378940"/>
          </a:xfrm>
        </p:grpSpPr>
        <p:pic>
          <p:nvPicPr>
            <p:cNvPr id="4" name="Picture 3">
              <a:extLst>
                <a:ext uri="{FF2B5EF4-FFF2-40B4-BE49-F238E27FC236}">
                  <a16:creationId xmlns:a16="http://schemas.microsoft.com/office/drawing/2014/main" id="{C100DB98-7CAC-48DF-8FA6-2AD167FEF6A9}"/>
                </a:ext>
              </a:extLst>
            </p:cNvPr>
            <p:cNvPicPr>
              <a:picLocks noChangeAspect="1"/>
            </p:cNvPicPr>
            <p:nvPr/>
          </p:nvPicPr>
          <p:blipFill rotWithShape="1">
            <a:blip r:embed="rId4"/>
            <a:srcRect t="1807"/>
            <a:stretch/>
          </p:blipFill>
          <p:spPr>
            <a:xfrm>
              <a:off x="4769574" y="2007909"/>
              <a:ext cx="4270731" cy="3378940"/>
            </a:xfrm>
            <a:prstGeom prst="rect">
              <a:avLst/>
            </a:prstGeom>
            <a:ln w="3175">
              <a:solidFill>
                <a:schemeClr val="tx1"/>
              </a:solidFill>
            </a:ln>
          </p:spPr>
        </p:pic>
        <p:cxnSp>
          <p:nvCxnSpPr>
            <p:cNvPr id="6" name="Straight Connector 5">
              <a:extLst>
                <a:ext uri="{FF2B5EF4-FFF2-40B4-BE49-F238E27FC236}">
                  <a16:creationId xmlns:a16="http://schemas.microsoft.com/office/drawing/2014/main" id="{46354408-9EFA-4211-A8AB-838CD5C27F93}"/>
                </a:ext>
              </a:extLst>
            </p:cNvPr>
            <p:cNvCxnSpPr>
              <a:cxnSpLocks/>
            </p:cNvCxnSpPr>
            <p:nvPr/>
          </p:nvCxnSpPr>
          <p:spPr>
            <a:xfrm>
              <a:off x="4769574" y="2007909"/>
              <a:ext cx="4270731" cy="0"/>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grpSp>
      <p:sp>
        <p:nvSpPr>
          <p:cNvPr id="10" name="Title 1">
            <a:extLst>
              <a:ext uri="{FF2B5EF4-FFF2-40B4-BE49-F238E27FC236}">
                <a16:creationId xmlns:a16="http://schemas.microsoft.com/office/drawing/2014/main" id="{6D2B0505-3261-46FE-86C7-AC800E8C6590}"/>
              </a:ext>
            </a:extLst>
          </p:cNvPr>
          <p:cNvSpPr>
            <a:spLocks noGrp="1"/>
          </p:cNvSpPr>
          <p:nvPr>
            <p:ph type="title"/>
          </p:nvPr>
        </p:nvSpPr>
        <p:spPr>
          <a:xfrm>
            <a:off x="457201" y="139614"/>
            <a:ext cx="7131050" cy="954348"/>
          </a:xfrm>
        </p:spPr>
        <p:txBody>
          <a:bodyPr/>
          <a:lstStyle/>
          <a:p>
            <a:r>
              <a:rPr lang="en-US"/>
              <a:t>Program Courses</a:t>
            </a:r>
          </a:p>
        </p:txBody>
      </p:sp>
    </p:spTree>
    <p:extLst>
      <p:ext uri="{BB962C8B-B14F-4D97-AF65-F5344CB8AC3E}">
        <p14:creationId xmlns:p14="http://schemas.microsoft.com/office/powerpoint/2010/main" val="275180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B41B-2AAE-44CC-817E-3FBF4816DB4E}"/>
              </a:ext>
            </a:extLst>
          </p:cNvPr>
          <p:cNvSpPr>
            <a:spLocks noGrp="1"/>
          </p:cNvSpPr>
          <p:nvPr>
            <p:ph type="title"/>
          </p:nvPr>
        </p:nvSpPr>
        <p:spPr>
          <a:xfrm>
            <a:off x="933856" y="134872"/>
            <a:ext cx="7124034" cy="535785"/>
          </a:xfrm>
        </p:spPr>
        <p:txBody>
          <a:bodyPr/>
          <a:lstStyle/>
          <a:p>
            <a:r>
              <a:rPr lang="en-US"/>
              <a:t>Coursera: Messaging and Follow-up</a:t>
            </a:r>
          </a:p>
        </p:txBody>
      </p:sp>
      <p:sp>
        <p:nvSpPr>
          <p:cNvPr id="3" name="Slide Number Placeholder 2">
            <a:extLst>
              <a:ext uri="{FF2B5EF4-FFF2-40B4-BE49-F238E27FC236}">
                <a16:creationId xmlns:a16="http://schemas.microsoft.com/office/drawing/2014/main" id="{6323EEFB-B16B-428A-9F94-B7996D413F54}"/>
              </a:ext>
            </a:extLst>
          </p:cNvPr>
          <p:cNvSpPr>
            <a:spLocks noGrp="1"/>
          </p:cNvSpPr>
          <p:nvPr>
            <p:ph type="sldNum" idx="12"/>
          </p:nvPr>
        </p:nvSpPr>
        <p:spPr/>
        <p:txBody>
          <a:bodyPr/>
          <a:lstStyle/>
          <a:p>
            <a:fld id="{00000000-1234-1234-1234-123412341234}" type="slidenum">
              <a:rPr lang="en-US" smtClean="0"/>
              <a:pPr/>
              <a:t>33</a:t>
            </a:fld>
            <a:endParaRPr lang="en-US"/>
          </a:p>
        </p:txBody>
      </p:sp>
      <p:grpSp>
        <p:nvGrpSpPr>
          <p:cNvPr id="10" name="Group 9">
            <a:extLst>
              <a:ext uri="{FF2B5EF4-FFF2-40B4-BE49-F238E27FC236}">
                <a16:creationId xmlns:a16="http://schemas.microsoft.com/office/drawing/2014/main" id="{B8755754-8385-43CF-B2E6-1DA277C7D507}"/>
              </a:ext>
            </a:extLst>
          </p:cNvPr>
          <p:cNvGrpSpPr/>
          <p:nvPr/>
        </p:nvGrpSpPr>
        <p:grpSpPr>
          <a:xfrm>
            <a:off x="778214" y="1243736"/>
            <a:ext cx="7435318" cy="2704289"/>
            <a:chOff x="457201" y="1946745"/>
            <a:chExt cx="6731346" cy="2711589"/>
          </a:xfrm>
        </p:grpSpPr>
        <p:pic>
          <p:nvPicPr>
            <p:cNvPr id="7" name="Picture 6">
              <a:extLst>
                <a:ext uri="{FF2B5EF4-FFF2-40B4-BE49-F238E27FC236}">
                  <a16:creationId xmlns:a16="http://schemas.microsoft.com/office/drawing/2014/main" id="{F4D6AF6D-3A4B-44E6-A98B-2CA1F2A64284}"/>
                </a:ext>
              </a:extLst>
            </p:cNvPr>
            <p:cNvPicPr>
              <a:picLocks noChangeAspect="1"/>
            </p:cNvPicPr>
            <p:nvPr/>
          </p:nvPicPr>
          <p:blipFill>
            <a:blip r:embed="rId3"/>
            <a:stretch>
              <a:fillRect/>
            </a:stretch>
          </p:blipFill>
          <p:spPr>
            <a:xfrm>
              <a:off x="457201" y="1946745"/>
              <a:ext cx="6731346" cy="2711589"/>
            </a:xfrm>
            <a:prstGeom prst="rect">
              <a:avLst/>
            </a:prstGeom>
            <a:ln w="28575">
              <a:solidFill>
                <a:srgbClr val="0070C0"/>
              </a:solidFill>
            </a:ln>
          </p:spPr>
        </p:pic>
        <p:pic>
          <p:nvPicPr>
            <p:cNvPr id="9" name="Picture 8">
              <a:extLst>
                <a:ext uri="{FF2B5EF4-FFF2-40B4-BE49-F238E27FC236}">
                  <a16:creationId xmlns:a16="http://schemas.microsoft.com/office/drawing/2014/main" id="{8CE9B70A-EFA5-4E7C-9FD4-4341E586688D}"/>
                </a:ext>
              </a:extLst>
            </p:cNvPr>
            <p:cNvPicPr>
              <a:picLocks noChangeAspect="1"/>
            </p:cNvPicPr>
            <p:nvPr/>
          </p:nvPicPr>
          <p:blipFill>
            <a:blip r:embed="rId4"/>
            <a:stretch>
              <a:fillRect/>
            </a:stretch>
          </p:blipFill>
          <p:spPr>
            <a:xfrm>
              <a:off x="5585330" y="1946745"/>
              <a:ext cx="1378021" cy="330217"/>
            </a:xfrm>
            <a:prstGeom prst="rect">
              <a:avLst/>
            </a:prstGeom>
          </p:spPr>
        </p:pic>
      </p:grpSp>
      <p:pic>
        <p:nvPicPr>
          <p:cNvPr id="11" name="Picture 10">
            <a:extLst>
              <a:ext uri="{FF2B5EF4-FFF2-40B4-BE49-F238E27FC236}">
                <a16:creationId xmlns:a16="http://schemas.microsoft.com/office/drawing/2014/main" id="{C9E623CC-E456-492C-9BCB-95147A9AF9A0}"/>
              </a:ext>
            </a:extLst>
          </p:cNvPr>
          <p:cNvPicPr>
            <a:picLocks noChangeAspect="1"/>
          </p:cNvPicPr>
          <p:nvPr/>
        </p:nvPicPr>
        <p:blipFill rotWithShape="1">
          <a:blip r:embed="rId5"/>
          <a:srcRect t="2818" r="961" b="9683"/>
          <a:stretch/>
        </p:blipFill>
        <p:spPr>
          <a:xfrm>
            <a:off x="778214" y="4099956"/>
            <a:ext cx="7435318" cy="2623172"/>
          </a:xfrm>
          <a:prstGeom prst="rect">
            <a:avLst/>
          </a:prstGeom>
          <a:ln w="28575">
            <a:solidFill>
              <a:srgbClr val="0070C0"/>
            </a:solidFill>
          </a:ln>
        </p:spPr>
      </p:pic>
      <p:pic>
        <p:nvPicPr>
          <p:cNvPr id="5" name="Picture 4">
            <a:extLst>
              <a:ext uri="{FF2B5EF4-FFF2-40B4-BE49-F238E27FC236}">
                <a16:creationId xmlns:a16="http://schemas.microsoft.com/office/drawing/2014/main" id="{4731B852-89EF-4122-84A7-12DFD16F1757}"/>
              </a:ext>
            </a:extLst>
          </p:cNvPr>
          <p:cNvPicPr>
            <a:picLocks noChangeAspect="1"/>
          </p:cNvPicPr>
          <p:nvPr/>
        </p:nvPicPr>
        <p:blipFill>
          <a:blip r:embed="rId6"/>
          <a:stretch>
            <a:fillRect/>
          </a:stretch>
        </p:blipFill>
        <p:spPr>
          <a:xfrm>
            <a:off x="4247943" y="864199"/>
            <a:ext cx="3965589" cy="322345"/>
          </a:xfrm>
          <a:prstGeom prst="rect">
            <a:avLst/>
          </a:prstGeom>
          <a:ln w="28575">
            <a:solidFill>
              <a:srgbClr val="0070C0"/>
            </a:solidFill>
          </a:ln>
        </p:spPr>
      </p:pic>
      <p:sp>
        <p:nvSpPr>
          <p:cNvPr id="12" name="Rectangle 11">
            <a:extLst>
              <a:ext uri="{FF2B5EF4-FFF2-40B4-BE49-F238E27FC236}">
                <a16:creationId xmlns:a16="http://schemas.microsoft.com/office/drawing/2014/main" id="{F79BE0A5-0848-431A-AE54-792DDCC42C31}"/>
              </a:ext>
            </a:extLst>
          </p:cNvPr>
          <p:cNvSpPr/>
          <p:nvPr/>
        </p:nvSpPr>
        <p:spPr>
          <a:xfrm>
            <a:off x="5359939" y="922022"/>
            <a:ext cx="525294" cy="17951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019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E668-9697-491E-AB28-4934F682026D}"/>
              </a:ext>
            </a:extLst>
          </p:cNvPr>
          <p:cNvSpPr>
            <a:spLocks noGrp="1"/>
          </p:cNvSpPr>
          <p:nvPr>
            <p:ph type="title"/>
          </p:nvPr>
        </p:nvSpPr>
        <p:spPr>
          <a:xfrm>
            <a:off x="457201" y="139614"/>
            <a:ext cx="3781423" cy="954348"/>
          </a:xfrm>
        </p:spPr>
        <p:txBody>
          <a:bodyPr/>
          <a:lstStyle/>
          <a:p>
            <a:r>
              <a:rPr lang="en-US"/>
              <a:t>Reminder Emails</a:t>
            </a:r>
          </a:p>
        </p:txBody>
      </p:sp>
      <p:sp>
        <p:nvSpPr>
          <p:cNvPr id="3" name="Slide Number Placeholder 2">
            <a:extLst>
              <a:ext uri="{FF2B5EF4-FFF2-40B4-BE49-F238E27FC236}">
                <a16:creationId xmlns:a16="http://schemas.microsoft.com/office/drawing/2014/main" id="{95DC8855-0501-4347-871B-C1953B9C843E}"/>
              </a:ext>
            </a:extLst>
          </p:cNvPr>
          <p:cNvSpPr>
            <a:spLocks noGrp="1"/>
          </p:cNvSpPr>
          <p:nvPr>
            <p:ph type="sldNum" idx="12"/>
          </p:nvPr>
        </p:nvSpPr>
        <p:spPr/>
        <p:txBody>
          <a:bodyPr/>
          <a:lstStyle/>
          <a:p>
            <a:fld id="{00000000-1234-1234-1234-123412341234}" type="slidenum">
              <a:rPr lang="en-US" smtClean="0"/>
              <a:pPr/>
              <a:t>34</a:t>
            </a:fld>
            <a:endParaRPr lang="en-US"/>
          </a:p>
        </p:txBody>
      </p:sp>
      <p:pic>
        <p:nvPicPr>
          <p:cNvPr id="7" name="Picture 6">
            <a:extLst>
              <a:ext uri="{FF2B5EF4-FFF2-40B4-BE49-F238E27FC236}">
                <a16:creationId xmlns:a16="http://schemas.microsoft.com/office/drawing/2014/main" id="{0829F68F-E9B3-4E51-98D2-0A6750BCEEC0}"/>
              </a:ext>
            </a:extLst>
          </p:cNvPr>
          <p:cNvPicPr>
            <a:picLocks noChangeAspect="1"/>
          </p:cNvPicPr>
          <p:nvPr/>
        </p:nvPicPr>
        <p:blipFill>
          <a:blip r:embed="rId3"/>
          <a:stretch>
            <a:fillRect/>
          </a:stretch>
        </p:blipFill>
        <p:spPr>
          <a:xfrm>
            <a:off x="358587" y="1463562"/>
            <a:ext cx="3880037" cy="4626457"/>
          </a:xfrm>
          <a:prstGeom prst="rect">
            <a:avLst/>
          </a:prstGeom>
          <a:ln w="28575">
            <a:solidFill>
              <a:srgbClr val="0070C0"/>
            </a:solidFill>
          </a:ln>
        </p:spPr>
      </p:pic>
      <p:pic>
        <p:nvPicPr>
          <p:cNvPr id="9" name="Picture 8">
            <a:extLst>
              <a:ext uri="{FF2B5EF4-FFF2-40B4-BE49-F238E27FC236}">
                <a16:creationId xmlns:a16="http://schemas.microsoft.com/office/drawing/2014/main" id="{FE9A79FD-34BA-4182-ADA4-B1A41710558B}"/>
              </a:ext>
            </a:extLst>
          </p:cNvPr>
          <p:cNvPicPr>
            <a:picLocks noChangeAspect="1"/>
          </p:cNvPicPr>
          <p:nvPr/>
        </p:nvPicPr>
        <p:blipFill>
          <a:blip r:embed="rId4"/>
          <a:stretch>
            <a:fillRect/>
          </a:stretch>
        </p:blipFill>
        <p:spPr>
          <a:xfrm>
            <a:off x="4695826" y="434521"/>
            <a:ext cx="3990974" cy="6244885"/>
          </a:xfrm>
          <a:prstGeom prst="rect">
            <a:avLst/>
          </a:prstGeom>
          <a:ln w="28575">
            <a:solidFill>
              <a:srgbClr val="0070C0"/>
            </a:solidFill>
          </a:ln>
        </p:spPr>
      </p:pic>
      <p:pic>
        <p:nvPicPr>
          <p:cNvPr id="11" name="Picture 10">
            <a:extLst>
              <a:ext uri="{FF2B5EF4-FFF2-40B4-BE49-F238E27FC236}">
                <a16:creationId xmlns:a16="http://schemas.microsoft.com/office/drawing/2014/main" id="{251CE99B-F057-4EFE-B4EB-D7E854BF38D9}"/>
              </a:ext>
            </a:extLst>
          </p:cNvPr>
          <p:cNvPicPr>
            <a:picLocks noChangeAspect="1"/>
          </p:cNvPicPr>
          <p:nvPr/>
        </p:nvPicPr>
        <p:blipFill>
          <a:blip r:embed="rId5"/>
          <a:stretch>
            <a:fillRect/>
          </a:stretch>
        </p:blipFill>
        <p:spPr>
          <a:xfrm>
            <a:off x="4705350" y="85976"/>
            <a:ext cx="1644735" cy="285765"/>
          </a:xfrm>
          <a:prstGeom prst="rect">
            <a:avLst/>
          </a:prstGeom>
          <a:ln w="28575">
            <a:solidFill>
              <a:srgbClr val="0070C0"/>
            </a:solidFill>
          </a:ln>
        </p:spPr>
      </p:pic>
    </p:spTree>
    <p:extLst>
      <p:ext uri="{BB962C8B-B14F-4D97-AF65-F5344CB8AC3E}">
        <p14:creationId xmlns:p14="http://schemas.microsoft.com/office/powerpoint/2010/main" val="59877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1CA-C20F-49EA-9D04-657EC0755391}"/>
              </a:ext>
            </a:extLst>
          </p:cNvPr>
          <p:cNvSpPr>
            <a:spLocks noGrp="1"/>
          </p:cNvSpPr>
          <p:nvPr>
            <p:ph type="title"/>
          </p:nvPr>
        </p:nvSpPr>
        <p:spPr/>
        <p:txBody>
          <a:bodyPr/>
          <a:lstStyle/>
          <a:p>
            <a:r>
              <a:rPr lang="en-US"/>
              <a:t>Emails from Coursera</a:t>
            </a:r>
          </a:p>
        </p:txBody>
      </p:sp>
      <p:sp>
        <p:nvSpPr>
          <p:cNvPr id="3" name="Slide Number Placeholder 2">
            <a:extLst>
              <a:ext uri="{FF2B5EF4-FFF2-40B4-BE49-F238E27FC236}">
                <a16:creationId xmlns:a16="http://schemas.microsoft.com/office/drawing/2014/main" id="{C87AD177-7725-42E5-BB2D-3C213013FC5D}"/>
              </a:ext>
            </a:extLst>
          </p:cNvPr>
          <p:cNvSpPr>
            <a:spLocks noGrp="1"/>
          </p:cNvSpPr>
          <p:nvPr>
            <p:ph type="sldNum" idx="12"/>
          </p:nvPr>
        </p:nvSpPr>
        <p:spPr/>
        <p:txBody>
          <a:bodyPr/>
          <a:lstStyle/>
          <a:p>
            <a:fld id="{00000000-1234-1234-1234-123412341234}" type="slidenum">
              <a:rPr lang="en-US" smtClean="0"/>
              <a:pPr/>
              <a:t>35</a:t>
            </a:fld>
            <a:endParaRPr lang="en-US"/>
          </a:p>
        </p:txBody>
      </p:sp>
      <p:grpSp>
        <p:nvGrpSpPr>
          <p:cNvPr id="6" name="Group 5">
            <a:extLst>
              <a:ext uri="{FF2B5EF4-FFF2-40B4-BE49-F238E27FC236}">
                <a16:creationId xmlns:a16="http://schemas.microsoft.com/office/drawing/2014/main" id="{2CCC006A-A251-488A-AB25-9E6B041783AE}"/>
              </a:ext>
            </a:extLst>
          </p:cNvPr>
          <p:cNvGrpSpPr/>
          <p:nvPr/>
        </p:nvGrpSpPr>
        <p:grpSpPr>
          <a:xfrm>
            <a:off x="1131384" y="1288412"/>
            <a:ext cx="7673710" cy="2051034"/>
            <a:chOff x="864923" y="4461526"/>
            <a:chExt cx="7673710" cy="1689882"/>
          </a:xfrm>
        </p:grpSpPr>
        <p:pic>
          <p:nvPicPr>
            <p:cNvPr id="7" name="Picture 6">
              <a:extLst>
                <a:ext uri="{FF2B5EF4-FFF2-40B4-BE49-F238E27FC236}">
                  <a16:creationId xmlns:a16="http://schemas.microsoft.com/office/drawing/2014/main" id="{FB7085A0-D685-472E-8D6E-AEF34128AC93}"/>
                </a:ext>
              </a:extLst>
            </p:cNvPr>
            <p:cNvPicPr>
              <a:picLocks noChangeAspect="1"/>
            </p:cNvPicPr>
            <p:nvPr/>
          </p:nvPicPr>
          <p:blipFill rotWithShape="1">
            <a:blip r:embed="rId3"/>
            <a:srcRect r="25943"/>
            <a:stretch/>
          </p:blipFill>
          <p:spPr>
            <a:xfrm>
              <a:off x="864923" y="4461526"/>
              <a:ext cx="3923765" cy="1656087"/>
            </a:xfrm>
            <a:prstGeom prst="rect">
              <a:avLst/>
            </a:prstGeom>
            <a:ln w="28575">
              <a:solidFill>
                <a:srgbClr val="0070C0"/>
              </a:solidFill>
            </a:ln>
          </p:spPr>
        </p:pic>
        <p:pic>
          <p:nvPicPr>
            <p:cNvPr id="8" name="Picture 7">
              <a:extLst>
                <a:ext uri="{FF2B5EF4-FFF2-40B4-BE49-F238E27FC236}">
                  <a16:creationId xmlns:a16="http://schemas.microsoft.com/office/drawing/2014/main" id="{EFF4860D-1BC1-455F-9524-ECCEFB99E16E}"/>
                </a:ext>
              </a:extLst>
            </p:cNvPr>
            <p:cNvPicPr>
              <a:picLocks noChangeAspect="1"/>
            </p:cNvPicPr>
            <p:nvPr/>
          </p:nvPicPr>
          <p:blipFill>
            <a:blip r:embed="rId4"/>
            <a:stretch>
              <a:fillRect/>
            </a:stretch>
          </p:blipFill>
          <p:spPr>
            <a:xfrm>
              <a:off x="4836393" y="4756119"/>
              <a:ext cx="3702240" cy="1352620"/>
            </a:xfrm>
            <a:prstGeom prst="rect">
              <a:avLst/>
            </a:prstGeom>
            <a:ln w="28575">
              <a:solidFill>
                <a:srgbClr val="0070C0"/>
              </a:solidFill>
            </a:ln>
          </p:spPr>
        </p:pic>
        <p:pic>
          <p:nvPicPr>
            <p:cNvPr id="9" name="Picture 8">
              <a:extLst>
                <a:ext uri="{FF2B5EF4-FFF2-40B4-BE49-F238E27FC236}">
                  <a16:creationId xmlns:a16="http://schemas.microsoft.com/office/drawing/2014/main" id="{89050992-A175-424D-B645-D77DDBFB2BC0}"/>
                </a:ext>
              </a:extLst>
            </p:cNvPr>
            <p:cNvPicPr>
              <a:picLocks noChangeAspect="1"/>
            </p:cNvPicPr>
            <p:nvPr/>
          </p:nvPicPr>
          <p:blipFill>
            <a:blip r:embed="rId5"/>
            <a:stretch>
              <a:fillRect/>
            </a:stretch>
          </p:blipFill>
          <p:spPr>
            <a:xfrm>
              <a:off x="6687513" y="5764038"/>
              <a:ext cx="730288" cy="387370"/>
            </a:xfrm>
            <a:prstGeom prst="rect">
              <a:avLst/>
            </a:prstGeom>
            <a:ln w="28575">
              <a:solidFill>
                <a:srgbClr val="0070C0"/>
              </a:solidFill>
            </a:ln>
          </p:spPr>
        </p:pic>
      </p:grpSp>
      <p:grpSp>
        <p:nvGrpSpPr>
          <p:cNvPr id="14" name="Group 13">
            <a:extLst>
              <a:ext uri="{FF2B5EF4-FFF2-40B4-BE49-F238E27FC236}">
                <a16:creationId xmlns:a16="http://schemas.microsoft.com/office/drawing/2014/main" id="{9347E099-B888-4209-8785-267A2E28A1D7}"/>
              </a:ext>
            </a:extLst>
          </p:cNvPr>
          <p:cNvGrpSpPr/>
          <p:nvPr/>
        </p:nvGrpSpPr>
        <p:grpSpPr>
          <a:xfrm>
            <a:off x="3651576" y="3772199"/>
            <a:ext cx="4887057" cy="2101263"/>
            <a:chOff x="2128471" y="3956028"/>
            <a:chExt cx="4887057" cy="2101263"/>
          </a:xfrm>
        </p:grpSpPr>
        <p:pic>
          <p:nvPicPr>
            <p:cNvPr id="11" name="Picture 10">
              <a:extLst>
                <a:ext uri="{FF2B5EF4-FFF2-40B4-BE49-F238E27FC236}">
                  <a16:creationId xmlns:a16="http://schemas.microsoft.com/office/drawing/2014/main" id="{BBF82F1C-02D5-4A90-80D9-C5FB64E663BD}"/>
                </a:ext>
              </a:extLst>
            </p:cNvPr>
            <p:cNvPicPr>
              <a:picLocks noChangeAspect="1"/>
            </p:cNvPicPr>
            <p:nvPr/>
          </p:nvPicPr>
          <p:blipFill>
            <a:blip r:embed="rId6"/>
            <a:stretch>
              <a:fillRect/>
            </a:stretch>
          </p:blipFill>
          <p:spPr>
            <a:xfrm>
              <a:off x="2128471" y="3956028"/>
              <a:ext cx="4887057" cy="1890433"/>
            </a:xfrm>
            <a:prstGeom prst="rect">
              <a:avLst/>
            </a:prstGeom>
            <a:ln w="28575">
              <a:solidFill>
                <a:srgbClr val="0070C0"/>
              </a:solidFill>
            </a:ln>
          </p:spPr>
        </p:pic>
        <p:pic>
          <p:nvPicPr>
            <p:cNvPr id="13" name="Picture 12">
              <a:extLst>
                <a:ext uri="{FF2B5EF4-FFF2-40B4-BE49-F238E27FC236}">
                  <a16:creationId xmlns:a16="http://schemas.microsoft.com/office/drawing/2014/main" id="{FCB516EB-4A59-46A3-BD3A-FB0A38A857F5}"/>
                </a:ext>
              </a:extLst>
            </p:cNvPr>
            <p:cNvPicPr>
              <a:picLocks noChangeAspect="1"/>
            </p:cNvPicPr>
            <p:nvPr/>
          </p:nvPicPr>
          <p:blipFill>
            <a:blip r:embed="rId7"/>
            <a:stretch>
              <a:fillRect/>
            </a:stretch>
          </p:blipFill>
          <p:spPr>
            <a:xfrm>
              <a:off x="5749899" y="5676271"/>
              <a:ext cx="997001" cy="381020"/>
            </a:xfrm>
            <a:prstGeom prst="rect">
              <a:avLst/>
            </a:prstGeom>
            <a:ln w="28575">
              <a:solidFill>
                <a:srgbClr val="0070C0"/>
              </a:solidFill>
            </a:ln>
          </p:spPr>
        </p:pic>
      </p:grpSp>
      <p:sp>
        <p:nvSpPr>
          <p:cNvPr id="15" name="TextBox 14">
            <a:extLst>
              <a:ext uri="{FF2B5EF4-FFF2-40B4-BE49-F238E27FC236}">
                <a16:creationId xmlns:a16="http://schemas.microsoft.com/office/drawing/2014/main" id="{191FEDB0-A731-49DC-B4BB-4560B8F31801}"/>
              </a:ext>
            </a:extLst>
          </p:cNvPr>
          <p:cNvSpPr txBox="1"/>
          <p:nvPr/>
        </p:nvSpPr>
        <p:spPr>
          <a:xfrm>
            <a:off x="193041" y="4129236"/>
            <a:ext cx="2357120" cy="1077218"/>
          </a:xfrm>
          <a:prstGeom prst="rect">
            <a:avLst/>
          </a:prstGeom>
          <a:noFill/>
          <a:ln w="28575">
            <a:solidFill>
              <a:srgbClr val="0070C0"/>
            </a:solidFill>
          </a:ln>
        </p:spPr>
        <p:txBody>
          <a:bodyPr wrap="square">
            <a:spAutoFit/>
          </a:bodyPr>
          <a:lstStyle/>
          <a:p>
            <a:r>
              <a:rPr lang="en-US"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Two  emails are received by learners on the same date the Administrator adds them to Coursera</a:t>
            </a:r>
            <a:endParaRPr lang="en-US" sz="1600" b="1">
              <a:solidFill>
                <a:srgbClr val="0070C0"/>
              </a:solidFill>
            </a:endParaRPr>
          </a:p>
        </p:txBody>
      </p:sp>
      <p:pic>
        <p:nvPicPr>
          <p:cNvPr id="17" name="Graphic 16" descr="Badge 1 with solid fill">
            <a:extLst>
              <a:ext uri="{FF2B5EF4-FFF2-40B4-BE49-F238E27FC236}">
                <a16:creationId xmlns:a16="http://schemas.microsoft.com/office/drawing/2014/main" id="{271EEE29-A6C7-41F0-8563-0B84B75A79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268" y="1447690"/>
            <a:ext cx="697416" cy="697416"/>
          </a:xfrm>
          <a:prstGeom prst="rect">
            <a:avLst/>
          </a:prstGeom>
        </p:spPr>
      </p:pic>
      <p:pic>
        <p:nvPicPr>
          <p:cNvPr id="19" name="Graphic 18" descr="Badge with solid fill">
            <a:extLst>
              <a:ext uri="{FF2B5EF4-FFF2-40B4-BE49-F238E27FC236}">
                <a16:creationId xmlns:a16="http://schemas.microsoft.com/office/drawing/2014/main" id="{55882408-7F77-44E5-8EAE-5C7E2C9122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96068" y="3844350"/>
            <a:ext cx="719292" cy="719292"/>
          </a:xfrm>
          <a:prstGeom prst="rect">
            <a:avLst/>
          </a:prstGeom>
        </p:spPr>
      </p:pic>
    </p:spTree>
    <p:extLst>
      <p:ext uri="{BB962C8B-B14F-4D97-AF65-F5344CB8AC3E}">
        <p14:creationId xmlns:p14="http://schemas.microsoft.com/office/powerpoint/2010/main" val="2222005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B5D429-9F7F-43BF-A3F4-20AFF37FE483}"/>
              </a:ext>
            </a:extLst>
          </p:cNvPr>
          <p:cNvSpPr>
            <a:spLocks noGrp="1"/>
          </p:cNvSpPr>
          <p:nvPr>
            <p:ph type="sldNum" idx="12"/>
          </p:nvPr>
        </p:nvSpPr>
        <p:spPr/>
        <p:txBody>
          <a:bodyPr/>
          <a:lstStyle/>
          <a:p>
            <a:fld id="{00000000-1234-1234-1234-123412341234}" type="slidenum">
              <a:rPr lang="en-US" smtClean="0"/>
              <a:pPr/>
              <a:t>36</a:t>
            </a:fld>
            <a:endParaRPr lang="en-US"/>
          </a:p>
        </p:txBody>
      </p:sp>
      <p:grpSp>
        <p:nvGrpSpPr>
          <p:cNvPr id="6" name="Group 5">
            <a:extLst>
              <a:ext uri="{FF2B5EF4-FFF2-40B4-BE49-F238E27FC236}">
                <a16:creationId xmlns:a16="http://schemas.microsoft.com/office/drawing/2014/main" id="{7A664BF3-AC64-446B-B4AC-948100332E06}"/>
              </a:ext>
            </a:extLst>
          </p:cNvPr>
          <p:cNvGrpSpPr/>
          <p:nvPr/>
        </p:nvGrpSpPr>
        <p:grpSpPr>
          <a:xfrm>
            <a:off x="1532249" y="1834638"/>
            <a:ext cx="7006384" cy="1563155"/>
            <a:chOff x="813523" y="4537882"/>
            <a:chExt cx="7006384" cy="1563155"/>
          </a:xfrm>
        </p:grpSpPr>
        <p:pic>
          <p:nvPicPr>
            <p:cNvPr id="7" name="Picture 6">
              <a:extLst>
                <a:ext uri="{FF2B5EF4-FFF2-40B4-BE49-F238E27FC236}">
                  <a16:creationId xmlns:a16="http://schemas.microsoft.com/office/drawing/2014/main" id="{9A563751-B9C6-4C17-B8E4-A2D7D7C0040E}"/>
                </a:ext>
              </a:extLst>
            </p:cNvPr>
            <p:cNvPicPr>
              <a:picLocks noChangeAspect="1"/>
            </p:cNvPicPr>
            <p:nvPr/>
          </p:nvPicPr>
          <p:blipFill>
            <a:blip r:embed="rId3"/>
            <a:stretch>
              <a:fillRect/>
            </a:stretch>
          </p:blipFill>
          <p:spPr>
            <a:xfrm>
              <a:off x="813523" y="4537882"/>
              <a:ext cx="2180191" cy="1514541"/>
            </a:xfrm>
            <a:prstGeom prst="rect">
              <a:avLst/>
            </a:prstGeom>
            <a:ln w="28575">
              <a:solidFill>
                <a:srgbClr val="0070C0"/>
              </a:solidFill>
            </a:ln>
          </p:spPr>
        </p:pic>
        <p:pic>
          <p:nvPicPr>
            <p:cNvPr id="8" name="Picture 7">
              <a:extLst>
                <a:ext uri="{FF2B5EF4-FFF2-40B4-BE49-F238E27FC236}">
                  <a16:creationId xmlns:a16="http://schemas.microsoft.com/office/drawing/2014/main" id="{480341C4-973F-4B8D-B3B5-BE523D16413C}"/>
                </a:ext>
              </a:extLst>
            </p:cNvPr>
            <p:cNvPicPr>
              <a:picLocks noChangeAspect="1"/>
            </p:cNvPicPr>
            <p:nvPr/>
          </p:nvPicPr>
          <p:blipFill>
            <a:blip r:embed="rId4"/>
            <a:stretch>
              <a:fillRect/>
            </a:stretch>
          </p:blipFill>
          <p:spPr>
            <a:xfrm>
              <a:off x="3212062" y="4718650"/>
              <a:ext cx="4275858" cy="1056527"/>
            </a:xfrm>
            <a:prstGeom prst="rect">
              <a:avLst/>
            </a:prstGeom>
            <a:ln w="28575">
              <a:solidFill>
                <a:srgbClr val="0070C0"/>
              </a:solidFill>
            </a:ln>
          </p:spPr>
        </p:pic>
        <p:pic>
          <p:nvPicPr>
            <p:cNvPr id="9" name="Picture 8">
              <a:extLst>
                <a:ext uri="{FF2B5EF4-FFF2-40B4-BE49-F238E27FC236}">
                  <a16:creationId xmlns:a16="http://schemas.microsoft.com/office/drawing/2014/main" id="{5BDC4B36-511F-4597-8CEF-FAE03BB26F65}"/>
                </a:ext>
              </a:extLst>
            </p:cNvPr>
            <p:cNvPicPr>
              <a:picLocks noChangeAspect="1"/>
            </p:cNvPicPr>
            <p:nvPr/>
          </p:nvPicPr>
          <p:blipFill>
            <a:blip r:embed="rId5"/>
            <a:stretch>
              <a:fillRect/>
            </a:stretch>
          </p:blipFill>
          <p:spPr>
            <a:xfrm>
              <a:off x="6829256" y="5713667"/>
              <a:ext cx="990651" cy="387370"/>
            </a:xfrm>
            <a:prstGeom prst="rect">
              <a:avLst/>
            </a:prstGeom>
            <a:ln w="28575">
              <a:solidFill>
                <a:srgbClr val="0070C0"/>
              </a:solidFill>
            </a:ln>
          </p:spPr>
        </p:pic>
      </p:grpSp>
      <p:pic>
        <p:nvPicPr>
          <p:cNvPr id="11" name="Graphic 10" descr="Badge 3 with solid fill">
            <a:extLst>
              <a:ext uri="{FF2B5EF4-FFF2-40B4-BE49-F238E27FC236}">
                <a16:creationId xmlns:a16="http://schemas.microsoft.com/office/drawing/2014/main" id="{89DCB245-B601-4F35-9479-729612509C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862" y="1834638"/>
            <a:ext cx="914400" cy="914400"/>
          </a:xfrm>
          <a:prstGeom prst="rect">
            <a:avLst/>
          </a:prstGeom>
        </p:spPr>
      </p:pic>
      <p:sp>
        <p:nvSpPr>
          <p:cNvPr id="12" name="TextBox 11">
            <a:extLst>
              <a:ext uri="{FF2B5EF4-FFF2-40B4-BE49-F238E27FC236}">
                <a16:creationId xmlns:a16="http://schemas.microsoft.com/office/drawing/2014/main" id="{26AFB2B6-AE7A-45C6-A54B-F1CB8E44A3F1}"/>
              </a:ext>
            </a:extLst>
          </p:cNvPr>
          <p:cNvSpPr txBox="1"/>
          <p:nvPr/>
        </p:nvSpPr>
        <p:spPr>
          <a:xfrm>
            <a:off x="193040" y="4129236"/>
            <a:ext cx="2743200" cy="1323439"/>
          </a:xfrm>
          <a:prstGeom prst="rect">
            <a:avLst/>
          </a:prstGeom>
          <a:noFill/>
          <a:ln w="28575">
            <a:solidFill>
              <a:srgbClr val="0070C0"/>
            </a:solidFill>
          </a:ln>
        </p:spPr>
        <p:txBody>
          <a:bodyPr wrap="square">
            <a:spAutoFit/>
          </a:bodyPr>
          <a:lstStyle/>
          <a:p>
            <a:r>
              <a:rPr lang="en-US"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If the learners do not enroll  eight days from the date the Administrator adds them to Coursera, they receive a reminder email to enroll</a:t>
            </a:r>
            <a:endParaRPr lang="en-US" sz="1600" b="1">
              <a:solidFill>
                <a:srgbClr val="0070C0"/>
              </a:solidFill>
            </a:endParaRPr>
          </a:p>
        </p:txBody>
      </p:sp>
      <p:sp>
        <p:nvSpPr>
          <p:cNvPr id="13" name="Title 1">
            <a:extLst>
              <a:ext uri="{FF2B5EF4-FFF2-40B4-BE49-F238E27FC236}">
                <a16:creationId xmlns:a16="http://schemas.microsoft.com/office/drawing/2014/main" id="{A289F22D-6DC5-483C-8AFB-14EB63EE5C10}"/>
              </a:ext>
            </a:extLst>
          </p:cNvPr>
          <p:cNvSpPr>
            <a:spLocks noGrp="1"/>
          </p:cNvSpPr>
          <p:nvPr>
            <p:ph type="title"/>
          </p:nvPr>
        </p:nvSpPr>
        <p:spPr>
          <a:xfrm>
            <a:off x="457201" y="139614"/>
            <a:ext cx="7131050" cy="954348"/>
          </a:xfrm>
        </p:spPr>
        <p:txBody>
          <a:bodyPr/>
          <a:lstStyle/>
          <a:p>
            <a:r>
              <a:rPr lang="en-US"/>
              <a:t>Emails from Coursera</a:t>
            </a:r>
          </a:p>
        </p:txBody>
      </p:sp>
    </p:spTree>
    <p:extLst>
      <p:ext uri="{BB962C8B-B14F-4D97-AF65-F5344CB8AC3E}">
        <p14:creationId xmlns:p14="http://schemas.microsoft.com/office/powerpoint/2010/main" val="2035608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4056-DA2F-419B-B6F1-10B40784B7BA}"/>
              </a:ext>
            </a:extLst>
          </p:cNvPr>
          <p:cNvSpPr>
            <a:spLocks noGrp="1"/>
          </p:cNvSpPr>
          <p:nvPr>
            <p:ph type="title"/>
          </p:nvPr>
        </p:nvSpPr>
        <p:spPr/>
        <p:txBody>
          <a:bodyPr/>
          <a:lstStyle/>
          <a:p>
            <a:r>
              <a:rPr lang="en-US" dirty="0"/>
              <a:t>Coursera Email – Learner Enrolled</a:t>
            </a:r>
          </a:p>
        </p:txBody>
      </p:sp>
      <p:sp>
        <p:nvSpPr>
          <p:cNvPr id="3" name="Slide Number Placeholder 2">
            <a:extLst>
              <a:ext uri="{FF2B5EF4-FFF2-40B4-BE49-F238E27FC236}">
                <a16:creationId xmlns:a16="http://schemas.microsoft.com/office/drawing/2014/main" id="{666DE9F7-F7F1-47FA-A494-69D12A437074}"/>
              </a:ext>
            </a:extLst>
          </p:cNvPr>
          <p:cNvSpPr>
            <a:spLocks noGrp="1"/>
          </p:cNvSpPr>
          <p:nvPr>
            <p:ph type="sldNum" idx="12"/>
          </p:nvPr>
        </p:nvSpPr>
        <p:spPr/>
        <p:txBody>
          <a:bodyPr/>
          <a:lstStyle/>
          <a:p>
            <a:fld id="{00000000-1234-1234-1234-123412341234}" type="slidenum">
              <a:rPr lang="en-US" smtClean="0"/>
              <a:pPr/>
              <a:t>37</a:t>
            </a:fld>
            <a:endParaRPr lang="en-US"/>
          </a:p>
        </p:txBody>
      </p:sp>
      <p:pic>
        <p:nvPicPr>
          <p:cNvPr id="7" name="Picture 6">
            <a:extLst>
              <a:ext uri="{FF2B5EF4-FFF2-40B4-BE49-F238E27FC236}">
                <a16:creationId xmlns:a16="http://schemas.microsoft.com/office/drawing/2014/main" id="{74BE8908-FA50-4A5E-8765-F77CA3466C6F}"/>
              </a:ext>
            </a:extLst>
          </p:cNvPr>
          <p:cNvPicPr>
            <a:picLocks noChangeAspect="1"/>
          </p:cNvPicPr>
          <p:nvPr/>
        </p:nvPicPr>
        <p:blipFill>
          <a:blip r:embed="rId3"/>
          <a:stretch>
            <a:fillRect/>
          </a:stretch>
        </p:blipFill>
        <p:spPr>
          <a:xfrm>
            <a:off x="419101" y="1333402"/>
            <a:ext cx="4829274" cy="4781221"/>
          </a:xfrm>
          <a:prstGeom prst="rect">
            <a:avLst/>
          </a:prstGeom>
          <a:ln w="28575">
            <a:solidFill>
              <a:srgbClr val="0070C0"/>
            </a:solidFill>
          </a:ln>
        </p:spPr>
      </p:pic>
      <p:sp>
        <p:nvSpPr>
          <p:cNvPr id="8" name="TextBox 7">
            <a:extLst>
              <a:ext uri="{FF2B5EF4-FFF2-40B4-BE49-F238E27FC236}">
                <a16:creationId xmlns:a16="http://schemas.microsoft.com/office/drawing/2014/main" id="{BDC5B659-8D79-47D6-9818-F86C1CE87D25}"/>
              </a:ext>
            </a:extLst>
          </p:cNvPr>
          <p:cNvSpPr txBox="1"/>
          <p:nvPr/>
        </p:nvSpPr>
        <p:spPr>
          <a:xfrm>
            <a:off x="5946141" y="3097648"/>
            <a:ext cx="2357120" cy="584775"/>
          </a:xfrm>
          <a:prstGeom prst="rect">
            <a:avLst/>
          </a:prstGeom>
          <a:noFill/>
          <a:ln w="28575">
            <a:solidFill>
              <a:srgbClr val="0070C0"/>
            </a:solidFill>
          </a:ln>
        </p:spPr>
        <p:txBody>
          <a:bodyPr wrap="square">
            <a:spAutoFit/>
          </a:bodyPr>
          <a:lstStyle/>
          <a:p>
            <a:r>
              <a:rPr lang="en-US"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Email sent by Coursera once the learner enrolls</a:t>
            </a:r>
            <a:endParaRPr lang="en-US" sz="1600" b="1">
              <a:solidFill>
                <a:srgbClr val="0070C0"/>
              </a:solidFill>
            </a:endParaRPr>
          </a:p>
        </p:txBody>
      </p:sp>
      <p:pic>
        <p:nvPicPr>
          <p:cNvPr id="10" name="Graphic 9" descr="Badge 4 with solid fill">
            <a:extLst>
              <a:ext uri="{FF2B5EF4-FFF2-40B4-BE49-F238E27FC236}">
                <a16:creationId xmlns:a16="http://schemas.microsoft.com/office/drawing/2014/main" id="{47532AB9-BF0A-47D4-8FEA-A200D3C6C7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941" y="1562100"/>
            <a:ext cx="914400" cy="914400"/>
          </a:xfrm>
          <a:prstGeom prst="rect">
            <a:avLst/>
          </a:prstGeom>
        </p:spPr>
      </p:pic>
    </p:spTree>
    <p:extLst>
      <p:ext uri="{BB962C8B-B14F-4D97-AF65-F5344CB8AC3E}">
        <p14:creationId xmlns:p14="http://schemas.microsoft.com/office/powerpoint/2010/main" val="4028422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CAD3-65B1-4F84-84A0-939716B634EF}"/>
              </a:ext>
            </a:extLst>
          </p:cNvPr>
          <p:cNvSpPr>
            <a:spLocks noGrp="1"/>
          </p:cNvSpPr>
          <p:nvPr>
            <p:ph type="title"/>
          </p:nvPr>
        </p:nvSpPr>
        <p:spPr>
          <a:xfrm>
            <a:off x="457200" y="63413"/>
            <a:ext cx="3448050" cy="707643"/>
          </a:xfrm>
        </p:spPr>
        <p:txBody>
          <a:bodyPr/>
          <a:lstStyle/>
          <a:p>
            <a:r>
              <a:rPr lang="en-US"/>
              <a:t>Enrolled Learner</a:t>
            </a:r>
          </a:p>
        </p:txBody>
      </p:sp>
      <p:sp>
        <p:nvSpPr>
          <p:cNvPr id="3" name="Slide Number Placeholder 2">
            <a:extLst>
              <a:ext uri="{FF2B5EF4-FFF2-40B4-BE49-F238E27FC236}">
                <a16:creationId xmlns:a16="http://schemas.microsoft.com/office/drawing/2014/main" id="{7F4605F0-F96E-4419-BE6B-B1AF8C68C5C5}"/>
              </a:ext>
            </a:extLst>
          </p:cNvPr>
          <p:cNvSpPr>
            <a:spLocks noGrp="1"/>
          </p:cNvSpPr>
          <p:nvPr>
            <p:ph type="sldNum" sz="quarter" idx="4"/>
          </p:nvPr>
        </p:nvSpPr>
        <p:spPr/>
        <p:txBody>
          <a:bodyPr/>
          <a:lstStyle/>
          <a:p>
            <a:fld id="{941BE8DD-6BA1-AD43-8321-0CEB068BCC7D}" type="slidenum">
              <a:rPr lang="en-US" smtClean="0"/>
              <a:pPr/>
              <a:t>38</a:t>
            </a:fld>
            <a:endParaRPr lang="en-US"/>
          </a:p>
        </p:txBody>
      </p:sp>
      <p:pic>
        <p:nvPicPr>
          <p:cNvPr id="6" name="Picture 5">
            <a:extLst>
              <a:ext uri="{FF2B5EF4-FFF2-40B4-BE49-F238E27FC236}">
                <a16:creationId xmlns:a16="http://schemas.microsoft.com/office/drawing/2014/main" id="{37AEAA22-FED6-4E22-81A8-262267FCBEFB}"/>
              </a:ext>
            </a:extLst>
          </p:cNvPr>
          <p:cNvPicPr>
            <a:picLocks noChangeAspect="1"/>
          </p:cNvPicPr>
          <p:nvPr/>
        </p:nvPicPr>
        <p:blipFill>
          <a:blip r:embed="rId3"/>
          <a:stretch>
            <a:fillRect/>
          </a:stretch>
        </p:blipFill>
        <p:spPr>
          <a:xfrm>
            <a:off x="457200" y="970794"/>
            <a:ext cx="3911801" cy="5124713"/>
          </a:xfrm>
          <a:prstGeom prst="rect">
            <a:avLst/>
          </a:prstGeom>
          <a:ln w="28575">
            <a:solidFill>
              <a:srgbClr val="0070C0"/>
            </a:solidFill>
          </a:ln>
        </p:spPr>
      </p:pic>
      <p:pic>
        <p:nvPicPr>
          <p:cNvPr id="8" name="Picture 7">
            <a:extLst>
              <a:ext uri="{FF2B5EF4-FFF2-40B4-BE49-F238E27FC236}">
                <a16:creationId xmlns:a16="http://schemas.microsoft.com/office/drawing/2014/main" id="{0FD30F04-FBFF-472A-B909-44DF92F0AF33}"/>
              </a:ext>
            </a:extLst>
          </p:cNvPr>
          <p:cNvPicPr>
            <a:picLocks noChangeAspect="1"/>
          </p:cNvPicPr>
          <p:nvPr/>
        </p:nvPicPr>
        <p:blipFill>
          <a:blip r:embed="rId4"/>
          <a:stretch>
            <a:fillRect/>
          </a:stretch>
        </p:blipFill>
        <p:spPr>
          <a:xfrm>
            <a:off x="4571999" y="139614"/>
            <a:ext cx="4095913" cy="5955893"/>
          </a:xfrm>
          <a:prstGeom prst="rect">
            <a:avLst/>
          </a:prstGeom>
          <a:ln w="28575">
            <a:solidFill>
              <a:srgbClr val="0070C0"/>
            </a:solidFill>
          </a:ln>
        </p:spPr>
      </p:pic>
      <p:sp>
        <p:nvSpPr>
          <p:cNvPr id="4" name="Rectangle 3">
            <a:extLst>
              <a:ext uri="{FF2B5EF4-FFF2-40B4-BE49-F238E27FC236}">
                <a16:creationId xmlns:a16="http://schemas.microsoft.com/office/drawing/2014/main" id="{0569F1EC-56FE-4231-B7D0-9732FC333981}"/>
              </a:ext>
            </a:extLst>
          </p:cNvPr>
          <p:cNvSpPr/>
          <p:nvPr/>
        </p:nvSpPr>
        <p:spPr>
          <a:xfrm>
            <a:off x="457200" y="1673157"/>
            <a:ext cx="3911800" cy="252919"/>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976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DD3250-73A8-4EAF-8A09-BA320E221629}"/>
              </a:ext>
            </a:extLst>
          </p:cNvPr>
          <p:cNvSpPr>
            <a:spLocks noGrp="1"/>
          </p:cNvSpPr>
          <p:nvPr>
            <p:ph type="sldNum" idx="12"/>
          </p:nvPr>
        </p:nvSpPr>
        <p:spPr/>
        <p:txBody>
          <a:bodyPr/>
          <a:lstStyle/>
          <a:p>
            <a:fld id="{00000000-1234-1234-1234-123412341234}" type="slidenum">
              <a:rPr lang="en-US" smtClean="0"/>
              <a:pPr/>
              <a:t>39</a:t>
            </a:fld>
            <a:endParaRPr lang="en-US"/>
          </a:p>
        </p:txBody>
      </p:sp>
      <p:pic>
        <p:nvPicPr>
          <p:cNvPr id="9" name="Picture 8">
            <a:extLst>
              <a:ext uri="{FF2B5EF4-FFF2-40B4-BE49-F238E27FC236}">
                <a16:creationId xmlns:a16="http://schemas.microsoft.com/office/drawing/2014/main" id="{3285868E-A8E9-4536-9C1C-9234A7B6B10B}"/>
              </a:ext>
            </a:extLst>
          </p:cNvPr>
          <p:cNvPicPr>
            <a:picLocks noChangeAspect="1"/>
          </p:cNvPicPr>
          <p:nvPr/>
        </p:nvPicPr>
        <p:blipFill rotWithShape="1">
          <a:blip r:embed="rId3"/>
          <a:srcRect t="8659"/>
          <a:stretch/>
        </p:blipFill>
        <p:spPr>
          <a:xfrm>
            <a:off x="671643" y="1971045"/>
            <a:ext cx="7360028" cy="1641521"/>
          </a:xfrm>
          <a:prstGeom prst="rect">
            <a:avLst/>
          </a:prstGeom>
          <a:ln w="28575">
            <a:solidFill>
              <a:schemeClr val="tx1"/>
            </a:solidFill>
          </a:ln>
        </p:spPr>
      </p:pic>
      <p:sp>
        <p:nvSpPr>
          <p:cNvPr id="5" name="Title 1">
            <a:extLst>
              <a:ext uri="{FF2B5EF4-FFF2-40B4-BE49-F238E27FC236}">
                <a16:creationId xmlns:a16="http://schemas.microsoft.com/office/drawing/2014/main" id="{91116817-B515-4082-88A0-F5CA9811C627}"/>
              </a:ext>
            </a:extLst>
          </p:cNvPr>
          <p:cNvSpPr>
            <a:spLocks noGrp="1"/>
          </p:cNvSpPr>
          <p:nvPr>
            <p:ph type="title"/>
          </p:nvPr>
        </p:nvSpPr>
        <p:spPr>
          <a:xfrm>
            <a:off x="457201" y="139614"/>
            <a:ext cx="7131050" cy="954348"/>
          </a:xfrm>
        </p:spPr>
        <p:txBody>
          <a:bodyPr/>
          <a:lstStyle/>
          <a:p>
            <a:r>
              <a:rPr lang="en-US" dirty="0"/>
              <a:t>Coursera Report</a:t>
            </a:r>
          </a:p>
        </p:txBody>
      </p:sp>
    </p:spTree>
    <p:extLst>
      <p:ext uri="{BB962C8B-B14F-4D97-AF65-F5344CB8AC3E}">
        <p14:creationId xmlns:p14="http://schemas.microsoft.com/office/powerpoint/2010/main" val="354698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457200" y="170000"/>
            <a:ext cx="7131050" cy="887275"/>
          </a:xfrm>
          <a:prstGeom prst="rect">
            <a:avLst/>
          </a:prstGeom>
          <a:noFill/>
          <a:ln>
            <a:noFill/>
          </a:ln>
        </p:spPr>
        <p:txBody>
          <a:bodyPr spcFirstLastPara="1" vert="horz" wrap="square" lIns="68569" tIns="34275" rIns="68569" bIns="34275" rtlCol="0" anchor="ctr" anchorCtr="0">
            <a:noAutofit/>
          </a:bodyPr>
          <a:lstStyle/>
          <a:p>
            <a:pPr>
              <a:buSzPts val="3600"/>
            </a:pPr>
            <a:r>
              <a:rPr lang="en-US"/>
              <a:t>Grow with Google</a:t>
            </a:r>
            <a:br>
              <a:rPr lang="en-US"/>
            </a:br>
            <a:r>
              <a:rPr lang="en-US"/>
              <a:t>Scholarship Program</a:t>
            </a:r>
            <a:endParaRPr/>
          </a:p>
        </p:txBody>
      </p:sp>
      <p:sp>
        <p:nvSpPr>
          <p:cNvPr id="130" name="Google Shape;130;p3"/>
          <p:cNvSpPr txBox="1">
            <a:spLocks noGrp="1"/>
          </p:cNvSpPr>
          <p:nvPr>
            <p:ph type="sldNum" idx="12"/>
          </p:nvPr>
        </p:nvSpPr>
        <p:spPr>
          <a:xfrm>
            <a:off x="8451946" y="6440240"/>
            <a:ext cx="296333" cy="273844"/>
          </a:xfrm>
          <a:prstGeom prst="rect">
            <a:avLst/>
          </a:prstGeom>
          <a:noFill/>
          <a:ln>
            <a:noFill/>
          </a:ln>
        </p:spPr>
        <p:txBody>
          <a:bodyPr spcFirstLastPara="1" vert="horz" wrap="square" lIns="0" tIns="34275" rIns="0" bIns="34275" rtlCol="0" anchor="ctr" anchorCtr="0">
            <a:noAutofit/>
          </a:bodyPr>
          <a:lstStyle/>
          <a:p>
            <a:fld id="{00000000-1234-1234-1234-123412341234}" type="slidenum">
              <a:rPr lang="en-US"/>
              <a:pPr/>
              <a:t>4</a:t>
            </a:fld>
            <a:endParaRPr/>
          </a:p>
        </p:txBody>
      </p:sp>
      <p:sp>
        <p:nvSpPr>
          <p:cNvPr id="7" name="TextBox 6">
            <a:extLst>
              <a:ext uri="{FF2B5EF4-FFF2-40B4-BE49-F238E27FC236}">
                <a16:creationId xmlns:a16="http://schemas.microsoft.com/office/drawing/2014/main" id="{D2470D45-140B-48CE-984D-FCFE09EDDBB1}"/>
              </a:ext>
            </a:extLst>
          </p:cNvPr>
          <p:cNvSpPr txBox="1"/>
          <p:nvPr/>
        </p:nvSpPr>
        <p:spPr>
          <a:xfrm>
            <a:off x="385137" y="1246777"/>
            <a:ext cx="8562109" cy="5016758"/>
          </a:xfrm>
          <a:prstGeom prst="rect">
            <a:avLst/>
          </a:prstGeom>
          <a:noFill/>
        </p:spPr>
        <p:txBody>
          <a:bodyPr wrap="square">
            <a:spAutoFit/>
          </a:bodyPr>
          <a:lstStyle/>
          <a:p>
            <a:pPr marL="214313" indent="-214313">
              <a:buFont typeface="Arial" panose="020B0604020202020204" pitchFamily="34" charset="0"/>
              <a:buChar char="•"/>
            </a:pPr>
            <a:r>
              <a:rPr lang="en-US" sz="1600">
                <a:solidFill>
                  <a:srgbClr val="002060"/>
                </a:solidFill>
                <a:latin typeface="Calibri" panose="020F0502020204030204" pitchFamily="34" charset="0"/>
                <a:ea typeface="Calibri" panose="020F0502020204030204" pitchFamily="34" charset="0"/>
                <a:cs typeface="Calibri" panose="020F0502020204030204" pitchFamily="34" charset="0"/>
              </a:rPr>
              <a:t>Grow with Google (</a:t>
            </a:r>
            <a:r>
              <a:rPr lang="en-US" sz="1600" err="1">
                <a:solidFill>
                  <a:srgbClr val="002060"/>
                </a:solidFill>
                <a:latin typeface="Calibri" panose="020F0502020204030204" pitchFamily="34" charset="0"/>
                <a:ea typeface="Calibri" panose="020F0502020204030204" pitchFamily="34" charset="0"/>
                <a:cs typeface="Calibri" panose="020F0502020204030204" pitchFamily="34" charset="0"/>
              </a:rPr>
              <a:t>GwG</a:t>
            </a:r>
            <a:r>
              <a:rPr lang="en-US" sz="1600">
                <a:solidFill>
                  <a:srgbClr val="002060"/>
                </a:solidFill>
                <a:latin typeface="Calibri" panose="020F0502020204030204" pitchFamily="34" charset="0"/>
                <a:ea typeface="Calibri" panose="020F0502020204030204" pitchFamily="34" charset="0"/>
                <a:cs typeface="Calibri" panose="020F0502020204030204" pitchFamily="34" charset="0"/>
              </a:rPr>
              <a:t>) is partnering with NASWA to distribute scholarships for the Google Career Certificate program to state workforce agencies</a:t>
            </a:r>
          </a:p>
          <a:p>
            <a:pPr marL="214313" indent="-214313">
              <a:buFont typeface="Arial" panose="020B0604020202020204" pitchFamily="34" charset="0"/>
              <a:buChar char="•"/>
            </a:pPr>
            <a:endParaRPr lang="en-US" sz="16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US" sz="1600">
                <a:solidFill>
                  <a:srgbClr val="002060"/>
                </a:solidFill>
                <a:latin typeface="Calibri" panose="020F0502020204030204" pitchFamily="34" charset="0"/>
                <a:ea typeface="Calibri" panose="020F0502020204030204" pitchFamily="34" charset="0"/>
                <a:cs typeface="Calibri" panose="020F0502020204030204" pitchFamily="34" charset="0"/>
              </a:rPr>
              <a:t>National Association of State Workforce Agencies (NASWA) coordinates with Google and Coursera on all aspects of the program</a:t>
            </a:r>
          </a:p>
          <a:p>
            <a:pPr marL="257175" indent="-257175">
              <a:buFont typeface="Arial" panose="020B0604020202020204" pitchFamily="34" charset="0"/>
              <a:buChar char="•"/>
            </a:pPr>
            <a:endParaRPr lang="en-US" sz="160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US" sz="1600">
                <a:solidFill>
                  <a:srgbClr val="002060"/>
                </a:solidFill>
                <a:latin typeface="Calibri" panose="020F0502020204030204" pitchFamily="34" charset="0"/>
                <a:ea typeface="Calibri" panose="020F0502020204030204" pitchFamily="34" charset="0"/>
                <a:cs typeface="Calibri" panose="020F0502020204030204" pitchFamily="34" charset="0"/>
              </a:rPr>
              <a:t>2-year project   -   30,000+ Scholarships nationwide (500 for MA)  -  5 Google Career Certificates </a:t>
            </a:r>
          </a:p>
          <a:p>
            <a:pPr marL="714375" lvl="1" indent="-257175">
              <a:buFont typeface="Arial" panose="020B0604020202020204" pitchFamily="34" charset="0"/>
              <a:buChar char="•"/>
            </a:pPr>
            <a:r>
              <a:rPr lang="en-US" sz="1600" b="1" i="1">
                <a:solidFill>
                  <a:srgbClr val="002060"/>
                </a:solidFill>
                <a:latin typeface="Calibri" panose="020F0502020204030204" pitchFamily="34" charset="0"/>
                <a:ea typeface="Calibri" panose="020F0502020204030204" pitchFamily="34" charset="0"/>
                <a:cs typeface="Calibri" panose="020F0502020204030204" pitchFamily="34" charset="0"/>
              </a:rPr>
              <a:t>Data Analytics</a:t>
            </a:r>
          </a:p>
          <a:p>
            <a:pPr marL="714375" lvl="1" indent="-257175">
              <a:buFont typeface="Arial" panose="020B0604020202020204" pitchFamily="34" charset="0"/>
              <a:buChar char="•"/>
            </a:pPr>
            <a:r>
              <a:rPr lang="en-US" sz="1600" b="1" i="1">
                <a:solidFill>
                  <a:srgbClr val="002060"/>
                </a:solidFill>
                <a:latin typeface="Calibri" panose="020F0502020204030204" pitchFamily="34" charset="0"/>
                <a:ea typeface="Calibri" panose="020F0502020204030204" pitchFamily="34" charset="0"/>
                <a:cs typeface="Calibri" panose="020F0502020204030204" pitchFamily="34" charset="0"/>
              </a:rPr>
              <a:t>IT Support</a:t>
            </a:r>
          </a:p>
          <a:p>
            <a:pPr marL="714375" lvl="1" indent="-257175">
              <a:buFont typeface="Arial" panose="020B0604020202020204" pitchFamily="34" charset="0"/>
              <a:buChar char="•"/>
            </a:pPr>
            <a:r>
              <a:rPr lang="en-US" sz="1600" b="1" i="1">
                <a:solidFill>
                  <a:srgbClr val="002060"/>
                </a:solidFill>
                <a:latin typeface="Calibri" panose="020F0502020204030204" pitchFamily="34" charset="0"/>
                <a:ea typeface="Calibri" panose="020F0502020204030204" pitchFamily="34" charset="0"/>
                <a:cs typeface="Calibri" panose="020F0502020204030204" pitchFamily="34" charset="0"/>
              </a:rPr>
              <a:t>Project Management</a:t>
            </a:r>
          </a:p>
          <a:p>
            <a:pPr marL="714375" lvl="1" indent="-257175">
              <a:buFont typeface="Arial" panose="020B0604020202020204" pitchFamily="34" charset="0"/>
              <a:buChar char="•"/>
            </a:pPr>
            <a:r>
              <a:rPr lang="en-US" sz="1600" b="1" i="1">
                <a:solidFill>
                  <a:srgbClr val="002060"/>
                </a:solidFill>
                <a:latin typeface="Calibri" panose="020F0502020204030204" pitchFamily="34" charset="0"/>
                <a:ea typeface="Calibri" panose="020F0502020204030204" pitchFamily="34" charset="0"/>
                <a:cs typeface="Calibri" panose="020F0502020204030204" pitchFamily="34" charset="0"/>
              </a:rPr>
              <a:t>User Experience (UX) Design</a:t>
            </a:r>
          </a:p>
          <a:p>
            <a:pPr marL="714375" lvl="1" indent="-257175">
              <a:buFont typeface="Arial" panose="020B0604020202020204" pitchFamily="34" charset="0"/>
              <a:buChar char="•"/>
            </a:pPr>
            <a:r>
              <a:rPr lang="en-US" sz="1600" b="1" i="1">
                <a:solidFill>
                  <a:srgbClr val="002060"/>
                </a:solidFill>
                <a:latin typeface="Calibri" panose="020F0502020204030204" pitchFamily="34" charset="0"/>
                <a:ea typeface="Calibri" panose="020F0502020204030204" pitchFamily="34" charset="0"/>
                <a:cs typeface="Calibri" panose="020F0502020204030204" pitchFamily="34" charset="0"/>
              </a:rPr>
              <a:t>IT Automation with Python</a:t>
            </a:r>
          </a:p>
          <a:p>
            <a:endParaRPr lang="en-US" sz="1600" i="1">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600">
                <a:solidFill>
                  <a:srgbClr val="002060"/>
                </a:solidFill>
                <a:latin typeface="Calibri" panose="020F0502020204030204" pitchFamily="34" charset="0"/>
                <a:cs typeface="Calibri" panose="020F0502020204030204" pitchFamily="34" charset="0"/>
              </a:rPr>
              <a:t>Scholarships last from three to six months depending on the training time needed by recipients</a:t>
            </a:r>
          </a:p>
          <a:p>
            <a:pPr marL="214313" indent="-214313">
              <a:buFont typeface="Arial" panose="020B0604020202020204" pitchFamily="34" charset="0"/>
              <a:buChar char="•"/>
            </a:pPr>
            <a:endParaRPr lang="en-US" sz="1600">
              <a:solidFill>
                <a:srgbClr val="002060"/>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600">
                <a:solidFill>
                  <a:srgbClr val="002060"/>
                </a:solidFill>
                <a:latin typeface="Calibri" panose="020F0502020204030204" pitchFamily="34" charset="0"/>
                <a:cs typeface="Calibri" panose="020F0502020204030204" pitchFamily="34" charset="0"/>
              </a:rPr>
              <a:t>No experience* is required and there are no prerequisites, such as a college degree</a:t>
            </a:r>
          </a:p>
          <a:p>
            <a:pPr marL="671513" lvl="1" indent="-214313">
              <a:buFont typeface="Arial" panose="020B0604020202020204" pitchFamily="34" charset="0"/>
              <a:buChar char="•"/>
            </a:pPr>
            <a:r>
              <a:rPr lang="en-US" sz="1600">
                <a:solidFill>
                  <a:srgbClr val="002060"/>
                </a:solidFill>
                <a:latin typeface="Calibri" panose="020F0502020204030204" pitchFamily="34" charset="0"/>
                <a:cs typeface="Calibri" panose="020F0502020204030204" pitchFamily="34" charset="0"/>
              </a:rPr>
              <a:t>*</a:t>
            </a:r>
            <a:r>
              <a:rPr lang="en-US" sz="1600" i="1">
                <a:solidFill>
                  <a:srgbClr val="002060"/>
                </a:solidFill>
                <a:latin typeface="Calibri" panose="020F0502020204030204" pitchFamily="34" charset="0"/>
                <a:cs typeface="Calibri" panose="020F0502020204030204" pitchFamily="34" charset="0"/>
              </a:rPr>
              <a:t>Experience is required for the Python Certificate</a:t>
            </a:r>
          </a:p>
          <a:p>
            <a:pPr marL="671513" lvl="1" indent="-214313">
              <a:buFont typeface="Arial" panose="020B0604020202020204" pitchFamily="34" charset="0"/>
              <a:buChar char="•"/>
            </a:pPr>
            <a:endParaRPr lang="en-US" sz="1600">
              <a:solidFill>
                <a:srgbClr val="002060"/>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600">
                <a:solidFill>
                  <a:srgbClr val="002060"/>
                </a:solidFill>
                <a:latin typeface="Calibri" panose="020F0502020204030204" pitchFamily="34" charset="0"/>
                <a:cs typeface="Calibri" panose="020F0502020204030204" pitchFamily="34" charset="0"/>
              </a:rPr>
              <a:t>Veterans, Transitioning Service Members (TSMs) and military spouses are a primary target –but Google wants to help all underserved and economically disadvantaged populations.</a:t>
            </a:r>
          </a:p>
        </p:txBody>
      </p:sp>
      <p:pic>
        <p:nvPicPr>
          <p:cNvPr id="3" name="Picture 2">
            <a:extLst>
              <a:ext uri="{FF2B5EF4-FFF2-40B4-BE49-F238E27FC236}">
                <a16:creationId xmlns:a16="http://schemas.microsoft.com/office/drawing/2014/main" id="{D7CB111A-01E7-4172-B135-2DF622162A3D}"/>
              </a:ext>
            </a:extLst>
          </p:cNvPr>
          <p:cNvPicPr>
            <a:picLocks noChangeAspect="1"/>
          </p:cNvPicPr>
          <p:nvPr/>
        </p:nvPicPr>
        <p:blipFill>
          <a:blip r:embed="rId3"/>
          <a:stretch>
            <a:fillRect/>
          </a:stretch>
        </p:blipFill>
        <p:spPr>
          <a:xfrm>
            <a:off x="6873838" y="6453038"/>
            <a:ext cx="1428823" cy="23496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FE8-FEF9-4395-A0AE-A8E639E0FFC2}"/>
              </a:ext>
            </a:extLst>
          </p:cNvPr>
          <p:cNvSpPr>
            <a:spLocks noGrp="1"/>
          </p:cNvSpPr>
          <p:nvPr>
            <p:ph type="title"/>
          </p:nvPr>
        </p:nvSpPr>
        <p:spPr/>
        <p:txBody>
          <a:bodyPr/>
          <a:lstStyle/>
          <a:p>
            <a:r>
              <a:rPr lang="en-US"/>
              <a:t>Coursera Data Tracking</a:t>
            </a:r>
          </a:p>
        </p:txBody>
      </p:sp>
      <p:sp>
        <p:nvSpPr>
          <p:cNvPr id="3" name="Slide Number Placeholder 2">
            <a:extLst>
              <a:ext uri="{FF2B5EF4-FFF2-40B4-BE49-F238E27FC236}">
                <a16:creationId xmlns:a16="http://schemas.microsoft.com/office/drawing/2014/main" id="{93B7418C-EF0F-4250-9552-8A7943ECD18D}"/>
              </a:ext>
            </a:extLst>
          </p:cNvPr>
          <p:cNvSpPr>
            <a:spLocks noGrp="1"/>
          </p:cNvSpPr>
          <p:nvPr>
            <p:ph type="sldNum" idx="12"/>
          </p:nvPr>
        </p:nvSpPr>
        <p:spPr/>
        <p:txBody>
          <a:bodyPr/>
          <a:lstStyle/>
          <a:p>
            <a:fld id="{00000000-1234-1234-1234-123412341234}" type="slidenum">
              <a:rPr lang="en-US" smtClean="0"/>
              <a:pPr/>
              <a:t>40</a:t>
            </a:fld>
            <a:endParaRPr lang="en-US"/>
          </a:p>
        </p:txBody>
      </p:sp>
      <p:pic>
        <p:nvPicPr>
          <p:cNvPr id="6" name="Google Shape;784;p134">
            <a:extLst>
              <a:ext uri="{FF2B5EF4-FFF2-40B4-BE49-F238E27FC236}">
                <a16:creationId xmlns:a16="http://schemas.microsoft.com/office/drawing/2014/main" id="{217DCF44-39A8-44C2-ADCF-070CF5CFFCDB}"/>
              </a:ext>
            </a:extLst>
          </p:cNvPr>
          <p:cNvPicPr preferRelativeResize="0"/>
          <p:nvPr/>
        </p:nvPicPr>
        <p:blipFill rotWithShape="1">
          <a:blip r:embed="rId3">
            <a:alphaModFix/>
          </a:blip>
          <a:srcRect l="6050" t="4571"/>
          <a:stretch/>
        </p:blipFill>
        <p:spPr>
          <a:xfrm>
            <a:off x="142099" y="1498061"/>
            <a:ext cx="8859799" cy="4630365"/>
          </a:xfrm>
          <a:prstGeom prst="rect">
            <a:avLst/>
          </a:prstGeom>
          <a:noFill/>
          <a:ln>
            <a:noFill/>
          </a:ln>
        </p:spPr>
      </p:pic>
      <p:sp>
        <p:nvSpPr>
          <p:cNvPr id="4" name="Rectangle 3">
            <a:extLst>
              <a:ext uri="{FF2B5EF4-FFF2-40B4-BE49-F238E27FC236}">
                <a16:creationId xmlns:a16="http://schemas.microsoft.com/office/drawing/2014/main" id="{F51475D7-2DD4-44F5-B231-5D282D8B0B20}"/>
              </a:ext>
            </a:extLst>
          </p:cNvPr>
          <p:cNvSpPr/>
          <p:nvPr/>
        </p:nvSpPr>
        <p:spPr>
          <a:xfrm>
            <a:off x="142099" y="1906620"/>
            <a:ext cx="4186709" cy="3453319"/>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CE32C7-9436-4793-8480-4E8098F3C186}"/>
              </a:ext>
            </a:extLst>
          </p:cNvPr>
          <p:cNvSpPr/>
          <p:nvPr/>
        </p:nvSpPr>
        <p:spPr>
          <a:xfrm>
            <a:off x="4412543" y="3745153"/>
            <a:ext cx="4589356" cy="2315179"/>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90DC5D-1245-406E-B101-9DDDED6A0DD6}"/>
              </a:ext>
            </a:extLst>
          </p:cNvPr>
          <p:cNvSpPr/>
          <p:nvPr/>
        </p:nvSpPr>
        <p:spPr>
          <a:xfrm>
            <a:off x="4412543" y="1468877"/>
            <a:ext cx="4589356" cy="2217906"/>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934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FFD-33DA-4BFB-9227-7A599D82CEA6}"/>
              </a:ext>
            </a:extLst>
          </p:cNvPr>
          <p:cNvSpPr>
            <a:spLocks noGrp="1"/>
          </p:cNvSpPr>
          <p:nvPr>
            <p:ph type="title"/>
          </p:nvPr>
        </p:nvSpPr>
        <p:spPr>
          <a:xfrm>
            <a:off x="248547" y="311356"/>
            <a:ext cx="8311793" cy="715761"/>
          </a:xfrm>
        </p:spPr>
        <p:txBody>
          <a:bodyPr/>
          <a:lstStyle/>
          <a:p>
            <a:r>
              <a:rPr lang="en-US"/>
              <a:t>Pre-Enrollment Assessment</a:t>
            </a:r>
            <a:br>
              <a:rPr lang="en-US"/>
            </a:br>
            <a:r>
              <a:rPr lang="en-US"/>
              <a:t>Survey (Fillable)</a:t>
            </a:r>
          </a:p>
        </p:txBody>
      </p:sp>
      <p:sp>
        <p:nvSpPr>
          <p:cNvPr id="3" name="Slide Number Placeholder 2">
            <a:extLst>
              <a:ext uri="{FF2B5EF4-FFF2-40B4-BE49-F238E27FC236}">
                <a16:creationId xmlns:a16="http://schemas.microsoft.com/office/drawing/2014/main" id="{FFF89191-DC76-4470-BA57-D67203F298A9}"/>
              </a:ext>
            </a:extLst>
          </p:cNvPr>
          <p:cNvSpPr>
            <a:spLocks noGrp="1"/>
          </p:cNvSpPr>
          <p:nvPr>
            <p:ph type="sldNum" idx="12"/>
          </p:nvPr>
        </p:nvSpPr>
        <p:spPr/>
        <p:txBody>
          <a:bodyPr/>
          <a:lstStyle/>
          <a:p>
            <a:fld id="{00000000-1234-1234-1234-123412341234}" type="slidenum">
              <a:rPr lang="en-US" smtClean="0"/>
              <a:pPr/>
              <a:t>41</a:t>
            </a:fld>
            <a:endParaRPr lang="en-US"/>
          </a:p>
        </p:txBody>
      </p:sp>
      <p:pic>
        <p:nvPicPr>
          <p:cNvPr id="5" name="Picture 4">
            <a:extLst>
              <a:ext uri="{FF2B5EF4-FFF2-40B4-BE49-F238E27FC236}">
                <a16:creationId xmlns:a16="http://schemas.microsoft.com/office/drawing/2014/main" id="{CB9919DA-394A-4187-ABD4-DE9841041DF8}"/>
              </a:ext>
            </a:extLst>
          </p:cNvPr>
          <p:cNvPicPr>
            <a:picLocks noChangeAspect="1"/>
          </p:cNvPicPr>
          <p:nvPr/>
        </p:nvPicPr>
        <p:blipFill>
          <a:blip r:embed="rId3"/>
          <a:stretch>
            <a:fillRect/>
          </a:stretch>
        </p:blipFill>
        <p:spPr>
          <a:xfrm>
            <a:off x="507729" y="1312676"/>
            <a:ext cx="8052611" cy="4835205"/>
          </a:xfrm>
          <a:prstGeom prst="rect">
            <a:avLst/>
          </a:prstGeom>
          <a:ln w="28575">
            <a:solidFill>
              <a:srgbClr val="002060"/>
            </a:solidFill>
          </a:ln>
        </p:spPr>
      </p:pic>
    </p:spTree>
    <p:extLst>
      <p:ext uri="{BB962C8B-B14F-4D97-AF65-F5344CB8AC3E}">
        <p14:creationId xmlns:p14="http://schemas.microsoft.com/office/powerpoint/2010/main" val="4031605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8C96-5752-4850-87D2-6D6E5C4FCAB2}"/>
              </a:ext>
            </a:extLst>
          </p:cNvPr>
          <p:cNvSpPr>
            <a:spLocks noGrp="1"/>
          </p:cNvSpPr>
          <p:nvPr>
            <p:ph type="title"/>
          </p:nvPr>
        </p:nvSpPr>
        <p:spPr/>
        <p:txBody>
          <a:bodyPr/>
          <a:lstStyle/>
          <a:p>
            <a:r>
              <a:rPr lang="en-US"/>
              <a:t>Pre-Assessment Staff Guide</a:t>
            </a:r>
          </a:p>
        </p:txBody>
      </p:sp>
      <p:sp>
        <p:nvSpPr>
          <p:cNvPr id="3" name="Slide Number Placeholder 2">
            <a:extLst>
              <a:ext uri="{FF2B5EF4-FFF2-40B4-BE49-F238E27FC236}">
                <a16:creationId xmlns:a16="http://schemas.microsoft.com/office/drawing/2014/main" id="{33AF51F8-5F3B-43CD-9F6F-96557EEA97C1}"/>
              </a:ext>
            </a:extLst>
          </p:cNvPr>
          <p:cNvSpPr>
            <a:spLocks noGrp="1"/>
          </p:cNvSpPr>
          <p:nvPr>
            <p:ph type="sldNum" idx="12"/>
          </p:nvPr>
        </p:nvSpPr>
        <p:spPr/>
        <p:txBody>
          <a:bodyPr/>
          <a:lstStyle/>
          <a:p>
            <a:fld id="{00000000-1234-1234-1234-123412341234}" type="slidenum">
              <a:rPr lang="en-US" smtClean="0"/>
              <a:pPr/>
              <a:t>42</a:t>
            </a:fld>
            <a:endParaRPr lang="en-US"/>
          </a:p>
        </p:txBody>
      </p:sp>
      <p:pic>
        <p:nvPicPr>
          <p:cNvPr id="7" name="Picture 6">
            <a:extLst>
              <a:ext uri="{FF2B5EF4-FFF2-40B4-BE49-F238E27FC236}">
                <a16:creationId xmlns:a16="http://schemas.microsoft.com/office/drawing/2014/main" id="{F762ED06-955D-4256-AAA5-49B53C941076}"/>
              </a:ext>
            </a:extLst>
          </p:cNvPr>
          <p:cNvPicPr>
            <a:picLocks noChangeAspect="1"/>
          </p:cNvPicPr>
          <p:nvPr/>
        </p:nvPicPr>
        <p:blipFill>
          <a:blip r:embed="rId3"/>
          <a:stretch>
            <a:fillRect/>
          </a:stretch>
        </p:blipFill>
        <p:spPr>
          <a:xfrm>
            <a:off x="457201" y="1320800"/>
            <a:ext cx="3981655" cy="4853750"/>
          </a:xfrm>
          <a:prstGeom prst="rect">
            <a:avLst/>
          </a:prstGeom>
          <a:ln w="28575">
            <a:solidFill>
              <a:srgbClr val="139876"/>
            </a:solidFill>
          </a:ln>
        </p:spPr>
      </p:pic>
      <p:pic>
        <p:nvPicPr>
          <p:cNvPr id="9" name="Picture 8">
            <a:extLst>
              <a:ext uri="{FF2B5EF4-FFF2-40B4-BE49-F238E27FC236}">
                <a16:creationId xmlns:a16="http://schemas.microsoft.com/office/drawing/2014/main" id="{75BF6D87-0349-4AF9-8D14-C274009C98B5}"/>
              </a:ext>
            </a:extLst>
          </p:cNvPr>
          <p:cNvPicPr>
            <a:picLocks noChangeAspect="1"/>
          </p:cNvPicPr>
          <p:nvPr/>
        </p:nvPicPr>
        <p:blipFill>
          <a:blip r:embed="rId4"/>
          <a:stretch>
            <a:fillRect/>
          </a:stretch>
        </p:blipFill>
        <p:spPr>
          <a:xfrm>
            <a:off x="4705146" y="1320800"/>
            <a:ext cx="3981655" cy="4853750"/>
          </a:xfrm>
          <a:prstGeom prst="rect">
            <a:avLst/>
          </a:prstGeom>
          <a:ln w="28575">
            <a:solidFill>
              <a:srgbClr val="139876"/>
            </a:solidFill>
          </a:ln>
        </p:spPr>
      </p:pic>
    </p:spTree>
    <p:extLst>
      <p:ext uri="{BB962C8B-B14F-4D97-AF65-F5344CB8AC3E}">
        <p14:creationId xmlns:p14="http://schemas.microsoft.com/office/powerpoint/2010/main" val="4153217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2C1DBF-2C54-4CF3-ADB4-20673C217523}"/>
              </a:ext>
            </a:extLst>
          </p:cNvPr>
          <p:cNvSpPr>
            <a:spLocks noGrp="1"/>
          </p:cNvSpPr>
          <p:nvPr>
            <p:ph type="sldNum" idx="12"/>
          </p:nvPr>
        </p:nvSpPr>
        <p:spPr/>
        <p:txBody>
          <a:bodyPr/>
          <a:lstStyle/>
          <a:p>
            <a:fld id="{00000000-1234-1234-1234-123412341234}" type="slidenum">
              <a:rPr lang="en-US" smtClean="0"/>
              <a:pPr/>
              <a:t>43</a:t>
            </a:fld>
            <a:endParaRPr lang="en-US"/>
          </a:p>
        </p:txBody>
      </p:sp>
      <p:sp>
        <p:nvSpPr>
          <p:cNvPr id="6" name="Title 1">
            <a:extLst>
              <a:ext uri="{FF2B5EF4-FFF2-40B4-BE49-F238E27FC236}">
                <a16:creationId xmlns:a16="http://schemas.microsoft.com/office/drawing/2014/main" id="{8F14B46B-6D7E-498A-9899-5068F683442E}"/>
              </a:ext>
            </a:extLst>
          </p:cNvPr>
          <p:cNvSpPr>
            <a:spLocks noGrp="1"/>
          </p:cNvSpPr>
          <p:nvPr>
            <p:ph type="title"/>
          </p:nvPr>
        </p:nvSpPr>
        <p:spPr>
          <a:xfrm>
            <a:off x="457200" y="139700"/>
            <a:ext cx="7131050" cy="954088"/>
          </a:xfrm>
        </p:spPr>
        <p:txBody>
          <a:bodyPr/>
          <a:lstStyle/>
          <a:p>
            <a:r>
              <a:rPr lang="en-US"/>
              <a:t>Fillable Follow-up Survey</a:t>
            </a:r>
          </a:p>
        </p:txBody>
      </p:sp>
      <p:pic>
        <p:nvPicPr>
          <p:cNvPr id="7" name="Picture 6">
            <a:extLst>
              <a:ext uri="{FF2B5EF4-FFF2-40B4-BE49-F238E27FC236}">
                <a16:creationId xmlns:a16="http://schemas.microsoft.com/office/drawing/2014/main" id="{645E7345-1059-40AC-941D-E29E8128CAA2}"/>
              </a:ext>
            </a:extLst>
          </p:cNvPr>
          <p:cNvPicPr>
            <a:picLocks noChangeAspect="1"/>
          </p:cNvPicPr>
          <p:nvPr/>
        </p:nvPicPr>
        <p:blipFill>
          <a:blip r:embed="rId3"/>
          <a:stretch>
            <a:fillRect/>
          </a:stretch>
        </p:blipFill>
        <p:spPr>
          <a:xfrm>
            <a:off x="97277" y="1529861"/>
            <a:ext cx="8959174" cy="4092726"/>
          </a:xfrm>
          <a:prstGeom prst="rect">
            <a:avLst/>
          </a:prstGeom>
          <a:ln w="28575">
            <a:solidFill>
              <a:schemeClr val="tx1"/>
            </a:solidFill>
          </a:ln>
        </p:spPr>
      </p:pic>
    </p:spTree>
    <p:extLst>
      <p:ext uri="{BB962C8B-B14F-4D97-AF65-F5344CB8AC3E}">
        <p14:creationId xmlns:p14="http://schemas.microsoft.com/office/powerpoint/2010/main" val="3443494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6AA9F7-1058-47F5-B90A-13E52A86FF76}"/>
              </a:ext>
            </a:extLst>
          </p:cNvPr>
          <p:cNvSpPr>
            <a:spLocks noGrp="1"/>
          </p:cNvSpPr>
          <p:nvPr>
            <p:ph type="sldNum" idx="12"/>
          </p:nvPr>
        </p:nvSpPr>
        <p:spPr/>
        <p:txBody>
          <a:bodyPr/>
          <a:lstStyle/>
          <a:p>
            <a:fld id="{00000000-1234-1234-1234-123412341234}" type="slidenum">
              <a:rPr lang="en-US" smtClean="0"/>
              <a:pPr/>
              <a:t>44</a:t>
            </a:fld>
            <a:endParaRPr lang="en-US"/>
          </a:p>
        </p:txBody>
      </p:sp>
      <p:sp>
        <p:nvSpPr>
          <p:cNvPr id="9" name="Title 8">
            <a:extLst>
              <a:ext uri="{FF2B5EF4-FFF2-40B4-BE49-F238E27FC236}">
                <a16:creationId xmlns:a16="http://schemas.microsoft.com/office/drawing/2014/main" id="{E53E0C82-FF7B-44B6-9B26-5F908FD1F769}"/>
              </a:ext>
            </a:extLst>
          </p:cNvPr>
          <p:cNvSpPr>
            <a:spLocks noGrp="1"/>
          </p:cNvSpPr>
          <p:nvPr>
            <p:ph type="title"/>
          </p:nvPr>
        </p:nvSpPr>
        <p:spPr>
          <a:xfrm>
            <a:off x="400474" y="233944"/>
            <a:ext cx="7131050" cy="715761"/>
          </a:xfrm>
        </p:spPr>
        <p:txBody>
          <a:bodyPr/>
          <a:lstStyle/>
          <a:p>
            <a:r>
              <a:rPr lang="en-US"/>
              <a:t>Tools Provided by NASWA</a:t>
            </a:r>
            <a:endParaRPr lang="en-US">
              <a:highlight>
                <a:srgbClr val="FF00FF"/>
              </a:highlight>
            </a:endParaRPr>
          </a:p>
        </p:txBody>
      </p:sp>
      <p:sp>
        <p:nvSpPr>
          <p:cNvPr id="10" name="TextBox 9">
            <a:extLst>
              <a:ext uri="{FF2B5EF4-FFF2-40B4-BE49-F238E27FC236}">
                <a16:creationId xmlns:a16="http://schemas.microsoft.com/office/drawing/2014/main" id="{D4A91C79-1D07-4262-8BAD-ADA7FE62DC19}"/>
              </a:ext>
            </a:extLst>
          </p:cNvPr>
          <p:cNvSpPr txBox="1"/>
          <p:nvPr/>
        </p:nvSpPr>
        <p:spPr>
          <a:xfrm>
            <a:off x="124546" y="1889611"/>
            <a:ext cx="2720083" cy="3394519"/>
          </a:xfrm>
          <a:prstGeom prst="rect">
            <a:avLst/>
          </a:prstGeom>
          <a:noFill/>
          <a:ln w="28575">
            <a:solidFill>
              <a:srgbClr val="002060"/>
            </a:solidFill>
          </a:ln>
        </p:spPr>
        <p:txBody>
          <a:bodyPr wrap="square">
            <a:spAutoFit/>
          </a:bodyPr>
          <a:lstStyle/>
          <a:p>
            <a:pPr>
              <a:lnSpc>
                <a:spcPct val="120000"/>
              </a:lnSpc>
            </a:pPr>
            <a:r>
              <a:rPr lang="en-US" sz="1200" b="1">
                <a:solidFill>
                  <a:srgbClr val="898989"/>
                </a:solidFill>
                <a:latin typeface="Century Gothic" panose="020B0502020202020204" pitchFamily="34" charset="0"/>
              </a:rPr>
              <a:t>The following tools have been created to support the states:</a:t>
            </a:r>
          </a:p>
          <a:p>
            <a:pPr marL="339725" lvl="1" indent="-165100">
              <a:lnSpc>
                <a:spcPct val="120000"/>
              </a:lnSpc>
              <a:buFont typeface="Arial" panose="020B0604020202020204" pitchFamily="34" charset="0"/>
              <a:buChar char="•"/>
            </a:pPr>
            <a:r>
              <a:rPr lang="en-US" sz="1200" b="1" err="1">
                <a:solidFill>
                  <a:srgbClr val="002060"/>
                </a:solidFill>
                <a:latin typeface="Century Gothic" panose="020B0502020202020204" pitchFamily="34" charset="0"/>
              </a:rPr>
              <a:t>GwG</a:t>
            </a:r>
            <a:r>
              <a:rPr lang="en-US" sz="1200" b="1">
                <a:solidFill>
                  <a:srgbClr val="002060"/>
                </a:solidFill>
                <a:latin typeface="Century Gothic" panose="020B0502020202020204" pitchFamily="34" charset="0"/>
              </a:rPr>
              <a:t> mailbox </a:t>
            </a:r>
            <a:r>
              <a:rPr lang="en-US" sz="1200">
                <a:solidFill>
                  <a:srgbClr val="002060"/>
                </a:solidFill>
                <a:latin typeface="Century Gothic" panose="020B0502020202020204" pitchFamily="34" charset="0"/>
              </a:rPr>
              <a:t>(</a:t>
            </a:r>
            <a:r>
              <a:rPr lang="en-US" sz="1200" i="1">
                <a:solidFill>
                  <a:srgbClr val="002060"/>
                </a:solidFill>
                <a:latin typeface="Century Gothic" panose="020B0502020202020204" pitchFamily="34" charset="0"/>
              </a:rPr>
              <a:t>googlecerts@naswa.org</a:t>
            </a:r>
            <a:r>
              <a:rPr lang="en-US" sz="1200">
                <a:solidFill>
                  <a:srgbClr val="002060"/>
                </a:solidFill>
                <a:latin typeface="Century Gothic" panose="020B0502020202020204" pitchFamily="34" charset="0"/>
              </a:rPr>
              <a:t>)</a:t>
            </a:r>
          </a:p>
          <a:p>
            <a:pPr marL="339725" lvl="1" indent="-165100">
              <a:lnSpc>
                <a:spcPct val="120000"/>
              </a:lnSpc>
              <a:buFont typeface="Arial" panose="020B0604020202020204" pitchFamily="34" charset="0"/>
              <a:buChar char="•"/>
            </a:pPr>
            <a:r>
              <a:rPr lang="en-US" sz="1200" b="1">
                <a:solidFill>
                  <a:srgbClr val="002060"/>
                </a:solidFill>
                <a:latin typeface="Century Gothic" panose="020B0502020202020204" pitchFamily="34" charset="0"/>
              </a:rPr>
              <a:t>Flyer states can customize</a:t>
            </a:r>
          </a:p>
          <a:p>
            <a:pPr marL="339725" lvl="1" indent="-165100">
              <a:lnSpc>
                <a:spcPct val="120000"/>
              </a:lnSpc>
              <a:buFont typeface="Arial" panose="020B0604020202020204" pitchFamily="34" charset="0"/>
              <a:buChar char="•"/>
            </a:pPr>
            <a:r>
              <a:rPr lang="en-US" sz="1200" b="1">
                <a:solidFill>
                  <a:srgbClr val="002060"/>
                </a:solidFill>
                <a:latin typeface="Century Gothic" panose="020B0502020202020204" pitchFamily="34" charset="0"/>
              </a:rPr>
              <a:t>Pre-Enrollment Assessment Tool states can customize/digitize</a:t>
            </a:r>
          </a:p>
          <a:p>
            <a:pPr marL="339725" lvl="1" indent="-165100">
              <a:lnSpc>
                <a:spcPct val="120000"/>
              </a:lnSpc>
              <a:buFont typeface="Arial" panose="020B0604020202020204" pitchFamily="34" charset="0"/>
              <a:buChar char="•"/>
            </a:pPr>
            <a:r>
              <a:rPr lang="en-US" sz="1200" b="1">
                <a:solidFill>
                  <a:srgbClr val="002060"/>
                </a:solidFill>
                <a:latin typeface="Century Gothic" panose="020B0502020202020204" pitchFamily="34" charset="0"/>
              </a:rPr>
              <a:t>Follow-up Survey states can customize/digitize</a:t>
            </a:r>
          </a:p>
          <a:p>
            <a:pPr marL="339725" lvl="1" indent="-165100">
              <a:lnSpc>
                <a:spcPct val="120000"/>
              </a:lnSpc>
              <a:buFont typeface="Arial" panose="020B0604020202020204" pitchFamily="34" charset="0"/>
              <a:buChar char="•"/>
            </a:pPr>
            <a:r>
              <a:rPr lang="en-US" sz="1200" b="1">
                <a:solidFill>
                  <a:srgbClr val="002060"/>
                </a:solidFill>
                <a:latin typeface="Century Gothic" panose="020B0502020202020204" pitchFamily="34" charset="0"/>
              </a:rPr>
              <a:t>Public–facing content on the NASWA website</a:t>
            </a:r>
          </a:p>
          <a:p>
            <a:pPr marL="339725" lvl="1" indent="-165100">
              <a:lnSpc>
                <a:spcPct val="120000"/>
              </a:lnSpc>
              <a:buFont typeface="Arial" panose="020B0604020202020204" pitchFamily="34" charset="0"/>
              <a:buChar char="•"/>
            </a:pPr>
            <a:r>
              <a:rPr lang="en-US" sz="1200" b="1">
                <a:solidFill>
                  <a:srgbClr val="002060"/>
                </a:solidFill>
                <a:latin typeface="Century Gothic" panose="020B0502020202020204" pitchFamily="34" charset="0"/>
              </a:rPr>
              <a:t>Spanish language documents</a:t>
            </a:r>
          </a:p>
          <a:p>
            <a:pPr marL="339725" lvl="1" indent="-165100">
              <a:lnSpc>
                <a:spcPct val="120000"/>
              </a:lnSpc>
              <a:buFont typeface="Arial" panose="020B0604020202020204" pitchFamily="34" charset="0"/>
              <a:buChar char="•"/>
            </a:pPr>
            <a:r>
              <a:rPr lang="en-US" sz="1200" b="1">
                <a:solidFill>
                  <a:srgbClr val="002060"/>
                </a:solidFill>
                <a:latin typeface="Century Gothic" panose="020B0502020202020204" pitchFamily="34" charset="0"/>
              </a:rPr>
              <a:t>Press kit coming soon!</a:t>
            </a:r>
          </a:p>
        </p:txBody>
      </p:sp>
      <p:pic>
        <p:nvPicPr>
          <p:cNvPr id="4" name="Picture 3">
            <a:extLst>
              <a:ext uri="{FF2B5EF4-FFF2-40B4-BE49-F238E27FC236}">
                <a16:creationId xmlns:a16="http://schemas.microsoft.com/office/drawing/2014/main" id="{57A7D71F-5643-4C9F-8BC1-E2232E9CB77B}"/>
              </a:ext>
            </a:extLst>
          </p:cNvPr>
          <p:cNvPicPr>
            <a:picLocks noChangeAspect="1"/>
          </p:cNvPicPr>
          <p:nvPr/>
        </p:nvPicPr>
        <p:blipFill>
          <a:blip r:embed="rId3"/>
          <a:stretch>
            <a:fillRect/>
          </a:stretch>
        </p:blipFill>
        <p:spPr>
          <a:xfrm>
            <a:off x="2939525" y="1339780"/>
            <a:ext cx="6118842" cy="4695260"/>
          </a:xfrm>
          <a:prstGeom prst="rect">
            <a:avLst/>
          </a:prstGeom>
          <a:ln w="28575">
            <a:solidFill>
              <a:srgbClr val="002060"/>
            </a:solidFill>
          </a:ln>
        </p:spPr>
      </p:pic>
    </p:spTree>
    <p:extLst>
      <p:ext uri="{BB962C8B-B14F-4D97-AF65-F5344CB8AC3E}">
        <p14:creationId xmlns:p14="http://schemas.microsoft.com/office/powerpoint/2010/main" val="4224434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552C1B-84B1-40A1-8704-E49B51222181}"/>
              </a:ext>
            </a:extLst>
          </p:cNvPr>
          <p:cNvSpPr>
            <a:spLocks noGrp="1"/>
          </p:cNvSpPr>
          <p:nvPr>
            <p:ph type="sldNum" idx="12"/>
          </p:nvPr>
        </p:nvSpPr>
        <p:spPr/>
        <p:txBody>
          <a:bodyPr/>
          <a:lstStyle/>
          <a:p>
            <a:fld id="{00000000-1234-1234-1234-123412341234}" type="slidenum">
              <a:rPr lang="en-US" smtClean="0"/>
              <a:pPr/>
              <a:t>45</a:t>
            </a:fld>
            <a:endParaRPr lang="en-US"/>
          </a:p>
        </p:txBody>
      </p:sp>
      <p:sp>
        <p:nvSpPr>
          <p:cNvPr id="6" name="Title 1">
            <a:extLst>
              <a:ext uri="{FF2B5EF4-FFF2-40B4-BE49-F238E27FC236}">
                <a16:creationId xmlns:a16="http://schemas.microsoft.com/office/drawing/2014/main" id="{930B76C4-2ABA-4B94-81E2-05D9666B5910}"/>
              </a:ext>
            </a:extLst>
          </p:cNvPr>
          <p:cNvSpPr txBox="1">
            <a:spLocks/>
          </p:cNvSpPr>
          <p:nvPr/>
        </p:nvSpPr>
        <p:spPr>
          <a:xfrm>
            <a:off x="241200" y="255055"/>
            <a:ext cx="11709600" cy="763600"/>
          </a:xfrm>
          <a:prstGeom prst="rect">
            <a:avLst/>
          </a:prstGeom>
          <a:noFill/>
          <a:ln>
            <a:noFill/>
          </a:ln>
        </p:spPr>
        <p:txBody>
          <a:bodyPr spcFirstLastPara="1" vert="horz" wrap="square" lIns="91425" tIns="45700" rIns="91425" bIns="45700" rtlCol="0" anchor="ctr" anchorCtr="0">
            <a:noAutofit/>
          </a:bodyPr>
          <a:lstStyle>
            <a:lvl1pPr lvl="0" algn="l" defTabSz="457200" rtl="0" eaLnBrk="1" latinLnBrk="0" hangingPunct="1">
              <a:lnSpc>
                <a:spcPct val="90000"/>
              </a:lnSpc>
              <a:spcBef>
                <a:spcPts val="0"/>
              </a:spcBef>
              <a:spcAft>
                <a:spcPts val="0"/>
              </a:spcAft>
              <a:buClr>
                <a:srgbClr val="FFFFFF"/>
              </a:buClr>
              <a:buSzPts val="1800"/>
              <a:buNone/>
              <a:defRPr sz="3600" b="0" kern="1200">
                <a:solidFill>
                  <a:srgbClr val="FFFFFF"/>
                </a:solidFill>
                <a:latin typeface="+mj-lt"/>
                <a:ea typeface="+mj-ea"/>
                <a:cs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solidFill>
                  <a:schemeClr val="bg1"/>
                </a:solidFill>
                <a:latin typeface="GoogleSans-Regular"/>
              </a:rPr>
              <a:t>Google Career Certificates</a:t>
            </a:r>
          </a:p>
          <a:p>
            <a:r>
              <a:rPr lang="en-US">
                <a:solidFill>
                  <a:schemeClr val="bg1"/>
                </a:solidFill>
                <a:latin typeface="GoogleSans-Regular"/>
              </a:rPr>
              <a:t>Employer Consortium</a:t>
            </a:r>
            <a:endParaRPr lang="en-US">
              <a:solidFill>
                <a:schemeClr val="bg1"/>
              </a:solidFill>
            </a:endParaRPr>
          </a:p>
        </p:txBody>
      </p:sp>
      <p:sp>
        <p:nvSpPr>
          <p:cNvPr id="7" name="Text Placeholder 2">
            <a:extLst>
              <a:ext uri="{FF2B5EF4-FFF2-40B4-BE49-F238E27FC236}">
                <a16:creationId xmlns:a16="http://schemas.microsoft.com/office/drawing/2014/main" id="{823C4E83-5BF0-4841-AB61-48C68168B2B5}"/>
              </a:ext>
            </a:extLst>
          </p:cNvPr>
          <p:cNvSpPr>
            <a:spLocks noGrp="1"/>
          </p:cNvSpPr>
          <p:nvPr>
            <p:ph type="body" idx="1"/>
          </p:nvPr>
        </p:nvSpPr>
        <p:spPr>
          <a:xfrm>
            <a:off x="241200" y="1268469"/>
            <a:ext cx="8445600" cy="3903605"/>
          </a:xfrm>
        </p:spPr>
        <p:txBody>
          <a:bodyPr/>
          <a:lstStyle/>
          <a:p>
            <a:pPr>
              <a:lnSpc>
                <a:spcPct val="100000"/>
              </a:lnSpc>
              <a:buClr>
                <a:srgbClr val="002060"/>
              </a:buClr>
            </a:pPr>
            <a:r>
              <a:rPr lang="en-US" sz="1600" b="0" i="0" u="none" strike="noStrike" baseline="0">
                <a:solidFill>
                  <a:srgbClr val="002060"/>
                </a:solidFill>
              </a:rPr>
              <a:t>Google Career </a:t>
            </a:r>
            <a:r>
              <a:rPr lang="en-US" sz="1600">
                <a:solidFill>
                  <a:srgbClr val="002060"/>
                </a:solidFill>
              </a:rPr>
              <a:t>C</a:t>
            </a:r>
            <a:r>
              <a:rPr lang="en-US" sz="1600" b="0" i="0" u="none" strike="noStrike" baseline="0">
                <a:solidFill>
                  <a:srgbClr val="002060"/>
                </a:solidFill>
              </a:rPr>
              <a:t>ertificate graduates can connect with employers actively looking for people trained in IT support, user experience design, data analytics, project management, and Python</a:t>
            </a:r>
          </a:p>
          <a:p>
            <a:pPr>
              <a:lnSpc>
                <a:spcPct val="100000"/>
              </a:lnSpc>
              <a:buClr>
                <a:srgbClr val="002060"/>
              </a:buClr>
            </a:pPr>
            <a:r>
              <a:rPr lang="en-US" sz="1600" b="0" i="0" u="none" strike="noStrike" baseline="0">
                <a:solidFill>
                  <a:srgbClr val="002060"/>
                </a:solidFill>
              </a:rPr>
              <a:t>Free to join, Goog</a:t>
            </a:r>
            <a:r>
              <a:rPr lang="en-US" sz="1600">
                <a:solidFill>
                  <a:srgbClr val="002060"/>
                </a:solidFill>
              </a:rPr>
              <a:t>le’s</a:t>
            </a:r>
            <a:r>
              <a:rPr lang="en-US" sz="1600" b="0" i="0" u="none" strike="noStrike" baseline="0">
                <a:solidFill>
                  <a:srgbClr val="002060"/>
                </a:solidFill>
              </a:rPr>
              <a:t> consortium includes 150+ employers able to connect directly with a skilled, diverse talent pipeline through their job platform. Employers can also use the Google Career Certificates to upskill their existing workforce</a:t>
            </a:r>
          </a:p>
          <a:p>
            <a:pPr>
              <a:lnSpc>
                <a:spcPct val="100000"/>
              </a:lnSpc>
              <a:buClr>
                <a:srgbClr val="002060"/>
              </a:buClr>
            </a:pPr>
            <a:r>
              <a:rPr lang="en-US" sz="1600" b="0" i="0" u="none" strike="noStrike" baseline="0">
                <a:solidFill>
                  <a:srgbClr val="002060"/>
                </a:solidFill>
              </a:rPr>
              <a:t>State business service teams can tell employers about the consortium, and the tools, options and opportunities for them to connect with program graduates served through NASWA’s partnership with Grow with Google</a:t>
            </a:r>
            <a:endParaRPr lang="en-US" sz="1600">
              <a:solidFill>
                <a:srgbClr val="002060"/>
              </a:solidFill>
            </a:endParaRPr>
          </a:p>
          <a:p>
            <a:pPr>
              <a:lnSpc>
                <a:spcPct val="100000"/>
              </a:lnSpc>
              <a:buClr>
                <a:srgbClr val="002060"/>
              </a:buClr>
            </a:pPr>
            <a:r>
              <a:rPr lang="en-US" sz="1600" b="0" i="0" u="none" strike="noStrike" baseline="0">
                <a:solidFill>
                  <a:srgbClr val="002060"/>
                </a:solidFill>
              </a:rPr>
              <a:t>Who is in the consortium? Some of the participating employers include Accenture, Bayer, intel, Bank of America, </a:t>
            </a:r>
            <a:r>
              <a:rPr lang="en-US" sz="1600" b="0" i="0" u="none" strike="noStrike" baseline="0" err="1">
                <a:solidFill>
                  <a:srgbClr val="002060"/>
                </a:solidFill>
              </a:rPr>
              <a:t>hulu</a:t>
            </a:r>
            <a:r>
              <a:rPr lang="en-US" sz="1600" b="0" i="0" u="none" strike="noStrike" baseline="0">
                <a:solidFill>
                  <a:srgbClr val="002060"/>
                </a:solidFill>
              </a:rPr>
              <a:t>, </a:t>
            </a:r>
            <a:r>
              <a:rPr lang="en-US" sz="1600" b="0" i="0" u="none" strike="noStrike" baseline="0" err="1">
                <a:solidFill>
                  <a:srgbClr val="002060"/>
                </a:solidFill>
              </a:rPr>
              <a:t>Smuckers</a:t>
            </a:r>
            <a:r>
              <a:rPr lang="en-US" sz="1600" b="0" i="0" u="none" strike="noStrike" baseline="0">
                <a:solidFill>
                  <a:srgbClr val="002060"/>
                </a:solidFill>
              </a:rPr>
              <a:t>, Home Depot, Verizon and Nasdaq, and . . . . </a:t>
            </a:r>
          </a:p>
          <a:p>
            <a:pPr>
              <a:lnSpc>
                <a:spcPct val="100000"/>
              </a:lnSpc>
              <a:buClr>
                <a:srgbClr val="002060"/>
              </a:buClr>
            </a:pPr>
            <a:r>
              <a:rPr lang="en-US" sz="1600" b="1">
                <a:solidFill>
                  <a:srgbClr val="002060"/>
                </a:solidFill>
              </a:rPr>
              <a:t>NASWA has joined the employer consortium and are looking fill analyst roles from the </a:t>
            </a:r>
            <a:r>
              <a:rPr lang="en-US" sz="1600" b="1" err="1">
                <a:solidFill>
                  <a:srgbClr val="002060"/>
                </a:solidFill>
              </a:rPr>
              <a:t>GwG</a:t>
            </a:r>
            <a:r>
              <a:rPr lang="en-US" sz="1600" b="1">
                <a:solidFill>
                  <a:srgbClr val="002060"/>
                </a:solidFill>
              </a:rPr>
              <a:t> learners!</a:t>
            </a:r>
            <a:endParaRPr lang="en-US" sz="1600" b="1" i="0" u="none" strike="noStrike" baseline="0">
              <a:solidFill>
                <a:srgbClr val="002060"/>
              </a:solidFill>
            </a:endParaRPr>
          </a:p>
          <a:p>
            <a:pPr>
              <a:lnSpc>
                <a:spcPct val="100000"/>
              </a:lnSpc>
            </a:pPr>
            <a:endParaRPr lang="en-US" sz="1600">
              <a:solidFill>
                <a:srgbClr val="002060"/>
              </a:solidFill>
            </a:endParaRPr>
          </a:p>
          <a:p>
            <a:pPr marL="186262" indent="0" algn="ctr">
              <a:lnSpc>
                <a:spcPct val="100000"/>
              </a:lnSpc>
              <a:buNone/>
            </a:pPr>
            <a:endParaRPr lang="en-US" sz="1600">
              <a:solidFill>
                <a:srgbClr val="002060"/>
              </a:solidFill>
            </a:endParaRPr>
          </a:p>
          <a:p>
            <a:pPr>
              <a:lnSpc>
                <a:spcPct val="100000"/>
              </a:lnSpc>
            </a:pPr>
            <a:endParaRPr lang="en-US" sz="1600" b="0" i="0" u="none" strike="noStrike" baseline="0">
              <a:solidFill>
                <a:srgbClr val="002060"/>
              </a:solidFill>
            </a:endParaRPr>
          </a:p>
          <a:p>
            <a:pPr>
              <a:lnSpc>
                <a:spcPct val="100000"/>
              </a:lnSpc>
            </a:pPr>
            <a:endParaRPr lang="en-US" sz="1600" b="0" i="0" u="none" strike="noStrike" baseline="0">
              <a:solidFill>
                <a:srgbClr val="002060"/>
              </a:solidFill>
            </a:endParaRPr>
          </a:p>
          <a:p>
            <a:endParaRPr lang="en-US" sz="1600">
              <a:solidFill>
                <a:srgbClr val="002060"/>
              </a:solidFill>
            </a:endParaRPr>
          </a:p>
        </p:txBody>
      </p:sp>
      <p:sp>
        <p:nvSpPr>
          <p:cNvPr id="8" name="TextBox 7">
            <a:extLst>
              <a:ext uri="{FF2B5EF4-FFF2-40B4-BE49-F238E27FC236}">
                <a16:creationId xmlns:a16="http://schemas.microsoft.com/office/drawing/2014/main" id="{19242F85-3E21-4AA8-8CEF-7221F6679577}"/>
              </a:ext>
            </a:extLst>
          </p:cNvPr>
          <p:cNvSpPr txBox="1"/>
          <p:nvPr/>
        </p:nvSpPr>
        <p:spPr>
          <a:xfrm>
            <a:off x="1621496" y="5589531"/>
            <a:ext cx="6104107" cy="369332"/>
          </a:xfrm>
          <a:prstGeom prst="rect">
            <a:avLst/>
          </a:prstGeom>
          <a:noFill/>
        </p:spPr>
        <p:txBody>
          <a:bodyPr wrap="square">
            <a:spAutoFit/>
          </a:bodyPr>
          <a:lstStyle/>
          <a:p>
            <a:pPr>
              <a:lnSpc>
                <a:spcPct val="100000"/>
              </a:lnSpc>
            </a:pPr>
            <a:r>
              <a:rPr lang="en-US" sz="1800" b="1" i="0" u="none" strike="noStrike" baseline="0">
                <a:solidFill>
                  <a:srgbClr val="002060"/>
                </a:solidFill>
              </a:rPr>
              <a:t>For more information, go to </a:t>
            </a:r>
            <a:r>
              <a:rPr lang="en-US" sz="1800" b="1" i="0" u="none" strike="noStrike" baseline="0">
                <a:solidFill>
                  <a:srgbClr val="002060"/>
                </a:solidFill>
                <a:hlinkClick r:id="rId3">
                  <a:extLst>
                    <a:ext uri="{A12FA001-AC4F-418D-AE19-62706E023703}">
                      <ahyp:hlinkClr xmlns:ahyp="http://schemas.microsoft.com/office/drawing/2018/hyperlinkcolor" val="tx"/>
                    </a:ext>
                  </a:extLst>
                </a:hlinkClick>
              </a:rPr>
              <a:t>https://grow.google/employers/</a:t>
            </a:r>
            <a:endParaRPr lang="en-US" sz="1800" b="0" i="0" u="none" strike="noStrike" baseline="0">
              <a:solidFill>
                <a:srgbClr val="002060"/>
              </a:solidFill>
            </a:endParaRPr>
          </a:p>
        </p:txBody>
      </p:sp>
    </p:spTree>
    <p:extLst>
      <p:ext uri="{BB962C8B-B14F-4D97-AF65-F5344CB8AC3E}">
        <p14:creationId xmlns:p14="http://schemas.microsoft.com/office/powerpoint/2010/main" val="3477483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B0D6-DEF6-450D-8526-44583C3B28F4}"/>
              </a:ext>
            </a:extLst>
          </p:cNvPr>
          <p:cNvSpPr>
            <a:spLocks noGrp="1"/>
          </p:cNvSpPr>
          <p:nvPr>
            <p:ph type="title"/>
          </p:nvPr>
        </p:nvSpPr>
        <p:spPr/>
        <p:txBody>
          <a:bodyPr/>
          <a:lstStyle/>
          <a:p>
            <a:r>
              <a:rPr lang="en-US"/>
              <a:t>Other useful information</a:t>
            </a:r>
          </a:p>
        </p:txBody>
      </p:sp>
      <p:sp>
        <p:nvSpPr>
          <p:cNvPr id="3" name="Slide Number Placeholder 2">
            <a:extLst>
              <a:ext uri="{FF2B5EF4-FFF2-40B4-BE49-F238E27FC236}">
                <a16:creationId xmlns:a16="http://schemas.microsoft.com/office/drawing/2014/main" id="{E249ACC5-6204-4EC2-AA05-5D653AF8A307}"/>
              </a:ext>
            </a:extLst>
          </p:cNvPr>
          <p:cNvSpPr>
            <a:spLocks noGrp="1"/>
          </p:cNvSpPr>
          <p:nvPr>
            <p:ph type="sldNum" idx="12"/>
          </p:nvPr>
        </p:nvSpPr>
        <p:spPr/>
        <p:txBody>
          <a:bodyPr/>
          <a:lstStyle/>
          <a:p>
            <a:fld id="{00000000-1234-1234-1234-123412341234}" type="slidenum">
              <a:rPr lang="en-US" smtClean="0"/>
              <a:pPr/>
              <a:t>46</a:t>
            </a:fld>
            <a:endParaRPr lang="en-US"/>
          </a:p>
        </p:txBody>
      </p:sp>
      <p:pic>
        <p:nvPicPr>
          <p:cNvPr id="7" name="Picture 6">
            <a:extLst>
              <a:ext uri="{FF2B5EF4-FFF2-40B4-BE49-F238E27FC236}">
                <a16:creationId xmlns:a16="http://schemas.microsoft.com/office/drawing/2014/main" id="{5425E295-6DAD-4F2E-A437-76A4CEB5C798}"/>
              </a:ext>
            </a:extLst>
          </p:cNvPr>
          <p:cNvPicPr>
            <a:picLocks noChangeAspect="1"/>
          </p:cNvPicPr>
          <p:nvPr/>
        </p:nvPicPr>
        <p:blipFill>
          <a:blip r:embed="rId3"/>
          <a:stretch>
            <a:fillRect/>
          </a:stretch>
        </p:blipFill>
        <p:spPr>
          <a:xfrm>
            <a:off x="807851" y="1621944"/>
            <a:ext cx="7111429" cy="954347"/>
          </a:xfrm>
          <a:prstGeom prst="rect">
            <a:avLst/>
          </a:prstGeom>
          <a:ln w="28575">
            <a:solidFill>
              <a:srgbClr val="0070C0"/>
            </a:solidFill>
          </a:ln>
        </p:spPr>
      </p:pic>
      <p:sp>
        <p:nvSpPr>
          <p:cNvPr id="9" name="TextBox 8">
            <a:extLst>
              <a:ext uri="{FF2B5EF4-FFF2-40B4-BE49-F238E27FC236}">
                <a16:creationId xmlns:a16="http://schemas.microsoft.com/office/drawing/2014/main" id="{488BDCDC-7592-42C7-9D74-6CCB1AC107FE}"/>
              </a:ext>
            </a:extLst>
          </p:cNvPr>
          <p:cNvSpPr txBox="1"/>
          <p:nvPr/>
        </p:nvSpPr>
        <p:spPr>
          <a:xfrm>
            <a:off x="600564" y="2850818"/>
            <a:ext cx="7789903" cy="923330"/>
          </a:xfrm>
          <a:prstGeom prst="rect">
            <a:avLst/>
          </a:prstGeom>
          <a:noFill/>
        </p:spPr>
        <p:txBody>
          <a:bodyPr wrap="square">
            <a:spAutoFit/>
          </a:bodyPr>
          <a:lstStyle/>
          <a:p>
            <a:r>
              <a:rPr lang="en-US" sz="1800" i="1">
                <a:solidFill>
                  <a:srgbClr val="002060"/>
                </a:solidFill>
                <a:effectLst/>
                <a:ea typeface="Calibri" panose="020F0502020204030204" pitchFamily="34" charset="0"/>
                <a:cs typeface="Times New Roman" panose="02020603050405020304" pitchFamily="18" charset="0"/>
              </a:rPr>
              <a:t>If Coursera platform has an outage make sure that your participants are advised to contact the Coursera helpdesk, and not to enter financial information to restart the course.</a:t>
            </a:r>
            <a:endParaRPr lang="en-US">
              <a:solidFill>
                <a:srgbClr val="002060"/>
              </a:solidFill>
            </a:endParaRPr>
          </a:p>
        </p:txBody>
      </p:sp>
    </p:spTree>
    <p:extLst>
      <p:ext uri="{BB962C8B-B14F-4D97-AF65-F5344CB8AC3E}">
        <p14:creationId xmlns:p14="http://schemas.microsoft.com/office/powerpoint/2010/main" val="265056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AEF1-C32E-4EBB-9912-C8215D28CBFC}"/>
              </a:ext>
            </a:extLst>
          </p:cNvPr>
          <p:cNvSpPr>
            <a:spLocks noGrp="1"/>
          </p:cNvSpPr>
          <p:nvPr>
            <p:ph type="title"/>
          </p:nvPr>
        </p:nvSpPr>
        <p:spPr/>
        <p:txBody>
          <a:bodyPr/>
          <a:lstStyle/>
          <a:p>
            <a:r>
              <a:rPr lang="en-US"/>
              <a:t>Next Steps</a:t>
            </a:r>
          </a:p>
        </p:txBody>
      </p:sp>
      <p:sp>
        <p:nvSpPr>
          <p:cNvPr id="3" name="Slide Number Placeholder 2">
            <a:extLst>
              <a:ext uri="{FF2B5EF4-FFF2-40B4-BE49-F238E27FC236}">
                <a16:creationId xmlns:a16="http://schemas.microsoft.com/office/drawing/2014/main" id="{0FCD55DE-3FD3-4A8D-B34A-AC199F68BED3}"/>
              </a:ext>
            </a:extLst>
          </p:cNvPr>
          <p:cNvSpPr>
            <a:spLocks noGrp="1"/>
          </p:cNvSpPr>
          <p:nvPr>
            <p:ph type="sldNum" idx="12"/>
          </p:nvPr>
        </p:nvSpPr>
        <p:spPr/>
        <p:txBody>
          <a:bodyPr/>
          <a:lstStyle/>
          <a:p>
            <a:fld id="{00000000-1234-1234-1234-123412341234}" type="slidenum">
              <a:rPr lang="en-US" smtClean="0"/>
              <a:pPr/>
              <a:t>47</a:t>
            </a:fld>
            <a:endParaRPr lang="en-US"/>
          </a:p>
        </p:txBody>
      </p:sp>
      <p:sp>
        <p:nvSpPr>
          <p:cNvPr id="5" name="TextBox 4">
            <a:extLst>
              <a:ext uri="{FF2B5EF4-FFF2-40B4-BE49-F238E27FC236}">
                <a16:creationId xmlns:a16="http://schemas.microsoft.com/office/drawing/2014/main" id="{4D62281A-C086-4232-B81F-EC642A2211A9}"/>
              </a:ext>
            </a:extLst>
          </p:cNvPr>
          <p:cNvSpPr txBox="1"/>
          <p:nvPr/>
        </p:nvSpPr>
        <p:spPr>
          <a:xfrm>
            <a:off x="457201" y="1755033"/>
            <a:ext cx="8316098" cy="3307637"/>
          </a:xfrm>
          <a:prstGeom prst="rect">
            <a:avLst/>
          </a:prstGeom>
          <a:noFill/>
        </p:spPr>
        <p:txBody>
          <a:bodyPr wrap="square">
            <a:spAutoFit/>
          </a:bodyPr>
          <a:lstStyle/>
          <a:p>
            <a:pPr marL="342900" indent="-342900">
              <a:buFont typeface="Arial" panose="020B0604020202020204" pitchFamily="34" charset="0"/>
              <a:buChar char="•"/>
            </a:pPr>
            <a:r>
              <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rPr>
              <a:t>Soft Launch in early April at the Career Center level</a:t>
            </a:r>
          </a:p>
          <a:p>
            <a:pPr marL="342900" indent="-342900">
              <a:buFont typeface="Arial" panose="020B0604020202020204" pitchFamily="34" charset="0"/>
              <a:buChar char="•"/>
            </a:pPr>
            <a:endPar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rPr>
              <a:t>Staff to reach out to their current customers</a:t>
            </a:r>
          </a:p>
          <a:p>
            <a:pPr marL="342900" indent="-342900">
              <a:buFont typeface="Arial" panose="020B0604020202020204" pitchFamily="34" charset="0"/>
              <a:buChar char="•"/>
            </a:pPr>
            <a:endPar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rPr>
              <a:t>Feedback meeting with Administrators and staff mid-April</a:t>
            </a:r>
          </a:p>
          <a:p>
            <a:pPr marL="800100" lvl="1" indent="-342900">
              <a:buFont typeface="Arial" panose="020B0604020202020204" pitchFamily="34" charset="0"/>
              <a:buChar char="•"/>
            </a:pPr>
            <a:r>
              <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rPr>
              <a:t>Attend all staff training if you have questions or concerns</a:t>
            </a:r>
          </a:p>
          <a:p>
            <a:pPr marL="342900" indent="-342900">
              <a:buFont typeface="Arial" panose="020B0604020202020204" pitchFamily="34" charset="0"/>
              <a:buChar char="•"/>
            </a:pPr>
            <a:endPar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ea typeface="Calibri" panose="020F0502020204030204" pitchFamily="34" charset="0"/>
                <a:cs typeface="Times New Roman" panose="02020603050405020304" pitchFamily="18" charset="0"/>
              </a:rPr>
              <a:t>Overview Training for </a:t>
            </a:r>
            <a:r>
              <a:rPr lang="en-US" sz="2100">
                <a:solidFill>
                  <a:srgbClr val="002060"/>
                </a:solidFill>
                <a:latin typeface="Calibri" panose="020F0502020204030204" pitchFamily="34" charset="0"/>
                <a:cs typeface="Times New Roman" panose="02020603050405020304" pitchFamily="18" charset="0"/>
              </a:rPr>
              <a:t>all staff:</a:t>
            </a:r>
          </a:p>
          <a:p>
            <a:pPr marL="800100" lvl="1" indent="-342900">
              <a:buFont typeface="Arial" panose="020B0604020202020204" pitchFamily="34" charset="0"/>
              <a:buChar char="•"/>
            </a:pPr>
            <a:r>
              <a:rPr lang="en-US" sz="2100">
                <a:solidFill>
                  <a:srgbClr val="002060"/>
                </a:solidFill>
                <a:latin typeface="Calibri" panose="020F0502020204030204" pitchFamily="34" charset="0"/>
                <a:cs typeface="Times New Roman" panose="02020603050405020304" pitchFamily="18" charset="0"/>
              </a:rPr>
              <a:t> </a:t>
            </a:r>
            <a:r>
              <a:rPr lang="en-US" sz="2100" b="1" i="1">
                <a:solidFill>
                  <a:srgbClr val="002060"/>
                </a:solidFill>
              </a:rPr>
              <a:t>Tues, April 5</a:t>
            </a:r>
            <a:r>
              <a:rPr lang="en-US" sz="2100" b="1" i="1" baseline="30000">
                <a:solidFill>
                  <a:srgbClr val="002060"/>
                </a:solidFill>
              </a:rPr>
              <a:t>th</a:t>
            </a:r>
            <a:r>
              <a:rPr lang="en-US" sz="2100" b="1" i="1">
                <a:solidFill>
                  <a:srgbClr val="002060"/>
                </a:solidFill>
              </a:rPr>
              <a:t> @ 2:30-4pm and Thurs, April 7</a:t>
            </a:r>
            <a:r>
              <a:rPr lang="en-US" sz="2100" b="1" i="1" baseline="30000">
                <a:solidFill>
                  <a:srgbClr val="002060"/>
                </a:solidFill>
              </a:rPr>
              <a:t>th</a:t>
            </a:r>
            <a:r>
              <a:rPr lang="en-US" sz="2100" b="1" i="1">
                <a:solidFill>
                  <a:srgbClr val="002060"/>
                </a:solidFill>
              </a:rPr>
              <a:t> @ 11-12:30pm</a:t>
            </a:r>
            <a:endParaRPr lang="en-US" sz="2100" b="1" i="1">
              <a:solidFill>
                <a:srgbClr val="002060"/>
              </a:solidFill>
              <a:latin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endParaRPr lang="en-US" sz="195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819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3105835"/>
            <a:ext cx="4572000" cy="646331"/>
          </a:xfrm>
          <a:prstGeom prst="rect">
            <a:avLst/>
          </a:prstGeom>
        </p:spPr>
        <p:txBody>
          <a:bodyPr>
            <a:spAutoFit/>
          </a:bodyPr>
          <a:lstStyle/>
          <a:p>
            <a:r>
              <a:rPr lang="en-US">
                <a:latin typeface="+mj-lt"/>
              </a:rPr>
              <a:t>https://www.mass.gov/masshire-career-centers</a:t>
            </a:r>
          </a:p>
        </p:txBody>
      </p:sp>
      <p:grpSp>
        <p:nvGrpSpPr>
          <p:cNvPr id="6" name="Group 5">
            <a:extLst>
              <a:ext uri="{FF2B5EF4-FFF2-40B4-BE49-F238E27FC236}">
                <a16:creationId xmlns:a16="http://schemas.microsoft.com/office/drawing/2014/main" id="{5E68734F-39AF-424A-8BA2-9F20F1DA5C41}"/>
              </a:ext>
            </a:extLst>
          </p:cNvPr>
          <p:cNvGrpSpPr/>
          <p:nvPr/>
        </p:nvGrpSpPr>
        <p:grpSpPr>
          <a:xfrm>
            <a:off x="1961338" y="4874917"/>
            <a:ext cx="7059372" cy="1359739"/>
            <a:chOff x="1961338" y="5019792"/>
            <a:chExt cx="7059372" cy="135973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71FDC723-546E-4AB9-9CC0-5AAA49CFE9ED}"/>
                </a:ext>
              </a:extLst>
            </p:cNvPr>
            <p:cNvPicPr>
              <a:picLocks noChangeAspect="1"/>
            </p:cNvPicPr>
            <p:nvPr/>
          </p:nvPicPr>
          <p:blipFill>
            <a:blip r:embed="rId4"/>
            <a:stretch>
              <a:fillRect/>
            </a:stretch>
          </p:blipFill>
          <p:spPr>
            <a:xfrm>
              <a:off x="1961338" y="5039624"/>
              <a:ext cx="3816891" cy="1293861"/>
            </a:xfrm>
            <a:prstGeom prst="rect">
              <a:avLst/>
            </a:prstGeom>
          </p:spPr>
        </p:pic>
      </p:grpSp>
      <p:sp>
        <p:nvSpPr>
          <p:cNvPr id="9" name="Google Shape;114;p1">
            <a:extLst>
              <a:ext uri="{FF2B5EF4-FFF2-40B4-BE49-F238E27FC236}">
                <a16:creationId xmlns:a16="http://schemas.microsoft.com/office/drawing/2014/main" id="{C9883FAC-ABC9-4981-A104-73AACA87F32D}"/>
              </a:ext>
            </a:extLst>
          </p:cNvPr>
          <p:cNvSpPr txBox="1">
            <a:spLocks/>
          </p:cNvSpPr>
          <p:nvPr/>
        </p:nvSpPr>
        <p:spPr>
          <a:xfrm>
            <a:off x="544061" y="457759"/>
            <a:ext cx="7008074" cy="2971241"/>
          </a:xfrm>
          <a:prstGeom prst="rect">
            <a:avLst/>
          </a:prstGeom>
          <a:noFill/>
          <a:ln>
            <a:noFill/>
          </a:ln>
        </p:spPr>
        <p:txBody>
          <a:bodyPr spcFirstLastPara="1" vert="horz" wrap="square" lIns="0" tIns="34275" rIns="0" bIns="34275" rtlCol="0" anchor="t" anchorCtr="0">
            <a:noAutofit/>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ts val="4600"/>
            </a:pPr>
            <a:r>
              <a:rPr lang="en-US" sz="5400" b="1">
                <a:solidFill>
                  <a:schemeClr val="bg1"/>
                </a:solidFill>
                <a:ea typeface="Arial"/>
                <a:cs typeface="Arial"/>
                <a:sym typeface="Arial"/>
              </a:rPr>
              <a:t>Thank You!</a:t>
            </a:r>
          </a:p>
          <a:p>
            <a:pPr marL="0" indent="0" algn="ctr">
              <a:buSzPts val="4600"/>
            </a:pPr>
            <a:r>
              <a:rPr lang="en-US" sz="5400" b="1">
                <a:solidFill>
                  <a:schemeClr val="bg1"/>
                </a:solidFill>
                <a:ea typeface="Arial"/>
                <a:cs typeface="Arial"/>
                <a:sym typeface="Arial"/>
              </a:rPr>
              <a:t>and</a:t>
            </a:r>
          </a:p>
          <a:p>
            <a:pPr marL="0" indent="0" algn="ctr">
              <a:buSzPts val="4600"/>
            </a:pPr>
            <a:r>
              <a:rPr lang="en-US" sz="5400" b="1">
                <a:solidFill>
                  <a:schemeClr val="bg1"/>
                </a:solidFill>
                <a:ea typeface="Arial"/>
                <a:cs typeface="Arial"/>
                <a:sym typeface="Arial"/>
              </a:rPr>
              <a:t>Questions</a:t>
            </a:r>
          </a:p>
        </p:txBody>
      </p:sp>
    </p:spTree>
    <p:extLst>
      <p:ext uri="{BB962C8B-B14F-4D97-AF65-F5344CB8AC3E}">
        <p14:creationId xmlns:p14="http://schemas.microsoft.com/office/powerpoint/2010/main" val="189164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abd8756b2c_0_38"/>
          <p:cNvSpPr txBox="1">
            <a:spLocks noGrp="1"/>
          </p:cNvSpPr>
          <p:nvPr>
            <p:ph type="title"/>
          </p:nvPr>
        </p:nvSpPr>
        <p:spPr>
          <a:xfrm>
            <a:off x="457192" y="229158"/>
            <a:ext cx="8229600" cy="715725"/>
          </a:xfrm>
          <a:prstGeom prst="rect">
            <a:avLst/>
          </a:prstGeom>
          <a:noFill/>
          <a:ln>
            <a:noFill/>
          </a:ln>
        </p:spPr>
        <p:txBody>
          <a:bodyPr spcFirstLastPara="1" vert="horz" wrap="square" lIns="68569" tIns="34275" rIns="68569" bIns="34275" rtlCol="0" anchor="ctr" anchorCtr="0">
            <a:noAutofit/>
          </a:bodyPr>
          <a:lstStyle/>
          <a:p>
            <a:pPr>
              <a:buClr>
                <a:schemeClr val="accent6"/>
              </a:buClr>
              <a:buSzPts val="1100"/>
            </a:pPr>
            <a:r>
              <a:rPr lang="en-US"/>
              <a:t>What is the State’s Role?</a:t>
            </a:r>
            <a:endParaRPr/>
          </a:p>
        </p:txBody>
      </p:sp>
      <p:sp>
        <p:nvSpPr>
          <p:cNvPr id="146" name="Google Shape;146;gabd8756b2c_0_38"/>
          <p:cNvSpPr txBox="1">
            <a:spLocks noGrp="1"/>
          </p:cNvSpPr>
          <p:nvPr>
            <p:ph type="sldNum" idx="12"/>
          </p:nvPr>
        </p:nvSpPr>
        <p:spPr>
          <a:xfrm>
            <a:off x="8438084" y="6370544"/>
            <a:ext cx="296325" cy="273825"/>
          </a:xfrm>
          <a:prstGeom prst="rect">
            <a:avLst/>
          </a:prstGeom>
          <a:noFill/>
          <a:ln>
            <a:noFill/>
          </a:ln>
        </p:spPr>
        <p:txBody>
          <a:bodyPr spcFirstLastPara="1" vert="horz" wrap="square" lIns="0" tIns="34275" rIns="0" bIns="34275" rtlCol="0" anchor="ctr" anchorCtr="0">
            <a:noAutofit/>
          </a:bodyPr>
          <a:lstStyle/>
          <a:p>
            <a:fld id="{00000000-1234-1234-1234-123412341234}" type="slidenum">
              <a:rPr lang="en-US"/>
              <a:pPr/>
              <a:t>5</a:t>
            </a:fld>
            <a:endParaRPr/>
          </a:p>
        </p:txBody>
      </p:sp>
      <p:sp>
        <p:nvSpPr>
          <p:cNvPr id="5" name="TextBox 4">
            <a:extLst>
              <a:ext uri="{FF2B5EF4-FFF2-40B4-BE49-F238E27FC236}">
                <a16:creationId xmlns:a16="http://schemas.microsoft.com/office/drawing/2014/main" id="{79DEF66B-F235-4E04-9FC4-B220B298C90D}"/>
              </a:ext>
            </a:extLst>
          </p:cNvPr>
          <p:cNvSpPr txBox="1"/>
          <p:nvPr/>
        </p:nvSpPr>
        <p:spPr>
          <a:xfrm>
            <a:off x="343444" y="1549690"/>
            <a:ext cx="8390965" cy="3323987"/>
          </a:xfrm>
          <a:prstGeom prst="rect">
            <a:avLst/>
          </a:prstGeom>
          <a:noFill/>
        </p:spPr>
        <p:txBody>
          <a:bodyPr wrap="square">
            <a:spAutoFit/>
          </a:bodyPr>
          <a:lstStyle/>
          <a:p>
            <a:pPr marL="342900" indent="-342900">
              <a:buFont typeface="Arial" panose="020B0604020202020204" pitchFamily="34" charset="0"/>
              <a:buChar char="•"/>
            </a:pPr>
            <a:r>
              <a:rPr lang="en-US" sz="2100">
                <a:solidFill>
                  <a:srgbClr val="002060"/>
                </a:solidFill>
                <a:latin typeface="Calibri" panose="020F0502020204030204" pitchFamily="34" charset="0"/>
                <a:cs typeface="Calibri" panose="020F0502020204030204" pitchFamily="34" charset="0"/>
              </a:rPr>
              <a:t>There is no cost to a state workforce agency to participate</a:t>
            </a:r>
          </a:p>
          <a:p>
            <a:pPr marL="342900" indent="-342900">
              <a:buFont typeface="Arial" panose="020B0604020202020204" pitchFamily="34" charset="0"/>
              <a:buChar char="•"/>
            </a:pPr>
            <a:endParaRPr lang="en-US" sz="210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cs typeface="Calibri" panose="020F0502020204030204" pitchFamily="34" charset="0"/>
              </a:rPr>
              <a:t>Certificates are not available for state workforce agency or partner staff</a:t>
            </a:r>
          </a:p>
          <a:p>
            <a:pPr marL="342900" indent="-342900">
              <a:buFont typeface="Arial" panose="020B0604020202020204" pitchFamily="34" charset="0"/>
              <a:buChar char="•"/>
            </a:pPr>
            <a:endParaRPr lang="en-US" sz="210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cs typeface="Calibri" panose="020F0502020204030204" pitchFamily="34" charset="0"/>
              </a:rPr>
              <a:t>Participating states are expected to support / monitor candidates through completion and employment success  </a:t>
            </a:r>
          </a:p>
          <a:p>
            <a:pPr marL="342900" indent="-342900">
              <a:buFont typeface="Arial" panose="020B0604020202020204" pitchFamily="34" charset="0"/>
              <a:buChar char="•"/>
            </a:pPr>
            <a:endParaRPr lang="en-US" sz="210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cs typeface="Calibri" panose="020F0502020204030204" pitchFamily="34" charset="0"/>
              </a:rPr>
              <a:t>There are 500 certificates for Massachusetts</a:t>
            </a:r>
          </a:p>
          <a:p>
            <a:pPr marL="342900" indent="-342900">
              <a:buFont typeface="Arial" panose="020B0604020202020204" pitchFamily="34" charset="0"/>
              <a:buChar char="•"/>
            </a:pPr>
            <a:endParaRPr lang="en-US" sz="210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a:solidFill>
                  <a:srgbClr val="002060"/>
                </a:solidFill>
                <a:latin typeface="Calibri" panose="020F0502020204030204" pitchFamily="34" charset="0"/>
                <a:cs typeface="Calibri" panose="020F0502020204030204" pitchFamily="34" charset="0"/>
              </a:rPr>
              <a:t>Outcome goals</a:t>
            </a:r>
            <a:endParaRPr lang="en-US" sz="21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E86441C-11CE-4092-B43B-8464841E434C}"/>
              </a:ext>
            </a:extLst>
          </p:cNvPr>
          <p:cNvSpPr txBox="1"/>
          <p:nvPr/>
        </p:nvSpPr>
        <p:spPr>
          <a:xfrm>
            <a:off x="714703" y="4724838"/>
            <a:ext cx="4577136" cy="923330"/>
          </a:xfrm>
          <a:prstGeom prst="rect">
            <a:avLst/>
          </a:prstGeom>
          <a:noFill/>
        </p:spPr>
        <p:txBody>
          <a:bodyPr wrap="square">
            <a:spAutoFit/>
          </a:bodyPr>
          <a:lstStyle/>
          <a:p>
            <a:r>
              <a:rPr lang="en-US">
                <a:solidFill>
                  <a:srgbClr val="002060"/>
                </a:solidFill>
              </a:rPr>
              <a:t>● 75% Activation rate across all learners</a:t>
            </a:r>
          </a:p>
          <a:p>
            <a:r>
              <a:rPr lang="en-US">
                <a:solidFill>
                  <a:srgbClr val="002060"/>
                </a:solidFill>
              </a:rPr>
              <a:t>● 50% Completion of the certificate</a:t>
            </a:r>
          </a:p>
          <a:p>
            <a:r>
              <a:rPr lang="en-US">
                <a:solidFill>
                  <a:srgbClr val="002060"/>
                </a:solidFill>
              </a:rPr>
              <a:t>● 70% Positive job outcomes</a:t>
            </a:r>
          </a:p>
        </p:txBody>
      </p:sp>
      <p:pic>
        <p:nvPicPr>
          <p:cNvPr id="4" name="Picture 3">
            <a:extLst>
              <a:ext uri="{FF2B5EF4-FFF2-40B4-BE49-F238E27FC236}">
                <a16:creationId xmlns:a16="http://schemas.microsoft.com/office/drawing/2014/main" id="{1819C033-C57A-4525-ADBA-7157A9929EB6}"/>
              </a:ext>
            </a:extLst>
          </p:cNvPr>
          <p:cNvPicPr>
            <a:picLocks noChangeAspect="1"/>
          </p:cNvPicPr>
          <p:nvPr/>
        </p:nvPicPr>
        <p:blipFill>
          <a:blip r:embed="rId3"/>
          <a:stretch>
            <a:fillRect/>
          </a:stretch>
        </p:blipFill>
        <p:spPr>
          <a:xfrm>
            <a:off x="6819863" y="6422660"/>
            <a:ext cx="1428823" cy="2349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abd8756b2c_0_38"/>
          <p:cNvSpPr txBox="1">
            <a:spLocks noGrp="1"/>
          </p:cNvSpPr>
          <p:nvPr>
            <p:ph type="title"/>
          </p:nvPr>
        </p:nvSpPr>
        <p:spPr>
          <a:xfrm>
            <a:off x="309029" y="242698"/>
            <a:ext cx="8229600" cy="715725"/>
          </a:xfrm>
          <a:prstGeom prst="rect">
            <a:avLst/>
          </a:prstGeom>
          <a:noFill/>
          <a:ln>
            <a:noFill/>
          </a:ln>
        </p:spPr>
        <p:txBody>
          <a:bodyPr spcFirstLastPara="1" vert="horz" wrap="square" lIns="68569" tIns="34275" rIns="68569" bIns="34275" rtlCol="0" anchor="ctr" anchorCtr="0">
            <a:noAutofit/>
          </a:bodyPr>
          <a:lstStyle/>
          <a:p>
            <a:pPr>
              <a:buClr>
                <a:schemeClr val="accent6"/>
              </a:buClr>
              <a:buSzPts val="1100"/>
            </a:pPr>
            <a:r>
              <a:rPr lang="en-US" sz="3500"/>
              <a:t>What is the </a:t>
            </a:r>
            <a:r>
              <a:rPr lang="en-US" sz="3500" err="1"/>
              <a:t>MassHire</a:t>
            </a:r>
            <a:r>
              <a:rPr lang="en-US" sz="3500"/>
              <a:t> Career Center’s Role?</a:t>
            </a:r>
            <a:endParaRPr sz="3500"/>
          </a:p>
        </p:txBody>
      </p:sp>
      <p:sp>
        <p:nvSpPr>
          <p:cNvPr id="146" name="Google Shape;146;gabd8756b2c_0_38"/>
          <p:cNvSpPr txBox="1">
            <a:spLocks noGrp="1"/>
          </p:cNvSpPr>
          <p:nvPr>
            <p:ph type="sldNum" idx="12"/>
          </p:nvPr>
        </p:nvSpPr>
        <p:spPr>
          <a:xfrm>
            <a:off x="8538629" y="6424442"/>
            <a:ext cx="296325" cy="273825"/>
          </a:xfrm>
          <a:prstGeom prst="rect">
            <a:avLst/>
          </a:prstGeom>
          <a:noFill/>
          <a:ln>
            <a:noFill/>
          </a:ln>
        </p:spPr>
        <p:txBody>
          <a:bodyPr spcFirstLastPara="1" vert="horz" wrap="square" lIns="0" tIns="34275" rIns="0" bIns="34275" rtlCol="0" anchor="ctr" anchorCtr="0">
            <a:noAutofit/>
          </a:bodyPr>
          <a:lstStyle/>
          <a:p>
            <a:fld id="{00000000-1234-1234-1234-123412341234}" type="slidenum">
              <a:rPr lang="en-US"/>
              <a:pPr/>
              <a:t>6</a:t>
            </a:fld>
            <a:endParaRPr/>
          </a:p>
        </p:txBody>
      </p:sp>
      <p:sp>
        <p:nvSpPr>
          <p:cNvPr id="5" name="TextBox 4">
            <a:extLst>
              <a:ext uri="{FF2B5EF4-FFF2-40B4-BE49-F238E27FC236}">
                <a16:creationId xmlns:a16="http://schemas.microsoft.com/office/drawing/2014/main" id="{79DEF66B-F235-4E04-9FC4-B220B298C90D}"/>
              </a:ext>
            </a:extLst>
          </p:cNvPr>
          <p:cNvSpPr txBox="1"/>
          <p:nvPr/>
        </p:nvSpPr>
        <p:spPr>
          <a:xfrm>
            <a:off x="482044" y="1651590"/>
            <a:ext cx="8460761" cy="3554819"/>
          </a:xfrm>
          <a:prstGeom prst="rect">
            <a:avLst/>
          </a:prstGeom>
          <a:noFill/>
        </p:spPr>
        <p:txBody>
          <a:bodyPr wrap="square">
            <a:spAutoFit/>
          </a:bodyPr>
          <a:lstStyle/>
          <a:p>
            <a:pPr marL="342900" indent="-342900">
              <a:buFont typeface="Arial" panose="020B0604020202020204" pitchFamily="34" charset="0"/>
              <a:buChar char="•"/>
            </a:pPr>
            <a:r>
              <a:rPr lang="en-US" sz="1950">
                <a:solidFill>
                  <a:srgbClr val="002060"/>
                </a:solidFill>
                <a:latin typeface="Calibri" panose="020F0502020204030204" pitchFamily="34" charset="0"/>
                <a:cs typeface="Calibri" panose="020F0502020204030204" pitchFamily="34" charset="0"/>
              </a:rPr>
              <a:t>Identify candidates for </a:t>
            </a:r>
            <a:r>
              <a:rPr lang="en-US" sz="1950" err="1">
                <a:solidFill>
                  <a:srgbClr val="002060"/>
                </a:solidFill>
                <a:latin typeface="Calibri" panose="020F0502020204030204" pitchFamily="34" charset="0"/>
                <a:cs typeface="Calibri" panose="020F0502020204030204" pitchFamily="34" charset="0"/>
              </a:rPr>
              <a:t>GwG</a:t>
            </a:r>
            <a:r>
              <a:rPr lang="en-US" sz="1950">
                <a:solidFill>
                  <a:srgbClr val="002060"/>
                </a:solidFill>
                <a:latin typeface="Calibri" panose="020F0502020204030204" pitchFamily="34" charset="0"/>
                <a:cs typeface="Calibri" panose="020F0502020204030204" pitchFamily="34" charset="0"/>
              </a:rPr>
              <a:t> Scholarships – a pre-enrollment assessment survey is available to assist with interviewing candidates</a:t>
            </a:r>
          </a:p>
          <a:p>
            <a:pPr marL="684213" indent="-342900">
              <a:buFontTx/>
              <a:buChar char="-"/>
            </a:pPr>
            <a:r>
              <a:rPr lang="en-US" sz="1500" i="1">
                <a:solidFill>
                  <a:srgbClr val="002060"/>
                </a:solidFill>
                <a:latin typeface="Calibri" panose="020F0502020204030204" pitchFamily="34" charset="0"/>
                <a:cs typeface="Calibri" panose="020F0502020204030204" pitchFamily="34" charset="0"/>
              </a:rPr>
              <a:t>Candidates do not have to be unemployed (note: training does not meet Section 30 requirements)</a:t>
            </a:r>
          </a:p>
          <a:p>
            <a:pPr marL="684213" indent="-342900">
              <a:buFontTx/>
              <a:buChar char="-"/>
            </a:pPr>
            <a:r>
              <a:rPr lang="en-US" sz="1500" i="1">
                <a:solidFill>
                  <a:srgbClr val="002060"/>
                </a:solidFill>
                <a:latin typeface="Calibri" panose="020F0502020204030204" pitchFamily="34" charset="0"/>
                <a:cs typeface="Calibri" panose="020F0502020204030204" pitchFamily="34" charset="0"/>
              </a:rPr>
              <a:t>Candidates must be authorized to work in the United States</a:t>
            </a:r>
          </a:p>
          <a:p>
            <a:pPr marL="342900" indent="-342900">
              <a:buFont typeface="Arial" panose="020B0604020202020204" pitchFamily="34" charset="0"/>
              <a:buChar char="•"/>
            </a:pPr>
            <a:endParaRPr lang="en-US" sz="195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950">
                <a:solidFill>
                  <a:srgbClr val="002060"/>
                </a:solidFill>
                <a:latin typeface="Calibri" panose="020F0502020204030204" pitchFamily="34" charset="0"/>
                <a:cs typeface="Calibri" panose="020F0502020204030204" pitchFamily="34" charset="0"/>
              </a:rPr>
              <a:t>Enroll candidates in MOSES – upload to Coursera – Coursera sends the candidate a link to the course </a:t>
            </a:r>
          </a:p>
          <a:p>
            <a:pPr marL="342900" indent="-342900">
              <a:buFont typeface="Arial" panose="020B0604020202020204" pitchFamily="34" charset="0"/>
              <a:buChar char="•"/>
            </a:pPr>
            <a:endParaRPr lang="en-US" sz="195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950">
                <a:solidFill>
                  <a:srgbClr val="002060"/>
                </a:solidFill>
                <a:latin typeface="Calibri" panose="020F0502020204030204" pitchFamily="34" charset="0"/>
                <a:cs typeface="Calibri" panose="020F0502020204030204" pitchFamily="34" charset="0"/>
              </a:rPr>
              <a:t>Monitor the learner’s training and follow-up on training progression and completion </a:t>
            </a:r>
          </a:p>
          <a:p>
            <a:pPr marL="342900" indent="-342900">
              <a:buFont typeface="Arial" panose="020B0604020202020204" pitchFamily="34" charset="0"/>
              <a:buChar char="•"/>
            </a:pPr>
            <a:endParaRPr lang="en-US" sz="195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950">
                <a:solidFill>
                  <a:srgbClr val="002060"/>
                </a:solidFill>
                <a:latin typeface="Calibri" panose="020F0502020204030204" pitchFamily="34" charset="0"/>
                <a:cs typeface="Calibri" panose="020F0502020204030204" pitchFamily="34" charset="0"/>
              </a:rPr>
              <a:t>Assist successful candidates with their job search</a:t>
            </a:r>
          </a:p>
        </p:txBody>
      </p:sp>
      <p:pic>
        <p:nvPicPr>
          <p:cNvPr id="4" name="Picture 3">
            <a:extLst>
              <a:ext uri="{FF2B5EF4-FFF2-40B4-BE49-F238E27FC236}">
                <a16:creationId xmlns:a16="http://schemas.microsoft.com/office/drawing/2014/main" id="{AB962198-0614-47EB-9EFA-7D5C82F46422}"/>
              </a:ext>
            </a:extLst>
          </p:cNvPr>
          <p:cNvPicPr>
            <a:picLocks noChangeAspect="1"/>
          </p:cNvPicPr>
          <p:nvPr/>
        </p:nvPicPr>
        <p:blipFill>
          <a:blip r:embed="rId3"/>
          <a:stretch>
            <a:fillRect/>
          </a:stretch>
        </p:blipFill>
        <p:spPr>
          <a:xfrm>
            <a:off x="6734138" y="6418440"/>
            <a:ext cx="1428823" cy="234962"/>
          </a:xfrm>
          <a:prstGeom prst="rect">
            <a:avLst/>
          </a:prstGeom>
        </p:spPr>
      </p:pic>
    </p:spTree>
    <p:extLst>
      <p:ext uri="{BB962C8B-B14F-4D97-AF65-F5344CB8AC3E}">
        <p14:creationId xmlns:p14="http://schemas.microsoft.com/office/powerpoint/2010/main" val="286721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AEF1-C32E-4EBB-9912-C8215D28CBFC}"/>
              </a:ext>
            </a:extLst>
          </p:cNvPr>
          <p:cNvSpPr>
            <a:spLocks noGrp="1"/>
          </p:cNvSpPr>
          <p:nvPr>
            <p:ph type="title"/>
          </p:nvPr>
        </p:nvSpPr>
        <p:spPr/>
        <p:txBody>
          <a:bodyPr/>
          <a:lstStyle/>
          <a:p>
            <a:r>
              <a:rPr lang="en-US"/>
              <a:t>GwG Administrators at MassHire Career Centers</a:t>
            </a:r>
          </a:p>
        </p:txBody>
      </p:sp>
      <p:sp>
        <p:nvSpPr>
          <p:cNvPr id="3" name="Slide Number Placeholder 2">
            <a:extLst>
              <a:ext uri="{FF2B5EF4-FFF2-40B4-BE49-F238E27FC236}">
                <a16:creationId xmlns:a16="http://schemas.microsoft.com/office/drawing/2014/main" id="{0FCD55DE-3FD3-4A8D-B34A-AC199F68BED3}"/>
              </a:ext>
            </a:extLst>
          </p:cNvPr>
          <p:cNvSpPr>
            <a:spLocks noGrp="1"/>
          </p:cNvSpPr>
          <p:nvPr>
            <p:ph type="sldNum" idx="12"/>
          </p:nvPr>
        </p:nvSpPr>
        <p:spPr/>
        <p:txBody>
          <a:bodyPr/>
          <a:lstStyle/>
          <a:p>
            <a:fld id="{00000000-1234-1234-1234-123412341234}" type="slidenum">
              <a:rPr lang="en-US" smtClean="0"/>
              <a:pPr/>
              <a:t>7</a:t>
            </a:fld>
            <a:endParaRPr lang="en-US"/>
          </a:p>
        </p:txBody>
      </p:sp>
      <p:sp>
        <p:nvSpPr>
          <p:cNvPr id="7" name="TextBox 6">
            <a:extLst>
              <a:ext uri="{FF2B5EF4-FFF2-40B4-BE49-F238E27FC236}">
                <a16:creationId xmlns:a16="http://schemas.microsoft.com/office/drawing/2014/main" id="{7015931D-F6EB-4D73-BF0C-ECAF4ED1C451}"/>
              </a:ext>
            </a:extLst>
          </p:cNvPr>
          <p:cNvSpPr txBox="1"/>
          <p:nvPr/>
        </p:nvSpPr>
        <p:spPr>
          <a:xfrm>
            <a:off x="392350" y="1515263"/>
            <a:ext cx="8527914" cy="4247317"/>
          </a:xfrm>
          <a:prstGeom prst="rect">
            <a:avLst/>
          </a:prstGeom>
          <a:noFill/>
        </p:spPr>
        <p:txBody>
          <a:bodyPr wrap="square">
            <a:spAutoFit/>
          </a:bodyPr>
          <a:lstStyle/>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A GwG Administrator has been identified for each career center</a:t>
            </a:r>
          </a:p>
          <a:p>
            <a:pPr marL="342900" indent="-342900">
              <a:buFont typeface="Arial" panose="020B0604020202020204" pitchFamily="34" charset="0"/>
              <a:buChar char="•"/>
            </a:pPr>
            <a:endParaRPr lang="en-US">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The Administrator will send the learner’s information to Coursera</a:t>
            </a:r>
            <a:endParaRPr lang="en-US">
              <a:solidFill>
                <a:srgbClr val="00206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a:solidFill>
                <a:srgbClr val="00206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Coursera will then send a course link to the learner</a:t>
            </a:r>
          </a:p>
          <a:p>
            <a:pPr marL="342900" indent="-342900">
              <a:buFont typeface="Arial" panose="020B0604020202020204" pitchFamily="34" charset="0"/>
              <a:buChar char="•"/>
            </a:pPr>
            <a:endParaRPr lang="en-US">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The Administrator will access information on the learner’s progress toward completion through Coursera</a:t>
            </a:r>
          </a:p>
          <a:p>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The Administrator will update staff on the progress of their GwG learners</a:t>
            </a:r>
          </a:p>
          <a:p>
            <a:pPr marL="342900" indent="-342900">
              <a:buFont typeface="Arial" panose="020B0604020202020204" pitchFamily="34" charset="0"/>
              <a:buChar char="•"/>
            </a:pPr>
            <a:endParaRPr lang="en-US">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The Administrator will determine when a learner is no longer participating in the program and recommend that their Scholarship be withdrawn</a:t>
            </a:r>
            <a:endParaRPr lang="en-US">
              <a:solidFill>
                <a:srgbClr val="00206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solidFill>
                  <a:srgbClr val="002060"/>
                </a:solidFill>
                <a:latin typeface="Calibri" panose="020F0502020204030204" pitchFamily="34" charset="0"/>
                <a:ea typeface="Calibri" panose="020F0502020204030204" pitchFamily="34" charset="0"/>
                <a:cs typeface="Times New Roman" panose="02020603050405020304" pitchFamily="18" charset="0"/>
              </a:rPr>
              <a:t>A withdrawn Scholarship will be available for reassignment </a:t>
            </a:r>
          </a:p>
        </p:txBody>
      </p:sp>
      <p:pic>
        <p:nvPicPr>
          <p:cNvPr id="5" name="Picture 4">
            <a:extLst>
              <a:ext uri="{FF2B5EF4-FFF2-40B4-BE49-F238E27FC236}">
                <a16:creationId xmlns:a16="http://schemas.microsoft.com/office/drawing/2014/main" id="{7F7728B6-8AB9-4CB4-80C8-3EE8A5FB01CF}"/>
              </a:ext>
            </a:extLst>
          </p:cNvPr>
          <p:cNvPicPr>
            <a:picLocks noChangeAspect="1"/>
          </p:cNvPicPr>
          <p:nvPr/>
        </p:nvPicPr>
        <p:blipFill>
          <a:blip r:embed="rId3"/>
          <a:stretch>
            <a:fillRect/>
          </a:stretch>
        </p:blipFill>
        <p:spPr>
          <a:xfrm>
            <a:off x="6800813" y="6446885"/>
            <a:ext cx="1428823" cy="234962"/>
          </a:xfrm>
          <a:prstGeom prst="rect">
            <a:avLst/>
          </a:prstGeom>
        </p:spPr>
      </p:pic>
    </p:spTree>
    <p:extLst>
      <p:ext uri="{BB962C8B-B14F-4D97-AF65-F5344CB8AC3E}">
        <p14:creationId xmlns:p14="http://schemas.microsoft.com/office/powerpoint/2010/main" val="79224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A79B-164C-4B83-9EBA-F8E99CD7A701}"/>
              </a:ext>
            </a:extLst>
          </p:cNvPr>
          <p:cNvSpPr>
            <a:spLocks noGrp="1"/>
          </p:cNvSpPr>
          <p:nvPr>
            <p:ph type="title"/>
          </p:nvPr>
        </p:nvSpPr>
        <p:spPr>
          <a:xfrm>
            <a:off x="457200" y="139614"/>
            <a:ext cx="7783285" cy="954348"/>
          </a:xfrm>
        </p:spPr>
        <p:txBody>
          <a:bodyPr/>
          <a:lstStyle/>
          <a:p>
            <a:r>
              <a:rPr lang="en-US" err="1"/>
              <a:t>GwG</a:t>
            </a:r>
            <a:r>
              <a:rPr lang="en-US"/>
              <a:t>: Program Overview</a:t>
            </a:r>
          </a:p>
        </p:txBody>
      </p:sp>
      <p:sp>
        <p:nvSpPr>
          <p:cNvPr id="3" name="Slide Number Placeholder 2">
            <a:extLst>
              <a:ext uri="{FF2B5EF4-FFF2-40B4-BE49-F238E27FC236}">
                <a16:creationId xmlns:a16="http://schemas.microsoft.com/office/drawing/2014/main" id="{354409F2-9F2B-4C18-9D21-11C23AF76B73}"/>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5" name="Text Placeholder 4">
            <a:extLst>
              <a:ext uri="{FF2B5EF4-FFF2-40B4-BE49-F238E27FC236}">
                <a16:creationId xmlns:a16="http://schemas.microsoft.com/office/drawing/2014/main" id="{8E514765-70E0-47AF-9BCA-E68262B33A57}"/>
              </a:ext>
            </a:extLst>
          </p:cNvPr>
          <p:cNvSpPr>
            <a:spLocks noGrp="1"/>
          </p:cNvSpPr>
          <p:nvPr>
            <p:ph type="body" idx="2"/>
          </p:nvPr>
        </p:nvSpPr>
        <p:spPr>
          <a:xfrm>
            <a:off x="342900" y="1247687"/>
            <a:ext cx="8458200" cy="4696720"/>
          </a:xfrm>
        </p:spPr>
        <p:txBody>
          <a:bodyPr/>
          <a:lstStyle/>
          <a:p>
            <a:pPr marL="57150" indent="0">
              <a:buClr>
                <a:srgbClr val="002060"/>
              </a:buClr>
              <a:buNone/>
            </a:pPr>
            <a:r>
              <a:rPr lang="en-US" sz="1600"/>
              <a:t>The </a:t>
            </a:r>
            <a:r>
              <a:rPr lang="en-US" sz="1600" err="1"/>
              <a:t>GwG</a:t>
            </a:r>
            <a:r>
              <a:rPr lang="en-US" sz="1600"/>
              <a:t> pilot program began in the late summer to early fall of 2021 with five states. The program is being offered to other agencies, such as Community Colleges.</a:t>
            </a:r>
          </a:p>
          <a:p>
            <a:pPr marL="57150" indent="0">
              <a:buNone/>
            </a:pPr>
            <a:r>
              <a:rPr lang="en-US" sz="1600" b="1" err="1"/>
              <a:t>GwG</a:t>
            </a:r>
            <a:r>
              <a:rPr lang="en-US" sz="1600" b="1"/>
              <a:t> is a Google Program - Proprietary</a:t>
            </a:r>
            <a:endParaRPr lang="en-US" sz="1600"/>
          </a:p>
          <a:p>
            <a:pPr>
              <a:lnSpc>
                <a:spcPct val="100000"/>
              </a:lnSpc>
              <a:spcBef>
                <a:spcPts val="600"/>
              </a:spcBef>
              <a:buClr>
                <a:srgbClr val="002060"/>
              </a:buClr>
              <a:buSzPct val="150000"/>
              <a:buFont typeface="Arial" panose="020B0604020202020204" pitchFamily="34" charset="0"/>
              <a:buChar char="•"/>
            </a:pPr>
            <a:r>
              <a:rPr lang="en-US" sz="1600"/>
              <a:t>Google sets all standards and requirements</a:t>
            </a:r>
          </a:p>
          <a:p>
            <a:pPr>
              <a:lnSpc>
                <a:spcPct val="100000"/>
              </a:lnSpc>
              <a:spcBef>
                <a:spcPts val="600"/>
              </a:spcBef>
              <a:buClr>
                <a:srgbClr val="002060"/>
              </a:buClr>
              <a:buSzPct val="150000"/>
              <a:buFont typeface="Arial" panose="020B0604020202020204" pitchFamily="34" charset="0"/>
              <a:buChar char="•"/>
            </a:pPr>
            <a:r>
              <a:rPr lang="en-US" sz="1600"/>
              <a:t>Cannot alter, change, or create marketing materials, unless approved by Google</a:t>
            </a:r>
          </a:p>
          <a:p>
            <a:pPr>
              <a:lnSpc>
                <a:spcPct val="100000"/>
              </a:lnSpc>
              <a:spcBef>
                <a:spcPts val="600"/>
              </a:spcBef>
              <a:buClr>
                <a:srgbClr val="002060"/>
              </a:buClr>
              <a:buSzPct val="150000"/>
              <a:buFont typeface="Arial" panose="020B0604020202020204" pitchFamily="34" charset="0"/>
              <a:buChar char="•"/>
            </a:pPr>
            <a:r>
              <a:rPr lang="en-US" sz="1600"/>
              <a:t>Only approved documents can be shared on your Career Center’s website</a:t>
            </a:r>
          </a:p>
          <a:p>
            <a:pPr>
              <a:lnSpc>
                <a:spcPct val="100000"/>
              </a:lnSpc>
              <a:spcBef>
                <a:spcPts val="600"/>
              </a:spcBef>
              <a:buClr>
                <a:srgbClr val="002060"/>
              </a:buClr>
              <a:buSzPct val="150000"/>
              <a:buFont typeface="Arial" panose="020B0604020202020204" pitchFamily="34" charset="0"/>
              <a:buChar char="•"/>
            </a:pPr>
            <a:endParaRPr lang="en-US" sz="1600"/>
          </a:p>
          <a:p>
            <a:pPr marL="57150" indent="0">
              <a:buNone/>
            </a:pPr>
            <a:r>
              <a:rPr lang="en-US" sz="1600" b="1" err="1"/>
              <a:t>GwG</a:t>
            </a:r>
            <a:r>
              <a:rPr lang="en-US" sz="1600" b="1"/>
              <a:t>: Why are the courses being offered for free through Coursera?</a:t>
            </a:r>
          </a:p>
          <a:p>
            <a:pPr>
              <a:lnSpc>
                <a:spcPct val="100000"/>
              </a:lnSpc>
              <a:spcBef>
                <a:spcPts val="600"/>
              </a:spcBef>
              <a:buClr>
                <a:srgbClr val="002060"/>
              </a:buClr>
              <a:buSzPct val="150000"/>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The objective for offering </a:t>
            </a:r>
            <a:r>
              <a:rPr lang="en-US" sz="1600" err="1">
                <a:effectLst/>
                <a:latin typeface="Calibri" panose="020F0502020204030204" pitchFamily="34" charset="0"/>
                <a:ea typeface="Times New Roman" panose="02020603050405020304" pitchFamily="18" charset="0"/>
              </a:rPr>
              <a:t>GwG</a:t>
            </a:r>
            <a:r>
              <a:rPr lang="en-US" sz="1600">
                <a:effectLst/>
                <a:latin typeface="Calibri" panose="020F0502020204030204" pitchFamily="34" charset="0"/>
                <a:ea typeface="Times New Roman" panose="02020603050405020304" pitchFamily="18" charset="0"/>
              </a:rPr>
              <a:t> Scholarships is to continue to support Economic Recovery efforts by providing tangible training and job opportunities for individuals impacted by the economic downturn and looking to get into another field.</a:t>
            </a:r>
            <a:endParaRPr lang="en-US" sz="1600" b="0" i="0">
              <a:solidFill>
                <a:srgbClr val="223651"/>
              </a:solidFill>
              <a:effectLst/>
            </a:endParaRPr>
          </a:p>
          <a:p>
            <a:pPr>
              <a:lnSpc>
                <a:spcPct val="100000"/>
              </a:lnSpc>
              <a:spcBef>
                <a:spcPts val="600"/>
              </a:spcBef>
              <a:buClr>
                <a:srgbClr val="002060"/>
              </a:buClr>
              <a:buSzPct val="150000"/>
              <a:buFont typeface="Arial" panose="020B0604020202020204" pitchFamily="34" charset="0"/>
              <a:buChar char="•"/>
            </a:pPr>
            <a:r>
              <a:rPr lang="en-US" sz="1600" b="0" i="0">
                <a:solidFill>
                  <a:srgbClr val="223651"/>
                </a:solidFill>
                <a:effectLst/>
              </a:rPr>
              <a:t>Priority is given to racial minorities and those from economically disadvantaged backgrounds (</a:t>
            </a:r>
            <a:r>
              <a:rPr lang="en-US" sz="1600" b="1" i="0">
                <a:solidFill>
                  <a:srgbClr val="223651"/>
                </a:solidFill>
                <a:effectLst/>
              </a:rPr>
              <a:t>Title I, WPP</a:t>
            </a:r>
            <a:r>
              <a:rPr lang="en-US" sz="1600" b="0" i="0">
                <a:solidFill>
                  <a:srgbClr val="223651"/>
                </a:solidFill>
                <a:effectLst/>
              </a:rPr>
              <a:t>) including, Black, Latinx, Indigenous, female, LGBTQ+, persons from low-income backgrounds, justice-involved individuals, older workers, persons with disabilities, dislocated workers, at-risk youth, transitioning service members, Veterans and military spouses.</a:t>
            </a:r>
          </a:p>
          <a:p>
            <a:pPr>
              <a:buClr>
                <a:srgbClr val="002060"/>
              </a:buClr>
              <a:buSzPct val="150000"/>
              <a:buFont typeface="Arial" panose="020B0604020202020204" pitchFamily="34" charset="0"/>
              <a:buChar char="•"/>
            </a:pPr>
            <a:endParaRPr lang="en-US" sz="1600" b="0" i="0">
              <a:solidFill>
                <a:srgbClr val="223651"/>
              </a:solidFill>
              <a:effectLst/>
            </a:endParaRPr>
          </a:p>
        </p:txBody>
      </p:sp>
    </p:spTree>
    <p:extLst>
      <p:ext uri="{BB962C8B-B14F-4D97-AF65-F5344CB8AC3E}">
        <p14:creationId xmlns:p14="http://schemas.microsoft.com/office/powerpoint/2010/main" val="408929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4409F2-9F2B-4C18-9D21-11C23AF76B73}"/>
              </a:ext>
            </a:extLst>
          </p:cNvPr>
          <p:cNvSpPr>
            <a:spLocks noGrp="1"/>
          </p:cNvSpPr>
          <p:nvPr>
            <p:ph type="sldNum" idx="12"/>
          </p:nvPr>
        </p:nvSpPr>
        <p:spPr/>
        <p:txBody>
          <a:bodyPr/>
          <a:lstStyle/>
          <a:p>
            <a:fld id="{00000000-1234-1234-1234-123412341234}" type="slidenum">
              <a:rPr lang="en-US" smtClean="0"/>
              <a:pPr/>
              <a:t>9</a:t>
            </a:fld>
            <a:endParaRPr lang="en-US"/>
          </a:p>
        </p:txBody>
      </p:sp>
      <p:sp>
        <p:nvSpPr>
          <p:cNvPr id="5" name="Text Placeholder 4">
            <a:extLst>
              <a:ext uri="{FF2B5EF4-FFF2-40B4-BE49-F238E27FC236}">
                <a16:creationId xmlns:a16="http://schemas.microsoft.com/office/drawing/2014/main" id="{8E514765-70E0-47AF-9BCA-E68262B33A57}"/>
              </a:ext>
            </a:extLst>
          </p:cNvPr>
          <p:cNvSpPr>
            <a:spLocks noGrp="1"/>
          </p:cNvSpPr>
          <p:nvPr>
            <p:ph type="body" idx="2"/>
          </p:nvPr>
        </p:nvSpPr>
        <p:spPr>
          <a:xfrm>
            <a:off x="457200" y="1170163"/>
            <a:ext cx="8229600" cy="4936724"/>
          </a:xfrm>
        </p:spPr>
        <p:txBody>
          <a:bodyPr/>
          <a:lstStyle/>
          <a:p>
            <a:pPr marL="57150" indent="0">
              <a:buClr>
                <a:srgbClr val="002060"/>
              </a:buClr>
              <a:buSzPct val="150000"/>
              <a:buNone/>
            </a:pPr>
            <a:r>
              <a:rPr lang="en-US" sz="1600" b="1" err="1">
                <a:solidFill>
                  <a:srgbClr val="223651"/>
                </a:solidFill>
              </a:rPr>
              <a:t>GwG</a:t>
            </a:r>
            <a:r>
              <a:rPr lang="en-US" sz="1600" b="1">
                <a:solidFill>
                  <a:srgbClr val="223651"/>
                </a:solidFill>
              </a:rPr>
              <a:t>: Who is Google targeting for this program?</a:t>
            </a:r>
          </a:p>
          <a:p>
            <a:pPr>
              <a:lnSpc>
                <a:spcPct val="100000"/>
              </a:lnSpc>
              <a:spcBef>
                <a:spcPts val="600"/>
              </a:spcBef>
              <a:buClr>
                <a:srgbClr val="002060"/>
              </a:buClr>
              <a:buSzPct val="150000"/>
              <a:buFont typeface="Arial" panose="020B0604020202020204" pitchFamily="34" charset="0"/>
              <a:buChar char="•"/>
            </a:pPr>
            <a:r>
              <a:rPr lang="en-US" sz="1600">
                <a:solidFill>
                  <a:srgbClr val="223651"/>
                </a:solidFill>
              </a:rPr>
              <a:t>Learners can be employed or unemployed</a:t>
            </a:r>
          </a:p>
          <a:p>
            <a:pPr>
              <a:lnSpc>
                <a:spcPct val="100000"/>
              </a:lnSpc>
              <a:spcBef>
                <a:spcPts val="600"/>
              </a:spcBef>
              <a:buClr>
                <a:srgbClr val="002060"/>
              </a:buClr>
              <a:buSzPct val="150000"/>
              <a:buFont typeface="Arial" panose="020B0604020202020204" pitchFamily="34" charset="0"/>
              <a:buChar char="•"/>
            </a:pPr>
            <a:r>
              <a:rPr lang="en-US" sz="1600">
                <a:solidFill>
                  <a:srgbClr val="223651"/>
                </a:solidFill>
              </a:rPr>
              <a:t>Do not need experience (except for IT Automation with Python certificate)</a:t>
            </a:r>
          </a:p>
          <a:p>
            <a:pPr>
              <a:lnSpc>
                <a:spcPct val="100000"/>
              </a:lnSpc>
              <a:spcBef>
                <a:spcPts val="600"/>
              </a:spcBef>
              <a:buClr>
                <a:srgbClr val="002060"/>
              </a:buClr>
              <a:buSzPct val="150000"/>
              <a:buFont typeface="Arial" panose="020B0604020202020204" pitchFamily="34" charset="0"/>
              <a:buChar char="•"/>
            </a:pPr>
            <a:r>
              <a:rPr lang="en-US" sz="1600">
                <a:solidFill>
                  <a:srgbClr val="223651"/>
                </a:solidFill>
              </a:rPr>
              <a:t>Learners who are looking to get into another field that has growth and sustainability</a:t>
            </a:r>
          </a:p>
          <a:p>
            <a:pPr>
              <a:lnSpc>
                <a:spcPct val="100000"/>
              </a:lnSpc>
              <a:spcBef>
                <a:spcPts val="600"/>
              </a:spcBef>
              <a:buClr>
                <a:srgbClr val="002060"/>
              </a:buClr>
              <a:buSzPct val="150000"/>
              <a:buFont typeface="Arial" panose="020B0604020202020204" pitchFamily="34" charset="0"/>
              <a:buChar char="•"/>
            </a:pPr>
            <a:r>
              <a:rPr lang="en-US" sz="1600">
                <a:solidFill>
                  <a:srgbClr val="223651"/>
                </a:solidFill>
              </a:rPr>
              <a:t>Learners who can be successful and benefit from this opportunity? It is </a:t>
            </a:r>
            <a:r>
              <a:rPr lang="en-US" sz="1600" b="1">
                <a:solidFill>
                  <a:srgbClr val="223651"/>
                </a:solidFill>
              </a:rPr>
              <a:t>not</a:t>
            </a:r>
            <a:r>
              <a:rPr lang="en-US" sz="1600">
                <a:solidFill>
                  <a:srgbClr val="223651"/>
                </a:solidFill>
              </a:rPr>
              <a:t> for everyone</a:t>
            </a:r>
          </a:p>
          <a:p>
            <a:pPr>
              <a:lnSpc>
                <a:spcPct val="100000"/>
              </a:lnSpc>
              <a:spcBef>
                <a:spcPts val="600"/>
              </a:spcBef>
              <a:buClr>
                <a:srgbClr val="002060"/>
              </a:buClr>
              <a:buSzPct val="150000"/>
              <a:buFont typeface="Arial" panose="020B0604020202020204" pitchFamily="34" charset="0"/>
              <a:buChar char="•"/>
            </a:pPr>
            <a:endParaRPr lang="en-US" sz="800">
              <a:solidFill>
                <a:srgbClr val="223651"/>
              </a:solidFill>
            </a:endParaRPr>
          </a:p>
          <a:p>
            <a:pPr marL="57150" indent="0">
              <a:buClr>
                <a:srgbClr val="002060"/>
              </a:buClr>
              <a:buSzPct val="150000"/>
              <a:buNone/>
            </a:pPr>
            <a:r>
              <a:rPr lang="en-US" sz="1600" b="1" err="1">
                <a:solidFill>
                  <a:srgbClr val="223651"/>
                </a:solidFill>
              </a:rPr>
              <a:t>GwG</a:t>
            </a:r>
            <a:r>
              <a:rPr lang="en-US" sz="1600" b="1">
                <a:solidFill>
                  <a:srgbClr val="223651"/>
                </a:solidFill>
              </a:rPr>
              <a:t>: Importance of Vetting Process</a:t>
            </a:r>
          </a:p>
          <a:p>
            <a:pPr>
              <a:lnSpc>
                <a:spcPct val="100000"/>
              </a:lnSpc>
              <a:spcBef>
                <a:spcPts val="600"/>
              </a:spcBef>
              <a:buClr>
                <a:srgbClr val="002060"/>
              </a:buClr>
              <a:buSzPct val="150000"/>
            </a:pPr>
            <a:r>
              <a:rPr lang="en-US" sz="1600">
                <a:solidFill>
                  <a:srgbClr val="223651"/>
                </a:solidFill>
              </a:rPr>
              <a:t>Program is about QUALITY not QUANTITY</a:t>
            </a:r>
          </a:p>
          <a:p>
            <a:pPr>
              <a:lnSpc>
                <a:spcPct val="100000"/>
              </a:lnSpc>
              <a:spcBef>
                <a:spcPts val="600"/>
              </a:spcBef>
              <a:buClr>
                <a:srgbClr val="002060"/>
              </a:buClr>
              <a:buSzPct val="150000"/>
            </a:pPr>
            <a:r>
              <a:rPr lang="en-US" sz="1600">
                <a:solidFill>
                  <a:srgbClr val="223651"/>
                </a:solidFill>
              </a:rPr>
              <a:t>Certificates are online and self-paced, rigorous, time consuming, and requires self-discipline of the learner</a:t>
            </a:r>
          </a:p>
          <a:p>
            <a:pPr>
              <a:lnSpc>
                <a:spcPct val="100000"/>
              </a:lnSpc>
              <a:spcBef>
                <a:spcPts val="600"/>
              </a:spcBef>
              <a:buClr>
                <a:srgbClr val="002060"/>
              </a:buClr>
              <a:buSzPct val="150000"/>
            </a:pPr>
            <a:r>
              <a:rPr lang="en-US" sz="1600">
                <a:solidFill>
                  <a:srgbClr val="223651"/>
                </a:solidFill>
              </a:rPr>
              <a:t>Google does not want to diminish the value of these certificates</a:t>
            </a:r>
          </a:p>
          <a:p>
            <a:pPr>
              <a:lnSpc>
                <a:spcPct val="100000"/>
              </a:lnSpc>
              <a:spcBef>
                <a:spcPts val="600"/>
              </a:spcBef>
              <a:buClr>
                <a:srgbClr val="002060"/>
              </a:buClr>
              <a:buSzPct val="150000"/>
            </a:pPr>
            <a:endParaRPr lang="en-US" sz="800">
              <a:solidFill>
                <a:srgbClr val="223651"/>
              </a:solidFill>
            </a:endParaRPr>
          </a:p>
          <a:p>
            <a:pPr marL="57150" indent="0">
              <a:buClr>
                <a:srgbClr val="002060"/>
              </a:buClr>
              <a:buSzPct val="150000"/>
              <a:buNone/>
            </a:pPr>
            <a:r>
              <a:rPr lang="en-US" sz="1600" b="1" err="1">
                <a:solidFill>
                  <a:srgbClr val="223651"/>
                </a:solidFill>
              </a:rPr>
              <a:t>GwG</a:t>
            </a:r>
            <a:r>
              <a:rPr lang="en-US" sz="1600" b="1">
                <a:solidFill>
                  <a:srgbClr val="223651"/>
                </a:solidFill>
              </a:rPr>
              <a:t>: Results of Completion</a:t>
            </a:r>
            <a:endParaRPr lang="en-US" sz="1600">
              <a:solidFill>
                <a:srgbClr val="223651"/>
              </a:solidFill>
            </a:endParaRPr>
          </a:p>
          <a:p>
            <a:pPr>
              <a:lnSpc>
                <a:spcPct val="100000"/>
              </a:lnSpc>
              <a:spcBef>
                <a:spcPts val="600"/>
              </a:spcBef>
              <a:buClr>
                <a:srgbClr val="002060"/>
              </a:buClr>
              <a:buSzPct val="150000"/>
            </a:pPr>
            <a:r>
              <a:rPr lang="en-US" sz="1600">
                <a:solidFill>
                  <a:srgbClr val="223651"/>
                </a:solidFill>
              </a:rPr>
              <a:t>Opportunity to get hired at excellent starting salary with a recognized certificate</a:t>
            </a:r>
          </a:p>
          <a:p>
            <a:pPr>
              <a:lnSpc>
                <a:spcPct val="100000"/>
              </a:lnSpc>
              <a:spcBef>
                <a:spcPts val="600"/>
              </a:spcBef>
              <a:buClr>
                <a:srgbClr val="002060"/>
              </a:buClr>
              <a:buSzPct val="150000"/>
            </a:pPr>
            <a:r>
              <a:rPr lang="en-US" sz="1600">
                <a:solidFill>
                  <a:srgbClr val="223651"/>
                </a:solidFill>
              </a:rPr>
              <a:t> Join Google’s Employer Consortium</a:t>
            </a:r>
          </a:p>
        </p:txBody>
      </p:sp>
      <p:sp>
        <p:nvSpPr>
          <p:cNvPr id="8" name="Title 1">
            <a:extLst>
              <a:ext uri="{FF2B5EF4-FFF2-40B4-BE49-F238E27FC236}">
                <a16:creationId xmlns:a16="http://schemas.microsoft.com/office/drawing/2014/main" id="{FF019A99-A21A-40D8-B771-17BC22CC98E0}"/>
              </a:ext>
            </a:extLst>
          </p:cNvPr>
          <p:cNvSpPr>
            <a:spLocks noGrp="1"/>
          </p:cNvSpPr>
          <p:nvPr>
            <p:ph type="title"/>
          </p:nvPr>
        </p:nvSpPr>
        <p:spPr>
          <a:xfrm>
            <a:off x="457200" y="139614"/>
            <a:ext cx="7783285" cy="954348"/>
          </a:xfrm>
        </p:spPr>
        <p:txBody>
          <a:bodyPr/>
          <a:lstStyle/>
          <a:p>
            <a:r>
              <a:rPr lang="en-US" err="1"/>
              <a:t>GwG</a:t>
            </a:r>
            <a:r>
              <a:rPr lang="en-US"/>
              <a:t>: Eligibility and Vetting</a:t>
            </a:r>
          </a:p>
        </p:txBody>
      </p:sp>
    </p:spTree>
    <p:extLst>
      <p:ext uri="{BB962C8B-B14F-4D97-AF65-F5344CB8AC3E}">
        <p14:creationId xmlns:p14="http://schemas.microsoft.com/office/powerpoint/2010/main" val="476693465"/>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2392</Words>
  <Application>Microsoft Office PowerPoint</Application>
  <PresentationFormat>On-screen Show (4:3)</PresentationFormat>
  <Paragraphs>355</Paragraphs>
  <Slides>48</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Arial Black</vt:lpstr>
      <vt:lpstr>Calibri</vt:lpstr>
      <vt:lpstr>Century Gothic</vt:lpstr>
      <vt:lpstr>Franklin Gothic Book</vt:lpstr>
      <vt:lpstr>GoogleSans-Regular</vt:lpstr>
      <vt:lpstr>Lucida Grande</vt:lpstr>
      <vt:lpstr>Symbol</vt:lpstr>
      <vt:lpstr>Office Theme</vt:lpstr>
      <vt:lpstr>1_Office Theme</vt:lpstr>
      <vt:lpstr>PowerPoint Presentation</vt:lpstr>
      <vt:lpstr>Welcome</vt:lpstr>
      <vt:lpstr>PowerPoint Presentation</vt:lpstr>
      <vt:lpstr>Grow with Google Scholarship Program</vt:lpstr>
      <vt:lpstr>What is the State’s Role?</vt:lpstr>
      <vt:lpstr>What is the MassHire Career Center’s Role?</vt:lpstr>
      <vt:lpstr>GwG Administrators at MassHire Career Centers</vt:lpstr>
      <vt:lpstr>GwG: Program Overview</vt:lpstr>
      <vt:lpstr>GwG: Eligibility and Vetting</vt:lpstr>
      <vt:lpstr>PowerPoint Presentation</vt:lpstr>
      <vt:lpstr>Coursera Licenses:  Customer Process Flow</vt:lpstr>
      <vt:lpstr>Emails from Coursera</vt:lpstr>
      <vt:lpstr>Coursera Licenses:  Customer Process Flow – Active Learner</vt:lpstr>
      <vt:lpstr>Coursera Licenses:  Customer Process Flow – Inactive Learner</vt:lpstr>
      <vt:lpstr>Withdrawing a Scholarship: Failure to Enroll</vt:lpstr>
      <vt:lpstr>Withdrawing a Scholarship:  Failure to Progress</vt:lpstr>
      <vt:lpstr>Learning on Coursera</vt:lpstr>
      <vt:lpstr>GwG: Career Path</vt:lpstr>
      <vt:lpstr>PowerPoint Presentation</vt:lpstr>
      <vt:lpstr>PowerPoint Presentation</vt:lpstr>
      <vt:lpstr>PowerPoint Presentation</vt:lpstr>
      <vt:lpstr>PowerPoint Presentation</vt:lpstr>
      <vt:lpstr>IT Automation with Python</vt:lpstr>
      <vt:lpstr>PowerPoint Presentation</vt:lpstr>
      <vt:lpstr>Program Completion: Learner Outcomes</vt:lpstr>
      <vt:lpstr>MOSES Data Entry for Tracking Grow with Google (GwG) Activity</vt:lpstr>
      <vt:lpstr>Enrollment into the Grow with Google (GwG) CC Specific Program</vt:lpstr>
      <vt:lpstr>Grow with Google (GwG) Course Enrollment and Service Tracking</vt:lpstr>
      <vt:lpstr>Co-Enrollment: GwG and WIOA</vt:lpstr>
      <vt:lpstr>PowerPoint Presentation</vt:lpstr>
      <vt:lpstr>About the Course</vt:lpstr>
      <vt:lpstr>Program Courses</vt:lpstr>
      <vt:lpstr>Coursera: Messaging and Follow-up</vt:lpstr>
      <vt:lpstr>Reminder Emails</vt:lpstr>
      <vt:lpstr>Emails from Coursera</vt:lpstr>
      <vt:lpstr>Emails from Coursera</vt:lpstr>
      <vt:lpstr>Coursera Email – Learner Enrolled</vt:lpstr>
      <vt:lpstr>Enrolled Learner</vt:lpstr>
      <vt:lpstr>Coursera Report</vt:lpstr>
      <vt:lpstr>Coursera Data Tracking</vt:lpstr>
      <vt:lpstr>Pre-Enrollment Assessment Survey (Fillable)</vt:lpstr>
      <vt:lpstr>Pre-Assessment Staff Guide</vt:lpstr>
      <vt:lpstr>Fillable Follow-up Survey</vt:lpstr>
      <vt:lpstr>Tools Provided by NASWA</vt:lpstr>
      <vt:lpstr>PowerPoint Presentation</vt:lpstr>
      <vt:lpstr>Other useful information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1</cp:revision>
  <dcterms:created xsi:type="dcterms:W3CDTF">2018-04-17T17:15:10Z</dcterms:created>
  <dcterms:modified xsi:type="dcterms:W3CDTF">2022-04-11T13:48:08Z</dcterms:modified>
</cp:coreProperties>
</file>