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9" r:id="rId2"/>
  </p:sldMasterIdLst>
  <p:notesMasterIdLst>
    <p:notesMasterId r:id="rId4"/>
  </p:notesMasterIdLst>
  <p:handoutMasterIdLst>
    <p:handoutMasterId r:id="rId5"/>
  </p:handoutMasterIdLst>
  <p:sldIdLst>
    <p:sldId id="55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651"/>
    <a:srgbClr val="139876"/>
    <a:srgbClr val="45A78E"/>
    <a:srgbClr val="FF7D7D"/>
    <a:srgbClr val="112638"/>
    <a:srgbClr val="7D3379"/>
    <a:srgbClr val="042B4A"/>
    <a:srgbClr val="42647F"/>
    <a:srgbClr val="FAA71F"/>
    <a:srgbClr val="53A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30AF59-E572-4D95-9A00-22F46B6A0BE1}" v="7" dt="2024-05-02T12:20:16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89" autoAdjust="0"/>
  </p:normalViewPr>
  <p:slideViewPr>
    <p:cSldViewPr snapToGrid="0">
      <p:cViewPr varScale="1">
        <p:scale>
          <a:sx n="98" d="100"/>
          <a:sy n="98" d="100"/>
        </p:scale>
        <p:origin x="18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-8982"/>
    </p:cViewPr>
  </p:sorterViewPr>
  <p:notesViewPr>
    <p:cSldViewPr snapToGrid="0">
      <p:cViewPr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798B2-8A4B-2446-B6F0-7A9B9C158E37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3C99-E074-C04C-AF52-066428F31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E1118-A4E6-2B4A-AF18-287D336DCF6C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3126A-5919-944C-8385-AD187C64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Presenter Name</a:t>
            </a:r>
            <a:br>
              <a:rPr lang="en-US"/>
            </a:br>
            <a:r>
              <a:rPr lang="en-US"/>
              <a:t>Contact information</a:t>
            </a:r>
          </a:p>
          <a:p>
            <a:pPr lvl="0"/>
            <a:r>
              <a:rPr lang="en-US"/>
              <a:t>Email</a:t>
            </a:r>
            <a:br>
              <a:rPr lang="en-US"/>
            </a:br>
            <a:r>
              <a:rPr lang="en-US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7358302" y="-14108"/>
            <a:ext cx="1801089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err="1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  <a:endParaRPr lang="en-US" sz="1000">
              <a:solidFill>
                <a:srgbClr val="042B4A"/>
              </a:solidFill>
              <a:latin typeface="+mn-lt"/>
              <a:cs typeface="Calibri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457201" y="139614"/>
            <a:ext cx="7131050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390467" y="6358003"/>
            <a:ext cx="29633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Google Shape;31;p6"/>
          <p:cNvCxnSpPr/>
          <p:nvPr/>
        </p:nvCxnSpPr>
        <p:spPr>
          <a:xfrm rot="10800000">
            <a:off x="8406188" y="6483049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457200" y="144623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57175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–"/>
              <a:defRPr/>
            </a:lvl2pPr>
            <a:lvl3pPr marL="1028700" lvl="2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–"/>
              <a:defRPr/>
            </a:lvl4pPr>
            <a:lvl5pPr marL="1714500" lvl="4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»"/>
              <a:defRPr/>
            </a:lvl5pPr>
            <a:lvl6pPr marL="2057400" lvl="5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82071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 Content Boxes">
  <p:cSld name="2_2 Content Boxe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457201" y="139614"/>
            <a:ext cx="7131050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390467" y="6358003"/>
            <a:ext cx="29633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75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6" name="Google Shape;36;p9"/>
          <p:cNvCxnSpPr/>
          <p:nvPr/>
        </p:nvCxnSpPr>
        <p:spPr>
          <a:xfrm rot="10800000">
            <a:off x="8406188" y="6483049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457201" y="1446237"/>
            <a:ext cx="390313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2000"/>
              <a:buChar char="–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–"/>
              <a:defRPr sz="1350"/>
            </a:lvl4pPr>
            <a:lvl5pPr marL="1714500" lvl="4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»"/>
              <a:defRPr sz="1350"/>
            </a:lvl5pPr>
            <a:lvl6pPr marL="2057400" lvl="5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4781549" y="1446237"/>
            <a:ext cx="390313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2000"/>
              <a:buChar char="–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–"/>
              <a:defRPr sz="1350"/>
            </a:lvl4pPr>
            <a:lvl5pPr marL="1714500" lvl="4" indent="-257175" algn="l">
              <a:lnSpc>
                <a:spcPct val="90000"/>
              </a:lnSpc>
              <a:spcBef>
                <a:spcPts val="675"/>
              </a:spcBef>
              <a:spcAft>
                <a:spcPts val="0"/>
              </a:spcAft>
              <a:buSzPts val="1800"/>
              <a:buChar char="»"/>
              <a:defRPr sz="1350"/>
            </a:lvl5pPr>
            <a:lvl6pPr marL="2057400" lvl="5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9127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9830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Presenter Name</a:t>
            </a:r>
            <a:br>
              <a:rPr lang="en-US"/>
            </a:br>
            <a:r>
              <a:rPr lang="en-US"/>
              <a:t>Contact information</a:t>
            </a:r>
          </a:p>
          <a:p>
            <a:pPr lvl="0"/>
            <a:r>
              <a:rPr lang="en-US"/>
              <a:t>Email</a:t>
            </a:r>
            <a:br>
              <a:rPr lang="en-US"/>
            </a:br>
            <a:r>
              <a:rPr lang="en-US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7358302" y="-14108"/>
            <a:ext cx="1801089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36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964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849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65529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33087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050858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16173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562200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0454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318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312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3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4977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505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7B1B-AA58-4B9E-9104-F1F0BDBF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71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F23F-F36E-4D6A-BECA-D213D0B8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87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1"/>
          <p:cNvSpPr txBox="1">
            <a:spLocks noGrp="1"/>
          </p:cNvSpPr>
          <p:nvPr>
            <p:ph type="title"/>
          </p:nvPr>
        </p:nvSpPr>
        <p:spPr>
          <a:xfrm>
            <a:off x="457200" y="139613"/>
            <a:ext cx="7131000" cy="9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sldNum" idx="12"/>
          </p:nvPr>
        </p:nvSpPr>
        <p:spPr>
          <a:xfrm>
            <a:off x="8390466" y="6358001"/>
            <a:ext cx="2964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cxnSp>
        <p:nvCxnSpPr>
          <p:cNvPr id="83" name="Google Shape;83;p11"/>
          <p:cNvCxnSpPr/>
          <p:nvPr/>
        </p:nvCxnSpPr>
        <p:spPr>
          <a:xfrm rot="10800000">
            <a:off x="8406188" y="6483115"/>
            <a:ext cx="0" cy="14880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4108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271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/>
          <p:cNvSpPr/>
          <p:nvPr userDrawn="1"/>
        </p:nvSpPr>
        <p:spPr>
          <a:xfrm>
            <a:off x="7926917" y="2"/>
            <a:ext cx="739678" cy="1217082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5" r:id="rId5"/>
    <p:sldLayoutId id="2147483659" r:id="rId6"/>
    <p:sldLayoutId id="2147483653" r:id="rId7"/>
    <p:sldLayoutId id="2147483660" r:id="rId8"/>
    <p:sldLayoutId id="2147483654" r:id="rId9"/>
    <p:sldLayoutId id="2147483663" r:id="rId10"/>
    <p:sldLayoutId id="2147483664" r:id="rId11"/>
    <p:sldLayoutId id="2147483656" r:id="rId12"/>
    <p:sldLayoutId id="2147483662" r:id="rId13"/>
    <p:sldLayoutId id="2147483661" r:id="rId14"/>
    <p:sldLayoutId id="2147483667" r:id="rId15"/>
    <p:sldLayoutId id="2147483668" r:id="rId16"/>
    <p:sldLayoutId id="2147483687" r:id="rId17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271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/>
          <p:cNvSpPr/>
          <p:nvPr userDrawn="1"/>
        </p:nvSpPr>
        <p:spPr>
          <a:xfrm>
            <a:off x="7926917" y="2"/>
            <a:ext cx="739678" cy="1217082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4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13EE7-C303-44D8-8299-4F7C8AAB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37" y="39033"/>
            <a:ext cx="8540416" cy="954348"/>
          </a:xfrm>
        </p:spPr>
        <p:txBody>
          <a:bodyPr/>
          <a:lstStyle/>
          <a:p>
            <a:r>
              <a:rPr lang="en-US" sz="3200" dirty="0"/>
              <a:t>Grow with Google (</a:t>
            </a:r>
            <a:r>
              <a:rPr lang="en-US" sz="3200" dirty="0" err="1"/>
              <a:t>GwG</a:t>
            </a:r>
            <a:r>
              <a:rPr lang="en-US" sz="3200" dirty="0"/>
              <a:t>)  Scholarship Opportunity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2AE2F8-2D7E-4F44-88DE-80E9E0928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1BE8DD-6BA1-AD43-8321-0CEB068BCC7D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42B4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42B4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F7443E-CCA3-4E34-BA5C-EA9C6037F257}"/>
              </a:ext>
            </a:extLst>
          </p:cNvPr>
          <p:cNvSpPr txBox="1"/>
          <p:nvPr/>
        </p:nvSpPr>
        <p:spPr>
          <a:xfrm>
            <a:off x="340937" y="1182737"/>
            <a:ext cx="82010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Google is partnering with Coursera and MassHire Career Centers to distribute scholarships for 9 Google Career Certificates through the Grow with Google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program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369DE2-26DD-4F08-82DF-129AAD7531E0}"/>
              </a:ext>
            </a:extLst>
          </p:cNvPr>
          <p:cNvSpPr txBox="1"/>
          <p:nvPr/>
        </p:nvSpPr>
        <p:spPr>
          <a:xfrm>
            <a:off x="340937" y="1758373"/>
            <a:ext cx="8443141" cy="43858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714375" marR="0" lvl="1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Data Analytics			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    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Digital Marketing and E-Commerce</a:t>
            </a:r>
          </a:p>
          <a:p>
            <a:pPr marL="714375" marR="0" lvl="1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Cybersecurity				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     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Automation with Python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prerequisites apply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714375" marR="0" lvl="1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IT Support				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Business Intelligence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prerequisites apply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US" sz="15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714375" marR="0" lvl="1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Project Management		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     </a:t>
            </a: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Advanced Data Analytics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prerequisites apply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en-US" sz="15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714375" marR="0" lvl="1" indent="-257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User Experience (UX) Design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program will run until January 2025, and Scholarships last from three to six months depending on the training time needed by recipients</a:t>
            </a: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 experience* is required and there are no prerequisites, such as a college degree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*</a:t>
            </a:r>
            <a:r>
              <a:rPr kumimoji="0" lang="en-US" sz="15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Experience is required for the IT Automation with Python, Business Intelligence, and Advanced Data Analytics Certificates</a:t>
            </a: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Google Career Certificates provide job seekers with access to in-demand skills through job training without the need for a college degree or prior experience</a:t>
            </a: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You’ll get professional training designed by Google, along with the opportunity to connect with top employers that are currently hiring</a:t>
            </a:r>
          </a:p>
          <a:p>
            <a:pPr marL="213995" marR="0" lvl="0" indent="-21399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E166D1-8D7A-4D12-9248-A6882AB08D8F}"/>
              </a:ext>
            </a:extLst>
          </p:cNvPr>
          <p:cNvSpPr txBox="1"/>
          <p:nvPr/>
        </p:nvSpPr>
        <p:spPr>
          <a:xfrm>
            <a:off x="1339275" y="6349054"/>
            <a:ext cx="7697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C0C0C0"/>
                </a:highligh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 learn more about this program, please contact [XXXXXXX]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​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A7F63D6-1856-4177-9074-40764A06E327}"/>
              </a:ext>
            </a:extLst>
          </p:cNvPr>
          <p:cNvGrpSpPr/>
          <p:nvPr/>
        </p:nvGrpSpPr>
        <p:grpSpPr>
          <a:xfrm>
            <a:off x="5437761" y="5777227"/>
            <a:ext cx="2324911" cy="369332"/>
            <a:chOff x="4267898" y="1514696"/>
            <a:chExt cx="4136650" cy="602827"/>
          </a:xfrm>
        </p:grpSpPr>
        <p:pic>
          <p:nvPicPr>
            <p:cNvPr id="11" name="Picture 10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6CA26063-A3F3-4220-BF4B-2513668F481E}"/>
                </a:ext>
              </a:extLst>
            </p:cNvPr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9" r="49784"/>
            <a:stretch/>
          </p:blipFill>
          <p:spPr bwMode="auto">
            <a:xfrm>
              <a:off x="4267898" y="1567379"/>
              <a:ext cx="1615094" cy="55014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Picture 11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F2C4EEF4-B116-408B-B604-5D932D6CACAA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2862" y="1514696"/>
              <a:ext cx="1062169" cy="466427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C18C7DB-BD40-4E7C-A686-7733B730ED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" r="31684" b="7872"/>
            <a:stretch/>
          </p:blipFill>
          <p:spPr>
            <a:xfrm>
              <a:off x="7129148" y="1650738"/>
              <a:ext cx="1275400" cy="330385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9DDA6F7-8617-4A1D-BE40-3BCDC387681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43421" y="1584054"/>
              <a:ext cx="107638" cy="466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11072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207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Lucida Grande</vt:lpstr>
      <vt:lpstr>Office Theme</vt:lpstr>
      <vt:lpstr>1_Office Theme</vt:lpstr>
      <vt:lpstr>Grow with Google (GwG)  Scholarship Opportunity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Pertuso</dc:creator>
  <cp:lastModifiedBy>Leonard, Kim (DCS)</cp:lastModifiedBy>
  <cp:revision>31</cp:revision>
  <dcterms:created xsi:type="dcterms:W3CDTF">2018-04-17T17:15:10Z</dcterms:created>
  <dcterms:modified xsi:type="dcterms:W3CDTF">2024-05-13T12:57:07Z</dcterms:modified>
</cp:coreProperties>
</file>