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9" r:id="rId2"/>
  </p:sldMasterIdLst>
  <p:notesMasterIdLst>
    <p:notesMasterId r:id="rId4"/>
  </p:notesMasterIdLst>
  <p:handoutMasterIdLst>
    <p:handoutMasterId r:id="rId5"/>
  </p:handoutMasterIdLst>
  <p:sldIdLst>
    <p:sldId id="55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3651"/>
    <a:srgbClr val="139876"/>
    <a:srgbClr val="45A78E"/>
    <a:srgbClr val="FF7D7D"/>
    <a:srgbClr val="112638"/>
    <a:srgbClr val="7D3379"/>
    <a:srgbClr val="042B4A"/>
    <a:srgbClr val="42647F"/>
    <a:srgbClr val="FAA71F"/>
    <a:srgbClr val="53A4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30AF59-E572-4D95-9A00-22F46B6A0BE1}" v="7" dt="2024-05-02T12:20:16.4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89" autoAdjust="0"/>
  </p:normalViewPr>
  <p:slideViewPr>
    <p:cSldViewPr snapToGrid="0">
      <p:cViewPr varScale="1">
        <p:scale>
          <a:sx n="98" d="100"/>
          <a:sy n="98" d="100"/>
        </p:scale>
        <p:origin x="189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-8982"/>
    </p:cViewPr>
  </p:sorterViewPr>
  <p:notesViewPr>
    <p:cSldViewPr snapToGrid="0">
      <p:cViewPr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798B2-8A4B-2446-B6F0-7A9B9C158E37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43C99-E074-C04C-AF52-066428F31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04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E1118-A4E6-2B4A-AF18-287D336DCF6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3126A-5919-944C-8385-AD187C64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002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14107"/>
            <a:ext cx="9144000" cy="438598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 userDrawn="1">
            <p:ph type="title"/>
          </p:nvPr>
        </p:nvSpPr>
        <p:spPr>
          <a:xfrm>
            <a:off x="457200" y="972490"/>
            <a:ext cx="6400800" cy="1141001"/>
          </a:xfrm>
        </p:spPr>
        <p:txBody>
          <a:bodyPr lIns="0" rIns="0" anchor="b" anchorCtr="0"/>
          <a:lstStyle>
            <a:lvl1pPr>
              <a:lnSpc>
                <a:spcPct val="80000"/>
              </a:lnSpc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16"/>
          <p:cNvSpPr>
            <a:spLocks noGrp="1"/>
          </p:cNvSpPr>
          <p:nvPr userDrawn="1">
            <p:ph type="body" sz="quarter" idx="10"/>
          </p:nvPr>
        </p:nvSpPr>
        <p:spPr>
          <a:xfrm>
            <a:off x="457200" y="2286529"/>
            <a:ext cx="6597650" cy="746125"/>
          </a:xfrm>
        </p:spPr>
        <p:txBody>
          <a:bodyPr lIns="0" rIns="0">
            <a:noAutofit/>
          </a:bodyPr>
          <a:lstStyle>
            <a:lvl1pPr marL="0" indent="0">
              <a:lnSpc>
                <a:spcPct val="80000"/>
              </a:lnSpc>
              <a:buNone/>
              <a:defRPr sz="3200">
                <a:solidFill>
                  <a:srgbClr val="FDD809"/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6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3870325"/>
            <a:ext cx="5035550" cy="297677"/>
          </a:xfrm>
        </p:spPr>
        <p:txBody>
          <a:bodyPr lIns="0" rIns="0">
            <a:noAutofit/>
          </a:bodyPr>
          <a:lstStyle>
            <a:lvl1pPr marL="0" indent="0">
              <a:lnSpc>
                <a:spcPct val="90000"/>
              </a:lnSpc>
              <a:buNone/>
              <a:defRPr sz="1800">
                <a:solidFill>
                  <a:srgbClr val="FFFFFF"/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April 27, 2018</a:t>
            </a:r>
          </a:p>
        </p:txBody>
      </p:sp>
      <p:sp>
        <p:nvSpPr>
          <p:cNvPr id="22" name="Text Placeholder 16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5137133"/>
            <a:ext cx="3229648" cy="1459169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Presenter Name</a:t>
            </a:r>
            <a:br>
              <a:rPr lang="en-US"/>
            </a:br>
            <a:r>
              <a:rPr lang="en-US"/>
              <a:t>Contact information</a:t>
            </a:r>
          </a:p>
          <a:p>
            <a:pPr lvl="0"/>
            <a:r>
              <a:rPr lang="en-US"/>
              <a:t>Email</a:t>
            </a:r>
            <a:br>
              <a:rPr lang="en-US"/>
            </a:br>
            <a:r>
              <a:rPr lang="en-US"/>
              <a:t>Phone</a:t>
            </a:r>
          </a:p>
        </p:txBody>
      </p:sp>
      <p:sp>
        <p:nvSpPr>
          <p:cNvPr id="12" name="Right Triangle 11"/>
          <p:cNvSpPr/>
          <p:nvPr/>
        </p:nvSpPr>
        <p:spPr>
          <a:xfrm flipH="1" flipV="1">
            <a:off x="7358302" y="-14108"/>
            <a:ext cx="1801089" cy="4385986"/>
          </a:xfrm>
          <a:prstGeom prst="rtTriangle">
            <a:avLst/>
          </a:prstGeom>
          <a:solidFill>
            <a:srgbClr val="45A7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0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457200" y="1555750"/>
            <a:ext cx="8229600" cy="430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1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able Placeholder 3"/>
          <p:cNvSpPr>
            <a:spLocks noGrp="1"/>
          </p:cNvSpPr>
          <p:nvPr>
            <p:ph type="tbl" sz="quarter" idx="11"/>
          </p:nvPr>
        </p:nvSpPr>
        <p:spPr>
          <a:xfrm>
            <a:off x="457200" y="1555750"/>
            <a:ext cx="8229600" cy="430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91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216122"/>
            <a:ext cx="9144000" cy="4918364"/>
          </a:xfrm>
          <a:solidFill>
            <a:srgbClr val="D1D3D4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216122"/>
            <a:ext cx="4582583" cy="4918364"/>
          </a:xfrm>
          <a:solidFill>
            <a:srgbClr val="D1D3D4"/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572000" y="1216122"/>
            <a:ext cx="4582583" cy="4918364"/>
          </a:xfrm>
          <a:solidFill>
            <a:srgbClr val="D1D3D4"/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572000" y="1216122"/>
            <a:ext cx="0" cy="4918364"/>
          </a:xfrm>
          <a:prstGeom prst="line">
            <a:avLst/>
          </a:prstGeom>
          <a:ln>
            <a:solidFill>
              <a:srgbClr val="4264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959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564644" y="6359525"/>
            <a:ext cx="1692771" cy="362076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err="1">
                <a:solidFill>
                  <a:srgbClr val="042B4A"/>
                </a:solidFill>
                <a:latin typeface="+mn-lt"/>
                <a:cs typeface="Calibri"/>
              </a:rPr>
              <a:t>MassHireFallRiverCareers.org</a:t>
            </a:r>
            <a:endParaRPr lang="en-US" sz="1000">
              <a:solidFill>
                <a:srgbClr val="042B4A"/>
              </a:solidFill>
              <a:latin typeface="+mn-lt"/>
              <a:cs typeface="Calibri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Media Placeholder 2"/>
          <p:cNvSpPr>
            <a:spLocks noGrp="1"/>
          </p:cNvSpPr>
          <p:nvPr>
            <p:ph type="media" sz="quarter" idx="10"/>
          </p:nvPr>
        </p:nvSpPr>
        <p:spPr>
          <a:xfrm>
            <a:off x="0" y="1236663"/>
            <a:ext cx="9144000" cy="5621337"/>
          </a:xfrm>
          <a:solidFill>
            <a:schemeClr val="accent1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52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457201" y="139614"/>
            <a:ext cx="7131050" cy="954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390467" y="6358003"/>
            <a:ext cx="2963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Google Shape;31;p6"/>
          <p:cNvCxnSpPr/>
          <p:nvPr/>
        </p:nvCxnSpPr>
        <p:spPr>
          <a:xfrm rot="10800000">
            <a:off x="8406188" y="6483049"/>
            <a:ext cx="0" cy="14886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457200" y="144623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SzPts val="1800"/>
              <a:buChar char="–"/>
              <a:defRPr/>
            </a:lvl2pPr>
            <a:lvl3pPr marL="1028700" lvl="2" indent="-257175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SzPts val="1800"/>
              <a:buChar char="–"/>
              <a:defRPr/>
            </a:lvl4pPr>
            <a:lvl5pPr marL="1714500" lvl="4" indent="-257175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SzPts val="1800"/>
              <a:buChar char="»"/>
              <a:defRPr/>
            </a:lvl5pPr>
            <a:lvl6pPr marL="2057400" lvl="5" indent="-25717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2071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2 Content Boxes">
  <p:cSld name="2_2 Content Boxe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457201" y="139614"/>
            <a:ext cx="7131050" cy="954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ldNum" idx="12"/>
          </p:nvPr>
        </p:nvSpPr>
        <p:spPr>
          <a:xfrm>
            <a:off x="8390467" y="6358003"/>
            <a:ext cx="2963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6" name="Google Shape;36;p9"/>
          <p:cNvCxnSpPr/>
          <p:nvPr/>
        </p:nvCxnSpPr>
        <p:spPr>
          <a:xfrm rot="10800000">
            <a:off x="8406188" y="6483049"/>
            <a:ext cx="0" cy="14886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" name="Google Shape;37;p9"/>
          <p:cNvSpPr txBox="1">
            <a:spLocks noGrp="1"/>
          </p:cNvSpPr>
          <p:nvPr>
            <p:ph type="body" idx="1"/>
          </p:nvPr>
        </p:nvSpPr>
        <p:spPr>
          <a:xfrm>
            <a:off x="457201" y="1446237"/>
            <a:ext cx="3903133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8575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SzPts val="2400"/>
              <a:buChar char="•"/>
              <a:defRPr sz="1800"/>
            </a:lvl1pPr>
            <a:lvl2pPr marL="685800" lvl="1" indent="-26670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SzPts val="2000"/>
              <a:buChar char="–"/>
              <a:defRPr sz="1500"/>
            </a:lvl2pPr>
            <a:lvl3pPr marL="1028700" lvl="2" indent="-257175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SzPts val="1800"/>
              <a:buChar char="•"/>
              <a:defRPr sz="1350"/>
            </a:lvl3pPr>
            <a:lvl4pPr marL="1371600" lvl="3" indent="-257175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SzPts val="1800"/>
              <a:buChar char="–"/>
              <a:defRPr sz="1350"/>
            </a:lvl4pPr>
            <a:lvl5pPr marL="1714500" lvl="4" indent="-257175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SzPts val="1800"/>
              <a:buChar char="»"/>
              <a:defRPr sz="1350"/>
            </a:lvl5pPr>
            <a:lvl6pPr marL="2057400" lvl="5" indent="-25717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4781549" y="1446237"/>
            <a:ext cx="3903133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8575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SzPts val="2400"/>
              <a:buChar char="•"/>
              <a:defRPr sz="1800"/>
            </a:lvl1pPr>
            <a:lvl2pPr marL="685800" lvl="1" indent="-26670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SzPts val="2000"/>
              <a:buChar char="–"/>
              <a:defRPr sz="1500"/>
            </a:lvl2pPr>
            <a:lvl3pPr marL="1028700" lvl="2" indent="-257175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SzPts val="1800"/>
              <a:buChar char="•"/>
              <a:defRPr sz="1350"/>
            </a:lvl3pPr>
            <a:lvl4pPr marL="1371600" lvl="3" indent="-257175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SzPts val="1800"/>
              <a:buChar char="–"/>
              <a:defRPr sz="1350"/>
            </a:lvl4pPr>
            <a:lvl5pPr marL="1714500" lvl="4" indent="-257175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SzPts val="1800"/>
              <a:buChar char="»"/>
              <a:defRPr sz="1350"/>
            </a:lvl5pPr>
            <a:lvl6pPr marL="2057400" lvl="5" indent="-25717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9127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9830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14107"/>
            <a:ext cx="9144000" cy="438598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 userDrawn="1">
            <p:ph type="title"/>
          </p:nvPr>
        </p:nvSpPr>
        <p:spPr>
          <a:xfrm>
            <a:off x="457200" y="972490"/>
            <a:ext cx="6400800" cy="1141001"/>
          </a:xfrm>
        </p:spPr>
        <p:txBody>
          <a:bodyPr lIns="0" rIns="0" anchor="b" anchorCtr="0"/>
          <a:lstStyle>
            <a:lvl1pPr>
              <a:lnSpc>
                <a:spcPct val="80000"/>
              </a:lnSpc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16"/>
          <p:cNvSpPr>
            <a:spLocks noGrp="1"/>
          </p:cNvSpPr>
          <p:nvPr userDrawn="1">
            <p:ph type="body" sz="quarter" idx="10"/>
          </p:nvPr>
        </p:nvSpPr>
        <p:spPr>
          <a:xfrm>
            <a:off x="457200" y="2286529"/>
            <a:ext cx="6597650" cy="746125"/>
          </a:xfrm>
        </p:spPr>
        <p:txBody>
          <a:bodyPr lIns="0" rIns="0">
            <a:noAutofit/>
          </a:bodyPr>
          <a:lstStyle>
            <a:lvl1pPr marL="0" indent="0">
              <a:lnSpc>
                <a:spcPct val="80000"/>
              </a:lnSpc>
              <a:buNone/>
              <a:defRPr sz="3200">
                <a:solidFill>
                  <a:srgbClr val="FDD809"/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6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3870325"/>
            <a:ext cx="5035550" cy="297677"/>
          </a:xfrm>
        </p:spPr>
        <p:txBody>
          <a:bodyPr lIns="0" rIns="0">
            <a:noAutofit/>
          </a:bodyPr>
          <a:lstStyle>
            <a:lvl1pPr marL="0" indent="0">
              <a:lnSpc>
                <a:spcPct val="90000"/>
              </a:lnSpc>
              <a:buNone/>
              <a:defRPr sz="1800">
                <a:solidFill>
                  <a:srgbClr val="FFFFFF"/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April 27, 2018</a:t>
            </a:r>
          </a:p>
        </p:txBody>
      </p:sp>
      <p:sp>
        <p:nvSpPr>
          <p:cNvPr id="22" name="Text Placeholder 16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5137133"/>
            <a:ext cx="3229648" cy="1459169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Presenter Name</a:t>
            </a:r>
            <a:br>
              <a:rPr lang="en-US"/>
            </a:br>
            <a:r>
              <a:rPr lang="en-US"/>
              <a:t>Contact information</a:t>
            </a:r>
          </a:p>
          <a:p>
            <a:pPr lvl="0"/>
            <a:r>
              <a:rPr lang="en-US"/>
              <a:t>Email</a:t>
            </a:r>
            <a:br>
              <a:rPr lang="en-US"/>
            </a:br>
            <a:r>
              <a:rPr lang="en-US"/>
              <a:t>Phone</a:t>
            </a:r>
          </a:p>
        </p:txBody>
      </p:sp>
      <p:sp>
        <p:nvSpPr>
          <p:cNvPr id="12" name="Right Triangle 11"/>
          <p:cNvSpPr/>
          <p:nvPr/>
        </p:nvSpPr>
        <p:spPr>
          <a:xfrm flipH="1" flipV="1">
            <a:off x="7358302" y="-14108"/>
            <a:ext cx="1801089" cy="4385986"/>
          </a:xfrm>
          <a:prstGeom prst="rtTriangle">
            <a:avLst/>
          </a:prstGeom>
          <a:solidFill>
            <a:srgbClr val="45A7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368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964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2864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6"/>
          <p:cNvSpPr>
            <a:spLocks noGrp="1"/>
          </p:cNvSpPr>
          <p:nvPr>
            <p:ph sz="quarter" idx="11"/>
          </p:nvPr>
        </p:nvSpPr>
        <p:spPr>
          <a:xfrm>
            <a:off x="4781548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38498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1" name="Content Placeholder 16"/>
          <p:cNvSpPr>
            <a:spLocks noGrp="1"/>
          </p:cNvSpPr>
          <p:nvPr>
            <p:ph sz="quarter" idx="11"/>
          </p:nvPr>
        </p:nvSpPr>
        <p:spPr>
          <a:xfrm>
            <a:off x="6085416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Content Placeholder 16"/>
          <p:cNvSpPr>
            <a:spLocks noGrp="1"/>
          </p:cNvSpPr>
          <p:nvPr>
            <p:ph sz="quarter" idx="12"/>
          </p:nvPr>
        </p:nvSpPr>
        <p:spPr>
          <a:xfrm>
            <a:off x="3276600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655298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6"/>
          <p:cNvSpPr>
            <a:spLocks noGrp="1"/>
          </p:cNvSpPr>
          <p:nvPr>
            <p:ph sz="quarter" idx="11"/>
          </p:nvPr>
        </p:nvSpPr>
        <p:spPr>
          <a:xfrm>
            <a:off x="4781548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33087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6"/>
            <a:ext cx="3987800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16"/>
          <p:cNvSpPr>
            <a:spLocks noGrp="1"/>
          </p:cNvSpPr>
          <p:nvPr>
            <p:ph sz="quarter" idx="11"/>
          </p:nvPr>
        </p:nvSpPr>
        <p:spPr>
          <a:xfrm>
            <a:off x="457200" y="3820583"/>
            <a:ext cx="3987800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Content Placeholder 16"/>
          <p:cNvSpPr>
            <a:spLocks noGrp="1"/>
          </p:cNvSpPr>
          <p:nvPr>
            <p:ph sz="quarter" idx="12"/>
          </p:nvPr>
        </p:nvSpPr>
        <p:spPr>
          <a:xfrm>
            <a:off x="4698999" y="1446236"/>
            <a:ext cx="3987799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Content Placeholder 16"/>
          <p:cNvSpPr>
            <a:spLocks noGrp="1"/>
          </p:cNvSpPr>
          <p:nvPr>
            <p:ph sz="quarter" idx="13"/>
          </p:nvPr>
        </p:nvSpPr>
        <p:spPr>
          <a:xfrm>
            <a:off x="4698999" y="3820583"/>
            <a:ext cx="3987799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050858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65"/>
            <a:ext cx="3881968" cy="494851"/>
          </a:xfrm>
          <a:prstGeom prst="rect">
            <a:avLst/>
          </a:prstGeom>
          <a:solidFill>
            <a:srgbClr val="042B4A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61479"/>
            <a:ext cx="3881967" cy="3910719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0" name="Straight Connector 19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/>
          <p:cNvSpPr>
            <a:spLocks noGrp="1"/>
          </p:cNvSpPr>
          <p:nvPr>
            <p:ph type="body" idx="10"/>
          </p:nvPr>
        </p:nvSpPr>
        <p:spPr>
          <a:xfrm>
            <a:off x="4804832" y="1463065"/>
            <a:ext cx="3881967" cy="494851"/>
          </a:xfrm>
          <a:prstGeom prst="rect">
            <a:avLst/>
          </a:prstGeom>
          <a:solidFill>
            <a:srgbClr val="53A4CF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11"/>
          </p:nvPr>
        </p:nvSpPr>
        <p:spPr>
          <a:xfrm>
            <a:off x="4804833" y="2061479"/>
            <a:ext cx="3881966" cy="3910719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16173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64"/>
            <a:ext cx="2559051" cy="759435"/>
          </a:xfrm>
          <a:prstGeom prst="rect">
            <a:avLst/>
          </a:prstGeom>
          <a:solidFill>
            <a:srgbClr val="042B4A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0" name="Straight Connector 19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idx="10"/>
          </p:nvPr>
        </p:nvSpPr>
        <p:spPr>
          <a:xfrm>
            <a:off x="6127748" y="1463064"/>
            <a:ext cx="2559051" cy="759435"/>
          </a:xfrm>
          <a:prstGeom prst="rect">
            <a:avLst/>
          </a:prstGeom>
          <a:solidFill>
            <a:srgbClr val="7D3379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1"/>
          </p:nvPr>
        </p:nvSpPr>
        <p:spPr>
          <a:xfrm>
            <a:off x="6127749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2"/>
          </p:nvPr>
        </p:nvSpPr>
        <p:spPr>
          <a:xfrm>
            <a:off x="3276600" y="1463064"/>
            <a:ext cx="2559051" cy="759435"/>
          </a:xfrm>
          <a:prstGeom prst="rect">
            <a:avLst/>
          </a:prstGeom>
          <a:solidFill>
            <a:srgbClr val="53A4CF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3"/>
          </p:nvPr>
        </p:nvSpPr>
        <p:spPr>
          <a:xfrm>
            <a:off x="3276601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562200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10454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457200" y="1555750"/>
            <a:ext cx="8229600" cy="430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318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able Placeholder 3"/>
          <p:cNvSpPr>
            <a:spLocks noGrp="1"/>
          </p:cNvSpPr>
          <p:nvPr>
            <p:ph type="tbl" sz="quarter" idx="11"/>
          </p:nvPr>
        </p:nvSpPr>
        <p:spPr>
          <a:xfrm>
            <a:off x="457200" y="1555750"/>
            <a:ext cx="8229600" cy="430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312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216122"/>
            <a:ext cx="9144000" cy="4918364"/>
          </a:xfrm>
          <a:solidFill>
            <a:srgbClr val="D1D3D4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3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6"/>
          <p:cNvSpPr>
            <a:spLocks noGrp="1"/>
          </p:cNvSpPr>
          <p:nvPr>
            <p:ph sz="quarter" idx="11"/>
          </p:nvPr>
        </p:nvSpPr>
        <p:spPr>
          <a:xfrm>
            <a:off x="4781548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78789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216122"/>
            <a:ext cx="4582583" cy="4918364"/>
          </a:xfrm>
          <a:solidFill>
            <a:srgbClr val="D1D3D4"/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572000" y="1216122"/>
            <a:ext cx="4582583" cy="4918364"/>
          </a:xfrm>
          <a:solidFill>
            <a:srgbClr val="D1D3D4"/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572000" y="1216122"/>
            <a:ext cx="0" cy="4918364"/>
          </a:xfrm>
          <a:prstGeom prst="line">
            <a:avLst/>
          </a:prstGeom>
          <a:ln>
            <a:solidFill>
              <a:srgbClr val="4264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4977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564644" y="6359525"/>
            <a:ext cx="1692771" cy="362076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rgbClr val="042B4A"/>
                </a:solidFill>
                <a:latin typeface="+mn-lt"/>
                <a:cs typeface="Calibri"/>
              </a:rPr>
              <a:t>MassHireFallRiverCareers.org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Media Placeholder 2"/>
          <p:cNvSpPr>
            <a:spLocks noGrp="1"/>
          </p:cNvSpPr>
          <p:nvPr>
            <p:ph type="media" sz="quarter" idx="10"/>
          </p:nvPr>
        </p:nvSpPr>
        <p:spPr>
          <a:xfrm>
            <a:off x="0" y="1236663"/>
            <a:ext cx="9144000" cy="5621337"/>
          </a:xfrm>
          <a:solidFill>
            <a:schemeClr val="accent1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505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7B1B-AA58-4B9E-9104-F1F0BDBF6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716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F23F-F36E-4D6A-BECA-D213D0B8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873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1_Title Onl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 txBox="1">
            <a:spLocks noGrp="1"/>
          </p:cNvSpPr>
          <p:nvPr>
            <p:ph type="title"/>
          </p:nvPr>
        </p:nvSpPr>
        <p:spPr>
          <a:xfrm>
            <a:off x="457200" y="139613"/>
            <a:ext cx="7131000" cy="9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sldNum" idx="12"/>
          </p:nvPr>
        </p:nvSpPr>
        <p:spPr>
          <a:xfrm>
            <a:off x="8390466" y="6358001"/>
            <a:ext cx="2964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rgbClr val="042B4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cxnSp>
        <p:nvCxnSpPr>
          <p:cNvPr id="83" name="Google Shape;83;p11"/>
          <p:cNvCxnSpPr/>
          <p:nvPr/>
        </p:nvCxnSpPr>
        <p:spPr>
          <a:xfrm rot="10800000">
            <a:off x="8406188" y="6483115"/>
            <a:ext cx="0" cy="14880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44108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1" name="Content Placeholder 16"/>
          <p:cNvSpPr>
            <a:spLocks noGrp="1"/>
          </p:cNvSpPr>
          <p:nvPr>
            <p:ph sz="quarter" idx="11"/>
          </p:nvPr>
        </p:nvSpPr>
        <p:spPr>
          <a:xfrm>
            <a:off x="6085416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Content Placeholder 16"/>
          <p:cNvSpPr>
            <a:spLocks noGrp="1"/>
          </p:cNvSpPr>
          <p:nvPr>
            <p:ph sz="quarter" idx="12"/>
          </p:nvPr>
        </p:nvSpPr>
        <p:spPr>
          <a:xfrm>
            <a:off x="3276600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6740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6"/>
          <p:cNvSpPr>
            <a:spLocks noGrp="1"/>
          </p:cNvSpPr>
          <p:nvPr>
            <p:ph sz="quarter" idx="11"/>
          </p:nvPr>
        </p:nvSpPr>
        <p:spPr>
          <a:xfrm>
            <a:off x="4781548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977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6"/>
            <a:ext cx="3987800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16"/>
          <p:cNvSpPr>
            <a:spLocks noGrp="1"/>
          </p:cNvSpPr>
          <p:nvPr>
            <p:ph sz="quarter" idx="11"/>
          </p:nvPr>
        </p:nvSpPr>
        <p:spPr>
          <a:xfrm>
            <a:off x="457200" y="3820583"/>
            <a:ext cx="3987800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Content Placeholder 16"/>
          <p:cNvSpPr>
            <a:spLocks noGrp="1"/>
          </p:cNvSpPr>
          <p:nvPr>
            <p:ph sz="quarter" idx="12"/>
          </p:nvPr>
        </p:nvSpPr>
        <p:spPr>
          <a:xfrm>
            <a:off x="4698999" y="1446236"/>
            <a:ext cx="3987799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Content Placeholder 16"/>
          <p:cNvSpPr>
            <a:spLocks noGrp="1"/>
          </p:cNvSpPr>
          <p:nvPr>
            <p:ph sz="quarter" idx="13"/>
          </p:nvPr>
        </p:nvSpPr>
        <p:spPr>
          <a:xfrm>
            <a:off x="4698999" y="3820583"/>
            <a:ext cx="3987799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0183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65"/>
            <a:ext cx="3881968" cy="494851"/>
          </a:xfrm>
          <a:prstGeom prst="rect">
            <a:avLst/>
          </a:prstGeom>
          <a:solidFill>
            <a:srgbClr val="042B4A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61479"/>
            <a:ext cx="3881967" cy="3910719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0" name="Straight Connector 19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/>
          <p:cNvSpPr>
            <a:spLocks noGrp="1"/>
          </p:cNvSpPr>
          <p:nvPr>
            <p:ph type="body" idx="10"/>
          </p:nvPr>
        </p:nvSpPr>
        <p:spPr>
          <a:xfrm>
            <a:off x="4804832" y="1463065"/>
            <a:ext cx="3881967" cy="494851"/>
          </a:xfrm>
          <a:prstGeom prst="rect">
            <a:avLst/>
          </a:prstGeom>
          <a:solidFill>
            <a:srgbClr val="53A4CF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11"/>
          </p:nvPr>
        </p:nvSpPr>
        <p:spPr>
          <a:xfrm>
            <a:off x="4804833" y="2061479"/>
            <a:ext cx="3881966" cy="3910719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834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64"/>
            <a:ext cx="2559051" cy="759435"/>
          </a:xfrm>
          <a:prstGeom prst="rect">
            <a:avLst/>
          </a:prstGeom>
          <a:solidFill>
            <a:srgbClr val="042B4A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0" name="Straight Connector 19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idx="10"/>
          </p:nvPr>
        </p:nvSpPr>
        <p:spPr>
          <a:xfrm>
            <a:off x="6127748" y="1463064"/>
            <a:ext cx="2559051" cy="759435"/>
          </a:xfrm>
          <a:prstGeom prst="rect">
            <a:avLst/>
          </a:prstGeom>
          <a:solidFill>
            <a:srgbClr val="7D3379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1"/>
          </p:nvPr>
        </p:nvSpPr>
        <p:spPr>
          <a:xfrm>
            <a:off x="6127749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2"/>
          </p:nvPr>
        </p:nvSpPr>
        <p:spPr>
          <a:xfrm>
            <a:off x="3276600" y="1463064"/>
            <a:ext cx="2559051" cy="759435"/>
          </a:xfrm>
          <a:prstGeom prst="rect">
            <a:avLst/>
          </a:prstGeom>
          <a:solidFill>
            <a:srgbClr val="53A4CF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3"/>
          </p:nvPr>
        </p:nvSpPr>
        <p:spPr>
          <a:xfrm>
            <a:off x="3276601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2848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79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122710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44623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0" y="6200016"/>
            <a:ext cx="9144000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ight Triangle 5"/>
          <p:cNvSpPr/>
          <p:nvPr userDrawn="1"/>
        </p:nvSpPr>
        <p:spPr>
          <a:xfrm>
            <a:off x="7926917" y="2"/>
            <a:ext cx="739678" cy="1217082"/>
          </a:xfrm>
          <a:prstGeom prst="rtTriangl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 userDrawn="1"/>
        </p:nvSpPr>
        <p:spPr>
          <a:xfrm flipH="1" flipV="1">
            <a:off x="8120302" y="-14108"/>
            <a:ext cx="1039087" cy="1241210"/>
          </a:xfrm>
          <a:prstGeom prst="rtTriangle">
            <a:avLst/>
          </a:prstGeom>
          <a:solidFill>
            <a:srgbClr val="45A7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" t="14557" r="3572" b="12388"/>
          <a:stretch/>
        </p:blipFill>
        <p:spPr>
          <a:xfrm>
            <a:off x="38501" y="6285297"/>
            <a:ext cx="2040556" cy="47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73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2" r:id="rId4"/>
    <p:sldLayoutId id="2147483665" r:id="rId5"/>
    <p:sldLayoutId id="2147483659" r:id="rId6"/>
    <p:sldLayoutId id="2147483653" r:id="rId7"/>
    <p:sldLayoutId id="2147483660" r:id="rId8"/>
    <p:sldLayoutId id="2147483654" r:id="rId9"/>
    <p:sldLayoutId id="2147483663" r:id="rId10"/>
    <p:sldLayoutId id="2147483664" r:id="rId11"/>
    <p:sldLayoutId id="2147483656" r:id="rId12"/>
    <p:sldLayoutId id="2147483662" r:id="rId13"/>
    <p:sldLayoutId id="2147483661" r:id="rId14"/>
    <p:sldLayoutId id="2147483667" r:id="rId15"/>
    <p:sldLayoutId id="2147483668" r:id="rId16"/>
    <p:sldLayoutId id="2147483687" r:id="rId17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rgbClr val="FFFFFF"/>
          </a:solidFill>
          <a:latin typeface="+mj-lt"/>
          <a:ea typeface="+mj-ea"/>
          <a:cs typeface="Calibri"/>
        </a:defRPr>
      </a:lvl1pPr>
    </p:titleStyle>
    <p:bodyStyle>
      <a:lvl1pPr marL="285750" indent="-285750" algn="l" defTabSz="4572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36600" indent="-287338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Lucida Grande"/>
        <a:buChar char="–"/>
        <a:tabLst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90613" indent="-228600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543050" indent="-225425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Lucida Grande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943100" indent="-228600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122710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44623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0" y="6200016"/>
            <a:ext cx="9144000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ight Triangle 5"/>
          <p:cNvSpPr/>
          <p:nvPr userDrawn="1"/>
        </p:nvSpPr>
        <p:spPr>
          <a:xfrm>
            <a:off x="7926917" y="2"/>
            <a:ext cx="739678" cy="1217082"/>
          </a:xfrm>
          <a:prstGeom prst="rtTriangl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 userDrawn="1"/>
        </p:nvSpPr>
        <p:spPr>
          <a:xfrm flipH="1" flipV="1">
            <a:off x="8120302" y="-14108"/>
            <a:ext cx="1039087" cy="1241210"/>
          </a:xfrm>
          <a:prstGeom prst="rtTriangle">
            <a:avLst/>
          </a:prstGeom>
          <a:solidFill>
            <a:srgbClr val="45A7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" t="14557" r="3572" b="12388"/>
          <a:stretch/>
        </p:blipFill>
        <p:spPr>
          <a:xfrm>
            <a:off x="38501" y="6285297"/>
            <a:ext cx="2040556" cy="47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4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rgbClr val="FFFFFF"/>
          </a:solidFill>
          <a:latin typeface="+mj-lt"/>
          <a:ea typeface="+mj-ea"/>
          <a:cs typeface="Calibri"/>
        </a:defRPr>
      </a:lvl1pPr>
    </p:titleStyle>
    <p:bodyStyle>
      <a:lvl1pPr marL="285750" indent="-285750" algn="l" defTabSz="4572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36600" indent="-287338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Lucida Grande"/>
        <a:buChar char="–"/>
        <a:tabLst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90613" indent="-228600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543050" indent="-225425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Lucida Grande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943100" indent="-228600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13EE7-C303-44D8-8299-4F7C8AABB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937" y="39033"/>
            <a:ext cx="8540416" cy="954348"/>
          </a:xfrm>
        </p:spPr>
        <p:txBody>
          <a:bodyPr/>
          <a:lstStyle/>
          <a:p>
            <a:r>
              <a:rPr lang="en-US" sz="3200" dirty="0"/>
              <a:t>Grow with Google (</a:t>
            </a:r>
            <a:r>
              <a:rPr lang="en-US" sz="3200" dirty="0" err="1"/>
              <a:t>GwG</a:t>
            </a:r>
            <a:r>
              <a:rPr lang="en-US" sz="3200" dirty="0"/>
              <a:t>)  Scholarship Opportunity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2AE2F8-2D7E-4F44-88DE-80E9E09282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1BE8DD-6BA1-AD43-8321-0CEB068BCC7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42B4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42B4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F7443E-CCA3-4E34-BA5C-EA9C6037F257}"/>
              </a:ext>
            </a:extLst>
          </p:cNvPr>
          <p:cNvSpPr txBox="1"/>
          <p:nvPr/>
        </p:nvSpPr>
        <p:spPr>
          <a:xfrm>
            <a:off x="340937" y="1182737"/>
            <a:ext cx="82010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Google is partnering with Coursera and MassHire Career Centers to distribute scholarships for 9 Google Career Certificates through the Grow with Google (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GwG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program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369DE2-26DD-4F08-82DF-129AAD7531E0}"/>
              </a:ext>
            </a:extLst>
          </p:cNvPr>
          <p:cNvSpPr txBox="1"/>
          <p:nvPr/>
        </p:nvSpPr>
        <p:spPr>
          <a:xfrm>
            <a:off x="340937" y="1758373"/>
            <a:ext cx="8443141" cy="438581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714375" marR="0" lvl="1" indent="-2571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Data Analytics			</a:t>
            </a:r>
            <a:r>
              <a:rPr kumimoji="0" lang="en-US" sz="11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    </a:t>
            </a:r>
            <a:r>
              <a:rPr kumimoji="0" lang="en-US" sz="15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Digital Marketing and E-Commerce</a:t>
            </a:r>
          </a:p>
          <a:p>
            <a:pPr marL="714375" marR="0" lvl="1" indent="-2571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Cybersecurity				</a:t>
            </a:r>
            <a:r>
              <a:rPr kumimoji="0" lang="en-US" sz="11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     </a:t>
            </a:r>
            <a:r>
              <a:rPr kumimoji="0" lang="en-US" sz="15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Automation with Python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prerequisites apply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Calibri"/>
            </a:endParaRPr>
          </a:p>
          <a:p>
            <a:pPr marL="714375" marR="0" lvl="1" indent="-2571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IT Support				</a:t>
            </a:r>
            <a:r>
              <a:rPr kumimoji="0" lang="en-US" sz="11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kumimoji="0" lang="en-US" sz="15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Business Intelligence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prerequisites apply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kumimoji="0" lang="en-US" sz="15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Calibri"/>
            </a:endParaRPr>
          </a:p>
          <a:p>
            <a:pPr marL="714375" marR="0" lvl="1" indent="-2571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Project Management		</a:t>
            </a:r>
            <a:r>
              <a:rPr kumimoji="0" lang="en-US" sz="11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     </a:t>
            </a:r>
            <a:r>
              <a:rPr kumimoji="0" lang="en-US" sz="15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Advanced Data Analytics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prerequisites apply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kumimoji="0" lang="en-US" sz="15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Calibri"/>
            </a:endParaRPr>
          </a:p>
          <a:p>
            <a:pPr marL="714375" marR="0" lvl="1" indent="-25717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User Experience (UX) Design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13995" marR="0" lvl="0" indent="-21399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The program will run until January 2025, and Scholarships last from three to six months depending on the training time needed by recipients</a:t>
            </a:r>
          </a:p>
          <a:p>
            <a:pPr marL="213995" marR="0" lvl="0" indent="-21399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13995" marR="0" lvl="0" indent="-21399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 experience* is required and there are no prerequisites, such as a college degree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*</a:t>
            </a:r>
            <a:r>
              <a:rPr kumimoji="0" lang="en-US" sz="15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Experience is required for the IT Automation with Python, Business Intelligence, and Advanced Data Analytics Certificates</a:t>
            </a:r>
          </a:p>
          <a:p>
            <a:pPr marL="213995" marR="0" lvl="0" indent="-21399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13995" marR="0" lvl="0" indent="-21399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Google Career Certificates provide job seekers with access to in-demand skills through job training without the need for a college degree or prior experience</a:t>
            </a:r>
          </a:p>
          <a:p>
            <a:pPr marL="213995" marR="0" lvl="0" indent="-21399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13995" marR="0" lvl="0" indent="-21399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You’ll get professional training designed by Google, along with the opportunity to connect with top employers that are currently hiring</a:t>
            </a:r>
          </a:p>
          <a:p>
            <a:pPr marL="213995" marR="0" lvl="0" indent="-21399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E166D1-8D7A-4D12-9248-A6882AB08D8F}"/>
              </a:ext>
            </a:extLst>
          </p:cNvPr>
          <p:cNvSpPr txBox="1"/>
          <p:nvPr/>
        </p:nvSpPr>
        <p:spPr>
          <a:xfrm>
            <a:off x="1339275" y="6349054"/>
            <a:ext cx="76977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highlight>
                  <a:srgbClr val="C0C0C0"/>
                </a:highligh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To learn more about this program, please contact [XXXXXXX]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​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A7F63D6-1856-4177-9074-40764A06E327}"/>
              </a:ext>
            </a:extLst>
          </p:cNvPr>
          <p:cNvGrpSpPr/>
          <p:nvPr/>
        </p:nvGrpSpPr>
        <p:grpSpPr>
          <a:xfrm>
            <a:off x="5437761" y="5777227"/>
            <a:ext cx="2324911" cy="369332"/>
            <a:chOff x="4267898" y="1514696"/>
            <a:chExt cx="4136650" cy="602827"/>
          </a:xfrm>
        </p:grpSpPr>
        <p:pic>
          <p:nvPicPr>
            <p:cNvPr id="11" name="Picture 10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6CA26063-A3F3-4220-BF4B-2513668F481E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59" r="49784"/>
            <a:stretch/>
          </p:blipFill>
          <p:spPr bwMode="auto">
            <a:xfrm>
              <a:off x="4267898" y="1567379"/>
              <a:ext cx="1615094" cy="550144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2" name="Picture 11" descr="A picture containing icon&#10;&#10;Description automatically generated">
              <a:extLst>
                <a:ext uri="{FF2B5EF4-FFF2-40B4-BE49-F238E27FC236}">
                  <a16:creationId xmlns:a16="http://schemas.microsoft.com/office/drawing/2014/main" id="{F2C4EEF4-B116-408B-B604-5D932D6CACAA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52862" y="1514696"/>
              <a:ext cx="1062169" cy="466427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6C18C7DB-BD40-4E7C-A686-7733B730ED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" r="31684" b="7872"/>
            <a:stretch/>
          </p:blipFill>
          <p:spPr>
            <a:xfrm>
              <a:off x="7129148" y="1650738"/>
              <a:ext cx="1275400" cy="330385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9DDA6F7-8617-4A1D-BE40-3BCDC387681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43421" y="1584054"/>
              <a:ext cx="107638" cy="466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1072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ssHire">
      <a:dk1>
        <a:srgbClr val="009876"/>
      </a:dk1>
      <a:lt1>
        <a:srgbClr val="FFFFFF"/>
      </a:lt1>
      <a:dk2>
        <a:srgbClr val="032B4A"/>
      </a:dk2>
      <a:lt2>
        <a:srgbClr val="FDB525"/>
      </a:lt2>
      <a:accent1>
        <a:srgbClr val="D1D3D4"/>
      </a:accent1>
      <a:accent2>
        <a:srgbClr val="63BCE6"/>
      </a:accent2>
      <a:accent3>
        <a:srgbClr val="AF48B7"/>
      </a:accent3>
      <a:accent4>
        <a:srgbClr val="27C19F"/>
      </a:accent4>
      <a:accent5>
        <a:srgbClr val="436581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MassHire">
      <a:dk1>
        <a:srgbClr val="009876"/>
      </a:dk1>
      <a:lt1>
        <a:srgbClr val="FFFFFF"/>
      </a:lt1>
      <a:dk2>
        <a:srgbClr val="032B4A"/>
      </a:dk2>
      <a:lt2>
        <a:srgbClr val="FDB525"/>
      </a:lt2>
      <a:accent1>
        <a:srgbClr val="D1D3D4"/>
      </a:accent1>
      <a:accent2>
        <a:srgbClr val="63BCE6"/>
      </a:accent2>
      <a:accent3>
        <a:srgbClr val="AF48B7"/>
      </a:accent3>
      <a:accent4>
        <a:srgbClr val="27C19F"/>
      </a:accent4>
      <a:accent5>
        <a:srgbClr val="436581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207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Grande</vt:lpstr>
      <vt:lpstr>Office Theme</vt:lpstr>
      <vt:lpstr>1_Office Theme</vt:lpstr>
      <vt:lpstr>Grow with Google (GwG)  Scholarship Opportunity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Pertuso</dc:creator>
  <cp:lastModifiedBy>Leonard, Kim (DCS)</cp:lastModifiedBy>
  <cp:revision>31</cp:revision>
  <dcterms:created xsi:type="dcterms:W3CDTF">2018-04-17T17:15:10Z</dcterms:created>
  <dcterms:modified xsi:type="dcterms:W3CDTF">2024-05-13T12:57:07Z</dcterms:modified>
</cp:coreProperties>
</file>