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10"/>
  </p:notesMasterIdLst>
  <p:handoutMasterIdLst>
    <p:handoutMasterId r:id="rId11"/>
  </p:handoutMasterIdLst>
  <p:sldIdLst>
    <p:sldId id="334" r:id="rId5"/>
    <p:sldId id="320" r:id="rId6"/>
    <p:sldId id="323" r:id="rId7"/>
    <p:sldId id="322" r:id="rId8"/>
    <p:sldId id="327" r:id="rId9"/>
  </p:sldIdLst>
  <p:sldSz cx="7772400" cy="10058400"/>
  <p:notesSz cx="7010400" cy="92964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AI Skills Fest one-pager" id="{85F84184-D9B2-4428-9E4E-2CF51136F545}">
          <p14:sldIdLst>
            <p14:sldId id="334"/>
          </p14:sldIdLst>
        </p14:section>
        <p14:section name="By Audience - Microsoft AI Skills Fest one-pager" id="{B159F2DE-7246-43D7-BDED-E785EA480759}">
          <p14:sldIdLst>
            <p14:sldId id="320"/>
            <p14:sldId id="323"/>
            <p14:sldId id="322"/>
            <p14:sldId id="327"/>
          </p14:sldIdLst>
        </p14:section>
      </p14:sectionLst>
    </p:ext>
    <p:ext uri="{EFAFB233-063F-42B5-8137-9DF3F51BA10A}">
      <p15:sldGuideLst xmlns:p15="http://schemas.microsoft.com/office/powerpoint/2012/main">
        <p15:guide id="1" orient="horz" pos="3576" userDrawn="1">
          <p15:clr>
            <a:srgbClr val="A4A3A4"/>
          </p15:clr>
        </p15:guide>
        <p15:guide id="2" pos="244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C77"/>
    <a:srgbClr val="C03BC4"/>
    <a:srgbClr val="FFB900"/>
    <a:srgbClr val="FFE399"/>
    <a:srgbClr val="F0F0F0"/>
    <a:srgbClr val="F2EDF4"/>
    <a:srgbClr val="E95680"/>
    <a:srgbClr val="1A1A1F"/>
    <a:srgbClr val="D9ECF7"/>
    <a:srgbClr val="151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108" y="96"/>
      </p:cViewPr>
      <p:guideLst>
        <p:guide orient="horz" pos="3576"/>
        <p:guide pos="2448"/>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767"/>
            <a:ext cx="3037840" cy="464820"/>
          </a:xfrm>
          <a:prstGeom prst="rect">
            <a:avLst/>
          </a:prstGeom>
        </p:spPr>
        <p:txBody>
          <a:bodyPr vert="horz" lIns="93177" tIns="46589" rIns="93177" bIns="46589"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0F9EC6-89FF-47E1-8594-1A32E3B45134}" type="datetime8">
              <a:rPr lang="en-US" smtClean="0">
                <a:latin typeface="Segoe UI" pitchFamily="34" charset="0"/>
              </a:rPr>
              <a:t>3/20/2025 10:50 AM</a:t>
            </a:fld>
            <a:endParaRPr lang="en-US">
              <a:latin typeface="Segoe UI" pitchFamily="34" charset="0"/>
            </a:endParaRPr>
          </a:p>
        </p:txBody>
      </p:sp>
      <p:sp>
        <p:nvSpPr>
          <p:cNvPr id="8" name="Footer Placeholder 7"/>
          <p:cNvSpPr>
            <a:spLocks noGrp="1"/>
          </p:cNvSpPr>
          <p:nvPr>
            <p:ph type="ftr" sz="quarter" idx="2"/>
          </p:nvPr>
        </p:nvSpPr>
        <p:spPr>
          <a:xfrm>
            <a:off x="0" y="8829966"/>
            <a:ext cx="5923788" cy="337975"/>
          </a:xfrm>
          <a:prstGeom prst="rect">
            <a:avLst/>
          </a:prstGeom>
        </p:spPr>
        <p:txBody>
          <a:bodyPr vert="horz" lIns="93177" tIns="46589" rIns="93177" bIns="46589" rtlCol="0" anchor="b"/>
          <a:lstStyle>
            <a:lvl1pPr algn="l">
              <a:defRPr sz="1200"/>
            </a:lvl1pPr>
          </a:lstStyle>
          <a:p>
            <a:pPr marL="406034" defTabSz="931467"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12103" y="8829967"/>
            <a:ext cx="1096674" cy="464820"/>
          </a:xfrm>
          <a:prstGeom prst="rect">
            <a:avLst/>
          </a:prstGeom>
        </p:spPr>
        <p:txBody>
          <a:bodyPr vert="horz" lIns="93177" tIns="46589" rIns="93177" bIns="46589"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a:p>
        </p:txBody>
      </p:sp>
      <p:sp>
        <p:nvSpPr>
          <p:cNvPr id="10" name="Footer Placeholder 9"/>
          <p:cNvSpPr>
            <a:spLocks noGrp="1"/>
          </p:cNvSpPr>
          <p:nvPr>
            <p:ph type="ftr" sz="quarter" idx="4"/>
          </p:nvPr>
        </p:nvSpPr>
        <p:spPr>
          <a:xfrm>
            <a:off x="0" y="8831580"/>
            <a:ext cx="6052312" cy="361897"/>
          </a:xfrm>
          <a:prstGeom prst="rect">
            <a:avLst/>
          </a:prstGeom>
        </p:spPr>
        <p:txBody>
          <a:bodyPr vert="horz" lIns="93177" tIns="46589" rIns="93177" bIns="46589" rtlCol="0" anchor="b"/>
          <a:lstStyle>
            <a:lvl1pPr marL="582359" indent="0" algn="l">
              <a:defRPr sz="1200"/>
            </a:lvl1p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pitchFamily="34" charset="0"/>
              </a:defRPr>
            </a:lvl1pPr>
          </a:lstStyle>
          <a:p>
            <a:fld id="{386CE63F-9E7F-4C04-9D0D-FCA25A8E9E86}" type="datetime8">
              <a:rPr lang="en-US" smtClean="0"/>
              <a:t>3/20/2025 10:50 AM</a:t>
            </a:fld>
            <a:endParaRPr lang="en-US"/>
          </a:p>
        </p:txBody>
      </p:sp>
      <p:sp>
        <p:nvSpPr>
          <p:cNvPr id="12" name="Notes Placeholder 11"/>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6040627" y="8829967"/>
            <a:ext cx="968150" cy="464820"/>
          </a:xfrm>
          <a:prstGeom prst="rect">
            <a:avLst/>
          </a:prstGeom>
        </p:spPr>
        <p:txBody>
          <a:bodyPr vert="horz" lIns="93177" tIns="46589" rIns="93177" bIns="46589"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F8E10-4799-EA2E-5CD8-871E28AFA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67E05-6A2F-0826-C1F3-67F74A8A7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8BD13-89B4-DB8F-3B0A-AD48A41C8433}"/>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58BF8F30-1AC8-A82A-08C1-43730F3BD55B}"/>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FB6F8766-0DFA-3443-76AC-741E17302777}"/>
              </a:ext>
            </a:extLst>
          </p:cNvPr>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FF4944CD-10CF-4A82-901A-4851EB54EF1C}"/>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3/20/2025 10:50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7CFE6698-F6EC-DF96-559F-15DA7B56099F}"/>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9396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462A5-FF08-4329-789D-7B7994965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6341-9622-F7FF-8F7F-7232D04CC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304C9-0CCC-A6A0-6561-7D2E2F8A6B06}"/>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50C650C8-9E53-F0E9-D07D-6B9ECBCF29C7}"/>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4B974C03-0B1E-2D38-E216-FA8D1CC2D10F}"/>
              </a:ext>
            </a:extLst>
          </p:cNvPr>
          <p:cNvSpPr>
            <a:spLocks noGrp="1"/>
          </p:cNvSpPr>
          <p:nvPr>
            <p:ph type="ftr" sz="quarter" idx="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DDC6E110-F08B-58D4-1E5B-0301240D091A}"/>
              </a:ext>
            </a:extLst>
          </p:cNvPr>
          <p:cNvSpPr>
            <a:spLocks noGrp="1"/>
          </p:cNvSpPr>
          <p:nvPr>
            <p:ph type="dt" idx="1"/>
          </p:nvPr>
        </p:nvSpPr>
        <p:spPr/>
        <p:txBody>
          <a:bodyPr/>
          <a:lstStyle/>
          <a:p>
            <a:fld id="{386CE63F-9E7F-4C04-9D0D-FCA25A8E9E86}" type="datetime8">
              <a:rPr lang="en-US" smtClean="0"/>
              <a:t>3/20/2025 10:50 AM</a:t>
            </a:fld>
            <a:endParaRPr lang="en-US"/>
          </a:p>
        </p:txBody>
      </p:sp>
      <p:sp>
        <p:nvSpPr>
          <p:cNvPr id="7" name="Slide Number Placeholder 6">
            <a:extLst>
              <a:ext uri="{FF2B5EF4-FFF2-40B4-BE49-F238E27FC236}">
                <a16:creationId xmlns:a16="http://schemas.microsoft.com/office/drawing/2014/main" id="{D0739042-D476-8C9D-B73E-728EFBBE8FA1}"/>
              </a:ext>
            </a:extLst>
          </p:cNvPr>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8731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84620-8F15-EC68-4F37-E706ED903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88384-0ED6-0160-3D54-31E32EC0A7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BB4902-A5A9-D9EE-D3A5-B154F7A0E5B9}"/>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624D270A-D7D2-6771-5B7F-D614BE56ED79}"/>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04996207-6135-1610-2AAA-8417E02773CB}"/>
              </a:ext>
            </a:extLst>
          </p:cNvPr>
          <p:cNvSpPr>
            <a:spLocks noGrp="1"/>
          </p:cNvSpPr>
          <p:nvPr>
            <p:ph type="ftr" sz="quarter" idx="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47F4F6D3-DE73-C171-D691-FBC27C1A3C28}"/>
              </a:ext>
            </a:extLst>
          </p:cNvPr>
          <p:cNvSpPr>
            <a:spLocks noGrp="1"/>
          </p:cNvSpPr>
          <p:nvPr>
            <p:ph type="dt" idx="1"/>
          </p:nvPr>
        </p:nvSpPr>
        <p:spPr/>
        <p:txBody>
          <a:bodyPr/>
          <a:lstStyle/>
          <a:p>
            <a:fld id="{386CE63F-9E7F-4C04-9D0D-FCA25A8E9E86}" type="datetime8">
              <a:rPr lang="en-US" smtClean="0"/>
              <a:t>3/20/2025 10:50 AM</a:t>
            </a:fld>
            <a:endParaRPr lang="en-US"/>
          </a:p>
        </p:txBody>
      </p:sp>
      <p:sp>
        <p:nvSpPr>
          <p:cNvPr id="7" name="Slide Number Placeholder 6">
            <a:extLst>
              <a:ext uri="{FF2B5EF4-FFF2-40B4-BE49-F238E27FC236}">
                <a16:creationId xmlns:a16="http://schemas.microsoft.com/office/drawing/2014/main" id="{D52AF671-C7E3-DAAC-CE3A-D7D1F4B74F86}"/>
              </a:ext>
            </a:extLst>
          </p:cNvPr>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401149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4C8CC-D798-BC4D-0D74-85AEBDD87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B8AC9F-C185-F302-3102-039178A06A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18617-1A2B-C90D-828C-702BCF132456}"/>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D3E6AB71-9673-7564-385E-A1E47BF18E3F}"/>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C97F0CB8-112C-A3B8-C122-E1D05FE9946D}"/>
              </a:ext>
            </a:extLst>
          </p:cNvPr>
          <p:cNvSpPr>
            <a:spLocks noGrp="1"/>
          </p:cNvSpPr>
          <p:nvPr>
            <p:ph type="ftr" sz="quarter" idx="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0D456845-9B85-D7B2-29EC-B1474835AB14}"/>
              </a:ext>
            </a:extLst>
          </p:cNvPr>
          <p:cNvSpPr>
            <a:spLocks noGrp="1"/>
          </p:cNvSpPr>
          <p:nvPr>
            <p:ph type="dt" idx="1"/>
          </p:nvPr>
        </p:nvSpPr>
        <p:spPr/>
        <p:txBody>
          <a:bodyPr/>
          <a:lstStyle/>
          <a:p>
            <a:fld id="{386CE63F-9E7F-4C04-9D0D-FCA25A8E9E86}" type="datetime8">
              <a:rPr lang="en-US" smtClean="0"/>
              <a:t>3/20/2025 10:50 AM</a:t>
            </a:fld>
            <a:endParaRPr lang="en-US"/>
          </a:p>
        </p:txBody>
      </p:sp>
      <p:sp>
        <p:nvSpPr>
          <p:cNvPr id="7" name="Slide Number Placeholder 6">
            <a:extLst>
              <a:ext uri="{FF2B5EF4-FFF2-40B4-BE49-F238E27FC236}">
                <a16:creationId xmlns:a16="http://schemas.microsoft.com/office/drawing/2014/main" id="{0701D815-E029-C1F3-32B0-39968EAA940E}"/>
              </a:ext>
            </a:extLst>
          </p:cNvPr>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323733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35041-4971-B7EC-36CE-C4B70FFFA2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6C9514-150B-4EA3-BBEB-F9FFB8C35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2209DA-10F7-553C-64C0-055F4823B9EE}"/>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08CC3B10-832B-30FF-FF4A-7FB1A2825C4F}"/>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185DF45B-1F9B-518E-2DE9-DBC02B49387C}"/>
              </a:ext>
            </a:extLst>
          </p:cNvPr>
          <p:cNvSpPr>
            <a:spLocks noGrp="1"/>
          </p:cNvSpPr>
          <p:nvPr>
            <p:ph type="ftr" sz="quarter" idx="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98E5DB49-839F-789D-A40B-169326050CA3}"/>
              </a:ext>
            </a:extLst>
          </p:cNvPr>
          <p:cNvSpPr>
            <a:spLocks noGrp="1"/>
          </p:cNvSpPr>
          <p:nvPr>
            <p:ph type="dt" idx="1"/>
          </p:nvPr>
        </p:nvSpPr>
        <p:spPr/>
        <p:txBody>
          <a:bodyPr/>
          <a:lstStyle/>
          <a:p>
            <a:fld id="{386CE63F-9E7F-4C04-9D0D-FCA25A8E9E86}" type="datetime8">
              <a:rPr lang="en-US" smtClean="0"/>
              <a:t>3/20/2025 10:50 AM</a:t>
            </a:fld>
            <a:endParaRPr lang="en-US"/>
          </a:p>
        </p:txBody>
      </p:sp>
      <p:sp>
        <p:nvSpPr>
          <p:cNvPr id="7" name="Slide Number Placeholder 6">
            <a:extLst>
              <a:ext uri="{FF2B5EF4-FFF2-40B4-BE49-F238E27FC236}">
                <a16:creationId xmlns:a16="http://schemas.microsoft.com/office/drawing/2014/main" id="{A0D4BC22-974A-FFC4-81DF-697B720D24F7}"/>
              </a:ext>
            </a:extLst>
          </p:cNvPr>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2370891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497"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4" userDrawn="1">
          <p15:clr>
            <a:srgbClr val="A4A3A4"/>
          </p15:clr>
        </p15:guide>
        <p15:guide id="11" pos="1371" userDrawn="1">
          <p15:clr>
            <a:srgbClr val="A4A3A4"/>
          </p15:clr>
        </p15:guide>
        <p15:guide id="12" pos="1633" userDrawn="1">
          <p15:clr>
            <a:srgbClr val="A4A3A4"/>
          </p15:clr>
        </p15:guide>
        <p15:guide id="13" pos="1749" userDrawn="1">
          <p15:clr>
            <a:srgbClr val="A4A3A4"/>
          </p15:clr>
        </p15:guide>
        <p15:guide id="14" pos="2015" userDrawn="1">
          <p15:clr>
            <a:srgbClr val="A4A3A4"/>
          </p15:clr>
        </p15:guide>
        <p15:guide id="15" pos="2134" userDrawn="1">
          <p15:clr>
            <a:srgbClr val="A4A3A4"/>
          </p15:clr>
        </p15:guide>
        <p15:guide id="16" pos="2393" userDrawn="1">
          <p15:clr>
            <a:srgbClr val="A4A3A4"/>
          </p15:clr>
        </p15:guide>
        <p15:guide id="17" pos="2506" userDrawn="1">
          <p15:clr>
            <a:srgbClr val="A4A3A4"/>
          </p15:clr>
        </p15:guide>
        <p15:guide id="18" pos="2768" userDrawn="1">
          <p15:clr>
            <a:srgbClr val="A4A3A4"/>
          </p15:clr>
        </p15:guide>
        <p15:guide id="19" pos="2889"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9" userDrawn="1">
          <p15:clr>
            <a:srgbClr val="A4A3A4"/>
          </p15:clr>
        </p15:guide>
        <p15:guide id="28" orient="horz" pos="1338" userDrawn="1">
          <p15:clr>
            <a:srgbClr val="5ACBF0"/>
          </p15:clr>
        </p15:guide>
        <p15:guide id="29" orient="horz" pos="1866" userDrawn="1">
          <p15:clr>
            <a:srgbClr val="5ACBF0"/>
          </p15:clr>
        </p15:guide>
        <p15:guide id="30" orient="horz" pos="422"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_Microsof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497"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4" userDrawn="1">
          <p15:clr>
            <a:srgbClr val="A4A3A4"/>
          </p15:clr>
        </p15:guide>
        <p15:guide id="11" pos="1371" userDrawn="1">
          <p15:clr>
            <a:srgbClr val="A4A3A4"/>
          </p15:clr>
        </p15:guide>
        <p15:guide id="12" pos="1633" userDrawn="1">
          <p15:clr>
            <a:srgbClr val="A4A3A4"/>
          </p15:clr>
        </p15:guide>
        <p15:guide id="13" pos="1749" userDrawn="1">
          <p15:clr>
            <a:srgbClr val="A4A3A4"/>
          </p15:clr>
        </p15:guide>
        <p15:guide id="14" pos="2011"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9" userDrawn="1">
          <p15:clr>
            <a:srgbClr val="A4A3A4"/>
          </p15:clr>
        </p15:guide>
        <p15:guide id="28" orient="horz" pos="1327" userDrawn="1">
          <p15:clr>
            <a:srgbClr val="5ACBF0"/>
          </p15:clr>
        </p15:guide>
        <p15:guide id="29" orient="horz" pos="1864" userDrawn="1">
          <p15:clr>
            <a:srgbClr val="5ACBF0"/>
          </p15:clr>
        </p15:guide>
        <p15:guide id="30" orient="horz" pos="422"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_Partner">
    <p:bg>
      <p:bgPr>
        <a:solidFill>
          <a:schemeClr val="tx2"/>
        </a:solidFill>
        <a:effectLst/>
      </p:bgPr>
    </p:bg>
    <p:spTree>
      <p:nvGrpSpPr>
        <p:cNvPr id="1" name=""/>
        <p:cNvGrpSpPr/>
        <p:nvPr/>
      </p:nvGrpSpPr>
      <p:grpSpPr>
        <a:xfrm>
          <a:off x="0" y="0"/>
          <a:ext cx="0" cy="0"/>
          <a:chOff x="0" y="0"/>
          <a:chExt cx="0" cy="0"/>
        </a:xfrm>
      </p:grpSpPr>
      <p:sp>
        <p:nvSpPr>
          <p:cNvPr id="2" name="Picture Placeholder" descr="This photo is a 'placeholder' only. Drag or drop your photo here, or click and tap the center to insert a photo.">
            <a:extLst>
              <a:ext uri="{FF2B5EF4-FFF2-40B4-BE49-F238E27FC236}">
                <a16:creationId xmlns:a16="http://schemas.microsoft.com/office/drawing/2014/main" id="{C5119AF7-9508-87FA-9A12-358F2C01AB32}"/>
              </a:ext>
            </a:extLst>
          </p:cNvPr>
          <p:cNvSpPr>
            <a:spLocks noGrp="1"/>
          </p:cNvSpPr>
          <p:nvPr>
            <p:ph type="pic" sz="quarter" idx="15" hasCustomPrompt="1"/>
          </p:nvPr>
        </p:nvSpPr>
        <p:spPr bwMode="ltGray">
          <a:xfrm>
            <a:off x="373063" y="428625"/>
            <a:ext cx="1714500" cy="532711"/>
          </a:xfrm>
          <a:prstGeom prst="roundRect">
            <a:avLst>
              <a:gd name="adj" fmla="val 18119"/>
            </a:avLst>
          </a:prstGeom>
          <a:noFill/>
        </p:spPr>
        <p:txBody>
          <a:bodyPr wrap="none" lIns="0" tIns="0" rIns="0" bIns="0" anchor="ctr" anchorCtr="0">
            <a:noAutofit/>
          </a:bodyPr>
          <a:lstStyle>
            <a:lvl1pPr marL="0" indent="0" algn="ctr">
              <a:lnSpc>
                <a:spcPct val="100000"/>
              </a:lnSpc>
              <a:buNone/>
              <a:defRPr sz="900" b="0">
                <a:solidFill>
                  <a:srgbClr val="F4364C"/>
                </a:solidFill>
                <a:latin typeface="+mj-lt"/>
                <a:cs typeface="Segoe UI" panose="020B0502040204020203" pitchFamily="34" charset="0"/>
              </a:defRPr>
            </a:lvl1pPr>
          </a:lstStyle>
          <a:p>
            <a:r>
              <a:rPr lang="en-US"/>
              <a:t>INSERT PARTNER LOGO</a:t>
            </a:r>
          </a:p>
          <a:p>
            <a:r>
              <a:rPr lang="en-US"/>
              <a:t>Click to replace with your logo</a:t>
            </a:r>
          </a:p>
        </p:txBody>
      </p:sp>
    </p:spTree>
    <p:extLst>
      <p:ext uri="{BB962C8B-B14F-4D97-AF65-F5344CB8AC3E}">
        <p14:creationId xmlns:p14="http://schemas.microsoft.com/office/powerpoint/2010/main" val="45522619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497"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4" userDrawn="1">
          <p15:clr>
            <a:srgbClr val="A4A3A4"/>
          </p15:clr>
        </p15:guide>
        <p15:guide id="11" pos="1371" userDrawn="1">
          <p15:clr>
            <a:srgbClr val="A4A3A4"/>
          </p15:clr>
        </p15:guide>
        <p15:guide id="12" pos="1633" userDrawn="1">
          <p15:clr>
            <a:srgbClr val="A4A3A4"/>
          </p15:clr>
        </p15:guide>
        <p15:guide id="13" pos="1749" userDrawn="1">
          <p15:clr>
            <a:srgbClr val="A4A3A4"/>
          </p15:clr>
        </p15:guide>
        <p15:guide id="14" pos="2011"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9" userDrawn="1">
          <p15:clr>
            <a:srgbClr val="A4A3A4"/>
          </p15:clr>
        </p15:guide>
        <p15:guide id="28" orient="horz" pos="1327" userDrawn="1">
          <p15:clr>
            <a:srgbClr val="5ACBF0"/>
          </p15:clr>
        </p15:guide>
        <p15:guide id="29" orient="horz" pos="1864" userDrawn="1">
          <p15:clr>
            <a:srgbClr val="5ACBF0"/>
          </p15:clr>
        </p15:guide>
        <p15:guide id="30" orient="horz" pos="422"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F4F3F5"/>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17" y="670560"/>
            <a:ext cx="7024307" cy="1625060"/>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27" y="2105405"/>
            <a:ext cx="7024307" cy="2997295"/>
          </a:xfrm>
          <a:prstGeom prst="rect">
            <a:avLst/>
          </a:prstGeom>
        </p:spPr>
        <p:txBody>
          <a:bodyPr vert="horz" wrap="square" lIns="0" tIns="0" rIns="0" bIns="0" rtlCol="0">
            <a:spAutoFit/>
          </a:bodyPr>
          <a:lstStyle/>
          <a:p>
            <a:pPr marL="335288" marR="0" lvl="0" indent="-335288" algn="l" defTabSz="1368053" rtl="0" eaLnBrk="1" fontAlgn="auto" latinLnBrk="0" hangingPunct="1">
              <a:lnSpc>
                <a:spcPct val="100000"/>
              </a:lnSpc>
              <a:spcBef>
                <a:spcPct val="20000"/>
              </a:spcBef>
              <a:spcAft>
                <a:spcPts val="0"/>
              </a:spcAft>
              <a:buClrTx/>
              <a:buSzPct val="90000"/>
              <a:buFont typeface="Wingdings" panose="05000000000000000000" pitchFamily="2" charset="2"/>
              <a:buChar char=""/>
              <a:tabLst/>
            </a:pPr>
            <a:r>
              <a:rPr lang="en-US"/>
              <a:t>Click to edit Master text styles</a:t>
            </a:r>
          </a:p>
          <a:p>
            <a:pPr marL="335288" marR="0" lvl="1" indent="-335288" algn="l" defTabSz="1368053" rtl="0" eaLnBrk="1" fontAlgn="auto" latinLnBrk="0" hangingPunct="1">
              <a:lnSpc>
                <a:spcPct val="100000"/>
              </a:lnSpc>
              <a:spcBef>
                <a:spcPct val="20000"/>
              </a:spcBef>
              <a:spcAft>
                <a:spcPts val="0"/>
              </a:spcAft>
              <a:buClrTx/>
              <a:buSzPct val="90000"/>
              <a:buFont typeface="Wingdings" panose="05000000000000000000" pitchFamily="2" charset="2"/>
              <a:buChar char=""/>
              <a:tabLst/>
            </a:pPr>
            <a:r>
              <a:rPr lang="en-US"/>
              <a:t>Second level</a:t>
            </a:r>
          </a:p>
          <a:p>
            <a:pPr marL="335288" marR="0" lvl="2" indent="-335288" algn="l" defTabSz="1368053" rtl="0" eaLnBrk="1" fontAlgn="auto" latinLnBrk="0" hangingPunct="1">
              <a:lnSpc>
                <a:spcPct val="100000"/>
              </a:lnSpc>
              <a:spcBef>
                <a:spcPct val="20000"/>
              </a:spcBef>
              <a:spcAft>
                <a:spcPts val="0"/>
              </a:spcAft>
              <a:buClrTx/>
              <a:buSzPct val="90000"/>
              <a:buFont typeface="Wingdings" panose="05000000000000000000" pitchFamily="2" charset="2"/>
              <a:buChar char=""/>
              <a:tabLst/>
            </a:pPr>
            <a:r>
              <a:rPr lang="en-US"/>
              <a:t>Third level</a:t>
            </a:r>
          </a:p>
          <a:p>
            <a:pPr marL="335288" marR="0" lvl="3" indent="-335288" algn="l" defTabSz="1368053" rtl="0" eaLnBrk="1" fontAlgn="auto" latinLnBrk="0" hangingPunct="1">
              <a:lnSpc>
                <a:spcPct val="100000"/>
              </a:lnSpc>
              <a:spcBef>
                <a:spcPct val="20000"/>
              </a:spcBef>
              <a:spcAft>
                <a:spcPts val="0"/>
              </a:spcAft>
              <a:buClrTx/>
              <a:buSzPct val="90000"/>
              <a:buFont typeface="Wingdings" panose="05000000000000000000" pitchFamily="2" charset="2"/>
              <a:buChar char=""/>
              <a:tabLst/>
            </a:pPr>
            <a:r>
              <a:rPr lang="en-US"/>
              <a:t>Fourth level</a:t>
            </a:r>
          </a:p>
          <a:p>
            <a:pPr marL="335288" marR="0" lvl="4" indent="-335288" algn="l" defTabSz="1368053" rtl="0" eaLnBrk="1" fontAlgn="auto" latinLnBrk="0" hangingPunct="1">
              <a:lnSpc>
                <a:spcPct val="100000"/>
              </a:lnSpc>
              <a:spcBef>
                <a:spcPct val="20000"/>
              </a:spcBef>
              <a:spcAft>
                <a:spcPts val="0"/>
              </a:spcAft>
              <a:buClrTx/>
              <a:buSzPct val="90000"/>
              <a:buFont typeface="Wingdings" panose="05000000000000000000" pitchFamily="2" charset="2"/>
              <a:buChar char=""/>
              <a:tabLst/>
            </a:pPr>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7772400" cy="100584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373075" cy="858317"/>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68224" tIns="214579" rIns="268224" bIns="214579" numCol="1" spcCol="0" rtlCol="0" fromWordArt="0" anchor="t" anchorCtr="0" forceAA="0" compatLnSpc="1">
            <a:prstTxWarp prst="textNoShape">
              <a:avLst/>
            </a:prstTxWarp>
            <a:noAutofit/>
          </a:bodyPr>
          <a:lstStyle/>
          <a:p>
            <a:pPr algn="ctr" defTabSz="1367657" fontAlgn="base">
              <a:lnSpc>
                <a:spcPct val="90000"/>
              </a:lnSpc>
              <a:spcBef>
                <a:spcPct val="0"/>
              </a:spcBef>
              <a:spcAft>
                <a:spcPct val="0"/>
              </a:spcAft>
            </a:pPr>
            <a:endParaRPr lang="en-US" sz="352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86538" cy="42915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68224" tIns="214579" rIns="268224" bIns="214579" numCol="1" spcCol="0" rtlCol="0" fromWordArt="0" anchor="t" anchorCtr="0" forceAA="0" compatLnSpc="1">
            <a:prstTxWarp prst="textNoShape">
              <a:avLst/>
            </a:prstTxWarp>
            <a:noAutofit/>
          </a:bodyPr>
          <a:lstStyle/>
          <a:p>
            <a:pPr algn="ctr" defTabSz="1367657" fontAlgn="base">
              <a:lnSpc>
                <a:spcPct val="90000"/>
              </a:lnSpc>
              <a:spcBef>
                <a:spcPct val="0"/>
              </a:spcBef>
              <a:spcAft>
                <a:spcPct val="0"/>
              </a:spcAft>
            </a:pPr>
            <a:endParaRPr lang="en-US" sz="352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671" r:id="rId1"/>
    <p:sldLayoutId id="2147484673" r:id="rId2"/>
    <p:sldLayoutId id="2147484674" r:id="rId3"/>
  </p:sldLayoutIdLst>
  <p:transition>
    <p:fade/>
  </p:transition>
  <p:hf sldNum="0" hdr="0" ftr="0" dt="0"/>
  <p:txStyles>
    <p:titleStyle>
      <a:lvl1pPr algn="l" defTabSz="1368053" rtl="0" eaLnBrk="1" latinLnBrk="0" hangingPunct="1">
        <a:lnSpc>
          <a:spcPct val="100000"/>
        </a:lnSpc>
        <a:spcBef>
          <a:spcPct val="0"/>
        </a:spcBef>
        <a:buNone/>
        <a:defRPr lang="en-US" sz="5280" b="0" kern="1200" cap="none" spc="-73" baseline="0" dirty="0">
          <a:ln w="3175">
            <a:noFill/>
          </a:ln>
          <a:solidFill>
            <a:schemeClr val="tx1"/>
          </a:solidFill>
          <a:effectLst/>
          <a:latin typeface="+mj-lt"/>
          <a:ea typeface="+mn-ea"/>
          <a:cs typeface="Segoe UI" pitchFamily="34" charset="0"/>
        </a:defRPr>
      </a:lvl1pPr>
    </p:titleStyle>
    <p:bodyStyle>
      <a:lvl1pPr marL="335288" marR="0" indent="-335288" algn="l" defTabSz="136805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4107" kern="1200" spc="0" baseline="0" dirty="0">
          <a:solidFill>
            <a:schemeClr val="tx1"/>
          </a:solidFill>
          <a:latin typeface="+mn-lt"/>
          <a:ea typeface="+mn-ea"/>
          <a:cs typeface="Segoe UI" panose="020B0502040204020203" pitchFamily="34" charset="0"/>
        </a:defRPr>
      </a:lvl1pPr>
      <a:lvl2pPr marL="670575" marR="0" indent="-335288" algn="l" defTabSz="136805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933" kern="1200" spc="0" baseline="0">
          <a:solidFill>
            <a:schemeClr val="tx1"/>
          </a:solidFill>
          <a:latin typeface="+mn-lt"/>
          <a:ea typeface="+mn-ea"/>
          <a:cs typeface="+mn-cs"/>
        </a:defRPr>
      </a:lvl2pPr>
      <a:lvl3pPr marL="963952" marR="0" indent="-293377" algn="l" defTabSz="136805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347" kern="1200" spc="0" baseline="0">
          <a:solidFill>
            <a:schemeClr val="tx1"/>
          </a:solidFill>
          <a:latin typeface="+mn-lt"/>
          <a:ea typeface="+mn-ea"/>
          <a:cs typeface="+mn-cs"/>
        </a:defRPr>
      </a:lvl3pPr>
      <a:lvl4pPr marL="1236374" marR="0" indent="-265436" algn="l" defTabSz="136805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53" kern="1200" spc="0" baseline="0">
          <a:solidFill>
            <a:schemeClr val="tx1"/>
          </a:solidFill>
          <a:latin typeface="+mn-lt"/>
          <a:ea typeface="+mn-ea"/>
          <a:cs typeface="+mn-cs"/>
        </a:defRPr>
      </a:lvl4pPr>
      <a:lvl5pPr marL="1501810" marR="0" indent="-246809" algn="l" defTabSz="136805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53" kern="1200" spc="0" baseline="0">
          <a:solidFill>
            <a:schemeClr val="tx1"/>
          </a:solidFill>
          <a:latin typeface="+mn-lt"/>
          <a:ea typeface="+mn-ea"/>
          <a:cs typeface="+mn-cs"/>
        </a:defRPr>
      </a:lvl5pPr>
      <a:lvl6pPr marL="3762144" indent="-342014" algn="l" defTabSz="1368053" rtl="0" eaLnBrk="1" latinLnBrk="0" hangingPunct="1">
        <a:spcBef>
          <a:spcPct val="20000"/>
        </a:spcBef>
        <a:buFont typeface="Arial" pitchFamily="34" charset="0"/>
        <a:buChar char="•"/>
        <a:defRPr sz="2933" kern="1200">
          <a:solidFill>
            <a:schemeClr val="tx1"/>
          </a:solidFill>
          <a:latin typeface="+mn-lt"/>
          <a:ea typeface="+mn-ea"/>
          <a:cs typeface="+mn-cs"/>
        </a:defRPr>
      </a:lvl6pPr>
      <a:lvl7pPr marL="4446172" indent="-342014" algn="l" defTabSz="1368053" rtl="0" eaLnBrk="1" latinLnBrk="0" hangingPunct="1">
        <a:spcBef>
          <a:spcPct val="20000"/>
        </a:spcBef>
        <a:buFont typeface="Arial" pitchFamily="34" charset="0"/>
        <a:buChar char="•"/>
        <a:defRPr sz="2933" kern="1200">
          <a:solidFill>
            <a:schemeClr val="tx1"/>
          </a:solidFill>
          <a:latin typeface="+mn-lt"/>
          <a:ea typeface="+mn-ea"/>
          <a:cs typeface="+mn-cs"/>
        </a:defRPr>
      </a:lvl7pPr>
      <a:lvl8pPr marL="5130198" indent="-342014" algn="l" defTabSz="1368053" rtl="0" eaLnBrk="1" latinLnBrk="0" hangingPunct="1">
        <a:spcBef>
          <a:spcPct val="20000"/>
        </a:spcBef>
        <a:buFont typeface="Arial" pitchFamily="34" charset="0"/>
        <a:buChar char="•"/>
        <a:defRPr sz="2933" kern="1200">
          <a:solidFill>
            <a:schemeClr val="tx1"/>
          </a:solidFill>
          <a:latin typeface="+mn-lt"/>
          <a:ea typeface="+mn-ea"/>
          <a:cs typeface="+mn-cs"/>
        </a:defRPr>
      </a:lvl8pPr>
      <a:lvl9pPr marL="5814226" indent="-342014" algn="l" defTabSz="1368053" rtl="0" eaLnBrk="1" latinLnBrk="0" hangingPunct="1">
        <a:spcBef>
          <a:spcPct val="20000"/>
        </a:spcBef>
        <a:buFont typeface="Arial" pitchFamily="34" charset="0"/>
        <a:buChar char="•"/>
        <a:defRPr sz="2933" kern="1200">
          <a:solidFill>
            <a:schemeClr val="tx1"/>
          </a:solidFill>
          <a:latin typeface="+mn-lt"/>
          <a:ea typeface="+mn-ea"/>
          <a:cs typeface="+mn-cs"/>
        </a:defRPr>
      </a:lvl9pPr>
    </p:bodyStyle>
    <p:otherStyle>
      <a:defPPr>
        <a:defRPr lang="en-US"/>
      </a:defPPr>
      <a:lvl1pPr marL="0" algn="l" defTabSz="1368053" rtl="0" eaLnBrk="1" latinLnBrk="0" hangingPunct="1">
        <a:defRPr sz="2640" kern="1200">
          <a:solidFill>
            <a:schemeClr val="tx1"/>
          </a:solidFill>
          <a:latin typeface="+mn-lt"/>
          <a:ea typeface="+mn-ea"/>
          <a:cs typeface="+mn-cs"/>
        </a:defRPr>
      </a:lvl1pPr>
      <a:lvl2pPr marL="684026" algn="l" defTabSz="1368053" rtl="0" eaLnBrk="1" latinLnBrk="0" hangingPunct="1">
        <a:defRPr sz="2640" kern="1200">
          <a:solidFill>
            <a:schemeClr val="tx1"/>
          </a:solidFill>
          <a:latin typeface="+mn-lt"/>
          <a:ea typeface="+mn-ea"/>
          <a:cs typeface="+mn-cs"/>
        </a:defRPr>
      </a:lvl2pPr>
      <a:lvl3pPr marL="1368053" algn="l" defTabSz="1368053" rtl="0" eaLnBrk="1" latinLnBrk="0" hangingPunct="1">
        <a:defRPr sz="2640" kern="1200">
          <a:solidFill>
            <a:schemeClr val="tx1"/>
          </a:solidFill>
          <a:latin typeface="+mn-lt"/>
          <a:ea typeface="+mn-ea"/>
          <a:cs typeface="+mn-cs"/>
        </a:defRPr>
      </a:lvl3pPr>
      <a:lvl4pPr marL="2052079" algn="l" defTabSz="1368053" rtl="0" eaLnBrk="1" latinLnBrk="0" hangingPunct="1">
        <a:defRPr sz="2640" kern="1200">
          <a:solidFill>
            <a:schemeClr val="tx1"/>
          </a:solidFill>
          <a:latin typeface="+mn-lt"/>
          <a:ea typeface="+mn-ea"/>
          <a:cs typeface="+mn-cs"/>
        </a:defRPr>
      </a:lvl4pPr>
      <a:lvl5pPr marL="2736105" algn="l" defTabSz="1368053" rtl="0" eaLnBrk="1" latinLnBrk="0" hangingPunct="1">
        <a:defRPr sz="2640" kern="1200">
          <a:solidFill>
            <a:schemeClr val="tx1"/>
          </a:solidFill>
          <a:latin typeface="+mn-lt"/>
          <a:ea typeface="+mn-ea"/>
          <a:cs typeface="+mn-cs"/>
        </a:defRPr>
      </a:lvl5pPr>
      <a:lvl6pPr marL="3420133" algn="l" defTabSz="1368053" rtl="0" eaLnBrk="1" latinLnBrk="0" hangingPunct="1">
        <a:defRPr sz="2640" kern="1200">
          <a:solidFill>
            <a:schemeClr val="tx1"/>
          </a:solidFill>
          <a:latin typeface="+mn-lt"/>
          <a:ea typeface="+mn-ea"/>
          <a:cs typeface="+mn-cs"/>
        </a:defRPr>
      </a:lvl6pPr>
      <a:lvl7pPr marL="4104158" algn="l" defTabSz="1368053" rtl="0" eaLnBrk="1" latinLnBrk="0" hangingPunct="1">
        <a:defRPr sz="2640" kern="1200">
          <a:solidFill>
            <a:schemeClr val="tx1"/>
          </a:solidFill>
          <a:latin typeface="+mn-lt"/>
          <a:ea typeface="+mn-ea"/>
          <a:cs typeface="+mn-cs"/>
        </a:defRPr>
      </a:lvl7pPr>
      <a:lvl8pPr marL="4788184" algn="l" defTabSz="1368053" rtl="0" eaLnBrk="1" latinLnBrk="0" hangingPunct="1">
        <a:defRPr sz="2640" kern="1200">
          <a:solidFill>
            <a:schemeClr val="tx1"/>
          </a:solidFill>
          <a:latin typeface="+mn-lt"/>
          <a:ea typeface="+mn-ea"/>
          <a:cs typeface="+mn-cs"/>
        </a:defRPr>
      </a:lvl8pPr>
      <a:lvl9pPr marL="5472212" algn="l" defTabSz="1368053" rtl="0" eaLnBrk="1" latinLnBrk="0" hangingPunct="1">
        <a:defRPr sz="264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userDrawn="1">
          <p15:clr>
            <a:srgbClr val="C35EA4"/>
          </p15:clr>
        </p15:guide>
        <p15:guide id="17" pos="4667" userDrawn="1">
          <p15:clr>
            <a:srgbClr val="C35EA4"/>
          </p15:clr>
        </p15:guide>
        <p15:guide id="25" orient="horz" pos="541" userDrawn="1">
          <p15:clr>
            <a:srgbClr val="C35EA4"/>
          </p15:clr>
        </p15:guide>
        <p15:guide id="26" orient="horz" pos="5792" userDrawn="1">
          <p15:clr>
            <a:srgbClr val="C35EA4"/>
          </p15:clr>
        </p15:guide>
        <p15:guide id="27" orient="horz" pos="270" userDrawn="1">
          <p15:clr>
            <a:srgbClr val="A4A3A4"/>
          </p15:clr>
        </p15:guide>
        <p15:guide id="28" pos="118" userDrawn="1">
          <p15:clr>
            <a:srgbClr val="A4A3A4"/>
          </p15:clr>
        </p15:guide>
        <p15:guide id="29" orient="horz" pos="6065" userDrawn="1">
          <p15:clr>
            <a:srgbClr val="A4A3A4"/>
          </p15:clr>
        </p15:guide>
        <p15:guide id="30" pos="477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aka.ms/AISkillsFest_onepagers"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aka.ms/AISkillsFest_onepagers" TargetMode="External"/><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aka.ms/AISkillsFest_onepagers" TargetMode="Externa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aka.ms/AISkillsFest_onepagers" TargetMode="Externa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aka.ms/AISkillsFest_onepagers" TargetMode="External"/><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2AFEF-764A-D9E0-FC24-890A9097CA8A}"/>
            </a:ext>
          </a:extLst>
        </p:cNvPr>
        <p:cNvGrpSpPr/>
        <p:nvPr/>
      </p:nvGrpSpPr>
      <p:grpSpPr>
        <a:xfrm>
          <a:off x="0" y="0"/>
          <a:ext cx="0" cy="0"/>
          <a:chOff x="0" y="0"/>
          <a:chExt cx="0" cy="0"/>
        </a:xfrm>
      </p:grpSpPr>
      <p:pic>
        <p:nvPicPr>
          <p:cNvPr id="55" name="Picture 54">
            <a:extLst>
              <a:ext uri="{FF2B5EF4-FFF2-40B4-BE49-F238E27FC236}">
                <a16:creationId xmlns:a16="http://schemas.microsoft.com/office/drawing/2014/main" id="{32E143E7-C87B-A71B-FD6E-81BB50F1202A}"/>
              </a:ext>
            </a:extLst>
          </p:cNvPr>
          <p:cNvPicPr>
            <a:picLocks noChangeAspect="1"/>
          </p:cNvPicPr>
          <p:nvPr/>
        </p:nvPicPr>
        <p:blipFill>
          <a:blip r:embed="rId3"/>
          <a:srcRect/>
          <a:stretch/>
        </p:blipFill>
        <p:spPr>
          <a:xfrm>
            <a:off x="0" y="2"/>
            <a:ext cx="7772395" cy="10058394"/>
          </a:xfrm>
          <a:prstGeom prst="rect">
            <a:avLst/>
          </a:prstGeom>
        </p:spPr>
      </p:pic>
      <p:cxnSp>
        <p:nvCxnSpPr>
          <p:cNvPr id="40" name="Straight Connector 39">
            <a:extLst>
              <a:ext uri="{FF2B5EF4-FFF2-40B4-BE49-F238E27FC236}">
                <a16:creationId xmlns:a16="http://schemas.microsoft.com/office/drawing/2014/main" id="{796DF2DF-2905-8542-A40C-480B54975D5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V="1">
            <a:off x="2422237" y="8944516"/>
            <a:ext cx="0" cy="520142"/>
          </a:xfrm>
          <a:prstGeom prst="line">
            <a:avLst/>
          </a:prstGeom>
          <a:ln w="31750" cap="rnd">
            <a:gradFill flip="none" rotWithShape="1">
              <a:gsLst>
                <a:gs pos="100000">
                  <a:schemeClr val="accent3"/>
                </a:gs>
                <a:gs pos="0">
                  <a:srgbClr val="2A446F"/>
                </a:gs>
              </a:gsLst>
              <a:lin ang="162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3AD6CF73-E72A-1979-9486-77BEE434BB96}"/>
              </a:ext>
            </a:extLst>
          </p:cNvPr>
          <p:cNvSpPr>
            <a:spLocks noGrp="1"/>
          </p:cNvSpPr>
          <p:nvPr>
            <p:ph type="title" idx="4294967295"/>
          </p:nvPr>
        </p:nvSpPr>
        <p:spPr>
          <a:xfrm>
            <a:off x="375017" y="-418519"/>
            <a:ext cx="7024307" cy="184666"/>
          </a:xfrm>
        </p:spPr>
        <p:txBody>
          <a:bodyPr vert="horz" wrap="square" lIns="0" tIns="0" rIns="0" bIns="0" rtlCol="0" anchor="b">
            <a:spAutoFit/>
          </a:bodyPr>
          <a:lstStyle/>
          <a:p>
            <a:r>
              <a:rPr lang="en-US" sz="1200">
                <a:solidFill>
                  <a:srgbClr val="F2EDF4"/>
                </a:solidFill>
              </a:rPr>
              <a:t>Microsoft AI Skills Fest </a:t>
            </a:r>
          </a:p>
        </p:txBody>
      </p:sp>
      <p:sp>
        <p:nvSpPr>
          <p:cNvPr id="9" name="Rectangle 8">
            <a:extLst>
              <a:ext uri="{FF2B5EF4-FFF2-40B4-BE49-F238E27FC236}">
                <a16:creationId xmlns:a16="http://schemas.microsoft.com/office/drawing/2014/main" id="{E8593572-5AF6-F27B-E59D-86233A7FD206}"/>
              </a:ext>
            </a:extLst>
          </p:cNvPr>
          <p:cNvSpPr>
            <a:spLocks noGrp="1" noRot="1" noMove="1" noResize="1" noEditPoints="1" noAdjustHandles="1" noChangeArrowheads="1" noChangeShapeType="1"/>
          </p:cNvSpPr>
          <p:nvPr/>
        </p:nvSpPr>
        <p:spPr>
          <a:xfrm>
            <a:off x="99358" y="9050112"/>
            <a:ext cx="2007529" cy="387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1" indent="0" algn="r" defTabSz="914367"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Register today and explore experiences</a:t>
            </a:r>
          </a:p>
        </p:txBody>
      </p:sp>
      <p:pic>
        <p:nvPicPr>
          <p:cNvPr id="3" name="Picture 2">
            <a:extLst>
              <a:ext uri="{FF2B5EF4-FFF2-40B4-BE49-F238E27FC236}">
                <a16:creationId xmlns:a16="http://schemas.microsoft.com/office/drawing/2014/main" id="{7CF276F6-28CC-82B2-E2EA-A63FB647E2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rcRect/>
          <a:stretch/>
        </p:blipFill>
        <p:spPr>
          <a:xfrm>
            <a:off x="6189286" y="8676883"/>
            <a:ext cx="1055409" cy="1055409"/>
          </a:xfrm>
          <a:prstGeom prst="rect">
            <a:avLst/>
          </a:prstGeom>
          <a:noFill/>
          <a:ln>
            <a:noFill/>
          </a:ln>
        </p:spPr>
      </p:pic>
      <p:grpSp>
        <p:nvGrpSpPr>
          <p:cNvPr id="25" name="Group 24" descr="Microsoft logo">
            <a:extLst>
              <a:ext uri="{FF2B5EF4-FFF2-40B4-BE49-F238E27FC236}">
                <a16:creationId xmlns:a16="http://schemas.microsoft.com/office/drawing/2014/main" id="{EF7D0D71-427E-FD3D-AB40-49872C3FF558}"/>
              </a:ext>
            </a:extLst>
          </p:cNvPr>
          <p:cNvGrpSpPr>
            <a:grpSpLocks noGrp="1" noUngrp="1" noRot="1" noChangeAspect="1" noMove="1" noResize="1"/>
          </p:cNvGrpSpPr>
          <p:nvPr/>
        </p:nvGrpSpPr>
        <p:grpSpPr bwMode="auto">
          <a:xfrm>
            <a:off x="393943" y="372021"/>
            <a:ext cx="1161288" cy="247886"/>
            <a:chOff x="3802" y="5844"/>
            <a:chExt cx="862" cy="184"/>
          </a:xfrm>
        </p:grpSpPr>
        <p:sp>
          <p:nvSpPr>
            <p:cNvPr id="26" name="AutoShape 3">
              <a:extLst>
                <a:ext uri="{FF2B5EF4-FFF2-40B4-BE49-F238E27FC236}">
                  <a16:creationId xmlns:a16="http://schemas.microsoft.com/office/drawing/2014/main" id="{A662969F-044C-0DCD-FDCD-91A1E9C3F018}"/>
                </a:ext>
              </a:extLst>
            </p:cNvPr>
            <p:cNvSpPr>
              <a:spLocks noGrp="1" noRot="1" noChangeAspect="1" noMove="1" noResize="1" noEditPoints="1" noAdjustHandles="1" noChangeArrowheads="1" noChangeShapeType="1"/>
            </p:cNvSpPr>
            <p:nvPr/>
          </p:nvSpPr>
          <p:spPr bwMode="auto">
            <a:xfrm>
              <a:off x="3803" y="5844"/>
              <a:ext cx="86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7" name="Freeform 5">
              <a:extLst>
                <a:ext uri="{FF2B5EF4-FFF2-40B4-BE49-F238E27FC236}">
                  <a16:creationId xmlns:a16="http://schemas.microsoft.com/office/drawing/2014/main" id="{34FFF885-7682-C838-9B0C-15FE9297CE6D}"/>
                </a:ext>
              </a:extLst>
            </p:cNvPr>
            <p:cNvSpPr>
              <a:spLocks noGrp="1" noRot="1" noMove="1" noResize="1" noEditPoints="1" noAdjustHandles="1" noChangeArrowheads="1" noChangeShapeType="1"/>
            </p:cNvSpPr>
            <p:nvPr/>
          </p:nvSpPr>
          <p:spPr bwMode="auto">
            <a:xfrm>
              <a:off x="4041" y="5873"/>
              <a:ext cx="623" cy="120"/>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82 w 1139"/>
                <a:gd name="T53" fmla="*/ 143 h 220"/>
                <a:gd name="T54" fmla="*/ 553 w 1139"/>
                <a:gd name="T55" fmla="*/ 200 h 220"/>
                <a:gd name="T56" fmla="*/ 610 w 1139"/>
                <a:gd name="T57" fmla="*/ 69 h 220"/>
                <a:gd name="T58" fmla="*/ 636 w 1139"/>
                <a:gd name="T59" fmla="*/ 109 h 220"/>
                <a:gd name="T60" fmla="*/ 568 w 1139"/>
                <a:gd name="T61" fmla="*/ 145 h 220"/>
                <a:gd name="T62" fmla="*/ 637 w 1139"/>
                <a:gd name="T63" fmla="*/ 180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885 w 1139"/>
                <a:gd name="T85" fmla="*/ 69 h 220"/>
                <a:gd name="T86" fmla="*/ 937 w 1139"/>
                <a:gd name="T87" fmla="*/ 199 h 220"/>
                <a:gd name="T88" fmla="*/ 809 w 1139"/>
                <a:gd name="T89" fmla="*/ 146 h 220"/>
                <a:gd name="T90" fmla="*/ 912 w 1139"/>
                <a:gd name="T91" fmla="*/ 180 h 220"/>
                <a:gd name="T92" fmla="*/ 884 w 1139"/>
                <a:gd name="T93" fmla="*/ 97 h 220"/>
                <a:gd name="T94" fmla="*/ 855 w 1139"/>
                <a:gd name="T95" fmla="*/ 180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171" y="15"/>
                    <a:pt x="171" y="15"/>
                    <a:pt x="218" y="15"/>
                  </a:cubicBezTo>
                  <a:cubicBezTo>
                    <a:pt x="218" y="15"/>
                    <a:pt x="218" y="15"/>
                    <a:pt x="218" y="217"/>
                  </a:cubicBezTo>
                  <a:cubicBezTo>
                    <a:pt x="218" y="217"/>
                    <a:pt x="218" y="217"/>
                    <a:pt x="184" y="217"/>
                  </a:cubicBezTo>
                  <a:cubicBezTo>
                    <a:pt x="184" y="217"/>
                    <a:pt x="184" y="217"/>
                    <a:pt x="184" y="89"/>
                  </a:cubicBezTo>
                  <a:cubicBezTo>
                    <a:pt x="184" y="80"/>
                    <a:pt x="184" y="67"/>
                    <a:pt x="185" y="52"/>
                  </a:cubicBezTo>
                  <a:cubicBezTo>
                    <a:pt x="185" y="52"/>
                    <a:pt x="185" y="52"/>
                    <a:pt x="185" y="52"/>
                  </a:cubicBezTo>
                  <a:cubicBezTo>
                    <a:pt x="183" y="58"/>
                    <a:pt x="182" y="65"/>
                    <a:pt x="180" y="68"/>
                  </a:cubicBezTo>
                  <a:cubicBezTo>
                    <a:pt x="180" y="68"/>
                    <a:pt x="180" y="68"/>
                    <a:pt x="120" y="217"/>
                  </a:cubicBezTo>
                  <a:cubicBezTo>
                    <a:pt x="120" y="217"/>
                    <a:pt x="120" y="217"/>
                    <a:pt x="97" y="217"/>
                  </a:cubicBezTo>
                  <a:cubicBezTo>
                    <a:pt x="97" y="217"/>
                    <a:pt x="97" y="217"/>
                    <a:pt x="37" y="70"/>
                  </a:cubicBezTo>
                  <a:cubicBezTo>
                    <a:pt x="36" y="66"/>
                    <a:pt x="34" y="60"/>
                    <a:pt x="32" y="52"/>
                  </a:cubicBezTo>
                  <a:cubicBezTo>
                    <a:pt x="32" y="52"/>
                    <a:pt x="32" y="52"/>
                    <a:pt x="31" y="52"/>
                  </a:cubicBezTo>
                  <a:cubicBezTo>
                    <a:pt x="32" y="56"/>
                    <a:pt x="32" y="60"/>
                    <a:pt x="32" y="65"/>
                  </a:cubicBezTo>
                  <a:cubicBezTo>
                    <a:pt x="33" y="76"/>
                    <a:pt x="33" y="85"/>
                    <a:pt x="33" y="93"/>
                  </a:cubicBezTo>
                  <a:cubicBezTo>
                    <a:pt x="33" y="93"/>
                    <a:pt x="33" y="93"/>
                    <a:pt x="33" y="217"/>
                  </a:cubicBezTo>
                  <a:cubicBezTo>
                    <a:pt x="33" y="217"/>
                    <a:pt x="33" y="217"/>
                    <a:pt x="0" y="217"/>
                  </a:cubicBezTo>
                  <a:cubicBezTo>
                    <a:pt x="0" y="217"/>
                    <a:pt x="0" y="217"/>
                    <a:pt x="0" y="15"/>
                  </a:cubicBezTo>
                  <a:cubicBezTo>
                    <a:pt x="0" y="15"/>
                    <a:pt x="0" y="15"/>
                    <a:pt x="50" y="15"/>
                  </a:cubicBezTo>
                  <a:cubicBezTo>
                    <a:pt x="50" y="15"/>
                    <a:pt x="50" y="15"/>
                    <a:pt x="100" y="142"/>
                  </a:cubicBezTo>
                  <a:cubicBezTo>
                    <a:pt x="105" y="153"/>
                    <a:pt x="108" y="162"/>
                    <a:pt x="109" y="168"/>
                  </a:cubicBezTo>
                  <a:cubicBezTo>
                    <a:pt x="109" y="168"/>
                    <a:pt x="109" y="168"/>
                    <a:pt x="110" y="168"/>
                  </a:cubicBezTo>
                  <a:cubicBezTo>
                    <a:pt x="110" y="168"/>
                    <a:pt x="110" y="168"/>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cubicBezTo>
                    <a:pt x="251" y="217"/>
                    <a:pt x="251" y="217"/>
                    <a:pt x="251" y="217"/>
                  </a:cubicBez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10" y="69"/>
                  </a:moveTo>
                  <a:cubicBezTo>
                    <a:pt x="632" y="69"/>
                    <a:pt x="650" y="75"/>
                    <a:pt x="663" y="89"/>
                  </a:cubicBez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lose/>
                  <a:moveTo>
                    <a:pt x="637" y="180"/>
                  </a:moveTo>
                  <a:cubicBezTo>
                    <a:pt x="643" y="172"/>
                    <a:pt x="646" y="160"/>
                    <a:pt x="646" y="144"/>
                  </a:cubicBez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885" y="69"/>
                  </a:moveTo>
                  <a:cubicBezTo>
                    <a:pt x="908" y="69"/>
                    <a:pt x="926" y="75"/>
                    <a:pt x="938" y="89"/>
                  </a:cubicBez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lose/>
                  <a:moveTo>
                    <a:pt x="912" y="180"/>
                  </a:moveTo>
                  <a:cubicBezTo>
                    <a:pt x="919" y="172"/>
                    <a:pt x="922" y="160"/>
                    <a:pt x="922" y="144"/>
                  </a:cubicBez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8" name="Freeform 6">
              <a:extLst>
                <a:ext uri="{FF2B5EF4-FFF2-40B4-BE49-F238E27FC236}">
                  <a16:creationId xmlns:a16="http://schemas.microsoft.com/office/drawing/2014/main" id="{BF75E63A-3CC6-2137-9547-39A367C8367F}"/>
                </a:ext>
              </a:extLst>
            </p:cNvPr>
            <p:cNvSpPr>
              <a:spLocks noGrp="1" noRot="1" noMove="1" noResize="1" noEditPoints="1" noAdjustHandles="1" noChangeArrowheads="1" noChangeShapeType="1"/>
            </p:cNvSpPr>
            <p:nvPr/>
          </p:nvSpPr>
          <p:spPr bwMode="auto">
            <a:xfrm>
              <a:off x="3802" y="5844"/>
              <a:ext cx="88" cy="88"/>
            </a:xfrm>
            <a:custGeom>
              <a:avLst/>
              <a:gdLst>
                <a:gd name="T0" fmla="*/ 88 w 88"/>
                <a:gd name="T1" fmla="*/ 88 h 88"/>
                <a:gd name="T2" fmla="*/ 0 w 88"/>
                <a:gd name="T3" fmla="*/ 88 h 88"/>
                <a:gd name="T4" fmla="*/ 0 w 88"/>
                <a:gd name="T5" fmla="*/ 0 h 88"/>
                <a:gd name="T6" fmla="*/ 88 w 88"/>
                <a:gd name="T7" fmla="*/ 0 h 88"/>
                <a:gd name="T8" fmla="*/ 88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lnTo>
                    <a:pt x="0" y="88"/>
                  </a:lnTo>
                  <a:lnTo>
                    <a:pt x="0" y="0"/>
                  </a:lnTo>
                  <a:lnTo>
                    <a:pt x="88" y="0"/>
                  </a:lnTo>
                  <a:lnTo>
                    <a:pt x="88" y="88"/>
                  </a:lnTo>
                  <a:lnTo>
                    <a:pt x="88" y="88"/>
                  </a:lnTo>
                  <a:close/>
                </a:path>
              </a:pathLst>
            </a:custGeom>
            <a:solidFill>
              <a:srgbClr val="F25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9" name="Freeform 7">
              <a:extLst>
                <a:ext uri="{FF2B5EF4-FFF2-40B4-BE49-F238E27FC236}">
                  <a16:creationId xmlns:a16="http://schemas.microsoft.com/office/drawing/2014/main" id="{99510402-88CA-49C3-AACB-CA829B0AA760}"/>
                </a:ext>
              </a:extLst>
            </p:cNvPr>
            <p:cNvSpPr>
              <a:spLocks noGrp="1" noRot="1" noMove="1" noResize="1" noEditPoints="1" noAdjustHandles="1" noChangeArrowheads="1" noChangeShapeType="1"/>
            </p:cNvSpPr>
            <p:nvPr/>
          </p:nvSpPr>
          <p:spPr bwMode="auto">
            <a:xfrm>
              <a:off x="3899" y="5844"/>
              <a:ext cx="87" cy="88"/>
            </a:xfrm>
            <a:custGeom>
              <a:avLst/>
              <a:gdLst>
                <a:gd name="T0" fmla="*/ 87 w 87"/>
                <a:gd name="T1" fmla="*/ 88 h 88"/>
                <a:gd name="T2" fmla="*/ 0 w 87"/>
                <a:gd name="T3" fmla="*/ 88 h 88"/>
                <a:gd name="T4" fmla="*/ 0 w 87"/>
                <a:gd name="T5" fmla="*/ 0 h 88"/>
                <a:gd name="T6" fmla="*/ 87 w 87"/>
                <a:gd name="T7" fmla="*/ 0 h 88"/>
                <a:gd name="T8" fmla="*/ 87 w 87"/>
                <a:gd name="T9" fmla="*/ 88 h 88"/>
                <a:gd name="T10" fmla="*/ 87 w 87"/>
                <a:gd name="T11" fmla="*/ 88 h 88"/>
              </a:gdLst>
              <a:ahLst/>
              <a:cxnLst>
                <a:cxn ang="0">
                  <a:pos x="T0" y="T1"/>
                </a:cxn>
                <a:cxn ang="0">
                  <a:pos x="T2" y="T3"/>
                </a:cxn>
                <a:cxn ang="0">
                  <a:pos x="T4" y="T5"/>
                </a:cxn>
                <a:cxn ang="0">
                  <a:pos x="T6" y="T7"/>
                </a:cxn>
                <a:cxn ang="0">
                  <a:pos x="T8" y="T9"/>
                </a:cxn>
                <a:cxn ang="0">
                  <a:pos x="T10" y="T11"/>
                </a:cxn>
              </a:cxnLst>
              <a:rect l="0" t="0" r="r" b="b"/>
              <a:pathLst>
                <a:path w="87" h="88">
                  <a:moveTo>
                    <a:pt x="87" y="88"/>
                  </a:moveTo>
                  <a:lnTo>
                    <a:pt x="0" y="88"/>
                  </a:lnTo>
                  <a:lnTo>
                    <a:pt x="0" y="0"/>
                  </a:lnTo>
                  <a:lnTo>
                    <a:pt x="87" y="0"/>
                  </a:lnTo>
                  <a:lnTo>
                    <a:pt x="87" y="88"/>
                  </a:lnTo>
                  <a:lnTo>
                    <a:pt x="87" y="88"/>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32" name="Freeform 8">
              <a:extLst>
                <a:ext uri="{FF2B5EF4-FFF2-40B4-BE49-F238E27FC236}">
                  <a16:creationId xmlns:a16="http://schemas.microsoft.com/office/drawing/2014/main" id="{B9565635-82B6-45ED-7C87-DC956C177C50}"/>
                </a:ext>
              </a:extLst>
            </p:cNvPr>
            <p:cNvSpPr>
              <a:spLocks noGrp="1" noRot="1" noMove="1" noResize="1" noEditPoints="1" noAdjustHandles="1" noChangeArrowheads="1" noChangeShapeType="1"/>
            </p:cNvSpPr>
            <p:nvPr/>
          </p:nvSpPr>
          <p:spPr bwMode="auto">
            <a:xfrm>
              <a:off x="3802" y="5940"/>
              <a:ext cx="88" cy="88"/>
            </a:xfrm>
            <a:custGeom>
              <a:avLst/>
              <a:gdLst>
                <a:gd name="T0" fmla="*/ 88 w 88"/>
                <a:gd name="T1" fmla="*/ 88 h 88"/>
                <a:gd name="T2" fmla="*/ 0 w 88"/>
                <a:gd name="T3" fmla="*/ 88 h 88"/>
                <a:gd name="T4" fmla="*/ 0 w 88"/>
                <a:gd name="T5" fmla="*/ 0 h 88"/>
                <a:gd name="T6" fmla="*/ 88 w 88"/>
                <a:gd name="T7" fmla="*/ 0 h 88"/>
                <a:gd name="T8" fmla="*/ 88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lnTo>
                    <a:pt x="0" y="88"/>
                  </a:lnTo>
                  <a:lnTo>
                    <a:pt x="0" y="0"/>
                  </a:lnTo>
                  <a:lnTo>
                    <a:pt x="88" y="0"/>
                  </a:lnTo>
                  <a:lnTo>
                    <a:pt x="88" y="88"/>
                  </a:lnTo>
                  <a:lnTo>
                    <a:pt x="88" y="88"/>
                  </a:lnTo>
                  <a:close/>
                </a:path>
              </a:pathLst>
            </a:custGeom>
            <a:solidFill>
              <a:srgbClr val="00A4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33" name="Freeform 9">
              <a:extLst>
                <a:ext uri="{FF2B5EF4-FFF2-40B4-BE49-F238E27FC236}">
                  <a16:creationId xmlns:a16="http://schemas.microsoft.com/office/drawing/2014/main" id="{26D98EBC-A6AC-2176-D589-3BE644B3F111}"/>
                </a:ext>
              </a:extLst>
            </p:cNvPr>
            <p:cNvSpPr>
              <a:spLocks noGrp="1" noRot="1" noMove="1" noResize="1" noEditPoints="1" noAdjustHandles="1" noChangeArrowheads="1" noChangeShapeType="1"/>
            </p:cNvSpPr>
            <p:nvPr/>
          </p:nvSpPr>
          <p:spPr bwMode="auto">
            <a:xfrm>
              <a:off x="3899" y="5940"/>
              <a:ext cx="87" cy="88"/>
            </a:xfrm>
            <a:custGeom>
              <a:avLst/>
              <a:gdLst>
                <a:gd name="T0" fmla="*/ 87 w 87"/>
                <a:gd name="T1" fmla="*/ 88 h 88"/>
                <a:gd name="T2" fmla="*/ 0 w 87"/>
                <a:gd name="T3" fmla="*/ 88 h 88"/>
                <a:gd name="T4" fmla="*/ 0 w 87"/>
                <a:gd name="T5" fmla="*/ 0 h 88"/>
                <a:gd name="T6" fmla="*/ 87 w 87"/>
                <a:gd name="T7" fmla="*/ 0 h 88"/>
                <a:gd name="T8" fmla="*/ 87 w 87"/>
                <a:gd name="T9" fmla="*/ 88 h 88"/>
                <a:gd name="T10" fmla="*/ 87 w 87"/>
                <a:gd name="T11" fmla="*/ 88 h 88"/>
              </a:gdLst>
              <a:ahLst/>
              <a:cxnLst>
                <a:cxn ang="0">
                  <a:pos x="T0" y="T1"/>
                </a:cxn>
                <a:cxn ang="0">
                  <a:pos x="T2" y="T3"/>
                </a:cxn>
                <a:cxn ang="0">
                  <a:pos x="T4" y="T5"/>
                </a:cxn>
                <a:cxn ang="0">
                  <a:pos x="T6" y="T7"/>
                </a:cxn>
                <a:cxn ang="0">
                  <a:pos x="T8" y="T9"/>
                </a:cxn>
                <a:cxn ang="0">
                  <a:pos x="T10" y="T11"/>
                </a:cxn>
              </a:cxnLst>
              <a:rect l="0" t="0" r="r" b="b"/>
              <a:pathLst>
                <a:path w="87" h="88">
                  <a:moveTo>
                    <a:pt x="87" y="88"/>
                  </a:moveTo>
                  <a:lnTo>
                    <a:pt x="0" y="88"/>
                  </a:lnTo>
                  <a:lnTo>
                    <a:pt x="0" y="0"/>
                  </a:lnTo>
                  <a:lnTo>
                    <a:pt x="87" y="0"/>
                  </a:lnTo>
                  <a:lnTo>
                    <a:pt x="87" y="88"/>
                  </a:lnTo>
                  <a:lnTo>
                    <a:pt x="87" y="88"/>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grpSp>
      <p:sp>
        <p:nvSpPr>
          <p:cNvPr id="37" name="TextBox 36">
            <a:extLst>
              <a:ext uri="{FF2B5EF4-FFF2-40B4-BE49-F238E27FC236}">
                <a16:creationId xmlns:a16="http://schemas.microsoft.com/office/drawing/2014/main" id="{360B8EFE-050D-5306-6576-F362634F03D3}"/>
              </a:ext>
            </a:extLst>
          </p:cNvPr>
          <p:cNvSpPr txBox="1">
            <a:spLocks/>
          </p:cNvSpPr>
          <p:nvPr/>
        </p:nvSpPr>
        <p:spPr>
          <a:xfrm>
            <a:off x="375017" y="2673032"/>
            <a:ext cx="6701924" cy="707886"/>
          </a:xfrm>
          <a:prstGeom prst="rect">
            <a:avLst/>
          </a:prstGeom>
          <a:noFill/>
        </p:spPr>
        <p:txBody>
          <a:bodyPr wrap="square" lIns="0">
            <a:spAutoFit/>
          </a:bodyPr>
          <a:lstStyle/>
          <a:p>
            <a:pPr marL="0" marR="0" lvl="0" indent="0" algn="l" defTabSz="932742" rtl="0" eaLnBrk="1" fontAlgn="auto" latinLnBrk="0" hangingPunct="1">
              <a:lnSpc>
                <a:spcPct val="100000"/>
              </a:lnSpc>
              <a:spcBef>
                <a:spcPts val="0"/>
              </a:spcBef>
              <a:spcAft>
                <a:spcPts val="0"/>
              </a:spcAft>
              <a:buClrTx/>
              <a:buSzPct val="90000"/>
              <a:buFontTx/>
              <a:buNone/>
              <a:tabLst/>
              <a:defRPr/>
            </a:pPr>
            <a:r>
              <a:rPr kumimoji="0" lang="en-US" sz="2000" b="0" i="0" u="none" strike="noStrike" kern="1200" cap="none" spc="0" normalizeH="0" baseline="0" noProof="0">
                <a:ln>
                  <a:noFill/>
                </a:ln>
                <a:solidFill>
                  <a:srgbClr val="091F2C"/>
                </a:solidFill>
                <a:effectLst/>
                <a:uLnTx/>
                <a:uFillTx/>
                <a:latin typeface="Segoe UI Semilight" panose="020B0402040204020203" pitchFamily="34" charset="0"/>
                <a:ea typeface="+mn-ea"/>
                <a:cs typeface="Segoe UI Semilight" panose="020B0402040204020203" pitchFamily="34" charset="0"/>
              </a:rPr>
              <a:t>Unlock the future with 50 days of AI discovery and learning </a:t>
            </a:r>
            <a:br>
              <a:rPr kumimoji="0" lang="en-US" sz="1800" b="0" i="0" u="none" strike="noStrike" kern="1200" cap="none" spc="0" normalizeH="0" baseline="0" noProof="0">
                <a:ln>
                  <a:noFill/>
                </a:ln>
                <a:solidFill>
                  <a:srgbClr val="091F2C"/>
                </a:solidFill>
                <a:effectLst/>
                <a:uLnTx/>
                <a:uFillTx/>
                <a:latin typeface="Segoe UI"/>
                <a:ea typeface="+mn-ea"/>
                <a:cs typeface="Segoe UI" panose="020B0502040204020203" pitchFamily="34" charset="0"/>
              </a:rPr>
            </a:br>
            <a:r>
              <a:rPr kumimoji="0" lang="en-US" sz="2000" b="0" i="0" u="none" strike="noStrike" kern="1200" cap="none" spc="0" normalizeH="0" baseline="0" noProof="0">
                <a:ln>
                  <a:noFill/>
                </a:ln>
                <a:solidFill>
                  <a:srgbClr val="091F2C"/>
                </a:solidFill>
                <a:effectLst/>
                <a:uLnTx/>
                <a:uFillTx/>
                <a:latin typeface="Segoe UI Semibold" panose="020B0702040204020203" pitchFamily="34" charset="0"/>
                <a:ea typeface="+mn-ea"/>
                <a:cs typeface="Segoe UI Semibold" panose="020B0702040204020203" pitchFamily="34" charset="0"/>
              </a:rPr>
              <a:t>April 8–May 28, 2025</a:t>
            </a:r>
          </a:p>
        </p:txBody>
      </p:sp>
      <p:sp>
        <p:nvSpPr>
          <p:cNvPr id="41" name="Text Placeholder 13">
            <a:hlinkClick r:id="rId6"/>
            <a:extLst>
              <a:ext uri="{FF2B5EF4-FFF2-40B4-BE49-F238E27FC236}">
                <a16:creationId xmlns:a16="http://schemas.microsoft.com/office/drawing/2014/main" id="{ECBD3B71-B5FE-B02D-10F4-65AFD8853DEA}"/>
              </a:ext>
            </a:extLst>
          </p:cNvPr>
          <p:cNvSpPr txBox="1">
            <a:spLocks noGrp="1" noRot="1" noMove="1" noResize="1" noEditPoints="1" noAdjustHandles="1" noChangeArrowheads="1" noChangeShapeType="1"/>
          </p:cNvSpPr>
          <p:nvPr/>
        </p:nvSpPr>
        <p:spPr>
          <a:xfrm>
            <a:off x="2760318" y="8972475"/>
            <a:ext cx="1894464" cy="464225"/>
          </a:xfrm>
          <a:prstGeom prst="roundRect">
            <a:avLst>
              <a:gd name="adj" fmla="val 12775"/>
            </a:avLst>
          </a:prstGeom>
          <a:solidFill>
            <a:srgbClr val="FFFFFF">
              <a:alpha val="70000"/>
            </a:srgbClr>
          </a:solidFill>
          <a:ln w="6350">
            <a:solidFill>
              <a:srgbClr val="000000"/>
            </a:solidFill>
          </a:ln>
        </p:spPr>
        <p:txBody>
          <a:bodyPr vert="horz" wrap="square" lIns="91440" tIns="91440" rIns="91440" bIns="91440" rtlCol="0" anchor="ctr" anchorCtr="0">
            <a:sp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Sans Display" pitchFamily="2"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91F2C"/>
                </a:solidFill>
                <a:effectLst/>
                <a:uLnTx/>
                <a:uFillTx/>
                <a:latin typeface="Segoe UI Semilight" panose="020B0402040204020203" pitchFamily="34" charset="0"/>
                <a:ea typeface="+mn-ea"/>
                <a:cs typeface="Segoe UI Semilight" panose="020B0402040204020203" pitchFamily="34" charset="0"/>
              </a:rPr>
              <a:t>aka.ms/AISkillsFest</a:t>
            </a:r>
          </a:p>
        </p:txBody>
      </p:sp>
      <p:sp>
        <p:nvSpPr>
          <p:cNvPr id="45" name="Rectangle 44">
            <a:extLst>
              <a:ext uri="{FF2B5EF4-FFF2-40B4-BE49-F238E27FC236}">
                <a16:creationId xmlns:a16="http://schemas.microsoft.com/office/drawing/2014/main" id="{5361C512-48FF-451E-03AA-821F04E02C14}"/>
              </a:ext>
            </a:extLst>
          </p:cNvPr>
          <p:cNvSpPr>
            <a:spLocks/>
          </p:cNvSpPr>
          <p:nvPr/>
        </p:nvSpPr>
        <p:spPr>
          <a:xfrm>
            <a:off x="368299" y="3784382"/>
            <a:ext cx="6708642" cy="427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457200" rtl="0" eaLnBrk="1" fontAlgn="auto" latinLnBrk="0" hangingPunct="1">
              <a:lnSpc>
                <a:spcPct val="120000"/>
              </a:lnSpc>
              <a:spcBef>
                <a:spcPts val="0"/>
              </a:spcBef>
              <a:spcAft>
                <a:spcPts val="8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mn-lt"/>
                <a:cs typeface="Segoe UI"/>
              </a:rPr>
              <a:t>Hear from Microsoft and industry experts on why AI skills are important and how to build them. Join us to</a:t>
            </a:r>
            <a:r>
              <a:rPr kumimoji="0" lang="en-US" sz="1200" b="0" i="0" u="none" strike="noStrike" kern="1200" cap="none" spc="0" normalizeH="0" baseline="0" noProof="0" dirty="0">
                <a:ln>
                  <a:noFill/>
                </a:ln>
                <a:solidFill>
                  <a:srgbClr val="000000"/>
                </a:solidFill>
                <a:effectLst/>
                <a:uLnTx/>
                <a:uFillTx/>
                <a:latin typeface="Segoe UI"/>
                <a:ea typeface="Calibri"/>
                <a:cs typeface="Segoe UI"/>
              </a:rPr>
              <a:t> b</a:t>
            </a:r>
            <a:r>
              <a:rPr kumimoji="0" lang="en-US" sz="1200" b="0" i="0" u="none" strike="noStrike" kern="1200" cap="none" spc="0" normalizeH="0" baseline="0" noProof="0" dirty="0">
                <a:ln>
                  <a:noFill/>
                </a:ln>
                <a:solidFill>
                  <a:srgbClr val="000000"/>
                </a:solidFill>
                <a:effectLst/>
                <a:uLnTx/>
                <a:uFillTx/>
                <a:latin typeface="Segoe UI"/>
                <a:ea typeface="Calibri"/>
                <a:cs typeface="Times New Roman"/>
              </a:rPr>
              <a:t>uild and showcase your AI skills while attempting a </a:t>
            </a:r>
            <a:r>
              <a:rPr kumimoji="0" lang="en-US" sz="1200" b="0" i="0" u="none" strike="noStrike" kern="1200" cap="none" spc="0" normalizeH="0" baseline="0" noProof="0" dirty="0">
                <a:ln>
                  <a:noFill/>
                </a:ln>
                <a:solidFill>
                  <a:srgbClr val="2A446F"/>
                </a:solidFill>
                <a:effectLst/>
                <a:uLnTx/>
                <a:uFillTx/>
                <a:latin typeface="Segoe UI Semibold"/>
                <a:ea typeface="Calibri"/>
                <a:cs typeface="Segoe UI Semibold"/>
              </a:rPr>
              <a:t>GUINNESS WORLD RECORDS</a:t>
            </a:r>
            <a:r>
              <a:rPr kumimoji="0" lang="en-US" sz="1200" b="1" i="0" u="none" strike="noStrike" kern="1200" cap="none" spc="0" normalizeH="0" baseline="0" noProof="0" dirty="0">
                <a:ln>
                  <a:noFill/>
                </a:ln>
                <a:solidFill>
                  <a:srgbClr val="2A446F"/>
                </a:solidFill>
                <a:effectLst/>
                <a:uLnTx/>
                <a:uFillTx/>
                <a:latin typeface="Segoe UI Semibold"/>
                <a:ea typeface="Calibri"/>
                <a:cs typeface="Times New Roman"/>
              </a:rPr>
              <a:t>™ </a:t>
            </a:r>
            <a:r>
              <a:rPr kumimoji="0" lang="en-US" sz="1200" b="0" i="0" u="none" strike="noStrike" kern="1200" cap="none" spc="0" normalizeH="0" baseline="0" noProof="0" dirty="0">
                <a:ln>
                  <a:noFill/>
                </a:ln>
                <a:solidFill>
                  <a:srgbClr val="000000"/>
                </a:solidFill>
                <a:effectLst/>
                <a:uLnTx/>
                <a:uFillTx/>
                <a:latin typeface="Segoe UI"/>
                <a:ea typeface="Calibri"/>
                <a:cs typeface="Times New Roman"/>
              </a:rPr>
              <a:t>title. </a:t>
            </a:r>
          </a:p>
        </p:txBody>
      </p:sp>
      <p:sp>
        <p:nvSpPr>
          <p:cNvPr id="4" name="Rectangle 3">
            <a:extLst>
              <a:ext uri="{FF2B5EF4-FFF2-40B4-BE49-F238E27FC236}">
                <a16:creationId xmlns:a16="http://schemas.microsoft.com/office/drawing/2014/main" id="{8314539A-770F-6A68-F25B-68DB4358A6D1}"/>
              </a:ext>
            </a:extLst>
          </p:cNvPr>
          <p:cNvSpPr>
            <a:spLocks noGrp="1" noRot="1" noMove="1" noResize="1" noEditPoints="1" noAdjustHandles="1" noChangeArrowheads="1" noChangeShapeType="1"/>
          </p:cNvSpPr>
          <p:nvPr/>
        </p:nvSpPr>
        <p:spPr>
          <a:xfrm>
            <a:off x="368300" y="1193094"/>
            <a:ext cx="3175852" cy="116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367"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50" normalizeH="0" baseline="0" noProof="0">
                <a:ln w="3175">
                  <a:noFill/>
                </a:ln>
                <a:gradFill>
                  <a:gsLst>
                    <a:gs pos="40000">
                      <a:srgbClr val="2A446F"/>
                    </a:gs>
                    <a:gs pos="80000">
                      <a:srgbClr val="0078D4"/>
                    </a:gs>
                  </a:gsLst>
                  <a:lin ang="3900000" scaled="0"/>
                </a:gradFill>
                <a:effectLst/>
                <a:uLnTx/>
                <a:uFillTx/>
                <a:latin typeface="Segoe UI Semibold"/>
                <a:ea typeface="+mn-ea"/>
                <a:cs typeface="Segoe UI Semibold"/>
              </a:rPr>
              <a:t>Microsoft</a:t>
            </a:r>
          </a:p>
          <a:p>
            <a:pPr marL="0" marR="0" lvl="0" indent="0" algn="l" defTabSz="914367"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50" normalizeH="0" baseline="0" noProof="0">
                <a:ln w="3175">
                  <a:noFill/>
                </a:ln>
                <a:gradFill>
                  <a:gsLst>
                    <a:gs pos="40000">
                      <a:srgbClr val="2A446F"/>
                    </a:gs>
                    <a:gs pos="80000">
                      <a:srgbClr val="0078D4"/>
                    </a:gs>
                  </a:gsLst>
                  <a:lin ang="3900000" scaled="0"/>
                </a:gradFill>
                <a:effectLst/>
                <a:uLnTx/>
                <a:uFillTx/>
                <a:latin typeface="Segoe UI Semibold"/>
                <a:ea typeface="+mn-ea"/>
                <a:cs typeface="Segoe UI Semibold"/>
              </a:rPr>
              <a:t>AI Skills Fest</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6" name="Rectangle 15">
            <a:extLst>
              <a:ext uri="{FF2B5EF4-FFF2-40B4-BE49-F238E27FC236}">
                <a16:creationId xmlns:a16="http://schemas.microsoft.com/office/drawing/2014/main" id="{AE7193CB-DE39-1D71-5754-B42E816FB90E}"/>
              </a:ext>
            </a:extLst>
          </p:cNvPr>
          <p:cNvSpPr>
            <a:spLocks/>
          </p:cNvSpPr>
          <p:nvPr/>
        </p:nvSpPr>
        <p:spPr>
          <a:xfrm>
            <a:off x="368299" y="4615079"/>
            <a:ext cx="3246967" cy="21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50" normalizeH="0" baseline="0" noProof="0" dirty="0">
                <a:ln w="3175">
                  <a:noFill/>
                </a:ln>
                <a:solidFill>
                  <a:srgbClr val="2A446F"/>
                </a:solidFill>
                <a:effectLst/>
                <a:uLnTx/>
                <a:uFillTx/>
                <a:latin typeface="Segoe UI Semibold"/>
                <a:ea typeface="+mn-ea"/>
                <a:cs typeface="Segoe UI Semibold"/>
              </a:rPr>
              <a:t>April 8: Kickoff Celebration</a:t>
            </a:r>
          </a:p>
          <a:p>
            <a:pPr marL="0" marR="0" lvl="0" indent="0" algn="l" defTabSz="457200" rtl="0" eaLnBrk="1" fontAlgn="auto" latinLnBrk="0" hangingPunct="1">
              <a:lnSpc>
                <a:spcPct val="110000"/>
              </a:lnSpc>
              <a:spcBef>
                <a:spcPts val="0"/>
              </a:spcBef>
              <a:spcAft>
                <a:spcPts val="8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Calibri"/>
                <a:cs typeface="Times New Roman"/>
              </a:rPr>
              <a:t>Let’s make history together. Build and showcase your AI skills while attempting a </a:t>
            </a:r>
            <a:r>
              <a:rPr kumimoji="0" lang="en-US" sz="1200" b="0" i="0" u="none" strike="noStrike" kern="1200" cap="none" spc="0" normalizeH="0" baseline="0" noProof="0" dirty="0">
                <a:ln>
                  <a:noFill/>
                </a:ln>
                <a:solidFill>
                  <a:srgbClr val="000000"/>
                </a:solidFill>
                <a:effectLst/>
                <a:uLnTx/>
                <a:uFillTx/>
                <a:latin typeface="Segoe UI Semibold"/>
                <a:ea typeface="Calibri"/>
                <a:cs typeface="Segoe UI Semibold"/>
              </a:rPr>
              <a:t>GUINNESS WORLD RECORDS</a:t>
            </a:r>
            <a:r>
              <a:rPr kumimoji="0" lang="en-US" sz="1200" b="1" i="0" u="none" strike="noStrike" kern="1200" cap="none" spc="0" normalizeH="0" baseline="0" noProof="0" dirty="0">
                <a:ln>
                  <a:noFill/>
                </a:ln>
                <a:solidFill>
                  <a:srgbClr val="000000"/>
                </a:solidFill>
                <a:effectLst/>
                <a:uLnTx/>
                <a:uFillTx/>
                <a:latin typeface="Segoe UI"/>
                <a:ea typeface="Calibri"/>
                <a:cs typeface="Times New Roman"/>
              </a:rPr>
              <a:t> </a:t>
            </a:r>
            <a:r>
              <a:rPr kumimoji="0" lang="en-US" sz="1200" b="0" i="0" u="none" strike="noStrike" kern="1200" cap="none" spc="0" normalizeH="0" baseline="0" noProof="0" dirty="0">
                <a:ln>
                  <a:noFill/>
                </a:ln>
                <a:solidFill>
                  <a:srgbClr val="000000"/>
                </a:solidFill>
                <a:effectLst/>
                <a:uLnTx/>
                <a:uFillTx/>
                <a:latin typeface="Segoe UI"/>
                <a:ea typeface="Calibri"/>
                <a:cs typeface="Times New Roman"/>
              </a:rPr>
              <a:t>title </a:t>
            </a: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Times New Roman" panose="02020603050405020304" pitchFamily="18" charset="0"/>
              </a:rPr>
              <a:t>for </a:t>
            </a:r>
            <a:r>
              <a:rPr kumimoji="0" lang="en-US" sz="1200" b="0" i="1" u="none" strike="noStrike" kern="1200" cap="none" spc="0" normalizeH="0" baseline="0" noProof="0" dirty="0">
                <a:ln>
                  <a:noFill/>
                </a:ln>
                <a:solidFill>
                  <a:srgbClr val="000000"/>
                </a:solidFill>
                <a:effectLst/>
                <a:uLnTx/>
                <a:uFillTx/>
                <a:latin typeface="Segoe UI"/>
                <a:ea typeface="Calibri" panose="020F0502020204030204" pitchFamily="34" charset="0"/>
                <a:cs typeface="Segoe UI Semibold" panose="020B0702040204020203" pitchFamily="34" charset="0"/>
              </a:rPr>
              <a:t>most users to take an online multi-level artificial intelligence lesson in 24 hours</a:t>
            </a: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Times New Roman" panose="02020603050405020304" pitchFamily="18" charset="0"/>
              </a:rPr>
              <a:t>.</a:t>
            </a:r>
            <a:r>
              <a:rPr kumimoji="0" lang="en-US" sz="1200" b="0" i="0" u="none" strike="noStrike" kern="1200" cap="none" spc="0" normalizeH="0" baseline="0" noProof="0" dirty="0">
                <a:ln>
                  <a:noFill/>
                </a:ln>
                <a:solidFill>
                  <a:srgbClr val="000000"/>
                </a:solidFill>
                <a:effectLst/>
                <a:uLnTx/>
                <a:uFillTx/>
                <a:latin typeface="Segoe UI"/>
                <a:ea typeface="Calibri"/>
                <a:cs typeface="Times New Roman"/>
              </a:rPr>
              <a:t> We’ll kick things off on April 8 in Australia at 9 a.m. Australian Eastern Standard Time and finish on April 8 at 4 p.m. Pacific Daylight Time, with learning events scheduled around the globe. </a:t>
            </a:r>
          </a:p>
        </p:txBody>
      </p:sp>
      <p:sp>
        <p:nvSpPr>
          <p:cNvPr id="17" name="Rectangle 16">
            <a:extLst>
              <a:ext uri="{FF2B5EF4-FFF2-40B4-BE49-F238E27FC236}">
                <a16:creationId xmlns:a16="http://schemas.microsoft.com/office/drawing/2014/main" id="{6E716B6F-1E96-E3BF-EADB-FDC956BA18A4}"/>
              </a:ext>
            </a:extLst>
          </p:cNvPr>
          <p:cNvSpPr>
            <a:spLocks/>
          </p:cNvSpPr>
          <p:nvPr/>
        </p:nvSpPr>
        <p:spPr>
          <a:xfrm>
            <a:off x="4228250" y="4615079"/>
            <a:ext cx="3172968" cy="1942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50" normalizeH="0" baseline="0" noProof="0">
                <a:ln w="3175">
                  <a:noFill/>
                </a:ln>
                <a:solidFill>
                  <a:srgbClr val="2A446F"/>
                </a:solidFill>
                <a:effectLst/>
                <a:uLnTx/>
                <a:uFillTx/>
                <a:latin typeface="Segoe UI Semibold"/>
                <a:ea typeface="+mn-ea"/>
                <a:cs typeface="Segoe UI Semibold"/>
              </a:rPr>
              <a:t>April 8–May 28: 50 days of AI learning</a:t>
            </a:r>
          </a:p>
          <a:p>
            <a:pPr marL="0" marR="0" lvl="0" indent="0" algn="l" defTabSz="457200" rtl="0" eaLnBrk="1" fontAlgn="auto" latinLnBrk="0" hangingPunct="1">
              <a:lnSpc>
                <a:spcPct val="110000"/>
              </a:lnSpc>
              <a:spcBef>
                <a:spcPts val="0"/>
              </a:spcBef>
              <a:spcAft>
                <a:spcPts val="8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Calibri"/>
                <a:cs typeface="Segoe UI"/>
              </a:rPr>
              <a:t>To deepen your skills, continue with 50 days of curated AI training in your preferred way, including hackathons, live in-person and virtual events, self-paced tutorials, community events, Microsoft Learn Challenges, and more. By the end of your 50-day skill-building adventure, you’ll have leveled up your AI skills so you can unleash your creativity, empowered by AI.</a:t>
            </a:r>
            <a:r>
              <a:rPr kumimoji="0" lang="en-US" sz="1200" b="0" i="0" u="none" strike="noStrike" kern="1200" cap="none" spc="0" normalizeH="0" baseline="0" noProof="0">
                <a:ln>
                  <a:noFill/>
                </a:ln>
                <a:solidFill>
                  <a:srgbClr val="000000"/>
                </a:solidFill>
                <a:effectLst/>
                <a:uLnTx/>
                <a:uFillTx/>
                <a:latin typeface="Segoe UI"/>
                <a:ea typeface="Calibri"/>
                <a:cs typeface="Times New Roman"/>
              </a:rPr>
              <a:t> </a:t>
            </a: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AB01C63D-391C-FB4E-D687-78E834991A9D}"/>
              </a:ext>
            </a:extLst>
          </p:cNvPr>
          <p:cNvCxnSpPr>
            <a:cxnSpLocks noGrp="1" noRot="1" noMove="1" noResize="1" noEditPoints="1" noAdjustHandles="1" noChangeArrowheads="1" noChangeShapeType="1"/>
          </p:cNvCxnSpPr>
          <p:nvPr/>
        </p:nvCxnSpPr>
        <p:spPr>
          <a:xfrm>
            <a:off x="0" y="2457448"/>
            <a:ext cx="7399324" cy="0"/>
          </a:xfrm>
          <a:prstGeom prst="line">
            <a:avLst/>
          </a:prstGeom>
          <a:ln w="317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AF9B27-BA1D-071F-1C2D-E16723C6FA70}"/>
              </a:ext>
            </a:extLst>
          </p:cNvPr>
          <p:cNvCxnSpPr>
            <a:cxnSpLocks noGrp="1" noRot="1" noMove="1" noResize="1" noEditPoints="1" noAdjustHandles="1" noChangeArrowheads="1" noChangeShapeType="1"/>
          </p:cNvCxnSpPr>
          <p:nvPr/>
        </p:nvCxnSpPr>
        <p:spPr>
          <a:xfrm>
            <a:off x="0" y="8429623"/>
            <a:ext cx="7772401" cy="0"/>
          </a:xfrm>
          <a:prstGeom prst="line">
            <a:avLst/>
          </a:prstGeom>
          <a:ln w="317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5" name="Picture 34" descr="A white circle with dots in the middle&#10;&#10;AI-generated content may be incorrect.">
            <a:extLst>
              <a:ext uri="{FF2B5EF4-FFF2-40B4-BE49-F238E27FC236}">
                <a16:creationId xmlns:a16="http://schemas.microsoft.com/office/drawing/2014/main" id="{C4DDF24C-58A3-7141-BD14-C969FCE39038}"/>
              </a:ext>
            </a:extLst>
          </p:cNvPr>
          <p:cNvPicPr>
            <a:picLocks noGrp="1" noRot="1" noChangeAspect="1" noMove="1" noResize="1" noEditPoints="1" noAdjustHandles="1" noChangeArrowheads="1" noChangeShapeType="1" noCrop="1"/>
          </p:cNvPicPr>
          <p:nvPr/>
        </p:nvPicPr>
        <p:blipFill>
          <a:blip r:embed="rId7"/>
          <a:stretch>
            <a:fillRect/>
          </a:stretch>
        </p:blipFill>
        <p:spPr>
          <a:xfrm>
            <a:off x="5905955" y="2147800"/>
            <a:ext cx="1868386" cy="619296"/>
          </a:xfrm>
          <a:prstGeom prst="rect">
            <a:avLst/>
          </a:prstGeom>
        </p:spPr>
      </p:pic>
      <p:pic>
        <p:nvPicPr>
          <p:cNvPr id="2" name="Picture 1" descr="A blue and black sign&#10;&#10;AI-generated content may be incorrect.">
            <a:extLst>
              <a:ext uri="{FF2B5EF4-FFF2-40B4-BE49-F238E27FC236}">
                <a16:creationId xmlns:a16="http://schemas.microsoft.com/office/drawing/2014/main" id="{976DE402-6864-255B-4D09-454F29D97B25}"/>
              </a:ext>
            </a:extLst>
          </p:cNvPr>
          <p:cNvPicPr>
            <a:picLocks noChangeAspect="1"/>
          </p:cNvPicPr>
          <p:nvPr/>
        </p:nvPicPr>
        <p:blipFill>
          <a:blip r:embed="rId8"/>
          <a:stretch>
            <a:fillRect/>
          </a:stretch>
        </p:blipFill>
        <p:spPr>
          <a:xfrm>
            <a:off x="368299" y="7242715"/>
            <a:ext cx="1781231" cy="600868"/>
          </a:xfrm>
          <a:prstGeom prst="rect">
            <a:avLst/>
          </a:prstGeom>
        </p:spPr>
      </p:pic>
    </p:spTree>
    <p:extLst>
      <p:ext uri="{BB962C8B-B14F-4D97-AF65-F5344CB8AC3E}">
        <p14:creationId xmlns:p14="http://schemas.microsoft.com/office/powerpoint/2010/main" val="23483664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2A910-D159-F959-78EE-F7D747AC68D5}"/>
            </a:ext>
          </a:extLst>
        </p:cNvPr>
        <p:cNvGrpSpPr/>
        <p:nvPr/>
      </p:nvGrpSpPr>
      <p:grpSpPr>
        <a:xfrm>
          <a:off x="0" y="0"/>
          <a:ext cx="0" cy="0"/>
          <a:chOff x="0" y="0"/>
          <a:chExt cx="0" cy="0"/>
        </a:xfrm>
      </p:grpSpPr>
      <p:pic>
        <p:nvPicPr>
          <p:cNvPr id="55" name="Picture 54">
            <a:extLst>
              <a:ext uri="{FF2B5EF4-FFF2-40B4-BE49-F238E27FC236}">
                <a16:creationId xmlns:a16="http://schemas.microsoft.com/office/drawing/2014/main" id="{E55FFA72-BF83-A2E4-0399-23E3A7777BC9}"/>
              </a:ext>
            </a:extLst>
          </p:cNvPr>
          <p:cNvPicPr>
            <a:picLocks noGrp="1" noRot="1" noChangeAspect="1" noMove="1" noResize="1" noEditPoints="1" noAdjustHandles="1" noChangeArrowheads="1" noChangeShapeType="1" noCrop="1"/>
          </p:cNvPicPr>
          <p:nvPr/>
        </p:nvPicPr>
        <p:blipFill>
          <a:blip r:embed="rId3"/>
          <a:srcRect/>
          <a:stretch/>
        </p:blipFill>
        <p:spPr>
          <a:xfrm>
            <a:off x="0" y="1"/>
            <a:ext cx="7772397" cy="10058396"/>
          </a:xfrm>
          <a:prstGeom prst="rect">
            <a:avLst/>
          </a:prstGeom>
        </p:spPr>
      </p:pic>
      <p:sp>
        <p:nvSpPr>
          <p:cNvPr id="15" name="Title 14">
            <a:extLst>
              <a:ext uri="{FF2B5EF4-FFF2-40B4-BE49-F238E27FC236}">
                <a16:creationId xmlns:a16="http://schemas.microsoft.com/office/drawing/2014/main" id="{FDC08769-0585-6072-648F-D3D8A5BD8D4A}"/>
              </a:ext>
            </a:extLst>
          </p:cNvPr>
          <p:cNvSpPr>
            <a:spLocks noGrp="1"/>
          </p:cNvSpPr>
          <p:nvPr>
            <p:ph type="title" idx="4294967295"/>
          </p:nvPr>
        </p:nvSpPr>
        <p:spPr>
          <a:xfrm>
            <a:off x="375017" y="-418519"/>
            <a:ext cx="7024307" cy="184666"/>
          </a:xfrm>
        </p:spPr>
        <p:txBody>
          <a:bodyPr vert="horz" wrap="square" lIns="0" tIns="0" rIns="0" bIns="0" rtlCol="0" anchor="b">
            <a:spAutoFit/>
          </a:bodyPr>
          <a:lstStyle/>
          <a:p>
            <a:r>
              <a:rPr lang="en-US" sz="1200">
                <a:solidFill>
                  <a:srgbClr val="F2EDF4"/>
                </a:solidFill>
              </a:rPr>
              <a:t>Tech Professional - Microsoft AI Skills Fest </a:t>
            </a:r>
          </a:p>
        </p:txBody>
      </p:sp>
      <p:pic>
        <p:nvPicPr>
          <p:cNvPr id="3" name="Picture 2">
            <a:extLst>
              <a:ext uri="{FF2B5EF4-FFF2-40B4-BE49-F238E27FC236}">
                <a16:creationId xmlns:a16="http://schemas.microsoft.com/office/drawing/2014/main" id="{B32CE195-5BCA-A2BA-3DC7-1DAF778A2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rcRect/>
          <a:stretch/>
        </p:blipFill>
        <p:spPr>
          <a:xfrm>
            <a:off x="6189286" y="8676883"/>
            <a:ext cx="1055409" cy="1055409"/>
          </a:xfrm>
          <a:prstGeom prst="rect">
            <a:avLst/>
          </a:prstGeom>
          <a:noFill/>
          <a:ln>
            <a:noFill/>
          </a:ln>
        </p:spPr>
      </p:pic>
      <p:grpSp>
        <p:nvGrpSpPr>
          <p:cNvPr id="25" name="Group 24" descr="Microsoft logo">
            <a:extLst>
              <a:ext uri="{FF2B5EF4-FFF2-40B4-BE49-F238E27FC236}">
                <a16:creationId xmlns:a16="http://schemas.microsoft.com/office/drawing/2014/main" id="{8132893E-C1CA-4CD7-A401-E96C94C38113}"/>
              </a:ext>
            </a:extLst>
          </p:cNvPr>
          <p:cNvGrpSpPr>
            <a:grpSpLocks noGrp="1" noUngrp="1" noRot="1" noChangeAspect="1" noMove="1" noResize="1"/>
          </p:cNvGrpSpPr>
          <p:nvPr/>
        </p:nvGrpSpPr>
        <p:grpSpPr bwMode="auto">
          <a:xfrm>
            <a:off x="393943" y="372021"/>
            <a:ext cx="1161288" cy="247886"/>
            <a:chOff x="3802" y="5844"/>
            <a:chExt cx="862" cy="184"/>
          </a:xfrm>
        </p:grpSpPr>
        <p:sp>
          <p:nvSpPr>
            <p:cNvPr id="26" name="AutoShape 3">
              <a:extLst>
                <a:ext uri="{FF2B5EF4-FFF2-40B4-BE49-F238E27FC236}">
                  <a16:creationId xmlns:a16="http://schemas.microsoft.com/office/drawing/2014/main" id="{1A3B3528-46FA-2408-71A6-3FDC93C43D9A}"/>
                </a:ext>
              </a:extLst>
            </p:cNvPr>
            <p:cNvSpPr>
              <a:spLocks noGrp="1" noRot="1" noChangeAspect="1" noMove="1" noResize="1" noEditPoints="1" noAdjustHandles="1" noChangeArrowheads="1" noChangeShapeType="1"/>
            </p:cNvSpPr>
            <p:nvPr/>
          </p:nvSpPr>
          <p:spPr bwMode="auto">
            <a:xfrm>
              <a:off x="3803" y="5844"/>
              <a:ext cx="86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
              <a:extLst>
                <a:ext uri="{FF2B5EF4-FFF2-40B4-BE49-F238E27FC236}">
                  <a16:creationId xmlns:a16="http://schemas.microsoft.com/office/drawing/2014/main" id="{5E403D2D-E86B-3166-EC27-1E47D2BC9E04}"/>
                </a:ext>
              </a:extLst>
            </p:cNvPr>
            <p:cNvSpPr>
              <a:spLocks noGrp="1" noRot="1" noMove="1" noResize="1" noEditPoints="1" noAdjustHandles="1" noChangeArrowheads="1" noChangeShapeType="1"/>
            </p:cNvSpPr>
            <p:nvPr/>
          </p:nvSpPr>
          <p:spPr bwMode="auto">
            <a:xfrm>
              <a:off x="4041" y="5873"/>
              <a:ext cx="623" cy="120"/>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82 w 1139"/>
                <a:gd name="T53" fmla="*/ 143 h 220"/>
                <a:gd name="T54" fmla="*/ 553 w 1139"/>
                <a:gd name="T55" fmla="*/ 200 h 220"/>
                <a:gd name="T56" fmla="*/ 610 w 1139"/>
                <a:gd name="T57" fmla="*/ 69 h 220"/>
                <a:gd name="T58" fmla="*/ 636 w 1139"/>
                <a:gd name="T59" fmla="*/ 109 h 220"/>
                <a:gd name="T60" fmla="*/ 568 w 1139"/>
                <a:gd name="T61" fmla="*/ 145 h 220"/>
                <a:gd name="T62" fmla="*/ 637 w 1139"/>
                <a:gd name="T63" fmla="*/ 180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885 w 1139"/>
                <a:gd name="T85" fmla="*/ 69 h 220"/>
                <a:gd name="T86" fmla="*/ 937 w 1139"/>
                <a:gd name="T87" fmla="*/ 199 h 220"/>
                <a:gd name="T88" fmla="*/ 809 w 1139"/>
                <a:gd name="T89" fmla="*/ 146 h 220"/>
                <a:gd name="T90" fmla="*/ 912 w 1139"/>
                <a:gd name="T91" fmla="*/ 180 h 220"/>
                <a:gd name="T92" fmla="*/ 884 w 1139"/>
                <a:gd name="T93" fmla="*/ 97 h 220"/>
                <a:gd name="T94" fmla="*/ 855 w 1139"/>
                <a:gd name="T95" fmla="*/ 180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171" y="15"/>
                    <a:pt x="171" y="15"/>
                    <a:pt x="218" y="15"/>
                  </a:cubicBezTo>
                  <a:cubicBezTo>
                    <a:pt x="218" y="15"/>
                    <a:pt x="218" y="15"/>
                    <a:pt x="218" y="217"/>
                  </a:cubicBezTo>
                  <a:cubicBezTo>
                    <a:pt x="218" y="217"/>
                    <a:pt x="218" y="217"/>
                    <a:pt x="184" y="217"/>
                  </a:cubicBezTo>
                  <a:cubicBezTo>
                    <a:pt x="184" y="217"/>
                    <a:pt x="184" y="217"/>
                    <a:pt x="184" y="89"/>
                  </a:cubicBezTo>
                  <a:cubicBezTo>
                    <a:pt x="184" y="80"/>
                    <a:pt x="184" y="67"/>
                    <a:pt x="185" y="52"/>
                  </a:cubicBezTo>
                  <a:cubicBezTo>
                    <a:pt x="185" y="52"/>
                    <a:pt x="185" y="52"/>
                    <a:pt x="185" y="52"/>
                  </a:cubicBezTo>
                  <a:cubicBezTo>
                    <a:pt x="183" y="58"/>
                    <a:pt x="182" y="65"/>
                    <a:pt x="180" y="68"/>
                  </a:cubicBezTo>
                  <a:cubicBezTo>
                    <a:pt x="180" y="68"/>
                    <a:pt x="180" y="68"/>
                    <a:pt x="120" y="217"/>
                  </a:cubicBezTo>
                  <a:cubicBezTo>
                    <a:pt x="120" y="217"/>
                    <a:pt x="120" y="217"/>
                    <a:pt x="97" y="217"/>
                  </a:cubicBezTo>
                  <a:cubicBezTo>
                    <a:pt x="97" y="217"/>
                    <a:pt x="97" y="217"/>
                    <a:pt x="37" y="70"/>
                  </a:cubicBezTo>
                  <a:cubicBezTo>
                    <a:pt x="36" y="66"/>
                    <a:pt x="34" y="60"/>
                    <a:pt x="32" y="52"/>
                  </a:cubicBezTo>
                  <a:cubicBezTo>
                    <a:pt x="32" y="52"/>
                    <a:pt x="32" y="52"/>
                    <a:pt x="31" y="52"/>
                  </a:cubicBezTo>
                  <a:cubicBezTo>
                    <a:pt x="32" y="56"/>
                    <a:pt x="32" y="60"/>
                    <a:pt x="32" y="65"/>
                  </a:cubicBezTo>
                  <a:cubicBezTo>
                    <a:pt x="33" y="76"/>
                    <a:pt x="33" y="85"/>
                    <a:pt x="33" y="93"/>
                  </a:cubicBezTo>
                  <a:cubicBezTo>
                    <a:pt x="33" y="93"/>
                    <a:pt x="33" y="93"/>
                    <a:pt x="33" y="217"/>
                  </a:cubicBezTo>
                  <a:cubicBezTo>
                    <a:pt x="33" y="217"/>
                    <a:pt x="33" y="217"/>
                    <a:pt x="0" y="217"/>
                  </a:cubicBezTo>
                  <a:cubicBezTo>
                    <a:pt x="0" y="217"/>
                    <a:pt x="0" y="217"/>
                    <a:pt x="0" y="15"/>
                  </a:cubicBezTo>
                  <a:cubicBezTo>
                    <a:pt x="0" y="15"/>
                    <a:pt x="0" y="15"/>
                    <a:pt x="50" y="15"/>
                  </a:cubicBezTo>
                  <a:cubicBezTo>
                    <a:pt x="50" y="15"/>
                    <a:pt x="50" y="15"/>
                    <a:pt x="100" y="142"/>
                  </a:cubicBezTo>
                  <a:cubicBezTo>
                    <a:pt x="105" y="153"/>
                    <a:pt x="108" y="162"/>
                    <a:pt x="109" y="168"/>
                  </a:cubicBezTo>
                  <a:cubicBezTo>
                    <a:pt x="109" y="168"/>
                    <a:pt x="109" y="168"/>
                    <a:pt x="110" y="168"/>
                  </a:cubicBezTo>
                  <a:cubicBezTo>
                    <a:pt x="110" y="168"/>
                    <a:pt x="110" y="168"/>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cubicBezTo>
                    <a:pt x="251" y="217"/>
                    <a:pt x="251" y="217"/>
                    <a:pt x="251" y="217"/>
                  </a:cubicBez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10" y="69"/>
                  </a:moveTo>
                  <a:cubicBezTo>
                    <a:pt x="632" y="69"/>
                    <a:pt x="650" y="75"/>
                    <a:pt x="663" y="89"/>
                  </a:cubicBez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lose/>
                  <a:moveTo>
                    <a:pt x="637" y="180"/>
                  </a:moveTo>
                  <a:cubicBezTo>
                    <a:pt x="643" y="172"/>
                    <a:pt x="646" y="160"/>
                    <a:pt x="646" y="144"/>
                  </a:cubicBez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885" y="69"/>
                  </a:moveTo>
                  <a:cubicBezTo>
                    <a:pt x="908" y="69"/>
                    <a:pt x="926" y="75"/>
                    <a:pt x="938" y="89"/>
                  </a:cubicBez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lose/>
                  <a:moveTo>
                    <a:pt x="912" y="180"/>
                  </a:moveTo>
                  <a:cubicBezTo>
                    <a:pt x="919" y="172"/>
                    <a:pt x="922" y="160"/>
                    <a:pt x="922" y="144"/>
                  </a:cubicBez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14BDDBFA-10D8-242E-6409-82D87F143E53}"/>
                </a:ext>
              </a:extLst>
            </p:cNvPr>
            <p:cNvSpPr>
              <a:spLocks noGrp="1" noRot="1" noMove="1" noResize="1" noEditPoints="1" noAdjustHandles="1" noChangeArrowheads="1" noChangeShapeType="1"/>
            </p:cNvSpPr>
            <p:nvPr/>
          </p:nvSpPr>
          <p:spPr bwMode="auto">
            <a:xfrm>
              <a:off x="3802" y="5844"/>
              <a:ext cx="88" cy="88"/>
            </a:xfrm>
            <a:custGeom>
              <a:avLst/>
              <a:gdLst>
                <a:gd name="T0" fmla="*/ 88 w 88"/>
                <a:gd name="T1" fmla="*/ 88 h 88"/>
                <a:gd name="T2" fmla="*/ 0 w 88"/>
                <a:gd name="T3" fmla="*/ 88 h 88"/>
                <a:gd name="T4" fmla="*/ 0 w 88"/>
                <a:gd name="T5" fmla="*/ 0 h 88"/>
                <a:gd name="T6" fmla="*/ 88 w 88"/>
                <a:gd name="T7" fmla="*/ 0 h 88"/>
                <a:gd name="T8" fmla="*/ 88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lnTo>
                    <a:pt x="0" y="88"/>
                  </a:lnTo>
                  <a:lnTo>
                    <a:pt x="0" y="0"/>
                  </a:lnTo>
                  <a:lnTo>
                    <a:pt x="88" y="0"/>
                  </a:lnTo>
                  <a:lnTo>
                    <a:pt x="88" y="88"/>
                  </a:lnTo>
                  <a:lnTo>
                    <a:pt x="88" y="88"/>
                  </a:lnTo>
                  <a:close/>
                </a:path>
              </a:pathLst>
            </a:custGeom>
            <a:solidFill>
              <a:srgbClr val="F25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3483A12B-F120-7B2B-C51C-F93FF9845933}"/>
                </a:ext>
              </a:extLst>
            </p:cNvPr>
            <p:cNvSpPr>
              <a:spLocks noGrp="1" noRot="1" noMove="1" noResize="1" noEditPoints="1" noAdjustHandles="1" noChangeArrowheads="1" noChangeShapeType="1"/>
            </p:cNvSpPr>
            <p:nvPr/>
          </p:nvSpPr>
          <p:spPr bwMode="auto">
            <a:xfrm>
              <a:off x="3899" y="5844"/>
              <a:ext cx="87" cy="88"/>
            </a:xfrm>
            <a:custGeom>
              <a:avLst/>
              <a:gdLst>
                <a:gd name="T0" fmla="*/ 87 w 87"/>
                <a:gd name="T1" fmla="*/ 88 h 88"/>
                <a:gd name="T2" fmla="*/ 0 w 87"/>
                <a:gd name="T3" fmla="*/ 88 h 88"/>
                <a:gd name="T4" fmla="*/ 0 w 87"/>
                <a:gd name="T5" fmla="*/ 0 h 88"/>
                <a:gd name="T6" fmla="*/ 87 w 87"/>
                <a:gd name="T7" fmla="*/ 0 h 88"/>
                <a:gd name="T8" fmla="*/ 87 w 87"/>
                <a:gd name="T9" fmla="*/ 88 h 88"/>
                <a:gd name="T10" fmla="*/ 87 w 87"/>
                <a:gd name="T11" fmla="*/ 88 h 88"/>
              </a:gdLst>
              <a:ahLst/>
              <a:cxnLst>
                <a:cxn ang="0">
                  <a:pos x="T0" y="T1"/>
                </a:cxn>
                <a:cxn ang="0">
                  <a:pos x="T2" y="T3"/>
                </a:cxn>
                <a:cxn ang="0">
                  <a:pos x="T4" y="T5"/>
                </a:cxn>
                <a:cxn ang="0">
                  <a:pos x="T6" y="T7"/>
                </a:cxn>
                <a:cxn ang="0">
                  <a:pos x="T8" y="T9"/>
                </a:cxn>
                <a:cxn ang="0">
                  <a:pos x="T10" y="T11"/>
                </a:cxn>
              </a:cxnLst>
              <a:rect l="0" t="0" r="r" b="b"/>
              <a:pathLst>
                <a:path w="87" h="88">
                  <a:moveTo>
                    <a:pt x="87" y="88"/>
                  </a:moveTo>
                  <a:lnTo>
                    <a:pt x="0" y="88"/>
                  </a:lnTo>
                  <a:lnTo>
                    <a:pt x="0" y="0"/>
                  </a:lnTo>
                  <a:lnTo>
                    <a:pt x="87" y="0"/>
                  </a:lnTo>
                  <a:lnTo>
                    <a:pt x="87" y="88"/>
                  </a:lnTo>
                  <a:lnTo>
                    <a:pt x="87" y="88"/>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BF6DFC10-01C3-B87E-CF42-F2CE6732F71A}"/>
                </a:ext>
              </a:extLst>
            </p:cNvPr>
            <p:cNvSpPr>
              <a:spLocks noGrp="1" noRot="1" noMove="1" noResize="1" noEditPoints="1" noAdjustHandles="1" noChangeArrowheads="1" noChangeShapeType="1"/>
            </p:cNvSpPr>
            <p:nvPr/>
          </p:nvSpPr>
          <p:spPr bwMode="auto">
            <a:xfrm>
              <a:off x="3802" y="5940"/>
              <a:ext cx="88" cy="88"/>
            </a:xfrm>
            <a:custGeom>
              <a:avLst/>
              <a:gdLst>
                <a:gd name="T0" fmla="*/ 88 w 88"/>
                <a:gd name="T1" fmla="*/ 88 h 88"/>
                <a:gd name="T2" fmla="*/ 0 w 88"/>
                <a:gd name="T3" fmla="*/ 88 h 88"/>
                <a:gd name="T4" fmla="*/ 0 w 88"/>
                <a:gd name="T5" fmla="*/ 0 h 88"/>
                <a:gd name="T6" fmla="*/ 88 w 88"/>
                <a:gd name="T7" fmla="*/ 0 h 88"/>
                <a:gd name="T8" fmla="*/ 88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lnTo>
                    <a:pt x="0" y="88"/>
                  </a:lnTo>
                  <a:lnTo>
                    <a:pt x="0" y="0"/>
                  </a:lnTo>
                  <a:lnTo>
                    <a:pt x="88" y="0"/>
                  </a:lnTo>
                  <a:lnTo>
                    <a:pt x="88" y="88"/>
                  </a:lnTo>
                  <a:lnTo>
                    <a:pt x="88" y="88"/>
                  </a:lnTo>
                  <a:close/>
                </a:path>
              </a:pathLst>
            </a:custGeom>
            <a:solidFill>
              <a:srgbClr val="00A4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66B6465E-FD10-57EB-EFF6-36A19FA9C41B}"/>
                </a:ext>
              </a:extLst>
            </p:cNvPr>
            <p:cNvSpPr>
              <a:spLocks noGrp="1" noRot="1" noMove="1" noResize="1" noEditPoints="1" noAdjustHandles="1" noChangeArrowheads="1" noChangeShapeType="1"/>
            </p:cNvSpPr>
            <p:nvPr/>
          </p:nvSpPr>
          <p:spPr bwMode="auto">
            <a:xfrm>
              <a:off x="3899" y="5940"/>
              <a:ext cx="87" cy="88"/>
            </a:xfrm>
            <a:custGeom>
              <a:avLst/>
              <a:gdLst>
                <a:gd name="T0" fmla="*/ 87 w 87"/>
                <a:gd name="T1" fmla="*/ 88 h 88"/>
                <a:gd name="T2" fmla="*/ 0 w 87"/>
                <a:gd name="T3" fmla="*/ 88 h 88"/>
                <a:gd name="T4" fmla="*/ 0 w 87"/>
                <a:gd name="T5" fmla="*/ 0 h 88"/>
                <a:gd name="T6" fmla="*/ 87 w 87"/>
                <a:gd name="T7" fmla="*/ 0 h 88"/>
                <a:gd name="T8" fmla="*/ 87 w 87"/>
                <a:gd name="T9" fmla="*/ 88 h 88"/>
                <a:gd name="T10" fmla="*/ 87 w 87"/>
                <a:gd name="T11" fmla="*/ 88 h 88"/>
              </a:gdLst>
              <a:ahLst/>
              <a:cxnLst>
                <a:cxn ang="0">
                  <a:pos x="T0" y="T1"/>
                </a:cxn>
                <a:cxn ang="0">
                  <a:pos x="T2" y="T3"/>
                </a:cxn>
                <a:cxn ang="0">
                  <a:pos x="T4" y="T5"/>
                </a:cxn>
                <a:cxn ang="0">
                  <a:pos x="T6" y="T7"/>
                </a:cxn>
                <a:cxn ang="0">
                  <a:pos x="T8" y="T9"/>
                </a:cxn>
                <a:cxn ang="0">
                  <a:pos x="T10" y="T11"/>
                </a:cxn>
              </a:cxnLst>
              <a:rect l="0" t="0" r="r" b="b"/>
              <a:pathLst>
                <a:path w="87" h="88">
                  <a:moveTo>
                    <a:pt x="87" y="88"/>
                  </a:moveTo>
                  <a:lnTo>
                    <a:pt x="0" y="88"/>
                  </a:lnTo>
                  <a:lnTo>
                    <a:pt x="0" y="0"/>
                  </a:lnTo>
                  <a:lnTo>
                    <a:pt x="87" y="0"/>
                  </a:lnTo>
                  <a:lnTo>
                    <a:pt x="87" y="88"/>
                  </a:lnTo>
                  <a:lnTo>
                    <a:pt x="87" y="88"/>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TextBox 36">
            <a:extLst>
              <a:ext uri="{FF2B5EF4-FFF2-40B4-BE49-F238E27FC236}">
                <a16:creationId xmlns:a16="http://schemas.microsoft.com/office/drawing/2014/main" id="{116FC387-D273-0A5B-D7EC-DCC7E161F6BC}"/>
              </a:ext>
            </a:extLst>
          </p:cNvPr>
          <p:cNvSpPr txBox="1"/>
          <p:nvPr/>
        </p:nvSpPr>
        <p:spPr>
          <a:xfrm>
            <a:off x="375017" y="2673032"/>
            <a:ext cx="5695583" cy="707886"/>
          </a:xfrm>
          <a:prstGeom prst="rect">
            <a:avLst/>
          </a:prstGeom>
          <a:noFill/>
        </p:spPr>
        <p:txBody>
          <a:bodyPr wrap="square" lIns="0">
            <a:spAutoFit/>
          </a:bodyPr>
          <a:lstStyle/>
          <a:p>
            <a:pPr defTabSz="932742">
              <a:buSzPct val="90000"/>
            </a:pPr>
            <a:r>
              <a:rPr lang="en-US" sz="2000" kern="1200" spc="0" baseline="0">
                <a:solidFill>
                  <a:srgbClr val="091F2C"/>
                </a:solidFill>
                <a:latin typeface="Segoe UI Semilight" panose="020B0402040204020203" pitchFamily="34" charset="0"/>
                <a:cs typeface="Segoe UI Semilight" panose="020B0402040204020203" pitchFamily="34" charset="0"/>
              </a:rPr>
              <a:t>Build your dream AI-powered solutions</a:t>
            </a:r>
            <a:br>
              <a:rPr lang="en-US" sz="1800" kern="1200" spc="0" baseline="0">
                <a:solidFill>
                  <a:srgbClr val="091F2C"/>
                </a:solidFill>
                <a:latin typeface="+mn-lt"/>
                <a:ea typeface="+mn-ea"/>
                <a:cs typeface="Segoe UI" panose="020B0502040204020203" pitchFamily="34" charset="0"/>
              </a:rPr>
            </a:br>
            <a:r>
              <a:rPr kumimoji="0" lang="en-US" sz="2000" b="0" i="0" u="none" strike="noStrike" kern="1200" cap="none" spc="0" normalizeH="0" baseline="0" noProof="0">
                <a:ln>
                  <a:noFill/>
                </a:ln>
                <a:solidFill>
                  <a:srgbClr val="091F2C"/>
                </a:solidFill>
                <a:effectLst/>
                <a:uLnTx/>
                <a:uFillTx/>
                <a:latin typeface="Segoe UI Semibold" panose="020B0702040204020203" pitchFamily="34" charset="0"/>
                <a:cs typeface="Segoe UI Semibold" panose="020B0702040204020203" pitchFamily="34" charset="0"/>
              </a:rPr>
              <a:t>April 8–May 28, 2025</a:t>
            </a:r>
            <a:endParaRPr lang="en-US" sz="2000" kern="1200" spc="0" baseline="0">
              <a:solidFill>
                <a:srgbClr val="091F2C"/>
              </a:solidFill>
              <a:latin typeface="Segoe UI Semibold" panose="020B0702040204020203" pitchFamily="34" charset="0"/>
              <a:cs typeface="Segoe UI Semibold" panose="020B0702040204020203" pitchFamily="34" charset="0"/>
            </a:endParaRPr>
          </a:p>
        </p:txBody>
      </p:sp>
      <p:sp>
        <p:nvSpPr>
          <p:cNvPr id="45" name="Rectangle 44">
            <a:extLst>
              <a:ext uri="{FF2B5EF4-FFF2-40B4-BE49-F238E27FC236}">
                <a16:creationId xmlns:a16="http://schemas.microsoft.com/office/drawing/2014/main" id="{234EE68C-57C3-B2C4-DB31-D5519904BBEF}"/>
              </a:ext>
            </a:extLst>
          </p:cNvPr>
          <p:cNvSpPr>
            <a:spLocks/>
          </p:cNvSpPr>
          <p:nvPr/>
        </p:nvSpPr>
        <p:spPr>
          <a:xfrm>
            <a:off x="368299" y="3783481"/>
            <a:ext cx="6702643" cy="427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457200">
              <a:lnSpc>
                <a:spcPct val="120000"/>
              </a:lnSpc>
              <a:spcAft>
                <a:spcPts val="800"/>
              </a:spcAft>
              <a:defRPr/>
            </a:pPr>
            <a:r>
              <a:rPr lang="en-US" sz="1200" dirty="0">
                <a:solidFill>
                  <a:schemeClr val="bg1"/>
                </a:solidFill>
                <a:latin typeface="Segoe UI"/>
                <a:ea typeface="Calibri"/>
                <a:cs typeface="Segoe UI"/>
              </a:rPr>
              <a:t>Hear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from Microsoft and industry experts on </a:t>
            </a:r>
            <a:r>
              <a:rPr lang="en-US" sz="1200" dirty="0">
                <a:solidFill>
                  <a:schemeClr val="bg1"/>
                </a:solidFill>
                <a:latin typeface="Segoe UI"/>
                <a:ea typeface="Calibri"/>
                <a:cs typeface="Segoe UI"/>
              </a:rPr>
              <a:t>why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AI skills </a:t>
            </a:r>
            <a:r>
              <a:rPr lang="en-US" sz="1200" dirty="0">
                <a:solidFill>
                  <a:schemeClr val="bg1"/>
                </a:solidFill>
                <a:latin typeface="Segoe UI"/>
                <a:ea typeface="Calibri"/>
                <a:cs typeface="Segoe UI"/>
              </a:rPr>
              <a:t>are important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and how to build them. </a:t>
            </a:r>
            <a:r>
              <a:rPr lang="en-US" sz="1200" dirty="0">
                <a:solidFill>
                  <a:schemeClr val="bg1"/>
                </a:solidFill>
                <a:latin typeface="Segoe UI"/>
                <a:ea typeface="Calibri"/>
                <a:cs typeface="Segoe UI"/>
              </a:rPr>
              <a:t>Join us to build</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 and showcase your AI skills while attempting a </a:t>
            </a:r>
            <a:r>
              <a:rPr lang="en-US" sz="1200" dirty="0">
                <a:solidFill>
                  <a:srgbClr val="2A446F"/>
                </a:solidFill>
                <a:latin typeface="+mj-lt"/>
                <a:ea typeface="Calibri"/>
                <a:cs typeface="Segoe UI Semibold"/>
              </a:rPr>
              <a:t>GUINNESS WORLD RECORDS</a:t>
            </a:r>
            <a:r>
              <a:rPr lang="en-US" sz="1200" b="1" dirty="0">
                <a:solidFill>
                  <a:srgbClr val="2A446F"/>
                </a:solidFill>
                <a:latin typeface="+mj-lt"/>
                <a:ea typeface="Calibri"/>
                <a:cs typeface="Segoe UI Semibold"/>
              </a:rPr>
              <a:t>™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title. </a:t>
            </a:r>
            <a:endParaRPr lang="en-US" dirty="0">
              <a:solidFill>
                <a:schemeClr val="bg1"/>
              </a:solidFill>
              <a:ea typeface="Calibri"/>
              <a:cs typeface="Segoe UI"/>
            </a:endParaRPr>
          </a:p>
        </p:txBody>
      </p:sp>
      <p:sp>
        <p:nvSpPr>
          <p:cNvPr id="4" name="Rectangle 3">
            <a:extLst>
              <a:ext uri="{FF2B5EF4-FFF2-40B4-BE49-F238E27FC236}">
                <a16:creationId xmlns:a16="http://schemas.microsoft.com/office/drawing/2014/main" id="{BBA31211-1944-68F1-0937-741C84C87807}"/>
              </a:ext>
            </a:extLst>
          </p:cNvPr>
          <p:cNvSpPr>
            <a:spLocks/>
          </p:cNvSpPr>
          <p:nvPr/>
        </p:nvSpPr>
        <p:spPr>
          <a:xfrm>
            <a:off x="368300" y="1193094"/>
            <a:ext cx="3175852" cy="116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367"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50" normalizeH="0" baseline="0" noProof="0">
                <a:ln w="3175">
                  <a:noFill/>
                </a:ln>
                <a:gradFill>
                  <a:gsLst>
                    <a:gs pos="40000">
                      <a:srgbClr val="2A446F"/>
                    </a:gs>
                    <a:gs pos="80000">
                      <a:srgbClr val="0078D4"/>
                    </a:gs>
                  </a:gsLst>
                  <a:lin ang="3900000" scaled="0"/>
                </a:gradFill>
                <a:effectLst/>
                <a:uLnTx/>
                <a:uFillTx/>
                <a:latin typeface="Segoe UI Semibold"/>
                <a:ea typeface="+mn-ea"/>
                <a:cs typeface="Segoe UI Semibold"/>
              </a:rPr>
              <a:t>Microsoft</a:t>
            </a:r>
          </a:p>
          <a:p>
            <a:pPr marL="0" marR="0" lvl="0" indent="0" algn="l" defTabSz="914367"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50" normalizeH="0" baseline="0" noProof="0">
                <a:ln w="3175">
                  <a:noFill/>
                </a:ln>
                <a:gradFill>
                  <a:gsLst>
                    <a:gs pos="40000">
                      <a:srgbClr val="2A446F"/>
                    </a:gs>
                    <a:gs pos="80000">
                      <a:srgbClr val="0078D4"/>
                    </a:gs>
                  </a:gsLst>
                  <a:lin ang="3900000" scaled="0"/>
                </a:gradFill>
                <a:effectLst/>
                <a:uLnTx/>
                <a:uFillTx/>
                <a:latin typeface="Segoe UI Semibold"/>
                <a:ea typeface="+mn-ea"/>
                <a:cs typeface="Segoe UI Semibold"/>
              </a:rPr>
              <a:t>AI Skills Fest</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DF37588E-E4A7-81E5-DEBC-908C90AEEB71}"/>
              </a:ext>
            </a:extLst>
          </p:cNvPr>
          <p:cNvCxnSpPr>
            <a:cxnSpLocks noGrp="1" noRot="1" noMove="1" noResize="1" noEditPoints="1" noAdjustHandles="1" noChangeArrowheads="1" noChangeShapeType="1"/>
          </p:cNvCxnSpPr>
          <p:nvPr/>
        </p:nvCxnSpPr>
        <p:spPr>
          <a:xfrm>
            <a:off x="0" y="2457448"/>
            <a:ext cx="7399324" cy="0"/>
          </a:xfrm>
          <a:prstGeom prst="line">
            <a:avLst/>
          </a:prstGeom>
          <a:ln w="317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3B30E99-E771-B97D-977B-849EDA70361A}"/>
              </a:ext>
            </a:extLst>
          </p:cNvPr>
          <p:cNvCxnSpPr>
            <a:cxnSpLocks noGrp="1" noRot="1" noMove="1" noResize="1" noEditPoints="1" noAdjustHandles="1" noChangeArrowheads="1" noChangeShapeType="1"/>
          </p:cNvCxnSpPr>
          <p:nvPr/>
        </p:nvCxnSpPr>
        <p:spPr>
          <a:xfrm>
            <a:off x="0" y="8429623"/>
            <a:ext cx="7772401" cy="0"/>
          </a:xfrm>
          <a:prstGeom prst="line">
            <a:avLst/>
          </a:prstGeom>
          <a:ln w="317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5" name="Picture 34" descr="A white circle with dots in the middle&#10;&#10;AI-generated content may be incorrect.">
            <a:extLst>
              <a:ext uri="{FF2B5EF4-FFF2-40B4-BE49-F238E27FC236}">
                <a16:creationId xmlns:a16="http://schemas.microsoft.com/office/drawing/2014/main" id="{05E7D5CC-2950-8425-0911-1EEA104737F0}"/>
              </a:ext>
            </a:extLst>
          </p:cNvPr>
          <p:cNvPicPr>
            <a:picLocks noGrp="1" noRot="1" noChangeAspect="1" noMove="1" noResize="1" noEditPoints="1" noAdjustHandles="1" noChangeArrowheads="1" noChangeShapeType="1" noCrop="1"/>
          </p:cNvPicPr>
          <p:nvPr/>
        </p:nvPicPr>
        <p:blipFill>
          <a:blip r:embed="rId5"/>
          <a:stretch>
            <a:fillRect/>
          </a:stretch>
        </p:blipFill>
        <p:spPr>
          <a:xfrm>
            <a:off x="5905955" y="2147800"/>
            <a:ext cx="1868386" cy="619296"/>
          </a:xfrm>
          <a:prstGeom prst="rect">
            <a:avLst/>
          </a:prstGeom>
        </p:spPr>
      </p:pic>
      <p:cxnSp>
        <p:nvCxnSpPr>
          <p:cNvPr id="7" name="Straight Connector 6">
            <a:extLst>
              <a:ext uri="{FF2B5EF4-FFF2-40B4-BE49-F238E27FC236}">
                <a16:creationId xmlns:a16="http://schemas.microsoft.com/office/drawing/2014/main" id="{13694D85-D6E3-CC5D-7FD4-5AD67389507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V="1">
            <a:off x="2422237" y="8944516"/>
            <a:ext cx="0" cy="520142"/>
          </a:xfrm>
          <a:prstGeom prst="line">
            <a:avLst/>
          </a:prstGeom>
          <a:ln w="31750" cap="rnd">
            <a:gradFill flip="none" rotWithShape="1">
              <a:gsLst>
                <a:gs pos="100000">
                  <a:schemeClr val="accent3"/>
                </a:gs>
                <a:gs pos="0">
                  <a:srgbClr val="2A446F"/>
                </a:gs>
              </a:gsLst>
              <a:lin ang="162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3">
            <a:hlinkClick r:id="rId6"/>
            <a:extLst>
              <a:ext uri="{FF2B5EF4-FFF2-40B4-BE49-F238E27FC236}">
                <a16:creationId xmlns:a16="http://schemas.microsoft.com/office/drawing/2014/main" id="{2DFB0D79-B5C1-BDA6-5C11-C3000E737836}"/>
              </a:ext>
            </a:extLst>
          </p:cNvPr>
          <p:cNvSpPr txBox="1">
            <a:spLocks noGrp="1" noRot="1" noMove="1" noResize="1" noEditPoints="1" noAdjustHandles="1" noChangeArrowheads="1" noChangeShapeType="1"/>
          </p:cNvSpPr>
          <p:nvPr/>
        </p:nvSpPr>
        <p:spPr>
          <a:xfrm>
            <a:off x="2760318" y="8972475"/>
            <a:ext cx="1894464" cy="464225"/>
          </a:xfrm>
          <a:prstGeom prst="roundRect">
            <a:avLst>
              <a:gd name="adj" fmla="val 12775"/>
            </a:avLst>
          </a:prstGeom>
          <a:solidFill>
            <a:srgbClr val="FFFFFF">
              <a:alpha val="70000"/>
            </a:srgbClr>
          </a:solidFill>
          <a:ln w="6350">
            <a:solidFill>
              <a:srgbClr val="000000"/>
            </a:solidFill>
          </a:ln>
        </p:spPr>
        <p:txBody>
          <a:bodyPr vert="horz" wrap="square" lIns="91440" tIns="91440" rIns="91440" bIns="91440" rtlCol="0" anchor="ctr" anchorCtr="0">
            <a:sp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Sans Display" pitchFamily="2"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91F2C"/>
                </a:solidFill>
                <a:effectLst/>
                <a:uLnTx/>
                <a:uFillTx/>
                <a:latin typeface="Segoe UI Semilight" panose="020B0402040204020203" pitchFamily="34" charset="0"/>
                <a:ea typeface="+mn-ea"/>
                <a:cs typeface="Segoe UI Semilight" panose="020B0402040204020203" pitchFamily="34" charset="0"/>
              </a:rPr>
              <a:t>aka.ms/AISkillsFest</a:t>
            </a:r>
          </a:p>
        </p:txBody>
      </p:sp>
      <p:sp>
        <p:nvSpPr>
          <p:cNvPr id="2" name="Rectangle 1">
            <a:extLst>
              <a:ext uri="{FF2B5EF4-FFF2-40B4-BE49-F238E27FC236}">
                <a16:creationId xmlns:a16="http://schemas.microsoft.com/office/drawing/2014/main" id="{F9261CB3-6F63-F97F-540B-23060C571A90}"/>
              </a:ext>
            </a:extLst>
          </p:cNvPr>
          <p:cNvSpPr>
            <a:spLocks noGrp="1" noRot="1" noMove="1" noResize="1" noEditPoints="1" noAdjustHandles="1" noChangeArrowheads="1" noChangeShapeType="1"/>
          </p:cNvSpPr>
          <p:nvPr/>
        </p:nvSpPr>
        <p:spPr>
          <a:xfrm>
            <a:off x="99358" y="9050112"/>
            <a:ext cx="2007529" cy="387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1" indent="0" algn="r" defTabSz="914367"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chemeClr val="bg1"/>
                </a:solidFill>
                <a:effectLst/>
                <a:uLnTx/>
                <a:uFillTx/>
                <a:latin typeface="Segoe UI Semibold"/>
                <a:ea typeface="+mn-ea"/>
                <a:cs typeface="+mn-cs"/>
              </a:rPr>
              <a:t>Register today</a:t>
            </a:r>
            <a:r>
              <a:rPr lang="en-US" sz="1400">
                <a:solidFill>
                  <a:schemeClr val="bg1"/>
                </a:solidFill>
                <a:latin typeface="Segoe UI Semibold"/>
              </a:rPr>
              <a:t> and explore experiences</a:t>
            </a:r>
            <a:endParaRPr kumimoji="0" lang="en-US" sz="1400" b="0" i="0" u="none" strike="noStrike" kern="1200" cap="none" spc="0" normalizeH="0" baseline="0" noProof="0">
              <a:ln>
                <a:noFill/>
              </a:ln>
              <a:solidFill>
                <a:schemeClr val="bg1"/>
              </a:solidFill>
              <a:effectLst/>
              <a:uLnTx/>
              <a:uFillTx/>
              <a:latin typeface="Segoe UI Semibold"/>
              <a:ea typeface="+mn-ea"/>
              <a:cs typeface="+mn-cs"/>
            </a:endParaRPr>
          </a:p>
        </p:txBody>
      </p:sp>
      <p:sp>
        <p:nvSpPr>
          <p:cNvPr id="9" name="Rectangle 8">
            <a:extLst>
              <a:ext uri="{FF2B5EF4-FFF2-40B4-BE49-F238E27FC236}">
                <a16:creationId xmlns:a16="http://schemas.microsoft.com/office/drawing/2014/main" id="{27689711-599B-6C47-B430-CEFAC87290E6}"/>
              </a:ext>
            </a:extLst>
          </p:cNvPr>
          <p:cNvSpPr>
            <a:spLocks/>
          </p:cNvSpPr>
          <p:nvPr/>
        </p:nvSpPr>
        <p:spPr>
          <a:xfrm>
            <a:off x="368299" y="4615079"/>
            <a:ext cx="3246967" cy="21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457200">
              <a:lnSpc>
                <a:spcPct val="107000"/>
              </a:lnSpc>
              <a:spcAft>
                <a:spcPts val="800"/>
              </a:spcAft>
              <a:defRPr/>
            </a:pPr>
            <a:r>
              <a:rPr lang="en-US" sz="1400" b="1" spc="-50" dirty="0">
                <a:ln w="3175">
                  <a:noFill/>
                </a:ln>
                <a:solidFill>
                  <a:srgbClr val="2A446F"/>
                </a:solidFill>
                <a:latin typeface="Segoe UI Semibold"/>
                <a:cs typeface="Segoe UI Semibold"/>
              </a:rPr>
              <a:t>April 8: Kickoff Celebration</a:t>
            </a:r>
          </a:p>
          <a:p>
            <a:pPr marL="0" marR="0" lvl="0" indent="0" algn="l" defTabSz="457200">
              <a:lnSpc>
                <a:spcPct val="110000"/>
              </a:lnSpc>
              <a:spcBef>
                <a:spcPts val="0"/>
              </a:spcBef>
              <a:spcAft>
                <a:spcPts val="800"/>
              </a:spcAft>
              <a:buNone/>
              <a:tabLst/>
              <a:defRPr/>
            </a:pPr>
            <a:r>
              <a:rPr kumimoji="0" lang="en-US" sz="1200" b="0" i="0" u="none" strike="noStrike" kern="1200" cap="none" spc="0" normalizeH="0" baseline="0" noProof="0" dirty="0">
                <a:ln>
                  <a:noFill/>
                </a:ln>
                <a:solidFill>
                  <a:schemeClr val="bg1"/>
                </a:solidFill>
                <a:effectLst/>
                <a:uLnTx/>
                <a:uFillTx/>
                <a:latin typeface="Segoe UI"/>
                <a:ea typeface="Calibri"/>
                <a:cs typeface="Segoe UI"/>
              </a:rPr>
              <a:t>Let’s make history together. Build and showcase your AI skills while attempting a </a:t>
            </a:r>
            <a:r>
              <a:rPr kumimoji="0" lang="en-US" sz="1200" i="0" u="none" strike="noStrike" kern="1200" cap="none" spc="0" normalizeH="0" baseline="0" noProof="0" dirty="0">
                <a:ln>
                  <a:noFill/>
                </a:ln>
                <a:solidFill>
                  <a:schemeClr val="bg1"/>
                </a:solidFill>
                <a:effectLst/>
                <a:uLnTx/>
                <a:uFillTx/>
                <a:latin typeface="Segoe UI Semibold"/>
                <a:ea typeface="Calibri"/>
                <a:cs typeface="Segoe UI Semibold"/>
              </a:rPr>
              <a:t>GUINNESS WORLD RECORDS</a:t>
            </a:r>
            <a:r>
              <a:rPr kumimoji="0" lang="en-US" sz="1200" b="1" i="0" u="none" strike="noStrike" kern="1200" cap="none" spc="0" normalizeH="0" baseline="0" noProof="0" dirty="0">
                <a:ln>
                  <a:noFill/>
                </a:ln>
                <a:solidFill>
                  <a:schemeClr val="bg1"/>
                </a:solidFill>
                <a:effectLst/>
                <a:uLnTx/>
                <a:uFillTx/>
                <a:latin typeface="Segoe UI"/>
                <a:ea typeface="Calibri"/>
                <a:cs typeface="Segoe UI"/>
              </a:rPr>
              <a:t>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title </a:t>
            </a: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Times New Roman" panose="02020603050405020304" pitchFamily="18" charset="0"/>
              </a:rPr>
              <a:t>for </a:t>
            </a:r>
            <a:r>
              <a:rPr kumimoji="0" lang="en-US" sz="1200" b="0" i="1" u="none" strike="noStrike" kern="1200" cap="none" spc="0" normalizeH="0" baseline="0" noProof="0" dirty="0">
                <a:ln>
                  <a:noFill/>
                </a:ln>
                <a:solidFill>
                  <a:srgbClr val="000000"/>
                </a:solidFill>
                <a:effectLst/>
                <a:uLnTx/>
                <a:uFillTx/>
                <a:latin typeface="Segoe UI"/>
                <a:ea typeface="Calibri" panose="020F0502020204030204" pitchFamily="34" charset="0"/>
                <a:cs typeface="Segoe UI Semibold" panose="020B0702040204020203" pitchFamily="34" charset="0"/>
              </a:rPr>
              <a:t>most users to take an online multi-level artificial intelligence lesson in 24 hours</a:t>
            </a: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Times New Roman" panose="02020603050405020304" pitchFamily="18" charset="0"/>
              </a:rPr>
              <a:t>.</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 We’ll kick things off on April 8 in Australia at </a:t>
            </a:r>
            <a:r>
              <a:rPr lang="en-US" sz="1200" dirty="0">
                <a:solidFill>
                  <a:schemeClr val="bg1"/>
                </a:solidFill>
                <a:latin typeface="Segoe UI"/>
                <a:ea typeface="Calibri"/>
                <a:cs typeface="Segoe UI"/>
              </a:rPr>
              <a:t>9 a.m.</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 Australian Eastern Standard Time and finish on April 8 at 4 p.m. Pacific Daylight Time, with learning events scheduled around the globe. </a:t>
            </a:r>
            <a:endParaRPr lang="en-US" dirty="0">
              <a:solidFill>
                <a:schemeClr val="bg1"/>
              </a:solidFill>
              <a:ea typeface="Calibri"/>
              <a:cs typeface="Segoe UI"/>
            </a:endParaRPr>
          </a:p>
        </p:txBody>
      </p:sp>
      <p:sp>
        <p:nvSpPr>
          <p:cNvPr id="11" name="Rectangle 10">
            <a:extLst>
              <a:ext uri="{FF2B5EF4-FFF2-40B4-BE49-F238E27FC236}">
                <a16:creationId xmlns:a16="http://schemas.microsoft.com/office/drawing/2014/main" id="{DA32B5AB-1B26-3E21-F380-6ACCEF8A4BBA}"/>
              </a:ext>
            </a:extLst>
          </p:cNvPr>
          <p:cNvSpPr>
            <a:spLocks/>
          </p:cNvSpPr>
          <p:nvPr/>
        </p:nvSpPr>
        <p:spPr>
          <a:xfrm>
            <a:off x="4228250" y="4615079"/>
            <a:ext cx="3172968" cy="1942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50" normalizeH="0" baseline="0" noProof="0">
                <a:ln w="3175">
                  <a:noFill/>
                </a:ln>
                <a:solidFill>
                  <a:srgbClr val="2A446F"/>
                </a:solidFill>
                <a:effectLst/>
                <a:uLnTx/>
                <a:uFillTx/>
                <a:latin typeface="Segoe UI Semibold"/>
                <a:ea typeface="+mn-ea"/>
                <a:cs typeface="Segoe UI Semibold"/>
              </a:rPr>
              <a:t>April </a:t>
            </a:r>
            <a:r>
              <a:rPr lang="en-US" sz="1400" b="1" spc="-50">
                <a:ln w="3175">
                  <a:noFill/>
                </a:ln>
                <a:solidFill>
                  <a:srgbClr val="2A446F"/>
                </a:solidFill>
                <a:latin typeface="Segoe UI Semibold"/>
                <a:cs typeface="Segoe UI Semibold"/>
              </a:rPr>
              <a:t>8</a:t>
            </a:r>
            <a:r>
              <a:rPr kumimoji="0" lang="en-US" sz="1400" b="1" i="0" u="none" strike="noStrike" kern="1200" cap="none" spc="-50" normalizeH="0" baseline="0" noProof="0">
                <a:ln w="3175">
                  <a:noFill/>
                </a:ln>
                <a:solidFill>
                  <a:srgbClr val="2A446F"/>
                </a:solidFill>
                <a:effectLst/>
                <a:uLnTx/>
                <a:uFillTx/>
                <a:latin typeface="Segoe UI Semibold"/>
                <a:ea typeface="+mn-ea"/>
                <a:cs typeface="Segoe UI Semibold"/>
              </a:rPr>
              <a:t>–May 28: 50 days of AI learning</a:t>
            </a:r>
          </a:p>
          <a:p>
            <a:pPr defTabSz="457200">
              <a:lnSpc>
                <a:spcPct val="110000"/>
              </a:lnSpc>
              <a:spcAft>
                <a:spcPts val="800"/>
              </a:spcAft>
              <a:defRPr/>
            </a:pPr>
            <a:r>
              <a:rPr lang="en-US" sz="1200">
                <a:solidFill>
                  <a:srgbClr val="000000"/>
                </a:solidFill>
                <a:latin typeface="Segoe UI"/>
                <a:ea typeface="Calibri"/>
                <a:cs typeface="Segoe UI"/>
              </a:rPr>
              <a:t>To deepen your skills, continue with </a:t>
            </a:r>
            <a:r>
              <a:rPr kumimoji="0" lang="en-US" sz="1200" b="0" i="0" u="none" strike="noStrike" kern="1200" cap="none" spc="0" normalizeH="0" baseline="0" noProof="0">
                <a:ln>
                  <a:noFill/>
                </a:ln>
                <a:solidFill>
                  <a:srgbClr val="000000"/>
                </a:solidFill>
                <a:effectLst/>
                <a:uLnTx/>
                <a:uFillTx/>
                <a:latin typeface="Segoe UI"/>
                <a:ea typeface="Calibri"/>
                <a:cs typeface="Segoe UI"/>
              </a:rPr>
              <a:t>50 days of </a:t>
            </a:r>
            <a:r>
              <a:rPr lang="en-US" sz="1200">
                <a:solidFill>
                  <a:srgbClr val="000000"/>
                </a:solidFill>
                <a:latin typeface="Segoe UI"/>
                <a:ea typeface="Calibri"/>
                <a:cs typeface="Segoe UI"/>
              </a:rPr>
              <a:t>curated AI training</a:t>
            </a:r>
            <a:r>
              <a:rPr lang="en-US" sz="1200">
                <a:solidFill>
                  <a:srgbClr val="000000"/>
                </a:solidFill>
                <a:latin typeface="Segoe UI"/>
                <a:ea typeface="Calibri"/>
                <a:cs typeface="Times New Roman"/>
              </a:rPr>
              <a:t> </a:t>
            </a:r>
            <a:r>
              <a:rPr kumimoji="0" lang="en-US" sz="1200" b="0" i="0" u="none" strike="noStrike" kern="1200" cap="none" spc="0" normalizeH="0" baseline="0" noProof="0">
                <a:ln>
                  <a:noFill/>
                </a:ln>
                <a:solidFill>
                  <a:srgbClr val="000000"/>
                </a:solidFill>
                <a:effectLst/>
                <a:uLnTx/>
                <a:uFillTx/>
                <a:latin typeface="Segoe UI"/>
                <a:ea typeface="Calibri"/>
                <a:cs typeface="Times New Roman"/>
              </a:rPr>
              <a:t>that will empower you to build innovative solutions quickly with Microsoft’s AI apps and services. Acquire skills in agents, AI Security, Azure AI Foundry, Fabric, and more. Engage in deep dives, experiential content, hackathons, and practical sessions that will help you hone your skills. </a:t>
            </a:r>
            <a:endParaRPr lang="en-US" sz="1200" b="0" i="0" u="none" strike="noStrike" kern="1200" cap="none" spc="0" normalizeH="0" baseline="0" noProof="0">
              <a:ln>
                <a:noFill/>
              </a:ln>
              <a:solidFill>
                <a:srgbClr val="000000"/>
              </a:solidFill>
              <a:effectLst/>
              <a:uLnTx/>
              <a:uFillTx/>
              <a:latin typeface="Segoe UI"/>
              <a:ea typeface="Calibri"/>
              <a:cs typeface="Times New Roman"/>
            </a:endParaRPr>
          </a:p>
        </p:txBody>
      </p:sp>
    </p:spTree>
    <p:extLst>
      <p:ext uri="{BB962C8B-B14F-4D97-AF65-F5344CB8AC3E}">
        <p14:creationId xmlns:p14="http://schemas.microsoft.com/office/powerpoint/2010/main" val="22983271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3151E-D54D-8E11-878A-34C3CF51FE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8A501BD-BBC7-822D-FC61-EEAA9028280C}"/>
              </a:ext>
            </a:extLst>
          </p:cNvPr>
          <p:cNvPicPr>
            <a:picLocks noGrp="1" noRot="1" noChangeAspect="1" noMove="1" noResize="1" noEditPoints="1" noAdjustHandles="1" noChangeArrowheads="1" noChangeShapeType="1" noCrop="1"/>
          </p:cNvPicPr>
          <p:nvPr/>
        </p:nvPicPr>
        <p:blipFill>
          <a:blip r:embed="rId3"/>
          <a:srcRect/>
          <a:stretch/>
        </p:blipFill>
        <p:spPr>
          <a:xfrm>
            <a:off x="0" y="2"/>
            <a:ext cx="7772396" cy="10058394"/>
          </a:xfrm>
          <a:prstGeom prst="rect">
            <a:avLst/>
          </a:prstGeom>
        </p:spPr>
      </p:pic>
      <p:sp>
        <p:nvSpPr>
          <p:cNvPr id="15" name="Title 14">
            <a:extLst>
              <a:ext uri="{FF2B5EF4-FFF2-40B4-BE49-F238E27FC236}">
                <a16:creationId xmlns:a16="http://schemas.microsoft.com/office/drawing/2014/main" id="{941081B3-8BC8-B7BD-8E34-3A2EE067423F}"/>
              </a:ext>
            </a:extLst>
          </p:cNvPr>
          <p:cNvSpPr>
            <a:spLocks noGrp="1"/>
          </p:cNvSpPr>
          <p:nvPr>
            <p:ph type="title" idx="4294967295"/>
          </p:nvPr>
        </p:nvSpPr>
        <p:spPr>
          <a:xfrm>
            <a:off x="375017" y="-418519"/>
            <a:ext cx="7024307" cy="184666"/>
          </a:xfrm>
        </p:spPr>
        <p:txBody>
          <a:bodyPr vert="horz" wrap="square" lIns="0" tIns="0" rIns="0" bIns="0" rtlCol="0" anchor="b">
            <a:spAutoFit/>
          </a:bodyPr>
          <a:lstStyle/>
          <a:p>
            <a:r>
              <a:rPr lang="en-US" sz="1200">
                <a:solidFill>
                  <a:srgbClr val="F2EDF4"/>
                </a:solidFill>
              </a:rPr>
              <a:t>Business User - Microsoft AI Skills Fest </a:t>
            </a:r>
          </a:p>
        </p:txBody>
      </p:sp>
      <p:grpSp>
        <p:nvGrpSpPr>
          <p:cNvPr id="25" name="Group 24" descr="Microsoft logo">
            <a:extLst>
              <a:ext uri="{FF2B5EF4-FFF2-40B4-BE49-F238E27FC236}">
                <a16:creationId xmlns:a16="http://schemas.microsoft.com/office/drawing/2014/main" id="{42697863-4093-ECC7-2EF4-C4712E198B5D}"/>
              </a:ext>
            </a:extLst>
          </p:cNvPr>
          <p:cNvGrpSpPr>
            <a:grpSpLocks noGrp="1" noUngrp="1" noRot="1" noChangeAspect="1" noMove="1" noResize="1"/>
          </p:cNvGrpSpPr>
          <p:nvPr/>
        </p:nvGrpSpPr>
        <p:grpSpPr bwMode="auto">
          <a:xfrm>
            <a:off x="393943" y="372021"/>
            <a:ext cx="1161288" cy="247886"/>
            <a:chOff x="3802" y="5844"/>
            <a:chExt cx="862" cy="184"/>
          </a:xfrm>
        </p:grpSpPr>
        <p:sp>
          <p:nvSpPr>
            <p:cNvPr id="26" name="AutoShape 3">
              <a:extLst>
                <a:ext uri="{FF2B5EF4-FFF2-40B4-BE49-F238E27FC236}">
                  <a16:creationId xmlns:a16="http://schemas.microsoft.com/office/drawing/2014/main" id="{11760FAC-2230-FCAD-BFC8-05D09C4FBC36}"/>
                </a:ext>
              </a:extLst>
            </p:cNvPr>
            <p:cNvSpPr>
              <a:spLocks noGrp="1" noRot="1" noChangeAspect="1" noMove="1" noResize="1" noEditPoints="1" noAdjustHandles="1" noChangeArrowheads="1" noChangeShapeType="1"/>
            </p:cNvSpPr>
            <p:nvPr/>
          </p:nvSpPr>
          <p:spPr bwMode="auto">
            <a:xfrm>
              <a:off x="3803" y="5844"/>
              <a:ext cx="86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
              <a:extLst>
                <a:ext uri="{FF2B5EF4-FFF2-40B4-BE49-F238E27FC236}">
                  <a16:creationId xmlns:a16="http://schemas.microsoft.com/office/drawing/2014/main" id="{9B0A87AA-2A95-899B-BFCF-2802DDA0ABE9}"/>
                </a:ext>
              </a:extLst>
            </p:cNvPr>
            <p:cNvSpPr>
              <a:spLocks noGrp="1" noRot="1" noMove="1" noResize="1" noEditPoints="1" noAdjustHandles="1" noChangeArrowheads="1" noChangeShapeType="1"/>
            </p:cNvSpPr>
            <p:nvPr/>
          </p:nvSpPr>
          <p:spPr bwMode="auto">
            <a:xfrm>
              <a:off x="4041" y="5873"/>
              <a:ext cx="623" cy="120"/>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82 w 1139"/>
                <a:gd name="T53" fmla="*/ 143 h 220"/>
                <a:gd name="T54" fmla="*/ 553 w 1139"/>
                <a:gd name="T55" fmla="*/ 200 h 220"/>
                <a:gd name="T56" fmla="*/ 610 w 1139"/>
                <a:gd name="T57" fmla="*/ 69 h 220"/>
                <a:gd name="T58" fmla="*/ 636 w 1139"/>
                <a:gd name="T59" fmla="*/ 109 h 220"/>
                <a:gd name="T60" fmla="*/ 568 w 1139"/>
                <a:gd name="T61" fmla="*/ 145 h 220"/>
                <a:gd name="T62" fmla="*/ 637 w 1139"/>
                <a:gd name="T63" fmla="*/ 180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885 w 1139"/>
                <a:gd name="T85" fmla="*/ 69 h 220"/>
                <a:gd name="T86" fmla="*/ 937 w 1139"/>
                <a:gd name="T87" fmla="*/ 199 h 220"/>
                <a:gd name="T88" fmla="*/ 809 w 1139"/>
                <a:gd name="T89" fmla="*/ 146 h 220"/>
                <a:gd name="T90" fmla="*/ 912 w 1139"/>
                <a:gd name="T91" fmla="*/ 180 h 220"/>
                <a:gd name="T92" fmla="*/ 884 w 1139"/>
                <a:gd name="T93" fmla="*/ 97 h 220"/>
                <a:gd name="T94" fmla="*/ 855 w 1139"/>
                <a:gd name="T95" fmla="*/ 180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171" y="15"/>
                    <a:pt x="171" y="15"/>
                    <a:pt x="218" y="15"/>
                  </a:cubicBezTo>
                  <a:cubicBezTo>
                    <a:pt x="218" y="15"/>
                    <a:pt x="218" y="15"/>
                    <a:pt x="218" y="217"/>
                  </a:cubicBezTo>
                  <a:cubicBezTo>
                    <a:pt x="218" y="217"/>
                    <a:pt x="218" y="217"/>
                    <a:pt x="184" y="217"/>
                  </a:cubicBezTo>
                  <a:cubicBezTo>
                    <a:pt x="184" y="217"/>
                    <a:pt x="184" y="217"/>
                    <a:pt x="184" y="89"/>
                  </a:cubicBezTo>
                  <a:cubicBezTo>
                    <a:pt x="184" y="80"/>
                    <a:pt x="184" y="67"/>
                    <a:pt x="185" y="52"/>
                  </a:cubicBezTo>
                  <a:cubicBezTo>
                    <a:pt x="185" y="52"/>
                    <a:pt x="185" y="52"/>
                    <a:pt x="185" y="52"/>
                  </a:cubicBezTo>
                  <a:cubicBezTo>
                    <a:pt x="183" y="58"/>
                    <a:pt x="182" y="65"/>
                    <a:pt x="180" y="68"/>
                  </a:cubicBezTo>
                  <a:cubicBezTo>
                    <a:pt x="180" y="68"/>
                    <a:pt x="180" y="68"/>
                    <a:pt x="120" y="217"/>
                  </a:cubicBezTo>
                  <a:cubicBezTo>
                    <a:pt x="120" y="217"/>
                    <a:pt x="120" y="217"/>
                    <a:pt x="97" y="217"/>
                  </a:cubicBezTo>
                  <a:cubicBezTo>
                    <a:pt x="97" y="217"/>
                    <a:pt x="97" y="217"/>
                    <a:pt x="37" y="70"/>
                  </a:cubicBezTo>
                  <a:cubicBezTo>
                    <a:pt x="36" y="66"/>
                    <a:pt x="34" y="60"/>
                    <a:pt x="32" y="52"/>
                  </a:cubicBezTo>
                  <a:cubicBezTo>
                    <a:pt x="32" y="52"/>
                    <a:pt x="32" y="52"/>
                    <a:pt x="31" y="52"/>
                  </a:cubicBezTo>
                  <a:cubicBezTo>
                    <a:pt x="32" y="56"/>
                    <a:pt x="32" y="60"/>
                    <a:pt x="32" y="65"/>
                  </a:cubicBezTo>
                  <a:cubicBezTo>
                    <a:pt x="33" y="76"/>
                    <a:pt x="33" y="85"/>
                    <a:pt x="33" y="93"/>
                  </a:cubicBezTo>
                  <a:cubicBezTo>
                    <a:pt x="33" y="93"/>
                    <a:pt x="33" y="93"/>
                    <a:pt x="33" y="217"/>
                  </a:cubicBezTo>
                  <a:cubicBezTo>
                    <a:pt x="33" y="217"/>
                    <a:pt x="33" y="217"/>
                    <a:pt x="0" y="217"/>
                  </a:cubicBezTo>
                  <a:cubicBezTo>
                    <a:pt x="0" y="217"/>
                    <a:pt x="0" y="217"/>
                    <a:pt x="0" y="15"/>
                  </a:cubicBezTo>
                  <a:cubicBezTo>
                    <a:pt x="0" y="15"/>
                    <a:pt x="0" y="15"/>
                    <a:pt x="50" y="15"/>
                  </a:cubicBezTo>
                  <a:cubicBezTo>
                    <a:pt x="50" y="15"/>
                    <a:pt x="50" y="15"/>
                    <a:pt x="100" y="142"/>
                  </a:cubicBezTo>
                  <a:cubicBezTo>
                    <a:pt x="105" y="153"/>
                    <a:pt x="108" y="162"/>
                    <a:pt x="109" y="168"/>
                  </a:cubicBezTo>
                  <a:cubicBezTo>
                    <a:pt x="109" y="168"/>
                    <a:pt x="109" y="168"/>
                    <a:pt x="110" y="168"/>
                  </a:cubicBezTo>
                  <a:cubicBezTo>
                    <a:pt x="110" y="168"/>
                    <a:pt x="110" y="168"/>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cubicBezTo>
                    <a:pt x="251" y="217"/>
                    <a:pt x="251" y="217"/>
                    <a:pt x="251" y="217"/>
                  </a:cubicBez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10" y="69"/>
                  </a:moveTo>
                  <a:cubicBezTo>
                    <a:pt x="632" y="69"/>
                    <a:pt x="650" y="75"/>
                    <a:pt x="663" y="89"/>
                  </a:cubicBez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lose/>
                  <a:moveTo>
                    <a:pt x="637" y="180"/>
                  </a:moveTo>
                  <a:cubicBezTo>
                    <a:pt x="643" y="172"/>
                    <a:pt x="646" y="160"/>
                    <a:pt x="646" y="144"/>
                  </a:cubicBez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885" y="69"/>
                  </a:moveTo>
                  <a:cubicBezTo>
                    <a:pt x="908" y="69"/>
                    <a:pt x="926" y="75"/>
                    <a:pt x="938" y="89"/>
                  </a:cubicBez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lose/>
                  <a:moveTo>
                    <a:pt x="912" y="180"/>
                  </a:moveTo>
                  <a:cubicBezTo>
                    <a:pt x="919" y="172"/>
                    <a:pt x="922" y="160"/>
                    <a:pt x="922" y="144"/>
                  </a:cubicBez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D568CD72-5BCC-B25A-8B53-2FF5E7B64C8E}"/>
                </a:ext>
              </a:extLst>
            </p:cNvPr>
            <p:cNvSpPr>
              <a:spLocks noGrp="1" noRot="1" noMove="1" noResize="1" noEditPoints="1" noAdjustHandles="1" noChangeArrowheads="1" noChangeShapeType="1"/>
            </p:cNvSpPr>
            <p:nvPr/>
          </p:nvSpPr>
          <p:spPr bwMode="auto">
            <a:xfrm>
              <a:off x="3802" y="5844"/>
              <a:ext cx="88" cy="88"/>
            </a:xfrm>
            <a:custGeom>
              <a:avLst/>
              <a:gdLst>
                <a:gd name="T0" fmla="*/ 88 w 88"/>
                <a:gd name="T1" fmla="*/ 88 h 88"/>
                <a:gd name="T2" fmla="*/ 0 w 88"/>
                <a:gd name="T3" fmla="*/ 88 h 88"/>
                <a:gd name="T4" fmla="*/ 0 w 88"/>
                <a:gd name="T5" fmla="*/ 0 h 88"/>
                <a:gd name="T6" fmla="*/ 88 w 88"/>
                <a:gd name="T7" fmla="*/ 0 h 88"/>
                <a:gd name="T8" fmla="*/ 88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lnTo>
                    <a:pt x="0" y="88"/>
                  </a:lnTo>
                  <a:lnTo>
                    <a:pt x="0" y="0"/>
                  </a:lnTo>
                  <a:lnTo>
                    <a:pt x="88" y="0"/>
                  </a:lnTo>
                  <a:lnTo>
                    <a:pt x="88" y="88"/>
                  </a:lnTo>
                  <a:lnTo>
                    <a:pt x="88" y="88"/>
                  </a:lnTo>
                  <a:close/>
                </a:path>
              </a:pathLst>
            </a:custGeom>
            <a:solidFill>
              <a:srgbClr val="F25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B4B9A175-811A-3CD2-E049-275C4BE7DB5A}"/>
                </a:ext>
              </a:extLst>
            </p:cNvPr>
            <p:cNvSpPr>
              <a:spLocks noGrp="1" noRot="1" noMove="1" noResize="1" noEditPoints="1" noAdjustHandles="1" noChangeArrowheads="1" noChangeShapeType="1"/>
            </p:cNvSpPr>
            <p:nvPr/>
          </p:nvSpPr>
          <p:spPr bwMode="auto">
            <a:xfrm>
              <a:off x="3899" y="5844"/>
              <a:ext cx="87" cy="88"/>
            </a:xfrm>
            <a:custGeom>
              <a:avLst/>
              <a:gdLst>
                <a:gd name="T0" fmla="*/ 87 w 87"/>
                <a:gd name="T1" fmla="*/ 88 h 88"/>
                <a:gd name="T2" fmla="*/ 0 w 87"/>
                <a:gd name="T3" fmla="*/ 88 h 88"/>
                <a:gd name="T4" fmla="*/ 0 w 87"/>
                <a:gd name="T5" fmla="*/ 0 h 88"/>
                <a:gd name="T6" fmla="*/ 87 w 87"/>
                <a:gd name="T7" fmla="*/ 0 h 88"/>
                <a:gd name="T8" fmla="*/ 87 w 87"/>
                <a:gd name="T9" fmla="*/ 88 h 88"/>
                <a:gd name="T10" fmla="*/ 87 w 87"/>
                <a:gd name="T11" fmla="*/ 88 h 88"/>
              </a:gdLst>
              <a:ahLst/>
              <a:cxnLst>
                <a:cxn ang="0">
                  <a:pos x="T0" y="T1"/>
                </a:cxn>
                <a:cxn ang="0">
                  <a:pos x="T2" y="T3"/>
                </a:cxn>
                <a:cxn ang="0">
                  <a:pos x="T4" y="T5"/>
                </a:cxn>
                <a:cxn ang="0">
                  <a:pos x="T6" y="T7"/>
                </a:cxn>
                <a:cxn ang="0">
                  <a:pos x="T8" y="T9"/>
                </a:cxn>
                <a:cxn ang="0">
                  <a:pos x="T10" y="T11"/>
                </a:cxn>
              </a:cxnLst>
              <a:rect l="0" t="0" r="r" b="b"/>
              <a:pathLst>
                <a:path w="87" h="88">
                  <a:moveTo>
                    <a:pt x="87" y="88"/>
                  </a:moveTo>
                  <a:lnTo>
                    <a:pt x="0" y="88"/>
                  </a:lnTo>
                  <a:lnTo>
                    <a:pt x="0" y="0"/>
                  </a:lnTo>
                  <a:lnTo>
                    <a:pt x="87" y="0"/>
                  </a:lnTo>
                  <a:lnTo>
                    <a:pt x="87" y="88"/>
                  </a:lnTo>
                  <a:lnTo>
                    <a:pt x="87" y="88"/>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AC4E4568-5D4F-EC61-EB34-EB889DF95DB0}"/>
                </a:ext>
              </a:extLst>
            </p:cNvPr>
            <p:cNvSpPr>
              <a:spLocks noGrp="1" noRot="1" noMove="1" noResize="1" noEditPoints="1" noAdjustHandles="1" noChangeArrowheads="1" noChangeShapeType="1"/>
            </p:cNvSpPr>
            <p:nvPr/>
          </p:nvSpPr>
          <p:spPr bwMode="auto">
            <a:xfrm>
              <a:off x="3802" y="5940"/>
              <a:ext cx="88" cy="88"/>
            </a:xfrm>
            <a:custGeom>
              <a:avLst/>
              <a:gdLst>
                <a:gd name="T0" fmla="*/ 88 w 88"/>
                <a:gd name="T1" fmla="*/ 88 h 88"/>
                <a:gd name="T2" fmla="*/ 0 w 88"/>
                <a:gd name="T3" fmla="*/ 88 h 88"/>
                <a:gd name="T4" fmla="*/ 0 w 88"/>
                <a:gd name="T5" fmla="*/ 0 h 88"/>
                <a:gd name="T6" fmla="*/ 88 w 88"/>
                <a:gd name="T7" fmla="*/ 0 h 88"/>
                <a:gd name="T8" fmla="*/ 88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lnTo>
                    <a:pt x="0" y="88"/>
                  </a:lnTo>
                  <a:lnTo>
                    <a:pt x="0" y="0"/>
                  </a:lnTo>
                  <a:lnTo>
                    <a:pt x="88" y="0"/>
                  </a:lnTo>
                  <a:lnTo>
                    <a:pt x="88" y="88"/>
                  </a:lnTo>
                  <a:lnTo>
                    <a:pt x="88" y="88"/>
                  </a:lnTo>
                  <a:close/>
                </a:path>
              </a:pathLst>
            </a:custGeom>
            <a:solidFill>
              <a:srgbClr val="00A4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B51618E0-B3C0-9519-6F63-15D95585F3B5}"/>
                </a:ext>
              </a:extLst>
            </p:cNvPr>
            <p:cNvSpPr>
              <a:spLocks noGrp="1" noRot="1" noMove="1" noResize="1" noEditPoints="1" noAdjustHandles="1" noChangeArrowheads="1" noChangeShapeType="1"/>
            </p:cNvSpPr>
            <p:nvPr/>
          </p:nvSpPr>
          <p:spPr bwMode="auto">
            <a:xfrm>
              <a:off x="3899" y="5940"/>
              <a:ext cx="87" cy="88"/>
            </a:xfrm>
            <a:custGeom>
              <a:avLst/>
              <a:gdLst>
                <a:gd name="T0" fmla="*/ 87 w 87"/>
                <a:gd name="T1" fmla="*/ 88 h 88"/>
                <a:gd name="T2" fmla="*/ 0 w 87"/>
                <a:gd name="T3" fmla="*/ 88 h 88"/>
                <a:gd name="T4" fmla="*/ 0 w 87"/>
                <a:gd name="T5" fmla="*/ 0 h 88"/>
                <a:gd name="T6" fmla="*/ 87 w 87"/>
                <a:gd name="T7" fmla="*/ 0 h 88"/>
                <a:gd name="T8" fmla="*/ 87 w 87"/>
                <a:gd name="T9" fmla="*/ 88 h 88"/>
                <a:gd name="T10" fmla="*/ 87 w 87"/>
                <a:gd name="T11" fmla="*/ 88 h 88"/>
              </a:gdLst>
              <a:ahLst/>
              <a:cxnLst>
                <a:cxn ang="0">
                  <a:pos x="T0" y="T1"/>
                </a:cxn>
                <a:cxn ang="0">
                  <a:pos x="T2" y="T3"/>
                </a:cxn>
                <a:cxn ang="0">
                  <a:pos x="T4" y="T5"/>
                </a:cxn>
                <a:cxn ang="0">
                  <a:pos x="T6" y="T7"/>
                </a:cxn>
                <a:cxn ang="0">
                  <a:pos x="T8" y="T9"/>
                </a:cxn>
                <a:cxn ang="0">
                  <a:pos x="T10" y="T11"/>
                </a:cxn>
              </a:cxnLst>
              <a:rect l="0" t="0" r="r" b="b"/>
              <a:pathLst>
                <a:path w="87" h="88">
                  <a:moveTo>
                    <a:pt x="87" y="88"/>
                  </a:moveTo>
                  <a:lnTo>
                    <a:pt x="0" y="88"/>
                  </a:lnTo>
                  <a:lnTo>
                    <a:pt x="0" y="0"/>
                  </a:lnTo>
                  <a:lnTo>
                    <a:pt x="87" y="0"/>
                  </a:lnTo>
                  <a:lnTo>
                    <a:pt x="87" y="88"/>
                  </a:lnTo>
                  <a:lnTo>
                    <a:pt x="87" y="88"/>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TextBox 36">
            <a:extLst>
              <a:ext uri="{FF2B5EF4-FFF2-40B4-BE49-F238E27FC236}">
                <a16:creationId xmlns:a16="http://schemas.microsoft.com/office/drawing/2014/main" id="{1FCE44F2-8E81-87CD-30A8-A2DDC37A79FC}"/>
              </a:ext>
            </a:extLst>
          </p:cNvPr>
          <p:cNvSpPr txBox="1"/>
          <p:nvPr/>
        </p:nvSpPr>
        <p:spPr>
          <a:xfrm>
            <a:off x="375017" y="2673032"/>
            <a:ext cx="5695583" cy="1015663"/>
          </a:xfrm>
          <a:prstGeom prst="rect">
            <a:avLst/>
          </a:prstGeom>
          <a:noFill/>
        </p:spPr>
        <p:txBody>
          <a:bodyPr wrap="square" lIns="0">
            <a:spAutoFit/>
          </a:bodyPr>
          <a:lstStyle/>
          <a:p>
            <a:pPr defTabSz="932742">
              <a:buSzPct val="90000"/>
            </a:pPr>
            <a:r>
              <a:rPr lang="en-US" sz="2000" kern="1200" spc="0" baseline="0">
                <a:solidFill>
                  <a:srgbClr val="091F2C"/>
                </a:solidFill>
                <a:latin typeface="Segoe UI Semilight" panose="020B0402040204020203" pitchFamily="34" charset="0"/>
                <a:cs typeface="Segoe UI Semilight" panose="020B0402040204020203" pitchFamily="34" charset="0"/>
              </a:rPr>
              <a:t>Build AI skills that can help you improve productivity and gain better insights</a:t>
            </a:r>
            <a:br>
              <a:rPr lang="en-US" sz="1800" kern="1200" spc="0" baseline="0">
                <a:solidFill>
                  <a:srgbClr val="091F2C"/>
                </a:solidFill>
                <a:latin typeface="+mn-lt"/>
                <a:ea typeface="+mn-ea"/>
                <a:cs typeface="Segoe UI" panose="020B0502040204020203" pitchFamily="34" charset="0"/>
              </a:rPr>
            </a:br>
            <a:r>
              <a:rPr kumimoji="0" lang="en-US" sz="2000" b="0" i="0" u="none" strike="noStrike" kern="1200" cap="none" spc="0" normalizeH="0" baseline="0" noProof="0">
                <a:ln>
                  <a:noFill/>
                </a:ln>
                <a:solidFill>
                  <a:srgbClr val="091F2C"/>
                </a:solidFill>
                <a:effectLst/>
                <a:uLnTx/>
                <a:uFillTx/>
                <a:latin typeface="Segoe UI Semibold" panose="020B0702040204020203" pitchFamily="34" charset="0"/>
                <a:cs typeface="Segoe UI Semibold" panose="020B0702040204020203" pitchFamily="34" charset="0"/>
              </a:rPr>
              <a:t>April 8–May 28, 2025</a:t>
            </a:r>
            <a:endParaRPr lang="en-US" sz="2000" kern="1200" spc="0" baseline="0">
              <a:solidFill>
                <a:srgbClr val="091F2C"/>
              </a:solidFill>
              <a:latin typeface="Segoe UI Semibold" panose="020B0702040204020203" pitchFamily="34" charset="0"/>
              <a:cs typeface="Segoe UI Semibold" panose="020B0702040204020203" pitchFamily="34" charset="0"/>
            </a:endParaRPr>
          </a:p>
        </p:txBody>
      </p:sp>
      <p:sp>
        <p:nvSpPr>
          <p:cNvPr id="4" name="Rectangle 3">
            <a:extLst>
              <a:ext uri="{FF2B5EF4-FFF2-40B4-BE49-F238E27FC236}">
                <a16:creationId xmlns:a16="http://schemas.microsoft.com/office/drawing/2014/main" id="{0017565B-5A42-936C-8B50-25B08A6EDBF2}"/>
              </a:ext>
            </a:extLst>
          </p:cNvPr>
          <p:cNvSpPr>
            <a:spLocks/>
          </p:cNvSpPr>
          <p:nvPr/>
        </p:nvSpPr>
        <p:spPr>
          <a:xfrm>
            <a:off x="368300" y="1193094"/>
            <a:ext cx="3175852" cy="116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367"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50" normalizeH="0" baseline="0" noProof="0">
                <a:ln w="3175">
                  <a:noFill/>
                </a:ln>
                <a:gradFill>
                  <a:gsLst>
                    <a:gs pos="10000">
                      <a:srgbClr val="091F2C"/>
                    </a:gs>
                    <a:gs pos="100000">
                      <a:srgbClr val="FF5C39"/>
                    </a:gs>
                  </a:gsLst>
                  <a:lin ang="3900000" scaled="0"/>
                </a:gradFill>
                <a:effectLst/>
                <a:uLnTx/>
                <a:uFillTx/>
                <a:latin typeface="Segoe UI Semibold"/>
                <a:ea typeface="+mn-ea"/>
                <a:cs typeface="Segoe UI Semibold"/>
              </a:rPr>
              <a:t>Microsoft </a:t>
            </a:r>
            <a:br>
              <a:rPr kumimoji="0" lang="en-US" sz="4400" b="1" i="0" u="none" strike="noStrike" kern="1200" cap="none" spc="-50" normalizeH="0" baseline="0" noProof="0">
                <a:ln w="3175">
                  <a:noFill/>
                </a:ln>
                <a:gradFill>
                  <a:gsLst>
                    <a:gs pos="10000">
                      <a:srgbClr val="091F2C"/>
                    </a:gs>
                    <a:gs pos="100000">
                      <a:srgbClr val="FF5C39"/>
                    </a:gs>
                  </a:gsLst>
                  <a:lin ang="3900000" scaled="0"/>
                </a:gradFill>
                <a:effectLst/>
                <a:uLnTx/>
                <a:uFillTx/>
                <a:latin typeface="Segoe UI Semibold"/>
                <a:ea typeface="+mn-ea"/>
                <a:cs typeface="Segoe UI Semibold"/>
              </a:rPr>
            </a:br>
            <a:r>
              <a:rPr lang="en-US" sz="4400" b="1" spc="-50">
                <a:ln w="3175">
                  <a:noFill/>
                </a:ln>
                <a:gradFill>
                  <a:gsLst>
                    <a:gs pos="10000">
                      <a:srgbClr val="091F2C"/>
                    </a:gs>
                    <a:gs pos="100000">
                      <a:srgbClr val="FF5C39"/>
                    </a:gs>
                  </a:gsLst>
                  <a:lin ang="3900000" scaled="0"/>
                </a:gradFill>
                <a:latin typeface="Segoe UI Semibold"/>
                <a:cs typeface="Segoe UI Semibold"/>
              </a:rPr>
              <a:t>AI Skills Fest</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Segoe UI"/>
              <a:ea typeface="+mn-ea"/>
              <a:cs typeface="+mn-cs"/>
            </a:endParaRPr>
          </a:p>
        </p:txBody>
      </p:sp>
      <p:sp>
        <p:nvSpPr>
          <p:cNvPr id="16" name="Rectangle 15">
            <a:extLst>
              <a:ext uri="{FF2B5EF4-FFF2-40B4-BE49-F238E27FC236}">
                <a16:creationId xmlns:a16="http://schemas.microsoft.com/office/drawing/2014/main" id="{02E8FC49-0339-658A-14C2-0EF1CACA3C82}"/>
              </a:ext>
            </a:extLst>
          </p:cNvPr>
          <p:cNvSpPr>
            <a:spLocks/>
          </p:cNvSpPr>
          <p:nvPr/>
        </p:nvSpPr>
        <p:spPr>
          <a:xfrm>
            <a:off x="368299" y="4655520"/>
            <a:ext cx="3246967" cy="21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457200">
              <a:lnSpc>
                <a:spcPct val="107000"/>
              </a:lnSpc>
              <a:spcAft>
                <a:spcPts val="800"/>
              </a:spcAft>
              <a:defRPr/>
            </a:pPr>
            <a:r>
              <a:rPr lang="en-US" sz="1400" b="1" spc="-50" dirty="0">
                <a:ln w="3175">
                  <a:noFill/>
                </a:ln>
                <a:solidFill>
                  <a:srgbClr val="2A446F"/>
                </a:solidFill>
                <a:latin typeface="Segoe UI Semibold"/>
                <a:cs typeface="Segoe UI Semibold"/>
              </a:rPr>
              <a:t>April 8: Kickoff Celebration</a:t>
            </a:r>
          </a:p>
          <a:p>
            <a:pPr marL="0" marR="0" lvl="0" indent="0" algn="l" defTabSz="457200">
              <a:lnSpc>
                <a:spcPct val="110000"/>
              </a:lnSpc>
              <a:spcBef>
                <a:spcPts val="0"/>
              </a:spcBef>
              <a:spcAft>
                <a:spcPts val="800"/>
              </a:spcAft>
              <a:buNone/>
              <a:tabLst/>
              <a:defRPr/>
            </a:pPr>
            <a:r>
              <a:rPr kumimoji="0" lang="en-US" sz="1200" b="0" i="0" u="none" strike="noStrike" kern="1200" cap="none" spc="0" normalizeH="0" baseline="0" noProof="0" dirty="0">
                <a:ln>
                  <a:noFill/>
                </a:ln>
                <a:solidFill>
                  <a:schemeClr val="bg1"/>
                </a:solidFill>
                <a:effectLst/>
                <a:uLnTx/>
                <a:uFillTx/>
                <a:latin typeface="Segoe UI"/>
                <a:ea typeface="Calibri"/>
                <a:cs typeface="Segoe UI"/>
              </a:rPr>
              <a:t>Let’s make history together. Build and showcase your AI skills while attempting a </a:t>
            </a:r>
            <a:r>
              <a:rPr kumimoji="0" lang="en-US" sz="1200" i="0" u="none" strike="noStrike" kern="1200" cap="none" spc="0" normalizeH="0" baseline="0" noProof="0" dirty="0">
                <a:ln>
                  <a:noFill/>
                </a:ln>
                <a:solidFill>
                  <a:schemeClr val="bg1"/>
                </a:solidFill>
                <a:effectLst/>
                <a:uLnTx/>
                <a:uFillTx/>
                <a:latin typeface="Segoe UI Semibold"/>
                <a:ea typeface="Calibri"/>
                <a:cs typeface="Segoe UI Semibold"/>
              </a:rPr>
              <a:t>GUINNESS WORLD RECORDS</a:t>
            </a:r>
            <a:r>
              <a:rPr kumimoji="0" lang="en-US" sz="1200" b="1" i="0" u="none" strike="noStrike" kern="1200" cap="none" spc="0" normalizeH="0" baseline="0" noProof="0" dirty="0">
                <a:ln>
                  <a:noFill/>
                </a:ln>
                <a:solidFill>
                  <a:schemeClr val="bg1"/>
                </a:solidFill>
                <a:effectLst/>
                <a:uLnTx/>
                <a:uFillTx/>
                <a:latin typeface="Segoe UI"/>
                <a:ea typeface="Calibri"/>
                <a:cs typeface="Segoe UI"/>
              </a:rPr>
              <a:t>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title </a:t>
            </a: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Times New Roman" panose="02020603050405020304" pitchFamily="18" charset="0"/>
              </a:rPr>
              <a:t>for </a:t>
            </a:r>
            <a:r>
              <a:rPr kumimoji="0" lang="en-US" sz="1200" b="0" i="1" u="none" strike="noStrike" kern="1200" cap="none" spc="0" normalizeH="0" baseline="0" noProof="0" dirty="0">
                <a:ln>
                  <a:noFill/>
                </a:ln>
                <a:solidFill>
                  <a:srgbClr val="000000"/>
                </a:solidFill>
                <a:effectLst/>
                <a:uLnTx/>
                <a:uFillTx/>
                <a:latin typeface="Segoe UI"/>
                <a:ea typeface="Calibri" panose="020F0502020204030204" pitchFamily="34" charset="0"/>
                <a:cs typeface="Segoe UI Semibold" panose="020B0702040204020203" pitchFamily="34" charset="0"/>
              </a:rPr>
              <a:t>most users to take an online multi-level artificial intelligence lesson in 24 hours</a:t>
            </a: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Times New Roman" panose="02020603050405020304" pitchFamily="18" charset="0"/>
              </a:rPr>
              <a:t>.</a:t>
            </a:r>
            <a:r>
              <a:rPr kumimoji="0" lang="en-US" sz="1200" b="0" i="0" u="none" strike="noStrike" kern="1200" cap="none" spc="0" normalizeH="0" baseline="0" noProof="0" dirty="0">
                <a:ln>
                  <a:noFill/>
                </a:ln>
                <a:solidFill>
                  <a:srgbClr val="000000"/>
                </a:solidFill>
                <a:effectLst/>
                <a:uLnTx/>
                <a:uFillTx/>
                <a:latin typeface="Segoe UI"/>
                <a:ea typeface="Calibri"/>
                <a:cs typeface="Times New Roman"/>
              </a:rPr>
              <a:t>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We’ll kick things off on April 8 in Australia at </a:t>
            </a:r>
            <a:r>
              <a:rPr lang="en-US" sz="1200" dirty="0">
                <a:solidFill>
                  <a:schemeClr val="bg1"/>
                </a:solidFill>
                <a:latin typeface="Segoe UI"/>
                <a:ea typeface="Calibri"/>
                <a:cs typeface="Segoe UI"/>
              </a:rPr>
              <a:t>9 a.m.</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 Australian Eastern Standard Time and finish on April 8 at 4 p.m. Pacific Daylight Time, with learning events scheduled around the globe. </a:t>
            </a:r>
            <a:endParaRPr lang="en-US" dirty="0">
              <a:solidFill>
                <a:schemeClr val="bg1"/>
              </a:solidFill>
              <a:ea typeface="Calibri"/>
              <a:cs typeface="Segoe UI"/>
            </a:endParaRPr>
          </a:p>
        </p:txBody>
      </p:sp>
      <p:cxnSp>
        <p:nvCxnSpPr>
          <p:cNvPr id="8" name="Straight Connector 7">
            <a:extLst>
              <a:ext uri="{FF2B5EF4-FFF2-40B4-BE49-F238E27FC236}">
                <a16:creationId xmlns:a16="http://schemas.microsoft.com/office/drawing/2014/main" id="{3B1247FF-CA43-74DA-5F7D-0426BEDBA662}"/>
              </a:ext>
            </a:extLst>
          </p:cNvPr>
          <p:cNvCxnSpPr>
            <a:cxnSpLocks noGrp="1" noRot="1" noMove="1" noResize="1" noEditPoints="1" noAdjustHandles="1" noChangeArrowheads="1" noChangeShapeType="1"/>
          </p:cNvCxnSpPr>
          <p:nvPr/>
        </p:nvCxnSpPr>
        <p:spPr>
          <a:xfrm>
            <a:off x="0" y="2457448"/>
            <a:ext cx="7399324" cy="0"/>
          </a:xfrm>
          <a:prstGeom prst="line">
            <a:avLst/>
          </a:prstGeom>
          <a:ln w="317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049DB3-8183-7E27-A3D7-D34B5FFE3B3D}"/>
              </a:ext>
            </a:extLst>
          </p:cNvPr>
          <p:cNvCxnSpPr>
            <a:cxnSpLocks noGrp="1" noRot="1" noMove="1" noResize="1" noEditPoints="1" noAdjustHandles="1" noChangeArrowheads="1" noChangeShapeType="1"/>
          </p:cNvCxnSpPr>
          <p:nvPr/>
        </p:nvCxnSpPr>
        <p:spPr>
          <a:xfrm>
            <a:off x="0" y="8429623"/>
            <a:ext cx="7772401" cy="0"/>
          </a:xfrm>
          <a:prstGeom prst="line">
            <a:avLst/>
          </a:prstGeom>
          <a:ln w="317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5" name="Picture 34" descr="A white circle with dots in the middle&#10;&#10;AI-generated content may be incorrect.">
            <a:extLst>
              <a:ext uri="{FF2B5EF4-FFF2-40B4-BE49-F238E27FC236}">
                <a16:creationId xmlns:a16="http://schemas.microsoft.com/office/drawing/2014/main" id="{794675A9-FE0C-900E-C8C2-5B09A2C3B7CE}"/>
              </a:ext>
            </a:extLst>
          </p:cNvPr>
          <p:cNvPicPr>
            <a:picLocks noChangeAspect="1"/>
          </p:cNvPicPr>
          <p:nvPr/>
        </p:nvPicPr>
        <p:blipFill>
          <a:blip r:embed="rId4"/>
          <a:stretch>
            <a:fillRect/>
          </a:stretch>
        </p:blipFill>
        <p:spPr>
          <a:xfrm>
            <a:off x="5905955" y="2147800"/>
            <a:ext cx="1868386" cy="619296"/>
          </a:xfrm>
          <a:prstGeom prst="rect">
            <a:avLst/>
          </a:prstGeom>
        </p:spPr>
      </p:pic>
      <p:sp>
        <p:nvSpPr>
          <p:cNvPr id="2" name="Rectangle 1">
            <a:extLst>
              <a:ext uri="{FF2B5EF4-FFF2-40B4-BE49-F238E27FC236}">
                <a16:creationId xmlns:a16="http://schemas.microsoft.com/office/drawing/2014/main" id="{2A324C9D-7708-6D4E-8BA8-BBAE8823BDE6}"/>
              </a:ext>
            </a:extLst>
          </p:cNvPr>
          <p:cNvSpPr>
            <a:spLocks/>
          </p:cNvSpPr>
          <p:nvPr/>
        </p:nvSpPr>
        <p:spPr>
          <a:xfrm>
            <a:off x="4228250" y="4655520"/>
            <a:ext cx="3172968" cy="21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50" normalizeH="0" baseline="0" noProof="0">
                <a:ln w="3175">
                  <a:noFill/>
                </a:ln>
                <a:solidFill>
                  <a:srgbClr val="2A446F"/>
                </a:solidFill>
                <a:effectLst/>
                <a:uLnTx/>
                <a:uFillTx/>
                <a:latin typeface="Segoe UI Semibold"/>
                <a:ea typeface="+mn-ea"/>
                <a:cs typeface="Segoe UI Semibold"/>
              </a:rPr>
              <a:t>April </a:t>
            </a:r>
            <a:r>
              <a:rPr lang="en-US" sz="1400" b="1" spc="-50">
                <a:ln w="3175">
                  <a:noFill/>
                </a:ln>
                <a:solidFill>
                  <a:srgbClr val="2A446F"/>
                </a:solidFill>
                <a:latin typeface="Segoe UI Semibold"/>
                <a:cs typeface="Segoe UI Semibold"/>
              </a:rPr>
              <a:t>8</a:t>
            </a:r>
            <a:r>
              <a:rPr kumimoji="0" lang="en-US" sz="1400" b="1" i="0" u="none" strike="noStrike" kern="1200" cap="none" spc="-50" normalizeH="0" baseline="0" noProof="0">
                <a:ln w="3175">
                  <a:noFill/>
                </a:ln>
                <a:solidFill>
                  <a:srgbClr val="2A446F"/>
                </a:solidFill>
                <a:effectLst/>
                <a:uLnTx/>
                <a:uFillTx/>
                <a:latin typeface="Segoe UI Semibold"/>
                <a:ea typeface="+mn-ea"/>
                <a:cs typeface="Segoe UI Semibold"/>
              </a:rPr>
              <a:t>–May 28: 50 days of AI learning</a:t>
            </a:r>
          </a:p>
          <a:p>
            <a:pPr marL="0" marR="0" lvl="0" indent="0" algn="l" defTabSz="457200" rtl="0" eaLnBrk="1" fontAlgn="auto" latinLnBrk="0" hangingPunct="1">
              <a:lnSpc>
                <a:spcPct val="110000"/>
              </a:lnSpc>
              <a:spcBef>
                <a:spcPts val="0"/>
              </a:spcBef>
              <a:spcAft>
                <a:spcPts val="8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Calibri"/>
                <a:cs typeface="Times New Roman"/>
              </a:rPr>
              <a:t>Build AI skills that can help you improve productivity and gain better insights. Discover how to use Microsoft Copilot to simplify time consuming and repetitive tasks, giving you more space to create and innovate—while still using the tools you already know and love. </a:t>
            </a:r>
            <a:r>
              <a:rPr lang="en-US" sz="1200">
                <a:solidFill>
                  <a:srgbClr val="000000"/>
                </a:solidFill>
                <a:latin typeface="Segoe UI"/>
                <a:ea typeface="Calibri"/>
                <a:cs typeface="Times New Roman"/>
              </a:rPr>
              <a:t>Enjoy</a:t>
            </a:r>
            <a:r>
              <a:rPr kumimoji="0" lang="en-US" sz="1200" b="0" i="0" u="none" strike="noStrike" kern="1200" cap="none" spc="0" normalizeH="0" baseline="0" noProof="0">
                <a:ln>
                  <a:noFill/>
                </a:ln>
                <a:solidFill>
                  <a:srgbClr val="000000"/>
                </a:solidFill>
                <a:effectLst/>
                <a:uLnTx/>
                <a:uFillTx/>
                <a:latin typeface="Segoe UI"/>
                <a:ea typeface="Calibri"/>
                <a:cs typeface="Times New Roman"/>
              </a:rPr>
              <a:t> self-paced lessons, hybrid and in-person training, and connect with us via LinkedIn Live sessions.</a:t>
            </a:r>
            <a:endParaRPr lang="en-US" sz="1200" b="0" i="0" u="none" strike="noStrike" kern="1200" cap="none" spc="0" normalizeH="0" baseline="0" noProof="0">
              <a:ln>
                <a:noFill/>
              </a:ln>
              <a:solidFill>
                <a:srgbClr val="000000"/>
              </a:solidFill>
              <a:effectLst/>
              <a:uLnTx/>
              <a:uFillTx/>
              <a:latin typeface="Segoe UI"/>
              <a:ea typeface="Calibri"/>
              <a:cs typeface="Times New Roman"/>
            </a:endParaRPr>
          </a:p>
        </p:txBody>
      </p:sp>
      <p:pic>
        <p:nvPicPr>
          <p:cNvPr id="7" name="Picture 2">
            <a:extLst>
              <a:ext uri="{FF2B5EF4-FFF2-40B4-BE49-F238E27FC236}">
                <a16:creationId xmlns:a16="http://schemas.microsoft.com/office/drawing/2014/main" id="{E7A6102A-8307-E7DA-891A-29AB80F99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srcRect/>
          <a:stretch/>
        </p:blipFill>
        <p:spPr>
          <a:xfrm>
            <a:off x="6189286" y="8676883"/>
            <a:ext cx="1055409" cy="1055409"/>
          </a:xfrm>
          <a:prstGeom prst="rect">
            <a:avLst/>
          </a:prstGeom>
          <a:noFill/>
          <a:ln>
            <a:noFill/>
          </a:ln>
        </p:spPr>
      </p:pic>
      <p:cxnSp>
        <p:nvCxnSpPr>
          <p:cNvPr id="5" name="Straight Connector 4">
            <a:extLst>
              <a:ext uri="{FF2B5EF4-FFF2-40B4-BE49-F238E27FC236}">
                <a16:creationId xmlns:a16="http://schemas.microsoft.com/office/drawing/2014/main" id="{0A717F75-0B7F-2947-4692-9CA082BBB45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V="1">
            <a:off x="2422237" y="8944516"/>
            <a:ext cx="0" cy="520142"/>
          </a:xfrm>
          <a:prstGeom prst="line">
            <a:avLst/>
          </a:prstGeom>
          <a:ln w="31750" cap="rnd">
            <a:gradFill flip="none" rotWithShape="1">
              <a:gsLst>
                <a:gs pos="100000">
                  <a:schemeClr val="accent3"/>
                </a:gs>
                <a:gs pos="0">
                  <a:srgbClr val="2A446F"/>
                </a:gs>
              </a:gsLst>
              <a:lin ang="162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Text Placeholder 13">
            <a:hlinkClick r:id="rId6"/>
            <a:extLst>
              <a:ext uri="{FF2B5EF4-FFF2-40B4-BE49-F238E27FC236}">
                <a16:creationId xmlns:a16="http://schemas.microsoft.com/office/drawing/2014/main" id="{37B1C19A-DC6B-7154-56CD-53D732E85F4C}"/>
              </a:ext>
            </a:extLst>
          </p:cNvPr>
          <p:cNvSpPr txBox="1">
            <a:spLocks noGrp="1" noRot="1" noMove="1" noResize="1" noEditPoints="1" noAdjustHandles="1" noChangeArrowheads="1" noChangeShapeType="1"/>
          </p:cNvSpPr>
          <p:nvPr/>
        </p:nvSpPr>
        <p:spPr>
          <a:xfrm>
            <a:off x="2760318" y="8972475"/>
            <a:ext cx="1894464" cy="464225"/>
          </a:xfrm>
          <a:prstGeom prst="roundRect">
            <a:avLst>
              <a:gd name="adj" fmla="val 12775"/>
            </a:avLst>
          </a:prstGeom>
          <a:solidFill>
            <a:srgbClr val="FFFFFF">
              <a:alpha val="70000"/>
            </a:srgbClr>
          </a:solidFill>
          <a:ln w="6350">
            <a:solidFill>
              <a:srgbClr val="000000"/>
            </a:solidFill>
          </a:ln>
        </p:spPr>
        <p:txBody>
          <a:bodyPr vert="horz" wrap="square" lIns="91440" tIns="91440" rIns="91440" bIns="91440" rtlCol="0" anchor="ctr" anchorCtr="0">
            <a:sp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Sans Display" pitchFamily="2"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91F2C"/>
                </a:solidFill>
                <a:effectLst/>
                <a:uLnTx/>
                <a:uFillTx/>
                <a:latin typeface="Segoe UI Semilight" panose="020B0402040204020203" pitchFamily="34" charset="0"/>
                <a:ea typeface="+mn-ea"/>
                <a:cs typeface="Segoe UI Semilight" panose="020B0402040204020203" pitchFamily="34" charset="0"/>
              </a:rPr>
              <a:t>aka.ms/AISkillsFest</a:t>
            </a:r>
          </a:p>
        </p:txBody>
      </p:sp>
      <p:sp>
        <p:nvSpPr>
          <p:cNvPr id="11" name="Rectangle 10">
            <a:extLst>
              <a:ext uri="{FF2B5EF4-FFF2-40B4-BE49-F238E27FC236}">
                <a16:creationId xmlns:a16="http://schemas.microsoft.com/office/drawing/2014/main" id="{FD67C7A8-C272-CA0B-B4E4-C51DF6FE374F}"/>
              </a:ext>
            </a:extLst>
          </p:cNvPr>
          <p:cNvSpPr>
            <a:spLocks noGrp="1" noRot="1" noMove="1" noResize="1" noEditPoints="1" noAdjustHandles="1" noChangeArrowheads="1" noChangeShapeType="1"/>
          </p:cNvSpPr>
          <p:nvPr/>
        </p:nvSpPr>
        <p:spPr>
          <a:xfrm>
            <a:off x="99358" y="9050112"/>
            <a:ext cx="2007529" cy="387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1" indent="0" algn="r" defTabSz="914367"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chemeClr val="bg1"/>
                </a:solidFill>
                <a:effectLst/>
                <a:uLnTx/>
                <a:uFillTx/>
                <a:latin typeface="Segoe UI Semibold"/>
                <a:ea typeface="+mn-ea"/>
                <a:cs typeface="+mn-cs"/>
              </a:rPr>
              <a:t>Register today</a:t>
            </a:r>
            <a:r>
              <a:rPr lang="en-US" sz="1400">
                <a:solidFill>
                  <a:schemeClr val="bg1"/>
                </a:solidFill>
                <a:latin typeface="Segoe UI Semibold"/>
              </a:rPr>
              <a:t> and explore experiences</a:t>
            </a:r>
            <a:endParaRPr kumimoji="0" lang="en-US" sz="1400" b="0" i="0" u="none" strike="noStrike" kern="1200" cap="none" spc="0" normalizeH="0" baseline="0" noProof="0">
              <a:ln>
                <a:noFill/>
              </a:ln>
              <a:solidFill>
                <a:schemeClr val="bg1"/>
              </a:solidFill>
              <a:effectLst/>
              <a:uLnTx/>
              <a:uFillTx/>
              <a:latin typeface="Segoe UI Semibold"/>
              <a:ea typeface="+mn-ea"/>
              <a:cs typeface="+mn-cs"/>
            </a:endParaRPr>
          </a:p>
        </p:txBody>
      </p:sp>
      <p:sp>
        <p:nvSpPr>
          <p:cNvPr id="6" name="Rectangle 5">
            <a:extLst>
              <a:ext uri="{FF2B5EF4-FFF2-40B4-BE49-F238E27FC236}">
                <a16:creationId xmlns:a16="http://schemas.microsoft.com/office/drawing/2014/main" id="{B27C6E38-4305-7BA4-F77C-C58A3195BC7C}"/>
              </a:ext>
            </a:extLst>
          </p:cNvPr>
          <p:cNvSpPr>
            <a:spLocks/>
          </p:cNvSpPr>
          <p:nvPr/>
        </p:nvSpPr>
        <p:spPr>
          <a:xfrm>
            <a:off x="368299" y="3918043"/>
            <a:ext cx="6702643" cy="427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457200">
              <a:lnSpc>
                <a:spcPct val="120000"/>
              </a:lnSpc>
              <a:spcAft>
                <a:spcPts val="800"/>
              </a:spcAft>
              <a:defRPr/>
            </a:pPr>
            <a:r>
              <a:rPr lang="en-US" sz="1200" dirty="0">
                <a:solidFill>
                  <a:schemeClr val="bg1"/>
                </a:solidFill>
                <a:latin typeface="Segoe UI"/>
                <a:ea typeface="Calibri"/>
                <a:cs typeface="Segoe UI"/>
              </a:rPr>
              <a:t>Hear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from Microsoft and industry experts on </a:t>
            </a:r>
            <a:r>
              <a:rPr lang="en-US" sz="1200" dirty="0">
                <a:solidFill>
                  <a:schemeClr val="bg1"/>
                </a:solidFill>
                <a:latin typeface="Segoe UI"/>
                <a:ea typeface="Calibri"/>
                <a:cs typeface="Segoe UI"/>
              </a:rPr>
              <a:t>why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AI skills </a:t>
            </a:r>
            <a:r>
              <a:rPr lang="en-US" sz="1200" dirty="0">
                <a:solidFill>
                  <a:schemeClr val="bg1"/>
                </a:solidFill>
                <a:latin typeface="Segoe UI"/>
                <a:ea typeface="Calibri"/>
                <a:cs typeface="Segoe UI"/>
              </a:rPr>
              <a:t>are important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and how to build them. </a:t>
            </a:r>
            <a:r>
              <a:rPr lang="en-US" sz="1200" dirty="0">
                <a:solidFill>
                  <a:schemeClr val="bg1"/>
                </a:solidFill>
                <a:latin typeface="Segoe UI"/>
                <a:ea typeface="Calibri"/>
                <a:cs typeface="Segoe UI"/>
              </a:rPr>
              <a:t>Join us to build</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 and showcase your AI skills while attempting a </a:t>
            </a:r>
            <a:r>
              <a:rPr lang="en-US" sz="1200" dirty="0">
                <a:solidFill>
                  <a:srgbClr val="2A446F"/>
                </a:solidFill>
                <a:latin typeface="+mj-lt"/>
                <a:ea typeface="Calibri"/>
                <a:cs typeface="Segoe UI Semibold"/>
              </a:rPr>
              <a:t>GUINNESS WORLD RECORDS</a:t>
            </a:r>
            <a:r>
              <a:rPr lang="en-US" sz="1200" b="1" dirty="0">
                <a:solidFill>
                  <a:srgbClr val="2A446F"/>
                </a:solidFill>
                <a:latin typeface="+mj-lt"/>
                <a:ea typeface="Calibri"/>
                <a:cs typeface="Segoe UI Semibold"/>
              </a:rPr>
              <a:t>™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title. </a:t>
            </a:r>
            <a:endParaRPr lang="en-US" dirty="0">
              <a:solidFill>
                <a:schemeClr val="bg1"/>
              </a:solidFill>
              <a:ea typeface="Calibri"/>
              <a:cs typeface="Segoe UI"/>
            </a:endParaRPr>
          </a:p>
        </p:txBody>
      </p:sp>
    </p:spTree>
    <p:extLst>
      <p:ext uri="{BB962C8B-B14F-4D97-AF65-F5344CB8AC3E}">
        <p14:creationId xmlns:p14="http://schemas.microsoft.com/office/powerpoint/2010/main" val="19239929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CA3D5-65BD-685D-A38F-48983E17D44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4DD2529-9CF1-D523-2114-B68EA3D3B692}"/>
              </a:ext>
            </a:extLst>
          </p:cNvPr>
          <p:cNvPicPr>
            <a:picLocks noGrp="1" noRot="1" noChangeAspect="1" noMove="1" noResize="1" noEditPoints="1" noAdjustHandles="1" noChangeArrowheads="1" noChangeShapeType="1" noCrop="1"/>
          </p:cNvPicPr>
          <p:nvPr/>
        </p:nvPicPr>
        <p:blipFill>
          <a:blip r:embed="rId3"/>
          <a:srcRect/>
          <a:stretch/>
        </p:blipFill>
        <p:spPr>
          <a:xfrm>
            <a:off x="0" y="2"/>
            <a:ext cx="7772396" cy="10058394"/>
          </a:xfrm>
          <a:prstGeom prst="rect">
            <a:avLst/>
          </a:prstGeom>
        </p:spPr>
      </p:pic>
      <p:sp>
        <p:nvSpPr>
          <p:cNvPr id="15" name="Title 14">
            <a:extLst>
              <a:ext uri="{FF2B5EF4-FFF2-40B4-BE49-F238E27FC236}">
                <a16:creationId xmlns:a16="http://schemas.microsoft.com/office/drawing/2014/main" id="{2C634055-F1AA-1C6E-FB80-63DDE89F9E1A}"/>
              </a:ext>
            </a:extLst>
          </p:cNvPr>
          <p:cNvSpPr>
            <a:spLocks noGrp="1"/>
          </p:cNvSpPr>
          <p:nvPr>
            <p:ph type="title" idx="4294967295"/>
          </p:nvPr>
        </p:nvSpPr>
        <p:spPr>
          <a:xfrm>
            <a:off x="375017" y="-418519"/>
            <a:ext cx="7024307" cy="184666"/>
          </a:xfrm>
        </p:spPr>
        <p:txBody>
          <a:bodyPr vert="horz" wrap="square" lIns="0" tIns="0" rIns="0" bIns="0" rtlCol="0" anchor="b">
            <a:spAutoFit/>
          </a:bodyPr>
          <a:lstStyle/>
          <a:p>
            <a:r>
              <a:rPr lang="en-US" sz="1200">
                <a:solidFill>
                  <a:srgbClr val="F2EDF4"/>
                </a:solidFill>
              </a:rPr>
              <a:t>Next</a:t>
            </a:r>
            <a:r>
              <a:rPr lang="en-US" sz="1200" baseline="0">
                <a:solidFill>
                  <a:srgbClr val="F2EDF4"/>
                </a:solidFill>
              </a:rPr>
              <a:t> Gen - </a:t>
            </a:r>
            <a:r>
              <a:rPr lang="en-US" sz="1200">
                <a:solidFill>
                  <a:srgbClr val="F2EDF4"/>
                </a:solidFill>
              </a:rPr>
              <a:t>Microsoft AI Skills Fest </a:t>
            </a:r>
          </a:p>
        </p:txBody>
      </p:sp>
      <p:pic>
        <p:nvPicPr>
          <p:cNvPr id="3" name="Picture 2">
            <a:extLst>
              <a:ext uri="{FF2B5EF4-FFF2-40B4-BE49-F238E27FC236}">
                <a16:creationId xmlns:a16="http://schemas.microsoft.com/office/drawing/2014/main" id="{7D73F8C7-9256-C597-EFFB-F3AA3D38EC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rcRect/>
          <a:stretch/>
        </p:blipFill>
        <p:spPr>
          <a:xfrm>
            <a:off x="6189286" y="8676883"/>
            <a:ext cx="1055409" cy="1055409"/>
          </a:xfrm>
          <a:prstGeom prst="rect">
            <a:avLst/>
          </a:prstGeom>
          <a:noFill/>
          <a:ln>
            <a:noFill/>
          </a:ln>
        </p:spPr>
      </p:pic>
      <p:grpSp>
        <p:nvGrpSpPr>
          <p:cNvPr id="25" name="Group 24" descr="Microsoft logo">
            <a:extLst>
              <a:ext uri="{FF2B5EF4-FFF2-40B4-BE49-F238E27FC236}">
                <a16:creationId xmlns:a16="http://schemas.microsoft.com/office/drawing/2014/main" id="{88C58617-B981-4D50-7ABD-184F29943C06}"/>
              </a:ext>
            </a:extLst>
          </p:cNvPr>
          <p:cNvGrpSpPr>
            <a:grpSpLocks noGrp="1" noUngrp="1" noRot="1" noChangeAspect="1" noMove="1" noResize="1"/>
          </p:cNvGrpSpPr>
          <p:nvPr/>
        </p:nvGrpSpPr>
        <p:grpSpPr bwMode="auto">
          <a:xfrm>
            <a:off x="393943" y="372021"/>
            <a:ext cx="1161288" cy="247886"/>
            <a:chOff x="3802" y="5844"/>
            <a:chExt cx="862" cy="184"/>
          </a:xfrm>
        </p:grpSpPr>
        <p:sp>
          <p:nvSpPr>
            <p:cNvPr id="26" name="AutoShape 3">
              <a:extLst>
                <a:ext uri="{FF2B5EF4-FFF2-40B4-BE49-F238E27FC236}">
                  <a16:creationId xmlns:a16="http://schemas.microsoft.com/office/drawing/2014/main" id="{6C8386BF-94FD-8E2A-6CE2-B6C031B30A11}"/>
                </a:ext>
              </a:extLst>
            </p:cNvPr>
            <p:cNvSpPr>
              <a:spLocks noGrp="1" noRot="1" noChangeAspect="1" noMove="1" noResize="1" noEditPoints="1" noAdjustHandles="1" noChangeArrowheads="1" noChangeShapeType="1"/>
            </p:cNvSpPr>
            <p:nvPr/>
          </p:nvSpPr>
          <p:spPr bwMode="auto">
            <a:xfrm>
              <a:off x="3803" y="5844"/>
              <a:ext cx="86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
              <a:extLst>
                <a:ext uri="{FF2B5EF4-FFF2-40B4-BE49-F238E27FC236}">
                  <a16:creationId xmlns:a16="http://schemas.microsoft.com/office/drawing/2014/main" id="{C4AA5DA4-C904-63BE-0543-CBCDA19E4EC1}"/>
                </a:ext>
              </a:extLst>
            </p:cNvPr>
            <p:cNvSpPr>
              <a:spLocks noGrp="1" noRot="1" noMove="1" noResize="1" noEditPoints="1" noAdjustHandles="1" noChangeArrowheads="1" noChangeShapeType="1"/>
            </p:cNvSpPr>
            <p:nvPr/>
          </p:nvSpPr>
          <p:spPr bwMode="auto">
            <a:xfrm>
              <a:off x="4041" y="5873"/>
              <a:ext cx="623" cy="120"/>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82 w 1139"/>
                <a:gd name="T53" fmla="*/ 143 h 220"/>
                <a:gd name="T54" fmla="*/ 553 w 1139"/>
                <a:gd name="T55" fmla="*/ 200 h 220"/>
                <a:gd name="T56" fmla="*/ 610 w 1139"/>
                <a:gd name="T57" fmla="*/ 69 h 220"/>
                <a:gd name="T58" fmla="*/ 636 w 1139"/>
                <a:gd name="T59" fmla="*/ 109 h 220"/>
                <a:gd name="T60" fmla="*/ 568 w 1139"/>
                <a:gd name="T61" fmla="*/ 145 h 220"/>
                <a:gd name="T62" fmla="*/ 637 w 1139"/>
                <a:gd name="T63" fmla="*/ 180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885 w 1139"/>
                <a:gd name="T85" fmla="*/ 69 h 220"/>
                <a:gd name="T86" fmla="*/ 937 w 1139"/>
                <a:gd name="T87" fmla="*/ 199 h 220"/>
                <a:gd name="T88" fmla="*/ 809 w 1139"/>
                <a:gd name="T89" fmla="*/ 146 h 220"/>
                <a:gd name="T90" fmla="*/ 912 w 1139"/>
                <a:gd name="T91" fmla="*/ 180 h 220"/>
                <a:gd name="T92" fmla="*/ 884 w 1139"/>
                <a:gd name="T93" fmla="*/ 97 h 220"/>
                <a:gd name="T94" fmla="*/ 855 w 1139"/>
                <a:gd name="T95" fmla="*/ 180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171" y="15"/>
                    <a:pt x="171" y="15"/>
                    <a:pt x="218" y="15"/>
                  </a:cubicBezTo>
                  <a:cubicBezTo>
                    <a:pt x="218" y="15"/>
                    <a:pt x="218" y="15"/>
                    <a:pt x="218" y="217"/>
                  </a:cubicBezTo>
                  <a:cubicBezTo>
                    <a:pt x="218" y="217"/>
                    <a:pt x="218" y="217"/>
                    <a:pt x="184" y="217"/>
                  </a:cubicBezTo>
                  <a:cubicBezTo>
                    <a:pt x="184" y="217"/>
                    <a:pt x="184" y="217"/>
                    <a:pt x="184" y="89"/>
                  </a:cubicBezTo>
                  <a:cubicBezTo>
                    <a:pt x="184" y="80"/>
                    <a:pt x="184" y="67"/>
                    <a:pt x="185" y="52"/>
                  </a:cubicBezTo>
                  <a:cubicBezTo>
                    <a:pt x="185" y="52"/>
                    <a:pt x="185" y="52"/>
                    <a:pt x="185" y="52"/>
                  </a:cubicBezTo>
                  <a:cubicBezTo>
                    <a:pt x="183" y="58"/>
                    <a:pt x="182" y="65"/>
                    <a:pt x="180" y="68"/>
                  </a:cubicBezTo>
                  <a:cubicBezTo>
                    <a:pt x="180" y="68"/>
                    <a:pt x="180" y="68"/>
                    <a:pt x="120" y="217"/>
                  </a:cubicBezTo>
                  <a:cubicBezTo>
                    <a:pt x="120" y="217"/>
                    <a:pt x="120" y="217"/>
                    <a:pt x="97" y="217"/>
                  </a:cubicBezTo>
                  <a:cubicBezTo>
                    <a:pt x="97" y="217"/>
                    <a:pt x="97" y="217"/>
                    <a:pt x="37" y="70"/>
                  </a:cubicBezTo>
                  <a:cubicBezTo>
                    <a:pt x="36" y="66"/>
                    <a:pt x="34" y="60"/>
                    <a:pt x="32" y="52"/>
                  </a:cubicBezTo>
                  <a:cubicBezTo>
                    <a:pt x="32" y="52"/>
                    <a:pt x="32" y="52"/>
                    <a:pt x="31" y="52"/>
                  </a:cubicBezTo>
                  <a:cubicBezTo>
                    <a:pt x="32" y="56"/>
                    <a:pt x="32" y="60"/>
                    <a:pt x="32" y="65"/>
                  </a:cubicBezTo>
                  <a:cubicBezTo>
                    <a:pt x="33" y="76"/>
                    <a:pt x="33" y="85"/>
                    <a:pt x="33" y="93"/>
                  </a:cubicBezTo>
                  <a:cubicBezTo>
                    <a:pt x="33" y="93"/>
                    <a:pt x="33" y="93"/>
                    <a:pt x="33" y="217"/>
                  </a:cubicBezTo>
                  <a:cubicBezTo>
                    <a:pt x="33" y="217"/>
                    <a:pt x="33" y="217"/>
                    <a:pt x="0" y="217"/>
                  </a:cubicBezTo>
                  <a:cubicBezTo>
                    <a:pt x="0" y="217"/>
                    <a:pt x="0" y="217"/>
                    <a:pt x="0" y="15"/>
                  </a:cubicBezTo>
                  <a:cubicBezTo>
                    <a:pt x="0" y="15"/>
                    <a:pt x="0" y="15"/>
                    <a:pt x="50" y="15"/>
                  </a:cubicBezTo>
                  <a:cubicBezTo>
                    <a:pt x="50" y="15"/>
                    <a:pt x="50" y="15"/>
                    <a:pt x="100" y="142"/>
                  </a:cubicBezTo>
                  <a:cubicBezTo>
                    <a:pt x="105" y="153"/>
                    <a:pt x="108" y="162"/>
                    <a:pt x="109" y="168"/>
                  </a:cubicBezTo>
                  <a:cubicBezTo>
                    <a:pt x="109" y="168"/>
                    <a:pt x="109" y="168"/>
                    <a:pt x="110" y="168"/>
                  </a:cubicBezTo>
                  <a:cubicBezTo>
                    <a:pt x="110" y="168"/>
                    <a:pt x="110" y="168"/>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cubicBezTo>
                    <a:pt x="251" y="217"/>
                    <a:pt x="251" y="217"/>
                    <a:pt x="251" y="217"/>
                  </a:cubicBez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10" y="69"/>
                  </a:moveTo>
                  <a:cubicBezTo>
                    <a:pt x="632" y="69"/>
                    <a:pt x="650" y="75"/>
                    <a:pt x="663" y="89"/>
                  </a:cubicBez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lose/>
                  <a:moveTo>
                    <a:pt x="637" y="180"/>
                  </a:moveTo>
                  <a:cubicBezTo>
                    <a:pt x="643" y="172"/>
                    <a:pt x="646" y="160"/>
                    <a:pt x="646" y="144"/>
                  </a:cubicBez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885" y="69"/>
                  </a:moveTo>
                  <a:cubicBezTo>
                    <a:pt x="908" y="69"/>
                    <a:pt x="926" y="75"/>
                    <a:pt x="938" y="89"/>
                  </a:cubicBez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lose/>
                  <a:moveTo>
                    <a:pt x="912" y="180"/>
                  </a:moveTo>
                  <a:cubicBezTo>
                    <a:pt x="919" y="172"/>
                    <a:pt x="922" y="160"/>
                    <a:pt x="922" y="144"/>
                  </a:cubicBez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3FEC1FEE-DCB6-F2E1-F3CB-AECAA49C7C6B}"/>
                </a:ext>
              </a:extLst>
            </p:cNvPr>
            <p:cNvSpPr>
              <a:spLocks noGrp="1" noRot="1" noMove="1" noResize="1" noEditPoints="1" noAdjustHandles="1" noChangeArrowheads="1" noChangeShapeType="1"/>
            </p:cNvSpPr>
            <p:nvPr/>
          </p:nvSpPr>
          <p:spPr bwMode="auto">
            <a:xfrm>
              <a:off x="3802" y="5844"/>
              <a:ext cx="88" cy="88"/>
            </a:xfrm>
            <a:custGeom>
              <a:avLst/>
              <a:gdLst>
                <a:gd name="T0" fmla="*/ 88 w 88"/>
                <a:gd name="T1" fmla="*/ 88 h 88"/>
                <a:gd name="T2" fmla="*/ 0 w 88"/>
                <a:gd name="T3" fmla="*/ 88 h 88"/>
                <a:gd name="T4" fmla="*/ 0 w 88"/>
                <a:gd name="T5" fmla="*/ 0 h 88"/>
                <a:gd name="T6" fmla="*/ 88 w 88"/>
                <a:gd name="T7" fmla="*/ 0 h 88"/>
                <a:gd name="T8" fmla="*/ 88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lnTo>
                    <a:pt x="0" y="88"/>
                  </a:lnTo>
                  <a:lnTo>
                    <a:pt x="0" y="0"/>
                  </a:lnTo>
                  <a:lnTo>
                    <a:pt x="88" y="0"/>
                  </a:lnTo>
                  <a:lnTo>
                    <a:pt x="88" y="88"/>
                  </a:lnTo>
                  <a:lnTo>
                    <a:pt x="88" y="88"/>
                  </a:lnTo>
                  <a:close/>
                </a:path>
              </a:pathLst>
            </a:custGeom>
            <a:solidFill>
              <a:srgbClr val="F25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02437ABF-F718-12C9-12A0-123C7FD626C2}"/>
                </a:ext>
              </a:extLst>
            </p:cNvPr>
            <p:cNvSpPr>
              <a:spLocks noGrp="1" noRot="1" noMove="1" noResize="1" noEditPoints="1" noAdjustHandles="1" noChangeArrowheads="1" noChangeShapeType="1"/>
            </p:cNvSpPr>
            <p:nvPr/>
          </p:nvSpPr>
          <p:spPr bwMode="auto">
            <a:xfrm>
              <a:off x="3899" y="5844"/>
              <a:ext cx="87" cy="88"/>
            </a:xfrm>
            <a:custGeom>
              <a:avLst/>
              <a:gdLst>
                <a:gd name="T0" fmla="*/ 87 w 87"/>
                <a:gd name="T1" fmla="*/ 88 h 88"/>
                <a:gd name="T2" fmla="*/ 0 w 87"/>
                <a:gd name="T3" fmla="*/ 88 h 88"/>
                <a:gd name="T4" fmla="*/ 0 w 87"/>
                <a:gd name="T5" fmla="*/ 0 h 88"/>
                <a:gd name="T6" fmla="*/ 87 w 87"/>
                <a:gd name="T7" fmla="*/ 0 h 88"/>
                <a:gd name="T8" fmla="*/ 87 w 87"/>
                <a:gd name="T9" fmla="*/ 88 h 88"/>
                <a:gd name="T10" fmla="*/ 87 w 87"/>
                <a:gd name="T11" fmla="*/ 88 h 88"/>
              </a:gdLst>
              <a:ahLst/>
              <a:cxnLst>
                <a:cxn ang="0">
                  <a:pos x="T0" y="T1"/>
                </a:cxn>
                <a:cxn ang="0">
                  <a:pos x="T2" y="T3"/>
                </a:cxn>
                <a:cxn ang="0">
                  <a:pos x="T4" y="T5"/>
                </a:cxn>
                <a:cxn ang="0">
                  <a:pos x="T6" y="T7"/>
                </a:cxn>
                <a:cxn ang="0">
                  <a:pos x="T8" y="T9"/>
                </a:cxn>
                <a:cxn ang="0">
                  <a:pos x="T10" y="T11"/>
                </a:cxn>
              </a:cxnLst>
              <a:rect l="0" t="0" r="r" b="b"/>
              <a:pathLst>
                <a:path w="87" h="88">
                  <a:moveTo>
                    <a:pt x="87" y="88"/>
                  </a:moveTo>
                  <a:lnTo>
                    <a:pt x="0" y="88"/>
                  </a:lnTo>
                  <a:lnTo>
                    <a:pt x="0" y="0"/>
                  </a:lnTo>
                  <a:lnTo>
                    <a:pt x="87" y="0"/>
                  </a:lnTo>
                  <a:lnTo>
                    <a:pt x="87" y="88"/>
                  </a:lnTo>
                  <a:lnTo>
                    <a:pt x="87" y="88"/>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2213AB70-E692-C632-C63E-2B10CB97498E}"/>
                </a:ext>
              </a:extLst>
            </p:cNvPr>
            <p:cNvSpPr>
              <a:spLocks noGrp="1" noRot="1" noMove="1" noResize="1" noEditPoints="1" noAdjustHandles="1" noChangeArrowheads="1" noChangeShapeType="1"/>
            </p:cNvSpPr>
            <p:nvPr/>
          </p:nvSpPr>
          <p:spPr bwMode="auto">
            <a:xfrm>
              <a:off x="3802" y="5940"/>
              <a:ext cx="88" cy="88"/>
            </a:xfrm>
            <a:custGeom>
              <a:avLst/>
              <a:gdLst>
                <a:gd name="T0" fmla="*/ 88 w 88"/>
                <a:gd name="T1" fmla="*/ 88 h 88"/>
                <a:gd name="T2" fmla="*/ 0 w 88"/>
                <a:gd name="T3" fmla="*/ 88 h 88"/>
                <a:gd name="T4" fmla="*/ 0 w 88"/>
                <a:gd name="T5" fmla="*/ 0 h 88"/>
                <a:gd name="T6" fmla="*/ 88 w 88"/>
                <a:gd name="T7" fmla="*/ 0 h 88"/>
                <a:gd name="T8" fmla="*/ 88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lnTo>
                    <a:pt x="0" y="88"/>
                  </a:lnTo>
                  <a:lnTo>
                    <a:pt x="0" y="0"/>
                  </a:lnTo>
                  <a:lnTo>
                    <a:pt x="88" y="0"/>
                  </a:lnTo>
                  <a:lnTo>
                    <a:pt x="88" y="88"/>
                  </a:lnTo>
                  <a:lnTo>
                    <a:pt x="88" y="88"/>
                  </a:lnTo>
                  <a:close/>
                </a:path>
              </a:pathLst>
            </a:custGeom>
            <a:solidFill>
              <a:srgbClr val="00A4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34AC78A4-2AB9-DBEA-F3A5-B8150ED5FA87}"/>
                </a:ext>
              </a:extLst>
            </p:cNvPr>
            <p:cNvSpPr>
              <a:spLocks noGrp="1" noRot="1" noMove="1" noResize="1" noEditPoints="1" noAdjustHandles="1" noChangeArrowheads="1" noChangeShapeType="1"/>
            </p:cNvSpPr>
            <p:nvPr/>
          </p:nvSpPr>
          <p:spPr bwMode="auto">
            <a:xfrm>
              <a:off x="3899" y="5940"/>
              <a:ext cx="87" cy="88"/>
            </a:xfrm>
            <a:custGeom>
              <a:avLst/>
              <a:gdLst>
                <a:gd name="T0" fmla="*/ 87 w 87"/>
                <a:gd name="T1" fmla="*/ 88 h 88"/>
                <a:gd name="T2" fmla="*/ 0 w 87"/>
                <a:gd name="T3" fmla="*/ 88 h 88"/>
                <a:gd name="T4" fmla="*/ 0 w 87"/>
                <a:gd name="T5" fmla="*/ 0 h 88"/>
                <a:gd name="T6" fmla="*/ 87 w 87"/>
                <a:gd name="T7" fmla="*/ 0 h 88"/>
                <a:gd name="T8" fmla="*/ 87 w 87"/>
                <a:gd name="T9" fmla="*/ 88 h 88"/>
                <a:gd name="T10" fmla="*/ 87 w 87"/>
                <a:gd name="T11" fmla="*/ 88 h 88"/>
              </a:gdLst>
              <a:ahLst/>
              <a:cxnLst>
                <a:cxn ang="0">
                  <a:pos x="T0" y="T1"/>
                </a:cxn>
                <a:cxn ang="0">
                  <a:pos x="T2" y="T3"/>
                </a:cxn>
                <a:cxn ang="0">
                  <a:pos x="T4" y="T5"/>
                </a:cxn>
                <a:cxn ang="0">
                  <a:pos x="T6" y="T7"/>
                </a:cxn>
                <a:cxn ang="0">
                  <a:pos x="T8" y="T9"/>
                </a:cxn>
                <a:cxn ang="0">
                  <a:pos x="T10" y="T11"/>
                </a:cxn>
              </a:cxnLst>
              <a:rect l="0" t="0" r="r" b="b"/>
              <a:pathLst>
                <a:path w="87" h="88">
                  <a:moveTo>
                    <a:pt x="87" y="88"/>
                  </a:moveTo>
                  <a:lnTo>
                    <a:pt x="0" y="88"/>
                  </a:lnTo>
                  <a:lnTo>
                    <a:pt x="0" y="0"/>
                  </a:lnTo>
                  <a:lnTo>
                    <a:pt x="87" y="0"/>
                  </a:lnTo>
                  <a:lnTo>
                    <a:pt x="87" y="88"/>
                  </a:lnTo>
                  <a:lnTo>
                    <a:pt x="87" y="88"/>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TextBox 36">
            <a:extLst>
              <a:ext uri="{FF2B5EF4-FFF2-40B4-BE49-F238E27FC236}">
                <a16:creationId xmlns:a16="http://schemas.microsoft.com/office/drawing/2014/main" id="{F1B1FF28-A437-7A1E-F38B-7A16A44B21E1}"/>
              </a:ext>
            </a:extLst>
          </p:cNvPr>
          <p:cNvSpPr txBox="1"/>
          <p:nvPr/>
        </p:nvSpPr>
        <p:spPr>
          <a:xfrm>
            <a:off x="375018" y="2673032"/>
            <a:ext cx="4756148" cy="1015663"/>
          </a:xfrm>
          <a:prstGeom prst="rect">
            <a:avLst/>
          </a:prstGeom>
          <a:noFill/>
        </p:spPr>
        <p:txBody>
          <a:bodyPr wrap="square" lIns="0">
            <a:spAutoFit/>
          </a:bodyPr>
          <a:lstStyle/>
          <a:p>
            <a:pPr defTabSz="932742">
              <a:buSzPct val="90000"/>
            </a:pPr>
            <a:r>
              <a:rPr lang="en-US" sz="2000" kern="1200" spc="0" baseline="0">
                <a:solidFill>
                  <a:srgbClr val="091F2C"/>
                </a:solidFill>
                <a:latin typeface="Segoe UI Semilight" panose="020B0402040204020203" pitchFamily="34" charset="0"/>
                <a:cs typeface="Segoe UI Semilight" panose="020B0402040204020203" pitchFamily="34" charset="0"/>
              </a:rPr>
              <a:t>You’ve already got great ideas—now gain the skills to help you realize your vision</a:t>
            </a:r>
            <a:br>
              <a:rPr lang="en-US" sz="1800" kern="1200" spc="0" baseline="0">
                <a:solidFill>
                  <a:srgbClr val="091F2C"/>
                </a:solidFill>
                <a:latin typeface="+mn-lt"/>
                <a:ea typeface="+mn-ea"/>
                <a:cs typeface="Segoe UI" panose="020B0502040204020203" pitchFamily="34" charset="0"/>
              </a:rPr>
            </a:br>
            <a:r>
              <a:rPr kumimoji="0" lang="en-US" sz="2000" b="0" i="0" u="none" strike="noStrike" kern="1200" cap="none" spc="0" normalizeH="0" baseline="0" noProof="0">
                <a:ln>
                  <a:noFill/>
                </a:ln>
                <a:solidFill>
                  <a:srgbClr val="091F2C"/>
                </a:solidFill>
                <a:effectLst/>
                <a:uLnTx/>
                <a:uFillTx/>
                <a:latin typeface="Segoe UI Semibold" panose="020B0702040204020203" pitchFamily="34" charset="0"/>
                <a:cs typeface="Segoe UI Semibold" panose="020B0702040204020203" pitchFamily="34" charset="0"/>
              </a:rPr>
              <a:t>April 8–May 28, 2025</a:t>
            </a:r>
            <a:endParaRPr lang="en-US" sz="2000" kern="1200" spc="0" baseline="0">
              <a:solidFill>
                <a:srgbClr val="091F2C"/>
              </a:solidFill>
              <a:latin typeface="Segoe UI Semibold" panose="020B0702040204020203" pitchFamily="34" charset="0"/>
              <a:cs typeface="Segoe UI Semibold" panose="020B0702040204020203" pitchFamily="34" charset="0"/>
            </a:endParaRPr>
          </a:p>
        </p:txBody>
      </p:sp>
      <p:sp>
        <p:nvSpPr>
          <p:cNvPr id="4" name="Rectangle 3">
            <a:extLst>
              <a:ext uri="{FF2B5EF4-FFF2-40B4-BE49-F238E27FC236}">
                <a16:creationId xmlns:a16="http://schemas.microsoft.com/office/drawing/2014/main" id="{0F4BB462-30E4-139E-C3C1-AB5B47857824}"/>
              </a:ext>
            </a:extLst>
          </p:cNvPr>
          <p:cNvSpPr>
            <a:spLocks noGrp="1" noRot="1" noMove="1" noResize="1" noEditPoints="1" noAdjustHandles="1" noChangeArrowheads="1" noChangeShapeType="1"/>
          </p:cNvSpPr>
          <p:nvPr/>
        </p:nvSpPr>
        <p:spPr>
          <a:xfrm>
            <a:off x="368300" y="1193094"/>
            <a:ext cx="3175852" cy="116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367" rtl="0" eaLnBrk="1" fontAlgn="auto" latinLnBrk="0" hangingPunct="1">
              <a:lnSpc>
                <a:spcPct val="80000"/>
              </a:lnSpc>
              <a:spcBef>
                <a:spcPts val="0"/>
              </a:spcBef>
              <a:spcAft>
                <a:spcPts val="0"/>
              </a:spcAft>
              <a:buClrTx/>
              <a:buSzTx/>
              <a:buFontTx/>
              <a:buNone/>
              <a:tabLst/>
              <a:defRPr/>
            </a:pPr>
            <a:r>
              <a:rPr lang="en-US" sz="4400" b="1" spc="-50">
                <a:ln w="3175">
                  <a:noFill/>
                </a:ln>
                <a:gradFill>
                  <a:gsLst>
                    <a:gs pos="40000">
                      <a:srgbClr val="2A446F"/>
                    </a:gs>
                    <a:gs pos="87000">
                      <a:srgbClr val="EE5C77"/>
                    </a:gs>
                  </a:gsLst>
                  <a:lin ang="3900000" scaled="0"/>
                </a:gradFill>
                <a:latin typeface="Segoe UI Semibold"/>
                <a:cs typeface="Segoe UI Semibold"/>
              </a:rPr>
              <a:t>Microsoft</a:t>
            </a:r>
            <a:endParaRPr lang="en-US" sz="4800" b="1" spc="-50">
              <a:ln w="3175">
                <a:noFill/>
              </a:ln>
              <a:gradFill>
                <a:gsLst>
                  <a:gs pos="40000">
                    <a:srgbClr val="2A446F"/>
                  </a:gs>
                  <a:gs pos="87000">
                    <a:srgbClr val="EE5C77"/>
                  </a:gs>
                </a:gsLst>
                <a:lin ang="3900000" scaled="0"/>
              </a:gradFill>
              <a:latin typeface="Segoe UI Semibold"/>
              <a:cs typeface="Segoe UI Semibold"/>
            </a:endParaRPr>
          </a:p>
          <a:p>
            <a:pPr marL="0" marR="0" lvl="0" indent="0" algn="l" defTabSz="914367" rtl="0" eaLnBrk="1" fontAlgn="auto" latinLnBrk="0" hangingPunct="1">
              <a:lnSpc>
                <a:spcPct val="80000"/>
              </a:lnSpc>
              <a:spcBef>
                <a:spcPts val="0"/>
              </a:spcBef>
              <a:spcAft>
                <a:spcPts val="0"/>
              </a:spcAft>
              <a:buClrTx/>
              <a:buSzTx/>
              <a:buFontTx/>
              <a:buNone/>
              <a:tabLst/>
              <a:defRPr/>
            </a:pPr>
            <a:r>
              <a:rPr lang="en-US" sz="4400" b="1" spc="-50">
                <a:ln w="3175">
                  <a:noFill/>
                </a:ln>
                <a:gradFill>
                  <a:gsLst>
                    <a:gs pos="40000">
                      <a:srgbClr val="2A446F"/>
                    </a:gs>
                    <a:gs pos="87000">
                      <a:srgbClr val="EE5C77"/>
                    </a:gs>
                  </a:gsLst>
                  <a:lin ang="3900000" scaled="0"/>
                </a:gradFill>
                <a:latin typeface="Segoe UI Semibold"/>
                <a:cs typeface="Segoe UI Semibold"/>
              </a:rPr>
              <a:t>AI Skills Fest</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F6157649-CED6-0EFB-CFB0-74914861D18D}"/>
              </a:ext>
            </a:extLst>
          </p:cNvPr>
          <p:cNvCxnSpPr>
            <a:cxnSpLocks noGrp="1" noRot="1" noMove="1" noResize="1" noEditPoints="1" noAdjustHandles="1" noChangeArrowheads="1" noChangeShapeType="1"/>
          </p:cNvCxnSpPr>
          <p:nvPr/>
        </p:nvCxnSpPr>
        <p:spPr>
          <a:xfrm>
            <a:off x="0" y="2457448"/>
            <a:ext cx="7399324" cy="0"/>
          </a:xfrm>
          <a:prstGeom prst="line">
            <a:avLst/>
          </a:prstGeom>
          <a:ln w="317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A290CA-5C8A-A8FF-0173-6AB483C72A7A}"/>
              </a:ext>
            </a:extLst>
          </p:cNvPr>
          <p:cNvCxnSpPr>
            <a:cxnSpLocks noGrp="1" noRot="1" noMove="1" noResize="1" noEditPoints="1" noAdjustHandles="1" noChangeArrowheads="1" noChangeShapeType="1"/>
          </p:cNvCxnSpPr>
          <p:nvPr/>
        </p:nvCxnSpPr>
        <p:spPr>
          <a:xfrm>
            <a:off x="0" y="8429623"/>
            <a:ext cx="7772401" cy="0"/>
          </a:xfrm>
          <a:prstGeom prst="line">
            <a:avLst/>
          </a:prstGeom>
          <a:ln w="317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5" name="Picture 34" descr="A white circle with dots in the middle&#10;&#10;AI-generated content may be incorrect.">
            <a:extLst>
              <a:ext uri="{FF2B5EF4-FFF2-40B4-BE49-F238E27FC236}">
                <a16:creationId xmlns:a16="http://schemas.microsoft.com/office/drawing/2014/main" id="{9ACEBB57-CFCE-81E9-3BAB-2BF091DAC961}"/>
              </a:ext>
            </a:extLst>
          </p:cNvPr>
          <p:cNvPicPr>
            <a:picLocks noGrp="1" noRot="1" noChangeAspect="1" noMove="1" noResize="1" noEditPoints="1" noAdjustHandles="1" noChangeArrowheads="1" noChangeShapeType="1" noCrop="1"/>
          </p:cNvPicPr>
          <p:nvPr/>
        </p:nvPicPr>
        <p:blipFill>
          <a:blip r:embed="rId5"/>
          <a:stretch>
            <a:fillRect/>
          </a:stretch>
        </p:blipFill>
        <p:spPr>
          <a:xfrm>
            <a:off x="5905955" y="2147800"/>
            <a:ext cx="1868386" cy="619296"/>
          </a:xfrm>
          <a:prstGeom prst="rect">
            <a:avLst/>
          </a:prstGeom>
        </p:spPr>
      </p:pic>
      <p:sp>
        <p:nvSpPr>
          <p:cNvPr id="2" name="Rectangle 1">
            <a:extLst>
              <a:ext uri="{FF2B5EF4-FFF2-40B4-BE49-F238E27FC236}">
                <a16:creationId xmlns:a16="http://schemas.microsoft.com/office/drawing/2014/main" id="{76915601-02DD-27BE-BCD2-2D69E5AD0F08}"/>
              </a:ext>
            </a:extLst>
          </p:cNvPr>
          <p:cNvSpPr>
            <a:spLocks/>
          </p:cNvSpPr>
          <p:nvPr/>
        </p:nvSpPr>
        <p:spPr>
          <a:xfrm>
            <a:off x="4228250" y="4655520"/>
            <a:ext cx="3172968" cy="1739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50" normalizeH="0" baseline="0" noProof="0" dirty="0">
                <a:ln w="3175">
                  <a:noFill/>
                </a:ln>
                <a:solidFill>
                  <a:srgbClr val="2A446F"/>
                </a:solidFill>
                <a:effectLst/>
                <a:uLnTx/>
                <a:uFillTx/>
                <a:latin typeface="Segoe UI Semibold"/>
                <a:ea typeface="+mn-ea"/>
                <a:cs typeface="Segoe UI Semibold"/>
              </a:rPr>
              <a:t>April </a:t>
            </a:r>
            <a:r>
              <a:rPr lang="en-US" sz="1400" b="1" spc="-50" dirty="0">
                <a:ln w="3175">
                  <a:noFill/>
                </a:ln>
                <a:solidFill>
                  <a:srgbClr val="2A446F"/>
                </a:solidFill>
                <a:latin typeface="Segoe UI Semibold"/>
                <a:cs typeface="Segoe UI Semibold"/>
              </a:rPr>
              <a:t>8</a:t>
            </a:r>
            <a:r>
              <a:rPr kumimoji="0" lang="en-US" sz="1400" b="1" i="0" u="none" strike="noStrike" kern="1200" cap="none" spc="-50" normalizeH="0" baseline="0" noProof="0" dirty="0">
                <a:ln w="3175">
                  <a:noFill/>
                </a:ln>
                <a:solidFill>
                  <a:srgbClr val="2A446F"/>
                </a:solidFill>
                <a:effectLst/>
                <a:uLnTx/>
                <a:uFillTx/>
                <a:latin typeface="Segoe UI Semibold"/>
                <a:ea typeface="+mn-ea"/>
                <a:cs typeface="Segoe UI Semibold"/>
              </a:rPr>
              <a:t>–May 28: 50 days of AI learning</a:t>
            </a:r>
          </a:p>
          <a:p>
            <a:pPr defTabSz="457200">
              <a:lnSpc>
                <a:spcPct val="110000"/>
              </a:lnSpc>
              <a:spcAft>
                <a:spcPts val="800"/>
              </a:spcAft>
              <a:defRPr/>
            </a:pPr>
            <a:r>
              <a:rPr lang="en-US" sz="1200" dirty="0">
                <a:solidFill>
                  <a:srgbClr val="000000"/>
                </a:solidFill>
                <a:latin typeface="Segoe UI"/>
                <a:ea typeface="Calibri"/>
                <a:cs typeface="Times New Roman"/>
              </a:rPr>
              <a:t>Deepen your skills with 50 days of learning. Whether</a:t>
            </a:r>
            <a:r>
              <a:rPr kumimoji="0" lang="en-US" sz="1200" b="0" i="0" u="none" strike="noStrike" kern="1200" cap="none" spc="0" normalizeH="0" baseline="0" noProof="0" dirty="0">
                <a:ln>
                  <a:noFill/>
                </a:ln>
                <a:solidFill>
                  <a:srgbClr val="000000"/>
                </a:solidFill>
                <a:effectLst/>
                <a:uLnTx/>
                <a:uFillTx/>
                <a:latin typeface="Segoe UI"/>
                <a:ea typeface="Calibri"/>
                <a:cs typeface="Times New Roman"/>
              </a:rPr>
              <a:t> you’re just starting your AI journey or are hoping to strengthen your skills, we can help you achieve your goals.</a:t>
            </a:r>
            <a:r>
              <a:rPr lang="en-US" sz="1200" dirty="0">
                <a:solidFill>
                  <a:srgbClr val="000000"/>
                </a:solidFill>
                <a:latin typeface="Segoe UI"/>
                <a:ea typeface="Calibri"/>
                <a:cs typeface="Times New Roman"/>
              </a:rPr>
              <a:t> </a:t>
            </a:r>
            <a:r>
              <a:rPr kumimoji="0" lang="en-US" sz="1200" b="0" i="0" u="none" strike="noStrike" kern="1200" cap="none" spc="0" normalizeH="0" baseline="0" noProof="0" dirty="0">
                <a:ln>
                  <a:noFill/>
                </a:ln>
                <a:solidFill>
                  <a:srgbClr val="000000"/>
                </a:solidFill>
                <a:effectLst/>
                <a:uLnTx/>
                <a:uFillTx/>
                <a:latin typeface="Segoe UI"/>
                <a:ea typeface="Calibri"/>
                <a:cs typeface="Times New Roman"/>
              </a:rPr>
              <a:t> Learn how to use</a:t>
            </a:r>
            <a:r>
              <a:rPr lang="en-US" sz="1200" dirty="0">
                <a:solidFill>
                  <a:srgbClr val="000000"/>
                </a:solidFill>
                <a:latin typeface="Segoe UI"/>
                <a:ea typeface="Calibri"/>
                <a:cs typeface="Times New Roman"/>
              </a:rPr>
              <a:t> </a:t>
            </a:r>
            <a:r>
              <a:rPr kumimoji="0" lang="en-US" sz="1200" b="0" i="0" u="none" strike="noStrike" kern="1200" cap="none" spc="0" normalizeH="0" baseline="0" noProof="0" dirty="0">
                <a:ln>
                  <a:noFill/>
                </a:ln>
                <a:solidFill>
                  <a:srgbClr val="000000"/>
                </a:solidFill>
                <a:effectLst/>
                <a:uLnTx/>
                <a:uFillTx/>
                <a:latin typeface="Segoe UI"/>
                <a:ea typeface="Calibri"/>
                <a:cs typeface="Times New Roman"/>
              </a:rPr>
              <a:t>AI to unleash your creative potential. See what you can become when you are empowered by AI.</a:t>
            </a:r>
            <a:endParaRPr lang="en-US" sz="1200" b="0" i="0" u="none" strike="noStrike" kern="1200" cap="none" spc="0" normalizeH="0" baseline="0" noProof="0" dirty="0">
              <a:ln>
                <a:noFill/>
              </a:ln>
              <a:solidFill>
                <a:srgbClr val="000000"/>
              </a:solidFill>
              <a:effectLst/>
              <a:uLnTx/>
              <a:uFillTx/>
              <a:latin typeface="Segoe UI"/>
              <a:ea typeface="Calibri"/>
              <a:cs typeface="Times New Roman"/>
            </a:endParaRPr>
          </a:p>
        </p:txBody>
      </p:sp>
      <p:cxnSp>
        <p:nvCxnSpPr>
          <p:cNvPr id="6" name="Straight Connector 5">
            <a:extLst>
              <a:ext uri="{FF2B5EF4-FFF2-40B4-BE49-F238E27FC236}">
                <a16:creationId xmlns:a16="http://schemas.microsoft.com/office/drawing/2014/main" id="{1A35FDFB-3BDE-054B-E8EB-323B941D310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V="1">
            <a:off x="2422237" y="8944516"/>
            <a:ext cx="0" cy="520142"/>
          </a:xfrm>
          <a:prstGeom prst="line">
            <a:avLst/>
          </a:prstGeom>
          <a:ln w="31750" cap="rnd">
            <a:gradFill flip="none" rotWithShape="1">
              <a:gsLst>
                <a:gs pos="100000">
                  <a:schemeClr val="accent3"/>
                </a:gs>
                <a:gs pos="0">
                  <a:srgbClr val="2A446F"/>
                </a:gs>
              </a:gsLst>
              <a:lin ang="162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Text Placeholder 13">
            <a:hlinkClick r:id="rId6"/>
            <a:extLst>
              <a:ext uri="{FF2B5EF4-FFF2-40B4-BE49-F238E27FC236}">
                <a16:creationId xmlns:a16="http://schemas.microsoft.com/office/drawing/2014/main" id="{DD068F4C-C48B-617B-8C48-F0704E410989}"/>
              </a:ext>
            </a:extLst>
          </p:cNvPr>
          <p:cNvSpPr txBox="1">
            <a:spLocks noGrp="1" noRot="1" noMove="1" noResize="1" noEditPoints="1" noAdjustHandles="1" noChangeArrowheads="1" noChangeShapeType="1"/>
          </p:cNvSpPr>
          <p:nvPr/>
        </p:nvSpPr>
        <p:spPr>
          <a:xfrm>
            <a:off x="2760318" y="8972475"/>
            <a:ext cx="1894464" cy="464225"/>
          </a:xfrm>
          <a:prstGeom prst="roundRect">
            <a:avLst>
              <a:gd name="adj" fmla="val 12775"/>
            </a:avLst>
          </a:prstGeom>
          <a:solidFill>
            <a:srgbClr val="FFFFFF">
              <a:alpha val="70000"/>
            </a:srgbClr>
          </a:solidFill>
          <a:ln w="6350">
            <a:solidFill>
              <a:srgbClr val="000000"/>
            </a:solidFill>
          </a:ln>
        </p:spPr>
        <p:txBody>
          <a:bodyPr vert="horz" wrap="square" lIns="91440" tIns="91440" rIns="91440" bIns="91440" rtlCol="0" anchor="ctr" anchorCtr="0">
            <a:sp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Sans Display" pitchFamily="2"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91F2C"/>
                </a:solidFill>
                <a:effectLst/>
                <a:uLnTx/>
                <a:uFillTx/>
                <a:latin typeface="Segoe UI Semilight" panose="020B0402040204020203" pitchFamily="34" charset="0"/>
                <a:ea typeface="+mn-ea"/>
                <a:cs typeface="Segoe UI Semilight" panose="020B0402040204020203" pitchFamily="34" charset="0"/>
              </a:rPr>
              <a:t>aka.ms/</a:t>
            </a:r>
            <a:r>
              <a:rPr kumimoji="0" lang="en-US" sz="1600" b="0" i="0" u="none" strike="noStrike" kern="1200" cap="none" spc="0" normalizeH="0" baseline="0" noProof="0" err="1">
                <a:ln>
                  <a:noFill/>
                </a:ln>
                <a:solidFill>
                  <a:srgbClr val="091F2C"/>
                </a:solidFill>
                <a:effectLst/>
                <a:uLnTx/>
                <a:uFillTx/>
                <a:latin typeface="Segoe UI Semilight" panose="020B0402040204020203" pitchFamily="34" charset="0"/>
                <a:ea typeface="+mn-ea"/>
                <a:cs typeface="Segoe UI Semilight" panose="020B0402040204020203" pitchFamily="34" charset="0"/>
              </a:rPr>
              <a:t>AISkillsFest</a:t>
            </a:r>
            <a:endParaRPr kumimoji="0" lang="en-US" sz="1600" b="0" i="0" u="none" strike="noStrike" kern="1200" cap="none" spc="0" normalizeH="0" baseline="0" noProof="0">
              <a:ln>
                <a:noFill/>
              </a:ln>
              <a:solidFill>
                <a:srgbClr val="091F2C"/>
              </a:solidFill>
              <a:effectLst/>
              <a:uLnTx/>
              <a:uFillTx/>
              <a:latin typeface="Segoe UI Semilight" panose="020B0402040204020203" pitchFamily="34" charset="0"/>
              <a:ea typeface="+mn-ea"/>
              <a:cs typeface="Segoe UI Semilight" panose="020B0402040204020203" pitchFamily="34" charset="0"/>
            </a:endParaRPr>
          </a:p>
        </p:txBody>
      </p:sp>
      <p:sp>
        <p:nvSpPr>
          <p:cNvPr id="10" name="Rectangle 9">
            <a:extLst>
              <a:ext uri="{FF2B5EF4-FFF2-40B4-BE49-F238E27FC236}">
                <a16:creationId xmlns:a16="http://schemas.microsoft.com/office/drawing/2014/main" id="{F20B21B4-8E2D-CB57-EB60-9D6DEC35E4D8}"/>
              </a:ext>
            </a:extLst>
          </p:cNvPr>
          <p:cNvSpPr>
            <a:spLocks noGrp="1" noRot="1" noMove="1" noResize="1" noEditPoints="1" noAdjustHandles="1" noChangeArrowheads="1" noChangeShapeType="1"/>
          </p:cNvSpPr>
          <p:nvPr/>
        </p:nvSpPr>
        <p:spPr>
          <a:xfrm>
            <a:off x="99358" y="9050112"/>
            <a:ext cx="2007529" cy="387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1" indent="0" algn="r" defTabSz="914367"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chemeClr val="bg1"/>
                </a:solidFill>
                <a:effectLst/>
                <a:uLnTx/>
                <a:uFillTx/>
                <a:latin typeface="Segoe UI Semibold"/>
                <a:ea typeface="+mn-ea"/>
                <a:cs typeface="+mn-cs"/>
              </a:rPr>
              <a:t>Register today</a:t>
            </a:r>
            <a:r>
              <a:rPr lang="en-US" sz="1400">
                <a:solidFill>
                  <a:schemeClr val="bg1"/>
                </a:solidFill>
                <a:latin typeface="Segoe UI Semibold"/>
              </a:rPr>
              <a:t> and explore experiences</a:t>
            </a:r>
            <a:endParaRPr kumimoji="0" lang="en-US" sz="1400" b="0" i="0" u="none" strike="noStrike" kern="1200" cap="none" spc="0" normalizeH="0" baseline="0" noProof="0">
              <a:ln>
                <a:noFill/>
              </a:ln>
              <a:solidFill>
                <a:schemeClr val="bg1"/>
              </a:solidFill>
              <a:effectLst/>
              <a:uLnTx/>
              <a:uFillTx/>
              <a:latin typeface="Segoe UI Semibold"/>
              <a:ea typeface="+mn-ea"/>
              <a:cs typeface="+mn-cs"/>
            </a:endParaRPr>
          </a:p>
        </p:txBody>
      </p:sp>
      <p:sp>
        <p:nvSpPr>
          <p:cNvPr id="11" name="Rectangle 10">
            <a:extLst>
              <a:ext uri="{FF2B5EF4-FFF2-40B4-BE49-F238E27FC236}">
                <a16:creationId xmlns:a16="http://schemas.microsoft.com/office/drawing/2014/main" id="{CDCE60F9-0C36-C48B-7FC9-F827757B8D1E}"/>
              </a:ext>
            </a:extLst>
          </p:cNvPr>
          <p:cNvSpPr>
            <a:spLocks/>
          </p:cNvSpPr>
          <p:nvPr/>
        </p:nvSpPr>
        <p:spPr>
          <a:xfrm>
            <a:off x="368299" y="4655520"/>
            <a:ext cx="3246967" cy="21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457200">
              <a:lnSpc>
                <a:spcPct val="107000"/>
              </a:lnSpc>
              <a:spcAft>
                <a:spcPts val="800"/>
              </a:spcAft>
              <a:defRPr/>
            </a:pPr>
            <a:r>
              <a:rPr lang="en-US" sz="1400" b="1" spc="-50" dirty="0">
                <a:ln w="3175">
                  <a:noFill/>
                </a:ln>
                <a:solidFill>
                  <a:srgbClr val="2A446F"/>
                </a:solidFill>
                <a:latin typeface="Segoe UI Semibold"/>
                <a:cs typeface="Segoe UI Semibold"/>
              </a:rPr>
              <a:t>April 8: Kickoff Celebration</a:t>
            </a:r>
          </a:p>
          <a:p>
            <a:pPr marL="0" marR="0" lvl="0" indent="0" algn="l" defTabSz="457200">
              <a:lnSpc>
                <a:spcPct val="110000"/>
              </a:lnSpc>
              <a:spcBef>
                <a:spcPts val="0"/>
              </a:spcBef>
              <a:spcAft>
                <a:spcPts val="800"/>
              </a:spcAft>
              <a:buNone/>
              <a:tabLst/>
              <a:defRPr/>
            </a:pPr>
            <a:r>
              <a:rPr kumimoji="0" lang="en-US" sz="1200" b="0" i="0" u="none" strike="noStrike" kern="1200" cap="none" spc="0" normalizeH="0" baseline="0" noProof="0" dirty="0">
                <a:ln>
                  <a:noFill/>
                </a:ln>
                <a:solidFill>
                  <a:schemeClr val="bg1"/>
                </a:solidFill>
                <a:effectLst/>
                <a:uLnTx/>
                <a:uFillTx/>
                <a:latin typeface="Segoe UI"/>
                <a:ea typeface="Calibri"/>
                <a:cs typeface="Segoe UI"/>
              </a:rPr>
              <a:t>Let’s make history together. Build and showcase your AI skills while attempting a </a:t>
            </a:r>
            <a:r>
              <a:rPr kumimoji="0" lang="en-US" sz="1200" i="0" u="none" strike="noStrike" kern="1200" cap="none" spc="0" normalizeH="0" baseline="0" noProof="0" dirty="0">
                <a:ln>
                  <a:noFill/>
                </a:ln>
                <a:solidFill>
                  <a:schemeClr val="bg1"/>
                </a:solidFill>
                <a:effectLst/>
                <a:uLnTx/>
                <a:uFillTx/>
                <a:latin typeface="Segoe UI Semibold"/>
                <a:ea typeface="Calibri"/>
                <a:cs typeface="Segoe UI Semibold"/>
              </a:rPr>
              <a:t>GUINNESS WORLD RECORDS</a:t>
            </a:r>
            <a:r>
              <a:rPr kumimoji="0" lang="en-US" sz="1200" b="1" i="0" u="none" strike="noStrike" kern="1200" cap="none" spc="0" normalizeH="0" baseline="0" noProof="0" dirty="0">
                <a:ln>
                  <a:noFill/>
                </a:ln>
                <a:solidFill>
                  <a:schemeClr val="bg1"/>
                </a:solidFill>
                <a:effectLst/>
                <a:uLnTx/>
                <a:uFillTx/>
                <a:latin typeface="Segoe UI"/>
                <a:ea typeface="Calibri"/>
                <a:cs typeface="Segoe UI"/>
              </a:rPr>
              <a:t>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title </a:t>
            </a: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Times New Roman" panose="02020603050405020304" pitchFamily="18" charset="0"/>
              </a:rPr>
              <a:t>for </a:t>
            </a:r>
            <a:r>
              <a:rPr kumimoji="0" lang="en-US" sz="1200" b="0" i="1" u="none" strike="noStrike" kern="1200" cap="none" spc="0" normalizeH="0" baseline="0" noProof="0" dirty="0">
                <a:ln>
                  <a:noFill/>
                </a:ln>
                <a:solidFill>
                  <a:srgbClr val="000000"/>
                </a:solidFill>
                <a:effectLst/>
                <a:uLnTx/>
                <a:uFillTx/>
                <a:latin typeface="Segoe UI"/>
                <a:ea typeface="Calibri" panose="020F0502020204030204" pitchFamily="34" charset="0"/>
                <a:cs typeface="Segoe UI Semibold" panose="020B0702040204020203" pitchFamily="34" charset="0"/>
              </a:rPr>
              <a:t>most users to take an online multi-level artificial intelligence lesson in 24 hours</a:t>
            </a: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Times New Roman" panose="02020603050405020304" pitchFamily="18" charset="0"/>
              </a:rPr>
              <a:t>.</a:t>
            </a:r>
            <a:r>
              <a:rPr kumimoji="0" lang="en-US" sz="1200" b="0" i="0" u="none" strike="noStrike" kern="1200" cap="none" spc="0" normalizeH="0" baseline="0" noProof="0" dirty="0">
                <a:ln>
                  <a:noFill/>
                </a:ln>
                <a:solidFill>
                  <a:srgbClr val="000000"/>
                </a:solidFill>
                <a:effectLst/>
                <a:uLnTx/>
                <a:uFillTx/>
                <a:latin typeface="Segoe UI"/>
                <a:ea typeface="Calibri"/>
                <a:cs typeface="Times New Roman"/>
              </a:rPr>
              <a:t>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We’ll kick things off on April 8 in Australia at </a:t>
            </a:r>
            <a:r>
              <a:rPr lang="en-US" sz="1200" dirty="0">
                <a:solidFill>
                  <a:schemeClr val="bg1"/>
                </a:solidFill>
                <a:latin typeface="Segoe UI"/>
                <a:ea typeface="Calibri"/>
                <a:cs typeface="Segoe UI"/>
              </a:rPr>
              <a:t>9 a.m.</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 Australian Eastern Standard Time and finish on April 8 at 4 p.m. Pacific Daylight Time, with learning events scheduled around the globe. </a:t>
            </a:r>
            <a:endParaRPr lang="en-US" dirty="0">
              <a:solidFill>
                <a:schemeClr val="bg1"/>
              </a:solidFill>
              <a:ea typeface="Calibri"/>
              <a:cs typeface="Segoe UI"/>
            </a:endParaRPr>
          </a:p>
        </p:txBody>
      </p:sp>
      <p:sp>
        <p:nvSpPr>
          <p:cNvPr id="12" name="Rectangle 11">
            <a:extLst>
              <a:ext uri="{FF2B5EF4-FFF2-40B4-BE49-F238E27FC236}">
                <a16:creationId xmlns:a16="http://schemas.microsoft.com/office/drawing/2014/main" id="{61B3D73F-0455-5077-3E59-5F71B678E6FD}"/>
              </a:ext>
            </a:extLst>
          </p:cNvPr>
          <p:cNvSpPr>
            <a:spLocks/>
          </p:cNvSpPr>
          <p:nvPr/>
        </p:nvSpPr>
        <p:spPr>
          <a:xfrm>
            <a:off x="368299" y="3918043"/>
            <a:ext cx="6702643" cy="427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457200">
              <a:lnSpc>
                <a:spcPct val="120000"/>
              </a:lnSpc>
              <a:spcAft>
                <a:spcPts val="800"/>
              </a:spcAft>
              <a:defRPr/>
            </a:pPr>
            <a:r>
              <a:rPr lang="en-US" sz="1200" dirty="0">
                <a:solidFill>
                  <a:schemeClr val="bg1"/>
                </a:solidFill>
                <a:latin typeface="Segoe UI"/>
                <a:ea typeface="Calibri"/>
                <a:cs typeface="Segoe UI"/>
              </a:rPr>
              <a:t>Hear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from Microsoft and industry experts on </a:t>
            </a:r>
            <a:r>
              <a:rPr lang="en-US" sz="1200" dirty="0">
                <a:solidFill>
                  <a:schemeClr val="bg1"/>
                </a:solidFill>
                <a:latin typeface="Segoe UI"/>
                <a:ea typeface="Calibri"/>
                <a:cs typeface="Segoe UI"/>
              </a:rPr>
              <a:t>why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AI skills </a:t>
            </a:r>
            <a:r>
              <a:rPr lang="en-US" sz="1200" dirty="0">
                <a:solidFill>
                  <a:schemeClr val="bg1"/>
                </a:solidFill>
                <a:latin typeface="Segoe UI"/>
                <a:ea typeface="Calibri"/>
                <a:cs typeface="Segoe UI"/>
              </a:rPr>
              <a:t>are important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and how to build them. </a:t>
            </a:r>
            <a:r>
              <a:rPr lang="en-US" sz="1200" dirty="0">
                <a:solidFill>
                  <a:schemeClr val="bg1"/>
                </a:solidFill>
                <a:latin typeface="Segoe UI"/>
                <a:ea typeface="Calibri"/>
                <a:cs typeface="Segoe UI"/>
              </a:rPr>
              <a:t>Join us to build</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 and showcase your AI skills while attempting a </a:t>
            </a:r>
            <a:r>
              <a:rPr lang="en-US" sz="1200" dirty="0">
                <a:solidFill>
                  <a:srgbClr val="2A446F"/>
                </a:solidFill>
                <a:latin typeface="+mj-lt"/>
                <a:ea typeface="Calibri"/>
                <a:cs typeface="Segoe UI Semibold"/>
              </a:rPr>
              <a:t>GUINNESS WORLD RECORDS</a:t>
            </a:r>
            <a:r>
              <a:rPr lang="en-US" sz="1200" b="1" dirty="0">
                <a:solidFill>
                  <a:srgbClr val="2A446F"/>
                </a:solidFill>
                <a:latin typeface="+mj-lt"/>
                <a:ea typeface="Calibri"/>
                <a:cs typeface="Segoe UI Semibold"/>
              </a:rPr>
              <a:t>™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title. </a:t>
            </a:r>
            <a:endParaRPr lang="en-US" dirty="0">
              <a:solidFill>
                <a:schemeClr val="bg1"/>
              </a:solidFill>
              <a:ea typeface="Calibri"/>
              <a:cs typeface="Segoe UI"/>
            </a:endParaRPr>
          </a:p>
        </p:txBody>
      </p:sp>
    </p:spTree>
    <p:extLst>
      <p:ext uri="{BB962C8B-B14F-4D97-AF65-F5344CB8AC3E}">
        <p14:creationId xmlns:p14="http://schemas.microsoft.com/office/powerpoint/2010/main" val="205575033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4B5D0-B4B8-626C-79B4-ADD33EA17D3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CD55D2C-2859-9151-15F5-EBD1824B88D3}"/>
              </a:ext>
            </a:extLst>
          </p:cNvPr>
          <p:cNvPicPr>
            <a:picLocks noGrp="1" noRot="1" noMove="1" noResize="1" noEditPoints="1" noAdjustHandles="1" noChangeArrowheads="1" noChangeShapeType="1" noCrop="1"/>
          </p:cNvPicPr>
          <p:nvPr/>
        </p:nvPicPr>
        <p:blipFill>
          <a:blip r:embed="rId3"/>
          <a:srcRect/>
          <a:stretch/>
        </p:blipFill>
        <p:spPr>
          <a:xfrm>
            <a:off x="0" y="2"/>
            <a:ext cx="7772396" cy="10058394"/>
          </a:xfrm>
          <a:prstGeom prst="rect">
            <a:avLst/>
          </a:prstGeom>
        </p:spPr>
      </p:pic>
      <p:sp>
        <p:nvSpPr>
          <p:cNvPr id="15" name="Title 14">
            <a:extLst>
              <a:ext uri="{FF2B5EF4-FFF2-40B4-BE49-F238E27FC236}">
                <a16:creationId xmlns:a16="http://schemas.microsoft.com/office/drawing/2014/main" id="{81101C8E-428C-2319-EDFB-63F42BD51AF5}"/>
              </a:ext>
            </a:extLst>
          </p:cNvPr>
          <p:cNvSpPr>
            <a:spLocks noGrp="1"/>
          </p:cNvSpPr>
          <p:nvPr>
            <p:ph type="title" idx="4294967295"/>
          </p:nvPr>
        </p:nvSpPr>
        <p:spPr>
          <a:xfrm>
            <a:off x="375017" y="-418519"/>
            <a:ext cx="7024307" cy="184666"/>
          </a:xfrm>
        </p:spPr>
        <p:txBody>
          <a:bodyPr vert="horz" wrap="square" lIns="0" tIns="0" rIns="0" bIns="0" rtlCol="0" anchor="b">
            <a:spAutoFit/>
          </a:bodyPr>
          <a:lstStyle/>
          <a:p>
            <a:r>
              <a:rPr lang="en-US" sz="1200">
                <a:solidFill>
                  <a:srgbClr val="F2EDF4"/>
                </a:solidFill>
              </a:rPr>
              <a:t>Business Leader </a:t>
            </a:r>
            <a:r>
              <a:rPr lang="en-US" sz="1200" baseline="0">
                <a:solidFill>
                  <a:srgbClr val="F2EDF4"/>
                </a:solidFill>
              </a:rPr>
              <a:t>- </a:t>
            </a:r>
            <a:r>
              <a:rPr lang="en-US" sz="1200">
                <a:solidFill>
                  <a:srgbClr val="F2EDF4"/>
                </a:solidFill>
              </a:rPr>
              <a:t>Microsoft AI Skills Fest </a:t>
            </a:r>
          </a:p>
        </p:txBody>
      </p:sp>
      <p:pic>
        <p:nvPicPr>
          <p:cNvPr id="3" name="Picture 2">
            <a:extLst>
              <a:ext uri="{FF2B5EF4-FFF2-40B4-BE49-F238E27FC236}">
                <a16:creationId xmlns:a16="http://schemas.microsoft.com/office/drawing/2014/main" id="{44DC361D-1DE4-BE12-42DE-83EB56A9C5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rcRect/>
          <a:stretch/>
        </p:blipFill>
        <p:spPr>
          <a:xfrm>
            <a:off x="6189286" y="8676883"/>
            <a:ext cx="1055409" cy="1055409"/>
          </a:xfrm>
          <a:prstGeom prst="rect">
            <a:avLst/>
          </a:prstGeom>
          <a:noFill/>
          <a:ln>
            <a:noFill/>
          </a:ln>
        </p:spPr>
      </p:pic>
      <p:grpSp>
        <p:nvGrpSpPr>
          <p:cNvPr id="25" name="Group 24" descr="Microsoft logo">
            <a:extLst>
              <a:ext uri="{FF2B5EF4-FFF2-40B4-BE49-F238E27FC236}">
                <a16:creationId xmlns:a16="http://schemas.microsoft.com/office/drawing/2014/main" id="{39A1DA8C-6ED6-BB93-EB45-372F905B989B}"/>
              </a:ext>
            </a:extLst>
          </p:cNvPr>
          <p:cNvGrpSpPr>
            <a:grpSpLocks noGrp="1" noUngrp="1" noRot="1" noChangeAspect="1" noMove="1" noResize="1"/>
          </p:cNvGrpSpPr>
          <p:nvPr/>
        </p:nvGrpSpPr>
        <p:grpSpPr bwMode="auto">
          <a:xfrm>
            <a:off x="393943" y="372021"/>
            <a:ext cx="1161288" cy="247886"/>
            <a:chOff x="3802" y="5844"/>
            <a:chExt cx="862" cy="184"/>
          </a:xfrm>
        </p:grpSpPr>
        <p:sp>
          <p:nvSpPr>
            <p:cNvPr id="26" name="AutoShape 3">
              <a:extLst>
                <a:ext uri="{FF2B5EF4-FFF2-40B4-BE49-F238E27FC236}">
                  <a16:creationId xmlns:a16="http://schemas.microsoft.com/office/drawing/2014/main" id="{79AA3D27-22B5-9212-7B84-35E67CB63527}"/>
                </a:ext>
              </a:extLst>
            </p:cNvPr>
            <p:cNvSpPr>
              <a:spLocks noGrp="1" noRot="1" noChangeAspect="1" noMove="1" noResize="1" noEditPoints="1" noAdjustHandles="1" noChangeArrowheads="1" noChangeShapeType="1"/>
            </p:cNvSpPr>
            <p:nvPr/>
          </p:nvSpPr>
          <p:spPr bwMode="auto">
            <a:xfrm>
              <a:off x="3803" y="5844"/>
              <a:ext cx="86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
              <a:extLst>
                <a:ext uri="{FF2B5EF4-FFF2-40B4-BE49-F238E27FC236}">
                  <a16:creationId xmlns:a16="http://schemas.microsoft.com/office/drawing/2014/main" id="{C479448C-3B54-AD36-1EEB-A2CC11E596BC}"/>
                </a:ext>
              </a:extLst>
            </p:cNvPr>
            <p:cNvSpPr>
              <a:spLocks noGrp="1" noRot="1" noMove="1" noResize="1" noEditPoints="1" noAdjustHandles="1" noChangeArrowheads="1" noChangeShapeType="1"/>
            </p:cNvSpPr>
            <p:nvPr/>
          </p:nvSpPr>
          <p:spPr bwMode="auto">
            <a:xfrm>
              <a:off x="4041" y="5873"/>
              <a:ext cx="623" cy="120"/>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82 w 1139"/>
                <a:gd name="T53" fmla="*/ 143 h 220"/>
                <a:gd name="T54" fmla="*/ 553 w 1139"/>
                <a:gd name="T55" fmla="*/ 200 h 220"/>
                <a:gd name="T56" fmla="*/ 610 w 1139"/>
                <a:gd name="T57" fmla="*/ 69 h 220"/>
                <a:gd name="T58" fmla="*/ 636 w 1139"/>
                <a:gd name="T59" fmla="*/ 109 h 220"/>
                <a:gd name="T60" fmla="*/ 568 w 1139"/>
                <a:gd name="T61" fmla="*/ 145 h 220"/>
                <a:gd name="T62" fmla="*/ 637 w 1139"/>
                <a:gd name="T63" fmla="*/ 180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885 w 1139"/>
                <a:gd name="T85" fmla="*/ 69 h 220"/>
                <a:gd name="T86" fmla="*/ 937 w 1139"/>
                <a:gd name="T87" fmla="*/ 199 h 220"/>
                <a:gd name="T88" fmla="*/ 809 w 1139"/>
                <a:gd name="T89" fmla="*/ 146 h 220"/>
                <a:gd name="T90" fmla="*/ 912 w 1139"/>
                <a:gd name="T91" fmla="*/ 180 h 220"/>
                <a:gd name="T92" fmla="*/ 884 w 1139"/>
                <a:gd name="T93" fmla="*/ 97 h 220"/>
                <a:gd name="T94" fmla="*/ 855 w 1139"/>
                <a:gd name="T95" fmla="*/ 180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171" y="15"/>
                    <a:pt x="171" y="15"/>
                    <a:pt x="218" y="15"/>
                  </a:cubicBezTo>
                  <a:cubicBezTo>
                    <a:pt x="218" y="15"/>
                    <a:pt x="218" y="15"/>
                    <a:pt x="218" y="217"/>
                  </a:cubicBezTo>
                  <a:cubicBezTo>
                    <a:pt x="218" y="217"/>
                    <a:pt x="218" y="217"/>
                    <a:pt x="184" y="217"/>
                  </a:cubicBezTo>
                  <a:cubicBezTo>
                    <a:pt x="184" y="217"/>
                    <a:pt x="184" y="217"/>
                    <a:pt x="184" y="89"/>
                  </a:cubicBezTo>
                  <a:cubicBezTo>
                    <a:pt x="184" y="80"/>
                    <a:pt x="184" y="67"/>
                    <a:pt x="185" y="52"/>
                  </a:cubicBezTo>
                  <a:cubicBezTo>
                    <a:pt x="185" y="52"/>
                    <a:pt x="185" y="52"/>
                    <a:pt x="185" y="52"/>
                  </a:cubicBezTo>
                  <a:cubicBezTo>
                    <a:pt x="183" y="58"/>
                    <a:pt x="182" y="65"/>
                    <a:pt x="180" y="68"/>
                  </a:cubicBezTo>
                  <a:cubicBezTo>
                    <a:pt x="180" y="68"/>
                    <a:pt x="180" y="68"/>
                    <a:pt x="120" y="217"/>
                  </a:cubicBezTo>
                  <a:cubicBezTo>
                    <a:pt x="120" y="217"/>
                    <a:pt x="120" y="217"/>
                    <a:pt x="97" y="217"/>
                  </a:cubicBezTo>
                  <a:cubicBezTo>
                    <a:pt x="97" y="217"/>
                    <a:pt x="97" y="217"/>
                    <a:pt x="37" y="70"/>
                  </a:cubicBezTo>
                  <a:cubicBezTo>
                    <a:pt x="36" y="66"/>
                    <a:pt x="34" y="60"/>
                    <a:pt x="32" y="52"/>
                  </a:cubicBezTo>
                  <a:cubicBezTo>
                    <a:pt x="32" y="52"/>
                    <a:pt x="32" y="52"/>
                    <a:pt x="31" y="52"/>
                  </a:cubicBezTo>
                  <a:cubicBezTo>
                    <a:pt x="32" y="56"/>
                    <a:pt x="32" y="60"/>
                    <a:pt x="32" y="65"/>
                  </a:cubicBezTo>
                  <a:cubicBezTo>
                    <a:pt x="33" y="76"/>
                    <a:pt x="33" y="85"/>
                    <a:pt x="33" y="93"/>
                  </a:cubicBezTo>
                  <a:cubicBezTo>
                    <a:pt x="33" y="93"/>
                    <a:pt x="33" y="93"/>
                    <a:pt x="33" y="217"/>
                  </a:cubicBezTo>
                  <a:cubicBezTo>
                    <a:pt x="33" y="217"/>
                    <a:pt x="33" y="217"/>
                    <a:pt x="0" y="217"/>
                  </a:cubicBezTo>
                  <a:cubicBezTo>
                    <a:pt x="0" y="217"/>
                    <a:pt x="0" y="217"/>
                    <a:pt x="0" y="15"/>
                  </a:cubicBezTo>
                  <a:cubicBezTo>
                    <a:pt x="0" y="15"/>
                    <a:pt x="0" y="15"/>
                    <a:pt x="50" y="15"/>
                  </a:cubicBezTo>
                  <a:cubicBezTo>
                    <a:pt x="50" y="15"/>
                    <a:pt x="50" y="15"/>
                    <a:pt x="100" y="142"/>
                  </a:cubicBezTo>
                  <a:cubicBezTo>
                    <a:pt x="105" y="153"/>
                    <a:pt x="108" y="162"/>
                    <a:pt x="109" y="168"/>
                  </a:cubicBezTo>
                  <a:cubicBezTo>
                    <a:pt x="109" y="168"/>
                    <a:pt x="109" y="168"/>
                    <a:pt x="110" y="168"/>
                  </a:cubicBezTo>
                  <a:cubicBezTo>
                    <a:pt x="110" y="168"/>
                    <a:pt x="110" y="168"/>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cubicBezTo>
                    <a:pt x="251" y="217"/>
                    <a:pt x="251" y="217"/>
                    <a:pt x="251" y="217"/>
                  </a:cubicBez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10" y="69"/>
                  </a:moveTo>
                  <a:cubicBezTo>
                    <a:pt x="632" y="69"/>
                    <a:pt x="650" y="75"/>
                    <a:pt x="663" y="89"/>
                  </a:cubicBez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lose/>
                  <a:moveTo>
                    <a:pt x="637" y="180"/>
                  </a:moveTo>
                  <a:cubicBezTo>
                    <a:pt x="643" y="172"/>
                    <a:pt x="646" y="160"/>
                    <a:pt x="646" y="144"/>
                  </a:cubicBez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885" y="69"/>
                  </a:moveTo>
                  <a:cubicBezTo>
                    <a:pt x="908" y="69"/>
                    <a:pt x="926" y="75"/>
                    <a:pt x="938" y="89"/>
                  </a:cubicBez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lose/>
                  <a:moveTo>
                    <a:pt x="912" y="180"/>
                  </a:moveTo>
                  <a:cubicBezTo>
                    <a:pt x="919" y="172"/>
                    <a:pt x="922" y="160"/>
                    <a:pt x="922" y="144"/>
                  </a:cubicBez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0C0EADD9-3AED-F1E2-D11A-38D3D636F9DF}"/>
                </a:ext>
              </a:extLst>
            </p:cNvPr>
            <p:cNvSpPr>
              <a:spLocks noGrp="1" noRot="1" noMove="1" noResize="1" noEditPoints="1" noAdjustHandles="1" noChangeArrowheads="1" noChangeShapeType="1"/>
            </p:cNvSpPr>
            <p:nvPr/>
          </p:nvSpPr>
          <p:spPr bwMode="auto">
            <a:xfrm>
              <a:off x="3802" y="5844"/>
              <a:ext cx="88" cy="88"/>
            </a:xfrm>
            <a:custGeom>
              <a:avLst/>
              <a:gdLst>
                <a:gd name="T0" fmla="*/ 88 w 88"/>
                <a:gd name="T1" fmla="*/ 88 h 88"/>
                <a:gd name="T2" fmla="*/ 0 w 88"/>
                <a:gd name="T3" fmla="*/ 88 h 88"/>
                <a:gd name="T4" fmla="*/ 0 w 88"/>
                <a:gd name="T5" fmla="*/ 0 h 88"/>
                <a:gd name="T6" fmla="*/ 88 w 88"/>
                <a:gd name="T7" fmla="*/ 0 h 88"/>
                <a:gd name="T8" fmla="*/ 88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lnTo>
                    <a:pt x="0" y="88"/>
                  </a:lnTo>
                  <a:lnTo>
                    <a:pt x="0" y="0"/>
                  </a:lnTo>
                  <a:lnTo>
                    <a:pt x="88" y="0"/>
                  </a:lnTo>
                  <a:lnTo>
                    <a:pt x="88" y="88"/>
                  </a:lnTo>
                  <a:lnTo>
                    <a:pt x="88" y="88"/>
                  </a:lnTo>
                  <a:close/>
                </a:path>
              </a:pathLst>
            </a:custGeom>
            <a:solidFill>
              <a:srgbClr val="F25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E42E7A86-9813-BFAD-2DC6-B997226F1F26}"/>
                </a:ext>
              </a:extLst>
            </p:cNvPr>
            <p:cNvSpPr>
              <a:spLocks noGrp="1" noRot="1" noMove="1" noResize="1" noEditPoints="1" noAdjustHandles="1" noChangeArrowheads="1" noChangeShapeType="1"/>
            </p:cNvSpPr>
            <p:nvPr/>
          </p:nvSpPr>
          <p:spPr bwMode="auto">
            <a:xfrm>
              <a:off x="3899" y="5844"/>
              <a:ext cx="87" cy="88"/>
            </a:xfrm>
            <a:custGeom>
              <a:avLst/>
              <a:gdLst>
                <a:gd name="T0" fmla="*/ 87 w 87"/>
                <a:gd name="T1" fmla="*/ 88 h 88"/>
                <a:gd name="T2" fmla="*/ 0 w 87"/>
                <a:gd name="T3" fmla="*/ 88 h 88"/>
                <a:gd name="T4" fmla="*/ 0 w 87"/>
                <a:gd name="T5" fmla="*/ 0 h 88"/>
                <a:gd name="T6" fmla="*/ 87 w 87"/>
                <a:gd name="T7" fmla="*/ 0 h 88"/>
                <a:gd name="T8" fmla="*/ 87 w 87"/>
                <a:gd name="T9" fmla="*/ 88 h 88"/>
                <a:gd name="T10" fmla="*/ 87 w 87"/>
                <a:gd name="T11" fmla="*/ 88 h 88"/>
              </a:gdLst>
              <a:ahLst/>
              <a:cxnLst>
                <a:cxn ang="0">
                  <a:pos x="T0" y="T1"/>
                </a:cxn>
                <a:cxn ang="0">
                  <a:pos x="T2" y="T3"/>
                </a:cxn>
                <a:cxn ang="0">
                  <a:pos x="T4" y="T5"/>
                </a:cxn>
                <a:cxn ang="0">
                  <a:pos x="T6" y="T7"/>
                </a:cxn>
                <a:cxn ang="0">
                  <a:pos x="T8" y="T9"/>
                </a:cxn>
                <a:cxn ang="0">
                  <a:pos x="T10" y="T11"/>
                </a:cxn>
              </a:cxnLst>
              <a:rect l="0" t="0" r="r" b="b"/>
              <a:pathLst>
                <a:path w="87" h="88">
                  <a:moveTo>
                    <a:pt x="87" y="88"/>
                  </a:moveTo>
                  <a:lnTo>
                    <a:pt x="0" y="88"/>
                  </a:lnTo>
                  <a:lnTo>
                    <a:pt x="0" y="0"/>
                  </a:lnTo>
                  <a:lnTo>
                    <a:pt x="87" y="0"/>
                  </a:lnTo>
                  <a:lnTo>
                    <a:pt x="87" y="88"/>
                  </a:lnTo>
                  <a:lnTo>
                    <a:pt x="87" y="88"/>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BF760543-7A39-0A61-49F7-47C48A108683}"/>
                </a:ext>
              </a:extLst>
            </p:cNvPr>
            <p:cNvSpPr>
              <a:spLocks noGrp="1" noRot="1" noMove="1" noResize="1" noEditPoints="1" noAdjustHandles="1" noChangeArrowheads="1" noChangeShapeType="1"/>
            </p:cNvSpPr>
            <p:nvPr/>
          </p:nvSpPr>
          <p:spPr bwMode="auto">
            <a:xfrm>
              <a:off x="3802" y="5940"/>
              <a:ext cx="88" cy="88"/>
            </a:xfrm>
            <a:custGeom>
              <a:avLst/>
              <a:gdLst>
                <a:gd name="T0" fmla="*/ 88 w 88"/>
                <a:gd name="T1" fmla="*/ 88 h 88"/>
                <a:gd name="T2" fmla="*/ 0 w 88"/>
                <a:gd name="T3" fmla="*/ 88 h 88"/>
                <a:gd name="T4" fmla="*/ 0 w 88"/>
                <a:gd name="T5" fmla="*/ 0 h 88"/>
                <a:gd name="T6" fmla="*/ 88 w 88"/>
                <a:gd name="T7" fmla="*/ 0 h 88"/>
                <a:gd name="T8" fmla="*/ 88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lnTo>
                    <a:pt x="0" y="88"/>
                  </a:lnTo>
                  <a:lnTo>
                    <a:pt x="0" y="0"/>
                  </a:lnTo>
                  <a:lnTo>
                    <a:pt x="88" y="0"/>
                  </a:lnTo>
                  <a:lnTo>
                    <a:pt x="88" y="88"/>
                  </a:lnTo>
                  <a:lnTo>
                    <a:pt x="88" y="88"/>
                  </a:lnTo>
                  <a:close/>
                </a:path>
              </a:pathLst>
            </a:custGeom>
            <a:solidFill>
              <a:srgbClr val="00A4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719FB445-1212-FC8D-32AD-14D8D5204CD1}"/>
                </a:ext>
              </a:extLst>
            </p:cNvPr>
            <p:cNvSpPr>
              <a:spLocks noGrp="1" noRot="1" noMove="1" noResize="1" noEditPoints="1" noAdjustHandles="1" noChangeArrowheads="1" noChangeShapeType="1"/>
            </p:cNvSpPr>
            <p:nvPr/>
          </p:nvSpPr>
          <p:spPr bwMode="auto">
            <a:xfrm>
              <a:off x="3899" y="5940"/>
              <a:ext cx="87" cy="88"/>
            </a:xfrm>
            <a:custGeom>
              <a:avLst/>
              <a:gdLst>
                <a:gd name="T0" fmla="*/ 87 w 87"/>
                <a:gd name="T1" fmla="*/ 88 h 88"/>
                <a:gd name="T2" fmla="*/ 0 w 87"/>
                <a:gd name="T3" fmla="*/ 88 h 88"/>
                <a:gd name="T4" fmla="*/ 0 w 87"/>
                <a:gd name="T5" fmla="*/ 0 h 88"/>
                <a:gd name="T6" fmla="*/ 87 w 87"/>
                <a:gd name="T7" fmla="*/ 0 h 88"/>
                <a:gd name="T8" fmla="*/ 87 w 87"/>
                <a:gd name="T9" fmla="*/ 88 h 88"/>
                <a:gd name="T10" fmla="*/ 87 w 87"/>
                <a:gd name="T11" fmla="*/ 88 h 88"/>
              </a:gdLst>
              <a:ahLst/>
              <a:cxnLst>
                <a:cxn ang="0">
                  <a:pos x="T0" y="T1"/>
                </a:cxn>
                <a:cxn ang="0">
                  <a:pos x="T2" y="T3"/>
                </a:cxn>
                <a:cxn ang="0">
                  <a:pos x="T4" y="T5"/>
                </a:cxn>
                <a:cxn ang="0">
                  <a:pos x="T6" y="T7"/>
                </a:cxn>
                <a:cxn ang="0">
                  <a:pos x="T8" y="T9"/>
                </a:cxn>
                <a:cxn ang="0">
                  <a:pos x="T10" y="T11"/>
                </a:cxn>
              </a:cxnLst>
              <a:rect l="0" t="0" r="r" b="b"/>
              <a:pathLst>
                <a:path w="87" h="88">
                  <a:moveTo>
                    <a:pt x="87" y="88"/>
                  </a:moveTo>
                  <a:lnTo>
                    <a:pt x="0" y="88"/>
                  </a:lnTo>
                  <a:lnTo>
                    <a:pt x="0" y="0"/>
                  </a:lnTo>
                  <a:lnTo>
                    <a:pt x="87" y="0"/>
                  </a:lnTo>
                  <a:lnTo>
                    <a:pt x="87" y="88"/>
                  </a:lnTo>
                  <a:lnTo>
                    <a:pt x="87" y="88"/>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TextBox 36">
            <a:extLst>
              <a:ext uri="{FF2B5EF4-FFF2-40B4-BE49-F238E27FC236}">
                <a16:creationId xmlns:a16="http://schemas.microsoft.com/office/drawing/2014/main" id="{3AE9BC37-A1EA-764E-DAEF-978CEE9B15BD}"/>
              </a:ext>
            </a:extLst>
          </p:cNvPr>
          <p:cNvSpPr txBox="1"/>
          <p:nvPr/>
        </p:nvSpPr>
        <p:spPr>
          <a:xfrm>
            <a:off x="375018" y="2673032"/>
            <a:ext cx="4756148" cy="707886"/>
          </a:xfrm>
          <a:prstGeom prst="rect">
            <a:avLst/>
          </a:prstGeom>
          <a:noFill/>
        </p:spPr>
        <p:txBody>
          <a:bodyPr wrap="square" lIns="0">
            <a:spAutoFit/>
          </a:bodyPr>
          <a:lstStyle/>
          <a:p>
            <a:pPr defTabSz="932742">
              <a:buSzPct val="90000"/>
            </a:pPr>
            <a:r>
              <a:rPr lang="en-US" sz="2000" kern="1200" spc="0" baseline="0">
                <a:solidFill>
                  <a:srgbClr val="091F2C"/>
                </a:solidFill>
                <a:latin typeface="Segoe UI Semilight" panose="020B0402040204020203" pitchFamily="34" charset="0"/>
                <a:cs typeface="Segoe UI Semilight" panose="020B0402040204020203" pitchFamily="34" charset="0"/>
              </a:rPr>
              <a:t>Unlock your team’s innovation</a:t>
            </a:r>
            <a:br>
              <a:rPr lang="en-US" sz="1800" kern="1200" spc="0" baseline="0">
                <a:solidFill>
                  <a:srgbClr val="091F2C"/>
                </a:solidFill>
                <a:latin typeface="+mn-lt"/>
                <a:ea typeface="+mn-ea"/>
                <a:cs typeface="Segoe UI" panose="020B0502040204020203" pitchFamily="34" charset="0"/>
              </a:rPr>
            </a:br>
            <a:r>
              <a:rPr kumimoji="0" lang="en-US" sz="2000" b="0" i="0" u="none" strike="noStrike" kern="1200" cap="none" spc="0" normalizeH="0" baseline="0" noProof="0">
                <a:ln>
                  <a:noFill/>
                </a:ln>
                <a:solidFill>
                  <a:srgbClr val="091F2C"/>
                </a:solidFill>
                <a:effectLst/>
                <a:uLnTx/>
                <a:uFillTx/>
                <a:latin typeface="Segoe UI Semibold" panose="020B0702040204020203" pitchFamily="34" charset="0"/>
                <a:cs typeface="Segoe UI Semibold" panose="020B0702040204020203" pitchFamily="34" charset="0"/>
              </a:rPr>
              <a:t>April 8–May 28, 2025</a:t>
            </a:r>
            <a:endParaRPr lang="en-US" sz="2000" kern="1200" spc="0" baseline="0">
              <a:solidFill>
                <a:srgbClr val="091F2C"/>
              </a:solidFill>
              <a:latin typeface="Segoe UI Semibold" panose="020B0702040204020203" pitchFamily="34" charset="0"/>
              <a:cs typeface="Segoe UI Semibold" panose="020B0702040204020203" pitchFamily="34" charset="0"/>
            </a:endParaRPr>
          </a:p>
        </p:txBody>
      </p:sp>
      <p:sp>
        <p:nvSpPr>
          <p:cNvPr id="4" name="Rectangle 3">
            <a:extLst>
              <a:ext uri="{FF2B5EF4-FFF2-40B4-BE49-F238E27FC236}">
                <a16:creationId xmlns:a16="http://schemas.microsoft.com/office/drawing/2014/main" id="{53188969-30E1-92C2-2772-D82FE8E9ACC2}"/>
              </a:ext>
            </a:extLst>
          </p:cNvPr>
          <p:cNvSpPr>
            <a:spLocks noGrp="1" noRot="1" noMove="1" noResize="1" noEditPoints="1" noAdjustHandles="1" noChangeArrowheads="1" noChangeShapeType="1"/>
          </p:cNvSpPr>
          <p:nvPr/>
        </p:nvSpPr>
        <p:spPr>
          <a:xfrm>
            <a:off x="368300" y="1193094"/>
            <a:ext cx="3175852" cy="116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367"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50" normalizeH="0" baseline="0" noProof="0">
                <a:ln w="3175">
                  <a:noFill/>
                </a:ln>
                <a:gradFill>
                  <a:gsLst>
                    <a:gs pos="40000">
                      <a:srgbClr val="2A446F"/>
                    </a:gs>
                    <a:gs pos="80000">
                      <a:srgbClr val="0078D4"/>
                    </a:gs>
                  </a:gsLst>
                  <a:lin ang="3900000" scaled="0"/>
                </a:gradFill>
                <a:effectLst/>
                <a:uLnTx/>
                <a:uFillTx/>
                <a:latin typeface="Segoe UI Semibold"/>
                <a:ea typeface="+mn-ea"/>
                <a:cs typeface="Segoe UI Semibold"/>
              </a:rPr>
              <a:t>Microsoft</a:t>
            </a:r>
          </a:p>
          <a:p>
            <a:pPr marL="0" marR="0" lvl="0" indent="0" algn="l" defTabSz="914367"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50" normalizeH="0" baseline="0" noProof="0">
                <a:ln w="3175">
                  <a:noFill/>
                </a:ln>
                <a:gradFill>
                  <a:gsLst>
                    <a:gs pos="40000">
                      <a:srgbClr val="2A446F"/>
                    </a:gs>
                    <a:gs pos="80000">
                      <a:srgbClr val="0078D4"/>
                    </a:gs>
                  </a:gsLst>
                  <a:lin ang="3900000" scaled="0"/>
                </a:gradFill>
                <a:effectLst/>
                <a:uLnTx/>
                <a:uFillTx/>
                <a:latin typeface="Segoe UI Semibold"/>
                <a:ea typeface="+mn-ea"/>
                <a:cs typeface="Segoe UI Semibold"/>
              </a:rPr>
              <a:t>AI Skills Fest</a:t>
            </a:r>
          </a:p>
        </p:txBody>
      </p:sp>
      <p:cxnSp>
        <p:nvCxnSpPr>
          <p:cNvPr id="8" name="Straight Connector 7">
            <a:extLst>
              <a:ext uri="{FF2B5EF4-FFF2-40B4-BE49-F238E27FC236}">
                <a16:creationId xmlns:a16="http://schemas.microsoft.com/office/drawing/2014/main" id="{232CE203-A34B-D1E0-DC88-DB3E5E4BD77C}"/>
              </a:ext>
            </a:extLst>
          </p:cNvPr>
          <p:cNvCxnSpPr>
            <a:cxnSpLocks noGrp="1" noRot="1" noMove="1" noResize="1" noEditPoints="1" noAdjustHandles="1" noChangeArrowheads="1" noChangeShapeType="1"/>
          </p:cNvCxnSpPr>
          <p:nvPr/>
        </p:nvCxnSpPr>
        <p:spPr>
          <a:xfrm>
            <a:off x="0" y="2457448"/>
            <a:ext cx="7399324" cy="0"/>
          </a:xfrm>
          <a:prstGeom prst="line">
            <a:avLst/>
          </a:prstGeom>
          <a:ln w="317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F055636-DF7E-4EB9-C816-A859346FC73F}"/>
              </a:ext>
            </a:extLst>
          </p:cNvPr>
          <p:cNvCxnSpPr>
            <a:cxnSpLocks noGrp="1" noRot="1" noMove="1" noResize="1" noEditPoints="1" noAdjustHandles="1" noChangeArrowheads="1" noChangeShapeType="1"/>
          </p:cNvCxnSpPr>
          <p:nvPr/>
        </p:nvCxnSpPr>
        <p:spPr>
          <a:xfrm>
            <a:off x="0" y="8429623"/>
            <a:ext cx="7772401" cy="0"/>
          </a:xfrm>
          <a:prstGeom prst="line">
            <a:avLst/>
          </a:prstGeom>
          <a:ln w="317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5" name="Picture 34" descr="A white circle with dots in the middle&#10;&#10;AI-generated content may be incorrect.">
            <a:extLst>
              <a:ext uri="{FF2B5EF4-FFF2-40B4-BE49-F238E27FC236}">
                <a16:creationId xmlns:a16="http://schemas.microsoft.com/office/drawing/2014/main" id="{E35DD96D-545C-AAAF-2ABC-A799DB04561B}"/>
              </a:ext>
            </a:extLst>
          </p:cNvPr>
          <p:cNvPicPr>
            <a:picLocks noGrp="1" noRot="1" noChangeAspect="1" noMove="1" noResize="1" noEditPoints="1" noAdjustHandles="1" noChangeArrowheads="1" noChangeShapeType="1" noCrop="1"/>
          </p:cNvPicPr>
          <p:nvPr/>
        </p:nvPicPr>
        <p:blipFill>
          <a:blip r:embed="rId5"/>
          <a:stretch>
            <a:fillRect/>
          </a:stretch>
        </p:blipFill>
        <p:spPr>
          <a:xfrm>
            <a:off x="5905955" y="2147800"/>
            <a:ext cx="1868386" cy="619296"/>
          </a:xfrm>
          <a:prstGeom prst="rect">
            <a:avLst/>
          </a:prstGeom>
        </p:spPr>
      </p:pic>
      <p:sp>
        <p:nvSpPr>
          <p:cNvPr id="2" name="Rectangle 1">
            <a:extLst>
              <a:ext uri="{FF2B5EF4-FFF2-40B4-BE49-F238E27FC236}">
                <a16:creationId xmlns:a16="http://schemas.microsoft.com/office/drawing/2014/main" id="{55C1C344-2774-2EF2-7987-3FEB7E2D0956}"/>
              </a:ext>
            </a:extLst>
          </p:cNvPr>
          <p:cNvSpPr>
            <a:spLocks/>
          </p:cNvSpPr>
          <p:nvPr/>
        </p:nvSpPr>
        <p:spPr>
          <a:xfrm>
            <a:off x="4228250" y="4617720"/>
            <a:ext cx="3172968" cy="1535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50" normalizeH="0" baseline="0" noProof="0" dirty="0">
                <a:ln w="3175">
                  <a:noFill/>
                </a:ln>
                <a:solidFill>
                  <a:srgbClr val="2A446F"/>
                </a:solidFill>
                <a:effectLst/>
                <a:uLnTx/>
                <a:uFillTx/>
                <a:latin typeface="Segoe UI Semibold"/>
                <a:ea typeface="+mn-ea"/>
                <a:cs typeface="Segoe UI Semibold"/>
              </a:rPr>
              <a:t>April </a:t>
            </a:r>
            <a:r>
              <a:rPr lang="en-US" sz="1400" b="1" spc="-50" dirty="0">
                <a:ln w="3175">
                  <a:noFill/>
                </a:ln>
                <a:solidFill>
                  <a:srgbClr val="2A446F"/>
                </a:solidFill>
                <a:latin typeface="Segoe UI Semibold"/>
                <a:cs typeface="Segoe UI Semibold"/>
              </a:rPr>
              <a:t>8</a:t>
            </a:r>
            <a:r>
              <a:rPr kumimoji="0" lang="en-US" sz="1400" b="1" i="0" u="none" strike="noStrike" kern="1200" cap="none" spc="-50" normalizeH="0" baseline="0" noProof="0" dirty="0">
                <a:ln w="3175">
                  <a:noFill/>
                </a:ln>
                <a:solidFill>
                  <a:srgbClr val="2A446F"/>
                </a:solidFill>
                <a:effectLst/>
                <a:uLnTx/>
                <a:uFillTx/>
                <a:latin typeface="Segoe UI Semibold"/>
                <a:ea typeface="+mn-ea"/>
                <a:cs typeface="Segoe UI Semibold"/>
              </a:rPr>
              <a:t>–May 28: 50 days of AI learning</a:t>
            </a:r>
          </a:p>
          <a:p>
            <a:pPr marL="0" marR="0" lvl="0" indent="0" algn="l" defTabSz="457200" rtl="0" eaLnBrk="1" fontAlgn="auto" latinLnBrk="0" hangingPunct="1">
              <a:lnSpc>
                <a:spcPct val="110000"/>
              </a:lnSpc>
              <a:spcBef>
                <a:spcPts val="0"/>
              </a:spcBef>
              <a:spcAft>
                <a:spcPts val="8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Calibri"/>
                <a:cs typeface="Times New Roman"/>
              </a:rPr>
              <a:t>We’ll have curated AI skill-building opportunities that work for everyone, regardless of their preferred learning style. See how your team can improve productivity and unleash their creative potential with 50 days of learning.</a:t>
            </a:r>
            <a:endParaRPr lang="en-US" sz="1200" b="0" i="0" u="none" strike="noStrike" kern="1200" cap="none" spc="0" normalizeH="0" baseline="0" noProof="0" dirty="0">
              <a:ln>
                <a:noFill/>
              </a:ln>
              <a:solidFill>
                <a:srgbClr val="000000"/>
              </a:solidFill>
              <a:effectLst/>
              <a:uLnTx/>
              <a:uFillTx/>
              <a:latin typeface="Segoe UI"/>
              <a:ea typeface="Calibri"/>
              <a:cs typeface="Times New Roman"/>
            </a:endParaRPr>
          </a:p>
        </p:txBody>
      </p:sp>
      <p:cxnSp>
        <p:nvCxnSpPr>
          <p:cNvPr id="6" name="Straight Connector 5">
            <a:extLst>
              <a:ext uri="{FF2B5EF4-FFF2-40B4-BE49-F238E27FC236}">
                <a16:creationId xmlns:a16="http://schemas.microsoft.com/office/drawing/2014/main" id="{A6BD51D7-A413-5F9F-B8AC-5C4D927EBB8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V="1">
            <a:off x="2422237" y="8944516"/>
            <a:ext cx="0" cy="520142"/>
          </a:xfrm>
          <a:prstGeom prst="line">
            <a:avLst/>
          </a:prstGeom>
          <a:ln w="31750" cap="rnd">
            <a:gradFill flip="none" rotWithShape="1">
              <a:gsLst>
                <a:gs pos="100000">
                  <a:schemeClr val="accent3"/>
                </a:gs>
                <a:gs pos="0">
                  <a:srgbClr val="2A446F"/>
                </a:gs>
              </a:gsLst>
              <a:lin ang="162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Text Placeholder 13">
            <a:hlinkClick r:id="rId6"/>
            <a:extLst>
              <a:ext uri="{FF2B5EF4-FFF2-40B4-BE49-F238E27FC236}">
                <a16:creationId xmlns:a16="http://schemas.microsoft.com/office/drawing/2014/main" id="{CB01F272-EB17-80BD-6DD2-EBBBC0833111}"/>
              </a:ext>
            </a:extLst>
          </p:cNvPr>
          <p:cNvSpPr txBox="1">
            <a:spLocks noGrp="1" noRot="1" noMove="1" noResize="1" noEditPoints="1" noAdjustHandles="1" noChangeArrowheads="1" noChangeShapeType="1"/>
          </p:cNvSpPr>
          <p:nvPr/>
        </p:nvSpPr>
        <p:spPr>
          <a:xfrm>
            <a:off x="2760318" y="8972475"/>
            <a:ext cx="1894464" cy="464225"/>
          </a:xfrm>
          <a:prstGeom prst="roundRect">
            <a:avLst>
              <a:gd name="adj" fmla="val 12775"/>
            </a:avLst>
          </a:prstGeom>
          <a:solidFill>
            <a:srgbClr val="FFFFFF">
              <a:alpha val="70000"/>
            </a:srgbClr>
          </a:solidFill>
          <a:ln w="6350">
            <a:solidFill>
              <a:srgbClr val="000000"/>
            </a:solidFill>
          </a:ln>
        </p:spPr>
        <p:txBody>
          <a:bodyPr vert="horz" wrap="square" lIns="91440" tIns="91440" rIns="91440" bIns="91440" rtlCol="0" anchor="ctr" anchorCtr="0">
            <a:sp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Sans Display" pitchFamily="2"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91F2C"/>
                </a:solidFill>
                <a:effectLst/>
                <a:uLnTx/>
                <a:uFillTx/>
                <a:latin typeface="Segoe UI Semilight" panose="020B0402040204020203" pitchFamily="34" charset="0"/>
                <a:ea typeface="+mn-ea"/>
                <a:cs typeface="Segoe UI Semilight" panose="020B0402040204020203" pitchFamily="34" charset="0"/>
              </a:rPr>
              <a:t>aka.ms/AISkillsFest</a:t>
            </a:r>
          </a:p>
        </p:txBody>
      </p:sp>
      <p:sp>
        <p:nvSpPr>
          <p:cNvPr id="10" name="Rectangle 9">
            <a:extLst>
              <a:ext uri="{FF2B5EF4-FFF2-40B4-BE49-F238E27FC236}">
                <a16:creationId xmlns:a16="http://schemas.microsoft.com/office/drawing/2014/main" id="{FD2D4900-A732-1F86-56C1-37B971DFE240}"/>
              </a:ext>
            </a:extLst>
          </p:cNvPr>
          <p:cNvSpPr>
            <a:spLocks noGrp="1" noRot="1" noMove="1" noResize="1" noEditPoints="1" noAdjustHandles="1" noChangeArrowheads="1" noChangeShapeType="1"/>
          </p:cNvSpPr>
          <p:nvPr/>
        </p:nvSpPr>
        <p:spPr>
          <a:xfrm>
            <a:off x="99358" y="9050112"/>
            <a:ext cx="2007529" cy="387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1" indent="0" algn="r" defTabSz="914367"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chemeClr val="bg1"/>
                </a:solidFill>
                <a:effectLst/>
                <a:uLnTx/>
                <a:uFillTx/>
                <a:latin typeface="Segoe UI Semibold"/>
                <a:ea typeface="+mn-ea"/>
                <a:cs typeface="+mn-cs"/>
              </a:rPr>
              <a:t>Register today</a:t>
            </a:r>
            <a:r>
              <a:rPr lang="en-US" sz="1400">
                <a:solidFill>
                  <a:schemeClr val="bg1"/>
                </a:solidFill>
                <a:latin typeface="Segoe UI Semibold"/>
              </a:rPr>
              <a:t> and explore experiences</a:t>
            </a:r>
            <a:endParaRPr kumimoji="0" lang="en-US" sz="1400" b="0" i="0" u="none" strike="noStrike" kern="1200" cap="none" spc="0" normalizeH="0" baseline="0" noProof="0">
              <a:ln>
                <a:noFill/>
              </a:ln>
              <a:solidFill>
                <a:schemeClr val="bg1"/>
              </a:solidFill>
              <a:effectLst/>
              <a:uLnTx/>
              <a:uFillTx/>
              <a:latin typeface="Segoe UI Semibold"/>
              <a:ea typeface="+mn-ea"/>
              <a:cs typeface="+mn-cs"/>
            </a:endParaRPr>
          </a:p>
        </p:txBody>
      </p:sp>
      <p:sp>
        <p:nvSpPr>
          <p:cNvPr id="5" name="Rectangle 4">
            <a:extLst>
              <a:ext uri="{FF2B5EF4-FFF2-40B4-BE49-F238E27FC236}">
                <a16:creationId xmlns:a16="http://schemas.microsoft.com/office/drawing/2014/main" id="{21CF1BF3-C489-F4A6-6786-E1D27569CB9E}"/>
              </a:ext>
            </a:extLst>
          </p:cNvPr>
          <p:cNvSpPr>
            <a:spLocks/>
          </p:cNvSpPr>
          <p:nvPr/>
        </p:nvSpPr>
        <p:spPr>
          <a:xfrm>
            <a:off x="368299" y="3783481"/>
            <a:ext cx="6702643" cy="427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457200">
              <a:lnSpc>
                <a:spcPct val="120000"/>
              </a:lnSpc>
              <a:spcAft>
                <a:spcPts val="800"/>
              </a:spcAft>
              <a:defRPr/>
            </a:pPr>
            <a:r>
              <a:rPr lang="en-US" sz="1200" dirty="0">
                <a:solidFill>
                  <a:schemeClr val="bg1"/>
                </a:solidFill>
                <a:latin typeface="Segoe UI"/>
                <a:ea typeface="Calibri"/>
                <a:cs typeface="Segoe UI"/>
              </a:rPr>
              <a:t>Hear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from Microsoft and industry experts on </a:t>
            </a:r>
            <a:r>
              <a:rPr lang="en-US" sz="1200" dirty="0">
                <a:solidFill>
                  <a:schemeClr val="bg1"/>
                </a:solidFill>
                <a:latin typeface="Segoe UI"/>
                <a:ea typeface="Calibri"/>
                <a:cs typeface="Segoe UI"/>
              </a:rPr>
              <a:t>why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AI skills </a:t>
            </a:r>
            <a:r>
              <a:rPr lang="en-US" sz="1200" dirty="0">
                <a:solidFill>
                  <a:schemeClr val="bg1"/>
                </a:solidFill>
                <a:latin typeface="Segoe UI"/>
                <a:ea typeface="Calibri"/>
                <a:cs typeface="Segoe UI"/>
              </a:rPr>
              <a:t>are important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and how to build them. </a:t>
            </a:r>
            <a:r>
              <a:rPr lang="en-US" sz="1200" dirty="0">
                <a:solidFill>
                  <a:schemeClr val="bg1"/>
                </a:solidFill>
                <a:latin typeface="Segoe UI"/>
                <a:ea typeface="Calibri"/>
                <a:cs typeface="Segoe UI"/>
              </a:rPr>
              <a:t>Join us to build</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 and showcase your AI skills while attempting a </a:t>
            </a:r>
            <a:r>
              <a:rPr lang="en-US" sz="1200" dirty="0">
                <a:solidFill>
                  <a:srgbClr val="2A446F"/>
                </a:solidFill>
                <a:latin typeface="+mj-lt"/>
                <a:ea typeface="Calibri"/>
                <a:cs typeface="Segoe UI Semibold"/>
              </a:rPr>
              <a:t>GUINNESS WORLD RECORDS</a:t>
            </a:r>
            <a:r>
              <a:rPr lang="en-US" sz="1200" b="1" dirty="0">
                <a:solidFill>
                  <a:srgbClr val="2A446F"/>
                </a:solidFill>
                <a:latin typeface="+mj-lt"/>
                <a:ea typeface="Calibri"/>
                <a:cs typeface="Segoe UI Semibold"/>
              </a:rPr>
              <a:t>™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title. </a:t>
            </a:r>
            <a:endParaRPr lang="en-US" dirty="0">
              <a:solidFill>
                <a:schemeClr val="bg1"/>
              </a:solidFill>
              <a:ea typeface="Calibri"/>
              <a:cs typeface="Segoe UI"/>
            </a:endParaRPr>
          </a:p>
        </p:txBody>
      </p:sp>
      <p:sp>
        <p:nvSpPr>
          <p:cNvPr id="7" name="Rectangle 6">
            <a:extLst>
              <a:ext uri="{FF2B5EF4-FFF2-40B4-BE49-F238E27FC236}">
                <a16:creationId xmlns:a16="http://schemas.microsoft.com/office/drawing/2014/main" id="{37FFDAB3-132A-CEBC-D33F-BDADFF143AD7}"/>
              </a:ext>
            </a:extLst>
          </p:cNvPr>
          <p:cNvSpPr>
            <a:spLocks/>
          </p:cNvSpPr>
          <p:nvPr/>
        </p:nvSpPr>
        <p:spPr>
          <a:xfrm>
            <a:off x="368299" y="4615079"/>
            <a:ext cx="3246967" cy="21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457200">
              <a:lnSpc>
                <a:spcPct val="107000"/>
              </a:lnSpc>
              <a:spcAft>
                <a:spcPts val="800"/>
              </a:spcAft>
              <a:defRPr/>
            </a:pPr>
            <a:r>
              <a:rPr lang="en-US" sz="1400" b="1" spc="-50" dirty="0">
                <a:ln w="3175">
                  <a:noFill/>
                </a:ln>
                <a:solidFill>
                  <a:srgbClr val="2A446F"/>
                </a:solidFill>
                <a:latin typeface="Segoe UI Semibold"/>
                <a:cs typeface="Segoe UI Semibold"/>
              </a:rPr>
              <a:t>April 8: Kickoff Celebration</a:t>
            </a:r>
          </a:p>
          <a:p>
            <a:pPr marL="0" marR="0" lvl="0" indent="0" algn="l" defTabSz="457200">
              <a:lnSpc>
                <a:spcPct val="110000"/>
              </a:lnSpc>
              <a:spcBef>
                <a:spcPts val="0"/>
              </a:spcBef>
              <a:spcAft>
                <a:spcPts val="800"/>
              </a:spcAft>
              <a:buNone/>
              <a:tabLst/>
              <a:defRPr/>
            </a:pPr>
            <a:r>
              <a:rPr kumimoji="0" lang="en-US" sz="1200" b="0" i="0" u="none" strike="noStrike" kern="1200" cap="none" spc="0" normalizeH="0" baseline="0" noProof="0" dirty="0">
                <a:ln>
                  <a:noFill/>
                </a:ln>
                <a:solidFill>
                  <a:schemeClr val="bg1"/>
                </a:solidFill>
                <a:effectLst/>
                <a:uLnTx/>
                <a:uFillTx/>
                <a:latin typeface="Segoe UI"/>
                <a:ea typeface="Calibri"/>
                <a:cs typeface="Segoe UI"/>
              </a:rPr>
              <a:t>Let’s make history together. Build and showcase your AI skills while attempting a </a:t>
            </a:r>
            <a:r>
              <a:rPr kumimoji="0" lang="en-US" sz="1200" i="0" u="none" strike="noStrike" kern="1200" cap="none" spc="0" normalizeH="0" baseline="0" noProof="0" dirty="0">
                <a:ln>
                  <a:noFill/>
                </a:ln>
                <a:solidFill>
                  <a:schemeClr val="bg1"/>
                </a:solidFill>
                <a:effectLst/>
                <a:uLnTx/>
                <a:uFillTx/>
                <a:latin typeface="Segoe UI Semibold"/>
                <a:ea typeface="Calibri"/>
                <a:cs typeface="Segoe UI Semibold"/>
              </a:rPr>
              <a:t>GUINNESS WORLD RECORDS</a:t>
            </a:r>
            <a:r>
              <a:rPr kumimoji="0" lang="en-US" sz="1200" b="1" i="0" u="none" strike="noStrike" kern="1200" cap="none" spc="0" normalizeH="0" baseline="0" noProof="0" dirty="0">
                <a:ln>
                  <a:noFill/>
                </a:ln>
                <a:solidFill>
                  <a:schemeClr val="bg1"/>
                </a:solidFill>
                <a:effectLst/>
                <a:uLnTx/>
                <a:uFillTx/>
                <a:latin typeface="Segoe UI"/>
                <a:ea typeface="Calibri"/>
                <a:cs typeface="Segoe UI"/>
              </a:rPr>
              <a:t> </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title </a:t>
            </a: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Times New Roman" panose="02020603050405020304" pitchFamily="18" charset="0"/>
              </a:rPr>
              <a:t>for </a:t>
            </a:r>
            <a:r>
              <a:rPr kumimoji="0" lang="en-US" sz="1200" b="0" i="1" u="none" strike="noStrike" kern="1200" cap="none" spc="0" normalizeH="0" baseline="0" noProof="0" dirty="0">
                <a:ln>
                  <a:noFill/>
                </a:ln>
                <a:solidFill>
                  <a:srgbClr val="000000"/>
                </a:solidFill>
                <a:effectLst/>
                <a:uLnTx/>
                <a:uFillTx/>
                <a:latin typeface="Segoe UI"/>
                <a:ea typeface="Calibri" panose="020F0502020204030204" pitchFamily="34" charset="0"/>
                <a:cs typeface="Segoe UI Semibold" panose="020B0702040204020203" pitchFamily="34" charset="0"/>
              </a:rPr>
              <a:t>most users to take an online multi-level artificial intelligence lesson in 24 hours</a:t>
            </a: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Times New Roman" panose="02020603050405020304" pitchFamily="18" charset="0"/>
              </a:rPr>
              <a:t>.</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 We’ll kick things off on April 8 in Australia at </a:t>
            </a:r>
            <a:r>
              <a:rPr lang="en-US" sz="1200" dirty="0">
                <a:solidFill>
                  <a:schemeClr val="bg1"/>
                </a:solidFill>
                <a:latin typeface="Segoe UI"/>
                <a:ea typeface="Calibri"/>
                <a:cs typeface="Segoe UI"/>
              </a:rPr>
              <a:t>9 a.m.</a:t>
            </a:r>
            <a:r>
              <a:rPr kumimoji="0" lang="en-US" sz="1200" b="0" i="0" u="none" strike="noStrike" kern="1200" cap="none" spc="0" normalizeH="0" baseline="0" noProof="0" dirty="0">
                <a:ln>
                  <a:noFill/>
                </a:ln>
                <a:solidFill>
                  <a:schemeClr val="bg1"/>
                </a:solidFill>
                <a:effectLst/>
                <a:uLnTx/>
                <a:uFillTx/>
                <a:latin typeface="Segoe UI"/>
                <a:ea typeface="Calibri"/>
                <a:cs typeface="Segoe UI"/>
              </a:rPr>
              <a:t> Australian Eastern Standard Time and finish on April 8 at 4 p.m. Pacific Daylight Time, with learning events scheduled around the globe. </a:t>
            </a:r>
            <a:endParaRPr lang="en-US" dirty="0">
              <a:solidFill>
                <a:schemeClr val="bg1"/>
              </a:solidFill>
              <a:ea typeface="Calibri"/>
              <a:cs typeface="Segoe UI"/>
            </a:endParaRPr>
          </a:p>
        </p:txBody>
      </p:sp>
    </p:spTree>
    <p:extLst>
      <p:ext uri="{BB962C8B-B14F-4D97-AF65-F5344CB8AC3E}">
        <p14:creationId xmlns:p14="http://schemas.microsoft.com/office/powerpoint/2010/main" val="2406437943"/>
      </p:ext>
    </p:extLst>
  </p:cSld>
  <p:clrMapOvr>
    <a:masterClrMapping/>
  </p:clrMapOvr>
  <p:transition>
    <p:fade/>
  </p:transition>
</p:sld>
</file>

<file path=ppt/theme/theme1.xml><?xml version="1.0" encoding="utf-8"?>
<a:theme xmlns:a="http://schemas.openxmlformats.org/drawingml/2006/main" name="Microsoft Learn_Off-White Template">
  <a:themeElements>
    <a:clrScheme name="Microsoft Learn Lt">
      <a:dk1>
        <a:srgbClr val="000000"/>
      </a:dk1>
      <a:lt1>
        <a:srgbClr val="FFFFFF"/>
      </a:lt1>
      <a:dk2>
        <a:srgbClr val="091F2C"/>
      </a:dk2>
      <a:lt2>
        <a:srgbClr val="E8E6DF"/>
      </a:lt2>
      <a:accent1>
        <a:srgbClr val="FF5C39"/>
      </a:accent1>
      <a:accent2>
        <a:srgbClr val="C73ECC"/>
      </a:accent2>
      <a:accent3>
        <a:srgbClr val="0078D4"/>
      </a:accent3>
      <a:accent4>
        <a:srgbClr val="F4364C"/>
      </a:accent4>
      <a:accent5>
        <a:srgbClr val="FFA38B"/>
      </a:accent5>
      <a:accent6>
        <a:srgbClr val="CD9BC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Neutral gray">
      <a:srgbClr val="E8E6DF"/>
    </a:custClr>
    <a:custClr name="White">
      <a:srgbClr val="FFFFFF"/>
    </a:custClr>
    <a:custClr name="Blueblack">
      <a:srgbClr val="091F2C"/>
    </a:custClr>
    <a:custClr name="Off white">
      <a:srgbClr val="F4F3F5"/>
    </a:custClr>
    <a:custClr name="Light orange">
      <a:srgbClr val="FFA38B"/>
    </a:custClr>
    <a:custClr name="Light magenta">
      <a:srgbClr val="CD9BCF"/>
    </a:custClr>
    <a:custClr name="Light blue">
      <a:srgbClr val="8DC8E8"/>
    </a:custClr>
    <a:custClr name="Light red">
      <a:srgbClr val="FFB3BB"/>
    </a:custClr>
    <a:custClr name="White">
      <a:srgbClr val="FFFFFF"/>
    </a:custClr>
    <a:custClr name="White">
      <a:srgbClr val="FFFFFF"/>
    </a:custClr>
    <a:custClr name="Neutral gray">
      <a:srgbClr val="E8E6DF"/>
    </a:custClr>
    <a:custClr name="White">
      <a:srgbClr val="FFFFFF"/>
    </a:custClr>
    <a:custClr name="Blueblack">
      <a:srgbClr val="091F2C"/>
    </a:custClr>
    <a:custClr name="Off white">
      <a:srgbClr val="F4F3F5"/>
    </a:custClr>
    <a:custClr name="Dark orange">
      <a:srgbClr val="73391D"/>
    </a:custClr>
    <a:custClr name="Dark magenta">
      <a:srgbClr val="702573"/>
    </a:custClr>
    <a:custClr name="Dark blue">
      <a:srgbClr val="2A446F"/>
    </a:custClr>
    <a:custClr name="Dark red">
      <a:srgbClr val="73262F"/>
    </a:custClr>
    <a:custClr name="White">
      <a:srgbClr val="FFFFFF"/>
    </a:custClr>
    <a:custClr name="White">
      <a:srgbClr val="FFFFFF"/>
    </a:custClr>
  </a:custClrLst>
  <a:extLst>
    <a:ext uri="{05A4C25C-085E-4340-85A3-A5531E510DB2}">
      <thm15:themeFamily xmlns:thm15="http://schemas.microsoft.com/office/thememl/2012/main" name="Microsoft_Learn_PPT_Template_May2022_v1.2.potx" id="{E8BA4BE2-651F-4EE1-A371-820C6A54F7F0}" vid="{8B12D9F2-9900-4F0A-A3C6-C1A0AD8F6B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9776eec-e265-4ec9-8772-72382bfeabb9">
      <Terms xmlns="http://schemas.microsoft.com/office/infopath/2007/PartnerControls"/>
    </lcf76f155ced4ddcb4097134ff3c332f>
    <TaxCatchAll xmlns="ef68f3a4-c06a-4291-a698-d641538edad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C3D4D256529745BA7520FAC4BC1720" ma:contentTypeVersion="15" ma:contentTypeDescription="Create a new document." ma:contentTypeScope="" ma:versionID="185c2217f7a39e3c4ee79cc30f5cdcb6">
  <xsd:schema xmlns:xsd="http://www.w3.org/2001/XMLSchema" xmlns:xs="http://www.w3.org/2001/XMLSchema" xmlns:p="http://schemas.microsoft.com/office/2006/metadata/properties" xmlns:ns1="http://schemas.microsoft.com/sharepoint/v3" xmlns:ns2="f9776eec-e265-4ec9-8772-72382bfeabb9" xmlns:ns3="ef68f3a4-c06a-4291-a698-d641538edad6" targetNamespace="http://schemas.microsoft.com/office/2006/metadata/properties" ma:root="true" ma:fieldsID="d60d5929971c407a3d61c0d1c418cc8b" ns1:_="" ns2:_="" ns3:_="">
    <xsd:import namespace="http://schemas.microsoft.com/sharepoint/v3"/>
    <xsd:import namespace="f9776eec-e265-4ec9-8772-72382bfeabb9"/>
    <xsd:import namespace="ef68f3a4-c06a-4291-a698-d641538edad6"/>
    <xsd:element name="properties">
      <xsd:complexType>
        <xsd:sequence>
          <xsd:element name="documentManagement">
            <xsd:complexType>
              <xsd:all>
                <xsd:element ref="ns2:MediaServiceBillingMetadata" minOccurs="0"/>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776eec-e265-4ec9-8772-72382bfeabb9" elementFormDefault="qualified">
    <xsd:import namespace="http://schemas.microsoft.com/office/2006/documentManagement/types"/>
    <xsd:import namespace="http://schemas.microsoft.com/office/infopath/2007/PartnerControls"/>
    <xsd:element name="MediaServiceBillingMetadata" ma:index="8" nillable="true" ma:displayName="MediaServiceBillingMetadata" ma:hidden="true" ma:internalName="MediaServiceBillingMetadata" ma:readOnly="true">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68f3a4-c06a-4291-a698-d641538edad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d7d5545-cb5a-414d-a3e4-81365830dc57}" ma:internalName="TaxCatchAll" ma:showField="CatchAllData" ma:web="ef68f3a4-c06a-4291-a698-d641538eda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32B48B-BF71-42A6-B994-D30916344429}">
  <ds:schemaRefs>
    <ds:schemaRef ds:uri="ef68f3a4-c06a-4291-a698-d641538edad6"/>
    <ds:schemaRef ds:uri="f9776eec-e265-4ec9-8772-72382bfeab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b4154dc9-d9f9-42d1-acfa-7a0f3c0de710"/>
    <ds:schemaRef ds:uri="230e9df3-be65-4c73-a93b-d1236ebd677e"/>
  </ds:schemaRefs>
</ds:datastoreItem>
</file>

<file path=customXml/itemProps2.xml><?xml version="1.0" encoding="utf-8"?>
<ds:datastoreItem xmlns:ds="http://schemas.openxmlformats.org/officeDocument/2006/customXml" ds:itemID="{A8816656-91AB-4187-B071-EC522D1B728F}">
  <ds:schemaRefs>
    <ds:schemaRef ds:uri="http://schemas.microsoft.com/sharepoint/v3/contenttype/forms"/>
  </ds:schemaRefs>
</ds:datastoreItem>
</file>

<file path=customXml/itemProps3.xml><?xml version="1.0" encoding="utf-8"?>
<ds:datastoreItem xmlns:ds="http://schemas.openxmlformats.org/officeDocument/2006/customXml" ds:itemID="{8458D49A-8FA3-4DA4-914E-27B68F7E9F9C}"/>
</file>

<file path=docMetadata/LabelInfo.xml><?xml version="1.0" encoding="utf-8"?>
<clbl:labelList xmlns:clbl="http://schemas.microsoft.com/office/2020/mipLabelMetadata">
  <clbl:label id="{3e861d16-48b7-4a0e-9806-8c04d81b7b2a}" enabled="0" method="" siteId="{3e861d16-48b7-4a0e-9806-8c04d81b7b2a}" removed="1"/>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Microsoft_Learn_PPT_Template_May2022</Template>
  <TotalTime>20</TotalTime>
  <Words>1263</Words>
  <Application>Microsoft Office PowerPoint</Application>
  <PresentationFormat>Custom</PresentationFormat>
  <Paragraphs>69</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Microsoft Learn_Off-White Template</vt:lpstr>
      <vt:lpstr>Microsoft AI Skills Fest </vt:lpstr>
      <vt:lpstr>Tech Professional - Microsoft AI Skills Fest </vt:lpstr>
      <vt:lpstr>Business User - Microsoft AI Skills Fest </vt:lpstr>
      <vt:lpstr>Next Gen - Microsoft AI Skills Fest </vt:lpstr>
      <vt:lpstr>Business Leader - Microsoft AI Skills Fest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MSFT-AI Skills Fest_one-pagers - Internal</dc:title>
  <dc:subject/>
  <cp:keywords/>
  <dc:description/>
  <cp:revision>2</cp:revision>
  <dcterms:created xsi:type="dcterms:W3CDTF">2025-03-06T17:04:06Z</dcterms:created>
  <dcterms:modified xsi:type="dcterms:W3CDTF">2025-03-20T17:56:29Z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
  </property>
  <property fmtid="{D5CDD505-2E9C-101B-9397-08002B2CF9AE}" pid="3" name="MSIP_Label_f42aa342-8706-4288-bd11-ebb85995028c_Enabled">
    <vt:lpwstr>True</vt:lpwstr>
  </property>
  <property fmtid="{D5CDD505-2E9C-101B-9397-08002B2CF9AE}" pid="4" name="MediaServiceImageTags">
    <vt:lpwstr/>
  </property>
  <property fmtid="{D5CDD505-2E9C-101B-9397-08002B2CF9AE}" pid="5" name="xd_ProgID">
    <vt:lpwstr/>
  </property>
  <property fmtid="{D5CDD505-2E9C-101B-9397-08002B2CF9AE}" pid="6" name="ContentTypeId">
    <vt:lpwstr>0x01010072C3D4D256529745BA7520FAC4BC1720</vt:lpwstr>
  </property>
  <property fmtid="{D5CDD505-2E9C-101B-9397-08002B2CF9AE}" pid="7" name="Audience">
    <vt:lpwstr/>
  </property>
  <property fmtid="{D5CDD505-2E9C-101B-9397-08002B2CF9AE}" pid="8" name="ComplianceAssetId">
    <vt:lpwstr/>
  </property>
  <property fmtid="{D5CDD505-2E9C-101B-9397-08002B2CF9AE}" pid="9" name="TemplateUrl">
    <vt:lpwstr/>
  </property>
  <property fmtid="{D5CDD505-2E9C-101B-9397-08002B2CF9AE}" pid="10" name="MSIP_Label_f42aa342-8706-4288-bd11-ebb85995028c_SetDate">
    <vt:lpwstr>2017-08-29T14:27:20.8568347-07:00</vt:lpwstr>
  </property>
  <property fmtid="{D5CDD505-2E9C-101B-9397-08002B2CF9AE}" pid="11" name="MSIP_Label_f42aa342-8706-4288-bd11-ebb85995028c_SiteId">
    <vt:lpwstr>72f988bf-86f1-41af-91ab-2d7cd011db47</vt:lpwstr>
  </property>
  <property fmtid="{D5CDD505-2E9C-101B-9397-08002B2CF9AE}" pid="12" name="MSIP_Label_f42aa342-8706-4288-bd11-ebb85995028c_Name">
    <vt:lpwstr>General</vt:lpwstr>
  </property>
  <property fmtid="{D5CDD505-2E9C-101B-9397-08002B2CF9AE}" pid="13" name="_ExtendedDescription">
    <vt:lpwstr/>
  </property>
  <property fmtid="{D5CDD505-2E9C-101B-9397-08002B2CF9AE}" pid="14" name="MSIP_Label_f42aa342-8706-4288-bd11-ebb85995028c_Extended_MSFT_Method">
    <vt:lpwstr>Automatic</vt:lpwstr>
  </property>
  <property fmtid="{D5CDD505-2E9C-101B-9397-08002B2CF9AE}" pid="15" name="IsMyDocuments">
    <vt:bool>true</vt:bool>
  </property>
  <property fmtid="{D5CDD505-2E9C-101B-9397-08002B2CF9AE}" pid="16" name="xd_Signature">
    <vt:bool>false</vt:bool>
  </property>
  <property fmtid="{D5CDD505-2E9C-101B-9397-08002B2CF9AE}" pid="17" name="MSIP_Label_f42aa342-8706-4288-bd11-ebb85995028c_Ref">
    <vt:lpwstr>https://api.informationprotection.azure.com/api/72f988bf-86f1-41af-91ab-2d7cd011db47</vt:lpwstr>
  </property>
  <property fmtid="{D5CDD505-2E9C-101B-9397-08002B2CF9AE}" pid="18" name="Product">
    <vt:lpwstr/>
  </property>
  <property fmtid="{D5CDD505-2E9C-101B-9397-08002B2CF9AE}" pid="19" name="Event Location">
    <vt:lpwstr/>
  </property>
  <property fmtid="{D5CDD505-2E9C-101B-9397-08002B2CF9AE}" pid="20" name="Event1">
    <vt:lpwstr>622;#Unassigned|2c8af875-f38a-40b8-a0a9-056aed3fc8c0</vt:lpwstr>
  </property>
  <property fmtid="{D5CDD505-2E9C-101B-9397-08002B2CF9AE}" pid="21" name="ItemRetentionFormula">
    <vt:lpwstr/>
  </property>
  <property fmtid="{D5CDD505-2E9C-101B-9397-08002B2CF9AE}" pid="22" name="Campaign">
    <vt:lpwstr/>
  </property>
  <property fmtid="{D5CDD505-2E9C-101B-9397-08002B2CF9AE}" pid="23" name="TriggerFlowInfo">
    <vt:lpwstr/>
  </property>
  <property fmtid="{D5CDD505-2E9C-101B-9397-08002B2CF9AE}" pid="24" name="Track">
    <vt:lpwstr/>
  </property>
  <property fmtid="{D5CDD505-2E9C-101B-9397-08002B2CF9AE}" pid="25" name="Event Venue">
    <vt:lpwstr/>
  </property>
  <property fmtid="{D5CDD505-2E9C-101B-9397-08002B2CF9AE}" pid="26" name="Order">
    <vt:r8>820000</vt:r8>
  </property>
</Properties>
</file>