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1"/>
  </p:notesMasterIdLst>
  <p:sldIdLst>
    <p:sldId id="274" r:id="rId5"/>
    <p:sldId id="276" r:id="rId6"/>
    <p:sldId id="277" r:id="rId7"/>
    <p:sldId id="316" r:id="rId8"/>
    <p:sldId id="317" r:id="rId9"/>
    <p:sldId id="325" r:id="rId10"/>
    <p:sldId id="278" r:id="rId11"/>
    <p:sldId id="279" r:id="rId12"/>
    <p:sldId id="280" r:id="rId13"/>
    <p:sldId id="320" r:id="rId14"/>
    <p:sldId id="319" r:id="rId15"/>
    <p:sldId id="309" r:id="rId16"/>
    <p:sldId id="321" r:id="rId17"/>
    <p:sldId id="326" r:id="rId18"/>
    <p:sldId id="324" r:id="rId19"/>
    <p:sldId id="32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3754" autoAdjust="0"/>
  </p:normalViewPr>
  <p:slideViewPr>
    <p:cSldViewPr snapToGrid="0">
      <p:cViewPr>
        <p:scale>
          <a:sx n="70" d="100"/>
          <a:sy n="70" d="100"/>
        </p:scale>
        <p:origin x="536" y="-3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ifried, Leslie (DCS)" userId="04eb5fa6-bb75-4c73-86e6-4b7e5d023a78" providerId="ADAL" clId="{5BFC1994-0DDD-4E29-9270-15A26C0F04DA}"/>
    <pc:docChg chg="modSld">
      <pc:chgData name="Seifried, Leslie (DCS)" userId="04eb5fa6-bb75-4c73-86e6-4b7e5d023a78" providerId="ADAL" clId="{5BFC1994-0DDD-4E29-9270-15A26C0F04DA}" dt="2024-10-01T17:17:01.566" v="2" actId="20577"/>
      <pc:docMkLst>
        <pc:docMk/>
      </pc:docMkLst>
      <pc:sldChg chg="modSp mod">
        <pc:chgData name="Seifried, Leslie (DCS)" userId="04eb5fa6-bb75-4c73-86e6-4b7e5d023a78" providerId="ADAL" clId="{5BFC1994-0DDD-4E29-9270-15A26C0F04DA}" dt="2024-10-01T17:17:01.566" v="2" actId="20577"/>
        <pc:sldMkLst>
          <pc:docMk/>
          <pc:sldMk cId="3468411826" sldId="309"/>
        </pc:sldMkLst>
        <pc:spChg chg="mod">
          <ac:chgData name="Seifried, Leslie (DCS)" userId="04eb5fa6-bb75-4c73-86e6-4b7e5d023a78" providerId="ADAL" clId="{5BFC1994-0DDD-4E29-9270-15A26C0F04DA}" dt="2024-10-01T17:17:01.566" v="2" actId="20577"/>
          <ac:spMkLst>
            <pc:docMk/>
            <pc:sldMk cId="3468411826" sldId="309"/>
            <ac:spMk id="9" creationId="{CBA01FD2-B096-3004-312A-0ECD00190A30}"/>
          </ac:spMkLst>
        </pc:spChg>
      </pc:sldChg>
      <pc:sldChg chg="modSp mod">
        <pc:chgData name="Seifried, Leslie (DCS)" userId="04eb5fa6-bb75-4c73-86e6-4b7e5d023a78" providerId="ADAL" clId="{5BFC1994-0DDD-4E29-9270-15A26C0F04DA}" dt="2024-10-01T17:16:02.682" v="1" actId="20577"/>
        <pc:sldMkLst>
          <pc:docMk/>
          <pc:sldMk cId="844293572" sldId="316"/>
        </pc:sldMkLst>
        <pc:spChg chg="mod">
          <ac:chgData name="Seifried, Leslie (DCS)" userId="04eb5fa6-bb75-4c73-86e6-4b7e5d023a78" providerId="ADAL" clId="{5BFC1994-0DDD-4E29-9270-15A26C0F04DA}" dt="2024-10-01T17:16:02.682" v="1" actId="20577"/>
          <ac:spMkLst>
            <pc:docMk/>
            <pc:sldMk cId="844293572" sldId="316"/>
            <ac:spMk id="3" creationId="{1A7879E7-7D39-C7A3-AA11-E0AABB20C28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25172F-7BB0-4C12-85B8-930988CB38F1}" type="datetimeFigureOut">
              <a:rPr lang="en-US" smtClean="0"/>
              <a:t>10/1/2024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C000CC-AA3E-4D2F-A3BE-5086729B9BA3}" type="slidenum">
              <a:rPr lang="en-US" smtClean="0"/>
              <a:t>‹#›</a:t>
            </a:fld>
            <a:endParaRPr lang="en-US"/>
          </a:p>
        </p:txBody>
      </p:sp>
    </p:spTree>
    <p:extLst>
      <p:ext uri="{BB962C8B-B14F-4D97-AF65-F5344CB8AC3E}">
        <p14:creationId xmlns:p14="http://schemas.microsoft.com/office/powerpoint/2010/main" val="3486167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2C000CC-AA3E-4D2F-A3BE-5086729B9BA3}" type="slidenum">
              <a:rPr lang="en-US" smtClean="0"/>
              <a:t>6</a:t>
            </a:fld>
            <a:endParaRPr lang="en-US"/>
          </a:p>
        </p:txBody>
      </p:sp>
    </p:spTree>
    <p:extLst>
      <p:ext uri="{BB962C8B-B14F-4D97-AF65-F5344CB8AC3E}">
        <p14:creationId xmlns:p14="http://schemas.microsoft.com/office/powerpoint/2010/main" val="36232565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61"/>
        <p:cNvGrpSpPr/>
        <p:nvPr/>
      </p:nvGrpSpPr>
      <p:grpSpPr>
        <a:xfrm>
          <a:off x="0" y="0"/>
          <a:ext cx="0" cy="0"/>
          <a:chOff x="0" y="0"/>
          <a:chExt cx="0" cy="0"/>
        </a:xfrm>
      </p:grpSpPr>
      <p:sp>
        <p:nvSpPr>
          <p:cNvPr id="62" name="Google Shape;62;p14"/>
          <p:cNvSpPr/>
          <p:nvPr/>
        </p:nvSpPr>
        <p:spPr>
          <a:xfrm>
            <a:off x="0" y="-14107"/>
            <a:ext cx="12192000" cy="4386000"/>
          </a:xfrm>
          <a:prstGeom prst="rect">
            <a:avLst/>
          </a:prstGeom>
          <a:solidFill>
            <a:schemeClr val="dk1"/>
          </a:solidFill>
          <a:ln>
            <a:noFill/>
          </a:ln>
        </p:spPr>
        <p:txBody>
          <a:bodyPr spcFirstLastPara="1" wrap="square" lIns="121900" tIns="60933" rIns="121900" bIns="60933" anchor="ctr" anchorCtr="0">
            <a:noAutofit/>
          </a:bodyPr>
          <a:lstStyle/>
          <a:p>
            <a:pPr marL="0" marR="0" lvl="0" indent="0" algn="ctr" rtl="0">
              <a:spcBef>
                <a:spcPts val="0"/>
              </a:spcBef>
              <a:spcAft>
                <a:spcPts val="0"/>
              </a:spcAft>
              <a:buNone/>
            </a:pPr>
            <a:endParaRPr sz="2400">
              <a:solidFill>
                <a:schemeClr val="lt1"/>
              </a:solidFill>
              <a:latin typeface="Calibri"/>
              <a:ea typeface="Calibri"/>
              <a:cs typeface="Calibri"/>
              <a:sym typeface="Calibri"/>
            </a:endParaRPr>
          </a:p>
        </p:txBody>
      </p:sp>
      <p:sp>
        <p:nvSpPr>
          <p:cNvPr id="63" name="Google Shape;63;p14"/>
          <p:cNvSpPr txBox="1">
            <a:spLocks noGrp="1"/>
          </p:cNvSpPr>
          <p:nvPr>
            <p:ph type="title"/>
          </p:nvPr>
        </p:nvSpPr>
        <p:spPr>
          <a:xfrm>
            <a:off x="609600" y="972491"/>
            <a:ext cx="8534400" cy="1141200"/>
          </a:xfrm>
          <a:prstGeom prst="rect">
            <a:avLst/>
          </a:prstGeom>
          <a:noFill/>
          <a:ln>
            <a:noFill/>
          </a:ln>
        </p:spPr>
        <p:txBody>
          <a:bodyPr spcFirstLastPara="1" wrap="square" lIns="0" tIns="45700" rIns="0" bIns="45700" anchor="b" anchorCtr="0">
            <a:noAutofit/>
          </a:bodyPr>
          <a:lstStyle>
            <a:lvl1pPr lvl="0" algn="l" rtl="0">
              <a:lnSpc>
                <a:spcPct val="80000"/>
              </a:lnSpc>
              <a:spcBef>
                <a:spcPts val="0"/>
              </a:spcBef>
              <a:spcAft>
                <a:spcPts val="0"/>
              </a:spcAft>
              <a:buClr>
                <a:srgbClr val="FFFFFF"/>
              </a:buClr>
              <a:buSzPts val="5400"/>
              <a:buFont typeface="Calibri"/>
              <a:buNone/>
              <a:defRPr sz="7200" b="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4" name="Google Shape;64;p14"/>
          <p:cNvSpPr txBox="1">
            <a:spLocks noGrp="1"/>
          </p:cNvSpPr>
          <p:nvPr>
            <p:ph type="body" idx="1"/>
          </p:nvPr>
        </p:nvSpPr>
        <p:spPr>
          <a:xfrm>
            <a:off x="609600" y="2286529"/>
            <a:ext cx="8796800" cy="746000"/>
          </a:xfrm>
          <a:prstGeom prst="rect">
            <a:avLst/>
          </a:prstGeom>
          <a:noFill/>
          <a:ln>
            <a:noFill/>
          </a:ln>
        </p:spPr>
        <p:txBody>
          <a:bodyPr spcFirstLastPara="1" wrap="square" lIns="0" tIns="45700" rIns="0" bIns="45700" anchor="t" anchorCtr="0">
            <a:noAutofit/>
          </a:bodyPr>
          <a:lstStyle>
            <a:lvl1pPr marL="609585" lvl="0" indent="-304792" algn="l" rtl="0">
              <a:lnSpc>
                <a:spcPct val="80000"/>
              </a:lnSpc>
              <a:spcBef>
                <a:spcPts val="2400"/>
              </a:spcBef>
              <a:spcAft>
                <a:spcPts val="0"/>
              </a:spcAft>
              <a:buSzPts val="3200"/>
              <a:buNone/>
              <a:defRPr sz="4267">
                <a:solidFill>
                  <a:srgbClr val="FDD809"/>
                </a:solidFill>
              </a:defRPr>
            </a:lvl1pPr>
            <a:lvl2pPr marL="1219170" lvl="1" indent="-304792" algn="l" rtl="0">
              <a:lnSpc>
                <a:spcPct val="90000"/>
              </a:lnSpc>
              <a:spcBef>
                <a:spcPts val="1200"/>
              </a:spcBef>
              <a:spcAft>
                <a:spcPts val="0"/>
              </a:spcAft>
              <a:buSzPts val="2800"/>
              <a:buNone/>
              <a:defRPr sz="3733">
                <a:solidFill>
                  <a:srgbClr val="FFFFFF"/>
                </a:solidFill>
              </a:defRPr>
            </a:lvl2pPr>
            <a:lvl3pPr marL="1828754" lvl="2" indent="-304792" algn="l" rtl="0">
              <a:lnSpc>
                <a:spcPct val="90000"/>
              </a:lnSpc>
              <a:spcBef>
                <a:spcPts val="1200"/>
              </a:spcBef>
              <a:spcAft>
                <a:spcPts val="0"/>
              </a:spcAft>
              <a:buSzPts val="2400"/>
              <a:buNone/>
              <a:defRPr sz="3200">
                <a:solidFill>
                  <a:srgbClr val="FFFFFF"/>
                </a:solidFill>
              </a:defRPr>
            </a:lvl3pPr>
            <a:lvl4pPr marL="2438339" lvl="3" indent="-304792" algn="l" rtl="0">
              <a:lnSpc>
                <a:spcPct val="90000"/>
              </a:lnSpc>
              <a:spcBef>
                <a:spcPts val="1200"/>
              </a:spcBef>
              <a:spcAft>
                <a:spcPts val="0"/>
              </a:spcAft>
              <a:buSzPts val="2400"/>
              <a:buNone/>
              <a:defRPr sz="3200">
                <a:solidFill>
                  <a:srgbClr val="FFFFFF"/>
                </a:solidFill>
              </a:defRPr>
            </a:lvl4pPr>
            <a:lvl5pPr marL="3047924" lvl="4" indent="-304792" algn="l" rtl="0">
              <a:lnSpc>
                <a:spcPct val="90000"/>
              </a:lnSpc>
              <a:spcBef>
                <a:spcPts val="1200"/>
              </a:spcBef>
              <a:spcAft>
                <a:spcPts val="0"/>
              </a:spcAft>
              <a:buSzPts val="2400"/>
              <a:buNone/>
              <a:defRPr sz="3200">
                <a:solidFill>
                  <a:srgbClr val="FFFFFF"/>
                </a:solidFill>
              </a:defRPr>
            </a:lvl5pPr>
            <a:lvl6pPr marL="3657509" lvl="5" indent="-457189" algn="l" rtl="0">
              <a:spcBef>
                <a:spcPts val="480"/>
              </a:spcBef>
              <a:spcAft>
                <a:spcPts val="0"/>
              </a:spcAft>
              <a:buClr>
                <a:schemeClr val="dk1"/>
              </a:buClr>
              <a:buSzPts val="1800"/>
              <a:buChar char="•"/>
              <a:defRPr/>
            </a:lvl6pPr>
            <a:lvl7pPr marL="4267093" lvl="6" indent="-457189" algn="l" rtl="0">
              <a:spcBef>
                <a:spcPts val="480"/>
              </a:spcBef>
              <a:spcAft>
                <a:spcPts val="0"/>
              </a:spcAft>
              <a:buClr>
                <a:schemeClr val="dk1"/>
              </a:buClr>
              <a:buSzPts val="1800"/>
              <a:buChar char="•"/>
              <a:defRPr/>
            </a:lvl7pPr>
            <a:lvl8pPr marL="4876678" lvl="7" indent="-457189" algn="l" rtl="0">
              <a:spcBef>
                <a:spcPts val="480"/>
              </a:spcBef>
              <a:spcAft>
                <a:spcPts val="0"/>
              </a:spcAft>
              <a:buClr>
                <a:schemeClr val="dk1"/>
              </a:buClr>
              <a:buSzPts val="1800"/>
              <a:buChar char="•"/>
              <a:defRPr/>
            </a:lvl8pPr>
            <a:lvl9pPr marL="5486263" lvl="8" indent="-457189" algn="l" rtl="0">
              <a:spcBef>
                <a:spcPts val="480"/>
              </a:spcBef>
              <a:spcAft>
                <a:spcPts val="0"/>
              </a:spcAft>
              <a:buClr>
                <a:schemeClr val="dk1"/>
              </a:buClr>
              <a:buSzPts val="1800"/>
              <a:buChar char="•"/>
              <a:defRPr/>
            </a:lvl9pPr>
          </a:lstStyle>
          <a:p>
            <a:endParaRPr/>
          </a:p>
        </p:txBody>
      </p:sp>
      <p:sp>
        <p:nvSpPr>
          <p:cNvPr id="65" name="Google Shape;65;p14"/>
          <p:cNvSpPr txBox="1">
            <a:spLocks noGrp="1"/>
          </p:cNvSpPr>
          <p:nvPr>
            <p:ph type="body" idx="2"/>
          </p:nvPr>
        </p:nvSpPr>
        <p:spPr>
          <a:xfrm>
            <a:off x="609600" y="3870325"/>
            <a:ext cx="6714000" cy="297600"/>
          </a:xfrm>
          <a:prstGeom prst="rect">
            <a:avLst/>
          </a:prstGeom>
          <a:noFill/>
          <a:ln>
            <a:noFill/>
          </a:ln>
        </p:spPr>
        <p:txBody>
          <a:bodyPr spcFirstLastPara="1" wrap="square" lIns="0" tIns="45700" rIns="0" bIns="45700" anchor="t" anchorCtr="0">
            <a:noAutofit/>
          </a:bodyPr>
          <a:lstStyle>
            <a:lvl1pPr marL="609585" lvl="0" indent="-304792" algn="l" rtl="0">
              <a:lnSpc>
                <a:spcPct val="90000"/>
              </a:lnSpc>
              <a:spcBef>
                <a:spcPts val="2400"/>
              </a:spcBef>
              <a:spcAft>
                <a:spcPts val="0"/>
              </a:spcAft>
              <a:buSzPts val="1800"/>
              <a:buNone/>
              <a:defRPr sz="2400">
                <a:solidFill>
                  <a:srgbClr val="FFFFFF"/>
                </a:solidFill>
              </a:defRPr>
            </a:lvl1pPr>
            <a:lvl2pPr marL="1219170" lvl="1" indent="-304792" algn="l" rtl="0">
              <a:lnSpc>
                <a:spcPct val="90000"/>
              </a:lnSpc>
              <a:spcBef>
                <a:spcPts val="1200"/>
              </a:spcBef>
              <a:spcAft>
                <a:spcPts val="0"/>
              </a:spcAft>
              <a:buSzPts val="2800"/>
              <a:buNone/>
              <a:defRPr sz="3733">
                <a:solidFill>
                  <a:srgbClr val="FFFFFF"/>
                </a:solidFill>
              </a:defRPr>
            </a:lvl2pPr>
            <a:lvl3pPr marL="1828754" lvl="2" indent="-304792" algn="l" rtl="0">
              <a:lnSpc>
                <a:spcPct val="90000"/>
              </a:lnSpc>
              <a:spcBef>
                <a:spcPts val="1200"/>
              </a:spcBef>
              <a:spcAft>
                <a:spcPts val="0"/>
              </a:spcAft>
              <a:buSzPts val="2400"/>
              <a:buNone/>
              <a:defRPr sz="3200">
                <a:solidFill>
                  <a:srgbClr val="FFFFFF"/>
                </a:solidFill>
              </a:defRPr>
            </a:lvl3pPr>
            <a:lvl4pPr marL="2438339" lvl="3" indent="-304792" algn="l" rtl="0">
              <a:lnSpc>
                <a:spcPct val="90000"/>
              </a:lnSpc>
              <a:spcBef>
                <a:spcPts val="1200"/>
              </a:spcBef>
              <a:spcAft>
                <a:spcPts val="0"/>
              </a:spcAft>
              <a:buSzPts val="2400"/>
              <a:buNone/>
              <a:defRPr sz="3200">
                <a:solidFill>
                  <a:srgbClr val="FFFFFF"/>
                </a:solidFill>
              </a:defRPr>
            </a:lvl4pPr>
            <a:lvl5pPr marL="3047924" lvl="4" indent="-304792" algn="l" rtl="0">
              <a:lnSpc>
                <a:spcPct val="90000"/>
              </a:lnSpc>
              <a:spcBef>
                <a:spcPts val="1200"/>
              </a:spcBef>
              <a:spcAft>
                <a:spcPts val="0"/>
              </a:spcAft>
              <a:buSzPts val="2400"/>
              <a:buNone/>
              <a:defRPr sz="3200">
                <a:solidFill>
                  <a:srgbClr val="FFFFFF"/>
                </a:solidFill>
              </a:defRPr>
            </a:lvl5pPr>
            <a:lvl6pPr marL="3657509" lvl="5" indent="-457189" algn="l" rtl="0">
              <a:spcBef>
                <a:spcPts val="480"/>
              </a:spcBef>
              <a:spcAft>
                <a:spcPts val="0"/>
              </a:spcAft>
              <a:buClr>
                <a:schemeClr val="dk1"/>
              </a:buClr>
              <a:buSzPts val="1800"/>
              <a:buChar char="•"/>
              <a:defRPr/>
            </a:lvl6pPr>
            <a:lvl7pPr marL="4267093" lvl="6" indent="-457189" algn="l" rtl="0">
              <a:spcBef>
                <a:spcPts val="480"/>
              </a:spcBef>
              <a:spcAft>
                <a:spcPts val="0"/>
              </a:spcAft>
              <a:buClr>
                <a:schemeClr val="dk1"/>
              </a:buClr>
              <a:buSzPts val="1800"/>
              <a:buChar char="•"/>
              <a:defRPr/>
            </a:lvl7pPr>
            <a:lvl8pPr marL="4876678" lvl="7" indent="-457189" algn="l" rtl="0">
              <a:spcBef>
                <a:spcPts val="480"/>
              </a:spcBef>
              <a:spcAft>
                <a:spcPts val="0"/>
              </a:spcAft>
              <a:buClr>
                <a:schemeClr val="dk1"/>
              </a:buClr>
              <a:buSzPts val="1800"/>
              <a:buChar char="•"/>
              <a:defRPr/>
            </a:lvl8pPr>
            <a:lvl9pPr marL="5486263" lvl="8" indent="-457189" algn="l" rtl="0">
              <a:spcBef>
                <a:spcPts val="480"/>
              </a:spcBef>
              <a:spcAft>
                <a:spcPts val="0"/>
              </a:spcAft>
              <a:buClr>
                <a:schemeClr val="dk1"/>
              </a:buClr>
              <a:buSzPts val="1800"/>
              <a:buChar char="•"/>
              <a:defRPr/>
            </a:lvl9pPr>
          </a:lstStyle>
          <a:p>
            <a:endParaRPr/>
          </a:p>
        </p:txBody>
      </p:sp>
      <p:sp>
        <p:nvSpPr>
          <p:cNvPr id="66" name="Google Shape;66;p14"/>
          <p:cNvSpPr txBox="1">
            <a:spLocks noGrp="1"/>
          </p:cNvSpPr>
          <p:nvPr>
            <p:ph type="body" idx="3"/>
          </p:nvPr>
        </p:nvSpPr>
        <p:spPr>
          <a:xfrm>
            <a:off x="609600" y="5137133"/>
            <a:ext cx="4306000" cy="1459200"/>
          </a:xfrm>
          <a:prstGeom prst="rect">
            <a:avLst/>
          </a:prstGeom>
          <a:noFill/>
          <a:ln>
            <a:noFill/>
          </a:ln>
        </p:spPr>
        <p:txBody>
          <a:bodyPr spcFirstLastPara="1" wrap="square" lIns="0" tIns="45700" rIns="0" bIns="45700" anchor="t" anchorCtr="0">
            <a:noAutofit/>
          </a:bodyPr>
          <a:lstStyle>
            <a:lvl1pPr marL="609585" lvl="0" indent="-304792" algn="l" rtl="0">
              <a:lnSpc>
                <a:spcPct val="100000"/>
              </a:lnSpc>
              <a:spcBef>
                <a:spcPts val="2400"/>
              </a:spcBef>
              <a:spcAft>
                <a:spcPts val="0"/>
              </a:spcAft>
              <a:buSzPts val="1800"/>
              <a:buNone/>
              <a:defRPr sz="2400">
                <a:solidFill>
                  <a:srgbClr val="7F7F7F"/>
                </a:solidFill>
              </a:defRPr>
            </a:lvl1pPr>
            <a:lvl2pPr marL="1219170" lvl="1" indent="-304792" algn="l" rtl="0">
              <a:lnSpc>
                <a:spcPct val="90000"/>
              </a:lnSpc>
              <a:spcBef>
                <a:spcPts val="1200"/>
              </a:spcBef>
              <a:spcAft>
                <a:spcPts val="0"/>
              </a:spcAft>
              <a:buSzPts val="2800"/>
              <a:buNone/>
              <a:defRPr sz="3733">
                <a:solidFill>
                  <a:srgbClr val="FFFFFF"/>
                </a:solidFill>
              </a:defRPr>
            </a:lvl2pPr>
            <a:lvl3pPr marL="1828754" lvl="2" indent="-304792" algn="l" rtl="0">
              <a:lnSpc>
                <a:spcPct val="90000"/>
              </a:lnSpc>
              <a:spcBef>
                <a:spcPts val="1200"/>
              </a:spcBef>
              <a:spcAft>
                <a:spcPts val="0"/>
              </a:spcAft>
              <a:buSzPts val="2400"/>
              <a:buNone/>
              <a:defRPr sz="3200">
                <a:solidFill>
                  <a:srgbClr val="FFFFFF"/>
                </a:solidFill>
              </a:defRPr>
            </a:lvl3pPr>
            <a:lvl4pPr marL="2438339" lvl="3" indent="-304792" algn="l" rtl="0">
              <a:lnSpc>
                <a:spcPct val="90000"/>
              </a:lnSpc>
              <a:spcBef>
                <a:spcPts val="1200"/>
              </a:spcBef>
              <a:spcAft>
                <a:spcPts val="0"/>
              </a:spcAft>
              <a:buSzPts val="2400"/>
              <a:buNone/>
              <a:defRPr sz="3200">
                <a:solidFill>
                  <a:srgbClr val="FFFFFF"/>
                </a:solidFill>
              </a:defRPr>
            </a:lvl4pPr>
            <a:lvl5pPr marL="3047924" lvl="4" indent="-304792" algn="l" rtl="0">
              <a:lnSpc>
                <a:spcPct val="90000"/>
              </a:lnSpc>
              <a:spcBef>
                <a:spcPts val="1200"/>
              </a:spcBef>
              <a:spcAft>
                <a:spcPts val="0"/>
              </a:spcAft>
              <a:buSzPts val="2400"/>
              <a:buNone/>
              <a:defRPr sz="3200">
                <a:solidFill>
                  <a:srgbClr val="FFFFFF"/>
                </a:solidFill>
              </a:defRPr>
            </a:lvl5pPr>
            <a:lvl6pPr marL="3657509" lvl="5" indent="-457189" algn="l" rtl="0">
              <a:spcBef>
                <a:spcPts val="480"/>
              </a:spcBef>
              <a:spcAft>
                <a:spcPts val="0"/>
              </a:spcAft>
              <a:buClr>
                <a:schemeClr val="dk1"/>
              </a:buClr>
              <a:buSzPts val="1800"/>
              <a:buChar char="•"/>
              <a:defRPr/>
            </a:lvl6pPr>
            <a:lvl7pPr marL="4267093" lvl="6" indent="-457189" algn="l" rtl="0">
              <a:spcBef>
                <a:spcPts val="480"/>
              </a:spcBef>
              <a:spcAft>
                <a:spcPts val="0"/>
              </a:spcAft>
              <a:buClr>
                <a:schemeClr val="dk1"/>
              </a:buClr>
              <a:buSzPts val="1800"/>
              <a:buChar char="•"/>
              <a:defRPr/>
            </a:lvl7pPr>
            <a:lvl8pPr marL="4876678" lvl="7" indent="-457189" algn="l" rtl="0">
              <a:spcBef>
                <a:spcPts val="480"/>
              </a:spcBef>
              <a:spcAft>
                <a:spcPts val="0"/>
              </a:spcAft>
              <a:buClr>
                <a:schemeClr val="dk1"/>
              </a:buClr>
              <a:buSzPts val="1800"/>
              <a:buChar char="•"/>
              <a:defRPr/>
            </a:lvl8pPr>
            <a:lvl9pPr marL="5486263" lvl="8" indent="-457189" algn="l" rtl="0">
              <a:spcBef>
                <a:spcPts val="480"/>
              </a:spcBef>
              <a:spcAft>
                <a:spcPts val="0"/>
              </a:spcAft>
              <a:buClr>
                <a:schemeClr val="dk1"/>
              </a:buClr>
              <a:buSzPts val="1800"/>
              <a:buChar char="•"/>
              <a:defRPr/>
            </a:lvl9pPr>
          </a:lstStyle>
          <a:p>
            <a:endParaRPr/>
          </a:p>
        </p:txBody>
      </p:sp>
      <p:sp>
        <p:nvSpPr>
          <p:cNvPr id="67" name="Google Shape;67;p14"/>
          <p:cNvSpPr/>
          <p:nvPr/>
        </p:nvSpPr>
        <p:spPr>
          <a:xfrm rot="10800000">
            <a:off x="9810921" y="-14121"/>
            <a:ext cx="2401600" cy="4386000"/>
          </a:xfrm>
          <a:prstGeom prst="rtTriangle">
            <a:avLst/>
          </a:prstGeom>
          <a:solidFill>
            <a:srgbClr val="45A78E"/>
          </a:solidFill>
          <a:ln>
            <a:noFill/>
          </a:ln>
        </p:spPr>
        <p:txBody>
          <a:bodyPr spcFirstLastPara="1" wrap="square" lIns="121900" tIns="60933" rIns="121900" bIns="60933" anchor="t" anchorCtr="0">
            <a:noAutofit/>
          </a:bodyPr>
          <a:lstStyle/>
          <a:p>
            <a:pPr marL="0" marR="0" lvl="0" indent="0" algn="l" rtl="0">
              <a:spcBef>
                <a:spcPts val="0"/>
              </a:spcBef>
              <a:spcAft>
                <a:spcPts val="0"/>
              </a:spcAft>
              <a:buNone/>
            </a:pPr>
            <a:endParaRPr sz="2400">
              <a:solidFill>
                <a:schemeClr val="lt1"/>
              </a:solidFill>
              <a:latin typeface="Calibri"/>
              <a:ea typeface="Calibri"/>
              <a:cs typeface="Calibri"/>
              <a:sym typeface="Calibri"/>
            </a:endParaRPr>
          </a:p>
        </p:txBody>
      </p:sp>
      <p:pic>
        <p:nvPicPr>
          <p:cNvPr id="68" name="Google Shape;68;p14"/>
          <p:cNvPicPr preferRelativeResize="0"/>
          <p:nvPr/>
        </p:nvPicPr>
        <p:blipFill rotWithShape="1">
          <a:blip r:embed="rId2">
            <a:alphaModFix/>
          </a:blip>
          <a:srcRect/>
          <a:stretch/>
        </p:blipFill>
        <p:spPr>
          <a:xfrm>
            <a:off x="7387335" y="4381500"/>
            <a:ext cx="3523640" cy="2362200"/>
          </a:xfrm>
          <a:prstGeom prst="rect">
            <a:avLst/>
          </a:prstGeom>
          <a:noFill/>
          <a:ln>
            <a:noFill/>
          </a:ln>
        </p:spPr>
      </p:pic>
      <p:sp>
        <p:nvSpPr>
          <p:cNvPr id="69" name="Google Shape;69;p14"/>
          <p:cNvSpPr txBox="1">
            <a:spLocks noGrp="1"/>
          </p:cNvSpPr>
          <p:nvPr>
            <p:ph type="sldNum" idx="12"/>
          </p:nvPr>
        </p:nvSpPr>
        <p:spPr>
          <a:xfrm>
            <a:off x="11409045" y="6333135"/>
            <a:ext cx="731600" cy="524800"/>
          </a:xfrm>
          <a:prstGeom prst="rect">
            <a:avLst/>
          </a:prstGeom>
        </p:spPr>
        <p:txBody>
          <a:bodyPr spcFirstLastPara="1" wrap="square" lIns="0" tIns="45700" rIns="0" bIns="45700" anchor="t" anchorCtr="0">
            <a:noAutofit/>
          </a:bodyPr>
          <a:lstStyle>
            <a:lvl1pPr lvl="0" rtl="0">
              <a:buNone/>
              <a:defRPr sz="1733">
                <a:solidFill>
                  <a:srgbClr val="FDD809"/>
                </a:solidFill>
              </a:defRPr>
            </a:lvl1pPr>
            <a:lvl2pPr lvl="1" rtl="0">
              <a:buNone/>
              <a:defRPr sz="1733">
                <a:solidFill>
                  <a:srgbClr val="FDD809"/>
                </a:solidFill>
              </a:defRPr>
            </a:lvl2pPr>
            <a:lvl3pPr lvl="2" rtl="0">
              <a:buNone/>
              <a:defRPr sz="1733">
                <a:solidFill>
                  <a:srgbClr val="FDD809"/>
                </a:solidFill>
              </a:defRPr>
            </a:lvl3pPr>
            <a:lvl4pPr lvl="3" rtl="0">
              <a:buNone/>
              <a:defRPr sz="1733">
                <a:solidFill>
                  <a:srgbClr val="FDD809"/>
                </a:solidFill>
              </a:defRPr>
            </a:lvl4pPr>
            <a:lvl5pPr lvl="4" rtl="0">
              <a:buNone/>
              <a:defRPr sz="1733">
                <a:solidFill>
                  <a:srgbClr val="FDD809"/>
                </a:solidFill>
              </a:defRPr>
            </a:lvl5pPr>
            <a:lvl6pPr lvl="5" rtl="0">
              <a:buNone/>
              <a:defRPr sz="1733">
                <a:solidFill>
                  <a:srgbClr val="FDD809"/>
                </a:solidFill>
              </a:defRPr>
            </a:lvl6pPr>
            <a:lvl7pPr lvl="6" rtl="0">
              <a:buNone/>
              <a:defRPr sz="1733">
                <a:solidFill>
                  <a:srgbClr val="FDD809"/>
                </a:solidFill>
              </a:defRPr>
            </a:lvl7pPr>
            <a:lvl8pPr lvl="7" rtl="0">
              <a:buNone/>
              <a:defRPr sz="1733">
                <a:solidFill>
                  <a:srgbClr val="FDD809"/>
                </a:solidFill>
              </a:defRPr>
            </a:lvl8pPr>
            <a:lvl9pPr lvl="8" rtl="0">
              <a:buNone/>
              <a:defRPr sz="1733">
                <a:solidFill>
                  <a:srgbClr val="FDD809"/>
                </a:solidFil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107995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2 Images">
  <p:cSld name="2 Images">
    <p:spTree>
      <p:nvGrpSpPr>
        <p:cNvPr id="1" name="Shape 138"/>
        <p:cNvGrpSpPr/>
        <p:nvPr/>
      </p:nvGrpSpPr>
      <p:grpSpPr>
        <a:xfrm>
          <a:off x="0" y="0"/>
          <a:ext cx="0" cy="0"/>
          <a:chOff x="0" y="0"/>
          <a:chExt cx="0" cy="0"/>
        </a:xfrm>
      </p:grpSpPr>
      <p:sp>
        <p:nvSpPr>
          <p:cNvPr id="139" name="Google Shape;139;p26"/>
          <p:cNvSpPr txBox="1">
            <a:spLocks noGrp="1"/>
          </p:cNvSpPr>
          <p:nvPr>
            <p:ph type="title"/>
          </p:nvPr>
        </p:nvSpPr>
        <p:spPr>
          <a:xfrm>
            <a:off x="609600" y="139613"/>
            <a:ext cx="9508000" cy="9544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40" name="Google Shape;140;p26"/>
          <p:cNvSpPr txBox="1">
            <a:spLocks noGrp="1"/>
          </p:cNvSpPr>
          <p:nvPr>
            <p:ph type="sldNum" idx="12"/>
          </p:nvPr>
        </p:nvSpPr>
        <p:spPr>
          <a:xfrm>
            <a:off x="11187288" y="6358001"/>
            <a:ext cx="395200" cy="3652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333">
                <a:solidFill>
                  <a:srgbClr val="042B4A"/>
                </a:solidFill>
                <a:latin typeface="Calibri"/>
                <a:ea typeface="Calibri"/>
                <a:cs typeface="Calibri"/>
                <a:sym typeface="Calibri"/>
              </a:defRPr>
            </a:lvl1pPr>
            <a:lvl2pPr marL="0" lvl="1" indent="0" algn="r" rtl="0">
              <a:spcBef>
                <a:spcPts val="0"/>
              </a:spcBef>
              <a:buNone/>
              <a:defRPr sz="1333">
                <a:solidFill>
                  <a:srgbClr val="042B4A"/>
                </a:solidFill>
                <a:latin typeface="Calibri"/>
                <a:ea typeface="Calibri"/>
                <a:cs typeface="Calibri"/>
                <a:sym typeface="Calibri"/>
              </a:defRPr>
            </a:lvl2pPr>
            <a:lvl3pPr marL="0" lvl="2" indent="0" algn="r" rtl="0">
              <a:spcBef>
                <a:spcPts val="0"/>
              </a:spcBef>
              <a:buNone/>
              <a:defRPr sz="1333">
                <a:solidFill>
                  <a:srgbClr val="042B4A"/>
                </a:solidFill>
                <a:latin typeface="Calibri"/>
                <a:ea typeface="Calibri"/>
                <a:cs typeface="Calibri"/>
                <a:sym typeface="Calibri"/>
              </a:defRPr>
            </a:lvl3pPr>
            <a:lvl4pPr marL="0" lvl="3" indent="0" algn="r" rtl="0">
              <a:spcBef>
                <a:spcPts val="0"/>
              </a:spcBef>
              <a:buNone/>
              <a:defRPr sz="1333">
                <a:solidFill>
                  <a:srgbClr val="042B4A"/>
                </a:solidFill>
                <a:latin typeface="Calibri"/>
                <a:ea typeface="Calibri"/>
                <a:cs typeface="Calibri"/>
                <a:sym typeface="Calibri"/>
              </a:defRPr>
            </a:lvl4pPr>
            <a:lvl5pPr marL="0" lvl="4" indent="0" algn="r" rtl="0">
              <a:spcBef>
                <a:spcPts val="0"/>
              </a:spcBef>
              <a:buNone/>
              <a:defRPr sz="1333">
                <a:solidFill>
                  <a:srgbClr val="042B4A"/>
                </a:solidFill>
                <a:latin typeface="Calibri"/>
                <a:ea typeface="Calibri"/>
                <a:cs typeface="Calibri"/>
                <a:sym typeface="Calibri"/>
              </a:defRPr>
            </a:lvl5pPr>
            <a:lvl6pPr marL="0" lvl="5" indent="0" algn="r" rtl="0">
              <a:spcBef>
                <a:spcPts val="0"/>
              </a:spcBef>
              <a:buNone/>
              <a:defRPr sz="1333">
                <a:solidFill>
                  <a:srgbClr val="042B4A"/>
                </a:solidFill>
                <a:latin typeface="Calibri"/>
                <a:ea typeface="Calibri"/>
                <a:cs typeface="Calibri"/>
                <a:sym typeface="Calibri"/>
              </a:defRPr>
            </a:lvl6pPr>
            <a:lvl7pPr marL="0" lvl="6" indent="0" algn="r" rtl="0">
              <a:spcBef>
                <a:spcPts val="0"/>
              </a:spcBef>
              <a:buNone/>
              <a:defRPr sz="1333">
                <a:solidFill>
                  <a:srgbClr val="042B4A"/>
                </a:solidFill>
                <a:latin typeface="Calibri"/>
                <a:ea typeface="Calibri"/>
                <a:cs typeface="Calibri"/>
                <a:sym typeface="Calibri"/>
              </a:defRPr>
            </a:lvl7pPr>
            <a:lvl8pPr marL="0" lvl="7" indent="0" algn="r" rtl="0">
              <a:spcBef>
                <a:spcPts val="0"/>
              </a:spcBef>
              <a:buNone/>
              <a:defRPr sz="1333">
                <a:solidFill>
                  <a:srgbClr val="042B4A"/>
                </a:solidFill>
                <a:latin typeface="Calibri"/>
                <a:ea typeface="Calibri"/>
                <a:cs typeface="Calibri"/>
                <a:sym typeface="Calibri"/>
              </a:defRPr>
            </a:lvl8pPr>
            <a:lvl9pPr marL="0" lvl="8" indent="0" algn="r" rtl="0">
              <a:spcBef>
                <a:spcPts val="0"/>
              </a:spcBef>
              <a:buNone/>
              <a:defRPr sz="1333">
                <a:solidFill>
                  <a:srgbClr val="042B4A"/>
                </a:solidFill>
                <a:latin typeface="Calibri"/>
                <a:ea typeface="Calibri"/>
                <a:cs typeface="Calibri"/>
                <a:sym typeface="Calibri"/>
              </a:defRPr>
            </a:lvl9pPr>
          </a:lstStyle>
          <a:p>
            <a:fld id="{00000000-1234-1234-1234-123412341234}" type="slidenum">
              <a:rPr lang="en" smtClean="0"/>
              <a:pPr/>
              <a:t>‹#›</a:t>
            </a:fld>
            <a:endParaRPr lang="en"/>
          </a:p>
        </p:txBody>
      </p:sp>
      <p:cxnSp>
        <p:nvCxnSpPr>
          <p:cNvPr id="141" name="Google Shape;141;p26"/>
          <p:cNvCxnSpPr/>
          <p:nvPr/>
        </p:nvCxnSpPr>
        <p:spPr>
          <a:xfrm rot="10800000">
            <a:off x="11208251" y="6483115"/>
            <a:ext cx="0" cy="148800"/>
          </a:xfrm>
          <a:prstGeom prst="straightConnector1">
            <a:avLst/>
          </a:prstGeom>
          <a:noFill/>
          <a:ln w="12700" cap="flat" cmpd="sng">
            <a:solidFill>
              <a:schemeClr val="dk1"/>
            </a:solidFill>
            <a:prstDash val="solid"/>
            <a:round/>
            <a:headEnd type="none" w="sm" len="sm"/>
            <a:tailEnd type="none" w="sm" len="sm"/>
          </a:ln>
        </p:spPr>
      </p:cxnSp>
      <p:sp>
        <p:nvSpPr>
          <p:cNvPr id="142" name="Google Shape;142;p26"/>
          <p:cNvSpPr>
            <a:spLocks noGrp="1"/>
          </p:cNvSpPr>
          <p:nvPr>
            <p:ph type="pic" idx="2"/>
          </p:nvPr>
        </p:nvSpPr>
        <p:spPr>
          <a:xfrm>
            <a:off x="0" y="1216121"/>
            <a:ext cx="6110000" cy="4918400"/>
          </a:xfrm>
          <a:prstGeom prst="rect">
            <a:avLst/>
          </a:prstGeom>
          <a:solidFill>
            <a:srgbClr val="D1D3D4"/>
          </a:solidFill>
          <a:ln>
            <a:noFill/>
          </a:ln>
        </p:spPr>
        <p:txBody>
          <a:bodyPr spcFirstLastPara="1" wrap="square" lIns="91425" tIns="45700" rIns="91425" bIns="45700" anchor="t" anchorCtr="0">
            <a:noAutofit/>
          </a:bodyPr>
          <a:lstStyle>
            <a:lvl1pPr marR="0" lvl="0" algn="l" rtl="0">
              <a:lnSpc>
                <a:spcPct val="90000"/>
              </a:lnSpc>
              <a:spcBef>
                <a:spcPts val="2400"/>
              </a:spcBef>
              <a:spcAft>
                <a:spcPts val="0"/>
              </a:spcAft>
              <a:buClr>
                <a:schemeClr val="dk1"/>
              </a:buClr>
              <a:buSzPts val="2400"/>
              <a:buFont typeface="Arial"/>
              <a:buChar char="•"/>
              <a:defRPr sz="3200" b="0" i="0" u="none" strike="noStrike" cap="none">
                <a:solidFill>
                  <a:schemeClr val="dk2"/>
                </a:solidFill>
                <a:latin typeface="Calibri"/>
                <a:ea typeface="Calibri"/>
                <a:cs typeface="Calibri"/>
                <a:sym typeface="Calibri"/>
              </a:defRPr>
            </a:lvl1pPr>
            <a:lvl2pPr marR="0" lvl="1" algn="l" rtl="0">
              <a:lnSpc>
                <a:spcPct val="90000"/>
              </a:lnSpc>
              <a:spcBef>
                <a:spcPts val="1200"/>
              </a:spcBef>
              <a:spcAft>
                <a:spcPts val="0"/>
              </a:spcAft>
              <a:buClr>
                <a:schemeClr val="dk1"/>
              </a:buClr>
              <a:buSzPts val="2400"/>
              <a:buFont typeface="Merriweather Sans"/>
              <a:buChar char="–"/>
              <a:defRPr sz="3200" b="0" i="0" u="none" strike="noStrike" cap="none">
                <a:solidFill>
                  <a:schemeClr val="dk2"/>
                </a:solidFill>
                <a:latin typeface="Calibri"/>
                <a:ea typeface="Calibri"/>
                <a:cs typeface="Calibri"/>
                <a:sym typeface="Calibri"/>
              </a:defRPr>
            </a:lvl2pPr>
            <a:lvl3pPr marR="0" lvl="2" algn="l" rtl="0">
              <a:lnSpc>
                <a:spcPct val="90000"/>
              </a:lnSpc>
              <a:spcBef>
                <a:spcPts val="1200"/>
              </a:spcBef>
              <a:spcAft>
                <a:spcPts val="0"/>
              </a:spcAft>
              <a:buClr>
                <a:schemeClr val="dk1"/>
              </a:buClr>
              <a:buSzPts val="2000"/>
              <a:buFont typeface="Arial"/>
              <a:buChar char="•"/>
              <a:defRPr sz="2667" b="0" i="0" u="none" strike="noStrike" cap="none">
                <a:solidFill>
                  <a:schemeClr val="dk2"/>
                </a:solidFill>
                <a:latin typeface="Calibri"/>
                <a:ea typeface="Calibri"/>
                <a:cs typeface="Calibri"/>
                <a:sym typeface="Calibri"/>
              </a:defRPr>
            </a:lvl3pPr>
            <a:lvl4pPr marR="0" lvl="3" algn="l" rtl="0">
              <a:lnSpc>
                <a:spcPct val="90000"/>
              </a:lnSpc>
              <a:spcBef>
                <a:spcPts val="1200"/>
              </a:spcBef>
              <a:spcAft>
                <a:spcPts val="0"/>
              </a:spcAft>
              <a:buClr>
                <a:schemeClr val="dk1"/>
              </a:buClr>
              <a:buSzPts val="2000"/>
              <a:buFont typeface="Merriweather Sans"/>
              <a:buChar char="–"/>
              <a:defRPr sz="2667" b="0" i="0" u="none" strike="noStrike" cap="none">
                <a:solidFill>
                  <a:schemeClr val="dk2"/>
                </a:solidFill>
                <a:latin typeface="Calibri"/>
                <a:ea typeface="Calibri"/>
                <a:cs typeface="Calibri"/>
                <a:sym typeface="Calibri"/>
              </a:defRPr>
            </a:lvl4pPr>
            <a:lvl5pPr marR="0" lvl="4" algn="l" rtl="0">
              <a:lnSpc>
                <a:spcPct val="90000"/>
              </a:lnSpc>
              <a:spcBef>
                <a:spcPts val="1200"/>
              </a:spcBef>
              <a:spcAft>
                <a:spcPts val="0"/>
              </a:spcAft>
              <a:buClr>
                <a:schemeClr val="dk1"/>
              </a:buClr>
              <a:buSzPts val="2000"/>
              <a:buFont typeface="Arial"/>
              <a:buChar char="»"/>
              <a:defRPr sz="2667" b="0" i="0" u="none" strike="noStrike" cap="none">
                <a:solidFill>
                  <a:schemeClr val="dk2"/>
                </a:solidFill>
                <a:latin typeface="Calibri"/>
                <a:ea typeface="Calibri"/>
                <a:cs typeface="Calibri"/>
                <a:sym typeface="Calibri"/>
              </a:defRPr>
            </a:lvl5pPr>
            <a:lvl6pPr marR="0" lvl="5" algn="l" rtl="0">
              <a:spcBef>
                <a:spcPts val="533"/>
              </a:spcBef>
              <a:spcAft>
                <a:spcPts val="0"/>
              </a:spcAft>
              <a:buClr>
                <a:schemeClr val="dk1"/>
              </a:buClr>
              <a:buSzPts val="2000"/>
              <a:buFont typeface="Arial"/>
              <a:buChar char="•"/>
              <a:defRPr sz="2667" b="0" i="0" u="none" strike="noStrike" cap="none">
                <a:solidFill>
                  <a:schemeClr val="dk1"/>
                </a:solidFill>
                <a:latin typeface="Calibri"/>
                <a:ea typeface="Calibri"/>
                <a:cs typeface="Calibri"/>
                <a:sym typeface="Calibri"/>
              </a:defRPr>
            </a:lvl6pPr>
            <a:lvl7pPr marR="0" lvl="6" algn="l" rtl="0">
              <a:spcBef>
                <a:spcPts val="533"/>
              </a:spcBef>
              <a:spcAft>
                <a:spcPts val="0"/>
              </a:spcAft>
              <a:buClr>
                <a:schemeClr val="dk1"/>
              </a:buClr>
              <a:buSzPts val="2000"/>
              <a:buFont typeface="Arial"/>
              <a:buChar char="•"/>
              <a:defRPr sz="2667" b="0" i="0" u="none" strike="noStrike" cap="none">
                <a:solidFill>
                  <a:schemeClr val="dk1"/>
                </a:solidFill>
                <a:latin typeface="Calibri"/>
                <a:ea typeface="Calibri"/>
                <a:cs typeface="Calibri"/>
                <a:sym typeface="Calibri"/>
              </a:defRPr>
            </a:lvl7pPr>
            <a:lvl8pPr marR="0" lvl="7" algn="l" rtl="0">
              <a:spcBef>
                <a:spcPts val="533"/>
              </a:spcBef>
              <a:spcAft>
                <a:spcPts val="0"/>
              </a:spcAft>
              <a:buClr>
                <a:schemeClr val="dk1"/>
              </a:buClr>
              <a:buSzPts val="2000"/>
              <a:buFont typeface="Arial"/>
              <a:buChar char="•"/>
              <a:defRPr sz="2667" b="0" i="0" u="none" strike="noStrike" cap="none">
                <a:solidFill>
                  <a:schemeClr val="dk1"/>
                </a:solidFill>
                <a:latin typeface="Calibri"/>
                <a:ea typeface="Calibri"/>
                <a:cs typeface="Calibri"/>
                <a:sym typeface="Calibri"/>
              </a:defRPr>
            </a:lvl8pPr>
            <a:lvl9pPr marR="0" lvl="8" algn="l" rtl="0">
              <a:spcBef>
                <a:spcPts val="533"/>
              </a:spcBef>
              <a:spcAft>
                <a:spcPts val="0"/>
              </a:spcAft>
              <a:buClr>
                <a:schemeClr val="dk1"/>
              </a:buClr>
              <a:buSzPts val="2000"/>
              <a:buFont typeface="Arial"/>
              <a:buChar char="•"/>
              <a:defRPr sz="2667" b="0" i="0" u="none" strike="noStrike" cap="none">
                <a:solidFill>
                  <a:schemeClr val="dk1"/>
                </a:solidFill>
                <a:latin typeface="Calibri"/>
                <a:ea typeface="Calibri"/>
                <a:cs typeface="Calibri"/>
                <a:sym typeface="Calibri"/>
              </a:defRPr>
            </a:lvl9pPr>
          </a:lstStyle>
          <a:p>
            <a:endParaRPr/>
          </a:p>
        </p:txBody>
      </p:sp>
      <p:sp>
        <p:nvSpPr>
          <p:cNvPr id="143" name="Google Shape;143;p26"/>
          <p:cNvSpPr>
            <a:spLocks noGrp="1"/>
          </p:cNvSpPr>
          <p:nvPr>
            <p:ph type="pic" idx="3"/>
          </p:nvPr>
        </p:nvSpPr>
        <p:spPr>
          <a:xfrm>
            <a:off x="6096000" y="1216121"/>
            <a:ext cx="6110000" cy="4918400"/>
          </a:xfrm>
          <a:prstGeom prst="rect">
            <a:avLst/>
          </a:prstGeom>
          <a:solidFill>
            <a:srgbClr val="D1D3D4"/>
          </a:solidFill>
          <a:ln>
            <a:noFill/>
          </a:ln>
        </p:spPr>
        <p:txBody>
          <a:bodyPr spcFirstLastPara="1" wrap="square" lIns="91425" tIns="45700" rIns="91425" bIns="45700" anchor="t" anchorCtr="0">
            <a:noAutofit/>
          </a:bodyPr>
          <a:lstStyle>
            <a:lvl1pPr marR="0" lvl="0" algn="l" rtl="0">
              <a:lnSpc>
                <a:spcPct val="90000"/>
              </a:lnSpc>
              <a:spcBef>
                <a:spcPts val="2400"/>
              </a:spcBef>
              <a:spcAft>
                <a:spcPts val="0"/>
              </a:spcAft>
              <a:buClr>
                <a:schemeClr val="dk1"/>
              </a:buClr>
              <a:buSzPts val="2400"/>
              <a:buFont typeface="Arial"/>
              <a:buChar char="•"/>
              <a:defRPr sz="3200" b="0" i="0" u="none" strike="noStrike" cap="none">
                <a:solidFill>
                  <a:schemeClr val="dk2"/>
                </a:solidFill>
                <a:latin typeface="Calibri"/>
                <a:ea typeface="Calibri"/>
                <a:cs typeface="Calibri"/>
                <a:sym typeface="Calibri"/>
              </a:defRPr>
            </a:lvl1pPr>
            <a:lvl2pPr marR="0" lvl="1" algn="l" rtl="0">
              <a:lnSpc>
                <a:spcPct val="90000"/>
              </a:lnSpc>
              <a:spcBef>
                <a:spcPts val="1200"/>
              </a:spcBef>
              <a:spcAft>
                <a:spcPts val="0"/>
              </a:spcAft>
              <a:buClr>
                <a:schemeClr val="dk1"/>
              </a:buClr>
              <a:buSzPts val="2400"/>
              <a:buFont typeface="Merriweather Sans"/>
              <a:buChar char="–"/>
              <a:defRPr sz="3200" b="0" i="0" u="none" strike="noStrike" cap="none">
                <a:solidFill>
                  <a:schemeClr val="dk2"/>
                </a:solidFill>
                <a:latin typeface="Calibri"/>
                <a:ea typeface="Calibri"/>
                <a:cs typeface="Calibri"/>
                <a:sym typeface="Calibri"/>
              </a:defRPr>
            </a:lvl2pPr>
            <a:lvl3pPr marR="0" lvl="2" algn="l" rtl="0">
              <a:lnSpc>
                <a:spcPct val="90000"/>
              </a:lnSpc>
              <a:spcBef>
                <a:spcPts val="1200"/>
              </a:spcBef>
              <a:spcAft>
                <a:spcPts val="0"/>
              </a:spcAft>
              <a:buClr>
                <a:schemeClr val="dk1"/>
              </a:buClr>
              <a:buSzPts val="2000"/>
              <a:buFont typeface="Arial"/>
              <a:buChar char="•"/>
              <a:defRPr sz="2667" b="0" i="0" u="none" strike="noStrike" cap="none">
                <a:solidFill>
                  <a:schemeClr val="dk2"/>
                </a:solidFill>
                <a:latin typeface="Calibri"/>
                <a:ea typeface="Calibri"/>
                <a:cs typeface="Calibri"/>
                <a:sym typeface="Calibri"/>
              </a:defRPr>
            </a:lvl3pPr>
            <a:lvl4pPr marR="0" lvl="3" algn="l" rtl="0">
              <a:lnSpc>
                <a:spcPct val="90000"/>
              </a:lnSpc>
              <a:spcBef>
                <a:spcPts val="1200"/>
              </a:spcBef>
              <a:spcAft>
                <a:spcPts val="0"/>
              </a:spcAft>
              <a:buClr>
                <a:schemeClr val="dk1"/>
              </a:buClr>
              <a:buSzPts val="2000"/>
              <a:buFont typeface="Merriweather Sans"/>
              <a:buChar char="–"/>
              <a:defRPr sz="2667" b="0" i="0" u="none" strike="noStrike" cap="none">
                <a:solidFill>
                  <a:schemeClr val="dk2"/>
                </a:solidFill>
                <a:latin typeface="Calibri"/>
                <a:ea typeface="Calibri"/>
                <a:cs typeface="Calibri"/>
                <a:sym typeface="Calibri"/>
              </a:defRPr>
            </a:lvl4pPr>
            <a:lvl5pPr marR="0" lvl="4" algn="l" rtl="0">
              <a:lnSpc>
                <a:spcPct val="90000"/>
              </a:lnSpc>
              <a:spcBef>
                <a:spcPts val="1200"/>
              </a:spcBef>
              <a:spcAft>
                <a:spcPts val="0"/>
              </a:spcAft>
              <a:buClr>
                <a:schemeClr val="dk1"/>
              </a:buClr>
              <a:buSzPts val="2000"/>
              <a:buFont typeface="Arial"/>
              <a:buChar char="»"/>
              <a:defRPr sz="2667" b="0" i="0" u="none" strike="noStrike" cap="none">
                <a:solidFill>
                  <a:schemeClr val="dk2"/>
                </a:solidFill>
                <a:latin typeface="Calibri"/>
                <a:ea typeface="Calibri"/>
                <a:cs typeface="Calibri"/>
                <a:sym typeface="Calibri"/>
              </a:defRPr>
            </a:lvl5pPr>
            <a:lvl6pPr marR="0" lvl="5" algn="l" rtl="0">
              <a:spcBef>
                <a:spcPts val="533"/>
              </a:spcBef>
              <a:spcAft>
                <a:spcPts val="0"/>
              </a:spcAft>
              <a:buClr>
                <a:schemeClr val="dk1"/>
              </a:buClr>
              <a:buSzPts val="2000"/>
              <a:buFont typeface="Arial"/>
              <a:buChar char="•"/>
              <a:defRPr sz="2667" b="0" i="0" u="none" strike="noStrike" cap="none">
                <a:solidFill>
                  <a:schemeClr val="dk1"/>
                </a:solidFill>
                <a:latin typeface="Calibri"/>
                <a:ea typeface="Calibri"/>
                <a:cs typeface="Calibri"/>
                <a:sym typeface="Calibri"/>
              </a:defRPr>
            </a:lvl6pPr>
            <a:lvl7pPr marR="0" lvl="6" algn="l" rtl="0">
              <a:spcBef>
                <a:spcPts val="533"/>
              </a:spcBef>
              <a:spcAft>
                <a:spcPts val="0"/>
              </a:spcAft>
              <a:buClr>
                <a:schemeClr val="dk1"/>
              </a:buClr>
              <a:buSzPts val="2000"/>
              <a:buFont typeface="Arial"/>
              <a:buChar char="•"/>
              <a:defRPr sz="2667" b="0" i="0" u="none" strike="noStrike" cap="none">
                <a:solidFill>
                  <a:schemeClr val="dk1"/>
                </a:solidFill>
                <a:latin typeface="Calibri"/>
                <a:ea typeface="Calibri"/>
                <a:cs typeface="Calibri"/>
                <a:sym typeface="Calibri"/>
              </a:defRPr>
            </a:lvl7pPr>
            <a:lvl8pPr marR="0" lvl="7" algn="l" rtl="0">
              <a:spcBef>
                <a:spcPts val="533"/>
              </a:spcBef>
              <a:spcAft>
                <a:spcPts val="0"/>
              </a:spcAft>
              <a:buClr>
                <a:schemeClr val="dk1"/>
              </a:buClr>
              <a:buSzPts val="2000"/>
              <a:buFont typeface="Arial"/>
              <a:buChar char="•"/>
              <a:defRPr sz="2667" b="0" i="0" u="none" strike="noStrike" cap="none">
                <a:solidFill>
                  <a:schemeClr val="dk1"/>
                </a:solidFill>
                <a:latin typeface="Calibri"/>
                <a:ea typeface="Calibri"/>
                <a:cs typeface="Calibri"/>
                <a:sym typeface="Calibri"/>
              </a:defRPr>
            </a:lvl8pPr>
            <a:lvl9pPr marR="0" lvl="8" algn="l" rtl="0">
              <a:spcBef>
                <a:spcPts val="533"/>
              </a:spcBef>
              <a:spcAft>
                <a:spcPts val="0"/>
              </a:spcAft>
              <a:buClr>
                <a:schemeClr val="dk1"/>
              </a:buClr>
              <a:buSzPts val="2000"/>
              <a:buFont typeface="Arial"/>
              <a:buChar char="•"/>
              <a:defRPr sz="2667" b="0" i="0" u="none" strike="noStrike" cap="none">
                <a:solidFill>
                  <a:schemeClr val="dk1"/>
                </a:solidFill>
                <a:latin typeface="Calibri"/>
                <a:ea typeface="Calibri"/>
                <a:cs typeface="Calibri"/>
                <a:sym typeface="Calibri"/>
              </a:defRPr>
            </a:lvl9pPr>
          </a:lstStyle>
          <a:p>
            <a:endParaRPr/>
          </a:p>
        </p:txBody>
      </p:sp>
      <p:cxnSp>
        <p:nvCxnSpPr>
          <p:cNvPr id="144" name="Google Shape;144;p26"/>
          <p:cNvCxnSpPr/>
          <p:nvPr/>
        </p:nvCxnSpPr>
        <p:spPr>
          <a:xfrm>
            <a:off x="6096000" y="1216121"/>
            <a:ext cx="0" cy="4918400"/>
          </a:xfrm>
          <a:prstGeom prst="straightConnector1">
            <a:avLst/>
          </a:prstGeom>
          <a:noFill/>
          <a:ln w="25400" cap="flat" cmpd="sng">
            <a:solidFill>
              <a:srgbClr val="426480"/>
            </a:solidFill>
            <a:prstDash val="solid"/>
            <a:round/>
            <a:headEnd type="none" w="sm" len="sm"/>
            <a:tailEnd type="none" w="sm" len="sm"/>
          </a:ln>
        </p:spPr>
      </p:cxnSp>
    </p:spTree>
    <p:extLst>
      <p:ext uri="{BB962C8B-B14F-4D97-AF65-F5344CB8AC3E}">
        <p14:creationId xmlns:p14="http://schemas.microsoft.com/office/powerpoint/2010/main" val="1402801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ideo Slide">
  <p:cSld name="Video Slide">
    <p:spTree>
      <p:nvGrpSpPr>
        <p:cNvPr id="1" name="Shape 145"/>
        <p:cNvGrpSpPr/>
        <p:nvPr/>
      </p:nvGrpSpPr>
      <p:grpSpPr>
        <a:xfrm>
          <a:off x="0" y="0"/>
          <a:ext cx="0" cy="0"/>
          <a:chOff x="0" y="0"/>
          <a:chExt cx="0" cy="0"/>
        </a:xfrm>
      </p:grpSpPr>
      <p:sp>
        <p:nvSpPr>
          <p:cNvPr id="146" name="Google Shape;146;p27"/>
          <p:cNvSpPr txBox="1">
            <a:spLocks noGrp="1"/>
          </p:cNvSpPr>
          <p:nvPr>
            <p:ph type="title"/>
          </p:nvPr>
        </p:nvSpPr>
        <p:spPr>
          <a:xfrm>
            <a:off x="609600" y="139613"/>
            <a:ext cx="9508000" cy="9544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47" name="Google Shape;147;p27"/>
          <p:cNvSpPr txBox="1">
            <a:spLocks noGrp="1"/>
          </p:cNvSpPr>
          <p:nvPr>
            <p:ph type="sldNum" idx="12"/>
          </p:nvPr>
        </p:nvSpPr>
        <p:spPr>
          <a:xfrm>
            <a:off x="11187288" y="6358001"/>
            <a:ext cx="395200" cy="3652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333">
                <a:solidFill>
                  <a:srgbClr val="042B4A"/>
                </a:solidFill>
                <a:latin typeface="Calibri"/>
                <a:ea typeface="Calibri"/>
                <a:cs typeface="Calibri"/>
                <a:sym typeface="Calibri"/>
              </a:defRPr>
            </a:lvl1pPr>
            <a:lvl2pPr marL="0" lvl="1" indent="0" algn="r" rtl="0">
              <a:spcBef>
                <a:spcPts val="0"/>
              </a:spcBef>
              <a:buNone/>
              <a:defRPr sz="1333">
                <a:solidFill>
                  <a:srgbClr val="042B4A"/>
                </a:solidFill>
                <a:latin typeface="Calibri"/>
                <a:ea typeface="Calibri"/>
                <a:cs typeface="Calibri"/>
                <a:sym typeface="Calibri"/>
              </a:defRPr>
            </a:lvl2pPr>
            <a:lvl3pPr marL="0" lvl="2" indent="0" algn="r" rtl="0">
              <a:spcBef>
                <a:spcPts val="0"/>
              </a:spcBef>
              <a:buNone/>
              <a:defRPr sz="1333">
                <a:solidFill>
                  <a:srgbClr val="042B4A"/>
                </a:solidFill>
                <a:latin typeface="Calibri"/>
                <a:ea typeface="Calibri"/>
                <a:cs typeface="Calibri"/>
                <a:sym typeface="Calibri"/>
              </a:defRPr>
            </a:lvl3pPr>
            <a:lvl4pPr marL="0" lvl="3" indent="0" algn="r" rtl="0">
              <a:spcBef>
                <a:spcPts val="0"/>
              </a:spcBef>
              <a:buNone/>
              <a:defRPr sz="1333">
                <a:solidFill>
                  <a:srgbClr val="042B4A"/>
                </a:solidFill>
                <a:latin typeface="Calibri"/>
                <a:ea typeface="Calibri"/>
                <a:cs typeface="Calibri"/>
                <a:sym typeface="Calibri"/>
              </a:defRPr>
            </a:lvl4pPr>
            <a:lvl5pPr marL="0" lvl="4" indent="0" algn="r" rtl="0">
              <a:spcBef>
                <a:spcPts val="0"/>
              </a:spcBef>
              <a:buNone/>
              <a:defRPr sz="1333">
                <a:solidFill>
                  <a:srgbClr val="042B4A"/>
                </a:solidFill>
                <a:latin typeface="Calibri"/>
                <a:ea typeface="Calibri"/>
                <a:cs typeface="Calibri"/>
                <a:sym typeface="Calibri"/>
              </a:defRPr>
            </a:lvl5pPr>
            <a:lvl6pPr marL="0" lvl="5" indent="0" algn="r" rtl="0">
              <a:spcBef>
                <a:spcPts val="0"/>
              </a:spcBef>
              <a:buNone/>
              <a:defRPr sz="1333">
                <a:solidFill>
                  <a:srgbClr val="042B4A"/>
                </a:solidFill>
                <a:latin typeface="Calibri"/>
                <a:ea typeface="Calibri"/>
                <a:cs typeface="Calibri"/>
                <a:sym typeface="Calibri"/>
              </a:defRPr>
            </a:lvl6pPr>
            <a:lvl7pPr marL="0" lvl="6" indent="0" algn="r" rtl="0">
              <a:spcBef>
                <a:spcPts val="0"/>
              </a:spcBef>
              <a:buNone/>
              <a:defRPr sz="1333">
                <a:solidFill>
                  <a:srgbClr val="042B4A"/>
                </a:solidFill>
                <a:latin typeface="Calibri"/>
                <a:ea typeface="Calibri"/>
                <a:cs typeface="Calibri"/>
                <a:sym typeface="Calibri"/>
              </a:defRPr>
            </a:lvl7pPr>
            <a:lvl8pPr marL="0" lvl="7" indent="0" algn="r" rtl="0">
              <a:spcBef>
                <a:spcPts val="0"/>
              </a:spcBef>
              <a:buNone/>
              <a:defRPr sz="1333">
                <a:solidFill>
                  <a:srgbClr val="042B4A"/>
                </a:solidFill>
                <a:latin typeface="Calibri"/>
                <a:ea typeface="Calibri"/>
                <a:cs typeface="Calibri"/>
                <a:sym typeface="Calibri"/>
              </a:defRPr>
            </a:lvl8pPr>
            <a:lvl9pPr marL="0" lvl="8" indent="0" algn="r" rtl="0">
              <a:spcBef>
                <a:spcPts val="0"/>
              </a:spcBef>
              <a:buNone/>
              <a:defRPr sz="1333">
                <a:solidFill>
                  <a:srgbClr val="042B4A"/>
                </a:solidFill>
                <a:latin typeface="Calibri"/>
                <a:ea typeface="Calibri"/>
                <a:cs typeface="Calibri"/>
                <a:sym typeface="Calibri"/>
              </a:defRPr>
            </a:lvl9pPr>
          </a:lstStyle>
          <a:p>
            <a:fld id="{00000000-1234-1234-1234-123412341234}" type="slidenum">
              <a:rPr lang="en" smtClean="0"/>
              <a:pPr/>
              <a:t>‹#›</a:t>
            </a:fld>
            <a:endParaRPr lang="en"/>
          </a:p>
        </p:txBody>
      </p:sp>
      <p:sp>
        <p:nvSpPr>
          <p:cNvPr id="148" name="Google Shape;148;p27"/>
          <p:cNvSpPr txBox="1"/>
          <p:nvPr/>
        </p:nvSpPr>
        <p:spPr>
          <a:xfrm>
            <a:off x="8752859" y="6359525"/>
            <a:ext cx="2257200" cy="362000"/>
          </a:xfrm>
          <a:prstGeom prst="rect">
            <a:avLst/>
          </a:prstGeom>
          <a:noFill/>
          <a:ln>
            <a:noFill/>
          </a:ln>
        </p:spPr>
        <p:txBody>
          <a:bodyPr spcFirstLastPara="1" wrap="square" lIns="0" tIns="60933" rIns="0" bIns="60933" anchor="ctr" anchorCtr="0">
            <a:noAutofit/>
          </a:bodyPr>
          <a:lstStyle/>
          <a:p>
            <a:pPr marL="0" marR="0" lvl="0" indent="0" algn="r" rtl="0">
              <a:lnSpc>
                <a:spcPct val="100000"/>
              </a:lnSpc>
              <a:spcBef>
                <a:spcPts val="0"/>
              </a:spcBef>
              <a:spcAft>
                <a:spcPts val="0"/>
              </a:spcAft>
              <a:buClr>
                <a:srgbClr val="042B4A"/>
              </a:buClr>
              <a:buSzPts val="1000"/>
              <a:buFont typeface="Calibri"/>
              <a:buNone/>
            </a:pPr>
            <a:r>
              <a:rPr lang="en" sz="1333">
                <a:solidFill>
                  <a:srgbClr val="042B4A"/>
                </a:solidFill>
                <a:latin typeface="Calibri"/>
                <a:ea typeface="Calibri"/>
                <a:cs typeface="Calibri"/>
                <a:sym typeface="Calibri"/>
              </a:rPr>
              <a:t>MassHireFallRiverCareers.org</a:t>
            </a:r>
            <a:endParaRPr sz="1333">
              <a:solidFill>
                <a:srgbClr val="042B4A"/>
              </a:solidFill>
              <a:latin typeface="Calibri"/>
              <a:ea typeface="Calibri"/>
              <a:cs typeface="Calibri"/>
              <a:sym typeface="Calibri"/>
            </a:endParaRPr>
          </a:p>
        </p:txBody>
      </p:sp>
      <p:cxnSp>
        <p:nvCxnSpPr>
          <p:cNvPr id="149" name="Google Shape;149;p27"/>
          <p:cNvCxnSpPr/>
          <p:nvPr/>
        </p:nvCxnSpPr>
        <p:spPr>
          <a:xfrm rot="10800000">
            <a:off x="11208251" y="6483115"/>
            <a:ext cx="0" cy="148800"/>
          </a:xfrm>
          <a:prstGeom prst="straightConnector1">
            <a:avLst/>
          </a:prstGeom>
          <a:noFill/>
          <a:ln w="12700" cap="flat" cmpd="sng">
            <a:solidFill>
              <a:schemeClr val="dk1"/>
            </a:solidFill>
            <a:prstDash val="solid"/>
            <a:round/>
            <a:headEnd type="none" w="sm" len="sm"/>
            <a:tailEnd type="none" w="sm" len="sm"/>
          </a:ln>
        </p:spPr>
      </p:cxnSp>
      <p:sp>
        <p:nvSpPr>
          <p:cNvPr id="150" name="Google Shape;150;p27"/>
          <p:cNvSpPr>
            <a:spLocks noGrp="1"/>
          </p:cNvSpPr>
          <p:nvPr>
            <p:ph type="media" idx="2"/>
          </p:nvPr>
        </p:nvSpPr>
        <p:spPr>
          <a:xfrm>
            <a:off x="0" y="1236663"/>
            <a:ext cx="12192000" cy="5621200"/>
          </a:xfrm>
          <a:prstGeom prst="rect">
            <a:avLst/>
          </a:prstGeom>
          <a:solidFill>
            <a:schemeClr val="accent1"/>
          </a:solidFill>
          <a:ln>
            <a:noFill/>
          </a:ln>
        </p:spPr>
        <p:txBody>
          <a:bodyPr spcFirstLastPara="1" wrap="square" lIns="91425" tIns="45700" rIns="91425" bIns="45700" anchor="t" anchorCtr="0">
            <a:noAutofit/>
          </a:bodyPr>
          <a:lstStyle>
            <a:lvl1pPr marR="0" lvl="0" algn="l" rtl="0">
              <a:lnSpc>
                <a:spcPct val="90000"/>
              </a:lnSpc>
              <a:spcBef>
                <a:spcPts val="2400"/>
              </a:spcBef>
              <a:spcAft>
                <a:spcPts val="0"/>
              </a:spcAft>
              <a:buClr>
                <a:schemeClr val="dk1"/>
              </a:buClr>
              <a:buSzPts val="2800"/>
              <a:buFont typeface="Arial"/>
              <a:buChar char="•"/>
              <a:defRPr sz="3733" b="0" i="0" u="none" strike="noStrike" cap="none">
                <a:solidFill>
                  <a:schemeClr val="dk2"/>
                </a:solidFill>
                <a:latin typeface="Calibri"/>
                <a:ea typeface="Calibri"/>
                <a:cs typeface="Calibri"/>
                <a:sym typeface="Calibri"/>
              </a:defRPr>
            </a:lvl1pPr>
            <a:lvl2pPr marR="0" lvl="1" algn="l" rtl="0">
              <a:lnSpc>
                <a:spcPct val="90000"/>
              </a:lnSpc>
              <a:spcBef>
                <a:spcPts val="1200"/>
              </a:spcBef>
              <a:spcAft>
                <a:spcPts val="0"/>
              </a:spcAft>
              <a:buClr>
                <a:schemeClr val="dk1"/>
              </a:buClr>
              <a:buSzPts val="2400"/>
              <a:buFont typeface="Merriweather Sans"/>
              <a:buChar char="–"/>
              <a:defRPr sz="3200" b="0" i="0" u="none" strike="noStrike" cap="none">
                <a:solidFill>
                  <a:schemeClr val="dk2"/>
                </a:solidFill>
                <a:latin typeface="Calibri"/>
                <a:ea typeface="Calibri"/>
                <a:cs typeface="Calibri"/>
                <a:sym typeface="Calibri"/>
              </a:defRPr>
            </a:lvl2pPr>
            <a:lvl3pPr marR="0" lvl="2" algn="l" rtl="0">
              <a:lnSpc>
                <a:spcPct val="90000"/>
              </a:lnSpc>
              <a:spcBef>
                <a:spcPts val="1200"/>
              </a:spcBef>
              <a:spcAft>
                <a:spcPts val="0"/>
              </a:spcAft>
              <a:buClr>
                <a:schemeClr val="dk1"/>
              </a:buClr>
              <a:buSzPts val="2000"/>
              <a:buFont typeface="Arial"/>
              <a:buChar char="•"/>
              <a:defRPr sz="2667" b="0" i="0" u="none" strike="noStrike" cap="none">
                <a:solidFill>
                  <a:schemeClr val="dk2"/>
                </a:solidFill>
                <a:latin typeface="Calibri"/>
                <a:ea typeface="Calibri"/>
                <a:cs typeface="Calibri"/>
                <a:sym typeface="Calibri"/>
              </a:defRPr>
            </a:lvl3pPr>
            <a:lvl4pPr marR="0" lvl="3" algn="l" rtl="0">
              <a:lnSpc>
                <a:spcPct val="90000"/>
              </a:lnSpc>
              <a:spcBef>
                <a:spcPts val="1200"/>
              </a:spcBef>
              <a:spcAft>
                <a:spcPts val="0"/>
              </a:spcAft>
              <a:buClr>
                <a:schemeClr val="dk1"/>
              </a:buClr>
              <a:buSzPts val="2000"/>
              <a:buFont typeface="Merriweather Sans"/>
              <a:buChar char="–"/>
              <a:defRPr sz="2667" b="0" i="0" u="none" strike="noStrike" cap="none">
                <a:solidFill>
                  <a:schemeClr val="dk2"/>
                </a:solidFill>
                <a:latin typeface="Calibri"/>
                <a:ea typeface="Calibri"/>
                <a:cs typeface="Calibri"/>
                <a:sym typeface="Calibri"/>
              </a:defRPr>
            </a:lvl4pPr>
            <a:lvl5pPr marR="0" lvl="4" algn="l" rtl="0">
              <a:lnSpc>
                <a:spcPct val="90000"/>
              </a:lnSpc>
              <a:spcBef>
                <a:spcPts val="1200"/>
              </a:spcBef>
              <a:spcAft>
                <a:spcPts val="0"/>
              </a:spcAft>
              <a:buClr>
                <a:schemeClr val="dk1"/>
              </a:buClr>
              <a:buSzPts val="2000"/>
              <a:buFont typeface="Arial"/>
              <a:buChar char="»"/>
              <a:defRPr sz="2667" b="0" i="0" u="none" strike="noStrike" cap="none">
                <a:solidFill>
                  <a:schemeClr val="dk2"/>
                </a:solidFill>
                <a:latin typeface="Calibri"/>
                <a:ea typeface="Calibri"/>
                <a:cs typeface="Calibri"/>
                <a:sym typeface="Calibri"/>
              </a:defRPr>
            </a:lvl5pPr>
            <a:lvl6pPr marR="0" lvl="5" algn="l" rtl="0">
              <a:spcBef>
                <a:spcPts val="533"/>
              </a:spcBef>
              <a:spcAft>
                <a:spcPts val="0"/>
              </a:spcAft>
              <a:buClr>
                <a:schemeClr val="dk1"/>
              </a:buClr>
              <a:buSzPts val="2000"/>
              <a:buFont typeface="Arial"/>
              <a:buChar char="•"/>
              <a:defRPr sz="2667" b="0" i="0" u="none" strike="noStrike" cap="none">
                <a:solidFill>
                  <a:schemeClr val="dk1"/>
                </a:solidFill>
                <a:latin typeface="Calibri"/>
                <a:ea typeface="Calibri"/>
                <a:cs typeface="Calibri"/>
                <a:sym typeface="Calibri"/>
              </a:defRPr>
            </a:lvl6pPr>
            <a:lvl7pPr marR="0" lvl="6" algn="l" rtl="0">
              <a:spcBef>
                <a:spcPts val="533"/>
              </a:spcBef>
              <a:spcAft>
                <a:spcPts val="0"/>
              </a:spcAft>
              <a:buClr>
                <a:schemeClr val="dk1"/>
              </a:buClr>
              <a:buSzPts val="2000"/>
              <a:buFont typeface="Arial"/>
              <a:buChar char="•"/>
              <a:defRPr sz="2667" b="0" i="0" u="none" strike="noStrike" cap="none">
                <a:solidFill>
                  <a:schemeClr val="dk1"/>
                </a:solidFill>
                <a:latin typeface="Calibri"/>
                <a:ea typeface="Calibri"/>
                <a:cs typeface="Calibri"/>
                <a:sym typeface="Calibri"/>
              </a:defRPr>
            </a:lvl7pPr>
            <a:lvl8pPr marR="0" lvl="7" algn="l" rtl="0">
              <a:spcBef>
                <a:spcPts val="533"/>
              </a:spcBef>
              <a:spcAft>
                <a:spcPts val="0"/>
              </a:spcAft>
              <a:buClr>
                <a:schemeClr val="dk1"/>
              </a:buClr>
              <a:buSzPts val="2000"/>
              <a:buFont typeface="Arial"/>
              <a:buChar char="•"/>
              <a:defRPr sz="2667" b="0" i="0" u="none" strike="noStrike" cap="none">
                <a:solidFill>
                  <a:schemeClr val="dk1"/>
                </a:solidFill>
                <a:latin typeface="Calibri"/>
                <a:ea typeface="Calibri"/>
                <a:cs typeface="Calibri"/>
                <a:sym typeface="Calibri"/>
              </a:defRPr>
            </a:lvl8pPr>
            <a:lvl9pPr marR="0" lvl="8" algn="l" rtl="0">
              <a:spcBef>
                <a:spcPts val="533"/>
              </a:spcBef>
              <a:spcAft>
                <a:spcPts val="0"/>
              </a:spcAft>
              <a:buClr>
                <a:schemeClr val="dk1"/>
              </a:buClr>
              <a:buSzPts val="2000"/>
              <a:buFont typeface="Arial"/>
              <a:buChar char="•"/>
              <a:defRPr sz="2667"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9374022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1_Title slide">
    <p:spTree>
      <p:nvGrpSpPr>
        <p:cNvPr id="1" name="Shape 151"/>
        <p:cNvGrpSpPr/>
        <p:nvPr/>
      </p:nvGrpSpPr>
      <p:grpSpPr>
        <a:xfrm>
          <a:off x="0" y="0"/>
          <a:ext cx="0" cy="0"/>
          <a:chOff x="0" y="0"/>
          <a:chExt cx="0" cy="0"/>
        </a:xfrm>
      </p:grpSpPr>
      <p:sp>
        <p:nvSpPr>
          <p:cNvPr id="152" name="Google Shape;152;p28"/>
          <p:cNvSpPr txBox="1">
            <a:spLocks noGrp="1"/>
          </p:cNvSpPr>
          <p:nvPr>
            <p:ph type="ctrTitle"/>
          </p:nvPr>
        </p:nvSpPr>
        <p:spPr>
          <a:xfrm>
            <a:off x="415611" y="992767"/>
            <a:ext cx="11360800" cy="2736800"/>
          </a:xfrm>
          <a:prstGeom prst="rect">
            <a:avLst/>
          </a:prstGeom>
        </p:spPr>
        <p:txBody>
          <a:bodyPr spcFirstLastPara="1" wrap="square" lIns="91425" tIns="45700" rIns="91425" bIns="45700" anchor="b" anchorCtr="0">
            <a:noAutofit/>
          </a:bodyPr>
          <a:lstStyle>
            <a:lvl1pPr lvl="0" algn="ctr" rtl="0">
              <a:spcBef>
                <a:spcPts val="0"/>
              </a:spcBef>
              <a:spcAft>
                <a:spcPts val="0"/>
              </a:spcAft>
              <a:buSzPts val="5200"/>
              <a:buNone/>
              <a:defRPr sz="6933"/>
            </a:lvl1pPr>
            <a:lvl2pPr lvl="1" algn="ctr" rtl="0">
              <a:spcBef>
                <a:spcPts val="0"/>
              </a:spcBef>
              <a:spcAft>
                <a:spcPts val="0"/>
              </a:spcAft>
              <a:buSzPts val="5200"/>
              <a:buNone/>
              <a:defRPr sz="6933"/>
            </a:lvl2pPr>
            <a:lvl3pPr lvl="2" algn="ctr" rtl="0">
              <a:spcBef>
                <a:spcPts val="0"/>
              </a:spcBef>
              <a:spcAft>
                <a:spcPts val="0"/>
              </a:spcAft>
              <a:buSzPts val="5200"/>
              <a:buNone/>
              <a:defRPr sz="6933"/>
            </a:lvl3pPr>
            <a:lvl4pPr lvl="3" algn="ctr" rtl="0">
              <a:spcBef>
                <a:spcPts val="0"/>
              </a:spcBef>
              <a:spcAft>
                <a:spcPts val="0"/>
              </a:spcAft>
              <a:buSzPts val="5200"/>
              <a:buNone/>
              <a:defRPr sz="6933"/>
            </a:lvl4pPr>
            <a:lvl5pPr lvl="4" algn="ctr" rtl="0">
              <a:spcBef>
                <a:spcPts val="0"/>
              </a:spcBef>
              <a:spcAft>
                <a:spcPts val="0"/>
              </a:spcAft>
              <a:buSzPts val="5200"/>
              <a:buNone/>
              <a:defRPr sz="6933"/>
            </a:lvl5pPr>
            <a:lvl6pPr lvl="5" algn="ctr" rtl="0">
              <a:spcBef>
                <a:spcPts val="0"/>
              </a:spcBef>
              <a:spcAft>
                <a:spcPts val="0"/>
              </a:spcAft>
              <a:buSzPts val="5200"/>
              <a:buNone/>
              <a:defRPr sz="6933"/>
            </a:lvl6pPr>
            <a:lvl7pPr lvl="6" algn="ctr" rtl="0">
              <a:spcBef>
                <a:spcPts val="0"/>
              </a:spcBef>
              <a:spcAft>
                <a:spcPts val="0"/>
              </a:spcAft>
              <a:buSzPts val="5200"/>
              <a:buNone/>
              <a:defRPr sz="6933"/>
            </a:lvl7pPr>
            <a:lvl8pPr lvl="7" algn="ctr" rtl="0">
              <a:spcBef>
                <a:spcPts val="0"/>
              </a:spcBef>
              <a:spcAft>
                <a:spcPts val="0"/>
              </a:spcAft>
              <a:buSzPts val="5200"/>
              <a:buNone/>
              <a:defRPr sz="6933"/>
            </a:lvl8pPr>
            <a:lvl9pPr lvl="8" algn="ctr" rtl="0">
              <a:spcBef>
                <a:spcPts val="0"/>
              </a:spcBef>
              <a:spcAft>
                <a:spcPts val="0"/>
              </a:spcAft>
              <a:buSzPts val="5200"/>
              <a:buNone/>
              <a:defRPr sz="6933"/>
            </a:lvl9pPr>
          </a:lstStyle>
          <a:p>
            <a:endParaRPr/>
          </a:p>
        </p:txBody>
      </p:sp>
      <p:sp>
        <p:nvSpPr>
          <p:cNvPr id="153" name="Google Shape;153;p28"/>
          <p:cNvSpPr txBox="1">
            <a:spLocks noGrp="1"/>
          </p:cNvSpPr>
          <p:nvPr>
            <p:ph type="subTitle" idx="1"/>
          </p:nvPr>
        </p:nvSpPr>
        <p:spPr>
          <a:xfrm>
            <a:off x="415600" y="3778833"/>
            <a:ext cx="11360800" cy="1056800"/>
          </a:xfrm>
          <a:prstGeom prst="rect">
            <a:avLst/>
          </a:prstGeom>
        </p:spPr>
        <p:txBody>
          <a:bodyPr spcFirstLastPara="1" wrap="square" lIns="91425" tIns="45700" rIns="91425" bIns="45700" anchor="t" anchorCtr="0">
            <a:noAutofit/>
          </a:bodyPr>
          <a:lstStyle>
            <a:lvl1pPr lvl="0" algn="ctr" rtl="0">
              <a:lnSpc>
                <a:spcPct val="100000"/>
              </a:lnSpc>
              <a:spcBef>
                <a:spcPts val="2400"/>
              </a:spcBef>
              <a:spcAft>
                <a:spcPts val="0"/>
              </a:spcAft>
              <a:buSzPts val="2800"/>
              <a:buNone/>
              <a:defRPr sz="3733"/>
            </a:lvl1pPr>
            <a:lvl2pPr lvl="1" algn="ctr" rtl="0">
              <a:lnSpc>
                <a:spcPct val="100000"/>
              </a:lnSpc>
              <a:spcBef>
                <a:spcPts val="1200"/>
              </a:spcBef>
              <a:spcAft>
                <a:spcPts val="0"/>
              </a:spcAft>
              <a:buSzPts val="2800"/>
              <a:buNone/>
              <a:defRPr sz="3733"/>
            </a:lvl2pPr>
            <a:lvl3pPr lvl="2" algn="ctr" rtl="0">
              <a:lnSpc>
                <a:spcPct val="100000"/>
              </a:lnSpc>
              <a:spcBef>
                <a:spcPts val="1200"/>
              </a:spcBef>
              <a:spcAft>
                <a:spcPts val="0"/>
              </a:spcAft>
              <a:buSzPts val="2800"/>
              <a:buNone/>
              <a:defRPr sz="3733"/>
            </a:lvl3pPr>
            <a:lvl4pPr lvl="3" algn="ctr" rtl="0">
              <a:lnSpc>
                <a:spcPct val="100000"/>
              </a:lnSpc>
              <a:spcBef>
                <a:spcPts val="1200"/>
              </a:spcBef>
              <a:spcAft>
                <a:spcPts val="0"/>
              </a:spcAft>
              <a:buSzPts val="2800"/>
              <a:buNone/>
              <a:defRPr sz="3733"/>
            </a:lvl4pPr>
            <a:lvl5pPr lvl="4" algn="ctr" rtl="0">
              <a:lnSpc>
                <a:spcPct val="100000"/>
              </a:lnSpc>
              <a:spcBef>
                <a:spcPts val="1200"/>
              </a:spcBef>
              <a:spcAft>
                <a:spcPts val="0"/>
              </a:spcAft>
              <a:buSzPts val="2800"/>
              <a:buNone/>
              <a:defRPr sz="3733"/>
            </a:lvl5pPr>
            <a:lvl6pPr lvl="5" algn="ctr" rtl="0">
              <a:lnSpc>
                <a:spcPct val="100000"/>
              </a:lnSpc>
              <a:spcBef>
                <a:spcPts val="533"/>
              </a:spcBef>
              <a:spcAft>
                <a:spcPts val="0"/>
              </a:spcAft>
              <a:buSzPts val="2800"/>
              <a:buNone/>
              <a:defRPr sz="3733"/>
            </a:lvl6pPr>
            <a:lvl7pPr lvl="6" algn="ctr" rtl="0">
              <a:lnSpc>
                <a:spcPct val="100000"/>
              </a:lnSpc>
              <a:spcBef>
                <a:spcPts val="533"/>
              </a:spcBef>
              <a:spcAft>
                <a:spcPts val="0"/>
              </a:spcAft>
              <a:buSzPts val="2800"/>
              <a:buNone/>
              <a:defRPr sz="3733"/>
            </a:lvl7pPr>
            <a:lvl8pPr lvl="7" algn="ctr" rtl="0">
              <a:lnSpc>
                <a:spcPct val="100000"/>
              </a:lnSpc>
              <a:spcBef>
                <a:spcPts val="533"/>
              </a:spcBef>
              <a:spcAft>
                <a:spcPts val="0"/>
              </a:spcAft>
              <a:buSzPts val="2800"/>
              <a:buNone/>
              <a:defRPr sz="3733"/>
            </a:lvl8pPr>
            <a:lvl9pPr lvl="8" algn="ctr" rtl="0">
              <a:lnSpc>
                <a:spcPct val="100000"/>
              </a:lnSpc>
              <a:spcBef>
                <a:spcPts val="533"/>
              </a:spcBef>
              <a:spcAft>
                <a:spcPts val="0"/>
              </a:spcAft>
              <a:buSzPts val="2800"/>
              <a:buNone/>
              <a:defRPr sz="3733"/>
            </a:lvl9pPr>
          </a:lstStyle>
          <a:p>
            <a:endParaRPr/>
          </a:p>
        </p:txBody>
      </p:sp>
      <p:sp>
        <p:nvSpPr>
          <p:cNvPr id="154" name="Google Shape;154;p28"/>
          <p:cNvSpPr txBox="1">
            <a:spLocks noGrp="1"/>
          </p:cNvSpPr>
          <p:nvPr>
            <p:ph type="sldNum" idx="12"/>
          </p:nvPr>
        </p:nvSpPr>
        <p:spPr>
          <a:xfrm>
            <a:off x="11296611" y="6217623"/>
            <a:ext cx="731600" cy="524800"/>
          </a:xfrm>
          <a:prstGeom prst="rect">
            <a:avLst/>
          </a:prstGeom>
        </p:spPr>
        <p:txBody>
          <a:bodyPr spcFirstLastPara="1" wrap="square" lIns="0" tIns="45700" rIns="0" bIns="457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4906923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159"/>
        <p:cNvGrpSpPr/>
        <p:nvPr/>
      </p:nvGrpSpPr>
      <p:grpSpPr>
        <a:xfrm>
          <a:off x="0" y="0"/>
          <a:ext cx="0" cy="0"/>
          <a:chOff x="0" y="0"/>
          <a:chExt cx="0" cy="0"/>
        </a:xfrm>
      </p:grpSpPr>
      <p:sp>
        <p:nvSpPr>
          <p:cNvPr id="160" name="Google Shape;160;p30"/>
          <p:cNvSpPr txBox="1">
            <a:spLocks noGrp="1"/>
          </p:cNvSpPr>
          <p:nvPr>
            <p:ph type="title"/>
          </p:nvPr>
        </p:nvSpPr>
        <p:spPr>
          <a:xfrm>
            <a:off x="653667" y="600200"/>
            <a:ext cx="8490400" cy="5454400"/>
          </a:xfrm>
          <a:prstGeom prst="rect">
            <a:avLst/>
          </a:prstGeom>
        </p:spPr>
        <p:txBody>
          <a:bodyPr spcFirstLastPara="1" wrap="square" lIns="91425" tIns="45700" rIns="91425" bIns="45700" anchor="ctr" anchorCtr="0">
            <a:noAutofit/>
          </a:bodyPr>
          <a:lstStyle>
            <a:lvl1pPr lvl="0" rtl="0">
              <a:spcBef>
                <a:spcPts val="0"/>
              </a:spcBef>
              <a:spcAft>
                <a:spcPts val="0"/>
              </a:spcAft>
              <a:buSzPts val="4800"/>
              <a:buNone/>
              <a:defRPr sz="6400"/>
            </a:lvl1pPr>
            <a:lvl2pPr lvl="1" rtl="0">
              <a:spcBef>
                <a:spcPts val="0"/>
              </a:spcBef>
              <a:spcAft>
                <a:spcPts val="0"/>
              </a:spcAft>
              <a:buSzPts val="4800"/>
              <a:buNone/>
              <a:defRPr sz="6400"/>
            </a:lvl2pPr>
            <a:lvl3pPr lvl="2" rtl="0">
              <a:spcBef>
                <a:spcPts val="0"/>
              </a:spcBef>
              <a:spcAft>
                <a:spcPts val="0"/>
              </a:spcAft>
              <a:buSzPts val="4800"/>
              <a:buNone/>
              <a:defRPr sz="6400"/>
            </a:lvl3pPr>
            <a:lvl4pPr lvl="3" rtl="0">
              <a:spcBef>
                <a:spcPts val="0"/>
              </a:spcBef>
              <a:spcAft>
                <a:spcPts val="0"/>
              </a:spcAft>
              <a:buSzPts val="4800"/>
              <a:buNone/>
              <a:defRPr sz="6400"/>
            </a:lvl4pPr>
            <a:lvl5pPr lvl="4" rtl="0">
              <a:spcBef>
                <a:spcPts val="0"/>
              </a:spcBef>
              <a:spcAft>
                <a:spcPts val="0"/>
              </a:spcAft>
              <a:buSzPts val="4800"/>
              <a:buNone/>
              <a:defRPr sz="6400"/>
            </a:lvl5pPr>
            <a:lvl6pPr lvl="5" rtl="0">
              <a:spcBef>
                <a:spcPts val="0"/>
              </a:spcBef>
              <a:spcAft>
                <a:spcPts val="0"/>
              </a:spcAft>
              <a:buSzPts val="4800"/>
              <a:buNone/>
              <a:defRPr sz="6400"/>
            </a:lvl6pPr>
            <a:lvl7pPr lvl="6" rtl="0">
              <a:spcBef>
                <a:spcPts val="0"/>
              </a:spcBef>
              <a:spcAft>
                <a:spcPts val="0"/>
              </a:spcAft>
              <a:buSzPts val="4800"/>
              <a:buNone/>
              <a:defRPr sz="6400"/>
            </a:lvl7pPr>
            <a:lvl8pPr lvl="7" rtl="0">
              <a:spcBef>
                <a:spcPts val="0"/>
              </a:spcBef>
              <a:spcAft>
                <a:spcPts val="0"/>
              </a:spcAft>
              <a:buSzPts val="4800"/>
              <a:buNone/>
              <a:defRPr sz="6400"/>
            </a:lvl8pPr>
            <a:lvl9pPr lvl="8" rtl="0">
              <a:spcBef>
                <a:spcPts val="0"/>
              </a:spcBef>
              <a:spcAft>
                <a:spcPts val="0"/>
              </a:spcAft>
              <a:buSzPts val="4800"/>
              <a:buNone/>
              <a:defRPr sz="6400"/>
            </a:lvl9pPr>
          </a:lstStyle>
          <a:p>
            <a:endParaRPr/>
          </a:p>
        </p:txBody>
      </p:sp>
      <p:sp>
        <p:nvSpPr>
          <p:cNvPr id="161" name="Google Shape;161;p30"/>
          <p:cNvSpPr txBox="1">
            <a:spLocks noGrp="1"/>
          </p:cNvSpPr>
          <p:nvPr>
            <p:ph type="sldNum" idx="12"/>
          </p:nvPr>
        </p:nvSpPr>
        <p:spPr>
          <a:xfrm>
            <a:off x="11296611" y="6217623"/>
            <a:ext cx="731600" cy="524800"/>
          </a:xfrm>
          <a:prstGeom prst="rect">
            <a:avLst/>
          </a:prstGeom>
        </p:spPr>
        <p:txBody>
          <a:bodyPr spcFirstLastPara="1" wrap="square" lIns="0" tIns="45700" rIns="0" bIns="457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2114860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3" name="Rectangle 2"/>
          <p:cNvSpPr/>
          <p:nvPr userDrawn="1"/>
        </p:nvSpPr>
        <p:spPr>
          <a:xfrm>
            <a:off x="0" y="-14108"/>
            <a:ext cx="12192000" cy="43859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5" name="Title 14"/>
          <p:cNvSpPr>
            <a:spLocks noGrp="1"/>
          </p:cNvSpPr>
          <p:nvPr userDrawn="1">
            <p:ph type="title"/>
          </p:nvPr>
        </p:nvSpPr>
        <p:spPr>
          <a:xfrm>
            <a:off x="609600" y="972493"/>
            <a:ext cx="8534400" cy="1141001"/>
          </a:xfrm>
        </p:spPr>
        <p:txBody>
          <a:bodyPr lIns="0" rIns="0" anchor="b" anchorCtr="0"/>
          <a:lstStyle>
            <a:lvl1pPr>
              <a:lnSpc>
                <a:spcPct val="80000"/>
              </a:lnSpc>
              <a:defRPr sz="5400" b="0"/>
            </a:lvl1pPr>
          </a:lstStyle>
          <a:p>
            <a:r>
              <a:rPr lang="en-US" dirty="0"/>
              <a:t>Click to edit Master title style</a:t>
            </a:r>
          </a:p>
        </p:txBody>
      </p:sp>
      <p:sp>
        <p:nvSpPr>
          <p:cNvPr id="17" name="Text Placeholder 16"/>
          <p:cNvSpPr>
            <a:spLocks noGrp="1"/>
          </p:cNvSpPr>
          <p:nvPr userDrawn="1">
            <p:ph type="body" sz="quarter" idx="10"/>
          </p:nvPr>
        </p:nvSpPr>
        <p:spPr>
          <a:xfrm>
            <a:off x="609601" y="2286531"/>
            <a:ext cx="8796867" cy="746125"/>
          </a:xfrm>
        </p:spPr>
        <p:txBody>
          <a:bodyPr lIns="0" rIns="0">
            <a:noAutofit/>
          </a:bodyPr>
          <a:lstStyle>
            <a:lvl1pPr marL="0" indent="0">
              <a:lnSpc>
                <a:spcPct val="80000"/>
              </a:lnSpc>
              <a:buNone/>
              <a:defRPr sz="3200">
                <a:solidFill>
                  <a:srgbClr val="FDD809"/>
                </a:solidFill>
              </a:defRPr>
            </a:lvl1pPr>
            <a:lvl2pPr marL="449251" indent="0">
              <a:buNone/>
              <a:defRPr sz="2800">
                <a:solidFill>
                  <a:srgbClr val="FFFFFF"/>
                </a:solidFill>
              </a:defRPr>
            </a:lvl2pPr>
            <a:lvl3pPr marL="861992" indent="0">
              <a:buNone/>
              <a:defRPr sz="2400">
                <a:solidFill>
                  <a:srgbClr val="FFFFFF"/>
                </a:solidFill>
              </a:defRPr>
            </a:lvl3pPr>
            <a:lvl4pPr marL="1317592" indent="0">
              <a:buNone/>
              <a:defRPr sz="2400">
                <a:solidFill>
                  <a:srgbClr val="FFFFFF"/>
                </a:solidFill>
              </a:defRPr>
            </a:lvl4pPr>
            <a:lvl5pPr marL="1714457" indent="0">
              <a:buNone/>
              <a:defRPr sz="2400">
                <a:solidFill>
                  <a:srgbClr val="FFFFFF"/>
                </a:solidFill>
              </a:defRPr>
            </a:lvl5pPr>
          </a:lstStyle>
          <a:p>
            <a:pPr lvl="0"/>
            <a:r>
              <a:rPr lang="en-US" dirty="0"/>
              <a:t>Click to edit Master text styles</a:t>
            </a:r>
          </a:p>
        </p:txBody>
      </p:sp>
      <p:sp>
        <p:nvSpPr>
          <p:cNvPr id="20" name="Text Placeholder 16"/>
          <p:cNvSpPr>
            <a:spLocks noGrp="1"/>
          </p:cNvSpPr>
          <p:nvPr userDrawn="1">
            <p:ph type="body" sz="quarter" idx="11" hasCustomPrompt="1"/>
          </p:nvPr>
        </p:nvSpPr>
        <p:spPr>
          <a:xfrm>
            <a:off x="609601" y="3870327"/>
            <a:ext cx="6714067" cy="297677"/>
          </a:xfrm>
        </p:spPr>
        <p:txBody>
          <a:bodyPr lIns="0" rIns="0">
            <a:noAutofit/>
          </a:bodyPr>
          <a:lstStyle>
            <a:lvl1pPr marL="0" indent="0">
              <a:lnSpc>
                <a:spcPct val="90000"/>
              </a:lnSpc>
              <a:buNone/>
              <a:defRPr sz="1800">
                <a:solidFill>
                  <a:srgbClr val="FFFFFF"/>
                </a:solidFill>
              </a:defRPr>
            </a:lvl1pPr>
            <a:lvl2pPr marL="449251" indent="0">
              <a:buNone/>
              <a:defRPr sz="2800">
                <a:solidFill>
                  <a:srgbClr val="FFFFFF"/>
                </a:solidFill>
              </a:defRPr>
            </a:lvl2pPr>
            <a:lvl3pPr marL="861992" indent="0">
              <a:buNone/>
              <a:defRPr sz="2400">
                <a:solidFill>
                  <a:srgbClr val="FFFFFF"/>
                </a:solidFill>
              </a:defRPr>
            </a:lvl3pPr>
            <a:lvl4pPr marL="1317592" indent="0">
              <a:buNone/>
              <a:defRPr sz="2400">
                <a:solidFill>
                  <a:srgbClr val="FFFFFF"/>
                </a:solidFill>
              </a:defRPr>
            </a:lvl4pPr>
            <a:lvl5pPr marL="1714457" indent="0">
              <a:buNone/>
              <a:defRPr sz="2400">
                <a:solidFill>
                  <a:srgbClr val="FFFFFF"/>
                </a:solidFill>
              </a:defRPr>
            </a:lvl5pPr>
          </a:lstStyle>
          <a:p>
            <a:pPr lvl="0"/>
            <a:r>
              <a:rPr lang="en-US" dirty="0"/>
              <a:t>April 27, 2018</a:t>
            </a:r>
          </a:p>
        </p:txBody>
      </p:sp>
      <p:sp>
        <p:nvSpPr>
          <p:cNvPr id="22" name="Text Placeholder 16"/>
          <p:cNvSpPr>
            <a:spLocks noGrp="1"/>
          </p:cNvSpPr>
          <p:nvPr userDrawn="1">
            <p:ph type="body" sz="quarter" idx="12" hasCustomPrompt="1"/>
          </p:nvPr>
        </p:nvSpPr>
        <p:spPr>
          <a:xfrm>
            <a:off x="609600" y="5137136"/>
            <a:ext cx="4306197" cy="1459169"/>
          </a:xfrm>
        </p:spPr>
        <p:txBody>
          <a:bodyPr lIns="0" rIns="0">
            <a:noAutofit/>
          </a:bodyPr>
          <a:lstStyle>
            <a:lvl1pPr marL="0" indent="0">
              <a:lnSpc>
                <a:spcPct val="100000"/>
              </a:lnSpc>
              <a:buNone/>
              <a:defRPr sz="1800">
                <a:solidFill>
                  <a:schemeClr val="bg1">
                    <a:lumMod val="50000"/>
                  </a:schemeClr>
                </a:solidFill>
              </a:defRPr>
            </a:lvl1pPr>
            <a:lvl2pPr marL="449251" indent="0">
              <a:buNone/>
              <a:defRPr sz="2800">
                <a:solidFill>
                  <a:srgbClr val="FFFFFF"/>
                </a:solidFill>
              </a:defRPr>
            </a:lvl2pPr>
            <a:lvl3pPr marL="861992" indent="0">
              <a:buNone/>
              <a:defRPr sz="2400">
                <a:solidFill>
                  <a:srgbClr val="FFFFFF"/>
                </a:solidFill>
              </a:defRPr>
            </a:lvl3pPr>
            <a:lvl4pPr marL="1317592" indent="0">
              <a:buNone/>
              <a:defRPr sz="2400">
                <a:solidFill>
                  <a:srgbClr val="FFFFFF"/>
                </a:solidFill>
              </a:defRPr>
            </a:lvl4pPr>
            <a:lvl5pPr marL="1714457" indent="0">
              <a:buNone/>
              <a:defRPr sz="2400">
                <a:solidFill>
                  <a:srgbClr val="FFFFFF"/>
                </a:solidFill>
              </a:defRPr>
            </a:lvl5pPr>
          </a:lstStyle>
          <a:p>
            <a:pPr lvl="0"/>
            <a:r>
              <a:rPr lang="en-US" dirty="0"/>
              <a:t>Presenter Name</a:t>
            </a:r>
            <a:br>
              <a:rPr lang="en-US" dirty="0"/>
            </a:br>
            <a:r>
              <a:rPr lang="en-US" dirty="0"/>
              <a:t>Contact information</a:t>
            </a:r>
          </a:p>
          <a:p>
            <a:pPr lvl="0"/>
            <a:r>
              <a:rPr lang="en-US" dirty="0"/>
              <a:t>Email</a:t>
            </a:r>
            <a:br>
              <a:rPr lang="en-US" dirty="0"/>
            </a:br>
            <a:r>
              <a:rPr lang="en-US" dirty="0"/>
              <a:t>Phone</a:t>
            </a:r>
          </a:p>
        </p:txBody>
      </p:sp>
      <p:sp>
        <p:nvSpPr>
          <p:cNvPr id="12" name="Right Triangle 11"/>
          <p:cNvSpPr/>
          <p:nvPr/>
        </p:nvSpPr>
        <p:spPr>
          <a:xfrm flipH="1" flipV="1">
            <a:off x="9811071" y="-14108"/>
            <a:ext cx="2401452" cy="4385987"/>
          </a:xfrm>
          <a:prstGeom prst="rtTriangle">
            <a:avLst/>
          </a:prstGeom>
          <a:solidFill>
            <a:srgbClr val="45A78E"/>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sz="1800" dirty="0"/>
          </a:p>
        </p:txBody>
      </p:sp>
    </p:spTree>
    <p:extLst>
      <p:ext uri="{BB962C8B-B14F-4D97-AF65-F5344CB8AC3E}">
        <p14:creationId xmlns:p14="http://schemas.microsoft.com/office/powerpoint/2010/main" val="38281702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09601" y="139615"/>
            <a:ext cx="9508067" cy="954348"/>
          </a:xfrm>
          <a:prstGeom prst="rect">
            <a:avLst/>
          </a:prstGeom>
        </p:spPr>
        <p:txBody>
          <a:bodyPr vert="horz" lIns="91440" tIns="45720" rIns="91440" bIns="45720" rtlCol="0" anchor="ctr">
            <a:noAutofit/>
          </a:bodyPr>
          <a:lstStyle/>
          <a:p>
            <a:r>
              <a:rPr lang="en-US" dirty="0"/>
              <a:t>Click to edit Master title style</a:t>
            </a:r>
          </a:p>
        </p:txBody>
      </p:sp>
      <p:sp>
        <p:nvSpPr>
          <p:cNvPr id="10" name="Slide Number Placeholder 2"/>
          <p:cNvSpPr>
            <a:spLocks noGrp="1"/>
          </p:cNvSpPr>
          <p:nvPr>
            <p:ph type="sldNum" sz="quarter" idx="4"/>
          </p:nvPr>
        </p:nvSpPr>
        <p:spPr>
          <a:xfrm>
            <a:off x="11187290" y="6358003"/>
            <a:ext cx="395111"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11208251" y="6483049"/>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609600" y="1446237"/>
            <a:ext cx="10972800" cy="4525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495337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609600" y="139613"/>
            <a:ext cx="9508000" cy="9544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72" name="Google Shape;72;p15"/>
          <p:cNvSpPr txBox="1">
            <a:spLocks noGrp="1"/>
          </p:cNvSpPr>
          <p:nvPr>
            <p:ph type="sldNum" idx="12"/>
          </p:nvPr>
        </p:nvSpPr>
        <p:spPr>
          <a:xfrm>
            <a:off x="11187288" y="6358001"/>
            <a:ext cx="395200" cy="3652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333">
                <a:solidFill>
                  <a:srgbClr val="042B4A"/>
                </a:solidFill>
                <a:latin typeface="Calibri"/>
                <a:ea typeface="Calibri"/>
                <a:cs typeface="Calibri"/>
                <a:sym typeface="Calibri"/>
              </a:defRPr>
            </a:lvl1pPr>
            <a:lvl2pPr marL="0" lvl="1" indent="0" algn="r" rtl="0">
              <a:spcBef>
                <a:spcPts val="0"/>
              </a:spcBef>
              <a:buNone/>
              <a:defRPr sz="1333">
                <a:solidFill>
                  <a:srgbClr val="042B4A"/>
                </a:solidFill>
                <a:latin typeface="Calibri"/>
                <a:ea typeface="Calibri"/>
                <a:cs typeface="Calibri"/>
                <a:sym typeface="Calibri"/>
              </a:defRPr>
            </a:lvl2pPr>
            <a:lvl3pPr marL="0" lvl="2" indent="0" algn="r" rtl="0">
              <a:spcBef>
                <a:spcPts val="0"/>
              </a:spcBef>
              <a:buNone/>
              <a:defRPr sz="1333">
                <a:solidFill>
                  <a:srgbClr val="042B4A"/>
                </a:solidFill>
                <a:latin typeface="Calibri"/>
                <a:ea typeface="Calibri"/>
                <a:cs typeface="Calibri"/>
                <a:sym typeface="Calibri"/>
              </a:defRPr>
            </a:lvl3pPr>
            <a:lvl4pPr marL="0" lvl="3" indent="0" algn="r" rtl="0">
              <a:spcBef>
                <a:spcPts val="0"/>
              </a:spcBef>
              <a:buNone/>
              <a:defRPr sz="1333">
                <a:solidFill>
                  <a:srgbClr val="042B4A"/>
                </a:solidFill>
                <a:latin typeface="Calibri"/>
                <a:ea typeface="Calibri"/>
                <a:cs typeface="Calibri"/>
                <a:sym typeface="Calibri"/>
              </a:defRPr>
            </a:lvl4pPr>
            <a:lvl5pPr marL="0" lvl="4" indent="0" algn="r" rtl="0">
              <a:spcBef>
                <a:spcPts val="0"/>
              </a:spcBef>
              <a:buNone/>
              <a:defRPr sz="1333">
                <a:solidFill>
                  <a:srgbClr val="042B4A"/>
                </a:solidFill>
                <a:latin typeface="Calibri"/>
                <a:ea typeface="Calibri"/>
                <a:cs typeface="Calibri"/>
                <a:sym typeface="Calibri"/>
              </a:defRPr>
            </a:lvl5pPr>
            <a:lvl6pPr marL="0" lvl="5" indent="0" algn="r" rtl="0">
              <a:spcBef>
                <a:spcPts val="0"/>
              </a:spcBef>
              <a:buNone/>
              <a:defRPr sz="1333">
                <a:solidFill>
                  <a:srgbClr val="042B4A"/>
                </a:solidFill>
                <a:latin typeface="Calibri"/>
                <a:ea typeface="Calibri"/>
                <a:cs typeface="Calibri"/>
                <a:sym typeface="Calibri"/>
              </a:defRPr>
            </a:lvl6pPr>
            <a:lvl7pPr marL="0" lvl="6" indent="0" algn="r" rtl="0">
              <a:spcBef>
                <a:spcPts val="0"/>
              </a:spcBef>
              <a:buNone/>
              <a:defRPr sz="1333">
                <a:solidFill>
                  <a:srgbClr val="042B4A"/>
                </a:solidFill>
                <a:latin typeface="Calibri"/>
                <a:ea typeface="Calibri"/>
                <a:cs typeface="Calibri"/>
                <a:sym typeface="Calibri"/>
              </a:defRPr>
            </a:lvl7pPr>
            <a:lvl8pPr marL="0" lvl="7" indent="0" algn="r" rtl="0">
              <a:spcBef>
                <a:spcPts val="0"/>
              </a:spcBef>
              <a:buNone/>
              <a:defRPr sz="1333">
                <a:solidFill>
                  <a:srgbClr val="042B4A"/>
                </a:solidFill>
                <a:latin typeface="Calibri"/>
                <a:ea typeface="Calibri"/>
                <a:cs typeface="Calibri"/>
                <a:sym typeface="Calibri"/>
              </a:defRPr>
            </a:lvl8pPr>
            <a:lvl9pPr marL="0" lvl="8" indent="0" algn="r" rtl="0">
              <a:spcBef>
                <a:spcPts val="0"/>
              </a:spcBef>
              <a:buNone/>
              <a:defRPr sz="1333">
                <a:solidFill>
                  <a:srgbClr val="042B4A"/>
                </a:solidFill>
                <a:latin typeface="Calibri"/>
                <a:ea typeface="Calibri"/>
                <a:cs typeface="Calibri"/>
                <a:sym typeface="Calibri"/>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 sz="1333" b="0" i="0" u="none" strike="noStrike" kern="1200" cap="none" spc="0" normalizeH="0" baseline="0" noProof="0" smtClean="0">
                <a:ln>
                  <a:noFill/>
                </a:ln>
                <a:solidFill>
                  <a:srgbClr val="042B4A"/>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 sz="1333" b="0" i="0" u="none" strike="noStrike" kern="1200" cap="none" spc="0" normalizeH="0" baseline="0" noProof="0">
              <a:ln>
                <a:noFill/>
              </a:ln>
              <a:solidFill>
                <a:srgbClr val="042B4A"/>
              </a:solidFill>
              <a:effectLst/>
              <a:uLnTx/>
              <a:uFillTx/>
              <a:latin typeface="Calibri"/>
              <a:ea typeface="Calibri"/>
              <a:cs typeface="Calibri"/>
              <a:sym typeface="Calibri"/>
            </a:endParaRPr>
          </a:p>
        </p:txBody>
      </p:sp>
      <p:cxnSp>
        <p:nvCxnSpPr>
          <p:cNvPr id="73" name="Google Shape;73;p15"/>
          <p:cNvCxnSpPr/>
          <p:nvPr/>
        </p:nvCxnSpPr>
        <p:spPr>
          <a:xfrm rot="10800000">
            <a:off x="11208251" y="6483115"/>
            <a:ext cx="0" cy="148800"/>
          </a:xfrm>
          <a:prstGeom prst="straightConnector1">
            <a:avLst/>
          </a:prstGeom>
          <a:noFill/>
          <a:ln w="12700" cap="flat" cmpd="sng">
            <a:solidFill>
              <a:schemeClr val="dk1"/>
            </a:solidFill>
            <a:prstDash val="solid"/>
            <a:round/>
            <a:headEnd type="none" w="sm" len="sm"/>
            <a:tailEnd type="none" w="sm" len="sm"/>
          </a:ln>
        </p:spPr>
      </p:cxnSp>
      <p:sp>
        <p:nvSpPr>
          <p:cNvPr id="74" name="Google Shape;74;p15"/>
          <p:cNvSpPr txBox="1">
            <a:spLocks noGrp="1"/>
          </p:cNvSpPr>
          <p:nvPr>
            <p:ph type="body" idx="1"/>
          </p:nvPr>
        </p:nvSpPr>
        <p:spPr>
          <a:xfrm>
            <a:off x="609600" y="1446235"/>
            <a:ext cx="10972800" cy="4526000"/>
          </a:xfrm>
          <a:prstGeom prst="rect">
            <a:avLst/>
          </a:prstGeom>
          <a:noFill/>
          <a:ln>
            <a:noFill/>
          </a:ln>
        </p:spPr>
        <p:txBody>
          <a:bodyPr spcFirstLastPara="1" wrap="square" lIns="91425" tIns="45700" rIns="91425" bIns="45700" anchor="t" anchorCtr="0">
            <a:noAutofit/>
          </a:bodyPr>
          <a:lstStyle>
            <a:lvl1pPr marL="609585" lvl="0" indent="-457189" algn="l" rtl="0">
              <a:lnSpc>
                <a:spcPct val="90000"/>
              </a:lnSpc>
              <a:spcBef>
                <a:spcPts val="2400"/>
              </a:spcBef>
              <a:spcAft>
                <a:spcPts val="0"/>
              </a:spcAft>
              <a:buSzPts val="1800"/>
              <a:buChar char="•"/>
              <a:defRPr/>
            </a:lvl1pPr>
            <a:lvl2pPr marL="1219170" lvl="1" indent="-457189" algn="l" rtl="0">
              <a:lnSpc>
                <a:spcPct val="90000"/>
              </a:lnSpc>
              <a:spcBef>
                <a:spcPts val="1200"/>
              </a:spcBef>
              <a:spcAft>
                <a:spcPts val="0"/>
              </a:spcAft>
              <a:buSzPts val="1800"/>
              <a:buChar char="–"/>
              <a:defRPr/>
            </a:lvl2pPr>
            <a:lvl3pPr marL="1828754" lvl="2" indent="-457189" algn="l" rtl="0">
              <a:lnSpc>
                <a:spcPct val="90000"/>
              </a:lnSpc>
              <a:spcBef>
                <a:spcPts val="1200"/>
              </a:spcBef>
              <a:spcAft>
                <a:spcPts val="0"/>
              </a:spcAft>
              <a:buSzPts val="1800"/>
              <a:buChar char="•"/>
              <a:defRPr/>
            </a:lvl3pPr>
            <a:lvl4pPr marL="2438339" lvl="3" indent="-457189" algn="l" rtl="0">
              <a:lnSpc>
                <a:spcPct val="90000"/>
              </a:lnSpc>
              <a:spcBef>
                <a:spcPts val="1200"/>
              </a:spcBef>
              <a:spcAft>
                <a:spcPts val="0"/>
              </a:spcAft>
              <a:buSzPts val="1800"/>
              <a:buChar char="–"/>
              <a:defRPr/>
            </a:lvl4pPr>
            <a:lvl5pPr marL="3047924" lvl="4" indent="-457189" algn="l" rtl="0">
              <a:lnSpc>
                <a:spcPct val="90000"/>
              </a:lnSpc>
              <a:spcBef>
                <a:spcPts val="1200"/>
              </a:spcBef>
              <a:spcAft>
                <a:spcPts val="0"/>
              </a:spcAft>
              <a:buSzPts val="1800"/>
              <a:buChar char="»"/>
              <a:defRPr/>
            </a:lvl5pPr>
            <a:lvl6pPr marL="3657509" lvl="5" indent="-457189" algn="l" rtl="0">
              <a:spcBef>
                <a:spcPts val="480"/>
              </a:spcBef>
              <a:spcAft>
                <a:spcPts val="0"/>
              </a:spcAft>
              <a:buClr>
                <a:schemeClr val="dk1"/>
              </a:buClr>
              <a:buSzPts val="1800"/>
              <a:buChar char="•"/>
              <a:defRPr/>
            </a:lvl6pPr>
            <a:lvl7pPr marL="4267093" lvl="6" indent="-457189" algn="l" rtl="0">
              <a:spcBef>
                <a:spcPts val="480"/>
              </a:spcBef>
              <a:spcAft>
                <a:spcPts val="0"/>
              </a:spcAft>
              <a:buClr>
                <a:schemeClr val="dk1"/>
              </a:buClr>
              <a:buSzPts val="1800"/>
              <a:buChar char="•"/>
              <a:defRPr/>
            </a:lvl7pPr>
            <a:lvl8pPr marL="4876678" lvl="7" indent="-457189" algn="l" rtl="0">
              <a:spcBef>
                <a:spcPts val="480"/>
              </a:spcBef>
              <a:spcAft>
                <a:spcPts val="0"/>
              </a:spcAft>
              <a:buClr>
                <a:schemeClr val="dk1"/>
              </a:buClr>
              <a:buSzPts val="1800"/>
              <a:buChar char="•"/>
              <a:defRPr/>
            </a:lvl8pPr>
            <a:lvl9pPr marL="5486263" lvl="8" indent="-457189" algn="l" rtl="0">
              <a:spcBef>
                <a:spcPts val="48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139443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2 Content Boxes">
  <p:cSld name="2 Content Boxes">
    <p:spTree>
      <p:nvGrpSpPr>
        <p:cNvPr id="1" name="Shape 75"/>
        <p:cNvGrpSpPr/>
        <p:nvPr/>
      </p:nvGrpSpPr>
      <p:grpSpPr>
        <a:xfrm>
          <a:off x="0" y="0"/>
          <a:ext cx="0" cy="0"/>
          <a:chOff x="0" y="0"/>
          <a:chExt cx="0" cy="0"/>
        </a:xfrm>
      </p:grpSpPr>
      <p:sp>
        <p:nvSpPr>
          <p:cNvPr id="76" name="Google Shape;76;p16"/>
          <p:cNvSpPr txBox="1">
            <a:spLocks noGrp="1"/>
          </p:cNvSpPr>
          <p:nvPr>
            <p:ph type="title"/>
          </p:nvPr>
        </p:nvSpPr>
        <p:spPr>
          <a:xfrm>
            <a:off x="609600" y="139613"/>
            <a:ext cx="9508000" cy="9544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11187288" y="6358001"/>
            <a:ext cx="395200" cy="3652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333">
                <a:solidFill>
                  <a:srgbClr val="042B4A"/>
                </a:solidFill>
                <a:latin typeface="Calibri"/>
                <a:ea typeface="Calibri"/>
                <a:cs typeface="Calibri"/>
                <a:sym typeface="Calibri"/>
              </a:defRPr>
            </a:lvl1pPr>
            <a:lvl2pPr marL="0" lvl="1" indent="0" algn="r" rtl="0">
              <a:spcBef>
                <a:spcPts val="0"/>
              </a:spcBef>
              <a:buNone/>
              <a:defRPr sz="1333">
                <a:solidFill>
                  <a:srgbClr val="042B4A"/>
                </a:solidFill>
                <a:latin typeface="Calibri"/>
                <a:ea typeface="Calibri"/>
                <a:cs typeface="Calibri"/>
                <a:sym typeface="Calibri"/>
              </a:defRPr>
            </a:lvl2pPr>
            <a:lvl3pPr marL="0" lvl="2" indent="0" algn="r" rtl="0">
              <a:spcBef>
                <a:spcPts val="0"/>
              </a:spcBef>
              <a:buNone/>
              <a:defRPr sz="1333">
                <a:solidFill>
                  <a:srgbClr val="042B4A"/>
                </a:solidFill>
                <a:latin typeface="Calibri"/>
                <a:ea typeface="Calibri"/>
                <a:cs typeface="Calibri"/>
                <a:sym typeface="Calibri"/>
              </a:defRPr>
            </a:lvl3pPr>
            <a:lvl4pPr marL="0" lvl="3" indent="0" algn="r" rtl="0">
              <a:spcBef>
                <a:spcPts val="0"/>
              </a:spcBef>
              <a:buNone/>
              <a:defRPr sz="1333">
                <a:solidFill>
                  <a:srgbClr val="042B4A"/>
                </a:solidFill>
                <a:latin typeface="Calibri"/>
                <a:ea typeface="Calibri"/>
                <a:cs typeface="Calibri"/>
                <a:sym typeface="Calibri"/>
              </a:defRPr>
            </a:lvl4pPr>
            <a:lvl5pPr marL="0" lvl="4" indent="0" algn="r" rtl="0">
              <a:spcBef>
                <a:spcPts val="0"/>
              </a:spcBef>
              <a:buNone/>
              <a:defRPr sz="1333">
                <a:solidFill>
                  <a:srgbClr val="042B4A"/>
                </a:solidFill>
                <a:latin typeface="Calibri"/>
                <a:ea typeface="Calibri"/>
                <a:cs typeface="Calibri"/>
                <a:sym typeface="Calibri"/>
              </a:defRPr>
            </a:lvl5pPr>
            <a:lvl6pPr marL="0" lvl="5" indent="0" algn="r" rtl="0">
              <a:spcBef>
                <a:spcPts val="0"/>
              </a:spcBef>
              <a:buNone/>
              <a:defRPr sz="1333">
                <a:solidFill>
                  <a:srgbClr val="042B4A"/>
                </a:solidFill>
                <a:latin typeface="Calibri"/>
                <a:ea typeface="Calibri"/>
                <a:cs typeface="Calibri"/>
                <a:sym typeface="Calibri"/>
              </a:defRPr>
            </a:lvl6pPr>
            <a:lvl7pPr marL="0" lvl="6" indent="0" algn="r" rtl="0">
              <a:spcBef>
                <a:spcPts val="0"/>
              </a:spcBef>
              <a:buNone/>
              <a:defRPr sz="1333">
                <a:solidFill>
                  <a:srgbClr val="042B4A"/>
                </a:solidFill>
                <a:latin typeface="Calibri"/>
                <a:ea typeface="Calibri"/>
                <a:cs typeface="Calibri"/>
                <a:sym typeface="Calibri"/>
              </a:defRPr>
            </a:lvl7pPr>
            <a:lvl8pPr marL="0" lvl="7" indent="0" algn="r" rtl="0">
              <a:spcBef>
                <a:spcPts val="0"/>
              </a:spcBef>
              <a:buNone/>
              <a:defRPr sz="1333">
                <a:solidFill>
                  <a:srgbClr val="042B4A"/>
                </a:solidFill>
                <a:latin typeface="Calibri"/>
                <a:ea typeface="Calibri"/>
                <a:cs typeface="Calibri"/>
                <a:sym typeface="Calibri"/>
              </a:defRPr>
            </a:lvl8pPr>
            <a:lvl9pPr marL="0" lvl="8" indent="0" algn="r" rtl="0">
              <a:spcBef>
                <a:spcPts val="0"/>
              </a:spcBef>
              <a:buNone/>
              <a:defRPr sz="1333">
                <a:solidFill>
                  <a:srgbClr val="042B4A"/>
                </a:solidFill>
                <a:latin typeface="Calibri"/>
                <a:ea typeface="Calibri"/>
                <a:cs typeface="Calibri"/>
                <a:sym typeface="Calibri"/>
              </a:defRPr>
            </a:lvl9pPr>
          </a:lstStyle>
          <a:p>
            <a:fld id="{00000000-1234-1234-1234-123412341234}" type="slidenum">
              <a:rPr lang="en" smtClean="0"/>
              <a:pPr/>
              <a:t>‹#›</a:t>
            </a:fld>
            <a:endParaRPr lang="en"/>
          </a:p>
        </p:txBody>
      </p:sp>
      <p:cxnSp>
        <p:nvCxnSpPr>
          <p:cNvPr id="78" name="Google Shape;78;p16"/>
          <p:cNvCxnSpPr/>
          <p:nvPr/>
        </p:nvCxnSpPr>
        <p:spPr>
          <a:xfrm rot="10800000">
            <a:off x="11208251" y="6483115"/>
            <a:ext cx="0" cy="148800"/>
          </a:xfrm>
          <a:prstGeom prst="straightConnector1">
            <a:avLst/>
          </a:prstGeom>
          <a:noFill/>
          <a:ln w="12700" cap="flat" cmpd="sng">
            <a:solidFill>
              <a:schemeClr val="dk1"/>
            </a:solidFill>
            <a:prstDash val="solid"/>
            <a:round/>
            <a:headEnd type="none" w="sm" len="sm"/>
            <a:tailEnd type="none" w="sm" len="sm"/>
          </a:ln>
        </p:spPr>
      </p:cxnSp>
      <p:sp>
        <p:nvSpPr>
          <p:cNvPr id="79" name="Google Shape;79;p16"/>
          <p:cNvSpPr txBox="1">
            <a:spLocks noGrp="1"/>
          </p:cNvSpPr>
          <p:nvPr>
            <p:ph type="body" idx="1"/>
          </p:nvPr>
        </p:nvSpPr>
        <p:spPr>
          <a:xfrm>
            <a:off x="609600" y="1446235"/>
            <a:ext cx="5204000" cy="4526000"/>
          </a:xfrm>
          <a:prstGeom prst="rect">
            <a:avLst/>
          </a:prstGeom>
          <a:noFill/>
          <a:ln>
            <a:noFill/>
          </a:ln>
        </p:spPr>
        <p:txBody>
          <a:bodyPr spcFirstLastPara="1" wrap="square" lIns="91425" tIns="45700" rIns="91425" bIns="45700" anchor="t" anchorCtr="0">
            <a:noAutofit/>
          </a:bodyPr>
          <a:lstStyle>
            <a:lvl1pPr marL="609585" lvl="0" indent="-507987" algn="l" rtl="0">
              <a:lnSpc>
                <a:spcPct val="90000"/>
              </a:lnSpc>
              <a:spcBef>
                <a:spcPts val="2400"/>
              </a:spcBef>
              <a:spcAft>
                <a:spcPts val="0"/>
              </a:spcAft>
              <a:buSzPts val="2400"/>
              <a:buChar char="•"/>
              <a:defRPr sz="3200"/>
            </a:lvl1pPr>
            <a:lvl2pPr marL="1219170" lvl="1" indent="-474121" algn="l" rtl="0">
              <a:lnSpc>
                <a:spcPct val="90000"/>
              </a:lnSpc>
              <a:spcBef>
                <a:spcPts val="1200"/>
              </a:spcBef>
              <a:spcAft>
                <a:spcPts val="0"/>
              </a:spcAft>
              <a:buSzPts val="2000"/>
              <a:buChar char="–"/>
              <a:defRPr sz="2667"/>
            </a:lvl2pPr>
            <a:lvl3pPr marL="1828754" lvl="2" indent="-457189" algn="l" rtl="0">
              <a:lnSpc>
                <a:spcPct val="90000"/>
              </a:lnSpc>
              <a:spcBef>
                <a:spcPts val="1200"/>
              </a:spcBef>
              <a:spcAft>
                <a:spcPts val="0"/>
              </a:spcAft>
              <a:buSzPts val="1800"/>
              <a:buChar char="•"/>
              <a:defRPr sz="2400"/>
            </a:lvl3pPr>
            <a:lvl4pPr marL="2438339" lvl="3" indent="-457189" algn="l" rtl="0">
              <a:lnSpc>
                <a:spcPct val="90000"/>
              </a:lnSpc>
              <a:spcBef>
                <a:spcPts val="1200"/>
              </a:spcBef>
              <a:spcAft>
                <a:spcPts val="0"/>
              </a:spcAft>
              <a:buSzPts val="1800"/>
              <a:buChar char="–"/>
              <a:defRPr sz="2400"/>
            </a:lvl4pPr>
            <a:lvl5pPr marL="3047924" lvl="4" indent="-457189" algn="l" rtl="0">
              <a:lnSpc>
                <a:spcPct val="90000"/>
              </a:lnSpc>
              <a:spcBef>
                <a:spcPts val="1200"/>
              </a:spcBef>
              <a:spcAft>
                <a:spcPts val="0"/>
              </a:spcAft>
              <a:buSzPts val="1800"/>
              <a:buChar char="»"/>
              <a:defRPr sz="2400"/>
            </a:lvl5pPr>
            <a:lvl6pPr marL="3657509" lvl="5" indent="-457189" algn="l" rtl="0">
              <a:spcBef>
                <a:spcPts val="480"/>
              </a:spcBef>
              <a:spcAft>
                <a:spcPts val="0"/>
              </a:spcAft>
              <a:buClr>
                <a:schemeClr val="dk1"/>
              </a:buClr>
              <a:buSzPts val="1800"/>
              <a:buChar char="•"/>
              <a:defRPr/>
            </a:lvl6pPr>
            <a:lvl7pPr marL="4267093" lvl="6" indent="-457189" algn="l" rtl="0">
              <a:spcBef>
                <a:spcPts val="480"/>
              </a:spcBef>
              <a:spcAft>
                <a:spcPts val="0"/>
              </a:spcAft>
              <a:buClr>
                <a:schemeClr val="dk1"/>
              </a:buClr>
              <a:buSzPts val="1800"/>
              <a:buChar char="•"/>
              <a:defRPr/>
            </a:lvl7pPr>
            <a:lvl8pPr marL="4876678" lvl="7" indent="-457189" algn="l" rtl="0">
              <a:spcBef>
                <a:spcPts val="480"/>
              </a:spcBef>
              <a:spcAft>
                <a:spcPts val="0"/>
              </a:spcAft>
              <a:buClr>
                <a:schemeClr val="dk1"/>
              </a:buClr>
              <a:buSzPts val="1800"/>
              <a:buChar char="•"/>
              <a:defRPr/>
            </a:lvl8pPr>
            <a:lvl9pPr marL="5486263" lvl="8" indent="-457189" algn="l" rtl="0">
              <a:spcBef>
                <a:spcPts val="480"/>
              </a:spcBef>
              <a:spcAft>
                <a:spcPts val="0"/>
              </a:spcAft>
              <a:buClr>
                <a:schemeClr val="dk1"/>
              </a:buClr>
              <a:buSzPts val="1800"/>
              <a:buChar char="•"/>
              <a:defRPr/>
            </a:lvl9pPr>
          </a:lstStyle>
          <a:p>
            <a:endParaRPr/>
          </a:p>
        </p:txBody>
      </p:sp>
      <p:sp>
        <p:nvSpPr>
          <p:cNvPr id="80" name="Google Shape;80;p16"/>
          <p:cNvSpPr txBox="1">
            <a:spLocks noGrp="1"/>
          </p:cNvSpPr>
          <p:nvPr>
            <p:ph type="body" idx="2"/>
          </p:nvPr>
        </p:nvSpPr>
        <p:spPr>
          <a:xfrm>
            <a:off x="6375397" y="1446235"/>
            <a:ext cx="5204000" cy="4526000"/>
          </a:xfrm>
          <a:prstGeom prst="rect">
            <a:avLst/>
          </a:prstGeom>
          <a:noFill/>
          <a:ln>
            <a:noFill/>
          </a:ln>
        </p:spPr>
        <p:txBody>
          <a:bodyPr spcFirstLastPara="1" wrap="square" lIns="91425" tIns="45700" rIns="91425" bIns="45700" anchor="t" anchorCtr="0">
            <a:noAutofit/>
          </a:bodyPr>
          <a:lstStyle>
            <a:lvl1pPr marL="609585" lvl="0" indent="-507987" algn="l" rtl="0">
              <a:lnSpc>
                <a:spcPct val="90000"/>
              </a:lnSpc>
              <a:spcBef>
                <a:spcPts val="2400"/>
              </a:spcBef>
              <a:spcAft>
                <a:spcPts val="0"/>
              </a:spcAft>
              <a:buSzPts val="2400"/>
              <a:buChar char="•"/>
              <a:defRPr sz="3200"/>
            </a:lvl1pPr>
            <a:lvl2pPr marL="1219170" lvl="1" indent="-474121" algn="l" rtl="0">
              <a:lnSpc>
                <a:spcPct val="90000"/>
              </a:lnSpc>
              <a:spcBef>
                <a:spcPts val="1200"/>
              </a:spcBef>
              <a:spcAft>
                <a:spcPts val="0"/>
              </a:spcAft>
              <a:buSzPts val="2000"/>
              <a:buChar char="–"/>
              <a:defRPr sz="2667"/>
            </a:lvl2pPr>
            <a:lvl3pPr marL="1828754" lvl="2" indent="-457189" algn="l" rtl="0">
              <a:lnSpc>
                <a:spcPct val="90000"/>
              </a:lnSpc>
              <a:spcBef>
                <a:spcPts val="1200"/>
              </a:spcBef>
              <a:spcAft>
                <a:spcPts val="0"/>
              </a:spcAft>
              <a:buSzPts val="1800"/>
              <a:buChar char="•"/>
              <a:defRPr sz="2400"/>
            </a:lvl3pPr>
            <a:lvl4pPr marL="2438339" lvl="3" indent="-457189" algn="l" rtl="0">
              <a:lnSpc>
                <a:spcPct val="90000"/>
              </a:lnSpc>
              <a:spcBef>
                <a:spcPts val="1200"/>
              </a:spcBef>
              <a:spcAft>
                <a:spcPts val="0"/>
              </a:spcAft>
              <a:buSzPts val="1800"/>
              <a:buChar char="–"/>
              <a:defRPr sz="2400"/>
            </a:lvl4pPr>
            <a:lvl5pPr marL="3047924" lvl="4" indent="-457189" algn="l" rtl="0">
              <a:lnSpc>
                <a:spcPct val="90000"/>
              </a:lnSpc>
              <a:spcBef>
                <a:spcPts val="1200"/>
              </a:spcBef>
              <a:spcAft>
                <a:spcPts val="0"/>
              </a:spcAft>
              <a:buSzPts val="1800"/>
              <a:buChar char="»"/>
              <a:defRPr sz="2400"/>
            </a:lvl5pPr>
            <a:lvl6pPr marL="3657509" lvl="5" indent="-457189" algn="l" rtl="0">
              <a:spcBef>
                <a:spcPts val="480"/>
              </a:spcBef>
              <a:spcAft>
                <a:spcPts val="0"/>
              </a:spcAft>
              <a:buClr>
                <a:schemeClr val="dk1"/>
              </a:buClr>
              <a:buSzPts val="1800"/>
              <a:buChar char="•"/>
              <a:defRPr/>
            </a:lvl6pPr>
            <a:lvl7pPr marL="4267093" lvl="6" indent="-457189" algn="l" rtl="0">
              <a:spcBef>
                <a:spcPts val="480"/>
              </a:spcBef>
              <a:spcAft>
                <a:spcPts val="0"/>
              </a:spcAft>
              <a:buClr>
                <a:schemeClr val="dk1"/>
              </a:buClr>
              <a:buSzPts val="1800"/>
              <a:buChar char="•"/>
              <a:defRPr/>
            </a:lvl7pPr>
            <a:lvl8pPr marL="4876678" lvl="7" indent="-457189" algn="l" rtl="0">
              <a:spcBef>
                <a:spcPts val="480"/>
              </a:spcBef>
              <a:spcAft>
                <a:spcPts val="0"/>
              </a:spcAft>
              <a:buClr>
                <a:schemeClr val="dk1"/>
              </a:buClr>
              <a:buSzPts val="1800"/>
              <a:buChar char="•"/>
              <a:defRPr/>
            </a:lvl8pPr>
            <a:lvl9pPr marL="5486263" lvl="8" indent="-457189" algn="l" rtl="0">
              <a:spcBef>
                <a:spcPts val="48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170897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 Column">
  <p:cSld name="2 Column">
    <p:spTree>
      <p:nvGrpSpPr>
        <p:cNvPr id="1" name="Shape 86"/>
        <p:cNvGrpSpPr/>
        <p:nvPr/>
      </p:nvGrpSpPr>
      <p:grpSpPr>
        <a:xfrm>
          <a:off x="0" y="0"/>
          <a:ext cx="0" cy="0"/>
          <a:chOff x="0" y="0"/>
          <a:chExt cx="0" cy="0"/>
        </a:xfrm>
      </p:grpSpPr>
      <p:sp>
        <p:nvSpPr>
          <p:cNvPr id="87" name="Google Shape;87;p18"/>
          <p:cNvSpPr txBox="1">
            <a:spLocks noGrp="1"/>
          </p:cNvSpPr>
          <p:nvPr>
            <p:ph type="body" idx="1"/>
          </p:nvPr>
        </p:nvSpPr>
        <p:spPr>
          <a:xfrm>
            <a:off x="609600" y="1463065"/>
            <a:ext cx="5176000" cy="494800"/>
          </a:xfrm>
          <a:prstGeom prst="rect">
            <a:avLst/>
          </a:prstGeom>
          <a:solidFill>
            <a:srgbClr val="042B4A"/>
          </a:solidFill>
          <a:ln>
            <a:noFill/>
          </a:ln>
        </p:spPr>
        <p:txBody>
          <a:bodyPr spcFirstLastPara="1" wrap="square" lIns="91425" tIns="0" rIns="91425" bIns="45700" anchor="ctr" anchorCtr="0">
            <a:noAutofit/>
          </a:bodyPr>
          <a:lstStyle>
            <a:lvl1pPr marL="609585" lvl="0" indent="-304792" algn="ctr" rtl="0">
              <a:lnSpc>
                <a:spcPct val="90000"/>
              </a:lnSpc>
              <a:spcBef>
                <a:spcPts val="2400"/>
              </a:spcBef>
              <a:spcAft>
                <a:spcPts val="0"/>
              </a:spcAft>
              <a:buSzPts val="2000"/>
              <a:buNone/>
              <a:defRPr sz="2667" b="1">
                <a:solidFill>
                  <a:schemeClr val="lt1"/>
                </a:solidFill>
              </a:defRPr>
            </a:lvl1pPr>
            <a:lvl2pPr marL="1219170" lvl="1" indent="-304792" algn="l" rtl="0">
              <a:lnSpc>
                <a:spcPct val="90000"/>
              </a:lnSpc>
              <a:spcBef>
                <a:spcPts val="1200"/>
              </a:spcBef>
              <a:spcAft>
                <a:spcPts val="0"/>
              </a:spcAft>
              <a:buSzPts val="2000"/>
              <a:buNone/>
              <a:defRPr sz="2667" b="1"/>
            </a:lvl2pPr>
            <a:lvl3pPr marL="1828754" lvl="2" indent="-304792" algn="l" rtl="0">
              <a:lnSpc>
                <a:spcPct val="90000"/>
              </a:lnSpc>
              <a:spcBef>
                <a:spcPts val="1200"/>
              </a:spcBef>
              <a:spcAft>
                <a:spcPts val="0"/>
              </a:spcAft>
              <a:buSzPts val="1800"/>
              <a:buNone/>
              <a:defRPr sz="2400" b="1"/>
            </a:lvl3pPr>
            <a:lvl4pPr marL="2438339" lvl="3" indent="-304792" algn="l" rtl="0">
              <a:lnSpc>
                <a:spcPct val="90000"/>
              </a:lnSpc>
              <a:spcBef>
                <a:spcPts val="1200"/>
              </a:spcBef>
              <a:spcAft>
                <a:spcPts val="0"/>
              </a:spcAft>
              <a:buSzPts val="1600"/>
              <a:buNone/>
              <a:defRPr sz="2133" b="1"/>
            </a:lvl4pPr>
            <a:lvl5pPr marL="3047924" lvl="4" indent="-304792" algn="l" rtl="0">
              <a:lnSpc>
                <a:spcPct val="90000"/>
              </a:lnSpc>
              <a:spcBef>
                <a:spcPts val="1200"/>
              </a:spcBef>
              <a:spcAft>
                <a:spcPts val="0"/>
              </a:spcAft>
              <a:buSzPts val="1600"/>
              <a:buNone/>
              <a:defRPr sz="2133" b="1"/>
            </a:lvl5pPr>
            <a:lvl6pPr marL="3657509" lvl="5" indent="-304792" algn="l" rtl="0">
              <a:spcBef>
                <a:spcPts val="427"/>
              </a:spcBef>
              <a:spcAft>
                <a:spcPts val="0"/>
              </a:spcAft>
              <a:buClr>
                <a:schemeClr val="dk1"/>
              </a:buClr>
              <a:buSzPts val="1600"/>
              <a:buNone/>
              <a:defRPr sz="2133" b="1"/>
            </a:lvl6pPr>
            <a:lvl7pPr marL="4267093" lvl="6" indent="-304792" algn="l" rtl="0">
              <a:spcBef>
                <a:spcPts val="427"/>
              </a:spcBef>
              <a:spcAft>
                <a:spcPts val="0"/>
              </a:spcAft>
              <a:buClr>
                <a:schemeClr val="dk1"/>
              </a:buClr>
              <a:buSzPts val="1600"/>
              <a:buNone/>
              <a:defRPr sz="2133" b="1"/>
            </a:lvl7pPr>
            <a:lvl8pPr marL="4876678" lvl="7" indent="-304792" algn="l" rtl="0">
              <a:spcBef>
                <a:spcPts val="427"/>
              </a:spcBef>
              <a:spcAft>
                <a:spcPts val="0"/>
              </a:spcAft>
              <a:buClr>
                <a:schemeClr val="dk1"/>
              </a:buClr>
              <a:buSzPts val="1600"/>
              <a:buNone/>
              <a:defRPr sz="2133" b="1"/>
            </a:lvl8pPr>
            <a:lvl9pPr marL="5486263" lvl="8" indent="-304792" algn="l" rtl="0">
              <a:spcBef>
                <a:spcPts val="427"/>
              </a:spcBef>
              <a:spcAft>
                <a:spcPts val="0"/>
              </a:spcAft>
              <a:buClr>
                <a:schemeClr val="dk1"/>
              </a:buClr>
              <a:buSzPts val="1600"/>
              <a:buNone/>
              <a:defRPr sz="2133" b="1"/>
            </a:lvl9pPr>
          </a:lstStyle>
          <a:p>
            <a:endParaRPr/>
          </a:p>
        </p:txBody>
      </p:sp>
      <p:sp>
        <p:nvSpPr>
          <p:cNvPr id="88" name="Google Shape;88;p18"/>
          <p:cNvSpPr txBox="1">
            <a:spLocks noGrp="1"/>
          </p:cNvSpPr>
          <p:nvPr>
            <p:ph type="body" idx="2"/>
          </p:nvPr>
        </p:nvSpPr>
        <p:spPr>
          <a:xfrm>
            <a:off x="609600" y="2061479"/>
            <a:ext cx="5176000" cy="3910800"/>
          </a:xfrm>
          <a:prstGeom prst="rect">
            <a:avLst/>
          </a:prstGeom>
          <a:noFill/>
          <a:ln>
            <a:noFill/>
          </a:ln>
        </p:spPr>
        <p:txBody>
          <a:bodyPr spcFirstLastPara="1" wrap="square" lIns="91425" tIns="45700" rIns="91425" bIns="45700" anchor="t" anchorCtr="0">
            <a:noAutofit/>
          </a:bodyPr>
          <a:lstStyle>
            <a:lvl1pPr marL="609585" lvl="0" indent="-474121" algn="l" rtl="0">
              <a:lnSpc>
                <a:spcPct val="90000"/>
              </a:lnSpc>
              <a:spcBef>
                <a:spcPts val="2400"/>
              </a:spcBef>
              <a:spcAft>
                <a:spcPts val="0"/>
              </a:spcAft>
              <a:buSzPts val="2000"/>
              <a:buChar char="•"/>
              <a:defRPr sz="2667"/>
            </a:lvl1pPr>
            <a:lvl2pPr marL="1219170" lvl="1" indent="-457189" algn="l" rtl="0">
              <a:lnSpc>
                <a:spcPct val="90000"/>
              </a:lnSpc>
              <a:spcBef>
                <a:spcPts val="1200"/>
              </a:spcBef>
              <a:spcAft>
                <a:spcPts val="0"/>
              </a:spcAft>
              <a:buSzPts val="1800"/>
              <a:buChar char="–"/>
              <a:defRPr sz="2400"/>
            </a:lvl2pPr>
            <a:lvl3pPr marL="1828754" lvl="2" indent="-440256" algn="l" rtl="0">
              <a:lnSpc>
                <a:spcPct val="90000"/>
              </a:lnSpc>
              <a:spcBef>
                <a:spcPts val="1200"/>
              </a:spcBef>
              <a:spcAft>
                <a:spcPts val="0"/>
              </a:spcAft>
              <a:buSzPts val="1600"/>
              <a:buChar char="•"/>
              <a:defRPr sz="2133"/>
            </a:lvl3pPr>
            <a:lvl4pPr marL="2438339" lvl="3" indent="-423323" algn="l" rtl="0">
              <a:lnSpc>
                <a:spcPct val="90000"/>
              </a:lnSpc>
              <a:spcBef>
                <a:spcPts val="1200"/>
              </a:spcBef>
              <a:spcAft>
                <a:spcPts val="0"/>
              </a:spcAft>
              <a:buSzPts val="1400"/>
              <a:buChar char="–"/>
              <a:defRPr sz="1867"/>
            </a:lvl4pPr>
            <a:lvl5pPr marL="3047924" lvl="4" indent="-423323" algn="l" rtl="0">
              <a:lnSpc>
                <a:spcPct val="90000"/>
              </a:lnSpc>
              <a:spcBef>
                <a:spcPts val="1200"/>
              </a:spcBef>
              <a:spcAft>
                <a:spcPts val="0"/>
              </a:spcAft>
              <a:buSzPts val="1400"/>
              <a:buChar char="»"/>
              <a:defRPr sz="1867"/>
            </a:lvl5pPr>
            <a:lvl6pPr marL="3657509" lvl="5" indent="-440256" algn="l" rtl="0">
              <a:spcBef>
                <a:spcPts val="427"/>
              </a:spcBef>
              <a:spcAft>
                <a:spcPts val="0"/>
              </a:spcAft>
              <a:buClr>
                <a:schemeClr val="dk1"/>
              </a:buClr>
              <a:buSzPts val="1600"/>
              <a:buChar char="•"/>
              <a:defRPr sz="2133"/>
            </a:lvl6pPr>
            <a:lvl7pPr marL="4267093" lvl="6" indent="-440256" algn="l" rtl="0">
              <a:spcBef>
                <a:spcPts val="427"/>
              </a:spcBef>
              <a:spcAft>
                <a:spcPts val="0"/>
              </a:spcAft>
              <a:buClr>
                <a:schemeClr val="dk1"/>
              </a:buClr>
              <a:buSzPts val="1600"/>
              <a:buChar char="•"/>
              <a:defRPr sz="2133"/>
            </a:lvl7pPr>
            <a:lvl8pPr marL="4876678" lvl="7" indent="-440256" algn="l" rtl="0">
              <a:spcBef>
                <a:spcPts val="427"/>
              </a:spcBef>
              <a:spcAft>
                <a:spcPts val="0"/>
              </a:spcAft>
              <a:buClr>
                <a:schemeClr val="dk1"/>
              </a:buClr>
              <a:buSzPts val="1600"/>
              <a:buChar char="•"/>
              <a:defRPr sz="2133"/>
            </a:lvl8pPr>
            <a:lvl9pPr marL="5486263" lvl="8" indent="-440256" algn="l" rtl="0">
              <a:spcBef>
                <a:spcPts val="427"/>
              </a:spcBef>
              <a:spcAft>
                <a:spcPts val="0"/>
              </a:spcAft>
              <a:buClr>
                <a:schemeClr val="dk1"/>
              </a:buClr>
              <a:buSzPts val="1600"/>
              <a:buChar char="•"/>
              <a:defRPr sz="2133"/>
            </a:lvl9pPr>
          </a:lstStyle>
          <a:p>
            <a:endParaRPr/>
          </a:p>
        </p:txBody>
      </p:sp>
      <p:sp>
        <p:nvSpPr>
          <p:cNvPr id="89" name="Google Shape;89;p18"/>
          <p:cNvSpPr txBox="1">
            <a:spLocks noGrp="1"/>
          </p:cNvSpPr>
          <p:nvPr>
            <p:ph type="title"/>
          </p:nvPr>
        </p:nvSpPr>
        <p:spPr>
          <a:xfrm>
            <a:off x="609600" y="139613"/>
            <a:ext cx="9508000" cy="9544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90" name="Google Shape;90;p18"/>
          <p:cNvSpPr txBox="1">
            <a:spLocks noGrp="1"/>
          </p:cNvSpPr>
          <p:nvPr>
            <p:ph type="sldNum" idx="12"/>
          </p:nvPr>
        </p:nvSpPr>
        <p:spPr>
          <a:xfrm>
            <a:off x="11187288" y="6358001"/>
            <a:ext cx="395200" cy="3652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333">
                <a:solidFill>
                  <a:srgbClr val="042B4A"/>
                </a:solidFill>
                <a:latin typeface="Calibri"/>
                <a:ea typeface="Calibri"/>
                <a:cs typeface="Calibri"/>
                <a:sym typeface="Calibri"/>
              </a:defRPr>
            </a:lvl1pPr>
            <a:lvl2pPr marL="0" lvl="1" indent="0" algn="r" rtl="0">
              <a:spcBef>
                <a:spcPts val="0"/>
              </a:spcBef>
              <a:buNone/>
              <a:defRPr sz="1333">
                <a:solidFill>
                  <a:srgbClr val="042B4A"/>
                </a:solidFill>
                <a:latin typeface="Calibri"/>
                <a:ea typeface="Calibri"/>
                <a:cs typeface="Calibri"/>
                <a:sym typeface="Calibri"/>
              </a:defRPr>
            </a:lvl2pPr>
            <a:lvl3pPr marL="0" lvl="2" indent="0" algn="r" rtl="0">
              <a:spcBef>
                <a:spcPts val="0"/>
              </a:spcBef>
              <a:buNone/>
              <a:defRPr sz="1333">
                <a:solidFill>
                  <a:srgbClr val="042B4A"/>
                </a:solidFill>
                <a:latin typeface="Calibri"/>
                <a:ea typeface="Calibri"/>
                <a:cs typeface="Calibri"/>
                <a:sym typeface="Calibri"/>
              </a:defRPr>
            </a:lvl3pPr>
            <a:lvl4pPr marL="0" lvl="3" indent="0" algn="r" rtl="0">
              <a:spcBef>
                <a:spcPts val="0"/>
              </a:spcBef>
              <a:buNone/>
              <a:defRPr sz="1333">
                <a:solidFill>
                  <a:srgbClr val="042B4A"/>
                </a:solidFill>
                <a:latin typeface="Calibri"/>
                <a:ea typeface="Calibri"/>
                <a:cs typeface="Calibri"/>
                <a:sym typeface="Calibri"/>
              </a:defRPr>
            </a:lvl4pPr>
            <a:lvl5pPr marL="0" lvl="4" indent="0" algn="r" rtl="0">
              <a:spcBef>
                <a:spcPts val="0"/>
              </a:spcBef>
              <a:buNone/>
              <a:defRPr sz="1333">
                <a:solidFill>
                  <a:srgbClr val="042B4A"/>
                </a:solidFill>
                <a:latin typeface="Calibri"/>
                <a:ea typeface="Calibri"/>
                <a:cs typeface="Calibri"/>
                <a:sym typeface="Calibri"/>
              </a:defRPr>
            </a:lvl5pPr>
            <a:lvl6pPr marL="0" lvl="5" indent="0" algn="r" rtl="0">
              <a:spcBef>
                <a:spcPts val="0"/>
              </a:spcBef>
              <a:buNone/>
              <a:defRPr sz="1333">
                <a:solidFill>
                  <a:srgbClr val="042B4A"/>
                </a:solidFill>
                <a:latin typeface="Calibri"/>
                <a:ea typeface="Calibri"/>
                <a:cs typeface="Calibri"/>
                <a:sym typeface="Calibri"/>
              </a:defRPr>
            </a:lvl6pPr>
            <a:lvl7pPr marL="0" lvl="6" indent="0" algn="r" rtl="0">
              <a:spcBef>
                <a:spcPts val="0"/>
              </a:spcBef>
              <a:buNone/>
              <a:defRPr sz="1333">
                <a:solidFill>
                  <a:srgbClr val="042B4A"/>
                </a:solidFill>
                <a:latin typeface="Calibri"/>
                <a:ea typeface="Calibri"/>
                <a:cs typeface="Calibri"/>
                <a:sym typeface="Calibri"/>
              </a:defRPr>
            </a:lvl7pPr>
            <a:lvl8pPr marL="0" lvl="7" indent="0" algn="r" rtl="0">
              <a:spcBef>
                <a:spcPts val="0"/>
              </a:spcBef>
              <a:buNone/>
              <a:defRPr sz="1333">
                <a:solidFill>
                  <a:srgbClr val="042B4A"/>
                </a:solidFill>
                <a:latin typeface="Calibri"/>
                <a:ea typeface="Calibri"/>
                <a:cs typeface="Calibri"/>
                <a:sym typeface="Calibri"/>
              </a:defRPr>
            </a:lvl8pPr>
            <a:lvl9pPr marL="0" lvl="8" indent="0" algn="r" rtl="0">
              <a:spcBef>
                <a:spcPts val="0"/>
              </a:spcBef>
              <a:buNone/>
              <a:defRPr sz="1333">
                <a:solidFill>
                  <a:srgbClr val="042B4A"/>
                </a:solidFill>
                <a:latin typeface="Calibri"/>
                <a:ea typeface="Calibri"/>
                <a:cs typeface="Calibri"/>
                <a:sym typeface="Calibri"/>
              </a:defRPr>
            </a:lvl9pPr>
          </a:lstStyle>
          <a:p>
            <a:fld id="{00000000-1234-1234-1234-123412341234}" type="slidenum">
              <a:rPr lang="en" smtClean="0"/>
              <a:pPr/>
              <a:t>‹#›</a:t>
            </a:fld>
            <a:endParaRPr lang="en"/>
          </a:p>
        </p:txBody>
      </p:sp>
      <p:cxnSp>
        <p:nvCxnSpPr>
          <p:cNvPr id="91" name="Google Shape;91;p18"/>
          <p:cNvCxnSpPr/>
          <p:nvPr/>
        </p:nvCxnSpPr>
        <p:spPr>
          <a:xfrm rot="10800000">
            <a:off x="11208251" y="6483115"/>
            <a:ext cx="0" cy="148800"/>
          </a:xfrm>
          <a:prstGeom prst="straightConnector1">
            <a:avLst/>
          </a:prstGeom>
          <a:noFill/>
          <a:ln w="12700" cap="flat" cmpd="sng">
            <a:solidFill>
              <a:schemeClr val="dk1"/>
            </a:solidFill>
            <a:prstDash val="solid"/>
            <a:round/>
            <a:headEnd type="none" w="sm" len="sm"/>
            <a:tailEnd type="none" w="sm" len="sm"/>
          </a:ln>
        </p:spPr>
      </p:cxnSp>
      <p:sp>
        <p:nvSpPr>
          <p:cNvPr id="92" name="Google Shape;92;p18"/>
          <p:cNvSpPr txBox="1">
            <a:spLocks noGrp="1"/>
          </p:cNvSpPr>
          <p:nvPr>
            <p:ph type="body" idx="3"/>
          </p:nvPr>
        </p:nvSpPr>
        <p:spPr>
          <a:xfrm>
            <a:off x="6406443" y="1463065"/>
            <a:ext cx="5176000" cy="494800"/>
          </a:xfrm>
          <a:prstGeom prst="rect">
            <a:avLst/>
          </a:prstGeom>
          <a:solidFill>
            <a:srgbClr val="53A4CF"/>
          </a:solidFill>
          <a:ln>
            <a:noFill/>
          </a:ln>
        </p:spPr>
        <p:txBody>
          <a:bodyPr spcFirstLastPara="1" wrap="square" lIns="91425" tIns="0" rIns="91425" bIns="45700" anchor="ctr" anchorCtr="0">
            <a:noAutofit/>
          </a:bodyPr>
          <a:lstStyle>
            <a:lvl1pPr marL="609585" lvl="0" indent="-304792" algn="ctr" rtl="0">
              <a:lnSpc>
                <a:spcPct val="90000"/>
              </a:lnSpc>
              <a:spcBef>
                <a:spcPts val="2400"/>
              </a:spcBef>
              <a:spcAft>
                <a:spcPts val="0"/>
              </a:spcAft>
              <a:buSzPts val="2000"/>
              <a:buNone/>
              <a:defRPr sz="2667" b="1">
                <a:solidFill>
                  <a:schemeClr val="lt1"/>
                </a:solidFill>
              </a:defRPr>
            </a:lvl1pPr>
            <a:lvl2pPr marL="1219170" lvl="1" indent="-304792" algn="l" rtl="0">
              <a:lnSpc>
                <a:spcPct val="90000"/>
              </a:lnSpc>
              <a:spcBef>
                <a:spcPts val="1200"/>
              </a:spcBef>
              <a:spcAft>
                <a:spcPts val="0"/>
              </a:spcAft>
              <a:buSzPts val="2000"/>
              <a:buNone/>
              <a:defRPr sz="2667" b="1"/>
            </a:lvl2pPr>
            <a:lvl3pPr marL="1828754" lvl="2" indent="-304792" algn="l" rtl="0">
              <a:lnSpc>
                <a:spcPct val="90000"/>
              </a:lnSpc>
              <a:spcBef>
                <a:spcPts val="1200"/>
              </a:spcBef>
              <a:spcAft>
                <a:spcPts val="0"/>
              </a:spcAft>
              <a:buSzPts val="1800"/>
              <a:buNone/>
              <a:defRPr sz="2400" b="1"/>
            </a:lvl3pPr>
            <a:lvl4pPr marL="2438339" lvl="3" indent="-304792" algn="l" rtl="0">
              <a:lnSpc>
                <a:spcPct val="90000"/>
              </a:lnSpc>
              <a:spcBef>
                <a:spcPts val="1200"/>
              </a:spcBef>
              <a:spcAft>
                <a:spcPts val="0"/>
              </a:spcAft>
              <a:buSzPts val="1600"/>
              <a:buNone/>
              <a:defRPr sz="2133" b="1"/>
            </a:lvl4pPr>
            <a:lvl5pPr marL="3047924" lvl="4" indent="-304792" algn="l" rtl="0">
              <a:lnSpc>
                <a:spcPct val="90000"/>
              </a:lnSpc>
              <a:spcBef>
                <a:spcPts val="1200"/>
              </a:spcBef>
              <a:spcAft>
                <a:spcPts val="0"/>
              </a:spcAft>
              <a:buSzPts val="1600"/>
              <a:buNone/>
              <a:defRPr sz="2133" b="1"/>
            </a:lvl5pPr>
            <a:lvl6pPr marL="3657509" lvl="5" indent="-304792" algn="l" rtl="0">
              <a:spcBef>
                <a:spcPts val="427"/>
              </a:spcBef>
              <a:spcAft>
                <a:spcPts val="0"/>
              </a:spcAft>
              <a:buClr>
                <a:schemeClr val="dk1"/>
              </a:buClr>
              <a:buSzPts val="1600"/>
              <a:buNone/>
              <a:defRPr sz="2133" b="1"/>
            </a:lvl6pPr>
            <a:lvl7pPr marL="4267093" lvl="6" indent="-304792" algn="l" rtl="0">
              <a:spcBef>
                <a:spcPts val="427"/>
              </a:spcBef>
              <a:spcAft>
                <a:spcPts val="0"/>
              </a:spcAft>
              <a:buClr>
                <a:schemeClr val="dk1"/>
              </a:buClr>
              <a:buSzPts val="1600"/>
              <a:buNone/>
              <a:defRPr sz="2133" b="1"/>
            </a:lvl7pPr>
            <a:lvl8pPr marL="4876678" lvl="7" indent="-304792" algn="l" rtl="0">
              <a:spcBef>
                <a:spcPts val="427"/>
              </a:spcBef>
              <a:spcAft>
                <a:spcPts val="0"/>
              </a:spcAft>
              <a:buClr>
                <a:schemeClr val="dk1"/>
              </a:buClr>
              <a:buSzPts val="1600"/>
              <a:buNone/>
              <a:defRPr sz="2133" b="1"/>
            </a:lvl8pPr>
            <a:lvl9pPr marL="5486263" lvl="8" indent="-304792" algn="l" rtl="0">
              <a:spcBef>
                <a:spcPts val="427"/>
              </a:spcBef>
              <a:spcAft>
                <a:spcPts val="0"/>
              </a:spcAft>
              <a:buClr>
                <a:schemeClr val="dk1"/>
              </a:buClr>
              <a:buSzPts val="1600"/>
              <a:buNone/>
              <a:defRPr sz="2133" b="1"/>
            </a:lvl9pPr>
          </a:lstStyle>
          <a:p>
            <a:endParaRPr/>
          </a:p>
        </p:txBody>
      </p:sp>
      <p:sp>
        <p:nvSpPr>
          <p:cNvPr id="93" name="Google Shape;93;p18"/>
          <p:cNvSpPr txBox="1">
            <a:spLocks noGrp="1"/>
          </p:cNvSpPr>
          <p:nvPr>
            <p:ph type="body" idx="4"/>
          </p:nvPr>
        </p:nvSpPr>
        <p:spPr>
          <a:xfrm>
            <a:off x="6406444" y="2061479"/>
            <a:ext cx="5176000" cy="3910800"/>
          </a:xfrm>
          <a:prstGeom prst="rect">
            <a:avLst/>
          </a:prstGeom>
          <a:noFill/>
          <a:ln>
            <a:noFill/>
          </a:ln>
        </p:spPr>
        <p:txBody>
          <a:bodyPr spcFirstLastPara="1" wrap="square" lIns="91425" tIns="45700" rIns="91425" bIns="45700" anchor="t" anchorCtr="0">
            <a:noAutofit/>
          </a:bodyPr>
          <a:lstStyle>
            <a:lvl1pPr marL="609585" lvl="0" indent="-474121" algn="l" rtl="0">
              <a:lnSpc>
                <a:spcPct val="90000"/>
              </a:lnSpc>
              <a:spcBef>
                <a:spcPts val="2400"/>
              </a:spcBef>
              <a:spcAft>
                <a:spcPts val="0"/>
              </a:spcAft>
              <a:buSzPts val="2000"/>
              <a:buChar char="•"/>
              <a:defRPr sz="2667"/>
            </a:lvl1pPr>
            <a:lvl2pPr marL="1219170" lvl="1" indent="-457189" algn="l" rtl="0">
              <a:lnSpc>
                <a:spcPct val="90000"/>
              </a:lnSpc>
              <a:spcBef>
                <a:spcPts val="1200"/>
              </a:spcBef>
              <a:spcAft>
                <a:spcPts val="0"/>
              </a:spcAft>
              <a:buSzPts val="1800"/>
              <a:buChar char="–"/>
              <a:defRPr sz="2400"/>
            </a:lvl2pPr>
            <a:lvl3pPr marL="1828754" lvl="2" indent="-440256" algn="l" rtl="0">
              <a:lnSpc>
                <a:spcPct val="90000"/>
              </a:lnSpc>
              <a:spcBef>
                <a:spcPts val="1200"/>
              </a:spcBef>
              <a:spcAft>
                <a:spcPts val="0"/>
              </a:spcAft>
              <a:buSzPts val="1600"/>
              <a:buChar char="•"/>
              <a:defRPr sz="2133"/>
            </a:lvl3pPr>
            <a:lvl4pPr marL="2438339" lvl="3" indent="-423323" algn="l" rtl="0">
              <a:lnSpc>
                <a:spcPct val="90000"/>
              </a:lnSpc>
              <a:spcBef>
                <a:spcPts val="1200"/>
              </a:spcBef>
              <a:spcAft>
                <a:spcPts val="0"/>
              </a:spcAft>
              <a:buSzPts val="1400"/>
              <a:buChar char="–"/>
              <a:defRPr sz="1867"/>
            </a:lvl4pPr>
            <a:lvl5pPr marL="3047924" lvl="4" indent="-423323" algn="l" rtl="0">
              <a:lnSpc>
                <a:spcPct val="90000"/>
              </a:lnSpc>
              <a:spcBef>
                <a:spcPts val="1200"/>
              </a:spcBef>
              <a:spcAft>
                <a:spcPts val="0"/>
              </a:spcAft>
              <a:buSzPts val="1400"/>
              <a:buChar char="»"/>
              <a:defRPr sz="1867"/>
            </a:lvl5pPr>
            <a:lvl6pPr marL="3657509" lvl="5" indent="-440256" algn="l" rtl="0">
              <a:spcBef>
                <a:spcPts val="427"/>
              </a:spcBef>
              <a:spcAft>
                <a:spcPts val="0"/>
              </a:spcAft>
              <a:buClr>
                <a:schemeClr val="dk1"/>
              </a:buClr>
              <a:buSzPts val="1600"/>
              <a:buChar char="•"/>
              <a:defRPr sz="2133"/>
            </a:lvl6pPr>
            <a:lvl7pPr marL="4267093" lvl="6" indent="-440256" algn="l" rtl="0">
              <a:spcBef>
                <a:spcPts val="427"/>
              </a:spcBef>
              <a:spcAft>
                <a:spcPts val="0"/>
              </a:spcAft>
              <a:buClr>
                <a:schemeClr val="dk1"/>
              </a:buClr>
              <a:buSzPts val="1600"/>
              <a:buChar char="•"/>
              <a:defRPr sz="2133"/>
            </a:lvl7pPr>
            <a:lvl8pPr marL="4876678" lvl="7" indent="-440256" algn="l" rtl="0">
              <a:spcBef>
                <a:spcPts val="427"/>
              </a:spcBef>
              <a:spcAft>
                <a:spcPts val="0"/>
              </a:spcAft>
              <a:buClr>
                <a:schemeClr val="dk1"/>
              </a:buClr>
              <a:buSzPts val="1600"/>
              <a:buChar char="•"/>
              <a:defRPr sz="2133"/>
            </a:lvl8pPr>
            <a:lvl9pPr marL="5486263" lvl="8" indent="-440256" algn="l" rtl="0">
              <a:spcBef>
                <a:spcPts val="427"/>
              </a:spcBef>
              <a:spcAft>
                <a:spcPts val="0"/>
              </a:spcAft>
              <a:buClr>
                <a:schemeClr val="dk1"/>
              </a:buClr>
              <a:buSzPts val="1600"/>
              <a:buChar char="•"/>
              <a:defRPr sz="2133"/>
            </a:lvl9pPr>
          </a:lstStyle>
          <a:p>
            <a:endParaRPr/>
          </a:p>
        </p:txBody>
      </p:sp>
    </p:spTree>
    <p:extLst>
      <p:ext uri="{BB962C8B-B14F-4D97-AF65-F5344CB8AC3E}">
        <p14:creationId xmlns:p14="http://schemas.microsoft.com/office/powerpoint/2010/main" val="36905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94"/>
        <p:cNvGrpSpPr/>
        <p:nvPr/>
      </p:nvGrpSpPr>
      <p:grpSpPr>
        <a:xfrm>
          <a:off x="0" y="0"/>
          <a:ext cx="0" cy="0"/>
          <a:chOff x="0" y="0"/>
          <a:chExt cx="0" cy="0"/>
        </a:xfrm>
      </p:grpSpPr>
      <p:sp>
        <p:nvSpPr>
          <p:cNvPr id="95" name="Google Shape;95;p19"/>
          <p:cNvSpPr txBox="1">
            <a:spLocks noGrp="1"/>
          </p:cNvSpPr>
          <p:nvPr>
            <p:ph type="title"/>
          </p:nvPr>
        </p:nvSpPr>
        <p:spPr>
          <a:xfrm>
            <a:off x="609600" y="139613"/>
            <a:ext cx="9508000" cy="9544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96" name="Google Shape;96;p19"/>
          <p:cNvSpPr txBox="1">
            <a:spLocks noGrp="1"/>
          </p:cNvSpPr>
          <p:nvPr>
            <p:ph type="sldNum" idx="12"/>
          </p:nvPr>
        </p:nvSpPr>
        <p:spPr>
          <a:xfrm>
            <a:off x="11187288" y="6358001"/>
            <a:ext cx="395200" cy="3652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333">
                <a:solidFill>
                  <a:srgbClr val="042B4A"/>
                </a:solidFill>
                <a:latin typeface="Calibri"/>
                <a:ea typeface="Calibri"/>
                <a:cs typeface="Calibri"/>
                <a:sym typeface="Calibri"/>
              </a:defRPr>
            </a:lvl1pPr>
            <a:lvl2pPr marL="0" lvl="1" indent="0" algn="r" rtl="0">
              <a:spcBef>
                <a:spcPts val="0"/>
              </a:spcBef>
              <a:buNone/>
              <a:defRPr sz="1333">
                <a:solidFill>
                  <a:srgbClr val="042B4A"/>
                </a:solidFill>
                <a:latin typeface="Calibri"/>
                <a:ea typeface="Calibri"/>
                <a:cs typeface="Calibri"/>
                <a:sym typeface="Calibri"/>
              </a:defRPr>
            </a:lvl2pPr>
            <a:lvl3pPr marL="0" lvl="2" indent="0" algn="r" rtl="0">
              <a:spcBef>
                <a:spcPts val="0"/>
              </a:spcBef>
              <a:buNone/>
              <a:defRPr sz="1333">
                <a:solidFill>
                  <a:srgbClr val="042B4A"/>
                </a:solidFill>
                <a:latin typeface="Calibri"/>
                <a:ea typeface="Calibri"/>
                <a:cs typeface="Calibri"/>
                <a:sym typeface="Calibri"/>
              </a:defRPr>
            </a:lvl3pPr>
            <a:lvl4pPr marL="0" lvl="3" indent="0" algn="r" rtl="0">
              <a:spcBef>
                <a:spcPts val="0"/>
              </a:spcBef>
              <a:buNone/>
              <a:defRPr sz="1333">
                <a:solidFill>
                  <a:srgbClr val="042B4A"/>
                </a:solidFill>
                <a:latin typeface="Calibri"/>
                <a:ea typeface="Calibri"/>
                <a:cs typeface="Calibri"/>
                <a:sym typeface="Calibri"/>
              </a:defRPr>
            </a:lvl4pPr>
            <a:lvl5pPr marL="0" lvl="4" indent="0" algn="r" rtl="0">
              <a:spcBef>
                <a:spcPts val="0"/>
              </a:spcBef>
              <a:buNone/>
              <a:defRPr sz="1333">
                <a:solidFill>
                  <a:srgbClr val="042B4A"/>
                </a:solidFill>
                <a:latin typeface="Calibri"/>
                <a:ea typeface="Calibri"/>
                <a:cs typeface="Calibri"/>
                <a:sym typeface="Calibri"/>
              </a:defRPr>
            </a:lvl5pPr>
            <a:lvl6pPr marL="0" lvl="5" indent="0" algn="r" rtl="0">
              <a:spcBef>
                <a:spcPts val="0"/>
              </a:spcBef>
              <a:buNone/>
              <a:defRPr sz="1333">
                <a:solidFill>
                  <a:srgbClr val="042B4A"/>
                </a:solidFill>
                <a:latin typeface="Calibri"/>
                <a:ea typeface="Calibri"/>
                <a:cs typeface="Calibri"/>
                <a:sym typeface="Calibri"/>
              </a:defRPr>
            </a:lvl6pPr>
            <a:lvl7pPr marL="0" lvl="6" indent="0" algn="r" rtl="0">
              <a:spcBef>
                <a:spcPts val="0"/>
              </a:spcBef>
              <a:buNone/>
              <a:defRPr sz="1333">
                <a:solidFill>
                  <a:srgbClr val="042B4A"/>
                </a:solidFill>
                <a:latin typeface="Calibri"/>
                <a:ea typeface="Calibri"/>
                <a:cs typeface="Calibri"/>
                <a:sym typeface="Calibri"/>
              </a:defRPr>
            </a:lvl7pPr>
            <a:lvl8pPr marL="0" lvl="7" indent="0" algn="r" rtl="0">
              <a:spcBef>
                <a:spcPts val="0"/>
              </a:spcBef>
              <a:buNone/>
              <a:defRPr sz="1333">
                <a:solidFill>
                  <a:srgbClr val="042B4A"/>
                </a:solidFill>
                <a:latin typeface="Calibri"/>
                <a:ea typeface="Calibri"/>
                <a:cs typeface="Calibri"/>
                <a:sym typeface="Calibri"/>
              </a:defRPr>
            </a:lvl8pPr>
            <a:lvl9pPr marL="0" lvl="8" indent="0" algn="r" rtl="0">
              <a:spcBef>
                <a:spcPts val="0"/>
              </a:spcBef>
              <a:buNone/>
              <a:defRPr sz="1333">
                <a:solidFill>
                  <a:srgbClr val="042B4A"/>
                </a:solidFill>
                <a:latin typeface="Calibri"/>
                <a:ea typeface="Calibri"/>
                <a:cs typeface="Calibri"/>
                <a:sym typeface="Calibri"/>
              </a:defRPr>
            </a:lvl9pPr>
          </a:lstStyle>
          <a:p>
            <a:fld id="{00000000-1234-1234-1234-123412341234}" type="slidenum">
              <a:rPr lang="en" smtClean="0"/>
              <a:pPr/>
              <a:t>‹#›</a:t>
            </a:fld>
            <a:endParaRPr lang="en"/>
          </a:p>
        </p:txBody>
      </p:sp>
      <p:cxnSp>
        <p:nvCxnSpPr>
          <p:cNvPr id="97" name="Google Shape;97;p19"/>
          <p:cNvCxnSpPr/>
          <p:nvPr/>
        </p:nvCxnSpPr>
        <p:spPr>
          <a:xfrm rot="10800000">
            <a:off x="11208251" y="6483115"/>
            <a:ext cx="0" cy="148800"/>
          </a:xfrm>
          <a:prstGeom prst="straightConnector1">
            <a:avLst/>
          </a:prstGeom>
          <a:noFill/>
          <a:ln w="12700" cap="flat" cmpd="sng">
            <a:solidFill>
              <a:schemeClr val="dk1"/>
            </a:solidFill>
            <a:prstDash val="solid"/>
            <a:round/>
            <a:headEnd type="none" w="sm" len="sm"/>
            <a:tailEnd type="none" w="sm" len="sm"/>
          </a:ln>
        </p:spPr>
      </p:cxnSp>
      <p:sp>
        <p:nvSpPr>
          <p:cNvPr id="98" name="Google Shape;98;p19"/>
          <p:cNvSpPr txBox="1">
            <a:spLocks noGrp="1"/>
          </p:cNvSpPr>
          <p:nvPr>
            <p:ph type="body" idx="1"/>
          </p:nvPr>
        </p:nvSpPr>
        <p:spPr>
          <a:xfrm>
            <a:off x="609600" y="1446235"/>
            <a:ext cx="3468400" cy="4526000"/>
          </a:xfrm>
          <a:prstGeom prst="rect">
            <a:avLst/>
          </a:prstGeom>
          <a:noFill/>
          <a:ln>
            <a:noFill/>
          </a:ln>
        </p:spPr>
        <p:txBody>
          <a:bodyPr spcFirstLastPara="1" wrap="square" lIns="91425" tIns="45700" rIns="91425" bIns="45700" anchor="t" anchorCtr="0">
            <a:noAutofit/>
          </a:bodyPr>
          <a:lstStyle>
            <a:lvl1pPr marL="609585" lvl="0" indent="-474121" algn="l" rtl="0">
              <a:lnSpc>
                <a:spcPct val="90000"/>
              </a:lnSpc>
              <a:spcBef>
                <a:spcPts val="2400"/>
              </a:spcBef>
              <a:spcAft>
                <a:spcPts val="0"/>
              </a:spcAft>
              <a:buSzPts val="2000"/>
              <a:buChar char="•"/>
              <a:defRPr sz="2667"/>
            </a:lvl1pPr>
            <a:lvl2pPr marL="1219170" lvl="1" indent="-457189" algn="l" rtl="0">
              <a:lnSpc>
                <a:spcPct val="90000"/>
              </a:lnSpc>
              <a:spcBef>
                <a:spcPts val="1200"/>
              </a:spcBef>
              <a:spcAft>
                <a:spcPts val="0"/>
              </a:spcAft>
              <a:buSzPts val="1800"/>
              <a:buChar char="–"/>
              <a:defRPr sz="2400"/>
            </a:lvl2pPr>
            <a:lvl3pPr marL="1828754" lvl="2" indent="-440256" algn="l" rtl="0">
              <a:lnSpc>
                <a:spcPct val="90000"/>
              </a:lnSpc>
              <a:spcBef>
                <a:spcPts val="1200"/>
              </a:spcBef>
              <a:spcAft>
                <a:spcPts val="0"/>
              </a:spcAft>
              <a:buSzPts val="1600"/>
              <a:buChar char="•"/>
              <a:defRPr sz="2133"/>
            </a:lvl3pPr>
            <a:lvl4pPr marL="2438339" lvl="3" indent="-440256" algn="l" rtl="0">
              <a:lnSpc>
                <a:spcPct val="90000"/>
              </a:lnSpc>
              <a:spcBef>
                <a:spcPts val="1200"/>
              </a:spcBef>
              <a:spcAft>
                <a:spcPts val="0"/>
              </a:spcAft>
              <a:buSzPts val="1600"/>
              <a:buChar char="–"/>
              <a:defRPr sz="2133"/>
            </a:lvl4pPr>
            <a:lvl5pPr marL="3047924" lvl="4" indent="-440256" algn="l" rtl="0">
              <a:lnSpc>
                <a:spcPct val="90000"/>
              </a:lnSpc>
              <a:spcBef>
                <a:spcPts val="1200"/>
              </a:spcBef>
              <a:spcAft>
                <a:spcPts val="0"/>
              </a:spcAft>
              <a:buSzPts val="1600"/>
              <a:buChar char="»"/>
              <a:defRPr sz="2133"/>
            </a:lvl5pPr>
            <a:lvl6pPr marL="3657509" lvl="5" indent="-457189" algn="l" rtl="0">
              <a:spcBef>
                <a:spcPts val="480"/>
              </a:spcBef>
              <a:spcAft>
                <a:spcPts val="0"/>
              </a:spcAft>
              <a:buClr>
                <a:schemeClr val="dk1"/>
              </a:buClr>
              <a:buSzPts val="1800"/>
              <a:buChar char="•"/>
              <a:defRPr/>
            </a:lvl6pPr>
            <a:lvl7pPr marL="4267093" lvl="6" indent="-457189" algn="l" rtl="0">
              <a:spcBef>
                <a:spcPts val="480"/>
              </a:spcBef>
              <a:spcAft>
                <a:spcPts val="0"/>
              </a:spcAft>
              <a:buClr>
                <a:schemeClr val="dk1"/>
              </a:buClr>
              <a:buSzPts val="1800"/>
              <a:buChar char="•"/>
              <a:defRPr/>
            </a:lvl7pPr>
            <a:lvl8pPr marL="4876678" lvl="7" indent="-457189" algn="l" rtl="0">
              <a:spcBef>
                <a:spcPts val="480"/>
              </a:spcBef>
              <a:spcAft>
                <a:spcPts val="0"/>
              </a:spcAft>
              <a:buClr>
                <a:schemeClr val="dk1"/>
              </a:buClr>
              <a:buSzPts val="1800"/>
              <a:buChar char="•"/>
              <a:defRPr/>
            </a:lvl8pPr>
            <a:lvl9pPr marL="5486263" lvl="8" indent="-457189" algn="l" rtl="0">
              <a:spcBef>
                <a:spcPts val="480"/>
              </a:spcBef>
              <a:spcAft>
                <a:spcPts val="0"/>
              </a:spcAft>
              <a:buClr>
                <a:schemeClr val="dk1"/>
              </a:buClr>
              <a:buSzPts val="1800"/>
              <a:buChar char="•"/>
              <a:defRPr/>
            </a:lvl9pPr>
          </a:lstStyle>
          <a:p>
            <a:endParaRPr/>
          </a:p>
        </p:txBody>
      </p:sp>
      <p:sp>
        <p:nvSpPr>
          <p:cNvPr id="99" name="Google Shape;99;p19"/>
          <p:cNvSpPr txBox="1">
            <a:spLocks noGrp="1"/>
          </p:cNvSpPr>
          <p:nvPr>
            <p:ph type="body" idx="2"/>
          </p:nvPr>
        </p:nvSpPr>
        <p:spPr>
          <a:xfrm>
            <a:off x="8113888" y="1446235"/>
            <a:ext cx="3468400" cy="4526000"/>
          </a:xfrm>
          <a:prstGeom prst="rect">
            <a:avLst/>
          </a:prstGeom>
          <a:noFill/>
          <a:ln>
            <a:noFill/>
          </a:ln>
        </p:spPr>
        <p:txBody>
          <a:bodyPr spcFirstLastPara="1" wrap="square" lIns="91425" tIns="45700" rIns="91425" bIns="45700" anchor="t" anchorCtr="0">
            <a:noAutofit/>
          </a:bodyPr>
          <a:lstStyle>
            <a:lvl1pPr marL="609585" lvl="0" indent="-474121" algn="l" rtl="0">
              <a:lnSpc>
                <a:spcPct val="90000"/>
              </a:lnSpc>
              <a:spcBef>
                <a:spcPts val="2400"/>
              </a:spcBef>
              <a:spcAft>
                <a:spcPts val="0"/>
              </a:spcAft>
              <a:buSzPts val="2000"/>
              <a:buChar char="•"/>
              <a:defRPr sz="2667"/>
            </a:lvl1pPr>
            <a:lvl2pPr marL="1219170" lvl="1" indent="-457189" algn="l" rtl="0">
              <a:lnSpc>
                <a:spcPct val="90000"/>
              </a:lnSpc>
              <a:spcBef>
                <a:spcPts val="1200"/>
              </a:spcBef>
              <a:spcAft>
                <a:spcPts val="0"/>
              </a:spcAft>
              <a:buSzPts val="1800"/>
              <a:buChar char="–"/>
              <a:defRPr sz="2400"/>
            </a:lvl2pPr>
            <a:lvl3pPr marL="1828754" lvl="2" indent="-440256" algn="l" rtl="0">
              <a:lnSpc>
                <a:spcPct val="90000"/>
              </a:lnSpc>
              <a:spcBef>
                <a:spcPts val="1200"/>
              </a:spcBef>
              <a:spcAft>
                <a:spcPts val="0"/>
              </a:spcAft>
              <a:buSzPts val="1600"/>
              <a:buChar char="•"/>
              <a:defRPr sz="2133"/>
            </a:lvl3pPr>
            <a:lvl4pPr marL="2438339" lvl="3" indent="-440256" algn="l" rtl="0">
              <a:lnSpc>
                <a:spcPct val="90000"/>
              </a:lnSpc>
              <a:spcBef>
                <a:spcPts val="1200"/>
              </a:spcBef>
              <a:spcAft>
                <a:spcPts val="0"/>
              </a:spcAft>
              <a:buSzPts val="1600"/>
              <a:buChar char="–"/>
              <a:defRPr sz="2133"/>
            </a:lvl4pPr>
            <a:lvl5pPr marL="3047924" lvl="4" indent="-440256" algn="l" rtl="0">
              <a:lnSpc>
                <a:spcPct val="90000"/>
              </a:lnSpc>
              <a:spcBef>
                <a:spcPts val="1200"/>
              </a:spcBef>
              <a:spcAft>
                <a:spcPts val="0"/>
              </a:spcAft>
              <a:buSzPts val="1600"/>
              <a:buChar char="»"/>
              <a:defRPr sz="2133"/>
            </a:lvl5pPr>
            <a:lvl6pPr marL="3657509" lvl="5" indent="-457189" algn="l" rtl="0">
              <a:spcBef>
                <a:spcPts val="480"/>
              </a:spcBef>
              <a:spcAft>
                <a:spcPts val="0"/>
              </a:spcAft>
              <a:buClr>
                <a:schemeClr val="dk1"/>
              </a:buClr>
              <a:buSzPts val="1800"/>
              <a:buChar char="•"/>
              <a:defRPr/>
            </a:lvl6pPr>
            <a:lvl7pPr marL="4267093" lvl="6" indent="-457189" algn="l" rtl="0">
              <a:spcBef>
                <a:spcPts val="480"/>
              </a:spcBef>
              <a:spcAft>
                <a:spcPts val="0"/>
              </a:spcAft>
              <a:buClr>
                <a:schemeClr val="dk1"/>
              </a:buClr>
              <a:buSzPts val="1800"/>
              <a:buChar char="•"/>
              <a:defRPr/>
            </a:lvl7pPr>
            <a:lvl8pPr marL="4876678" lvl="7" indent="-457189" algn="l" rtl="0">
              <a:spcBef>
                <a:spcPts val="480"/>
              </a:spcBef>
              <a:spcAft>
                <a:spcPts val="0"/>
              </a:spcAft>
              <a:buClr>
                <a:schemeClr val="dk1"/>
              </a:buClr>
              <a:buSzPts val="1800"/>
              <a:buChar char="•"/>
              <a:defRPr/>
            </a:lvl8pPr>
            <a:lvl9pPr marL="5486263" lvl="8" indent="-457189" algn="l" rtl="0">
              <a:spcBef>
                <a:spcPts val="480"/>
              </a:spcBef>
              <a:spcAft>
                <a:spcPts val="0"/>
              </a:spcAft>
              <a:buClr>
                <a:schemeClr val="dk1"/>
              </a:buClr>
              <a:buSzPts val="1800"/>
              <a:buChar char="•"/>
              <a:defRPr/>
            </a:lvl9pPr>
          </a:lstStyle>
          <a:p>
            <a:endParaRPr/>
          </a:p>
        </p:txBody>
      </p:sp>
      <p:sp>
        <p:nvSpPr>
          <p:cNvPr id="100" name="Google Shape;100;p19"/>
          <p:cNvSpPr txBox="1">
            <a:spLocks noGrp="1"/>
          </p:cNvSpPr>
          <p:nvPr>
            <p:ph type="body" idx="3"/>
          </p:nvPr>
        </p:nvSpPr>
        <p:spPr>
          <a:xfrm>
            <a:off x="4368800" y="1446235"/>
            <a:ext cx="3468400" cy="4526000"/>
          </a:xfrm>
          <a:prstGeom prst="rect">
            <a:avLst/>
          </a:prstGeom>
          <a:noFill/>
          <a:ln>
            <a:noFill/>
          </a:ln>
        </p:spPr>
        <p:txBody>
          <a:bodyPr spcFirstLastPara="1" wrap="square" lIns="91425" tIns="45700" rIns="91425" bIns="45700" anchor="t" anchorCtr="0">
            <a:noAutofit/>
          </a:bodyPr>
          <a:lstStyle>
            <a:lvl1pPr marL="609585" lvl="0" indent="-474121" algn="l" rtl="0">
              <a:lnSpc>
                <a:spcPct val="90000"/>
              </a:lnSpc>
              <a:spcBef>
                <a:spcPts val="2400"/>
              </a:spcBef>
              <a:spcAft>
                <a:spcPts val="0"/>
              </a:spcAft>
              <a:buSzPts val="2000"/>
              <a:buChar char="•"/>
              <a:defRPr sz="2667"/>
            </a:lvl1pPr>
            <a:lvl2pPr marL="1219170" lvl="1" indent="-457189" algn="l" rtl="0">
              <a:lnSpc>
                <a:spcPct val="90000"/>
              </a:lnSpc>
              <a:spcBef>
                <a:spcPts val="1200"/>
              </a:spcBef>
              <a:spcAft>
                <a:spcPts val="0"/>
              </a:spcAft>
              <a:buSzPts val="1800"/>
              <a:buChar char="–"/>
              <a:defRPr sz="2400"/>
            </a:lvl2pPr>
            <a:lvl3pPr marL="1828754" lvl="2" indent="-440256" algn="l" rtl="0">
              <a:lnSpc>
                <a:spcPct val="90000"/>
              </a:lnSpc>
              <a:spcBef>
                <a:spcPts val="1200"/>
              </a:spcBef>
              <a:spcAft>
                <a:spcPts val="0"/>
              </a:spcAft>
              <a:buSzPts val="1600"/>
              <a:buChar char="•"/>
              <a:defRPr sz="2133"/>
            </a:lvl3pPr>
            <a:lvl4pPr marL="2438339" lvl="3" indent="-440256" algn="l" rtl="0">
              <a:lnSpc>
                <a:spcPct val="90000"/>
              </a:lnSpc>
              <a:spcBef>
                <a:spcPts val="1200"/>
              </a:spcBef>
              <a:spcAft>
                <a:spcPts val="0"/>
              </a:spcAft>
              <a:buSzPts val="1600"/>
              <a:buChar char="–"/>
              <a:defRPr sz="2133"/>
            </a:lvl4pPr>
            <a:lvl5pPr marL="3047924" lvl="4" indent="-440256" algn="l" rtl="0">
              <a:lnSpc>
                <a:spcPct val="90000"/>
              </a:lnSpc>
              <a:spcBef>
                <a:spcPts val="1200"/>
              </a:spcBef>
              <a:spcAft>
                <a:spcPts val="0"/>
              </a:spcAft>
              <a:buSzPts val="1600"/>
              <a:buChar char="»"/>
              <a:defRPr sz="2133"/>
            </a:lvl5pPr>
            <a:lvl6pPr marL="3657509" lvl="5" indent="-457189" algn="l" rtl="0">
              <a:spcBef>
                <a:spcPts val="480"/>
              </a:spcBef>
              <a:spcAft>
                <a:spcPts val="0"/>
              </a:spcAft>
              <a:buClr>
                <a:schemeClr val="dk1"/>
              </a:buClr>
              <a:buSzPts val="1800"/>
              <a:buChar char="•"/>
              <a:defRPr/>
            </a:lvl6pPr>
            <a:lvl7pPr marL="4267093" lvl="6" indent="-457189" algn="l" rtl="0">
              <a:spcBef>
                <a:spcPts val="480"/>
              </a:spcBef>
              <a:spcAft>
                <a:spcPts val="0"/>
              </a:spcAft>
              <a:buClr>
                <a:schemeClr val="dk1"/>
              </a:buClr>
              <a:buSzPts val="1800"/>
              <a:buChar char="•"/>
              <a:defRPr/>
            </a:lvl7pPr>
            <a:lvl8pPr marL="4876678" lvl="7" indent="-457189" algn="l" rtl="0">
              <a:spcBef>
                <a:spcPts val="480"/>
              </a:spcBef>
              <a:spcAft>
                <a:spcPts val="0"/>
              </a:spcAft>
              <a:buClr>
                <a:schemeClr val="dk1"/>
              </a:buClr>
              <a:buSzPts val="1800"/>
              <a:buChar char="•"/>
              <a:defRPr/>
            </a:lvl8pPr>
            <a:lvl9pPr marL="5486263" lvl="8" indent="-457189" algn="l" rtl="0">
              <a:spcBef>
                <a:spcPts val="48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3670853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2 Content Boxes">
  <p:cSld name="1_2 Content Boxes">
    <p:spTree>
      <p:nvGrpSpPr>
        <p:cNvPr id="1" name="Shape 101"/>
        <p:cNvGrpSpPr/>
        <p:nvPr/>
      </p:nvGrpSpPr>
      <p:grpSpPr>
        <a:xfrm>
          <a:off x="0" y="0"/>
          <a:ext cx="0" cy="0"/>
          <a:chOff x="0" y="0"/>
          <a:chExt cx="0" cy="0"/>
        </a:xfrm>
      </p:grpSpPr>
      <p:sp>
        <p:nvSpPr>
          <p:cNvPr id="102" name="Google Shape;102;p20"/>
          <p:cNvSpPr txBox="1">
            <a:spLocks noGrp="1"/>
          </p:cNvSpPr>
          <p:nvPr>
            <p:ph type="title"/>
          </p:nvPr>
        </p:nvSpPr>
        <p:spPr>
          <a:xfrm>
            <a:off x="609600" y="139613"/>
            <a:ext cx="9508000" cy="9544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03" name="Google Shape;103;p20"/>
          <p:cNvSpPr txBox="1">
            <a:spLocks noGrp="1"/>
          </p:cNvSpPr>
          <p:nvPr>
            <p:ph type="sldNum" idx="12"/>
          </p:nvPr>
        </p:nvSpPr>
        <p:spPr>
          <a:xfrm>
            <a:off x="11187288" y="6358001"/>
            <a:ext cx="395200" cy="3652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333">
                <a:solidFill>
                  <a:srgbClr val="042B4A"/>
                </a:solidFill>
                <a:latin typeface="Calibri"/>
                <a:ea typeface="Calibri"/>
                <a:cs typeface="Calibri"/>
                <a:sym typeface="Calibri"/>
              </a:defRPr>
            </a:lvl1pPr>
            <a:lvl2pPr marL="0" lvl="1" indent="0" algn="r" rtl="0">
              <a:spcBef>
                <a:spcPts val="0"/>
              </a:spcBef>
              <a:buNone/>
              <a:defRPr sz="1333">
                <a:solidFill>
                  <a:srgbClr val="042B4A"/>
                </a:solidFill>
                <a:latin typeface="Calibri"/>
                <a:ea typeface="Calibri"/>
                <a:cs typeface="Calibri"/>
                <a:sym typeface="Calibri"/>
              </a:defRPr>
            </a:lvl2pPr>
            <a:lvl3pPr marL="0" lvl="2" indent="0" algn="r" rtl="0">
              <a:spcBef>
                <a:spcPts val="0"/>
              </a:spcBef>
              <a:buNone/>
              <a:defRPr sz="1333">
                <a:solidFill>
                  <a:srgbClr val="042B4A"/>
                </a:solidFill>
                <a:latin typeface="Calibri"/>
                <a:ea typeface="Calibri"/>
                <a:cs typeface="Calibri"/>
                <a:sym typeface="Calibri"/>
              </a:defRPr>
            </a:lvl3pPr>
            <a:lvl4pPr marL="0" lvl="3" indent="0" algn="r" rtl="0">
              <a:spcBef>
                <a:spcPts val="0"/>
              </a:spcBef>
              <a:buNone/>
              <a:defRPr sz="1333">
                <a:solidFill>
                  <a:srgbClr val="042B4A"/>
                </a:solidFill>
                <a:latin typeface="Calibri"/>
                <a:ea typeface="Calibri"/>
                <a:cs typeface="Calibri"/>
                <a:sym typeface="Calibri"/>
              </a:defRPr>
            </a:lvl4pPr>
            <a:lvl5pPr marL="0" lvl="4" indent="0" algn="r" rtl="0">
              <a:spcBef>
                <a:spcPts val="0"/>
              </a:spcBef>
              <a:buNone/>
              <a:defRPr sz="1333">
                <a:solidFill>
                  <a:srgbClr val="042B4A"/>
                </a:solidFill>
                <a:latin typeface="Calibri"/>
                <a:ea typeface="Calibri"/>
                <a:cs typeface="Calibri"/>
                <a:sym typeface="Calibri"/>
              </a:defRPr>
            </a:lvl5pPr>
            <a:lvl6pPr marL="0" lvl="5" indent="0" algn="r" rtl="0">
              <a:spcBef>
                <a:spcPts val="0"/>
              </a:spcBef>
              <a:buNone/>
              <a:defRPr sz="1333">
                <a:solidFill>
                  <a:srgbClr val="042B4A"/>
                </a:solidFill>
                <a:latin typeface="Calibri"/>
                <a:ea typeface="Calibri"/>
                <a:cs typeface="Calibri"/>
                <a:sym typeface="Calibri"/>
              </a:defRPr>
            </a:lvl6pPr>
            <a:lvl7pPr marL="0" lvl="6" indent="0" algn="r" rtl="0">
              <a:spcBef>
                <a:spcPts val="0"/>
              </a:spcBef>
              <a:buNone/>
              <a:defRPr sz="1333">
                <a:solidFill>
                  <a:srgbClr val="042B4A"/>
                </a:solidFill>
                <a:latin typeface="Calibri"/>
                <a:ea typeface="Calibri"/>
                <a:cs typeface="Calibri"/>
                <a:sym typeface="Calibri"/>
              </a:defRPr>
            </a:lvl7pPr>
            <a:lvl8pPr marL="0" lvl="7" indent="0" algn="r" rtl="0">
              <a:spcBef>
                <a:spcPts val="0"/>
              </a:spcBef>
              <a:buNone/>
              <a:defRPr sz="1333">
                <a:solidFill>
                  <a:srgbClr val="042B4A"/>
                </a:solidFill>
                <a:latin typeface="Calibri"/>
                <a:ea typeface="Calibri"/>
                <a:cs typeface="Calibri"/>
                <a:sym typeface="Calibri"/>
              </a:defRPr>
            </a:lvl8pPr>
            <a:lvl9pPr marL="0" lvl="8" indent="0" algn="r" rtl="0">
              <a:spcBef>
                <a:spcPts val="0"/>
              </a:spcBef>
              <a:buNone/>
              <a:defRPr sz="1333">
                <a:solidFill>
                  <a:srgbClr val="042B4A"/>
                </a:solidFill>
                <a:latin typeface="Calibri"/>
                <a:ea typeface="Calibri"/>
                <a:cs typeface="Calibri"/>
                <a:sym typeface="Calibri"/>
              </a:defRPr>
            </a:lvl9pPr>
          </a:lstStyle>
          <a:p>
            <a:fld id="{00000000-1234-1234-1234-123412341234}" type="slidenum">
              <a:rPr lang="en" smtClean="0"/>
              <a:pPr/>
              <a:t>‹#›</a:t>
            </a:fld>
            <a:endParaRPr lang="en"/>
          </a:p>
        </p:txBody>
      </p:sp>
      <p:cxnSp>
        <p:nvCxnSpPr>
          <p:cNvPr id="104" name="Google Shape;104;p20"/>
          <p:cNvCxnSpPr/>
          <p:nvPr/>
        </p:nvCxnSpPr>
        <p:spPr>
          <a:xfrm rot="10800000">
            <a:off x="11208251" y="6483115"/>
            <a:ext cx="0" cy="148800"/>
          </a:xfrm>
          <a:prstGeom prst="straightConnector1">
            <a:avLst/>
          </a:prstGeom>
          <a:noFill/>
          <a:ln w="12700" cap="flat" cmpd="sng">
            <a:solidFill>
              <a:schemeClr val="dk1"/>
            </a:solidFill>
            <a:prstDash val="solid"/>
            <a:round/>
            <a:headEnd type="none" w="sm" len="sm"/>
            <a:tailEnd type="none" w="sm" len="sm"/>
          </a:ln>
        </p:spPr>
      </p:cxnSp>
      <p:sp>
        <p:nvSpPr>
          <p:cNvPr id="105" name="Google Shape;105;p20"/>
          <p:cNvSpPr txBox="1">
            <a:spLocks noGrp="1"/>
          </p:cNvSpPr>
          <p:nvPr>
            <p:ph type="body" idx="1"/>
          </p:nvPr>
        </p:nvSpPr>
        <p:spPr>
          <a:xfrm>
            <a:off x="609600" y="1446235"/>
            <a:ext cx="5204000" cy="4526000"/>
          </a:xfrm>
          <a:prstGeom prst="rect">
            <a:avLst/>
          </a:prstGeom>
          <a:noFill/>
          <a:ln>
            <a:noFill/>
          </a:ln>
        </p:spPr>
        <p:txBody>
          <a:bodyPr spcFirstLastPara="1" wrap="square" lIns="91425" tIns="45700" rIns="91425" bIns="45700" anchor="t" anchorCtr="0">
            <a:noAutofit/>
          </a:bodyPr>
          <a:lstStyle>
            <a:lvl1pPr marL="609585" lvl="0" indent="-507987" algn="l" rtl="0">
              <a:lnSpc>
                <a:spcPct val="90000"/>
              </a:lnSpc>
              <a:spcBef>
                <a:spcPts val="2400"/>
              </a:spcBef>
              <a:spcAft>
                <a:spcPts val="0"/>
              </a:spcAft>
              <a:buSzPts val="2400"/>
              <a:buChar char="•"/>
              <a:defRPr sz="3200"/>
            </a:lvl1pPr>
            <a:lvl2pPr marL="1219170" lvl="1" indent="-474121" algn="l" rtl="0">
              <a:lnSpc>
                <a:spcPct val="90000"/>
              </a:lnSpc>
              <a:spcBef>
                <a:spcPts val="1200"/>
              </a:spcBef>
              <a:spcAft>
                <a:spcPts val="0"/>
              </a:spcAft>
              <a:buSzPts val="2000"/>
              <a:buChar char="–"/>
              <a:defRPr sz="2667"/>
            </a:lvl2pPr>
            <a:lvl3pPr marL="1828754" lvl="2" indent="-457189" algn="l" rtl="0">
              <a:lnSpc>
                <a:spcPct val="90000"/>
              </a:lnSpc>
              <a:spcBef>
                <a:spcPts val="1200"/>
              </a:spcBef>
              <a:spcAft>
                <a:spcPts val="0"/>
              </a:spcAft>
              <a:buSzPts val="1800"/>
              <a:buChar char="•"/>
              <a:defRPr sz="2400"/>
            </a:lvl3pPr>
            <a:lvl4pPr marL="2438339" lvl="3" indent="-457189" algn="l" rtl="0">
              <a:lnSpc>
                <a:spcPct val="90000"/>
              </a:lnSpc>
              <a:spcBef>
                <a:spcPts val="1200"/>
              </a:spcBef>
              <a:spcAft>
                <a:spcPts val="0"/>
              </a:spcAft>
              <a:buSzPts val="1800"/>
              <a:buChar char="–"/>
              <a:defRPr sz="2400"/>
            </a:lvl4pPr>
            <a:lvl5pPr marL="3047924" lvl="4" indent="-457189" algn="l" rtl="0">
              <a:lnSpc>
                <a:spcPct val="90000"/>
              </a:lnSpc>
              <a:spcBef>
                <a:spcPts val="1200"/>
              </a:spcBef>
              <a:spcAft>
                <a:spcPts val="0"/>
              </a:spcAft>
              <a:buSzPts val="1800"/>
              <a:buChar char="»"/>
              <a:defRPr sz="2400"/>
            </a:lvl5pPr>
            <a:lvl6pPr marL="3657509" lvl="5" indent="-457189" algn="l" rtl="0">
              <a:spcBef>
                <a:spcPts val="480"/>
              </a:spcBef>
              <a:spcAft>
                <a:spcPts val="0"/>
              </a:spcAft>
              <a:buClr>
                <a:schemeClr val="dk1"/>
              </a:buClr>
              <a:buSzPts val="1800"/>
              <a:buChar char="•"/>
              <a:defRPr/>
            </a:lvl6pPr>
            <a:lvl7pPr marL="4267093" lvl="6" indent="-457189" algn="l" rtl="0">
              <a:spcBef>
                <a:spcPts val="480"/>
              </a:spcBef>
              <a:spcAft>
                <a:spcPts val="0"/>
              </a:spcAft>
              <a:buClr>
                <a:schemeClr val="dk1"/>
              </a:buClr>
              <a:buSzPts val="1800"/>
              <a:buChar char="•"/>
              <a:defRPr/>
            </a:lvl7pPr>
            <a:lvl8pPr marL="4876678" lvl="7" indent="-457189" algn="l" rtl="0">
              <a:spcBef>
                <a:spcPts val="480"/>
              </a:spcBef>
              <a:spcAft>
                <a:spcPts val="0"/>
              </a:spcAft>
              <a:buClr>
                <a:schemeClr val="dk1"/>
              </a:buClr>
              <a:buSzPts val="1800"/>
              <a:buChar char="•"/>
              <a:defRPr/>
            </a:lvl8pPr>
            <a:lvl9pPr marL="5486263" lvl="8" indent="-457189" algn="l" rtl="0">
              <a:spcBef>
                <a:spcPts val="480"/>
              </a:spcBef>
              <a:spcAft>
                <a:spcPts val="0"/>
              </a:spcAft>
              <a:buClr>
                <a:schemeClr val="dk1"/>
              </a:buClr>
              <a:buSzPts val="1800"/>
              <a:buChar char="•"/>
              <a:defRPr/>
            </a:lvl9pPr>
          </a:lstStyle>
          <a:p>
            <a:endParaRPr/>
          </a:p>
        </p:txBody>
      </p:sp>
      <p:sp>
        <p:nvSpPr>
          <p:cNvPr id="106" name="Google Shape;106;p20"/>
          <p:cNvSpPr txBox="1">
            <a:spLocks noGrp="1"/>
          </p:cNvSpPr>
          <p:nvPr>
            <p:ph type="body" idx="2"/>
          </p:nvPr>
        </p:nvSpPr>
        <p:spPr>
          <a:xfrm>
            <a:off x="6375397" y="1446235"/>
            <a:ext cx="5204000" cy="4526000"/>
          </a:xfrm>
          <a:prstGeom prst="rect">
            <a:avLst/>
          </a:prstGeom>
          <a:noFill/>
          <a:ln>
            <a:noFill/>
          </a:ln>
        </p:spPr>
        <p:txBody>
          <a:bodyPr spcFirstLastPara="1" wrap="square" lIns="91425" tIns="45700" rIns="91425" bIns="45700" anchor="t" anchorCtr="0">
            <a:noAutofit/>
          </a:bodyPr>
          <a:lstStyle>
            <a:lvl1pPr marL="609585" lvl="0" indent="-507987" algn="l" rtl="0">
              <a:lnSpc>
                <a:spcPct val="90000"/>
              </a:lnSpc>
              <a:spcBef>
                <a:spcPts val="2400"/>
              </a:spcBef>
              <a:spcAft>
                <a:spcPts val="0"/>
              </a:spcAft>
              <a:buSzPts val="2400"/>
              <a:buChar char="•"/>
              <a:defRPr sz="3200"/>
            </a:lvl1pPr>
            <a:lvl2pPr marL="1219170" lvl="1" indent="-474121" algn="l" rtl="0">
              <a:lnSpc>
                <a:spcPct val="90000"/>
              </a:lnSpc>
              <a:spcBef>
                <a:spcPts val="1200"/>
              </a:spcBef>
              <a:spcAft>
                <a:spcPts val="0"/>
              </a:spcAft>
              <a:buSzPts val="2000"/>
              <a:buChar char="–"/>
              <a:defRPr sz="2667"/>
            </a:lvl2pPr>
            <a:lvl3pPr marL="1828754" lvl="2" indent="-457189" algn="l" rtl="0">
              <a:lnSpc>
                <a:spcPct val="90000"/>
              </a:lnSpc>
              <a:spcBef>
                <a:spcPts val="1200"/>
              </a:spcBef>
              <a:spcAft>
                <a:spcPts val="0"/>
              </a:spcAft>
              <a:buSzPts val="1800"/>
              <a:buChar char="•"/>
              <a:defRPr sz="2400"/>
            </a:lvl3pPr>
            <a:lvl4pPr marL="2438339" lvl="3" indent="-457189" algn="l" rtl="0">
              <a:lnSpc>
                <a:spcPct val="90000"/>
              </a:lnSpc>
              <a:spcBef>
                <a:spcPts val="1200"/>
              </a:spcBef>
              <a:spcAft>
                <a:spcPts val="0"/>
              </a:spcAft>
              <a:buSzPts val="1800"/>
              <a:buChar char="–"/>
              <a:defRPr sz="2400"/>
            </a:lvl4pPr>
            <a:lvl5pPr marL="3047924" lvl="4" indent="-457189" algn="l" rtl="0">
              <a:lnSpc>
                <a:spcPct val="90000"/>
              </a:lnSpc>
              <a:spcBef>
                <a:spcPts val="1200"/>
              </a:spcBef>
              <a:spcAft>
                <a:spcPts val="0"/>
              </a:spcAft>
              <a:buSzPts val="1800"/>
              <a:buChar char="»"/>
              <a:defRPr sz="2400"/>
            </a:lvl5pPr>
            <a:lvl6pPr marL="3657509" lvl="5" indent="-457189" algn="l" rtl="0">
              <a:spcBef>
                <a:spcPts val="480"/>
              </a:spcBef>
              <a:spcAft>
                <a:spcPts val="0"/>
              </a:spcAft>
              <a:buClr>
                <a:schemeClr val="dk1"/>
              </a:buClr>
              <a:buSzPts val="1800"/>
              <a:buChar char="•"/>
              <a:defRPr/>
            </a:lvl6pPr>
            <a:lvl7pPr marL="4267093" lvl="6" indent="-457189" algn="l" rtl="0">
              <a:spcBef>
                <a:spcPts val="480"/>
              </a:spcBef>
              <a:spcAft>
                <a:spcPts val="0"/>
              </a:spcAft>
              <a:buClr>
                <a:schemeClr val="dk1"/>
              </a:buClr>
              <a:buSzPts val="1800"/>
              <a:buChar char="•"/>
              <a:defRPr/>
            </a:lvl7pPr>
            <a:lvl8pPr marL="4876678" lvl="7" indent="-457189" algn="l" rtl="0">
              <a:spcBef>
                <a:spcPts val="480"/>
              </a:spcBef>
              <a:spcAft>
                <a:spcPts val="0"/>
              </a:spcAft>
              <a:buClr>
                <a:schemeClr val="dk1"/>
              </a:buClr>
              <a:buSzPts val="1800"/>
              <a:buChar char="•"/>
              <a:defRPr/>
            </a:lvl8pPr>
            <a:lvl9pPr marL="5486263" lvl="8" indent="-457189" algn="l" rtl="0">
              <a:spcBef>
                <a:spcPts val="48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212313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4 Content Boxes">
  <p:cSld name="4 Content Boxes">
    <p:spTree>
      <p:nvGrpSpPr>
        <p:cNvPr id="1" name="Shape 107"/>
        <p:cNvGrpSpPr/>
        <p:nvPr/>
      </p:nvGrpSpPr>
      <p:grpSpPr>
        <a:xfrm>
          <a:off x="0" y="0"/>
          <a:ext cx="0" cy="0"/>
          <a:chOff x="0" y="0"/>
          <a:chExt cx="0" cy="0"/>
        </a:xfrm>
      </p:grpSpPr>
      <p:sp>
        <p:nvSpPr>
          <p:cNvPr id="108" name="Google Shape;108;p21"/>
          <p:cNvSpPr txBox="1">
            <a:spLocks noGrp="1"/>
          </p:cNvSpPr>
          <p:nvPr>
            <p:ph type="title"/>
          </p:nvPr>
        </p:nvSpPr>
        <p:spPr>
          <a:xfrm>
            <a:off x="609600" y="139613"/>
            <a:ext cx="9508000" cy="9544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09" name="Google Shape;109;p21"/>
          <p:cNvSpPr txBox="1">
            <a:spLocks noGrp="1"/>
          </p:cNvSpPr>
          <p:nvPr>
            <p:ph type="sldNum" idx="12"/>
          </p:nvPr>
        </p:nvSpPr>
        <p:spPr>
          <a:xfrm>
            <a:off x="11187288" y="6358001"/>
            <a:ext cx="395200" cy="3652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333">
                <a:solidFill>
                  <a:srgbClr val="042B4A"/>
                </a:solidFill>
                <a:latin typeface="Calibri"/>
                <a:ea typeface="Calibri"/>
                <a:cs typeface="Calibri"/>
                <a:sym typeface="Calibri"/>
              </a:defRPr>
            </a:lvl1pPr>
            <a:lvl2pPr marL="0" lvl="1" indent="0" algn="r" rtl="0">
              <a:spcBef>
                <a:spcPts val="0"/>
              </a:spcBef>
              <a:buNone/>
              <a:defRPr sz="1333">
                <a:solidFill>
                  <a:srgbClr val="042B4A"/>
                </a:solidFill>
                <a:latin typeface="Calibri"/>
                <a:ea typeface="Calibri"/>
                <a:cs typeface="Calibri"/>
                <a:sym typeface="Calibri"/>
              </a:defRPr>
            </a:lvl2pPr>
            <a:lvl3pPr marL="0" lvl="2" indent="0" algn="r" rtl="0">
              <a:spcBef>
                <a:spcPts val="0"/>
              </a:spcBef>
              <a:buNone/>
              <a:defRPr sz="1333">
                <a:solidFill>
                  <a:srgbClr val="042B4A"/>
                </a:solidFill>
                <a:latin typeface="Calibri"/>
                <a:ea typeface="Calibri"/>
                <a:cs typeface="Calibri"/>
                <a:sym typeface="Calibri"/>
              </a:defRPr>
            </a:lvl3pPr>
            <a:lvl4pPr marL="0" lvl="3" indent="0" algn="r" rtl="0">
              <a:spcBef>
                <a:spcPts val="0"/>
              </a:spcBef>
              <a:buNone/>
              <a:defRPr sz="1333">
                <a:solidFill>
                  <a:srgbClr val="042B4A"/>
                </a:solidFill>
                <a:latin typeface="Calibri"/>
                <a:ea typeface="Calibri"/>
                <a:cs typeface="Calibri"/>
                <a:sym typeface="Calibri"/>
              </a:defRPr>
            </a:lvl4pPr>
            <a:lvl5pPr marL="0" lvl="4" indent="0" algn="r" rtl="0">
              <a:spcBef>
                <a:spcPts val="0"/>
              </a:spcBef>
              <a:buNone/>
              <a:defRPr sz="1333">
                <a:solidFill>
                  <a:srgbClr val="042B4A"/>
                </a:solidFill>
                <a:latin typeface="Calibri"/>
                <a:ea typeface="Calibri"/>
                <a:cs typeface="Calibri"/>
                <a:sym typeface="Calibri"/>
              </a:defRPr>
            </a:lvl5pPr>
            <a:lvl6pPr marL="0" lvl="5" indent="0" algn="r" rtl="0">
              <a:spcBef>
                <a:spcPts val="0"/>
              </a:spcBef>
              <a:buNone/>
              <a:defRPr sz="1333">
                <a:solidFill>
                  <a:srgbClr val="042B4A"/>
                </a:solidFill>
                <a:latin typeface="Calibri"/>
                <a:ea typeface="Calibri"/>
                <a:cs typeface="Calibri"/>
                <a:sym typeface="Calibri"/>
              </a:defRPr>
            </a:lvl6pPr>
            <a:lvl7pPr marL="0" lvl="6" indent="0" algn="r" rtl="0">
              <a:spcBef>
                <a:spcPts val="0"/>
              </a:spcBef>
              <a:buNone/>
              <a:defRPr sz="1333">
                <a:solidFill>
                  <a:srgbClr val="042B4A"/>
                </a:solidFill>
                <a:latin typeface="Calibri"/>
                <a:ea typeface="Calibri"/>
                <a:cs typeface="Calibri"/>
                <a:sym typeface="Calibri"/>
              </a:defRPr>
            </a:lvl7pPr>
            <a:lvl8pPr marL="0" lvl="7" indent="0" algn="r" rtl="0">
              <a:spcBef>
                <a:spcPts val="0"/>
              </a:spcBef>
              <a:buNone/>
              <a:defRPr sz="1333">
                <a:solidFill>
                  <a:srgbClr val="042B4A"/>
                </a:solidFill>
                <a:latin typeface="Calibri"/>
                <a:ea typeface="Calibri"/>
                <a:cs typeface="Calibri"/>
                <a:sym typeface="Calibri"/>
              </a:defRPr>
            </a:lvl8pPr>
            <a:lvl9pPr marL="0" lvl="8" indent="0" algn="r" rtl="0">
              <a:spcBef>
                <a:spcPts val="0"/>
              </a:spcBef>
              <a:buNone/>
              <a:defRPr sz="1333">
                <a:solidFill>
                  <a:srgbClr val="042B4A"/>
                </a:solidFill>
                <a:latin typeface="Calibri"/>
                <a:ea typeface="Calibri"/>
                <a:cs typeface="Calibri"/>
                <a:sym typeface="Calibri"/>
              </a:defRPr>
            </a:lvl9pPr>
          </a:lstStyle>
          <a:p>
            <a:fld id="{00000000-1234-1234-1234-123412341234}" type="slidenum">
              <a:rPr lang="en" smtClean="0"/>
              <a:pPr/>
              <a:t>‹#›</a:t>
            </a:fld>
            <a:endParaRPr lang="en"/>
          </a:p>
        </p:txBody>
      </p:sp>
      <p:cxnSp>
        <p:nvCxnSpPr>
          <p:cNvPr id="110" name="Google Shape;110;p21"/>
          <p:cNvCxnSpPr/>
          <p:nvPr/>
        </p:nvCxnSpPr>
        <p:spPr>
          <a:xfrm rot="10800000">
            <a:off x="11208251" y="6483115"/>
            <a:ext cx="0" cy="148800"/>
          </a:xfrm>
          <a:prstGeom prst="straightConnector1">
            <a:avLst/>
          </a:prstGeom>
          <a:noFill/>
          <a:ln w="12700" cap="flat" cmpd="sng">
            <a:solidFill>
              <a:schemeClr val="dk1"/>
            </a:solidFill>
            <a:prstDash val="solid"/>
            <a:round/>
            <a:headEnd type="none" w="sm" len="sm"/>
            <a:tailEnd type="none" w="sm" len="sm"/>
          </a:ln>
        </p:spPr>
      </p:cxnSp>
      <p:sp>
        <p:nvSpPr>
          <p:cNvPr id="111" name="Google Shape;111;p21"/>
          <p:cNvSpPr txBox="1">
            <a:spLocks noGrp="1"/>
          </p:cNvSpPr>
          <p:nvPr>
            <p:ph type="body" idx="1"/>
          </p:nvPr>
        </p:nvSpPr>
        <p:spPr>
          <a:xfrm>
            <a:off x="609600" y="1446236"/>
            <a:ext cx="5317200" cy="2152000"/>
          </a:xfrm>
          <a:prstGeom prst="rect">
            <a:avLst/>
          </a:prstGeom>
          <a:noFill/>
          <a:ln>
            <a:noFill/>
          </a:ln>
        </p:spPr>
        <p:txBody>
          <a:bodyPr spcFirstLastPara="1" wrap="square" lIns="91425" tIns="45700" rIns="91425" bIns="45700" anchor="t" anchorCtr="0">
            <a:noAutofit/>
          </a:bodyPr>
          <a:lstStyle>
            <a:lvl1pPr marL="609585" lvl="0" indent="-474121" algn="l" rtl="0">
              <a:lnSpc>
                <a:spcPct val="90000"/>
              </a:lnSpc>
              <a:spcBef>
                <a:spcPts val="2400"/>
              </a:spcBef>
              <a:spcAft>
                <a:spcPts val="0"/>
              </a:spcAft>
              <a:buSzPts val="2000"/>
              <a:buChar char="•"/>
              <a:defRPr sz="2667"/>
            </a:lvl1pPr>
            <a:lvl2pPr marL="1219170" lvl="1" indent="-457189" algn="l" rtl="0">
              <a:lnSpc>
                <a:spcPct val="90000"/>
              </a:lnSpc>
              <a:spcBef>
                <a:spcPts val="1200"/>
              </a:spcBef>
              <a:spcAft>
                <a:spcPts val="0"/>
              </a:spcAft>
              <a:buSzPts val="1800"/>
              <a:buChar char="–"/>
              <a:defRPr sz="2400"/>
            </a:lvl2pPr>
            <a:lvl3pPr marL="1828754" lvl="2" indent="-440256" algn="l" rtl="0">
              <a:lnSpc>
                <a:spcPct val="90000"/>
              </a:lnSpc>
              <a:spcBef>
                <a:spcPts val="1200"/>
              </a:spcBef>
              <a:spcAft>
                <a:spcPts val="0"/>
              </a:spcAft>
              <a:buSzPts val="1600"/>
              <a:buChar char="•"/>
              <a:defRPr sz="2133"/>
            </a:lvl3pPr>
            <a:lvl4pPr marL="2438339" lvl="3" indent="-457189" algn="l" rtl="0">
              <a:lnSpc>
                <a:spcPct val="90000"/>
              </a:lnSpc>
              <a:spcBef>
                <a:spcPts val="1200"/>
              </a:spcBef>
              <a:spcAft>
                <a:spcPts val="0"/>
              </a:spcAft>
              <a:buSzPts val="1800"/>
              <a:buChar char="–"/>
              <a:defRPr sz="2400"/>
            </a:lvl4pPr>
            <a:lvl5pPr marL="3047924" lvl="4" indent="-457189" algn="l" rtl="0">
              <a:lnSpc>
                <a:spcPct val="90000"/>
              </a:lnSpc>
              <a:spcBef>
                <a:spcPts val="1200"/>
              </a:spcBef>
              <a:spcAft>
                <a:spcPts val="0"/>
              </a:spcAft>
              <a:buSzPts val="1800"/>
              <a:buChar char="»"/>
              <a:defRPr sz="2400"/>
            </a:lvl5pPr>
            <a:lvl6pPr marL="3657509" lvl="5" indent="-457189" algn="l" rtl="0">
              <a:spcBef>
                <a:spcPts val="480"/>
              </a:spcBef>
              <a:spcAft>
                <a:spcPts val="0"/>
              </a:spcAft>
              <a:buClr>
                <a:schemeClr val="dk1"/>
              </a:buClr>
              <a:buSzPts val="1800"/>
              <a:buChar char="•"/>
              <a:defRPr/>
            </a:lvl6pPr>
            <a:lvl7pPr marL="4267093" lvl="6" indent="-457189" algn="l" rtl="0">
              <a:spcBef>
                <a:spcPts val="480"/>
              </a:spcBef>
              <a:spcAft>
                <a:spcPts val="0"/>
              </a:spcAft>
              <a:buClr>
                <a:schemeClr val="dk1"/>
              </a:buClr>
              <a:buSzPts val="1800"/>
              <a:buChar char="•"/>
              <a:defRPr/>
            </a:lvl7pPr>
            <a:lvl8pPr marL="4876678" lvl="7" indent="-457189" algn="l" rtl="0">
              <a:spcBef>
                <a:spcPts val="480"/>
              </a:spcBef>
              <a:spcAft>
                <a:spcPts val="0"/>
              </a:spcAft>
              <a:buClr>
                <a:schemeClr val="dk1"/>
              </a:buClr>
              <a:buSzPts val="1800"/>
              <a:buChar char="•"/>
              <a:defRPr/>
            </a:lvl8pPr>
            <a:lvl9pPr marL="5486263" lvl="8" indent="-457189" algn="l" rtl="0">
              <a:spcBef>
                <a:spcPts val="480"/>
              </a:spcBef>
              <a:spcAft>
                <a:spcPts val="0"/>
              </a:spcAft>
              <a:buClr>
                <a:schemeClr val="dk1"/>
              </a:buClr>
              <a:buSzPts val="1800"/>
              <a:buChar char="•"/>
              <a:defRPr/>
            </a:lvl9pPr>
          </a:lstStyle>
          <a:p>
            <a:endParaRPr/>
          </a:p>
        </p:txBody>
      </p:sp>
      <p:sp>
        <p:nvSpPr>
          <p:cNvPr id="112" name="Google Shape;112;p21"/>
          <p:cNvSpPr txBox="1">
            <a:spLocks noGrp="1"/>
          </p:cNvSpPr>
          <p:nvPr>
            <p:ph type="body" idx="2"/>
          </p:nvPr>
        </p:nvSpPr>
        <p:spPr>
          <a:xfrm>
            <a:off x="609600" y="3820583"/>
            <a:ext cx="5317200" cy="2152000"/>
          </a:xfrm>
          <a:prstGeom prst="rect">
            <a:avLst/>
          </a:prstGeom>
          <a:noFill/>
          <a:ln>
            <a:noFill/>
          </a:ln>
        </p:spPr>
        <p:txBody>
          <a:bodyPr spcFirstLastPara="1" wrap="square" lIns="91425" tIns="45700" rIns="91425" bIns="45700" anchor="t" anchorCtr="0">
            <a:noAutofit/>
          </a:bodyPr>
          <a:lstStyle>
            <a:lvl1pPr marL="609585" lvl="0" indent="-474121" algn="l" rtl="0">
              <a:lnSpc>
                <a:spcPct val="90000"/>
              </a:lnSpc>
              <a:spcBef>
                <a:spcPts val="2400"/>
              </a:spcBef>
              <a:spcAft>
                <a:spcPts val="0"/>
              </a:spcAft>
              <a:buSzPts val="2000"/>
              <a:buChar char="•"/>
              <a:defRPr sz="2667"/>
            </a:lvl1pPr>
            <a:lvl2pPr marL="1219170" lvl="1" indent="-457189" algn="l" rtl="0">
              <a:lnSpc>
                <a:spcPct val="90000"/>
              </a:lnSpc>
              <a:spcBef>
                <a:spcPts val="1200"/>
              </a:spcBef>
              <a:spcAft>
                <a:spcPts val="0"/>
              </a:spcAft>
              <a:buSzPts val="1800"/>
              <a:buChar char="–"/>
              <a:defRPr sz="2400"/>
            </a:lvl2pPr>
            <a:lvl3pPr marL="1828754" lvl="2" indent="-440256" algn="l" rtl="0">
              <a:lnSpc>
                <a:spcPct val="90000"/>
              </a:lnSpc>
              <a:spcBef>
                <a:spcPts val="1200"/>
              </a:spcBef>
              <a:spcAft>
                <a:spcPts val="0"/>
              </a:spcAft>
              <a:buSzPts val="1600"/>
              <a:buChar char="•"/>
              <a:defRPr sz="2133"/>
            </a:lvl3pPr>
            <a:lvl4pPr marL="2438339" lvl="3" indent="-457189" algn="l" rtl="0">
              <a:lnSpc>
                <a:spcPct val="90000"/>
              </a:lnSpc>
              <a:spcBef>
                <a:spcPts val="1200"/>
              </a:spcBef>
              <a:spcAft>
                <a:spcPts val="0"/>
              </a:spcAft>
              <a:buSzPts val="1800"/>
              <a:buChar char="–"/>
              <a:defRPr sz="2400"/>
            </a:lvl4pPr>
            <a:lvl5pPr marL="3047924" lvl="4" indent="-457189" algn="l" rtl="0">
              <a:lnSpc>
                <a:spcPct val="90000"/>
              </a:lnSpc>
              <a:spcBef>
                <a:spcPts val="1200"/>
              </a:spcBef>
              <a:spcAft>
                <a:spcPts val="0"/>
              </a:spcAft>
              <a:buSzPts val="1800"/>
              <a:buChar char="»"/>
              <a:defRPr sz="2400"/>
            </a:lvl5pPr>
            <a:lvl6pPr marL="3657509" lvl="5" indent="-457189" algn="l" rtl="0">
              <a:spcBef>
                <a:spcPts val="480"/>
              </a:spcBef>
              <a:spcAft>
                <a:spcPts val="0"/>
              </a:spcAft>
              <a:buClr>
                <a:schemeClr val="dk1"/>
              </a:buClr>
              <a:buSzPts val="1800"/>
              <a:buChar char="•"/>
              <a:defRPr/>
            </a:lvl6pPr>
            <a:lvl7pPr marL="4267093" lvl="6" indent="-457189" algn="l" rtl="0">
              <a:spcBef>
                <a:spcPts val="480"/>
              </a:spcBef>
              <a:spcAft>
                <a:spcPts val="0"/>
              </a:spcAft>
              <a:buClr>
                <a:schemeClr val="dk1"/>
              </a:buClr>
              <a:buSzPts val="1800"/>
              <a:buChar char="•"/>
              <a:defRPr/>
            </a:lvl7pPr>
            <a:lvl8pPr marL="4876678" lvl="7" indent="-457189" algn="l" rtl="0">
              <a:spcBef>
                <a:spcPts val="480"/>
              </a:spcBef>
              <a:spcAft>
                <a:spcPts val="0"/>
              </a:spcAft>
              <a:buClr>
                <a:schemeClr val="dk1"/>
              </a:buClr>
              <a:buSzPts val="1800"/>
              <a:buChar char="•"/>
              <a:defRPr/>
            </a:lvl8pPr>
            <a:lvl9pPr marL="5486263" lvl="8" indent="-457189" algn="l" rtl="0">
              <a:spcBef>
                <a:spcPts val="480"/>
              </a:spcBef>
              <a:spcAft>
                <a:spcPts val="0"/>
              </a:spcAft>
              <a:buClr>
                <a:schemeClr val="dk1"/>
              </a:buClr>
              <a:buSzPts val="1800"/>
              <a:buChar char="•"/>
              <a:defRPr/>
            </a:lvl9pPr>
          </a:lstStyle>
          <a:p>
            <a:endParaRPr/>
          </a:p>
        </p:txBody>
      </p:sp>
      <p:sp>
        <p:nvSpPr>
          <p:cNvPr id="113" name="Google Shape;113;p21"/>
          <p:cNvSpPr txBox="1">
            <a:spLocks noGrp="1"/>
          </p:cNvSpPr>
          <p:nvPr>
            <p:ph type="body" idx="3"/>
          </p:nvPr>
        </p:nvSpPr>
        <p:spPr>
          <a:xfrm>
            <a:off x="6265332" y="1446236"/>
            <a:ext cx="5317200" cy="2152000"/>
          </a:xfrm>
          <a:prstGeom prst="rect">
            <a:avLst/>
          </a:prstGeom>
          <a:noFill/>
          <a:ln>
            <a:noFill/>
          </a:ln>
        </p:spPr>
        <p:txBody>
          <a:bodyPr spcFirstLastPara="1" wrap="square" lIns="91425" tIns="45700" rIns="91425" bIns="45700" anchor="t" anchorCtr="0">
            <a:noAutofit/>
          </a:bodyPr>
          <a:lstStyle>
            <a:lvl1pPr marL="609585" lvl="0" indent="-474121" algn="l" rtl="0">
              <a:lnSpc>
                <a:spcPct val="90000"/>
              </a:lnSpc>
              <a:spcBef>
                <a:spcPts val="2400"/>
              </a:spcBef>
              <a:spcAft>
                <a:spcPts val="0"/>
              </a:spcAft>
              <a:buSzPts val="2000"/>
              <a:buChar char="•"/>
              <a:defRPr sz="2667"/>
            </a:lvl1pPr>
            <a:lvl2pPr marL="1219170" lvl="1" indent="-457189" algn="l" rtl="0">
              <a:lnSpc>
                <a:spcPct val="90000"/>
              </a:lnSpc>
              <a:spcBef>
                <a:spcPts val="1200"/>
              </a:spcBef>
              <a:spcAft>
                <a:spcPts val="0"/>
              </a:spcAft>
              <a:buSzPts val="1800"/>
              <a:buChar char="–"/>
              <a:defRPr sz="2400"/>
            </a:lvl2pPr>
            <a:lvl3pPr marL="1828754" lvl="2" indent="-440256" algn="l" rtl="0">
              <a:lnSpc>
                <a:spcPct val="90000"/>
              </a:lnSpc>
              <a:spcBef>
                <a:spcPts val="1200"/>
              </a:spcBef>
              <a:spcAft>
                <a:spcPts val="0"/>
              </a:spcAft>
              <a:buSzPts val="1600"/>
              <a:buChar char="•"/>
              <a:defRPr sz="2133"/>
            </a:lvl3pPr>
            <a:lvl4pPr marL="2438339" lvl="3" indent="-457189" algn="l" rtl="0">
              <a:lnSpc>
                <a:spcPct val="90000"/>
              </a:lnSpc>
              <a:spcBef>
                <a:spcPts val="1200"/>
              </a:spcBef>
              <a:spcAft>
                <a:spcPts val="0"/>
              </a:spcAft>
              <a:buSzPts val="1800"/>
              <a:buChar char="–"/>
              <a:defRPr sz="2400"/>
            </a:lvl4pPr>
            <a:lvl5pPr marL="3047924" lvl="4" indent="-457189" algn="l" rtl="0">
              <a:lnSpc>
                <a:spcPct val="90000"/>
              </a:lnSpc>
              <a:spcBef>
                <a:spcPts val="1200"/>
              </a:spcBef>
              <a:spcAft>
                <a:spcPts val="0"/>
              </a:spcAft>
              <a:buSzPts val="1800"/>
              <a:buChar char="»"/>
              <a:defRPr sz="2400"/>
            </a:lvl5pPr>
            <a:lvl6pPr marL="3657509" lvl="5" indent="-457189" algn="l" rtl="0">
              <a:spcBef>
                <a:spcPts val="480"/>
              </a:spcBef>
              <a:spcAft>
                <a:spcPts val="0"/>
              </a:spcAft>
              <a:buClr>
                <a:schemeClr val="dk1"/>
              </a:buClr>
              <a:buSzPts val="1800"/>
              <a:buChar char="•"/>
              <a:defRPr/>
            </a:lvl6pPr>
            <a:lvl7pPr marL="4267093" lvl="6" indent="-457189" algn="l" rtl="0">
              <a:spcBef>
                <a:spcPts val="480"/>
              </a:spcBef>
              <a:spcAft>
                <a:spcPts val="0"/>
              </a:spcAft>
              <a:buClr>
                <a:schemeClr val="dk1"/>
              </a:buClr>
              <a:buSzPts val="1800"/>
              <a:buChar char="•"/>
              <a:defRPr/>
            </a:lvl7pPr>
            <a:lvl8pPr marL="4876678" lvl="7" indent="-457189" algn="l" rtl="0">
              <a:spcBef>
                <a:spcPts val="480"/>
              </a:spcBef>
              <a:spcAft>
                <a:spcPts val="0"/>
              </a:spcAft>
              <a:buClr>
                <a:schemeClr val="dk1"/>
              </a:buClr>
              <a:buSzPts val="1800"/>
              <a:buChar char="•"/>
              <a:defRPr/>
            </a:lvl8pPr>
            <a:lvl9pPr marL="5486263" lvl="8" indent="-457189" algn="l" rtl="0">
              <a:spcBef>
                <a:spcPts val="480"/>
              </a:spcBef>
              <a:spcAft>
                <a:spcPts val="0"/>
              </a:spcAft>
              <a:buClr>
                <a:schemeClr val="dk1"/>
              </a:buClr>
              <a:buSzPts val="1800"/>
              <a:buChar char="•"/>
              <a:defRPr/>
            </a:lvl9pPr>
          </a:lstStyle>
          <a:p>
            <a:endParaRPr/>
          </a:p>
        </p:txBody>
      </p:sp>
      <p:sp>
        <p:nvSpPr>
          <p:cNvPr id="114" name="Google Shape;114;p21"/>
          <p:cNvSpPr txBox="1">
            <a:spLocks noGrp="1"/>
          </p:cNvSpPr>
          <p:nvPr>
            <p:ph type="body" idx="4"/>
          </p:nvPr>
        </p:nvSpPr>
        <p:spPr>
          <a:xfrm>
            <a:off x="6265332" y="3820583"/>
            <a:ext cx="5317200" cy="2152000"/>
          </a:xfrm>
          <a:prstGeom prst="rect">
            <a:avLst/>
          </a:prstGeom>
          <a:noFill/>
          <a:ln>
            <a:noFill/>
          </a:ln>
        </p:spPr>
        <p:txBody>
          <a:bodyPr spcFirstLastPara="1" wrap="square" lIns="91425" tIns="45700" rIns="91425" bIns="45700" anchor="t" anchorCtr="0">
            <a:noAutofit/>
          </a:bodyPr>
          <a:lstStyle>
            <a:lvl1pPr marL="609585" lvl="0" indent="-474121" algn="l" rtl="0">
              <a:lnSpc>
                <a:spcPct val="90000"/>
              </a:lnSpc>
              <a:spcBef>
                <a:spcPts val="2400"/>
              </a:spcBef>
              <a:spcAft>
                <a:spcPts val="0"/>
              </a:spcAft>
              <a:buSzPts val="2000"/>
              <a:buChar char="•"/>
              <a:defRPr sz="2667"/>
            </a:lvl1pPr>
            <a:lvl2pPr marL="1219170" lvl="1" indent="-457189" algn="l" rtl="0">
              <a:lnSpc>
                <a:spcPct val="90000"/>
              </a:lnSpc>
              <a:spcBef>
                <a:spcPts val="1200"/>
              </a:spcBef>
              <a:spcAft>
                <a:spcPts val="0"/>
              </a:spcAft>
              <a:buSzPts val="1800"/>
              <a:buChar char="–"/>
              <a:defRPr sz="2400"/>
            </a:lvl2pPr>
            <a:lvl3pPr marL="1828754" lvl="2" indent="-440256" algn="l" rtl="0">
              <a:lnSpc>
                <a:spcPct val="90000"/>
              </a:lnSpc>
              <a:spcBef>
                <a:spcPts val="1200"/>
              </a:spcBef>
              <a:spcAft>
                <a:spcPts val="0"/>
              </a:spcAft>
              <a:buSzPts val="1600"/>
              <a:buChar char="•"/>
              <a:defRPr sz="2133"/>
            </a:lvl3pPr>
            <a:lvl4pPr marL="2438339" lvl="3" indent="-457189" algn="l" rtl="0">
              <a:lnSpc>
                <a:spcPct val="90000"/>
              </a:lnSpc>
              <a:spcBef>
                <a:spcPts val="1200"/>
              </a:spcBef>
              <a:spcAft>
                <a:spcPts val="0"/>
              </a:spcAft>
              <a:buSzPts val="1800"/>
              <a:buChar char="–"/>
              <a:defRPr sz="2400"/>
            </a:lvl4pPr>
            <a:lvl5pPr marL="3047924" lvl="4" indent="-457189" algn="l" rtl="0">
              <a:lnSpc>
                <a:spcPct val="90000"/>
              </a:lnSpc>
              <a:spcBef>
                <a:spcPts val="1200"/>
              </a:spcBef>
              <a:spcAft>
                <a:spcPts val="0"/>
              </a:spcAft>
              <a:buSzPts val="1800"/>
              <a:buChar char="»"/>
              <a:defRPr sz="2400"/>
            </a:lvl5pPr>
            <a:lvl6pPr marL="3657509" lvl="5" indent="-457189" algn="l" rtl="0">
              <a:spcBef>
                <a:spcPts val="480"/>
              </a:spcBef>
              <a:spcAft>
                <a:spcPts val="0"/>
              </a:spcAft>
              <a:buClr>
                <a:schemeClr val="dk1"/>
              </a:buClr>
              <a:buSzPts val="1800"/>
              <a:buChar char="•"/>
              <a:defRPr/>
            </a:lvl6pPr>
            <a:lvl7pPr marL="4267093" lvl="6" indent="-457189" algn="l" rtl="0">
              <a:spcBef>
                <a:spcPts val="480"/>
              </a:spcBef>
              <a:spcAft>
                <a:spcPts val="0"/>
              </a:spcAft>
              <a:buClr>
                <a:schemeClr val="dk1"/>
              </a:buClr>
              <a:buSzPts val="1800"/>
              <a:buChar char="•"/>
              <a:defRPr/>
            </a:lvl7pPr>
            <a:lvl8pPr marL="4876678" lvl="7" indent="-457189" algn="l" rtl="0">
              <a:spcBef>
                <a:spcPts val="480"/>
              </a:spcBef>
              <a:spcAft>
                <a:spcPts val="0"/>
              </a:spcAft>
              <a:buClr>
                <a:schemeClr val="dk1"/>
              </a:buClr>
              <a:buSzPts val="1800"/>
              <a:buChar char="•"/>
              <a:defRPr/>
            </a:lvl8pPr>
            <a:lvl9pPr marL="5486263" lvl="8" indent="-457189" algn="l" rtl="0">
              <a:spcBef>
                <a:spcPts val="48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4097000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3 Column">
  <p:cSld name="3 Column">
    <p:spTree>
      <p:nvGrpSpPr>
        <p:cNvPr id="1" name="Shape 115"/>
        <p:cNvGrpSpPr/>
        <p:nvPr/>
      </p:nvGrpSpPr>
      <p:grpSpPr>
        <a:xfrm>
          <a:off x="0" y="0"/>
          <a:ext cx="0" cy="0"/>
          <a:chOff x="0" y="0"/>
          <a:chExt cx="0" cy="0"/>
        </a:xfrm>
      </p:grpSpPr>
      <p:sp>
        <p:nvSpPr>
          <p:cNvPr id="116" name="Google Shape;116;p22"/>
          <p:cNvSpPr txBox="1">
            <a:spLocks noGrp="1"/>
          </p:cNvSpPr>
          <p:nvPr>
            <p:ph type="body" idx="1"/>
          </p:nvPr>
        </p:nvSpPr>
        <p:spPr>
          <a:xfrm>
            <a:off x="609600" y="1463064"/>
            <a:ext cx="3412000" cy="759600"/>
          </a:xfrm>
          <a:prstGeom prst="rect">
            <a:avLst/>
          </a:prstGeom>
          <a:solidFill>
            <a:srgbClr val="042B4A"/>
          </a:solidFill>
          <a:ln>
            <a:noFill/>
          </a:ln>
        </p:spPr>
        <p:txBody>
          <a:bodyPr spcFirstLastPara="1" wrap="square" lIns="91425" tIns="0" rIns="91425" bIns="45700" anchor="ctr" anchorCtr="0">
            <a:noAutofit/>
          </a:bodyPr>
          <a:lstStyle>
            <a:lvl1pPr marL="609585" lvl="0" indent="-304792" algn="ctr" rtl="0">
              <a:lnSpc>
                <a:spcPct val="90000"/>
              </a:lnSpc>
              <a:spcBef>
                <a:spcPts val="2400"/>
              </a:spcBef>
              <a:spcAft>
                <a:spcPts val="0"/>
              </a:spcAft>
              <a:buSzPts val="2000"/>
              <a:buNone/>
              <a:defRPr sz="2667" b="1">
                <a:solidFill>
                  <a:schemeClr val="lt1"/>
                </a:solidFill>
              </a:defRPr>
            </a:lvl1pPr>
            <a:lvl2pPr marL="1219170" lvl="1" indent="-304792" algn="l" rtl="0">
              <a:lnSpc>
                <a:spcPct val="90000"/>
              </a:lnSpc>
              <a:spcBef>
                <a:spcPts val="1200"/>
              </a:spcBef>
              <a:spcAft>
                <a:spcPts val="0"/>
              </a:spcAft>
              <a:buSzPts val="2000"/>
              <a:buNone/>
              <a:defRPr sz="2667" b="1"/>
            </a:lvl2pPr>
            <a:lvl3pPr marL="1828754" lvl="2" indent="-304792" algn="l" rtl="0">
              <a:lnSpc>
                <a:spcPct val="90000"/>
              </a:lnSpc>
              <a:spcBef>
                <a:spcPts val="1200"/>
              </a:spcBef>
              <a:spcAft>
                <a:spcPts val="0"/>
              </a:spcAft>
              <a:buSzPts val="1800"/>
              <a:buNone/>
              <a:defRPr sz="2400" b="1"/>
            </a:lvl3pPr>
            <a:lvl4pPr marL="2438339" lvl="3" indent="-304792" algn="l" rtl="0">
              <a:lnSpc>
                <a:spcPct val="90000"/>
              </a:lnSpc>
              <a:spcBef>
                <a:spcPts val="1200"/>
              </a:spcBef>
              <a:spcAft>
                <a:spcPts val="0"/>
              </a:spcAft>
              <a:buSzPts val="1600"/>
              <a:buNone/>
              <a:defRPr sz="2133" b="1"/>
            </a:lvl4pPr>
            <a:lvl5pPr marL="3047924" lvl="4" indent="-304792" algn="l" rtl="0">
              <a:lnSpc>
                <a:spcPct val="90000"/>
              </a:lnSpc>
              <a:spcBef>
                <a:spcPts val="1200"/>
              </a:spcBef>
              <a:spcAft>
                <a:spcPts val="0"/>
              </a:spcAft>
              <a:buSzPts val="1600"/>
              <a:buNone/>
              <a:defRPr sz="2133" b="1"/>
            </a:lvl5pPr>
            <a:lvl6pPr marL="3657509" lvl="5" indent="-304792" algn="l" rtl="0">
              <a:spcBef>
                <a:spcPts val="427"/>
              </a:spcBef>
              <a:spcAft>
                <a:spcPts val="0"/>
              </a:spcAft>
              <a:buClr>
                <a:schemeClr val="dk1"/>
              </a:buClr>
              <a:buSzPts val="1600"/>
              <a:buNone/>
              <a:defRPr sz="2133" b="1"/>
            </a:lvl6pPr>
            <a:lvl7pPr marL="4267093" lvl="6" indent="-304792" algn="l" rtl="0">
              <a:spcBef>
                <a:spcPts val="427"/>
              </a:spcBef>
              <a:spcAft>
                <a:spcPts val="0"/>
              </a:spcAft>
              <a:buClr>
                <a:schemeClr val="dk1"/>
              </a:buClr>
              <a:buSzPts val="1600"/>
              <a:buNone/>
              <a:defRPr sz="2133" b="1"/>
            </a:lvl7pPr>
            <a:lvl8pPr marL="4876678" lvl="7" indent="-304792" algn="l" rtl="0">
              <a:spcBef>
                <a:spcPts val="427"/>
              </a:spcBef>
              <a:spcAft>
                <a:spcPts val="0"/>
              </a:spcAft>
              <a:buClr>
                <a:schemeClr val="dk1"/>
              </a:buClr>
              <a:buSzPts val="1600"/>
              <a:buNone/>
              <a:defRPr sz="2133" b="1"/>
            </a:lvl8pPr>
            <a:lvl9pPr marL="5486263" lvl="8" indent="-304792" algn="l" rtl="0">
              <a:spcBef>
                <a:spcPts val="427"/>
              </a:spcBef>
              <a:spcAft>
                <a:spcPts val="0"/>
              </a:spcAft>
              <a:buClr>
                <a:schemeClr val="dk1"/>
              </a:buClr>
              <a:buSzPts val="1600"/>
              <a:buNone/>
              <a:defRPr sz="2133" b="1"/>
            </a:lvl9pPr>
          </a:lstStyle>
          <a:p>
            <a:endParaRPr/>
          </a:p>
        </p:txBody>
      </p:sp>
      <p:sp>
        <p:nvSpPr>
          <p:cNvPr id="117" name="Google Shape;117;p22"/>
          <p:cNvSpPr txBox="1">
            <a:spLocks noGrp="1"/>
          </p:cNvSpPr>
          <p:nvPr>
            <p:ph type="body" idx="2"/>
          </p:nvPr>
        </p:nvSpPr>
        <p:spPr>
          <a:xfrm>
            <a:off x="609601" y="2328332"/>
            <a:ext cx="3412000" cy="3644000"/>
          </a:xfrm>
          <a:prstGeom prst="rect">
            <a:avLst/>
          </a:prstGeom>
          <a:noFill/>
          <a:ln>
            <a:noFill/>
          </a:ln>
        </p:spPr>
        <p:txBody>
          <a:bodyPr spcFirstLastPara="1" wrap="square" lIns="91425" tIns="45700" rIns="91425" bIns="45700" anchor="t" anchorCtr="0">
            <a:noAutofit/>
          </a:bodyPr>
          <a:lstStyle>
            <a:lvl1pPr marL="609585" lvl="0" indent="-474121" algn="l" rtl="0">
              <a:lnSpc>
                <a:spcPct val="90000"/>
              </a:lnSpc>
              <a:spcBef>
                <a:spcPts val="2400"/>
              </a:spcBef>
              <a:spcAft>
                <a:spcPts val="0"/>
              </a:spcAft>
              <a:buSzPts val="2000"/>
              <a:buChar char="•"/>
              <a:defRPr sz="2667"/>
            </a:lvl1pPr>
            <a:lvl2pPr marL="1219170" lvl="1" indent="-457189" algn="l" rtl="0">
              <a:lnSpc>
                <a:spcPct val="90000"/>
              </a:lnSpc>
              <a:spcBef>
                <a:spcPts val="1200"/>
              </a:spcBef>
              <a:spcAft>
                <a:spcPts val="0"/>
              </a:spcAft>
              <a:buSzPts val="1800"/>
              <a:buChar char="–"/>
              <a:defRPr sz="2400"/>
            </a:lvl2pPr>
            <a:lvl3pPr marL="1828754" lvl="2" indent="-440256" algn="l" rtl="0">
              <a:lnSpc>
                <a:spcPct val="90000"/>
              </a:lnSpc>
              <a:spcBef>
                <a:spcPts val="1200"/>
              </a:spcBef>
              <a:spcAft>
                <a:spcPts val="0"/>
              </a:spcAft>
              <a:buSzPts val="1600"/>
              <a:buChar char="•"/>
              <a:defRPr sz="2133"/>
            </a:lvl3pPr>
            <a:lvl4pPr marL="2438339" lvl="3" indent="-423323" algn="l" rtl="0">
              <a:lnSpc>
                <a:spcPct val="90000"/>
              </a:lnSpc>
              <a:spcBef>
                <a:spcPts val="1200"/>
              </a:spcBef>
              <a:spcAft>
                <a:spcPts val="0"/>
              </a:spcAft>
              <a:buSzPts val="1400"/>
              <a:buChar char="–"/>
              <a:defRPr sz="1867"/>
            </a:lvl4pPr>
            <a:lvl5pPr marL="3047924" lvl="4" indent="-423323" algn="l" rtl="0">
              <a:lnSpc>
                <a:spcPct val="90000"/>
              </a:lnSpc>
              <a:spcBef>
                <a:spcPts val="1200"/>
              </a:spcBef>
              <a:spcAft>
                <a:spcPts val="0"/>
              </a:spcAft>
              <a:buSzPts val="1400"/>
              <a:buChar char="»"/>
              <a:defRPr sz="1867"/>
            </a:lvl5pPr>
            <a:lvl6pPr marL="3657509" lvl="5" indent="-440256" algn="l" rtl="0">
              <a:spcBef>
                <a:spcPts val="427"/>
              </a:spcBef>
              <a:spcAft>
                <a:spcPts val="0"/>
              </a:spcAft>
              <a:buClr>
                <a:schemeClr val="dk1"/>
              </a:buClr>
              <a:buSzPts val="1600"/>
              <a:buChar char="•"/>
              <a:defRPr sz="2133"/>
            </a:lvl6pPr>
            <a:lvl7pPr marL="4267093" lvl="6" indent="-440256" algn="l" rtl="0">
              <a:spcBef>
                <a:spcPts val="427"/>
              </a:spcBef>
              <a:spcAft>
                <a:spcPts val="0"/>
              </a:spcAft>
              <a:buClr>
                <a:schemeClr val="dk1"/>
              </a:buClr>
              <a:buSzPts val="1600"/>
              <a:buChar char="•"/>
              <a:defRPr sz="2133"/>
            </a:lvl7pPr>
            <a:lvl8pPr marL="4876678" lvl="7" indent="-440256" algn="l" rtl="0">
              <a:spcBef>
                <a:spcPts val="427"/>
              </a:spcBef>
              <a:spcAft>
                <a:spcPts val="0"/>
              </a:spcAft>
              <a:buClr>
                <a:schemeClr val="dk1"/>
              </a:buClr>
              <a:buSzPts val="1600"/>
              <a:buChar char="•"/>
              <a:defRPr sz="2133"/>
            </a:lvl8pPr>
            <a:lvl9pPr marL="5486263" lvl="8" indent="-440256" algn="l" rtl="0">
              <a:spcBef>
                <a:spcPts val="427"/>
              </a:spcBef>
              <a:spcAft>
                <a:spcPts val="0"/>
              </a:spcAft>
              <a:buClr>
                <a:schemeClr val="dk1"/>
              </a:buClr>
              <a:buSzPts val="1600"/>
              <a:buChar char="•"/>
              <a:defRPr sz="2133"/>
            </a:lvl9pPr>
          </a:lstStyle>
          <a:p>
            <a:endParaRPr/>
          </a:p>
        </p:txBody>
      </p:sp>
      <p:sp>
        <p:nvSpPr>
          <p:cNvPr id="118" name="Google Shape;118;p22"/>
          <p:cNvSpPr txBox="1">
            <a:spLocks noGrp="1"/>
          </p:cNvSpPr>
          <p:nvPr>
            <p:ph type="title"/>
          </p:nvPr>
        </p:nvSpPr>
        <p:spPr>
          <a:xfrm>
            <a:off x="609600" y="139613"/>
            <a:ext cx="9508000" cy="9544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19" name="Google Shape;119;p22"/>
          <p:cNvSpPr txBox="1">
            <a:spLocks noGrp="1"/>
          </p:cNvSpPr>
          <p:nvPr>
            <p:ph type="sldNum" idx="12"/>
          </p:nvPr>
        </p:nvSpPr>
        <p:spPr>
          <a:xfrm>
            <a:off x="11187288" y="6358001"/>
            <a:ext cx="395200" cy="3652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333">
                <a:solidFill>
                  <a:srgbClr val="042B4A"/>
                </a:solidFill>
                <a:latin typeface="Calibri"/>
                <a:ea typeface="Calibri"/>
                <a:cs typeface="Calibri"/>
                <a:sym typeface="Calibri"/>
              </a:defRPr>
            </a:lvl1pPr>
            <a:lvl2pPr marL="0" lvl="1" indent="0" algn="r" rtl="0">
              <a:spcBef>
                <a:spcPts val="0"/>
              </a:spcBef>
              <a:buNone/>
              <a:defRPr sz="1333">
                <a:solidFill>
                  <a:srgbClr val="042B4A"/>
                </a:solidFill>
                <a:latin typeface="Calibri"/>
                <a:ea typeface="Calibri"/>
                <a:cs typeface="Calibri"/>
                <a:sym typeface="Calibri"/>
              </a:defRPr>
            </a:lvl2pPr>
            <a:lvl3pPr marL="0" lvl="2" indent="0" algn="r" rtl="0">
              <a:spcBef>
                <a:spcPts val="0"/>
              </a:spcBef>
              <a:buNone/>
              <a:defRPr sz="1333">
                <a:solidFill>
                  <a:srgbClr val="042B4A"/>
                </a:solidFill>
                <a:latin typeface="Calibri"/>
                <a:ea typeface="Calibri"/>
                <a:cs typeface="Calibri"/>
                <a:sym typeface="Calibri"/>
              </a:defRPr>
            </a:lvl3pPr>
            <a:lvl4pPr marL="0" lvl="3" indent="0" algn="r" rtl="0">
              <a:spcBef>
                <a:spcPts val="0"/>
              </a:spcBef>
              <a:buNone/>
              <a:defRPr sz="1333">
                <a:solidFill>
                  <a:srgbClr val="042B4A"/>
                </a:solidFill>
                <a:latin typeface="Calibri"/>
                <a:ea typeface="Calibri"/>
                <a:cs typeface="Calibri"/>
                <a:sym typeface="Calibri"/>
              </a:defRPr>
            </a:lvl4pPr>
            <a:lvl5pPr marL="0" lvl="4" indent="0" algn="r" rtl="0">
              <a:spcBef>
                <a:spcPts val="0"/>
              </a:spcBef>
              <a:buNone/>
              <a:defRPr sz="1333">
                <a:solidFill>
                  <a:srgbClr val="042B4A"/>
                </a:solidFill>
                <a:latin typeface="Calibri"/>
                <a:ea typeface="Calibri"/>
                <a:cs typeface="Calibri"/>
                <a:sym typeface="Calibri"/>
              </a:defRPr>
            </a:lvl5pPr>
            <a:lvl6pPr marL="0" lvl="5" indent="0" algn="r" rtl="0">
              <a:spcBef>
                <a:spcPts val="0"/>
              </a:spcBef>
              <a:buNone/>
              <a:defRPr sz="1333">
                <a:solidFill>
                  <a:srgbClr val="042B4A"/>
                </a:solidFill>
                <a:latin typeface="Calibri"/>
                <a:ea typeface="Calibri"/>
                <a:cs typeface="Calibri"/>
                <a:sym typeface="Calibri"/>
              </a:defRPr>
            </a:lvl6pPr>
            <a:lvl7pPr marL="0" lvl="6" indent="0" algn="r" rtl="0">
              <a:spcBef>
                <a:spcPts val="0"/>
              </a:spcBef>
              <a:buNone/>
              <a:defRPr sz="1333">
                <a:solidFill>
                  <a:srgbClr val="042B4A"/>
                </a:solidFill>
                <a:latin typeface="Calibri"/>
                <a:ea typeface="Calibri"/>
                <a:cs typeface="Calibri"/>
                <a:sym typeface="Calibri"/>
              </a:defRPr>
            </a:lvl7pPr>
            <a:lvl8pPr marL="0" lvl="7" indent="0" algn="r" rtl="0">
              <a:spcBef>
                <a:spcPts val="0"/>
              </a:spcBef>
              <a:buNone/>
              <a:defRPr sz="1333">
                <a:solidFill>
                  <a:srgbClr val="042B4A"/>
                </a:solidFill>
                <a:latin typeface="Calibri"/>
                <a:ea typeface="Calibri"/>
                <a:cs typeface="Calibri"/>
                <a:sym typeface="Calibri"/>
              </a:defRPr>
            </a:lvl8pPr>
            <a:lvl9pPr marL="0" lvl="8" indent="0" algn="r" rtl="0">
              <a:spcBef>
                <a:spcPts val="0"/>
              </a:spcBef>
              <a:buNone/>
              <a:defRPr sz="1333">
                <a:solidFill>
                  <a:srgbClr val="042B4A"/>
                </a:solidFill>
                <a:latin typeface="Calibri"/>
                <a:ea typeface="Calibri"/>
                <a:cs typeface="Calibri"/>
                <a:sym typeface="Calibri"/>
              </a:defRPr>
            </a:lvl9pPr>
          </a:lstStyle>
          <a:p>
            <a:fld id="{00000000-1234-1234-1234-123412341234}" type="slidenum">
              <a:rPr lang="en" smtClean="0"/>
              <a:pPr/>
              <a:t>‹#›</a:t>
            </a:fld>
            <a:endParaRPr lang="en"/>
          </a:p>
        </p:txBody>
      </p:sp>
      <p:cxnSp>
        <p:nvCxnSpPr>
          <p:cNvPr id="120" name="Google Shape;120;p22"/>
          <p:cNvCxnSpPr/>
          <p:nvPr/>
        </p:nvCxnSpPr>
        <p:spPr>
          <a:xfrm rot="10800000">
            <a:off x="11208251" y="6483115"/>
            <a:ext cx="0" cy="148800"/>
          </a:xfrm>
          <a:prstGeom prst="straightConnector1">
            <a:avLst/>
          </a:prstGeom>
          <a:noFill/>
          <a:ln w="12700" cap="flat" cmpd="sng">
            <a:solidFill>
              <a:schemeClr val="dk1"/>
            </a:solidFill>
            <a:prstDash val="solid"/>
            <a:round/>
            <a:headEnd type="none" w="sm" len="sm"/>
            <a:tailEnd type="none" w="sm" len="sm"/>
          </a:ln>
        </p:spPr>
      </p:cxnSp>
      <p:sp>
        <p:nvSpPr>
          <p:cNvPr id="121" name="Google Shape;121;p22"/>
          <p:cNvSpPr txBox="1">
            <a:spLocks noGrp="1"/>
          </p:cNvSpPr>
          <p:nvPr>
            <p:ph type="body" idx="3"/>
          </p:nvPr>
        </p:nvSpPr>
        <p:spPr>
          <a:xfrm>
            <a:off x="8170331" y="1463064"/>
            <a:ext cx="3412000" cy="759600"/>
          </a:xfrm>
          <a:prstGeom prst="rect">
            <a:avLst/>
          </a:prstGeom>
          <a:solidFill>
            <a:srgbClr val="7D3379"/>
          </a:solidFill>
          <a:ln>
            <a:noFill/>
          </a:ln>
        </p:spPr>
        <p:txBody>
          <a:bodyPr spcFirstLastPara="1" wrap="square" lIns="91425" tIns="0" rIns="91425" bIns="45700" anchor="ctr" anchorCtr="0">
            <a:noAutofit/>
          </a:bodyPr>
          <a:lstStyle>
            <a:lvl1pPr marL="609585" lvl="0" indent="-304792" algn="ctr" rtl="0">
              <a:lnSpc>
                <a:spcPct val="90000"/>
              </a:lnSpc>
              <a:spcBef>
                <a:spcPts val="2400"/>
              </a:spcBef>
              <a:spcAft>
                <a:spcPts val="0"/>
              </a:spcAft>
              <a:buSzPts val="2000"/>
              <a:buNone/>
              <a:defRPr sz="2667" b="1">
                <a:solidFill>
                  <a:schemeClr val="lt1"/>
                </a:solidFill>
              </a:defRPr>
            </a:lvl1pPr>
            <a:lvl2pPr marL="1219170" lvl="1" indent="-304792" algn="l" rtl="0">
              <a:lnSpc>
                <a:spcPct val="90000"/>
              </a:lnSpc>
              <a:spcBef>
                <a:spcPts val="1200"/>
              </a:spcBef>
              <a:spcAft>
                <a:spcPts val="0"/>
              </a:spcAft>
              <a:buSzPts val="2000"/>
              <a:buNone/>
              <a:defRPr sz="2667" b="1"/>
            </a:lvl2pPr>
            <a:lvl3pPr marL="1828754" lvl="2" indent="-304792" algn="l" rtl="0">
              <a:lnSpc>
                <a:spcPct val="90000"/>
              </a:lnSpc>
              <a:spcBef>
                <a:spcPts val="1200"/>
              </a:spcBef>
              <a:spcAft>
                <a:spcPts val="0"/>
              </a:spcAft>
              <a:buSzPts val="1800"/>
              <a:buNone/>
              <a:defRPr sz="2400" b="1"/>
            </a:lvl3pPr>
            <a:lvl4pPr marL="2438339" lvl="3" indent="-304792" algn="l" rtl="0">
              <a:lnSpc>
                <a:spcPct val="90000"/>
              </a:lnSpc>
              <a:spcBef>
                <a:spcPts val="1200"/>
              </a:spcBef>
              <a:spcAft>
                <a:spcPts val="0"/>
              </a:spcAft>
              <a:buSzPts val="1600"/>
              <a:buNone/>
              <a:defRPr sz="2133" b="1"/>
            </a:lvl4pPr>
            <a:lvl5pPr marL="3047924" lvl="4" indent="-304792" algn="l" rtl="0">
              <a:lnSpc>
                <a:spcPct val="90000"/>
              </a:lnSpc>
              <a:spcBef>
                <a:spcPts val="1200"/>
              </a:spcBef>
              <a:spcAft>
                <a:spcPts val="0"/>
              </a:spcAft>
              <a:buSzPts val="1600"/>
              <a:buNone/>
              <a:defRPr sz="2133" b="1"/>
            </a:lvl5pPr>
            <a:lvl6pPr marL="3657509" lvl="5" indent="-304792" algn="l" rtl="0">
              <a:spcBef>
                <a:spcPts val="427"/>
              </a:spcBef>
              <a:spcAft>
                <a:spcPts val="0"/>
              </a:spcAft>
              <a:buClr>
                <a:schemeClr val="dk1"/>
              </a:buClr>
              <a:buSzPts val="1600"/>
              <a:buNone/>
              <a:defRPr sz="2133" b="1"/>
            </a:lvl6pPr>
            <a:lvl7pPr marL="4267093" lvl="6" indent="-304792" algn="l" rtl="0">
              <a:spcBef>
                <a:spcPts val="427"/>
              </a:spcBef>
              <a:spcAft>
                <a:spcPts val="0"/>
              </a:spcAft>
              <a:buClr>
                <a:schemeClr val="dk1"/>
              </a:buClr>
              <a:buSzPts val="1600"/>
              <a:buNone/>
              <a:defRPr sz="2133" b="1"/>
            </a:lvl7pPr>
            <a:lvl8pPr marL="4876678" lvl="7" indent="-304792" algn="l" rtl="0">
              <a:spcBef>
                <a:spcPts val="427"/>
              </a:spcBef>
              <a:spcAft>
                <a:spcPts val="0"/>
              </a:spcAft>
              <a:buClr>
                <a:schemeClr val="dk1"/>
              </a:buClr>
              <a:buSzPts val="1600"/>
              <a:buNone/>
              <a:defRPr sz="2133" b="1"/>
            </a:lvl8pPr>
            <a:lvl9pPr marL="5486263" lvl="8" indent="-304792" algn="l" rtl="0">
              <a:spcBef>
                <a:spcPts val="427"/>
              </a:spcBef>
              <a:spcAft>
                <a:spcPts val="0"/>
              </a:spcAft>
              <a:buClr>
                <a:schemeClr val="dk1"/>
              </a:buClr>
              <a:buSzPts val="1600"/>
              <a:buNone/>
              <a:defRPr sz="2133" b="1"/>
            </a:lvl9pPr>
          </a:lstStyle>
          <a:p>
            <a:endParaRPr/>
          </a:p>
        </p:txBody>
      </p:sp>
      <p:sp>
        <p:nvSpPr>
          <p:cNvPr id="122" name="Google Shape;122;p22"/>
          <p:cNvSpPr txBox="1">
            <a:spLocks noGrp="1"/>
          </p:cNvSpPr>
          <p:nvPr>
            <p:ph type="body" idx="4"/>
          </p:nvPr>
        </p:nvSpPr>
        <p:spPr>
          <a:xfrm>
            <a:off x="8170332" y="2328332"/>
            <a:ext cx="3412000" cy="3644000"/>
          </a:xfrm>
          <a:prstGeom prst="rect">
            <a:avLst/>
          </a:prstGeom>
          <a:noFill/>
          <a:ln>
            <a:noFill/>
          </a:ln>
        </p:spPr>
        <p:txBody>
          <a:bodyPr spcFirstLastPara="1" wrap="square" lIns="91425" tIns="45700" rIns="91425" bIns="45700" anchor="t" anchorCtr="0">
            <a:noAutofit/>
          </a:bodyPr>
          <a:lstStyle>
            <a:lvl1pPr marL="609585" lvl="0" indent="-474121" algn="l" rtl="0">
              <a:lnSpc>
                <a:spcPct val="90000"/>
              </a:lnSpc>
              <a:spcBef>
                <a:spcPts val="2400"/>
              </a:spcBef>
              <a:spcAft>
                <a:spcPts val="0"/>
              </a:spcAft>
              <a:buSzPts val="2000"/>
              <a:buChar char="•"/>
              <a:defRPr sz="2667"/>
            </a:lvl1pPr>
            <a:lvl2pPr marL="1219170" lvl="1" indent="-457189" algn="l" rtl="0">
              <a:lnSpc>
                <a:spcPct val="90000"/>
              </a:lnSpc>
              <a:spcBef>
                <a:spcPts val="1200"/>
              </a:spcBef>
              <a:spcAft>
                <a:spcPts val="0"/>
              </a:spcAft>
              <a:buSzPts val="1800"/>
              <a:buChar char="–"/>
              <a:defRPr sz="2400"/>
            </a:lvl2pPr>
            <a:lvl3pPr marL="1828754" lvl="2" indent="-440256" algn="l" rtl="0">
              <a:lnSpc>
                <a:spcPct val="90000"/>
              </a:lnSpc>
              <a:spcBef>
                <a:spcPts val="1200"/>
              </a:spcBef>
              <a:spcAft>
                <a:spcPts val="0"/>
              </a:spcAft>
              <a:buSzPts val="1600"/>
              <a:buChar char="•"/>
              <a:defRPr sz="2133"/>
            </a:lvl3pPr>
            <a:lvl4pPr marL="2438339" lvl="3" indent="-423323" algn="l" rtl="0">
              <a:lnSpc>
                <a:spcPct val="90000"/>
              </a:lnSpc>
              <a:spcBef>
                <a:spcPts val="1200"/>
              </a:spcBef>
              <a:spcAft>
                <a:spcPts val="0"/>
              </a:spcAft>
              <a:buSzPts val="1400"/>
              <a:buChar char="–"/>
              <a:defRPr sz="1867"/>
            </a:lvl4pPr>
            <a:lvl5pPr marL="3047924" lvl="4" indent="-423323" algn="l" rtl="0">
              <a:lnSpc>
                <a:spcPct val="90000"/>
              </a:lnSpc>
              <a:spcBef>
                <a:spcPts val="1200"/>
              </a:spcBef>
              <a:spcAft>
                <a:spcPts val="0"/>
              </a:spcAft>
              <a:buSzPts val="1400"/>
              <a:buChar char="»"/>
              <a:defRPr sz="1867"/>
            </a:lvl5pPr>
            <a:lvl6pPr marL="3657509" lvl="5" indent="-440256" algn="l" rtl="0">
              <a:spcBef>
                <a:spcPts val="427"/>
              </a:spcBef>
              <a:spcAft>
                <a:spcPts val="0"/>
              </a:spcAft>
              <a:buClr>
                <a:schemeClr val="dk1"/>
              </a:buClr>
              <a:buSzPts val="1600"/>
              <a:buChar char="•"/>
              <a:defRPr sz="2133"/>
            </a:lvl6pPr>
            <a:lvl7pPr marL="4267093" lvl="6" indent="-440256" algn="l" rtl="0">
              <a:spcBef>
                <a:spcPts val="427"/>
              </a:spcBef>
              <a:spcAft>
                <a:spcPts val="0"/>
              </a:spcAft>
              <a:buClr>
                <a:schemeClr val="dk1"/>
              </a:buClr>
              <a:buSzPts val="1600"/>
              <a:buChar char="•"/>
              <a:defRPr sz="2133"/>
            </a:lvl7pPr>
            <a:lvl8pPr marL="4876678" lvl="7" indent="-440256" algn="l" rtl="0">
              <a:spcBef>
                <a:spcPts val="427"/>
              </a:spcBef>
              <a:spcAft>
                <a:spcPts val="0"/>
              </a:spcAft>
              <a:buClr>
                <a:schemeClr val="dk1"/>
              </a:buClr>
              <a:buSzPts val="1600"/>
              <a:buChar char="•"/>
              <a:defRPr sz="2133"/>
            </a:lvl8pPr>
            <a:lvl9pPr marL="5486263" lvl="8" indent="-440256" algn="l" rtl="0">
              <a:spcBef>
                <a:spcPts val="427"/>
              </a:spcBef>
              <a:spcAft>
                <a:spcPts val="0"/>
              </a:spcAft>
              <a:buClr>
                <a:schemeClr val="dk1"/>
              </a:buClr>
              <a:buSzPts val="1600"/>
              <a:buChar char="•"/>
              <a:defRPr sz="2133"/>
            </a:lvl9pPr>
          </a:lstStyle>
          <a:p>
            <a:endParaRPr/>
          </a:p>
        </p:txBody>
      </p:sp>
      <p:sp>
        <p:nvSpPr>
          <p:cNvPr id="123" name="Google Shape;123;p22"/>
          <p:cNvSpPr txBox="1">
            <a:spLocks noGrp="1"/>
          </p:cNvSpPr>
          <p:nvPr>
            <p:ph type="body" idx="5"/>
          </p:nvPr>
        </p:nvSpPr>
        <p:spPr>
          <a:xfrm>
            <a:off x="4368800" y="1463064"/>
            <a:ext cx="3412000" cy="759600"/>
          </a:xfrm>
          <a:prstGeom prst="rect">
            <a:avLst/>
          </a:prstGeom>
          <a:solidFill>
            <a:srgbClr val="53A4CF"/>
          </a:solidFill>
          <a:ln>
            <a:noFill/>
          </a:ln>
        </p:spPr>
        <p:txBody>
          <a:bodyPr spcFirstLastPara="1" wrap="square" lIns="91425" tIns="0" rIns="91425" bIns="45700" anchor="ctr" anchorCtr="0">
            <a:noAutofit/>
          </a:bodyPr>
          <a:lstStyle>
            <a:lvl1pPr marL="609585" lvl="0" indent="-304792" algn="ctr" rtl="0">
              <a:lnSpc>
                <a:spcPct val="90000"/>
              </a:lnSpc>
              <a:spcBef>
                <a:spcPts val="2400"/>
              </a:spcBef>
              <a:spcAft>
                <a:spcPts val="0"/>
              </a:spcAft>
              <a:buSzPts val="2000"/>
              <a:buNone/>
              <a:defRPr sz="2667" b="1">
                <a:solidFill>
                  <a:schemeClr val="lt1"/>
                </a:solidFill>
              </a:defRPr>
            </a:lvl1pPr>
            <a:lvl2pPr marL="1219170" lvl="1" indent="-304792" algn="l" rtl="0">
              <a:lnSpc>
                <a:spcPct val="90000"/>
              </a:lnSpc>
              <a:spcBef>
                <a:spcPts val="1200"/>
              </a:spcBef>
              <a:spcAft>
                <a:spcPts val="0"/>
              </a:spcAft>
              <a:buSzPts val="2000"/>
              <a:buNone/>
              <a:defRPr sz="2667" b="1"/>
            </a:lvl2pPr>
            <a:lvl3pPr marL="1828754" lvl="2" indent="-304792" algn="l" rtl="0">
              <a:lnSpc>
                <a:spcPct val="90000"/>
              </a:lnSpc>
              <a:spcBef>
                <a:spcPts val="1200"/>
              </a:spcBef>
              <a:spcAft>
                <a:spcPts val="0"/>
              </a:spcAft>
              <a:buSzPts val="1800"/>
              <a:buNone/>
              <a:defRPr sz="2400" b="1"/>
            </a:lvl3pPr>
            <a:lvl4pPr marL="2438339" lvl="3" indent="-304792" algn="l" rtl="0">
              <a:lnSpc>
                <a:spcPct val="90000"/>
              </a:lnSpc>
              <a:spcBef>
                <a:spcPts val="1200"/>
              </a:spcBef>
              <a:spcAft>
                <a:spcPts val="0"/>
              </a:spcAft>
              <a:buSzPts val="1600"/>
              <a:buNone/>
              <a:defRPr sz="2133" b="1"/>
            </a:lvl4pPr>
            <a:lvl5pPr marL="3047924" lvl="4" indent="-304792" algn="l" rtl="0">
              <a:lnSpc>
                <a:spcPct val="90000"/>
              </a:lnSpc>
              <a:spcBef>
                <a:spcPts val="1200"/>
              </a:spcBef>
              <a:spcAft>
                <a:spcPts val="0"/>
              </a:spcAft>
              <a:buSzPts val="1600"/>
              <a:buNone/>
              <a:defRPr sz="2133" b="1"/>
            </a:lvl5pPr>
            <a:lvl6pPr marL="3657509" lvl="5" indent="-304792" algn="l" rtl="0">
              <a:spcBef>
                <a:spcPts val="427"/>
              </a:spcBef>
              <a:spcAft>
                <a:spcPts val="0"/>
              </a:spcAft>
              <a:buClr>
                <a:schemeClr val="dk1"/>
              </a:buClr>
              <a:buSzPts val="1600"/>
              <a:buNone/>
              <a:defRPr sz="2133" b="1"/>
            </a:lvl6pPr>
            <a:lvl7pPr marL="4267093" lvl="6" indent="-304792" algn="l" rtl="0">
              <a:spcBef>
                <a:spcPts val="427"/>
              </a:spcBef>
              <a:spcAft>
                <a:spcPts val="0"/>
              </a:spcAft>
              <a:buClr>
                <a:schemeClr val="dk1"/>
              </a:buClr>
              <a:buSzPts val="1600"/>
              <a:buNone/>
              <a:defRPr sz="2133" b="1"/>
            </a:lvl7pPr>
            <a:lvl8pPr marL="4876678" lvl="7" indent="-304792" algn="l" rtl="0">
              <a:spcBef>
                <a:spcPts val="427"/>
              </a:spcBef>
              <a:spcAft>
                <a:spcPts val="0"/>
              </a:spcAft>
              <a:buClr>
                <a:schemeClr val="dk1"/>
              </a:buClr>
              <a:buSzPts val="1600"/>
              <a:buNone/>
              <a:defRPr sz="2133" b="1"/>
            </a:lvl8pPr>
            <a:lvl9pPr marL="5486263" lvl="8" indent="-304792" algn="l" rtl="0">
              <a:spcBef>
                <a:spcPts val="427"/>
              </a:spcBef>
              <a:spcAft>
                <a:spcPts val="0"/>
              </a:spcAft>
              <a:buClr>
                <a:schemeClr val="dk1"/>
              </a:buClr>
              <a:buSzPts val="1600"/>
              <a:buNone/>
              <a:defRPr sz="2133" b="1"/>
            </a:lvl9pPr>
          </a:lstStyle>
          <a:p>
            <a:endParaRPr/>
          </a:p>
        </p:txBody>
      </p:sp>
      <p:sp>
        <p:nvSpPr>
          <p:cNvPr id="124" name="Google Shape;124;p22"/>
          <p:cNvSpPr txBox="1">
            <a:spLocks noGrp="1"/>
          </p:cNvSpPr>
          <p:nvPr>
            <p:ph type="body" idx="6"/>
          </p:nvPr>
        </p:nvSpPr>
        <p:spPr>
          <a:xfrm>
            <a:off x="4368801" y="2328332"/>
            <a:ext cx="3412000" cy="3644000"/>
          </a:xfrm>
          <a:prstGeom prst="rect">
            <a:avLst/>
          </a:prstGeom>
          <a:noFill/>
          <a:ln>
            <a:noFill/>
          </a:ln>
        </p:spPr>
        <p:txBody>
          <a:bodyPr spcFirstLastPara="1" wrap="square" lIns="91425" tIns="45700" rIns="91425" bIns="45700" anchor="t" anchorCtr="0">
            <a:noAutofit/>
          </a:bodyPr>
          <a:lstStyle>
            <a:lvl1pPr marL="609585" lvl="0" indent="-474121" algn="l" rtl="0">
              <a:lnSpc>
                <a:spcPct val="90000"/>
              </a:lnSpc>
              <a:spcBef>
                <a:spcPts val="2400"/>
              </a:spcBef>
              <a:spcAft>
                <a:spcPts val="0"/>
              </a:spcAft>
              <a:buSzPts val="2000"/>
              <a:buChar char="•"/>
              <a:defRPr sz="2667"/>
            </a:lvl1pPr>
            <a:lvl2pPr marL="1219170" lvl="1" indent="-457189" algn="l" rtl="0">
              <a:lnSpc>
                <a:spcPct val="90000"/>
              </a:lnSpc>
              <a:spcBef>
                <a:spcPts val="1200"/>
              </a:spcBef>
              <a:spcAft>
                <a:spcPts val="0"/>
              </a:spcAft>
              <a:buSzPts val="1800"/>
              <a:buChar char="–"/>
              <a:defRPr sz="2400"/>
            </a:lvl2pPr>
            <a:lvl3pPr marL="1828754" lvl="2" indent="-440256" algn="l" rtl="0">
              <a:lnSpc>
                <a:spcPct val="90000"/>
              </a:lnSpc>
              <a:spcBef>
                <a:spcPts val="1200"/>
              </a:spcBef>
              <a:spcAft>
                <a:spcPts val="0"/>
              </a:spcAft>
              <a:buSzPts val="1600"/>
              <a:buChar char="•"/>
              <a:defRPr sz="2133"/>
            </a:lvl3pPr>
            <a:lvl4pPr marL="2438339" lvl="3" indent="-423323" algn="l" rtl="0">
              <a:lnSpc>
                <a:spcPct val="90000"/>
              </a:lnSpc>
              <a:spcBef>
                <a:spcPts val="1200"/>
              </a:spcBef>
              <a:spcAft>
                <a:spcPts val="0"/>
              </a:spcAft>
              <a:buSzPts val="1400"/>
              <a:buChar char="–"/>
              <a:defRPr sz="1867"/>
            </a:lvl4pPr>
            <a:lvl5pPr marL="3047924" lvl="4" indent="-423323" algn="l" rtl="0">
              <a:lnSpc>
                <a:spcPct val="90000"/>
              </a:lnSpc>
              <a:spcBef>
                <a:spcPts val="1200"/>
              </a:spcBef>
              <a:spcAft>
                <a:spcPts val="0"/>
              </a:spcAft>
              <a:buSzPts val="1400"/>
              <a:buChar char="»"/>
              <a:defRPr sz="1867"/>
            </a:lvl5pPr>
            <a:lvl6pPr marL="3657509" lvl="5" indent="-440256" algn="l" rtl="0">
              <a:spcBef>
                <a:spcPts val="427"/>
              </a:spcBef>
              <a:spcAft>
                <a:spcPts val="0"/>
              </a:spcAft>
              <a:buClr>
                <a:schemeClr val="dk1"/>
              </a:buClr>
              <a:buSzPts val="1600"/>
              <a:buChar char="•"/>
              <a:defRPr sz="2133"/>
            </a:lvl6pPr>
            <a:lvl7pPr marL="4267093" lvl="6" indent="-440256" algn="l" rtl="0">
              <a:spcBef>
                <a:spcPts val="427"/>
              </a:spcBef>
              <a:spcAft>
                <a:spcPts val="0"/>
              </a:spcAft>
              <a:buClr>
                <a:schemeClr val="dk1"/>
              </a:buClr>
              <a:buSzPts val="1600"/>
              <a:buChar char="•"/>
              <a:defRPr sz="2133"/>
            </a:lvl7pPr>
            <a:lvl8pPr marL="4876678" lvl="7" indent="-440256" algn="l" rtl="0">
              <a:spcBef>
                <a:spcPts val="427"/>
              </a:spcBef>
              <a:spcAft>
                <a:spcPts val="0"/>
              </a:spcAft>
              <a:buClr>
                <a:schemeClr val="dk1"/>
              </a:buClr>
              <a:buSzPts val="1600"/>
              <a:buChar char="•"/>
              <a:defRPr sz="2133"/>
            </a:lvl8pPr>
            <a:lvl9pPr marL="5486263" lvl="8" indent="-440256" algn="l" rtl="0">
              <a:spcBef>
                <a:spcPts val="427"/>
              </a:spcBef>
              <a:spcAft>
                <a:spcPts val="0"/>
              </a:spcAft>
              <a:buClr>
                <a:schemeClr val="dk1"/>
              </a:buClr>
              <a:buSzPts val="1600"/>
              <a:buChar char="•"/>
              <a:defRPr sz="2133"/>
            </a:lvl9pPr>
          </a:lstStyle>
          <a:p>
            <a:endParaRPr/>
          </a:p>
        </p:txBody>
      </p:sp>
    </p:spTree>
    <p:extLst>
      <p:ext uri="{BB962C8B-B14F-4D97-AF65-F5344CB8AC3E}">
        <p14:creationId xmlns:p14="http://schemas.microsoft.com/office/powerpoint/2010/main" val="1522234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125"/>
        <p:cNvGrpSpPr/>
        <p:nvPr/>
      </p:nvGrpSpPr>
      <p:grpSpPr>
        <a:xfrm>
          <a:off x="0" y="0"/>
          <a:ext cx="0" cy="0"/>
          <a:chOff x="0" y="0"/>
          <a:chExt cx="0" cy="0"/>
        </a:xfrm>
      </p:grpSpPr>
      <p:sp>
        <p:nvSpPr>
          <p:cNvPr id="126" name="Google Shape;126;p23"/>
          <p:cNvSpPr txBox="1">
            <a:spLocks noGrp="1"/>
          </p:cNvSpPr>
          <p:nvPr>
            <p:ph type="title"/>
          </p:nvPr>
        </p:nvSpPr>
        <p:spPr>
          <a:xfrm>
            <a:off x="609600" y="139613"/>
            <a:ext cx="9508000" cy="9544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27" name="Google Shape;127;p23"/>
          <p:cNvSpPr txBox="1">
            <a:spLocks noGrp="1"/>
          </p:cNvSpPr>
          <p:nvPr>
            <p:ph type="sldNum" idx="12"/>
          </p:nvPr>
        </p:nvSpPr>
        <p:spPr>
          <a:xfrm>
            <a:off x="11187288" y="6358001"/>
            <a:ext cx="395200" cy="3652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333">
                <a:solidFill>
                  <a:srgbClr val="042B4A"/>
                </a:solidFill>
                <a:latin typeface="Calibri"/>
                <a:ea typeface="Calibri"/>
                <a:cs typeface="Calibri"/>
                <a:sym typeface="Calibri"/>
              </a:defRPr>
            </a:lvl1pPr>
            <a:lvl2pPr marL="0" lvl="1" indent="0" algn="r" rtl="0">
              <a:spcBef>
                <a:spcPts val="0"/>
              </a:spcBef>
              <a:buNone/>
              <a:defRPr sz="1333">
                <a:solidFill>
                  <a:srgbClr val="042B4A"/>
                </a:solidFill>
                <a:latin typeface="Calibri"/>
                <a:ea typeface="Calibri"/>
                <a:cs typeface="Calibri"/>
                <a:sym typeface="Calibri"/>
              </a:defRPr>
            </a:lvl2pPr>
            <a:lvl3pPr marL="0" lvl="2" indent="0" algn="r" rtl="0">
              <a:spcBef>
                <a:spcPts val="0"/>
              </a:spcBef>
              <a:buNone/>
              <a:defRPr sz="1333">
                <a:solidFill>
                  <a:srgbClr val="042B4A"/>
                </a:solidFill>
                <a:latin typeface="Calibri"/>
                <a:ea typeface="Calibri"/>
                <a:cs typeface="Calibri"/>
                <a:sym typeface="Calibri"/>
              </a:defRPr>
            </a:lvl3pPr>
            <a:lvl4pPr marL="0" lvl="3" indent="0" algn="r" rtl="0">
              <a:spcBef>
                <a:spcPts val="0"/>
              </a:spcBef>
              <a:buNone/>
              <a:defRPr sz="1333">
                <a:solidFill>
                  <a:srgbClr val="042B4A"/>
                </a:solidFill>
                <a:latin typeface="Calibri"/>
                <a:ea typeface="Calibri"/>
                <a:cs typeface="Calibri"/>
                <a:sym typeface="Calibri"/>
              </a:defRPr>
            </a:lvl4pPr>
            <a:lvl5pPr marL="0" lvl="4" indent="0" algn="r" rtl="0">
              <a:spcBef>
                <a:spcPts val="0"/>
              </a:spcBef>
              <a:buNone/>
              <a:defRPr sz="1333">
                <a:solidFill>
                  <a:srgbClr val="042B4A"/>
                </a:solidFill>
                <a:latin typeface="Calibri"/>
                <a:ea typeface="Calibri"/>
                <a:cs typeface="Calibri"/>
                <a:sym typeface="Calibri"/>
              </a:defRPr>
            </a:lvl5pPr>
            <a:lvl6pPr marL="0" lvl="5" indent="0" algn="r" rtl="0">
              <a:spcBef>
                <a:spcPts val="0"/>
              </a:spcBef>
              <a:buNone/>
              <a:defRPr sz="1333">
                <a:solidFill>
                  <a:srgbClr val="042B4A"/>
                </a:solidFill>
                <a:latin typeface="Calibri"/>
                <a:ea typeface="Calibri"/>
                <a:cs typeface="Calibri"/>
                <a:sym typeface="Calibri"/>
              </a:defRPr>
            </a:lvl6pPr>
            <a:lvl7pPr marL="0" lvl="6" indent="0" algn="r" rtl="0">
              <a:spcBef>
                <a:spcPts val="0"/>
              </a:spcBef>
              <a:buNone/>
              <a:defRPr sz="1333">
                <a:solidFill>
                  <a:srgbClr val="042B4A"/>
                </a:solidFill>
                <a:latin typeface="Calibri"/>
                <a:ea typeface="Calibri"/>
                <a:cs typeface="Calibri"/>
                <a:sym typeface="Calibri"/>
              </a:defRPr>
            </a:lvl7pPr>
            <a:lvl8pPr marL="0" lvl="7" indent="0" algn="r" rtl="0">
              <a:spcBef>
                <a:spcPts val="0"/>
              </a:spcBef>
              <a:buNone/>
              <a:defRPr sz="1333">
                <a:solidFill>
                  <a:srgbClr val="042B4A"/>
                </a:solidFill>
                <a:latin typeface="Calibri"/>
                <a:ea typeface="Calibri"/>
                <a:cs typeface="Calibri"/>
                <a:sym typeface="Calibri"/>
              </a:defRPr>
            </a:lvl8pPr>
            <a:lvl9pPr marL="0" lvl="8" indent="0" algn="r" rtl="0">
              <a:spcBef>
                <a:spcPts val="0"/>
              </a:spcBef>
              <a:buNone/>
              <a:defRPr sz="1333">
                <a:solidFill>
                  <a:srgbClr val="042B4A"/>
                </a:solidFill>
                <a:latin typeface="Calibri"/>
                <a:ea typeface="Calibri"/>
                <a:cs typeface="Calibri"/>
                <a:sym typeface="Calibri"/>
              </a:defRPr>
            </a:lvl9pPr>
          </a:lstStyle>
          <a:p>
            <a:fld id="{00000000-1234-1234-1234-123412341234}" type="slidenum">
              <a:rPr lang="en" smtClean="0"/>
              <a:pPr/>
              <a:t>‹#›</a:t>
            </a:fld>
            <a:endParaRPr lang="en"/>
          </a:p>
        </p:txBody>
      </p:sp>
      <p:cxnSp>
        <p:nvCxnSpPr>
          <p:cNvPr id="128" name="Google Shape;128;p23"/>
          <p:cNvCxnSpPr/>
          <p:nvPr/>
        </p:nvCxnSpPr>
        <p:spPr>
          <a:xfrm rot="10800000">
            <a:off x="11208251" y="6483115"/>
            <a:ext cx="0" cy="148800"/>
          </a:xfrm>
          <a:prstGeom prst="straightConnector1">
            <a:avLst/>
          </a:prstGeom>
          <a:noFill/>
          <a:ln w="12700" cap="flat" cmpd="sng">
            <a:solidFill>
              <a:schemeClr val="dk1"/>
            </a:solidFill>
            <a:prstDash val="solid"/>
            <a:round/>
            <a:headEnd type="none" w="sm" len="sm"/>
            <a:tailEnd type="none" w="sm" len="sm"/>
          </a:ln>
        </p:spPr>
      </p:cxnSp>
    </p:spTree>
    <p:extLst>
      <p:ext uri="{BB962C8B-B14F-4D97-AF65-F5344CB8AC3E}">
        <p14:creationId xmlns:p14="http://schemas.microsoft.com/office/powerpoint/2010/main" val="675254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hart">
  <p:cSld name="Chart">
    <p:spTree>
      <p:nvGrpSpPr>
        <p:cNvPr id="1" name="Shape 129"/>
        <p:cNvGrpSpPr/>
        <p:nvPr/>
      </p:nvGrpSpPr>
      <p:grpSpPr>
        <a:xfrm>
          <a:off x="0" y="0"/>
          <a:ext cx="0" cy="0"/>
          <a:chOff x="0" y="0"/>
          <a:chExt cx="0" cy="0"/>
        </a:xfrm>
      </p:grpSpPr>
      <p:sp>
        <p:nvSpPr>
          <p:cNvPr id="130" name="Google Shape;130;p24"/>
          <p:cNvSpPr txBox="1">
            <a:spLocks noGrp="1"/>
          </p:cNvSpPr>
          <p:nvPr>
            <p:ph type="title"/>
          </p:nvPr>
        </p:nvSpPr>
        <p:spPr>
          <a:xfrm>
            <a:off x="609600" y="139613"/>
            <a:ext cx="9508000" cy="9544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FFFFFF"/>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31" name="Google Shape;131;p24"/>
          <p:cNvSpPr txBox="1">
            <a:spLocks noGrp="1"/>
          </p:cNvSpPr>
          <p:nvPr>
            <p:ph type="sldNum" idx="12"/>
          </p:nvPr>
        </p:nvSpPr>
        <p:spPr>
          <a:xfrm>
            <a:off x="11187288" y="6358001"/>
            <a:ext cx="395200" cy="365200"/>
          </a:xfrm>
          <a:prstGeom prst="rect">
            <a:avLst/>
          </a:prstGeom>
          <a:noFill/>
          <a:ln>
            <a:noFill/>
          </a:ln>
        </p:spPr>
        <p:txBody>
          <a:bodyPr spcFirstLastPara="1" wrap="square" lIns="0" tIns="45700" rIns="0" bIns="45700" anchor="ctr" anchorCtr="0">
            <a:noAutofit/>
          </a:bodyPr>
          <a:lstStyle>
            <a:lvl1pPr marL="0" lvl="0" indent="0" algn="r" rtl="0">
              <a:spcBef>
                <a:spcPts val="0"/>
              </a:spcBef>
              <a:buNone/>
              <a:defRPr sz="1333">
                <a:solidFill>
                  <a:srgbClr val="042B4A"/>
                </a:solidFill>
                <a:latin typeface="Calibri"/>
                <a:ea typeface="Calibri"/>
                <a:cs typeface="Calibri"/>
                <a:sym typeface="Calibri"/>
              </a:defRPr>
            </a:lvl1pPr>
            <a:lvl2pPr marL="0" lvl="1" indent="0" algn="r" rtl="0">
              <a:spcBef>
                <a:spcPts val="0"/>
              </a:spcBef>
              <a:buNone/>
              <a:defRPr sz="1333">
                <a:solidFill>
                  <a:srgbClr val="042B4A"/>
                </a:solidFill>
                <a:latin typeface="Calibri"/>
                <a:ea typeface="Calibri"/>
                <a:cs typeface="Calibri"/>
                <a:sym typeface="Calibri"/>
              </a:defRPr>
            </a:lvl2pPr>
            <a:lvl3pPr marL="0" lvl="2" indent="0" algn="r" rtl="0">
              <a:spcBef>
                <a:spcPts val="0"/>
              </a:spcBef>
              <a:buNone/>
              <a:defRPr sz="1333">
                <a:solidFill>
                  <a:srgbClr val="042B4A"/>
                </a:solidFill>
                <a:latin typeface="Calibri"/>
                <a:ea typeface="Calibri"/>
                <a:cs typeface="Calibri"/>
                <a:sym typeface="Calibri"/>
              </a:defRPr>
            </a:lvl3pPr>
            <a:lvl4pPr marL="0" lvl="3" indent="0" algn="r" rtl="0">
              <a:spcBef>
                <a:spcPts val="0"/>
              </a:spcBef>
              <a:buNone/>
              <a:defRPr sz="1333">
                <a:solidFill>
                  <a:srgbClr val="042B4A"/>
                </a:solidFill>
                <a:latin typeface="Calibri"/>
                <a:ea typeface="Calibri"/>
                <a:cs typeface="Calibri"/>
                <a:sym typeface="Calibri"/>
              </a:defRPr>
            </a:lvl4pPr>
            <a:lvl5pPr marL="0" lvl="4" indent="0" algn="r" rtl="0">
              <a:spcBef>
                <a:spcPts val="0"/>
              </a:spcBef>
              <a:buNone/>
              <a:defRPr sz="1333">
                <a:solidFill>
                  <a:srgbClr val="042B4A"/>
                </a:solidFill>
                <a:latin typeface="Calibri"/>
                <a:ea typeface="Calibri"/>
                <a:cs typeface="Calibri"/>
                <a:sym typeface="Calibri"/>
              </a:defRPr>
            </a:lvl5pPr>
            <a:lvl6pPr marL="0" lvl="5" indent="0" algn="r" rtl="0">
              <a:spcBef>
                <a:spcPts val="0"/>
              </a:spcBef>
              <a:buNone/>
              <a:defRPr sz="1333">
                <a:solidFill>
                  <a:srgbClr val="042B4A"/>
                </a:solidFill>
                <a:latin typeface="Calibri"/>
                <a:ea typeface="Calibri"/>
                <a:cs typeface="Calibri"/>
                <a:sym typeface="Calibri"/>
              </a:defRPr>
            </a:lvl6pPr>
            <a:lvl7pPr marL="0" lvl="6" indent="0" algn="r" rtl="0">
              <a:spcBef>
                <a:spcPts val="0"/>
              </a:spcBef>
              <a:buNone/>
              <a:defRPr sz="1333">
                <a:solidFill>
                  <a:srgbClr val="042B4A"/>
                </a:solidFill>
                <a:latin typeface="Calibri"/>
                <a:ea typeface="Calibri"/>
                <a:cs typeface="Calibri"/>
                <a:sym typeface="Calibri"/>
              </a:defRPr>
            </a:lvl7pPr>
            <a:lvl8pPr marL="0" lvl="7" indent="0" algn="r" rtl="0">
              <a:spcBef>
                <a:spcPts val="0"/>
              </a:spcBef>
              <a:buNone/>
              <a:defRPr sz="1333">
                <a:solidFill>
                  <a:srgbClr val="042B4A"/>
                </a:solidFill>
                <a:latin typeface="Calibri"/>
                <a:ea typeface="Calibri"/>
                <a:cs typeface="Calibri"/>
                <a:sym typeface="Calibri"/>
              </a:defRPr>
            </a:lvl8pPr>
            <a:lvl9pPr marL="0" lvl="8" indent="0" algn="r" rtl="0">
              <a:spcBef>
                <a:spcPts val="0"/>
              </a:spcBef>
              <a:buNone/>
              <a:defRPr sz="1333">
                <a:solidFill>
                  <a:srgbClr val="042B4A"/>
                </a:solidFill>
                <a:latin typeface="Calibri"/>
                <a:ea typeface="Calibri"/>
                <a:cs typeface="Calibri"/>
                <a:sym typeface="Calibri"/>
              </a:defRPr>
            </a:lvl9pPr>
          </a:lstStyle>
          <a:p>
            <a:fld id="{00000000-1234-1234-1234-123412341234}" type="slidenum">
              <a:rPr lang="en" smtClean="0"/>
              <a:pPr/>
              <a:t>‹#›</a:t>
            </a:fld>
            <a:endParaRPr lang="en"/>
          </a:p>
        </p:txBody>
      </p:sp>
      <p:cxnSp>
        <p:nvCxnSpPr>
          <p:cNvPr id="132" name="Google Shape;132;p24"/>
          <p:cNvCxnSpPr/>
          <p:nvPr/>
        </p:nvCxnSpPr>
        <p:spPr>
          <a:xfrm rot="10800000">
            <a:off x="11208251" y="6483115"/>
            <a:ext cx="0" cy="148800"/>
          </a:xfrm>
          <a:prstGeom prst="straightConnector1">
            <a:avLst/>
          </a:prstGeom>
          <a:noFill/>
          <a:ln w="12700" cap="flat" cmpd="sng">
            <a:solidFill>
              <a:schemeClr val="dk1"/>
            </a:solidFill>
            <a:prstDash val="solid"/>
            <a:round/>
            <a:headEnd type="none" w="sm" len="sm"/>
            <a:tailEnd type="none" w="sm" len="sm"/>
          </a:ln>
        </p:spPr>
      </p:cxnSp>
      <p:sp>
        <p:nvSpPr>
          <p:cNvPr id="133" name="Google Shape;133;p24"/>
          <p:cNvSpPr>
            <a:spLocks noGrp="1"/>
          </p:cNvSpPr>
          <p:nvPr>
            <p:ph type="chart" idx="2"/>
          </p:nvPr>
        </p:nvSpPr>
        <p:spPr>
          <a:xfrm>
            <a:off x="609600" y="1555751"/>
            <a:ext cx="10972800" cy="430680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2400"/>
              </a:spcBef>
              <a:spcAft>
                <a:spcPts val="0"/>
              </a:spcAft>
              <a:buClr>
                <a:schemeClr val="dk1"/>
              </a:buClr>
              <a:buSzPts val="2800"/>
              <a:buFont typeface="Arial"/>
              <a:buChar char="•"/>
              <a:defRPr sz="3733" b="0" i="0" u="none" strike="noStrike" cap="none">
                <a:solidFill>
                  <a:schemeClr val="dk2"/>
                </a:solidFill>
                <a:latin typeface="Calibri"/>
                <a:ea typeface="Calibri"/>
                <a:cs typeface="Calibri"/>
                <a:sym typeface="Calibri"/>
              </a:defRPr>
            </a:lvl1pPr>
            <a:lvl2pPr marR="0" lvl="1" algn="l" rtl="0">
              <a:lnSpc>
                <a:spcPct val="90000"/>
              </a:lnSpc>
              <a:spcBef>
                <a:spcPts val="1200"/>
              </a:spcBef>
              <a:spcAft>
                <a:spcPts val="0"/>
              </a:spcAft>
              <a:buClr>
                <a:schemeClr val="dk1"/>
              </a:buClr>
              <a:buSzPts val="2400"/>
              <a:buFont typeface="Merriweather Sans"/>
              <a:buChar char="–"/>
              <a:defRPr sz="3200" b="0" i="0" u="none" strike="noStrike" cap="none">
                <a:solidFill>
                  <a:schemeClr val="dk2"/>
                </a:solidFill>
                <a:latin typeface="Calibri"/>
                <a:ea typeface="Calibri"/>
                <a:cs typeface="Calibri"/>
                <a:sym typeface="Calibri"/>
              </a:defRPr>
            </a:lvl2pPr>
            <a:lvl3pPr marR="0" lvl="2" algn="l" rtl="0">
              <a:lnSpc>
                <a:spcPct val="90000"/>
              </a:lnSpc>
              <a:spcBef>
                <a:spcPts val="1200"/>
              </a:spcBef>
              <a:spcAft>
                <a:spcPts val="0"/>
              </a:spcAft>
              <a:buClr>
                <a:schemeClr val="dk1"/>
              </a:buClr>
              <a:buSzPts val="2000"/>
              <a:buFont typeface="Arial"/>
              <a:buChar char="•"/>
              <a:defRPr sz="2667" b="0" i="0" u="none" strike="noStrike" cap="none">
                <a:solidFill>
                  <a:schemeClr val="dk2"/>
                </a:solidFill>
                <a:latin typeface="Calibri"/>
                <a:ea typeface="Calibri"/>
                <a:cs typeface="Calibri"/>
                <a:sym typeface="Calibri"/>
              </a:defRPr>
            </a:lvl3pPr>
            <a:lvl4pPr marR="0" lvl="3" algn="l" rtl="0">
              <a:lnSpc>
                <a:spcPct val="90000"/>
              </a:lnSpc>
              <a:spcBef>
                <a:spcPts val="1200"/>
              </a:spcBef>
              <a:spcAft>
                <a:spcPts val="0"/>
              </a:spcAft>
              <a:buClr>
                <a:schemeClr val="dk1"/>
              </a:buClr>
              <a:buSzPts val="2000"/>
              <a:buFont typeface="Merriweather Sans"/>
              <a:buChar char="–"/>
              <a:defRPr sz="2667" b="0" i="0" u="none" strike="noStrike" cap="none">
                <a:solidFill>
                  <a:schemeClr val="dk2"/>
                </a:solidFill>
                <a:latin typeface="Calibri"/>
                <a:ea typeface="Calibri"/>
                <a:cs typeface="Calibri"/>
                <a:sym typeface="Calibri"/>
              </a:defRPr>
            </a:lvl4pPr>
            <a:lvl5pPr marR="0" lvl="4" algn="l" rtl="0">
              <a:lnSpc>
                <a:spcPct val="90000"/>
              </a:lnSpc>
              <a:spcBef>
                <a:spcPts val="1200"/>
              </a:spcBef>
              <a:spcAft>
                <a:spcPts val="0"/>
              </a:spcAft>
              <a:buClr>
                <a:schemeClr val="dk1"/>
              </a:buClr>
              <a:buSzPts val="2000"/>
              <a:buFont typeface="Arial"/>
              <a:buChar char="»"/>
              <a:defRPr sz="2667" b="0" i="0" u="none" strike="noStrike" cap="none">
                <a:solidFill>
                  <a:schemeClr val="dk2"/>
                </a:solidFill>
                <a:latin typeface="Calibri"/>
                <a:ea typeface="Calibri"/>
                <a:cs typeface="Calibri"/>
                <a:sym typeface="Calibri"/>
              </a:defRPr>
            </a:lvl5pPr>
            <a:lvl6pPr marR="0" lvl="5" algn="l" rtl="0">
              <a:spcBef>
                <a:spcPts val="533"/>
              </a:spcBef>
              <a:spcAft>
                <a:spcPts val="0"/>
              </a:spcAft>
              <a:buClr>
                <a:schemeClr val="dk1"/>
              </a:buClr>
              <a:buSzPts val="2000"/>
              <a:buFont typeface="Arial"/>
              <a:buChar char="•"/>
              <a:defRPr sz="2667" b="0" i="0" u="none" strike="noStrike" cap="none">
                <a:solidFill>
                  <a:schemeClr val="dk1"/>
                </a:solidFill>
                <a:latin typeface="Calibri"/>
                <a:ea typeface="Calibri"/>
                <a:cs typeface="Calibri"/>
                <a:sym typeface="Calibri"/>
              </a:defRPr>
            </a:lvl6pPr>
            <a:lvl7pPr marR="0" lvl="6" algn="l" rtl="0">
              <a:spcBef>
                <a:spcPts val="533"/>
              </a:spcBef>
              <a:spcAft>
                <a:spcPts val="0"/>
              </a:spcAft>
              <a:buClr>
                <a:schemeClr val="dk1"/>
              </a:buClr>
              <a:buSzPts val="2000"/>
              <a:buFont typeface="Arial"/>
              <a:buChar char="•"/>
              <a:defRPr sz="2667" b="0" i="0" u="none" strike="noStrike" cap="none">
                <a:solidFill>
                  <a:schemeClr val="dk1"/>
                </a:solidFill>
                <a:latin typeface="Calibri"/>
                <a:ea typeface="Calibri"/>
                <a:cs typeface="Calibri"/>
                <a:sym typeface="Calibri"/>
              </a:defRPr>
            </a:lvl7pPr>
            <a:lvl8pPr marR="0" lvl="7" algn="l" rtl="0">
              <a:spcBef>
                <a:spcPts val="533"/>
              </a:spcBef>
              <a:spcAft>
                <a:spcPts val="0"/>
              </a:spcAft>
              <a:buClr>
                <a:schemeClr val="dk1"/>
              </a:buClr>
              <a:buSzPts val="2000"/>
              <a:buFont typeface="Arial"/>
              <a:buChar char="•"/>
              <a:defRPr sz="2667" b="0" i="0" u="none" strike="noStrike" cap="none">
                <a:solidFill>
                  <a:schemeClr val="dk1"/>
                </a:solidFill>
                <a:latin typeface="Calibri"/>
                <a:ea typeface="Calibri"/>
                <a:cs typeface="Calibri"/>
                <a:sym typeface="Calibri"/>
              </a:defRPr>
            </a:lvl8pPr>
            <a:lvl9pPr marR="0" lvl="8" algn="l" rtl="0">
              <a:spcBef>
                <a:spcPts val="533"/>
              </a:spcBef>
              <a:spcAft>
                <a:spcPts val="0"/>
              </a:spcAft>
              <a:buClr>
                <a:schemeClr val="dk1"/>
              </a:buClr>
              <a:buSzPts val="2000"/>
              <a:buFont typeface="Arial"/>
              <a:buChar char="•"/>
              <a:defRPr sz="2667"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2665361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p:nvPr/>
        </p:nvSpPr>
        <p:spPr>
          <a:xfrm>
            <a:off x="0" y="1"/>
            <a:ext cx="12192000" cy="1227200"/>
          </a:xfrm>
          <a:prstGeom prst="rect">
            <a:avLst/>
          </a:prstGeom>
          <a:solidFill>
            <a:schemeClr val="dk1"/>
          </a:solidFill>
          <a:ln>
            <a:noFill/>
          </a:ln>
        </p:spPr>
        <p:txBody>
          <a:bodyPr spcFirstLastPara="1" wrap="square" lIns="121900" tIns="60933" rIns="121900" bIns="60933" anchor="ctr" anchorCtr="0">
            <a:noAutofit/>
          </a:bodyPr>
          <a:lstStyle/>
          <a:p>
            <a:pPr marL="0" marR="0" lvl="0" indent="0" algn="ctr" rtl="0">
              <a:spcBef>
                <a:spcPts val="0"/>
              </a:spcBef>
              <a:spcAft>
                <a:spcPts val="0"/>
              </a:spcAft>
              <a:buNone/>
            </a:pPr>
            <a:endParaRPr sz="2400" b="0" i="0" u="none" strike="noStrike" cap="none">
              <a:solidFill>
                <a:schemeClr val="lt1"/>
              </a:solidFill>
              <a:latin typeface="Calibri"/>
              <a:ea typeface="Calibri"/>
              <a:cs typeface="Calibri"/>
              <a:sym typeface="Calibri"/>
            </a:endParaRPr>
          </a:p>
        </p:txBody>
      </p:sp>
      <p:sp>
        <p:nvSpPr>
          <p:cNvPr id="52" name="Google Shape;52;p13"/>
          <p:cNvSpPr txBox="1">
            <a:spLocks noGrp="1"/>
          </p:cNvSpPr>
          <p:nvPr>
            <p:ph type="title"/>
          </p:nvPr>
        </p:nvSpPr>
        <p:spPr>
          <a:xfrm>
            <a:off x="609600" y="139613"/>
            <a:ext cx="9508000" cy="954400"/>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rgbClr val="FFFFFF"/>
              </a:buClr>
              <a:buSzPts val="3600"/>
              <a:buFont typeface="Calibri"/>
              <a:buNone/>
              <a:defRPr sz="3600" b="0" i="0" u="none" strike="noStrike" cap="none">
                <a:solidFill>
                  <a:srgbClr val="FFFFFF"/>
                </a:solidFill>
                <a:latin typeface="Calibri"/>
                <a:ea typeface="Calibri"/>
                <a:cs typeface="Calibri"/>
                <a:sym typeface="Calibri"/>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3" name="Google Shape;53;p13"/>
          <p:cNvSpPr txBox="1">
            <a:spLocks noGrp="1"/>
          </p:cNvSpPr>
          <p:nvPr>
            <p:ph type="sldNum" idx="12"/>
          </p:nvPr>
        </p:nvSpPr>
        <p:spPr>
          <a:xfrm>
            <a:off x="11187288" y="6358001"/>
            <a:ext cx="395200" cy="365200"/>
          </a:xfrm>
          <a:prstGeom prst="rect">
            <a:avLst/>
          </a:prstGeom>
          <a:noFill/>
          <a:ln>
            <a:noFill/>
          </a:ln>
        </p:spPr>
        <p:txBody>
          <a:bodyPr spcFirstLastPara="1" wrap="square" lIns="0" tIns="45700" rIns="0" bIns="45700" anchor="ctr" anchorCtr="0">
            <a:noAutofit/>
          </a:bodyPr>
          <a:lstStyle>
            <a:lvl1pPr marL="0" marR="0" lvl="0" indent="0" algn="r" rtl="0">
              <a:spcBef>
                <a:spcPts val="0"/>
              </a:spcBef>
              <a:buNone/>
              <a:defRPr sz="1333" b="0" i="0" u="none" strike="noStrike" cap="none">
                <a:solidFill>
                  <a:srgbClr val="042B4A"/>
                </a:solidFill>
                <a:latin typeface="Calibri"/>
                <a:ea typeface="Calibri"/>
                <a:cs typeface="Calibri"/>
                <a:sym typeface="Calibri"/>
              </a:defRPr>
            </a:lvl1pPr>
            <a:lvl2pPr marL="0" marR="0" lvl="1" indent="0" algn="r" rtl="0">
              <a:spcBef>
                <a:spcPts val="0"/>
              </a:spcBef>
              <a:buNone/>
              <a:defRPr sz="1333" b="0" i="0" u="none" strike="noStrike" cap="none">
                <a:solidFill>
                  <a:srgbClr val="042B4A"/>
                </a:solidFill>
                <a:latin typeface="Calibri"/>
                <a:ea typeface="Calibri"/>
                <a:cs typeface="Calibri"/>
                <a:sym typeface="Calibri"/>
              </a:defRPr>
            </a:lvl2pPr>
            <a:lvl3pPr marL="0" marR="0" lvl="2" indent="0" algn="r" rtl="0">
              <a:spcBef>
                <a:spcPts val="0"/>
              </a:spcBef>
              <a:buNone/>
              <a:defRPr sz="1333" b="0" i="0" u="none" strike="noStrike" cap="none">
                <a:solidFill>
                  <a:srgbClr val="042B4A"/>
                </a:solidFill>
                <a:latin typeface="Calibri"/>
                <a:ea typeface="Calibri"/>
                <a:cs typeface="Calibri"/>
                <a:sym typeface="Calibri"/>
              </a:defRPr>
            </a:lvl3pPr>
            <a:lvl4pPr marL="0" marR="0" lvl="3" indent="0" algn="r" rtl="0">
              <a:spcBef>
                <a:spcPts val="0"/>
              </a:spcBef>
              <a:buNone/>
              <a:defRPr sz="1333" b="0" i="0" u="none" strike="noStrike" cap="none">
                <a:solidFill>
                  <a:srgbClr val="042B4A"/>
                </a:solidFill>
                <a:latin typeface="Calibri"/>
                <a:ea typeface="Calibri"/>
                <a:cs typeface="Calibri"/>
                <a:sym typeface="Calibri"/>
              </a:defRPr>
            </a:lvl4pPr>
            <a:lvl5pPr marL="0" marR="0" lvl="4" indent="0" algn="r" rtl="0">
              <a:spcBef>
                <a:spcPts val="0"/>
              </a:spcBef>
              <a:buNone/>
              <a:defRPr sz="1333" b="0" i="0" u="none" strike="noStrike" cap="none">
                <a:solidFill>
                  <a:srgbClr val="042B4A"/>
                </a:solidFill>
                <a:latin typeface="Calibri"/>
                <a:ea typeface="Calibri"/>
                <a:cs typeface="Calibri"/>
                <a:sym typeface="Calibri"/>
              </a:defRPr>
            </a:lvl5pPr>
            <a:lvl6pPr marL="0" marR="0" lvl="5" indent="0" algn="r" rtl="0">
              <a:spcBef>
                <a:spcPts val="0"/>
              </a:spcBef>
              <a:buNone/>
              <a:defRPr sz="1333" b="0" i="0" u="none" strike="noStrike" cap="none">
                <a:solidFill>
                  <a:srgbClr val="042B4A"/>
                </a:solidFill>
                <a:latin typeface="Calibri"/>
                <a:ea typeface="Calibri"/>
                <a:cs typeface="Calibri"/>
                <a:sym typeface="Calibri"/>
              </a:defRPr>
            </a:lvl6pPr>
            <a:lvl7pPr marL="0" marR="0" lvl="6" indent="0" algn="r" rtl="0">
              <a:spcBef>
                <a:spcPts val="0"/>
              </a:spcBef>
              <a:buNone/>
              <a:defRPr sz="1333" b="0" i="0" u="none" strike="noStrike" cap="none">
                <a:solidFill>
                  <a:srgbClr val="042B4A"/>
                </a:solidFill>
                <a:latin typeface="Calibri"/>
                <a:ea typeface="Calibri"/>
                <a:cs typeface="Calibri"/>
                <a:sym typeface="Calibri"/>
              </a:defRPr>
            </a:lvl7pPr>
            <a:lvl8pPr marL="0" marR="0" lvl="7" indent="0" algn="r" rtl="0">
              <a:spcBef>
                <a:spcPts val="0"/>
              </a:spcBef>
              <a:buNone/>
              <a:defRPr sz="1333" b="0" i="0" u="none" strike="noStrike" cap="none">
                <a:solidFill>
                  <a:srgbClr val="042B4A"/>
                </a:solidFill>
                <a:latin typeface="Calibri"/>
                <a:ea typeface="Calibri"/>
                <a:cs typeface="Calibri"/>
                <a:sym typeface="Calibri"/>
              </a:defRPr>
            </a:lvl8pPr>
            <a:lvl9pPr marL="0" marR="0" lvl="8" indent="0" algn="r" rtl="0">
              <a:spcBef>
                <a:spcPts val="0"/>
              </a:spcBef>
              <a:buNone/>
              <a:defRPr sz="1333" b="0" i="0" u="none" strike="noStrike" cap="none">
                <a:solidFill>
                  <a:srgbClr val="042B4A"/>
                </a:solidFill>
                <a:latin typeface="Calibri"/>
                <a:ea typeface="Calibri"/>
                <a:cs typeface="Calibri"/>
                <a:sym typeface="Calibri"/>
              </a:defRPr>
            </a:lvl9pPr>
          </a:lstStyle>
          <a:p>
            <a:fld id="{00000000-1234-1234-1234-123412341234}" type="slidenum">
              <a:rPr lang="en" smtClean="0"/>
              <a:pPr/>
              <a:t>‹#›</a:t>
            </a:fld>
            <a:endParaRPr lang="en"/>
          </a:p>
        </p:txBody>
      </p:sp>
      <p:sp>
        <p:nvSpPr>
          <p:cNvPr id="54" name="Google Shape;54;p13"/>
          <p:cNvSpPr txBox="1">
            <a:spLocks noGrp="1"/>
          </p:cNvSpPr>
          <p:nvPr>
            <p:ph type="body" idx="1"/>
          </p:nvPr>
        </p:nvSpPr>
        <p:spPr>
          <a:xfrm>
            <a:off x="609600" y="1446235"/>
            <a:ext cx="10972800" cy="45260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800"/>
              </a:spcBef>
              <a:spcAft>
                <a:spcPts val="0"/>
              </a:spcAft>
              <a:buClr>
                <a:schemeClr val="dk1"/>
              </a:buClr>
              <a:buSzPts val="2800"/>
              <a:buFont typeface="Arial"/>
              <a:buChar char="•"/>
              <a:defRPr sz="2800" b="0" i="0" u="none" strike="noStrike" cap="none">
                <a:solidFill>
                  <a:schemeClr val="dk2"/>
                </a:solidFill>
                <a:latin typeface="Calibri"/>
                <a:ea typeface="Calibri"/>
                <a:cs typeface="Calibri"/>
                <a:sym typeface="Calibri"/>
              </a:defRPr>
            </a:lvl1pPr>
            <a:lvl2pPr marL="914400" marR="0" lvl="1" indent="-381000"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L="1371600" marR="0" lvl="2" indent="-355600"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L="1828800" marR="0" lvl="3" indent="-355600"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L="2286000" marR="0" lvl="4" indent="-355600"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pic>
        <p:nvPicPr>
          <p:cNvPr id="55" name="Google Shape;55;p13" descr="MassHire Logo.png"/>
          <p:cNvPicPr preferRelativeResize="0"/>
          <p:nvPr/>
        </p:nvPicPr>
        <p:blipFill rotWithShape="1">
          <a:blip r:embed="rId18">
            <a:alphaModFix/>
          </a:blip>
          <a:srcRect/>
          <a:stretch/>
        </p:blipFill>
        <p:spPr>
          <a:xfrm>
            <a:off x="363296" y="6321715"/>
            <a:ext cx="660400" cy="418421"/>
          </a:xfrm>
          <a:prstGeom prst="rect">
            <a:avLst/>
          </a:prstGeom>
          <a:noFill/>
          <a:ln>
            <a:noFill/>
          </a:ln>
        </p:spPr>
      </p:pic>
      <p:sp>
        <p:nvSpPr>
          <p:cNvPr id="56" name="Google Shape;56;p13"/>
          <p:cNvSpPr txBox="1"/>
          <p:nvPr/>
        </p:nvSpPr>
        <p:spPr>
          <a:xfrm>
            <a:off x="8752859" y="6359525"/>
            <a:ext cx="2257200" cy="362000"/>
          </a:xfrm>
          <a:prstGeom prst="rect">
            <a:avLst/>
          </a:prstGeom>
          <a:noFill/>
          <a:ln>
            <a:noFill/>
          </a:ln>
        </p:spPr>
        <p:txBody>
          <a:bodyPr spcFirstLastPara="1" wrap="square" lIns="0" tIns="60933" rIns="0" bIns="60933" anchor="ctr" anchorCtr="0">
            <a:noAutofit/>
          </a:bodyPr>
          <a:lstStyle/>
          <a:p>
            <a:pPr marL="0" marR="0" lvl="0" indent="0" algn="r" rtl="0">
              <a:lnSpc>
                <a:spcPct val="100000"/>
              </a:lnSpc>
              <a:spcBef>
                <a:spcPts val="0"/>
              </a:spcBef>
              <a:spcAft>
                <a:spcPts val="0"/>
              </a:spcAft>
              <a:buClr>
                <a:srgbClr val="042B4A"/>
              </a:buClr>
              <a:buSzPts val="1000"/>
              <a:buFont typeface="Calibri"/>
              <a:buNone/>
            </a:pPr>
            <a:r>
              <a:rPr lang="en" sz="1333" b="0" i="0" u="none" strike="noStrike" cap="none">
                <a:solidFill>
                  <a:srgbClr val="042B4A"/>
                </a:solidFill>
                <a:latin typeface="Calibri"/>
                <a:ea typeface="Calibri"/>
                <a:cs typeface="Calibri"/>
                <a:sym typeface="Calibri"/>
              </a:rPr>
              <a:t>Mass.Gov/LWD</a:t>
            </a:r>
            <a:endParaRPr sz="2400"/>
          </a:p>
        </p:txBody>
      </p:sp>
      <p:cxnSp>
        <p:nvCxnSpPr>
          <p:cNvPr id="57" name="Google Shape;57;p13"/>
          <p:cNvCxnSpPr/>
          <p:nvPr/>
        </p:nvCxnSpPr>
        <p:spPr>
          <a:xfrm rot="10800000">
            <a:off x="11208251" y="6483115"/>
            <a:ext cx="0" cy="148800"/>
          </a:xfrm>
          <a:prstGeom prst="straightConnector1">
            <a:avLst/>
          </a:prstGeom>
          <a:noFill/>
          <a:ln w="12700" cap="flat" cmpd="sng">
            <a:solidFill>
              <a:schemeClr val="dk1"/>
            </a:solidFill>
            <a:prstDash val="solid"/>
            <a:round/>
            <a:headEnd type="none" w="sm" len="sm"/>
            <a:tailEnd type="none" w="sm" len="sm"/>
          </a:ln>
        </p:spPr>
      </p:cxnSp>
      <p:cxnSp>
        <p:nvCxnSpPr>
          <p:cNvPr id="58" name="Google Shape;58;p13"/>
          <p:cNvCxnSpPr/>
          <p:nvPr/>
        </p:nvCxnSpPr>
        <p:spPr>
          <a:xfrm>
            <a:off x="0" y="6200016"/>
            <a:ext cx="12192000" cy="0"/>
          </a:xfrm>
          <a:prstGeom prst="straightConnector1">
            <a:avLst/>
          </a:prstGeom>
          <a:noFill/>
          <a:ln w="12700" cap="flat" cmpd="sng">
            <a:solidFill>
              <a:schemeClr val="dk1"/>
            </a:solidFill>
            <a:prstDash val="solid"/>
            <a:round/>
            <a:headEnd type="none" w="sm" len="sm"/>
            <a:tailEnd type="none" w="sm" len="sm"/>
          </a:ln>
        </p:spPr>
      </p:cxnSp>
      <p:sp>
        <p:nvSpPr>
          <p:cNvPr id="59" name="Google Shape;59;p13"/>
          <p:cNvSpPr/>
          <p:nvPr/>
        </p:nvSpPr>
        <p:spPr>
          <a:xfrm>
            <a:off x="10569223" y="3"/>
            <a:ext cx="986400" cy="1217200"/>
          </a:xfrm>
          <a:prstGeom prst="rtTriangle">
            <a:avLst/>
          </a:prstGeom>
          <a:solidFill>
            <a:schemeClr val="dk1"/>
          </a:solidFill>
          <a:ln>
            <a:noFill/>
          </a:ln>
        </p:spPr>
        <p:txBody>
          <a:bodyPr spcFirstLastPara="1" wrap="square" lIns="121900" tIns="60933" rIns="121900" bIns="60933" anchor="ctr" anchorCtr="0">
            <a:noAutofit/>
          </a:bodyPr>
          <a:lstStyle/>
          <a:p>
            <a:pPr marL="0" marR="0" lvl="0" indent="0" algn="ctr" rtl="0">
              <a:spcBef>
                <a:spcPts val="0"/>
              </a:spcBef>
              <a:spcAft>
                <a:spcPts val="0"/>
              </a:spcAft>
              <a:buNone/>
            </a:pPr>
            <a:endParaRPr sz="2400" b="0" i="0" u="none" strike="noStrike" cap="none">
              <a:solidFill>
                <a:schemeClr val="lt1"/>
              </a:solidFill>
              <a:latin typeface="Calibri"/>
              <a:ea typeface="Calibri"/>
              <a:cs typeface="Calibri"/>
              <a:sym typeface="Calibri"/>
            </a:endParaRPr>
          </a:p>
        </p:txBody>
      </p:sp>
      <p:sp>
        <p:nvSpPr>
          <p:cNvPr id="60" name="Google Shape;60;p13"/>
          <p:cNvSpPr/>
          <p:nvPr/>
        </p:nvSpPr>
        <p:spPr>
          <a:xfrm rot="10800000">
            <a:off x="10826919" y="-14099"/>
            <a:ext cx="1385600" cy="1241200"/>
          </a:xfrm>
          <a:prstGeom prst="rtTriangle">
            <a:avLst/>
          </a:prstGeom>
          <a:solidFill>
            <a:srgbClr val="45A78E"/>
          </a:solidFill>
          <a:ln>
            <a:noFill/>
          </a:ln>
        </p:spPr>
        <p:txBody>
          <a:bodyPr spcFirstLastPara="1" wrap="square" lIns="121900" tIns="60933" rIns="121900" bIns="60933" anchor="t" anchorCtr="0">
            <a:noAutofit/>
          </a:bodyPr>
          <a:lstStyle/>
          <a:p>
            <a:pPr marL="0" marR="0" lvl="0" indent="0" algn="l" rtl="0">
              <a:spcBef>
                <a:spcPts val="0"/>
              </a:spcBef>
              <a:spcAft>
                <a:spcPts val="0"/>
              </a:spcAft>
              <a:buNone/>
            </a:pPr>
            <a:endParaRPr sz="240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3931103568"/>
      </p:ext>
    </p:extLst>
  </p:cSld>
  <p:clrMap bg1="lt1" tx1="dk1" bg2="dk2" tx2="lt2" accent1="accent1" accent2="accent2" accent3="accent3" accent4="accent4" accent5="accent5" accent6="accent6" hlink="hlink" folHlink="folHlink"/>
  <p:sldLayoutIdLst>
    <p:sldLayoutId id="2147483661" r:id="rId1"/>
    <p:sldLayoutId id="2147483663" r:id="rId2"/>
    <p:sldLayoutId id="2147483665" r:id="rId3"/>
    <p:sldLayoutId id="2147483666" r:id="rId4"/>
    <p:sldLayoutId id="2147483667" r:id="rId5"/>
    <p:sldLayoutId id="2147483668" r:id="rId6"/>
    <p:sldLayoutId id="2147483669" r:id="rId7"/>
    <p:sldLayoutId id="2147483670" r:id="rId8"/>
    <p:sldLayoutId id="2147483671" r:id="rId9"/>
    <p:sldLayoutId id="2147483673" r:id="rId10"/>
    <p:sldLayoutId id="2147483674" r:id="rId11"/>
    <p:sldLayoutId id="2147483675" r:id="rId12"/>
    <p:sldLayoutId id="2147483676" r:id="rId13"/>
    <p:sldLayoutId id="2147483677" r:id="rId14"/>
    <p:sldLayoutId id="2147483678" r:id="rId15"/>
    <p:sldLayoutId id="2147483680" r:id="rId1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hyperlink" Target="mailto:jleary@masshiresouthshorecc.com" TargetMode="Externa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1" y="668217"/>
            <a:ext cx="8686801" cy="1445276"/>
          </a:xfrm>
        </p:spPr>
        <p:txBody>
          <a:bodyPr/>
          <a:lstStyle/>
          <a:p>
            <a:pPr fontAlgn="base">
              <a:spcAft>
                <a:spcPct val="0"/>
              </a:spcAft>
              <a:defRPr/>
            </a:pPr>
            <a:br>
              <a:rPr lang="en-US" b="1" cap="small" dirty="0">
                <a:latin typeface="Arial" panose="020B0604020202020204" pitchFamily="34" charset="0"/>
                <a:cs typeface="Arial" panose="020B0604020202020204" pitchFamily="34" charset="0"/>
              </a:rPr>
            </a:br>
            <a:br>
              <a:rPr lang="en-US" b="1" cap="small" dirty="0">
                <a:latin typeface="Arial" panose="020B0604020202020204" pitchFamily="34" charset="0"/>
                <a:cs typeface="Arial" panose="020B0604020202020204" pitchFamily="34" charset="0"/>
              </a:rPr>
            </a:br>
            <a:br>
              <a:rPr lang="en-US" b="1" cap="small" dirty="0">
                <a:latin typeface="Arial" panose="020B0604020202020204" pitchFamily="34" charset="0"/>
                <a:cs typeface="Arial" panose="020B0604020202020204" pitchFamily="34" charset="0"/>
              </a:rPr>
            </a:br>
            <a:br>
              <a:rPr lang="en-US" b="1" cap="small" dirty="0">
                <a:latin typeface="Arial" panose="020B0604020202020204" pitchFamily="34" charset="0"/>
                <a:cs typeface="Arial" panose="020B0604020202020204" pitchFamily="34" charset="0"/>
              </a:rPr>
            </a:br>
            <a:r>
              <a:rPr lang="en-US" b="1" cap="small" dirty="0">
                <a:latin typeface="Arial" panose="020B0604020202020204" pitchFamily="34" charset="0"/>
                <a:cs typeface="Arial" panose="020B0604020202020204" pitchFamily="34" charset="0"/>
              </a:rPr>
              <a:t>										</a:t>
            </a:r>
            <a:endParaRPr lang="en-US" dirty="0">
              <a:latin typeface="Gotham Rounded Medium" pitchFamily="50" charset="0"/>
            </a:endParaRPr>
          </a:p>
        </p:txBody>
      </p:sp>
      <p:sp>
        <p:nvSpPr>
          <p:cNvPr id="3" name="Text Placeholder 2"/>
          <p:cNvSpPr>
            <a:spLocks noGrp="1"/>
          </p:cNvSpPr>
          <p:nvPr>
            <p:ph type="body" sz="quarter" idx="10"/>
          </p:nvPr>
        </p:nvSpPr>
        <p:spPr>
          <a:xfrm>
            <a:off x="505649" y="-234943"/>
            <a:ext cx="11182768" cy="2858872"/>
          </a:xfrm>
        </p:spPr>
        <p:txBody>
          <a:bodyPr spcFirstLastPara="1" vert="horz" wrap="square" lIns="0" tIns="45720" rIns="0" bIns="45720" rtlCol="0" anchor="t" anchorCtr="0">
            <a:noAutofit/>
          </a:bodyPr>
          <a:lstStyle/>
          <a:p>
            <a:pPr algn="ctr" fontAlgn="base">
              <a:spcBef>
                <a:spcPct val="0"/>
              </a:spcBef>
              <a:spcAft>
                <a:spcPct val="0"/>
              </a:spcAft>
              <a:defRPr/>
            </a:pPr>
            <a:endParaRPr lang="en-US" sz="2800" b="1" cap="small" dirty="0">
              <a:solidFill>
                <a:schemeClr val="bg1"/>
              </a:solidFill>
              <a:cs typeface="Arial" panose="020B0604020202020204" pitchFamily="34" charset="0"/>
            </a:endParaRPr>
          </a:p>
          <a:p>
            <a:pPr fontAlgn="base">
              <a:spcBef>
                <a:spcPct val="0"/>
              </a:spcBef>
              <a:spcAft>
                <a:spcPct val="0"/>
              </a:spcAft>
              <a:defRPr/>
            </a:pPr>
            <a:endParaRPr lang="en-US" sz="2800" b="1" cap="small" dirty="0">
              <a:latin typeface="Arial"/>
              <a:ea typeface="+mn-lt"/>
              <a:cs typeface="Arial"/>
            </a:endParaRPr>
          </a:p>
          <a:p>
            <a:pPr fontAlgn="base">
              <a:spcBef>
                <a:spcPct val="0"/>
              </a:spcBef>
              <a:spcAft>
                <a:spcPct val="0"/>
              </a:spcAft>
              <a:defRPr/>
            </a:pPr>
            <a:endParaRPr lang="en-US" sz="2800" b="1" cap="small" dirty="0">
              <a:latin typeface="Arial"/>
              <a:ea typeface="+mn-lt"/>
              <a:cs typeface="Arial"/>
            </a:endParaRPr>
          </a:p>
          <a:p>
            <a:pPr fontAlgn="base">
              <a:spcBef>
                <a:spcPct val="0"/>
              </a:spcBef>
              <a:spcAft>
                <a:spcPct val="0"/>
              </a:spcAft>
              <a:defRPr/>
            </a:pPr>
            <a:endParaRPr lang="en-US" sz="4000" b="1" cap="small" dirty="0">
              <a:latin typeface="Arial"/>
              <a:ea typeface="+mn-lt"/>
              <a:cs typeface="Arial"/>
            </a:endParaRPr>
          </a:p>
          <a:p>
            <a:pPr fontAlgn="base">
              <a:spcBef>
                <a:spcPct val="0"/>
              </a:spcBef>
              <a:spcAft>
                <a:spcPct val="0"/>
              </a:spcAft>
              <a:defRPr/>
            </a:pPr>
            <a:r>
              <a:rPr lang="en-US" sz="4800" b="1" cap="small" dirty="0">
                <a:solidFill>
                  <a:srgbClr val="FFC000"/>
                </a:solidFill>
                <a:latin typeface="Arial" panose="020B0604020202020204" pitchFamily="34" charset="0"/>
                <a:cs typeface="Arial" panose="020B0604020202020204" pitchFamily="34" charset="0"/>
              </a:rPr>
              <a:t>MassHire / NextGen Careers Training Partnership Overview </a:t>
            </a:r>
          </a:p>
          <a:p>
            <a:pPr fontAlgn="base">
              <a:spcBef>
                <a:spcPct val="0"/>
              </a:spcBef>
              <a:spcAft>
                <a:spcPct val="0"/>
              </a:spcAft>
              <a:defRPr/>
            </a:pPr>
            <a:endParaRPr lang="en-US" sz="2000" b="1" cap="small" dirty="0">
              <a:latin typeface="Arial" panose="020B0604020202020204" pitchFamily="34" charset="0"/>
              <a:cs typeface="Arial" panose="020B0604020202020204" pitchFamily="34" charset="0"/>
            </a:endParaRPr>
          </a:p>
          <a:p>
            <a:pPr algn="ctr" fontAlgn="base">
              <a:spcBef>
                <a:spcPct val="0"/>
              </a:spcBef>
              <a:spcAft>
                <a:spcPct val="0"/>
              </a:spcAft>
              <a:defRPr/>
            </a:pPr>
            <a:endParaRPr lang="en-US" b="1" cap="small" dirty="0">
              <a:latin typeface="Arial" panose="020B0604020202020204" pitchFamily="34" charset="0"/>
              <a:cs typeface="Arial" panose="020B0604020202020204" pitchFamily="34" charset="0"/>
            </a:endParaRPr>
          </a:p>
          <a:p>
            <a:pPr fontAlgn="base">
              <a:spcBef>
                <a:spcPct val="0"/>
              </a:spcBef>
              <a:spcAft>
                <a:spcPct val="0"/>
              </a:spcAft>
              <a:defRPr/>
            </a:pPr>
            <a:endParaRPr lang="en-US" sz="2000" b="1" cap="small" dirty="0">
              <a:latin typeface="Arial" panose="020B0604020202020204" pitchFamily="34" charset="0"/>
              <a:cs typeface="Arial" panose="020B0604020202020204" pitchFamily="34" charset="0"/>
            </a:endParaRPr>
          </a:p>
          <a:p>
            <a:pPr fontAlgn="base">
              <a:spcBef>
                <a:spcPct val="0"/>
              </a:spcBef>
              <a:spcAft>
                <a:spcPct val="0"/>
              </a:spcAft>
              <a:defRPr/>
            </a:pPr>
            <a:endParaRPr lang="en-US" sz="2000" b="1" cap="small" dirty="0">
              <a:latin typeface="Arial" panose="020B0604020202020204" pitchFamily="34" charset="0"/>
              <a:cs typeface="Arial" panose="020B0604020202020204" pitchFamily="34" charset="0"/>
            </a:endParaRPr>
          </a:p>
          <a:p>
            <a:endParaRPr lang="en-US" dirty="0">
              <a:latin typeface="Gotham Rounded Medium" pitchFamily="50"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03532" y="5019793"/>
            <a:ext cx="4541179" cy="1359739"/>
          </a:xfrm>
          <a:prstGeom prst="rect">
            <a:avLst/>
          </a:prstGeom>
        </p:spPr>
      </p:pic>
    </p:spTree>
    <p:extLst>
      <p:ext uri="{BB962C8B-B14F-4D97-AF65-F5344CB8AC3E}">
        <p14:creationId xmlns:p14="http://schemas.microsoft.com/office/powerpoint/2010/main" val="2086715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EC01B-6BD6-79F5-5E45-1183BDFA6310}"/>
              </a:ext>
            </a:extLst>
          </p:cNvPr>
          <p:cNvSpPr>
            <a:spLocks noGrp="1"/>
          </p:cNvSpPr>
          <p:nvPr>
            <p:ph type="title"/>
          </p:nvPr>
        </p:nvSpPr>
        <p:spPr>
          <a:xfrm>
            <a:off x="609599" y="139613"/>
            <a:ext cx="11149263" cy="954400"/>
          </a:xfrm>
        </p:spPr>
        <p:txBody>
          <a:bodyPr/>
          <a:lstStyle/>
          <a:p>
            <a:r>
              <a:rPr lang="en-US" b="1" dirty="0">
                <a:solidFill>
                  <a:schemeClr val="tx2"/>
                </a:solidFill>
                <a:latin typeface="+mn-lt"/>
              </a:rPr>
              <a:t>Roles and Responsibilities of NextGen Careers and MassHire Career Center Staff </a:t>
            </a:r>
            <a:endParaRPr lang="en-US" dirty="0"/>
          </a:p>
        </p:txBody>
      </p:sp>
      <p:sp>
        <p:nvSpPr>
          <p:cNvPr id="3" name="Chart Placeholder 2">
            <a:extLst>
              <a:ext uri="{FF2B5EF4-FFF2-40B4-BE49-F238E27FC236}">
                <a16:creationId xmlns:a16="http://schemas.microsoft.com/office/drawing/2014/main" id="{F513D23E-15AD-6829-401C-D96FE3D1507B}"/>
              </a:ext>
            </a:extLst>
          </p:cNvPr>
          <p:cNvSpPr>
            <a:spLocks noGrp="1"/>
          </p:cNvSpPr>
          <p:nvPr>
            <p:ph type="chart" idx="2"/>
          </p:nvPr>
        </p:nvSpPr>
        <p:spPr>
          <a:xfrm>
            <a:off x="355493" y="1212782"/>
            <a:ext cx="11293642" cy="4716379"/>
          </a:xfrm>
        </p:spPr>
        <p:txBody>
          <a:bodyPr/>
          <a:lstStyle/>
          <a:p>
            <a:pPr marL="50800" indent="0">
              <a:buNone/>
            </a:pPr>
            <a:r>
              <a:rPr lang="en-US" sz="2000" dirty="0">
                <a:solidFill>
                  <a:schemeClr val="accent6"/>
                </a:solidFill>
                <a:latin typeface="+mn-lt"/>
              </a:rPr>
              <a:t>Each MCC will designate a SPOC responsible for coordination with the NextGen Careers SPOC to assist NextGen Careers shared customers enrolling into training. </a:t>
            </a:r>
          </a:p>
          <a:p>
            <a:pPr marL="50800" indent="0">
              <a:lnSpc>
                <a:spcPct val="100000"/>
              </a:lnSpc>
              <a:spcBef>
                <a:spcPts val="600"/>
              </a:spcBef>
              <a:buNone/>
            </a:pPr>
            <a:r>
              <a:rPr lang="en-US" sz="2000" dirty="0">
                <a:solidFill>
                  <a:schemeClr val="accent6"/>
                </a:solidFill>
                <a:latin typeface="+mn-lt"/>
              </a:rPr>
              <a:t>Responsibilities include:</a:t>
            </a:r>
          </a:p>
          <a:p>
            <a:pPr>
              <a:lnSpc>
                <a:spcPct val="100000"/>
              </a:lnSpc>
              <a:spcBef>
                <a:spcPts val="600"/>
              </a:spcBef>
              <a:buClr>
                <a:schemeClr val="accent6"/>
              </a:buClr>
              <a:buFont typeface="Arial" panose="020B0604020202020204" pitchFamily="34" charset="0"/>
              <a:buChar char="•"/>
            </a:pPr>
            <a:r>
              <a:rPr lang="en-US" sz="2000" dirty="0">
                <a:solidFill>
                  <a:schemeClr val="accent6"/>
                </a:solidFill>
                <a:latin typeface="+mn-lt"/>
              </a:rPr>
              <a:t>Coordinating a time for the NextGen Careers consumer to complete the career center registration </a:t>
            </a:r>
          </a:p>
          <a:p>
            <a:pPr>
              <a:lnSpc>
                <a:spcPct val="100000"/>
              </a:lnSpc>
              <a:spcBef>
                <a:spcPts val="600"/>
              </a:spcBef>
              <a:buClr>
                <a:schemeClr val="accent6"/>
              </a:buClr>
              <a:buFont typeface="Arial" panose="020B0604020202020204" pitchFamily="34" charset="0"/>
              <a:buChar char="•"/>
            </a:pPr>
            <a:r>
              <a:rPr lang="en-US" sz="2000" dirty="0">
                <a:solidFill>
                  <a:schemeClr val="accent6"/>
                </a:solidFill>
                <a:latin typeface="+mn-lt"/>
              </a:rPr>
              <a:t>Initiative the process of enrolling the NextGen Career Consumer into training </a:t>
            </a:r>
          </a:p>
          <a:p>
            <a:pPr>
              <a:lnSpc>
                <a:spcPct val="100000"/>
              </a:lnSpc>
              <a:spcBef>
                <a:spcPts val="600"/>
              </a:spcBef>
              <a:buClr>
                <a:schemeClr val="accent6"/>
              </a:buClr>
              <a:buFont typeface="Arial" panose="020B0604020202020204" pitchFamily="34" charset="0"/>
              <a:buChar char="•"/>
            </a:pPr>
            <a:r>
              <a:rPr lang="en-US" sz="2000" dirty="0">
                <a:solidFill>
                  <a:schemeClr val="accent6"/>
                </a:solidFill>
                <a:latin typeface="+mn-lt"/>
              </a:rPr>
              <a:t>Provide the following documents to the Steve Trueman at the MassHire Hampden County Workforce Board:</a:t>
            </a:r>
          </a:p>
          <a:p>
            <a:pPr lvl="2">
              <a:lnSpc>
                <a:spcPct val="100000"/>
              </a:lnSpc>
              <a:spcBef>
                <a:spcPts val="600"/>
              </a:spcBef>
              <a:buClr>
                <a:schemeClr val="accent6"/>
              </a:buClr>
              <a:buFont typeface="Arial" panose="020B0604020202020204" pitchFamily="34" charset="0"/>
              <a:buChar char="•"/>
            </a:pPr>
            <a:r>
              <a:rPr lang="en-US" sz="2000" dirty="0">
                <a:solidFill>
                  <a:schemeClr val="accent6"/>
                </a:solidFill>
                <a:latin typeface="+mn-lt"/>
              </a:rPr>
              <a:t>The Training Justification Form </a:t>
            </a:r>
          </a:p>
          <a:p>
            <a:pPr lvl="2">
              <a:lnSpc>
                <a:spcPct val="100000"/>
              </a:lnSpc>
              <a:spcBef>
                <a:spcPts val="600"/>
              </a:spcBef>
              <a:buClr>
                <a:schemeClr val="accent6"/>
              </a:buClr>
              <a:buFont typeface="Arial" panose="020B0604020202020204" pitchFamily="34" charset="0"/>
              <a:buChar char="•"/>
            </a:pPr>
            <a:r>
              <a:rPr lang="en-US" sz="2000" dirty="0">
                <a:solidFill>
                  <a:schemeClr val="accent6"/>
                </a:solidFill>
                <a:latin typeface="+mn-lt"/>
              </a:rPr>
              <a:t>NextGen Careers Individual Training Request Form </a:t>
            </a:r>
          </a:p>
          <a:p>
            <a:pPr lvl="2">
              <a:lnSpc>
                <a:spcPct val="100000"/>
              </a:lnSpc>
              <a:spcBef>
                <a:spcPts val="600"/>
              </a:spcBef>
              <a:buClr>
                <a:schemeClr val="accent6"/>
              </a:buClr>
              <a:buFont typeface="Arial" panose="020B0604020202020204" pitchFamily="34" charset="0"/>
              <a:buChar char="•"/>
            </a:pPr>
            <a:r>
              <a:rPr lang="en-US" sz="2000" dirty="0">
                <a:solidFill>
                  <a:schemeClr val="accent6"/>
                </a:solidFill>
                <a:latin typeface="+mn-lt"/>
              </a:rPr>
              <a:t>Next Gen Careers Referral Form </a:t>
            </a:r>
          </a:p>
          <a:p>
            <a:pPr lvl="2">
              <a:lnSpc>
                <a:spcPct val="100000"/>
              </a:lnSpc>
              <a:spcBef>
                <a:spcPts val="600"/>
              </a:spcBef>
              <a:buClr>
                <a:schemeClr val="accent6"/>
              </a:buClr>
              <a:buFont typeface="Arial" panose="020B0604020202020204" pitchFamily="34" charset="0"/>
              <a:buChar char="•"/>
            </a:pPr>
            <a:r>
              <a:rPr lang="en-US" sz="2000" dirty="0">
                <a:solidFill>
                  <a:schemeClr val="accent6"/>
                </a:solidFill>
                <a:latin typeface="+mn-lt"/>
              </a:rPr>
              <a:t>Shared Customer Release Form </a:t>
            </a:r>
          </a:p>
          <a:p>
            <a:endParaRPr lang="en-US" sz="2000" dirty="0">
              <a:solidFill>
                <a:schemeClr val="accent6"/>
              </a:solidFill>
            </a:endParaRPr>
          </a:p>
          <a:p>
            <a:endParaRPr lang="en-US" dirty="0"/>
          </a:p>
        </p:txBody>
      </p:sp>
    </p:spTree>
    <p:extLst>
      <p:ext uri="{BB962C8B-B14F-4D97-AF65-F5344CB8AC3E}">
        <p14:creationId xmlns:p14="http://schemas.microsoft.com/office/powerpoint/2010/main" val="4024146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6024C-17B3-2D4F-4621-94C675EBBCCB}"/>
              </a:ext>
            </a:extLst>
          </p:cNvPr>
          <p:cNvSpPr>
            <a:spLocks noGrp="1"/>
          </p:cNvSpPr>
          <p:nvPr>
            <p:ph type="title"/>
          </p:nvPr>
        </p:nvSpPr>
        <p:spPr/>
        <p:txBody>
          <a:bodyPr/>
          <a:lstStyle/>
          <a:p>
            <a:r>
              <a:rPr lang="en-US" b="1" dirty="0">
                <a:solidFill>
                  <a:schemeClr val="tx2"/>
                </a:solidFill>
                <a:latin typeface="+mn-lt"/>
              </a:rPr>
              <a:t>Roles and Responsibilities of NextGen Careers and MassHire Career Center Staff </a:t>
            </a:r>
            <a:endParaRPr lang="en-US" dirty="0"/>
          </a:p>
        </p:txBody>
      </p:sp>
      <p:sp>
        <p:nvSpPr>
          <p:cNvPr id="3" name="Chart Placeholder 2">
            <a:extLst>
              <a:ext uri="{FF2B5EF4-FFF2-40B4-BE49-F238E27FC236}">
                <a16:creationId xmlns:a16="http://schemas.microsoft.com/office/drawing/2014/main" id="{172103EB-6BA3-24CA-FF62-7B389E2EC01D}"/>
              </a:ext>
            </a:extLst>
          </p:cNvPr>
          <p:cNvSpPr>
            <a:spLocks noGrp="1"/>
          </p:cNvSpPr>
          <p:nvPr>
            <p:ph type="chart" idx="2"/>
          </p:nvPr>
        </p:nvSpPr>
        <p:spPr/>
        <p:txBody>
          <a:bodyPr/>
          <a:lstStyle/>
          <a:p>
            <a:pPr marL="50800" indent="0">
              <a:buNone/>
            </a:pPr>
            <a:r>
              <a:rPr lang="en-US" sz="2400" dirty="0">
                <a:solidFill>
                  <a:schemeClr val="accent6"/>
                </a:solidFill>
                <a:latin typeface="+mn-lt"/>
                <a:cs typeface="Calibri" panose="020F0502020204030204" pitchFamily="34" charset="0"/>
              </a:rPr>
              <a:t>MCC SPOCs and Business Service Representatives should coordinate to identify employment opportunities for NextGen Career Consumers that complete training.  </a:t>
            </a:r>
          </a:p>
          <a:p>
            <a:pPr marL="50800" indent="0">
              <a:buNone/>
            </a:pPr>
            <a:r>
              <a:rPr lang="en-US" sz="2400" dirty="0">
                <a:solidFill>
                  <a:schemeClr val="accent6"/>
                </a:solidFill>
                <a:latin typeface="+mn-lt"/>
                <a:cs typeface="Calibri" panose="020F0502020204030204" pitchFamily="34" charset="0"/>
              </a:rPr>
              <a:t>NextGen Regional Supervisors will inform MCC SPOCs when a NextGen Careers consumer enrolls in the Partnership and has entered employment. </a:t>
            </a:r>
          </a:p>
          <a:p>
            <a:endParaRPr lang="en-US" dirty="0"/>
          </a:p>
        </p:txBody>
      </p:sp>
    </p:spTree>
    <p:extLst>
      <p:ext uri="{BB962C8B-B14F-4D97-AF65-F5344CB8AC3E}">
        <p14:creationId xmlns:p14="http://schemas.microsoft.com/office/powerpoint/2010/main" val="27599132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EC449-0598-81F3-D78D-742F4ACDA02D}"/>
              </a:ext>
            </a:extLst>
          </p:cNvPr>
          <p:cNvSpPr>
            <a:spLocks noGrp="1"/>
          </p:cNvSpPr>
          <p:nvPr>
            <p:ph type="title"/>
          </p:nvPr>
        </p:nvSpPr>
        <p:spPr>
          <a:xfrm>
            <a:off x="609600" y="139613"/>
            <a:ext cx="9508000" cy="954400"/>
          </a:xfrm>
        </p:spPr>
        <p:txBody>
          <a:bodyPr wrap="square" anchor="ctr">
            <a:normAutofit/>
          </a:bodyPr>
          <a:lstStyle/>
          <a:p>
            <a:r>
              <a:rPr lang="en-US" b="1" dirty="0">
                <a:solidFill>
                  <a:schemeClr val="tx2"/>
                </a:solidFill>
              </a:rPr>
              <a:t>MOSES Data Entry </a:t>
            </a:r>
          </a:p>
        </p:txBody>
      </p:sp>
      <p:sp>
        <p:nvSpPr>
          <p:cNvPr id="9" name="Text Placeholder 2">
            <a:extLst>
              <a:ext uri="{FF2B5EF4-FFF2-40B4-BE49-F238E27FC236}">
                <a16:creationId xmlns:a16="http://schemas.microsoft.com/office/drawing/2014/main" id="{CBA01FD2-B096-3004-312A-0ECD00190A30}"/>
              </a:ext>
            </a:extLst>
          </p:cNvPr>
          <p:cNvSpPr>
            <a:spLocks noGrp="1"/>
          </p:cNvSpPr>
          <p:nvPr>
            <p:ph type="body" idx="1"/>
          </p:nvPr>
        </p:nvSpPr>
        <p:spPr>
          <a:xfrm>
            <a:off x="609600" y="1446235"/>
            <a:ext cx="10972800" cy="4526000"/>
          </a:xfrm>
        </p:spPr>
        <p:txBody>
          <a:bodyPr wrap="square" anchor="t">
            <a:normAutofit/>
          </a:bodyPr>
          <a:lstStyle/>
          <a:p>
            <a:pPr marL="406413" indent="0">
              <a:spcBef>
                <a:spcPts val="0"/>
              </a:spcBef>
              <a:spcAft>
                <a:spcPts val="1000"/>
              </a:spcAft>
              <a:buNone/>
            </a:pPr>
            <a:endParaRPr lang="en-US" dirty="0">
              <a:effectLst/>
            </a:endParaRPr>
          </a:p>
          <a:p>
            <a:pPr marL="406413" indent="0">
              <a:spcBef>
                <a:spcPts val="0"/>
              </a:spcBef>
              <a:spcAft>
                <a:spcPts val="1000"/>
              </a:spcAft>
              <a:buNone/>
            </a:pPr>
            <a:r>
              <a:rPr lang="en-US" dirty="0">
                <a:solidFill>
                  <a:schemeClr val="accent6"/>
                </a:solidFill>
                <a:effectLst/>
              </a:rPr>
              <a:t>MCC staff must enter data in MOSES for NextGen Careers consumers enrolled in training.  </a:t>
            </a:r>
          </a:p>
          <a:p>
            <a:pPr marL="692163" indent="-285750">
              <a:spcBef>
                <a:spcPts val="0"/>
              </a:spcBef>
              <a:spcAft>
                <a:spcPts val="1000"/>
              </a:spcAft>
            </a:pPr>
            <a:endParaRPr lang="en-US" dirty="0">
              <a:solidFill>
                <a:schemeClr val="accent6"/>
              </a:solidFill>
            </a:endParaRPr>
          </a:p>
          <a:p>
            <a:pPr marL="406413" indent="0">
              <a:spcBef>
                <a:spcPts val="0"/>
              </a:spcBef>
              <a:spcAft>
                <a:spcPts val="1000"/>
              </a:spcAft>
              <a:buNone/>
            </a:pPr>
            <a:r>
              <a:rPr lang="en-US" dirty="0">
                <a:solidFill>
                  <a:schemeClr val="accent6"/>
                </a:solidFill>
              </a:rPr>
              <a:t>The MOSES Tracking Guide for NextGen Career consumers provides instructions for how to enter data on NextGen Careers consumers into MOSES.</a:t>
            </a:r>
          </a:p>
          <a:p>
            <a:endParaRPr lang="en-US" dirty="0"/>
          </a:p>
          <a:p>
            <a:endParaRPr lang="en-US" dirty="0"/>
          </a:p>
        </p:txBody>
      </p:sp>
    </p:spTree>
    <p:extLst>
      <p:ext uri="{BB962C8B-B14F-4D97-AF65-F5344CB8AC3E}">
        <p14:creationId xmlns:p14="http://schemas.microsoft.com/office/powerpoint/2010/main" val="3468411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A57F3-EB99-DAE3-7565-F08CB57338B3}"/>
              </a:ext>
            </a:extLst>
          </p:cNvPr>
          <p:cNvSpPr>
            <a:spLocks noGrp="1"/>
          </p:cNvSpPr>
          <p:nvPr>
            <p:ph type="title"/>
          </p:nvPr>
        </p:nvSpPr>
        <p:spPr/>
        <p:txBody>
          <a:bodyPr/>
          <a:lstStyle/>
          <a:p>
            <a:r>
              <a:rPr lang="en-US" b="1" dirty="0">
                <a:solidFill>
                  <a:srgbClr val="FFC000"/>
                </a:solidFill>
              </a:rPr>
              <a:t>Voucher Payments </a:t>
            </a:r>
          </a:p>
        </p:txBody>
      </p:sp>
      <p:sp>
        <p:nvSpPr>
          <p:cNvPr id="3" name="Chart Placeholder 2">
            <a:extLst>
              <a:ext uri="{FF2B5EF4-FFF2-40B4-BE49-F238E27FC236}">
                <a16:creationId xmlns:a16="http://schemas.microsoft.com/office/drawing/2014/main" id="{A29E0B95-6552-8AFE-FE5F-B683394CBC9E}"/>
              </a:ext>
            </a:extLst>
          </p:cNvPr>
          <p:cNvSpPr>
            <a:spLocks noGrp="1"/>
          </p:cNvSpPr>
          <p:nvPr>
            <p:ph type="chart" idx="2"/>
          </p:nvPr>
        </p:nvSpPr>
        <p:spPr>
          <a:xfrm>
            <a:off x="310896" y="1555751"/>
            <a:ext cx="11695176" cy="4306800"/>
          </a:xfrm>
        </p:spPr>
        <p:txBody>
          <a:bodyPr/>
          <a:lstStyle/>
          <a:p>
            <a:pPr marL="508000" indent="0">
              <a:spcBef>
                <a:spcPts val="0"/>
              </a:spcBef>
              <a:spcAft>
                <a:spcPts val="1000"/>
              </a:spcAft>
              <a:buNone/>
            </a:pPr>
            <a:r>
              <a:rPr lang="en-US" sz="2000" dirty="0">
                <a:solidFill>
                  <a:schemeClr val="accent6"/>
                </a:solidFill>
                <a:latin typeface="+mn-lt"/>
              </a:rPr>
              <a:t>MCCs will be eligible for a one-time voucher payment of $1,000 for each NextGen Careers consumer that has completed training provided through the MassHire/NextGen Careers training partnership and that has entered and retained employment for a minimum of 90 days, and currently employed.  </a:t>
            </a:r>
          </a:p>
          <a:p>
            <a:pPr marL="508000" indent="0">
              <a:spcBef>
                <a:spcPts val="0"/>
              </a:spcBef>
              <a:spcAft>
                <a:spcPts val="1000"/>
              </a:spcAft>
              <a:buNone/>
            </a:pPr>
            <a:r>
              <a:rPr lang="en-US" sz="2000" dirty="0">
                <a:solidFill>
                  <a:schemeClr val="accent6"/>
                </a:solidFill>
                <a:latin typeface="+mn-lt"/>
              </a:rPr>
              <a:t>Employment must be permanent and may be either full-time or part-time and must be consecutive.    </a:t>
            </a:r>
          </a:p>
          <a:p>
            <a:pPr marL="508000" marR="0" indent="0">
              <a:spcBef>
                <a:spcPts val="0"/>
              </a:spcBef>
              <a:spcAft>
                <a:spcPts val="0"/>
              </a:spcAft>
              <a:buNone/>
            </a:pPr>
            <a:r>
              <a:rPr lang="en-US" sz="2000" dirty="0">
                <a:solidFill>
                  <a:schemeClr val="accent6"/>
                </a:solidFill>
                <a:latin typeface="+mn-lt"/>
              </a:rPr>
              <a:t>Documentation of employment includes: </a:t>
            </a:r>
          </a:p>
          <a:p>
            <a:pPr marL="1257300" lvl="2" indent="-342900">
              <a:spcBef>
                <a:spcPts val="0"/>
              </a:spcBef>
              <a:spcAft>
                <a:spcPts val="1000"/>
              </a:spcAft>
            </a:pPr>
            <a:r>
              <a:rPr lang="en-US" sz="2000" dirty="0">
                <a:solidFill>
                  <a:schemeClr val="accent6"/>
                </a:solidFill>
                <a:latin typeface="+mn-lt"/>
              </a:rPr>
              <a:t>An employment verification letter from the NextGen Careers consumer’s employer verifying the start of employment, wages, and full or part time employment; or </a:t>
            </a:r>
          </a:p>
          <a:p>
            <a:pPr marL="1257300" lvl="2" indent="-342900">
              <a:spcBef>
                <a:spcPts val="0"/>
              </a:spcBef>
              <a:spcAft>
                <a:spcPts val="1000"/>
              </a:spcAft>
            </a:pPr>
            <a:r>
              <a:rPr lang="en-US" sz="2000" dirty="0">
                <a:solidFill>
                  <a:schemeClr val="accent6"/>
                </a:solidFill>
                <a:latin typeface="+mn-lt"/>
              </a:rPr>
              <a:t>Pay stubs for the employee demonstrating at least 90 days of employment.   </a:t>
            </a:r>
          </a:p>
          <a:p>
            <a:pPr marL="508000" marR="0" indent="0">
              <a:spcBef>
                <a:spcPts val="0"/>
              </a:spcBef>
              <a:spcAft>
                <a:spcPts val="1000"/>
              </a:spcAft>
              <a:buNone/>
            </a:pPr>
            <a:r>
              <a:rPr lang="en-US" sz="2000" dirty="0">
                <a:solidFill>
                  <a:schemeClr val="accent6"/>
                </a:solidFill>
                <a:latin typeface="+mn-lt"/>
              </a:rPr>
              <a:t>Documentation of 90-day retention in employment includes: </a:t>
            </a:r>
          </a:p>
          <a:p>
            <a:pPr marL="1257300" lvl="2" indent="-342900">
              <a:spcBef>
                <a:spcPts val="0"/>
              </a:spcBef>
              <a:spcAft>
                <a:spcPts val="1000"/>
              </a:spcAft>
            </a:pPr>
            <a:r>
              <a:rPr lang="en-US" sz="2000" dirty="0">
                <a:solidFill>
                  <a:schemeClr val="accent6"/>
                </a:solidFill>
                <a:latin typeface="+mn-lt"/>
              </a:rPr>
              <a:t>Employment follow-up for 90-days in MOSES</a:t>
            </a:r>
          </a:p>
          <a:p>
            <a:endParaRPr lang="en-US" dirty="0"/>
          </a:p>
        </p:txBody>
      </p:sp>
    </p:spTree>
    <p:extLst>
      <p:ext uri="{BB962C8B-B14F-4D97-AF65-F5344CB8AC3E}">
        <p14:creationId xmlns:p14="http://schemas.microsoft.com/office/powerpoint/2010/main" val="3691071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35A96420-A283-7A92-1324-947A9F0AE07A}"/>
              </a:ext>
            </a:extLst>
          </p:cNvPr>
          <p:cNvSpPr>
            <a:spLocks noGrp="1"/>
          </p:cNvSpPr>
          <p:nvPr>
            <p:ph type="title"/>
          </p:nvPr>
        </p:nvSpPr>
        <p:spPr>
          <a:xfrm>
            <a:off x="609601" y="139615"/>
            <a:ext cx="10831032" cy="954348"/>
          </a:xfrm>
        </p:spPr>
        <p:txBody>
          <a:bodyPr/>
          <a:lstStyle/>
          <a:p>
            <a:r>
              <a:rPr lang="en-US" b="1" dirty="0">
                <a:solidFill>
                  <a:srgbClr val="FFC000"/>
                </a:solidFill>
                <a:latin typeface="+mn-lt"/>
              </a:rPr>
              <a:t>NextGen Careers/ MassHire SPOC Crosswalk</a:t>
            </a:r>
            <a:endParaRPr lang="en-US" dirty="0"/>
          </a:p>
        </p:txBody>
      </p:sp>
      <p:graphicFrame>
        <p:nvGraphicFramePr>
          <p:cNvPr id="5" name="Table 4">
            <a:extLst>
              <a:ext uri="{FF2B5EF4-FFF2-40B4-BE49-F238E27FC236}">
                <a16:creationId xmlns:a16="http://schemas.microsoft.com/office/drawing/2014/main" id="{E74916BE-54ED-219A-629A-44C0BAD9A854}"/>
              </a:ext>
            </a:extLst>
          </p:cNvPr>
          <p:cNvGraphicFramePr>
            <a:graphicFrameLocks noGrp="1"/>
          </p:cNvGraphicFramePr>
          <p:nvPr>
            <p:extLst>
              <p:ext uri="{D42A27DB-BD31-4B8C-83A1-F6EECF244321}">
                <p14:modId xmlns:p14="http://schemas.microsoft.com/office/powerpoint/2010/main" val="1866885769"/>
              </p:ext>
            </p:extLst>
          </p:nvPr>
        </p:nvGraphicFramePr>
        <p:xfrm>
          <a:off x="317204" y="885343"/>
          <a:ext cx="11557591" cy="5262099"/>
        </p:xfrm>
        <a:graphic>
          <a:graphicData uri="http://schemas.openxmlformats.org/drawingml/2006/table">
            <a:tbl>
              <a:tblPr firstRow="1" bandRow="1">
                <a:tableStyleId>{5C22544A-7EE6-4342-B048-85BDC9FD1C3A}</a:tableStyleId>
              </a:tblPr>
              <a:tblGrid>
                <a:gridCol w="1355344">
                  <a:extLst>
                    <a:ext uri="{9D8B030D-6E8A-4147-A177-3AD203B41FA5}">
                      <a16:colId xmlns:a16="http://schemas.microsoft.com/office/drawing/2014/main" val="85974189"/>
                    </a:ext>
                  </a:extLst>
                </a:gridCol>
                <a:gridCol w="2822202">
                  <a:extLst>
                    <a:ext uri="{9D8B030D-6E8A-4147-A177-3AD203B41FA5}">
                      <a16:colId xmlns:a16="http://schemas.microsoft.com/office/drawing/2014/main" val="2587908159"/>
                    </a:ext>
                  </a:extLst>
                </a:gridCol>
                <a:gridCol w="2942294">
                  <a:extLst>
                    <a:ext uri="{9D8B030D-6E8A-4147-A177-3AD203B41FA5}">
                      <a16:colId xmlns:a16="http://schemas.microsoft.com/office/drawing/2014/main" val="2860099913"/>
                    </a:ext>
                  </a:extLst>
                </a:gridCol>
                <a:gridCol w="4437751">
                  <a:extLst>
                    <a:ext uri="{9D8B030D-6E8A-4147-A177-3AD203B41FA5}">
                      <a16:colId xmlns:a16="http://schemas.microsoft.com/office/drawing/2014/main" val="1908898748"/>
                    </a:ext>
                  </a:extLst>
                </a:gridCol>
              </a:tblGrid>
              <a:tr h="140013">
                <a:tc gridSpan="4">
                  <a:txBody>
                    <a:bodyPr/>
                    <a:lstStyle/>
                    <a:p>
                      <a:pPr algn="ctr" fontAlgn="b"/>
                      <a:r>
                        <a:rPr lang="en-US" sz="1000" b="1" i="0" u="none" strike="noStrike">
                          <a:solidFill>
                            <a:srgbClr val="000000"/>
                          </a:solidFill>
                          <a:effectLst/>
                          <a:latin typeface="Aptos Narrow" panose="020B0004020202020204" pitchFamily="34" charset="0"/>
                        </a:rPr>
                        <a:t>Attachment A </a:t>
                      </a:r>
                    </a:p>
                  </a:txBody>
                  <a:tcPr marL="6635" marR="6635" marT="6635" marB="0" anchor="b">
                    <a:lnL>
                      <a:noFill/>
                    </a:lnL>
                    <a:lnR>
                      <a:noFill/>
                    </a:lnR>
                    <a:lnT>
                      <a:noFill/>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77735270"/>
                  </a:ext>
                </a:extLst>
              </a:tr>
              <a:tr h="273369">
                <a:tc>
                  <a:txBody>
                    <a:bodyPr/>
                    <a:lstStyle/>
                    <a:p>
                      <a:pPr algn="ctr" fontAlgn="t"/>
                      <a:r>
                        <a:rPr lang="en-US" sz="1000" b="1" i="0" u="none" strike="noStrike">
                          <a:solidFill>
                            <a:srgbClr val="000000"/>
                          </a:solidFill>
                          <a:effectLst/>
                          <a:latin typeface="Aptos Narrow" panose="020B0004020202020204" pitchFamily="34" charset="0"/>
                        </a:rPr>
                        <a:t>Next Gen Career Service Regions </a:t>
                      </a:r>
                    </a:p>
                  </a:txBody>
                  <a:tcPr marL="6635" marR="6635" marT="663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ctr" fontAlgn="t"/>
                      <a:r>
                        <a:rPr lang="en-US" sz="1000" b="1" i="0" u="none" strike="noStrike" dirty="0">
                          <a:solidFill>
                            <a:srgbClr val="000000"/>
                          </a:solidFill>
                          <a:effectLst/>
                          <a:latin typeface="Aptos Narrow" panose="020B0004020202020204" pitchFamily="34" charset="0"/>
                        </a:rPr>
                        <a:t>NextGen Points of Contact</a:t>
                      </a:r>
                    </a:p>
                  </a:txBody>
                  <a:tcPr marL="6635" marR="6635" marT="663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ctr" fontAlgn="t"/>
                      <a:r>
                        <a:rPr lang="en-US" sz="1000" b="1" i="0" u="none" strike="noStrike">
                          <a:solidFill>
                            <a:srgbClr val="000000"/>
                          </a:solidFill>
                          <a:effectLst/>
                          <a:latin typeface="Aptos Narrow" panose="020B0004020202020204" pitchFamily="34" charset="0"/>
                        </a:rPr>
                        <a:t>MassHire Career Centers </a:t>
                      </a:r>
                    </a:p>
                  </a:txBody>
                  <a:tcPr marL="6635" marR="6635" marT="663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ctr" fontAlgn="t"/>
                      <a:r>
                        <a:rPr lang="en-US" sz="1000" b="1" i="0" u="none" strike="noStrike" dirty="0">
                          <a:solidFill>
                            <a:srgbClr val="000000"/>
                          </a:solidFill>
                          <a:effectLst/>
                          <a:latin typeface="Aptos Narrow" panose="020B0004020202020204" pitchFamily="34" charset="0"/>
                        </a:rPr>
                        <a:t>MassHire Points of Contact </a:t>
                      </a:r>
                    </a:p>
                  </a:txBody>
                  <a:tcPr marL="6635" marR="6635" marT="663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extLst>
                  <a:ext uri="{0D108BD9-81ED-4DB2-BD59-A6C34878D82A}">
                    <a16:rowId xmlns:a16="http://schemas.microsoft.com/office/drawing/2014/main" val="3343739591"/>
                  </a:ext>
                </a:extLst>
              </a:tr>
              <a:tr h="407142">
                <a:tc rowSpan="3">
                  <a:txBody>
                    <a:bodyPr/>
                    <a:lstStyle/>
                    <a:p>
                      <a:pPr algn="ctr" fontAlgn="ctr"/>
                      <a:r>
                        <a:rPr lang="en-US" sz="1000" b="0" i="0" u="none" strike="noStrike">
                          <a:solidFill>
                            <a:srgbClr val="000000"/>
                          </a:solidFill>
                          <a:effectLst/>
                          <a:latin typeface="Aptos Narrow" panose="020B0004020202020204" pitchFamily="34" charset="0"/>
                        </a:rPr>
                        <a:t>West </a:t>
                      </a:r>
                    </a:p>
                  </a:txBody>
                  <a:tcPr marL="6635" marR="6635" marT="6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rowSpan="3">
                  <a:txBody>
                    <a:bodyPr/>
                    <a:lstStyle/>
                    <a:p>
                      <a:pPr algn="l" fontAlgn="ctr"/>
                      <a:r>
                        <a:rPr lang="en-US" sz="1000" b="0" i="0" u="none" strike="noStrike" dirty="0">
                          <a:solidFill>
                            <a:srgbClr val="000000"/>
                          </a:solidFill>
                          <a:effectLst/>
                          <a:latin typeface="Aptos Narrow" panose="020B0004020202020204" pitchFamily="34" charset="0"/>
                        </a:rPr>
                        <a:t>Krista </a:t>
                      </a:r>
                      <a:r>
                        <a:rPr lang="en-US" sz="1000" b="0" i="0" u="none" strike="noStrike" dirty="0" err="1">
                          <a:solidFill>
                            <a:srgbClr val="000000"/>
                          </a:solidFill>
                          <a:effectLst/>
                          <a:latin typeface="Aptos Narrow" panose="020B0004020202020204" pitchFamily="34" charset="0"/>
                        </a:rPr>
                        <a:t>Digregorio</a:t>
                      </a:r>
                      <a:br>
                        <a:rPr lang="en-US" sz="1000" b="0" i="0" u="none" strike="noStrike" dirty="0">
                          <a:solidFill>
                            <a:srgbClr val="000000"/>
                          </a:solidFill>
                          <a:effectLst/>
                          <a:latin typeface="Aptos Narrow" panose="020B0004020202020204" pitchFamily="34" charset="0"/>
                        </a:rPr>
                      </a:br>
                      <a:r>
                        <a:rPr lang="en-US" sz="1000" b="0" i="0" u="none" strike="noStrike" dirty="0">
                          <a:solidFill>
                            <a:srgbClr val="000000"/>
                          </a:solidFill>
                          <a:effectLst/>
                          <a:latin typeface="Aptos Narrow" panose="020B0004020202020204" pitchFamily="34" charset="0"/>
                        </a:rPr>
                        <a:t>Krista.E.Digregorio@mass.gov</a:t>
                      </a:r>
                      <a:br>
                        <a:rPr lang="en-US" sz="1000" b="0" i="0" u="none" strike="noStrike" dirty="0">
                          <a:solidFill>
                            <a:srgbClr val="000000"/>
                          </a:solidFill>
                          <a:effectLst/>
                          <a:latin typeface="Aptos Narrow" panose="020B0004020202020204" pitchFamily="34" charset="0"/>
                        </a:rPr>
                      </a:br>
                      <a:r>
                        <a:rPr lang="en-US" sz="1000" b="0" i="0" u="none" strike="noStrike" dirty="0">
                          <a:solidFill>
                            <a:srgbClr val="000000"/>
                          </a:solidFill>
                          <a:effectLst/>
                          <a:latin typeface="Aptos Narrow" panose="020B0004020202020204" pitchFamily="34" charset="0"/>
                        </a:rPr>
                        <a:t>(857) 274-6703</a:t>
                      </a:r>
                    </a:p>
                  </a:txBody>
                  <a:tcPr marL="6635" marR="6635" marT="6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t"/>
                      <a:r>
                        <a:rPr lang="en-US" sz="1000" b="0" i="0" u="none" strike="noStrike">
                          <a:solidFill>
                            <a:srgbClr val="000000"/>
                          </a:solidFill>
                          <a:effectLst/>
                          <a:latin typeface="Aptos Narrow" panose="020B0004020202020204" pitchFamily="34" charset="0"/>
                        </a:rPr>
                        <a:t>MassHire Central MA Career Centers </a:t>
                      </a:r>
                      <a:br>
                        <a:rPr lang="en-US" sz="1000" b="0" i="0" u="none" strike="noStrike">
                          <a:solidFill>
                            <a:srgbClr val="000000"/>
                          </a:solidFill>
                          <a:effectLst/>
                          <a:latin typeface="Aptos Narrow" panose="020B0004020202020204" pitchFamily="34" charset="0"/>
                        </a:rPr>
                      </a:br>
                      <a:r>
                        <a:rPr lang="en-US" sz="1000" b="0" i="0" u="none" strike="noStrike">
                          <a:solidFill>
                            <a:srgbClr val="000000"/>
                          </a:solidFill>
                          <a:effectLst/>
                          <a:latin typeface="Aptos Narrow" panose="020B0004020202020204" pitchFamily="34" charset="0"/>
                        </a:rPr>
                        <a:t>(Southbridge and Worcester)</a:t>
                      </a:r>
                    </a:p>
                  </a:txBody>
                  <a:tcPr marL="6635" marR="6635" marT="663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t"/>
                      <a:r>
                        <a:rPr lang="en-US" sz="1100" b="0" i="0" u="none" strike="noStrike">
                          <a:solidFill>
                            <a:srgbClr val="000000"/>
                          </a:solidFill>
                          <a:effectLst/>
                          <a:latin typeface="Aptos Narrow" panose="020B0004020202020204" pitchFamily="34" charset="0"/>
                        </a:rPr>
                        <a:t>James Scally</a:t>
                      </a:r>
                      <a:br>
                        <a:rPr lang="en-US" sz="1100" b="0" i="0" u="none" strike="noStrike">
                          <a:solidFill>
                            <a:srgbClr val="000000"/>
                          </a:solidFill>
                          <a:effectLst/>
                          <a:latin typeface="Aptos Narrow" panose="020B0004020202020204" pitchFamily="34" charset="0"/>
                        </a:rPr>
                      </a:br>
                      <a:r>
                        <a:rPr lang="en-US" sz="1100" b="0" i="0" u="none" strike="noStrike">
                          <a:solidFill>
                            <a:srgbClr val="000000"/>
                          </a:solidFill>
                          <a:effectLst/>
                          <a:latin typeface="Aptos Narrow" panose="020B0004020202020204" pitchFamily="34" charset="0"/>
                        </a:rPr>
                        <a:t>ScallyJ@MassHireCentralCC.com </a:t>
                      </a:r>
                      <a:br>
                        <a:rPr lang="en-US" sz="1100" b="0" i="0" u="none" strike="noStrike">
                          <a:solidFill>
                            <a:srgbClr val="000000"/>
                          </a:solidFill>
                          <a:effectLst/>
                          <a:latin typeface="Aptos Narrow" panose="020B0004020202020204" pitchFamily="34" charset="0"/>
                        </a:rPr>
                      </a:br>
                      <a:r>
                        <a:rPr lang="en-US" sz="1100" b="0" i="0" u="none" strike="noStrike">
                          <a:solidFill>
                            <a:srgbClr val="000000"/>
                          </a:solidFill>
                          <a:effectLst/>
                          <a:latin typeface="Aptos Narrow" panose="020B0004020202020204" pitchFamily="34" charset="0"/>
                        </a:rPr>
                        <a:t>508-373-7637</a:t>
                      </a:r>
                    </a:p>
                  </a:txBody>
                  <a:tcPr marL="6635" marR="6635" marT="663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2909405279"/>
                  </a:ext>
                </a:extLst>
              </a:tr>
              <a:tr h="407142">
                <a:tc vMerge="1">
                  <a:txBody>
                    <a:bodyPr/>
                    <a:lstStyle/>
                    <a:p>
                      <a:endParaRPr lang="en-US"/>
                    </a:p>
                  </a:txBody>
                  <a:tcPr/>
                </a:tc>
                <a:tc vMerge="1">
                  <a:txBody>
                    <a:bodyPr/>
                    <a:lstStyle/>
                    <a:p>
                      <a:endParaRPr lang="en-US"/>
                    </a:p>
                  </a:txBody>
                  <a:tcPr/>
                </a:tc>
                <a:tc>
                  <a:txBody>
                    <a:bodyPr/>
                    <a:lstStyle/>
                    <a:p>
                      <a:pPr algn="l" fontAlgn="ctr"/>
                      <a:r>
                        <a:rPr lang="en-US" sz="1000" b="0" i="0" u="none" strike="noStrike">
                          <a:solidFill>
                            <a:srgbClr val="000000"/>
                          </a:solidFill>
                          <a:effectLst/>
                          <a:latin typeface="Aptos Narrow" panose="020B0004020202020204" pitchFamily="34" charset="0"/>
                        </a:rPr>
                        <a:t>MassHire Holyoke Career Center  </a:t>
                      </a:r>
                    </a:p>
                  </a:txBody>
                  <a:tcPr marL="6635" marR="6635" marT="6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b"/>
                      <a:r>
                        <a:rPr lang="en-US" sz="1100" b="0" i="0" u="none" strike="noStrike">
                          <a:solidFill>
                            <a:srgbClr val="000000"/>
                          </a:solidFill>
                          <a:effectLst/>
                          <a:latin typeface="Aptos Narrow" panose="020B0004020202020204" pitchFamily="34" charset="0"/>
                        </a:rPr>
                        <a:t>Kate Smith</a:t>
                      </a:r>
                      <a:br>
                        <a:rPr lang="en-US" sz="1100" b="0" i="0" u="none" strike="noStrike">
                          <a:solidFill>
                            <a:srgbClr val="000000"/>
                          </a:solidFill>
                          <a:effectLst/>
                          <a:latin typeface="Aptos Narrow" panose="020B0004020202020204" pitchFamily="34" charset="0"/>
                        </a:rPr>
                      </a:br>
                      <a:r>
                        <a:rPr lang="en-US" sz="1100" b="0" i="0" u="none" strike="noStrike">
                          <a:solidFill>
                            <a:srgbClr val="000000"/>
                          </a:solidFill>
                          <a:effectLst/>
                          <a:latin typeface="Aptos Narrow" panose="020B0004020202020204" pitchFamily="34" charset="0"/>
                        </a:rPr>
                        <a:t>ksmith@masshireholyoke.org</a:t>
                      </a:r>
                      <a:br>
                        <a:rPr lang="en-US" sz="1100" b="0" i="0" u="none" strike="noStrike">
                          <a:solidFill>
                            <a:srgbClr val="000000"/>
                          </a:solidFill>
                          <a:effectLst/>
                          <a:latin typeface="Aptos Narrow" panose="020B0004020202020204" pitchFamily="34" charset="0"/>
                        </a:rPr>
                      </a:br>
                      <a:r>
                        <a:rPr lang="en-US" sz="1100" b="0" i="0" u="none" strike="noStrike">
                          <a:solidFill>
                            <a:srgbClr val="000000"/>
                          </a:solidFill>
                          <a:effectLst/>
                          <a:latin typeface="Aptos Narrow" panose="020B0004020202020204" pitchFamily="34" charset="0"/>
                        </a:rPr>
                        <a:t>413-322-7162</a:t>
                      </a:r>
                    </a:p>
                  </a:txBody>
                  <a:tcPr marL="6635" marR="6635" marT="6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2972030986"/>
                  </a:ext>
                </a:extLst>
              </a:tr>
              <a:tr h="293011">
                <a:tc vMerge="1">
                  <a:txBody>
                    <a:bodyPr/>
                    <a:lstStyle/>
                    <a:p>
                      <a:endParaRPr lang="en-US"/>
                    </a:p>
                  </a:txBody>
                  <a:tcPr/>
                </a:tc>
                <a:tc vMerge="1">
                  <a:txBody>
                    <a:bodyPr/>
                    <a:lstStyle/>
                    <a:p>
                      <a:endParaRPr lang="en-US"/>
                    </a:p>
                  </a:txBody>
                  <a:tcPr/>
                </a:tc>
                <a:tc>
                  <a:txBody>
                    <a:bodyPr/>
                    <a:lstStyle/>
                    <a:p>
                      <a:pPr algn="l" fontAlgn="ctr"/>
                      <a:r>
                        <a:rPr lang="en-US" sz="1000" b="0" i="0" u="none" strike="noStrike" dirty="0">
                          <a:solidFill>
                            <a:srgbClr val="000000"/>
                          </a:solidFill>
                          <a:effectLst/>
                          <a:latin typeface="Aptos Narrow" panose="020B0004020202020204" pitchFamily="34" charset="0"/>
                        </a:rPr>
                        <a:t>MassHire Springfield Career Center</a:t>
                      </a:r>
                    </a:p>
                  </a:txBody>
                  <a:tcPr marL="6635" marR="6635" marT="6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t"/>
                      <a:r>
                        <a:rPr lang="en-US" sz="1100" b="0" i="0" u="none" strike="noStrike" dirty="0">
                          <a:solidFill>
                            <a:srgbClr val="000000"/>
                          </a:solidFill>
                          <a:effectLst/>
                          <a:latin typeface="Aptos Narrow" panose="020B0004020202020204" pitchFamily="34" charset="0"/>
                        </a:rPr>
                        <a:t>Richard Berrenarberrena@masshirespringfield.org</a:t>
                      </a:r>
                      <a:br>
                        <a:rPr lang="en-US" sz="1100" b="0" i="0" u="none" strike="noStrike" dirty="0">
                          <a:solidFill>
                            <a:srgbClr val="000000"/>
                          </a:solidFill>
                          <a:effectLst/>
                          <a:latin typeface="Aptos Narrow" panose="020B0004020202020204" pitchFamily="34" charset="0"/>
                        </a:rPr>
                      </a:br>
                      <a:r>
                        <a:rPr lang="en-US" sz="1100" b="0" i="0" u="none" strike="noStrike" dirty="0">
                          <a:solidFill>
                            <a:srgbClr val="000000"/>
                          </a:solidFill>
                          <a:effectLst/>
                          <a:latin typeface="Aptos Narrow" panose="020B0004020202020204" pitchFamily="34" charset="0"/>
                        </a:rPr>
                        <a:t>413-858-2885  </a:t>
                      </a:r>
                    </a:p>
                  </a:txBody>
                  <a:tcPr marL="6635" marR="6635" marT="663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651700514"/>
                  </a:ext>
                </a:extLst>
              </a:tr>
              <a:tr h="407142">
                <a:tc rowSpan="4">
                  <a:txBody>
                    <a:bodyPr/>
                    <a:lstStyle/>
                    <a:p>
                      <a:pPr algn="ctr" fontAlgn="ctr"/>
                      <a:r>
                        <a:rPr lang="en-US" sz="1000" b="0" i="0" u="none" strike="noStrike">
                          <a:solidFill>
                            <a:srgbClr val="000000"/>
                          </a:solidFill>
                          <a:effectLst/>
                          <a:latin typeface="Aptos Narrow" panose="020B0004020202020204" pitchFamily="34" charset="0"/>
                        </a:rPr>
                        <a:t>North </a:t>
                      </a:r>
                    </a:p>
                  </a:txBody>
                  <a:tcPr marL="6635" marR="6635" marT="6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4">
                  <a:txBody>
                    <a:bodyPr/>
                    <a:lstStyle/>
                    <a:p>
                      <a:pPr algn="l" fontAlgn="ctr"/>
                      <a:r>
                        <a:rPr lang="en-US" sz="1000" b="0" i="0" u="none" strike="noStrike" dirty="0">
                          <a:solidFill>
                            <a:srgbClr val="000000"/>
                          </a:solidFill>
                          <a:effectLst/>
                          <a:latin typeface="Aptos Narrow" panose="020B0004020202020204" pitchFamily="34" charset="0"/>
                        </a:rPr>
                        <a:t>Cheryl Barraclough </a:t>
                      </a:r>
                      <a:br>
                        <a:rPr lang="en-US" sz="1000" b="0" i="0" u="none" strike="noStrike" dirty="0">
                          <a:solidFill>
                            <a:srgbClr val="000000"/>
                          </a:solidFill>
                          <a:effectLst/>
                          <a:latin typeface="Aptos Narrow" panose="020B0004020202020204" pitchFamily="34" charset="0"/>
                        </a:rPr>
                      </a:br>
                      <a:r>
                        <a:rPr lang="en-US" sz="1000" b="0" i="0" u="none" strike="noStrike" dirty="0">
                          <a:solidFill>
                            <a:srgbClr val="000000"/>
                          </a:solidFill>
                          <a:effectLst/>
                          <a:latin typeface="Aptos Narrow" panose="020B0004020202020204" pitchFamily="34" charset="0"/>
                        </a:rPr>
                        <a:t>Cheryl.A.Barraclough@mass.gov</a:t>
                      </a:r>
                      <a:br>
                        <a:rPr lang="en-US" sz="1000" b="0" i="0" u="none" strike="noStrike" dirty="0">
                          <a:solidFill>
                            <a:srgbClr val="000000"/>
                          </a:solidFill>
                          <a:effectLst/>
                          <a:latin typeface="Aptos Narrow" panose="020B0004020202020204" pitchFamily="34" charset="0"/>
                        </a:rPr>
                      </a:br>
                      <a:r>
                        <a:rPr lang="en-US" sz="1000" b="0" i="0" u="none" strike="noStrike" dirty="0">
                          <a:solidFill>
                            <a:srgbClr val="000000"/>
                          </a:solidFill>
                          <a:effectLst/>
                          <a:latin typeface="Aptos Narrow" panose="020B0004020202020204" pitchFamily="34" charset="0"/>
                        </a:rPr>
                        <a:t>857-274-6703</a:t>
                      </a:r>
                    </a:p>
                  </a:txBody>
                  <a:tcPr marL="6635" marR="6635" marT="6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en-US" sz="1000" b="0" i="0" u="none" strike="noStrike" dirty="0">
                          <a:solidFill>
                            <a:srgbClr val="000000"/>
                          </a:solidFill>
                          <a:effectLst/>
                          <a:latin typeface="Aptos Narrow" panose="020B0004020202020204" pitchFamily="34" charset="0"/>
                        </a:rPr>
                        <a:t>MassHire Greater Lowell Career Center </a:t>
                      </a:r>
                    </a:p>
                  </a:txBody>
                  <a:tcPr marL="6635" marR="6635" marT="6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0" u="none" strike="noStrike" dirty="0">
                          <a:solidFill>
                            <a:srgbClr val="000000"/>
                          </a:solidFill>
                          <a:effectLst/>
                          <a:latin typeface="Aptos Narrow" panose="020B0004020202020204" pitchFamily="34" charset="0"/>
                        </a:rPr>
                        <a:t>Brian </a:t>
                      </a:r>
                      <a:r>
                        <a:rPr lang="en-US" sz="1100" b="0" i="0" u="none" strike="noStrike" dirty="0" err="1">
                          <a:solidFill>
                            <a:srgbClr val="000000"/>
                          </a:solidFill>
                          <a:effectLst/>
                          <a:latin typeface="Aptos Narrow" panose="020B0004020202020204" pitchFamily="34" charset="0"/>
                        </a:rPr>
                        <a:t>Sok</a:t>
                      </a:r>
                      <a:br>
                        <a:rPr lang="en-US" sz="1100" b="0" i="0" u="none" strike="noStrike" dirty="0">
                          <a:solidFill>
                            <a:srgbClr val="000000"/>
                          </a:solidFill>
                          <a:effectLst/>
                          <a:latin typeface="Aptos Narrow" panose="020B0004020202020204" pitchFamily="34" charset="0"/>
                        </a:rPr>
                      </a:br>
                      <a:r>
                        <a:rPr lang="en-US" sz="1100" b="0" i="0" u="none" strike="noStrike" dirty="0">
                          <a:solidFill>
                            <a:srgbClr val="000000"/>
                          </a:solidFill>
                          <a:effectLst/>
                          <a:latin typeface="Aptos Narrow" panose="020B0004020202020204" pitchFamily="34" charset="0"/>
                        </a:rPr>
                        <a:t>Brian.Sok@masshiregreaterlowell.com</a:t>
                      </a:r>
                      <a:br>
                        <a:rPr lang="en-US" sz="1100" b="0" i="0" u="none" strike="noStrike" dirty="0">
                          <a:solidFill>
                            <a:srgbClr val="000000"/>
                          </a:solidFill>
                          <a:effectLst/>
                          <a:latin typeface="Aptos Narrow" panose="020B0004020202020204" pitchFamily="34" charset="0"/>
                        </a:rPr>
                      </a:br>
                      <a:r>
                        <a:rPr lang="en-US" sz="1100" b="0" i="0" u="none" strike="noStrike" dirty="0">
                          <a:solidFill>
                            <a:srgbClr val="000000"/>
                          </a:solidFill>
                          <a:effectLst/>
                          <a:latin typeface="Aptos Narrow" panose="020B0004020202020204" pitchFamily="34" charset="0"/>
                        </a:rPr>
                        <a:t>978-805-4807</a:t>
                      </a:r>
                    </a:p>
                  </a:txBody>
                  <a:tcPr marL="6635" marR="6635" marT="6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22776372"/>
                  </a:ext>
                </a:extLst>
              </a:tr>
              <a:tr h="540914">
                <a:tc vMerge="1">
                  <a:txBody>
                    <a:bodyPr/>
                    <a:lstStyle/>
                    <a:p>
                      <a:endParaRPr lang="en-US"/>
                    </a:p>
                  </a:txBody>
                  <a:tcPr/>
                </a:tc>
                <a:tc vMerge="1">
                  <a:txBody>
                    <a:bodyPr/>
                    <a:lstStyle/>
                    <a:p>
                      <a:endParaRPr lang="en-US"/>
                    </a:p>
                  </a:txBody>
                  <a:tcPr/>
                </a:tc>
                <a:tc>
                  <a:txBody>
                    <a:bodyPr/>
                    <a:lstStyle/>
                    <a:p>
                      <a:pPr algn="l" fontAlgn="ctr"/>
                      <a:r>
                        <a:rPr lang="en-US" sz="1000" b="0" i="0" u="none" strike="noStrike" dirty="0">
                          <a:solidFill>
                            <a:srgbClr val="000000"/>
                          </a:solidFill>
                          <a:effectLst/>
                          <a:latin typeface="Aptos Narrow" panose="020B0004020202020204" pitchFamily="34" charset="0"/>
                        </a:rPr>
                        <a:t>MassHire Salem Career Center </a:t>
                      </a:r>
                    </a:p>
                  </a:txBody>
                  <a:tcPr marL="6635" marR="6635" marT="6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100" b="0" i="0" u="none" strike="noStrike" dirty="0">
                          <a:solidFill>
                            <a:srgbClr val="000000"/>
                          </a:solidFill>
                          <a:effectLst/>
                          <a:latin typeface="Aptos Narrow" panose="020B0004020202020204" pitchFamily="34" charset="0"/>
                        </a:rPr>
                        <a:t>Omar Nunez</a:t>
                      </a:r>
                      <a:br>
                        <a:rPr lang="en-US" sz="1100" b="0" i="0" u="none" strike="noStrike" dirty="0">
                          <a:solidFill>
                            <a:srgbClr val="000000"/>
                          </a:solidFill>
                          <a:effectLst/>
                          <a:latin typeface="Aptos Narrow" panose="020B0004020202020204" pitchFamily="34" charset="0"/>
                        </a:rPr>
                      </a:br>
                      <a:r>
                        <a:rPr lang="en-US" sz="1100" b="0" i="0" u="none" strike="noStrike" dirty="0">
                          <a:solidFill>
                            <a:srgbClr val="000000"/>
                          </a:solidFill>
                          <a:effectLst/>
                          <a:latin typeface="Aptos Narrow" panose="020B0004020202020204" pitchFamily="34" charset="0"/>
                        </a:rPr>
                        <a:t>onunez@masshire-northshorecareers.org</a:t>
                      </a:r>
                      <a:br>
                        <a:rPr lang="en-US" sz="1100" b="0" i="0" u="none" strike="noStrike" dirty="0">
                          <a:solidFill>
                            <a:srgbClr val="000000"/>
                          </a:solidFill>
                          <a:effectLst/>
                          <a:latin typeface="Aptos Narrow" panose="020B0004020202020204" pitchFamily="34" charset="0"/>
                        </a:rPr>
                      </a:br>
                      <a:r>
                        <a:rPr lang="en-US" sz="1100" b="0" i="0" u="none" strike="noStrike" dirty="0">
                          <a:solidFill>
                            <a:srgbClr val="000000"/>
                          </a:solidFill>
                          <a:effectLst/>
                          <a:latin typeface="Aptos Narrow" panose="020B0004020202020204" pitchFamily="34" charset="0"/>
                        </a:rPr>
                        <a:t>978-825-7209</a:t>
                      </a:r>
                    </a:p>
                  </a:txBody>
                  <a:tcPr marL="6635" marR="6635" marT="663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63812049"/>
                  </a:ext>
                </a:extLst>
              </a:tr>
              <a:tr h="407142">
                <a:tc vMerge="1">
                  <a:txBody>
                    <a:bodyPr/>
                    <a:lstStyle/>
                    <a:p>
                      <a:endParaRPr lang="en-US"/>
                    </a:p>
                  </a:txBody>
                  <a:tcPr/>
                </a:tc>
                <a:tc vMerge="1">
                  <a:txBody>
                    <a:bodyPr/>
                    <a:lstStyle/>
                    <a:p>
                      <a:endParaRPr lang="en-US"/>
                    </a:p>
                  </a:txBody>
                  <a:tcPr/>
                </a:tc>
                <a:tc>
                  <a:txBody>
                    <a:bodyPr/>
                    <a:lstStyle/>
                    <a:p>
                      <a:pPr algn="l" fontAlgn="ctr"/>
                      <a:r>
                        <a:rPr lang="en-US" sz="1000" b="0" i="0" u="none" strike="noStrike" dirty="0">
                          <a:solidFill>
                            <a:srgbClr val="000000"/>
                          </a:solidFill>
                          <a:effectLst/>
                          <a:latin typeface="Aptos Narrow" panose="020B0004020202020204" pitchFamily="34" charset="0"/>
                        </a:rPr>
                        <a:t>MassHire Lynn Career Center </a:t>
                      </a:r>
                    </a:p>
                  </a:txBody>
                  <a:tcPr marL="6635" marR="6635" marT="6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0" u="none" strike="noStrike" dirty="0">
                          <a:solidFill>
                            <a:srgbClr val="000000"/>
                          </a:solidFill>
                          <a:effectLst/>
                          <a:latin typeface="Aptos Narrow" panose="020B0004020202020204" pitchFamily="34" charset="0"/>
                        </a:rPr>
                        <a:t>Alina Gardner</a:t>
                      </a:r>
                      <a:br>
                        <a:rPr lang="en-US" sz="1100" b="0" i="0" u="none" strike="noStrike" dirty="0">
                          <a:solidFill>
                            <a:srgbClr val="000000"/>
                          </a:solidFill>
                          <a:effectLst/>
                          <a:latin typeface="Aptos Narrow" panose="020B0004020202020204" pitchFamily="34" charset="0"/>
                        </a:rPr>
                      </a:br>
                      <a:r>
                        <a:rPr lang="en-US" sz="1100" b="0" i="0" u="none" strike="noStrike" dirty="0">
                          <a:solidFill>
                            <a:srgbClr val="000000"/>
                          </a:solidFill>
                          <a:effectLst/>
                          <a:latin typeface="Aptos Narrow" panose="020B0004020202020204" pitchFamily="34" charset="0"/>
                        </a:rPr>
                        <a:t>Alina.gardner@mass.gov</a:t>
                      </a:r>
                      <a:br>
                        <a:rPr lang="en-US" sz="1100" b="0" i="0" u="none" strike="noStrike" dirty="0">
                          <a:solidFill>
                            <a:srgbClr val="000000"/>
                          </a:solidFill>
                          <a:effectLst/>
                          <a:latin typeface="Aptos Narrow" panose="020B0004020202020204" pitchFamily="34" charset="0"/>
                        </a:rPr>
                      </a:br>
                      <a:r>
                        <a:rPr lang="en-US" sz="1100" b="0" i="0" u="none" strike="noStrike" dirty="0">
                          <a:solidFill>
                            <a:srgbClr val="000000"/>
                          </a:solidFill>
                          <a:effectLst/>
                          <a:latin typeface="Aptos Narrow" panose="020B0004020202020204" pitchFamily="34" charset="0"/>
                        </a:rPr>
                        <a:t>978-825-7209</a:t>
                      </a:r>
                    </a:p>
                  </a:txBody>
                  <a:tcPr marL="6635" marR="6635" marT="6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88014865"/>
                  </a:ext>
                </a:extLst>
              </a:tr>
              <a:tr h="407142">
                <a:tc vMerge="1">
                  <a:txBody>
                    <a:bodyPr/>
                    <a:lstStyle/>
                    <a:p>
                      <a:endParaRPr lang="en-US"/>
                    </a:p>
                  </a:txBody>
                  <a:tcPr/>
                </a:tc>
                <a:tc vMerge="1">
                  <a:txBody>
                    <a:bodyPr/>
                    <a:lstStyle/>
                    <a:p>
                      <a:endParaRPr lang="en-US"/>
                    </a:p>
                  </a:txBody>
                  <a:tcPr/>
                </a:tc>
                <a:tc>
                  <a:txBody>
                    <a:bodyPr/>
                    <a:lstStyle/>
                    <a:p>
                      <a:pPr algn="l" fontAlgn="ctr"/>
                      <a:r>
                        <a:rPr lang="en-US" sz="1000" b="0" i="0" u="none" strike="noStrike">
                          <a:solidFill>
                            <a:srgbClr val="000000"/>
                          </a:solidFill>
                          <a:effectLst/>
                          <a:latin typeface="Aptos Narrow" panose="020B0004020202020204" pitchFamily="34" charset="0"/>
                        </a:rPr>
                        <a:t>MassHire Merrimack Valley Career Centers </a:t>
                      </a:r>
                    </a:p>
                  </a:txBody>
                  <a:tcPr marL="6635" marR="6635" marT="6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100" b="0" i="0" u="none" strike="noStrike" dirty="0">
                          <a:solidFill>
                            <a:srgbClr val="000000"/>
                          </a:solidFill>
                          <a:effectLst/>
                          <a:latin typeface="Aptos Narrow" panose="020B0004020202020204" pitchFamily="34" charset="0"/>
                        </a:rPr>
                        <a:t>Carolina </a:t>
                      </a:r>
                      <a:r>
                        <a:rPr lang="en-US" sz="1100" b="0" i="0" u="none" strike="noStrike" dirty="0" err="1">
                          <a:solidFill>
                            <a:srgbClr val="000000"/>
                          </a:solidFill>
                          <a:effectLst/>
                          <a:latin typeface="Aptos Narrow" panose="020B0004020202020204" pitchFamily="34" charset="0"/>
                        </a:rPr>
                        <a:t>Prinzivalli</a:t>
                      </a:r>
                      <a:br>
                        <a:rPr lang="en-US" sz="1100" b="0" i="0" u="none" strike="noStrike" dirty="0">
                          <a:solidFill>
                            <a:srgbClr val="000000"/>
                          </a:solidFill>
                          <a:effectLst/>
                          <a:latin typeface="Aptos Narrow" panose="020B0004020202020204" pitchFamily="34" charset="0"/>
                        </a:rPr>
                      </a:br>
                      <a:r>
                        <a:rPr lang="en-US" sz="1100" b="0" i="0" u="none" strike="noStrike" dirty="0">
                          <a:solidFill>
                            <a:srgbClr val="000000"/>
                          </a:solidFill>
                          <a:effectLst/>
                          <a:latin typeface="Aptos Narrow" panose="020B0004020202020204" pitchFamily="34" charset="0"/>
                        </a:rPr>
                        <a:t>cprinzivalli@masshiremvcc.com </a:t>
                      </a:r>
                      <a:br>
                        <a:rPr lang="en-US" sz="1100" b="0" i="0" u="none" strike="noStrike" dirty="0">
                          <a:solidFill>
                            <a:srgbClr val="000000"/>
                          </a:solidFill>
                          <a:effectLst/>
                          <a:latin typeface="Aptos Narrow" panose="020B0004020202020204" pitchFamily="34" charset="0"/>
                        </a:rPr>
                      </a:br>
                      <a:r>
                        <a:rPr lang="en-US" sz="1100" b="0" i="0" u="none" strike="noStrike" dirty="0">
                          <a:solidFill>
                            <a:srgbClr val="000000"/>
                          </a:solidFill>
                          <a:effectLst/>
                          <a:latin typeface="Aptos Narrow" panose="020B0004020202020204" pitchFamily="34" charset="0"/>
                        </a:rPr>
                        <a:t>978-722-7005 </a:t>
                      </a:r>
                    </a:p>
                  </a:txBody>
                  <a:tcPr marL="6635" marR="6635" marT="6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48981110"/>
                  </a:ext>
                </a:extLst>
              </a:tr>
              <a:tr h="273369">
                <a:tc rowSpan="3">
                  <a:txBody>
                    <a:bodyPr/>
                    <a:lstStyle/>
                    <a:p>
                      <a:pPr algn="ctr" fontAlgn="ctr"/>
                      <a:r>
                        <a:rPr lang="en-US" sz="1000" b="0" i="0" u="none" strike="noStrike">
                          <a:solidFill>
                            <a:srgbClr val="000000"/>
                          </a:solidFill>
                          <a:effectLst/>
                          <a:latin typeface="Aptos Narrow" panose="020B0004020202020204" pitchFamily="34" charset="0"/>
                        </a:rPr>
                        <a:t>South </a:t>
                      </a:r>
                    </a:p>
                  </a:txBody>
                  <a:tcPr marL="6635" marR="6635" marT="6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rowSpan="3">
                  <a:txBody>
                    <a:bodyPr/>
                    <a:lstStyle/>
                    <a:p>
                      <a:pPr algn="l" fontAlgn="ctr"/>
                      <a:r>
                        <a:rPr lang="en-US" sz="1000" b="0" i="0" u="none" strike="noStrike" dirty="0">
                          <a:solidFill>
                            <a:srgbClr val="000000"/>
                          </a:solidFill>
                          <a:effectLst/>
                          <a:latin typeface="Aptos Narrow" panose="020B0004020202020204" pitchFamily="34" charset="0"/>
                        </a:rPr>
                        <a:t>Vanessa </a:t>
                      </a:r>
                      <a:r>
                        <a:rPr lang="en-US" sz="1000" b="0" i="0" u="none" strike="noStrike" dirty="0" err="1">
                          <a:solidFill>
                            <a:srgbClr val="000000"/>
                          </a:solidFill>
                          <a:effectLst/>
                          <a:latin typeface="Aptos Narrow" panose="020B0004020202020204" pitchFamily="34" charset="0"/>
                        </a:rPr>
                        <a:t>Berandeau</a:t>
                      </a:r>
                      <a:br>
                        <a:rPr lang="en-US" sz="1000" b="0" i="0" u="none" strike="noStrike" dirty="0">
                          <a:solidFill>
                            <a:srgbClr val="000000"/>
                          </a:solidFill>
                          <a:effectLst/>
                          <a:latin typeface="Aptos Narrow" panose="020B0004020202020204" pitchFamily="34" charset="0"/>
                        </a:rPr>
                      </a:br>
                      <a:r>
                        <a:rPr lang="en-US" sz="1000" b="0" i="0" u="none" strike="noStrike" dirty="0">
                          <a:solidFill>
                            <a:srgbClr val="000000"/>
                          </a:solidFill>
                          <a:effectLst/>
                          <a:latin typeface="Aptos Narrow" panose="020B0004020202020204" pitchFamily="34" charset="0"/>
                        </a:rPr>
                        <a:t>Vanessa.Bernadeau@mass.gov</a:t>
                      </a:r>
                      <a:br>
                        <a:rPr lang="en-US" sz="1000" b="0" i="0" u="none" strike="noStrike" dirty="0">
                          <a:solidFill>
                            <a:srgbClr val="000000"/>
                          </a:solidFill>
                          <a:effectLst/>
                          <a:latin typeface="Aptos Narrow" panose="020B0004020202020204" pitchFamily="34" charset="0"/>
                        </a:rPr>
                      </a:br>
                      <a:r>
                        <a:rPr lang="en-US" sz="1000" b="0" i="0" u="none" strike="noStrike" dirty="0">
                          <a:solidFill>
                            <a:srgbClr val="000000"/>
                          </a:solidFill>
                          <a:effectLst/>
                          <a:latin typeface="Aptos Narrow" panose="020B0004020202020204" pitchFamily="34" charset="0"/>
                        </a:rPr>
                        <a:t>857-289-4139</a:t>
                      </a:r>
                    </a:p>
                  </a:txBody>
                  <a:tcPr marL="6635" marR="6635" marT="6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ctr"/>
                      <a:r>
                        <a:rPr lang="en-US" sz="1000" b="0" i="0" u="none" strike="noStrike">
                          <a:solidFill>
                            <a:srgbClr val="000000"/>
                          </a:solidFill>
                          <a:effectLst/>
                          <a:latin typeface="Aptos Narrow" panose="020B0004020202020204" pitchFamily="34" charset="0"/>
                        </a:rPr>
                        <a:t>MassHire Quincy Career Center</a:t>
                      </a:r>
                    </a:p>
                  </a:txBody>
                  <a:tcPr marL="6635" marR="6635" marT="6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t"/>
                      <a:r>
                        <a:rPr lang="en-US" sz="1100" b="0" i="0" u="none" strike="noStrike" dirty="0">
                          <a:solidFill>
                            <a:srgbClr val="000000"/>
                          </a:solidFill>
                          <a:effectLst/>
                          <a:latin typeface="Aptos Narrow" panose="020B0004020202020204" pitchFamily="34" charset="0"/>
                        </a:rPr>
                        <a:t>Joyce </a:t>
                      </a:r>
                      <a:br>
                        <a:rPr lang="en-US" sz="1100" b="0" i="0" u="none" strike="noStrike" dirty="0">
                          <a:solidFill>
                            <a:srgbClr val="000000"/>
                          </a:solidFill>
                          <a:effectLst/>
                          <a:latin typeface="Aptos Narrow" panose="020B0004020202020204" pitchFamily="34" charset="0"/>
                        </a:rPr>
                      </a:br>
                      <a:r>
                        <a:rPr lang="en-US" sz="1100" b="0" i="0" u="none" strike="noStrike" dirty="0">
                          <a:solidFill>
                            <a:srgbClr val="000000"/>
                          </a:solidFill>
                          <a:effectLst/>
                          <a:latin typeface="Aptos Narrow" panose="020B0004020202020204" pitchFamily="34" charset="0"/>
                          <a:hlinkClick r:id="rId2"/>
                        </a:rPr>
                        <a:t>jleary@masshiresouthshorecc.com</a:t>
                      </a:r>
                      <a:endParaRPr lang="en-US" sz="1100" b="0" i="0" u="none" strike="noStrike" dirty="0">
                        <a:solidFill>
                          <a:srgbClr val="000000"/>
                        </a:solidFill>
                        <a:effectLst/>
                        <a:latin typeface="Aptos Narrow" panose="020B0004020202020204" pitchFamily="34" charset="0"/>
                      </a:endParaRPr>
                    </a:p>
                  </a:txBody>
                  <a:tcPr marL="6635" marR="6635" marT="663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17963907"/>
                  </a:ext>
                </a:extLst>
              </a:tr>
              <a:tr h="407142">
                <a:tc vMerge="1">
                  <a:txBody>
                    <a:bodyPr/>
                    <a:lstStyle/>
                    <a:p>
                      <a:endParaRPr lang="en-US"/>
                    </a:p>
                  </a:txBody>
                  <a:tcPr/>
                </a:tc>
                <a:tc vMerge="1">
                  <a:txBody>
                    <a:bodyPr/>
                    <a:lstStyle/>
                    <a:p>
                      <a:endParaRPr lang="en-US"/>
                    </a:p>
                  </a:txBody>
                  <a:tcPr/>
                </a:tc>
                <a:tc>
                  <a:txBody>
                    <a:bodyPr/>
                    <a:lstStyle/>
                    <a:p>
                      <a:pPr algn="l" fontAlgn="ctr"/>
                      <a:r>
                        <a:rPr lang="en-US" sz="1000" b="0" i="0" u="none" strike="noStrike">
                          <a:solidFill>
                            <a:srgbClr val="000000"/>
                          </a:solidFill>
                          <a:effectLst/>
                          <a:latin typeface="Aptos Narrow" panose="020B0004020202020204" pitchFamily="34" charset="0"/>
                        </a:rPr>
                        <a:t>MassHire Boston Career Centers</a:t>
                      </a:r>
                      <a:br>
                        <a:rPr lang="en-US" sz="1000" b="0" i="0" u="none" strike="noStrike">
                          <a:solidFill>
                            <a:srgbClr val="000000"/>
                          </a:solidFill>
                          <a:effectLst/>
                          <a:latin typeface="Aptos Narrow" panose="020B0004020202020204" pitchFamily="34" charset="0"/>
                        </a:rPr>
                      </a:br>
                      <a:r>
                        <a:rPr lang="en-US" sz="1000" b="0" i="0" u="none" strike="noStrike">
                          <a:solidFill>
                            <a:srgbClr val="000000"/>
                          </a:solidFill>
                          <a:effectLst/>
                          <a:latin typeface="Aptos Narrow" panose="020B0004020202020204" pitchFamily="34" charset="0"/>
                        </a:rPr>
                        <a:t>(Boston and Downtown Boston)  </a:t>
                      </a:r>
                    </a:p>
                  </a:txBody>
                  <a:tcPr marL="6635" marR="6635" marT="6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b"/>
                      <a:r>
                        <a:rPr lang="en-US" sz="1100" b="0" i="0" u="none" strike="noStrike" dirty="0">
                          <a:solidFill>
                            <a:srgbClr val="000000"/>
                          </a:solidFill>
                          <a:effectLst/>
                          <a:latin typeface="Aptos Narrow" panose="020B0004020202020204" pitchFamily="34" charset="0"/>
                        </a:rPr>
                        <a:t>Nicole </a:t>
                      </a:r>
                      <a:r>
                        <a:rPr lang="en-US" sz="1100" b="0" i="0" u="none" strike="noStrike" dirty="0" err="1">
                          <a:solidFill>
                            <a:srgbClr val="000000"/>
                          </a:solidFill>
                          <a:effectLst/>
                          <a:latin typeface="Aptos Narrow" panose="020B0004020202020204" pitchFamily="34" charset="0"/>
                        </a:rPr>
                        <a:t>Bassaleh</a:t>
                      </a:r>
                      <a:br>
                        <a:rPr lang="en-US" sz="1100" b="0" i="0" u="none" strike="noStrike" dirty="0">
                          <a:solidFill>
                            <a:srgbClr val="000000"/>
                          </a:solidFill>
                          <a:effectLst/>
                          <a:latin typeface="Aptos Narrow" panose="020B0004020202020204" pitchFamily="34" charset="0"/>
                        </a:rPr>
                      </a:br>
                      <a:r>
                        <a:rPr lang="en-US" sz="1100" b="0" i="0" u="none" strike="noStrike" dirty="0">
                          <a:solidFill>
                            <a:srgbClr val="000000"/>
                          </a:solidFill>
                          <a:effectLst/>
                          <a:latin typeface="Aptos Narrow" panose="020B0004020202020204" pitchFamily="34" charset="0"/>
                        </a:rPr>
                        <a:t>NBassaleh@masshiredowntownboston.org </a:t>
                      </a:r>
                      <a:br>
                        <a:rPr lang="en-US" sz="1100" b="0" i="0" u="none" strike="noStrike" dirty="0">
                          <a:solidFill>
                            <a:srgbClr val="000000"/>
                          </a:solidFill>
                          <a:effectLst/>
                          <a:latin typeface="Aptos Narrow" panose="020B0004020202020204" pitchFamily="34" charset="0"/>
                        </a:rPr>
                      </a:br>
                      <a:r>
                        <a:rPr lang="en-US" sz="1100" b="0" i="0" u="none" strike="noStrike" dirty="0">
                          <a:solidFill>
                            <a:srgbClr val="000000"/>
                          </a:solidFill>
                          <a:effectLst/>
                          <a:latin typeface="Aptos Narrow" panose="020B0004020202020204" pitchFamily="34" charset="0"/>
                        </a:rPr>
                        <a:t>617-399-3341</a:t>
                      </a:r>
                    </a:p>
                  </a:txBody>
                  <a:tcPr marL="6635" marR="6635" marT="6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75558504"/>
                  </a:ext>
                </a:extLst>
              </a:tr>
              <a:tr h="0">
                <a:tc vMerge="1">
                  <a:txBody>
                    <a:bodyPr/>
                    <a:lstStyle/>
                    <a:p>
                      <a:endParaRPr lang="en-US"/>
                    </a:p>
                  </a:txBody>
                  <a:tcPr/>
                </a:tc>
                <a:tc vMerge="1">
                  <a:txBody>
                    <a:bodyPr/>
                    <a:lstStyle/>
                    <a:p>
                      <a:endParaRPr lang="en-US"/>
                    </a:p>
                  </a:txBody>
                  <a:tcPr/>
                </a:tc>
                <a:tc>
                  <a:txBody>
                    <a:bodyPr/>
                    <a:lstStyle/>
                    <a:p>
                      <a:pPr algn="l" fontAlgn="ctr"/>
                      <a:r>
                        <a:rPr lang="en-US" sz="1000" b="0" i="0" u="none" strike="noStrike">
                          <a:solidFill>
                            <a:srgbClr val="000000"/>
                          </a:solidFill>
                          <a:effectLst/>
                          <a:latin typeface="Aptos Narrow" panose="020B0004020202020204" pitchFamily="34" charset="0"/>
                        </a:rPr>
                        <a:t>MassHire Metro North Career Centers </a:t>
                      </a:r>
                      <a:br>
                        <a:rPr lang="en-US" sz="1000" b="0" i="0" u="none" strike="noStrike">
                          <a:solidFill>
                            <a:srgbClr val="000000"/>
                          </a:solidFill>
                          <a:effectLst/>
                          <a:latin typeface="Aptos Narrow" panose="020B0004020202020204" pitchFamily="34" charset="0"/>
                        </a:rPr>
                      </a:br>
                      <a:r>
                        <a:rPr lang="en-US" sz="1000" b="0" i="0" u="none" strike="noStrike">
                          <a:solidFill>
                            <a:srgbClr val="000000"/>
                          </a:solidFill>
                          <a:effectLst/>
                          <a:latin typeface="Aptos Narrow" panose="020B0004020202020204" pitchFamily="34" charset="0"/>
                        </a:rPr>
                        <a:t>(Cambridge and Woburn)</a:t>
                      </a:r>
                    </a:p>
                  </a:txBody>
                  <a:tcPr marL="6635" marR="6635" marT="6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t"/>
                      <a:r>
                        <a:rPr lang="en-US" sz="1100" b="0" i="0" u="none" strike="noStrike" dirty="0">
                          <a:solidFill>
                            <a:srgbClr val="000000"/>
                          </a:solidFill>
                          <a:effectLst/>
                          <a:latin typeface="Aptos Narrow" panose="020B0004020202020204" pitchFamily="34" charset="0"/>
                        </a:rPr>
                        <a:t>Lee-Ann Johnson </a:t>
                      </a:r>
                      <a:br>
                        <a:rPr lang="en-US" sz="1100" b="0" i="0" u="none" strike="noStrike" dirty="0">
                          <a:solidFill>
                            <a:srgbClr val="000000"/>
                          </a:solidFill>
                          <a:effectLst/>
                          <a:latin typeface="Aptos Narrow" panose="020B0004020202020204" pitchFamily="34" charset="0"/>
                        </a:rPr>
                      </a:br>
                      <a:r>
                        <a:rPr lang="en-US" sz="1100" b="0" i="0" u="none" strike="noStrike" dirty="0">
                          <a:solidFill>
                            <a:srgbClr val="000000"/>
                          </a:solidFill>
                          <a:effectLst/>
                          <a:latin typeface="Aptos Narrow" panose="020B0004020202020204" pitchFamily="34" charset="0"/>
                        </a:rPr>
                        <a:t>ljohnson@mhmncc.com </a:t>
                      </a:r>
                      <a:br>
                        <a:rPr lang="en-US" sz="1100" b="0" i="0" u="none" strike="noStrike">
                          <a:solidFill>
                            <a:srgbClr val="000000"/>
                          </a:solidFill>
                          <a:effectLst/>
                          <a:latin typeface="Aptos Narrow" panose="020B0004020202020204" pitchFamily="34" charset="0"/>
                        </a:rPr>
                      </a:br>
                      <a:r>
                        <a:rPr lang="en-US" sz="1100" b="0" i="0" u="none" strike="noStrike">
                          <a:solidFill>
                            <a:srgbClr val="000000"/>
                          </a:solidFill>
                          <a:effectLst/>
                          <a:latin typeface="Aptos Narrow" panose="020B0004020202020204" pitchFamily="34" charset="0"/>
                        </a:rPr>
                        <a:t>774-772-4815</a:t>
                      </a:r>
                      <a:endParaRPr lang="en-US" sz="1100" b="0" i="0" u="none" strike="noStrike" dirty="0">
                        <a:solidFill>
                          <a:srgbClr val="000000"/>
                        </a:solidFill>
                        <a:effectLst/>
                        <a:latin typeface="Aptos Narrow" panose="020B0004020202020204" pitchFamily="34" charset="0"/>
                      </a:endParaRPr>
                    </a:p>
                  </a:txBody>
                  <a:tcPr marL="6635" marR="6635" marT="663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66463030"/>
                  </a:ext>
                </a:extLst>
              </a:tr>
            </a:tbl>
          </a:graphicData>
        </a:graphic>
      </p:graphicFrame>
    </p:spTree>
    <p:extLst>
      <p:ext uri="{BB962C8B-B14F-4D97-AF65-F5344CB8AC3E}">
        <p14:creationId xmlns:p14="http://schemas.microsoft.com/office/powerpoint/2010/main" val="11236604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74407-7515-AEEC-BB85-23FBE930E9D3}"/>
              </a:ext>
            </a:extLst>
          </p:cNvPr>
          <p:cNvSpPr>
            <a:spLocks noGrp="1"/>
          </p:cNvSpPr>
          <p:nvPr>
            <p:ph type="title"/>
          </p:nvPr>
        </p:nvSpPr>
        <p:spPr/>
        <p:txBody>
          <a:bodyPr/>
          <a:lstStyle/>
          <a:p>
            <a:r>
              <a:rPr lang="en-US" b="1" dirty="0">
                <a:solidFill>
                  <a:schemeClr val="tx2"/>
                </a:solidFill>
              </a:rPr>
              <a:t>Next Steps</a:t>
            </a:r>
            <a:endParaRPr lang="en-US" dirty="0"/>
          </a:p>
        </p:txBody>
      </p:sp>
      <p:sp>
        <p:nvSpPr>
          <p:cNvPr id="3" name="Chart Placeholder 2">
            <a:extLst>
              <a:ext uri="{FF2B5EF4-FFF2-40B4-BE49-F238E27FC236}">
                <a16:creationId xmlns:a16="http://schemas.microsoft.com/office/drawing/2014/main" id="{22EB1D65-7A01-60FE-1534-4C5E49CCAE6A}"/>
              </a:ext>
            </a:extLst>
          </p:cNvPr>
          <p:cNvSpPr>
            <a:spLocks noGrp="1"/>
          </p:cNvSpPr>
          <p:nvPr>
            <p:ph type="chart" idx="2"/>
          </p:nvPr>
        </p:nvSpPr>
        <p:spPr/>
        <p:txBody>
          <a:bodyPr/>
          <a:lstStyle/>
          <a:p>
            <a:pPr marL="50800" indent="0">
              <a:buNone/>
            </a:pPr>
            <a:r>
              <a:rPr lang="en-US" sz="2800" dirty="0">
                <a:solidFill>
                  <a:schemeClr val="accent6"/>
                </a:solidFill>
                <a:latin typeface="+mn-lt"/>
              </a:rPr>
              <a:t>Forthcoming! MassHire Joint Partner Communication: MassHire/ NextGen Career </a:t>
            </a:r>
            <a:r>
              <a:rPr lang="en-US" sz="2800">
                <a:solidFill>
                  <a:schemeClr val="accent6"/>
                </a:solidFill>
                <a:latin typeface="+mn-lt"/>
              </a:rPr>
              <a:t>Partnership Training Policy: </a:t>
            </a:r>
            <a:endParaRPr lang="en-US" sz="2800" dirty="0">
              <a:solidFill>
                <a:schemeClr val="accent6"/>
              </a:solidFill>
              <a:latin typeface="+mn-lt"/>
            </a:endParaRPr>
          </a:p>
          <a:p>
            <a:pPr marL="50800" indent="0">
              <a:lnSpc>
                <a:spcPct val="100000"/>
              </a:lnSpc>
              <a:spcBef>
                <a:spcPts val="600"/>
              </a:spcBef>
              <a:buNone/>
            </a:pPr>
            <a:r>
              <a:rPr lang="en-US" sz="2800" dirty="0">
                <a:solidFill>
                  <a:schemeClr val="accent6"/>
                </a:solidFill>
                <a:latin typeface="+mn-lt"/>
              </a:rPr>
              <a:t>	</a:t>
            </a:r>
            <a:r>
              <a:rPr lang="en-US" sz="2400" dirty="0">
                <a:solidFill>
                  <a:schemeClr val="accent6"/>
                </a:solidFill>
                <a:latin typeface="+mn-lt"/>
              </a:rPr>
              <a:t>NextGen Careers Referral Forms </a:t>
            </a:r>
          </a:p>
          <a:p>
            <a:pPr marL="50800" indent="0">
              <a:lnSpc>
                <a:spcPct val="100000"/>
              </a:lnSpc>
              <a:spcBef>
                <a:spcPts val="600"/>
              </a:spcBef>
              <a:buNone/>
            </a:pPr>
            <a:r>
              <a:rPr lang="en-US" sz="2400" dirty="0">
                <a:solidFill>
                  <a:schemeClr val="accent6"/>
                </a:solidFill>
                <a:latin typeface="+mn-lt"/>
              </a:rPr>
              <a:t>	NextGen Careers MOSES Tracking Guide </a:t>
            </a:r>
          </a:p>
          <a:p>
            <a:pPr marL="50800" indent="0">
              <a:buNone/>
            </a:pPr>
            <a:r>
              <a:rPr lang="en-US" sz="2800" dirty="0">
                <a:solidFill>
                  <a:schemeClr val="accent6"/>
                </a:solidFill>
                <a:latin typeface="+mn-lt"/>
              </a:rPr>
              <a:t>Training Partnerships begins October 1, 2024 </a:t>
            </a:r>
          </a:p>
          <a:p>
            <a:pPr marL="50800" indent="0">
              <a:buNone/>
            </a:pPr>
            <a:r>
              <a:rPr lang="en-US" sz="2800" dirty="0">
                <a:solidFill>
                  <a:schemeClr val="accent6"/>
                </a:solidFill>
                <a:latin typeface="+mn-lt"/>
              </a:rPr>
              <a:t>Please reach out with any questions</a:t>
            </a:r>
          </a:p>
          <a:p>
            <a:endParaRPr lang="en-US" dirty="0"/>
          </a:p>
        </p:txBody>
      </p:sp>
    </p:spTree>
    <p:extLst>
      <p:ext uri="{BB962C8B-B14F-4D97-AF65-F5344CB8AC3E}">
        <p14:creationId xmlns:p14="http://schemas.microsoft.com/office/powerpoint/2010/main" val="5563820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30082-14D6-3BFB-ACAC-D04CEB4B563D}"/>
              </a:ext>
            </a:extLst>
          </p:cNvPr>
          <p:cNvSpPr>
            <a:spLocks noGrp="1"/>
          </p:cNvSpPr>
          <p:nvPr>
            <p:ph type="title"/>
          </p:nvPr>
        </p:nvSpPr>
        <p:spPr/>
        <p:txBody>
          <a:bodyPr/>
          <a:lstStyle/>
          <a:p>
            <a:endParaRPr lang="en-US"/>
          </a:p>
        </p:txBody>
      </p:sp>
      <p:sp>
        <p:nvSpPr>
          <p:cNvPr id="5" name="TextBox 4">
            <a:extLst>
              <a:ext uri="{FF2B5EF4-FFF2-40B4-BE49-F238E27FC236}">
                <a16:creationId xmlns:a16="http://schemas.microsoft.com/office/drawing/2014/main" id="{97C2D57A-886F-A5BF-7402-C408EC0B1820}"/>
              </a:ext>
            </a:extLst>
          </p:cNvPr>
          <p:cNvSpPr txBox="1"/>
          <p:nvPr/>
        </p:nvSpPr>
        <p:spPr>
          <a:xfrm>
            <a:off x="3136392" y="3244334"/>
            <a:ext cx="6108192" cy="646331"/>
          </a:xfrm>
          <a:prstGeom prst="rect">
            <a:avLst/>
          </a:prstGeom>
          <a:noFill/>
        </p:spPr>
        <p:txBody>
          <a:bodyPr wrap="square">
            <a:spAutoFit/>
          </a:bodyPr>
          <a:lstStyle/>
          <a:p>
            <a:pPr algn="ctr"/>
            <a:r>
              <a:rPr lang="en-US" sz="3600" b="1" dirty="0">
                <a:solidFill>
                  <a:schemeClr val="tx2"/>
                </a:solidFill>
                <a:latin typeface="+mn-lt"/>
                <a:ea typeface="Calibri" panose="020F0502020204030204" pitchFamily="34" charset="0"/>
                <a:cs typeface="Calibri" panose="020F0502020204030204" pitchFamily="34" charset="0"/>
              </a:rPr>
              <a:t>Questions?</a:t>
            </a:r>
            <a:endParaRPr lang="en-US" sz="3600" dirty="0">
              <a:solidFill>
                <a:schemeClr val="tx2"/>
              </a:solidFill>
            </a:endParaRPr>
          </a:p>
        </p:txBody>
      </p:sp>
    </p:spTree>
    <p:extLst>
      <p:ext uri="{BB962C8B-B14F-4D97-AF65-F5344CB8AC3E}">
        <p14:creationId xmlns:p14="http://schemas.microsoft.com/office/powerpoint/2010/main" val="3605328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4A5F5-0F34-751C-2A5D-53B52267A36C}"/>
              </a:ext>
            </a:extLst>
          </p:cNvPr>
          <p:cNvSpPr>
            <a:spLocks noGrp="1"/>
          </p:cNvSpPr>
          <p:nvPr>
            <p:ph type="title"/>
          </p:nvPr>
        </p:nvSpPr>
        <p:spPr>
          <a:xfrm>
            <a:off x="609600" y="128980"/>
            <a:ext cx="9508000" cy="954400"/>
          </a:xfrm>
        </p:spPr>
        <p:txBody>
          <a:bodyPr/>
          <a:lstStyle/>
          <a:p>
            <a:r>
              <a:rPr lang="en-US" b="1">
                <a:solidFill>
                  <a:srgbClr val="FFC000"/>
                </a:solidFill>
                <a:latin typeface="+mn-lt"/>
              </a:rPr>
              <a:t>Topics</a:t>
            </a:r>
            <a:endParaRPr lang="en-US" b="1" dirty="0">
              <a:solidFill>
                <a:srgbClr val="FFC000"/>
              </a:solidFill>
              <a:latin typeface="+mn-lt"/>
            </a:endParaRPr>
          </a:p>
        </p:txBody>
      </p:sp>
      <p:sp>
        <p:nvSpPr>
          <p:cNvPr id="3" name="TextBox 2">
            <a:extLst>
              <a:ext uri="{FF2B5EF4-FFF2-40B4-BE49-F238E27FC236}">
                <a16:creationId xmlns:a16="http://schemas.microsoft.com/office/drawing/2014/main" id="{CBA714FB-237E-7FB3-EEB3-D0CF7F325183}"/>
              </a:ext>
            </a:extLst>
          </p:cNvPr>
          <p:cNvSpPr txBox="1"/>
          <p:nvPr/>
        </p:nvSpPr>
        <p:spPr>
          <a:xfrm>
            <a:off x="609600" y="1251857"/>
            <a:ext cx="11451772" cy="4985980"/>
          </a:xfrm>
          <a:prstGeom prst="rect">
            <a:avLst/>
          </a:prstGeom>
          <a:noFill/>
        </p:spPr>
        <p:txBody>
          <a:bodyPr wrap="square" lIns="91440" tIns="45720" rIns="91440" bIns="45720" rtlCol="0" anchor="t">
            <a:spAutoFit/>
          </a:bodyPr>
          <a:lstStyle/>
          <a:p>
            <a:endParaRPr lang="en-US" sz="2000" dirty="0">
              <a:solidFill>
                <a:schemeClr val="accent6"/>
              </a:solidFill>
            </a:endParaRPr>
          </a:p>
          <a:p>
            <a:r>
              <a:rPr lang="en-US" sz="2000" dirty="0">
                <a:solidFill>
                  <a:schemeClr val="accent6"/>
                </a:solidFill>
              </a:rPr>
              <a:t>•    MassHire/NextGen Careers Training Partnership Overview</a:t>
            </a:r>
          </a:p>
          <a:p>
            <a:endParaRPr lang="en-US" sz="2000" dirty="0">
              <a:solidFill>
                <a:schemeClr val="accent6"/>
              </a:solidFill>
            </a:endParaRPr>
          </a:p>
          <a:p>
            <a:pPr marL="342900" indent="-342900">
              <a:buFont typeface="Arial" panose="020B0604020202020204" pitchFamily="34" charset="0"/>
              <a:buChar char="•"/>
            </a:pPr>
            <a:r>
              <a:rPr lang="en-US" sz="2000" dirty="0">
                <a:solidFill>
                  <a:schemeClr val="accent6"/>
                </a:solidFill>
              </a:rPr>
              <a:t>Overview of NextGen Careers</a:t>
            </a:r>
          </a:p>
          <a:p>
            <a:endParaRPr lang="en-US" sz="2000" dirty="0">
              <a:solidFill>
                <a:schemeClr val="accent6"/>
              </a:solidFill>
            </a:endParaRPr>
          </a:p>
          <a:p>
            <a:r>
              <a:rPr lang="en-US" sz="2000" dirty="0">
                <a:solidFill>
                  <a:schemeClr val="accent6"/>
                </a:solidFill>
              </a:rPr>
              <a:t>•    Program Model for NextGen Careers/MassHire Shared Customers </a:t>
            </a:r>
          </a:p>
          <a:p>
            <a:endParaRPr lang="en-US" sz="2000" dirty="0">
              <a:solidFill>
                <a:schemeClr val="accent6"/>
              </a:solidFill>
            </a:endParaRPr>
          </a:p>
          <a:p>
            <a:r>
              <a:rPr lang="en-US" sz="2000" dirty="0">
                <a:solidFill>
                  <a:schemeClr val="accent6"/>
                </a:solidFill>
              </a:rPr>
              <a:t>•    Roles and Responsibilities of NextGen Careers and </a:t>
            </a:r>
            <a:r>
              <a:rPr lang="en-US" sz="2000" dirty="0" err="1">
                <a:solidFill>
                  <a:schemeClr val="accent6"/>
                </a:solidFill>
              </a:rPr>
              <a:t>MassHire</a:t>
            </a:r>
            <a:r>
              <a:rPr lang="en-US" sz="2000" dirty="0">
                <a:solidFill>
                  <a:schemeClr val="accent6"/>
                </a:solidFill>
              </a:rPr>
              <a:t> Staff</a:t>
            </a:r>
            <a:endParaRPr lang="en-US" sz="2000" dirty="0">
              <a:solidFill>
                <a:schemeClr val="accent6"/>
              </a:solidFill>
              <a:cs typeface="Arial"/>
            </a:endParaRPr>
          </a:p>
          <a:p>
            <a:r>
              <a:rPr lang="en-US" sz="2000" dirty="0">
                <a:solidFill>
                  <a:schemeClr val="accent6"/>
                </a:solidFill>
              </a:rPr>
              <a:t> </a:t>
            </a:r>
          </a:p>
          <a:p>
            <a:pPr marL="342900" indent="-342900">
              <a:buFont typeface="Arial" panose="020B0604020202020204" pitchFamily="34" charset="0"/>
              <a:buChar char="•"/>
            </a:pPr>
            <a:r>
              <a:rPr lang="en-US" sz="2000" dirty="0">
                <a:solidFill>
                  <a:schemeClr val="accent6"/>
                </a:solidFill>
              </a:rPr>
              <a:t>MOSES Data Entry</a:t>
            </a:r>
          </a:p>
          <a:p>
            <a:pPr marL="342900" indent="-342900">
              <a:buFont typeface="Arial" panose="020B0604020202020204" pitchFamily="34" charset="0"/>
              <a:buChar char="•"/>
            </a:pPr>
            <a:endParaRPr lang="en-US" sz="2000" dirty="0">
              <a:solidFill>
                <a:schemeClr val="accent6"/>
              </a:solidFill>
            </a:endParaRPr>
          </a:p>
          <a:p>
            <a:pPr marL="342900" indent="-342900">
              <a:buFont typeface="Arial" panose="020B0604020202020204" pitchFamily="34" charset="0"/>
              <a:buChar char="•"/>
            </a:pPr>
            <a:r>
              <a:rPr lang="en-US" sz="2000" dirty="0">
                <a:solidFill>
                  <a:schemeClr val="accent6"/>
                </a:solidFill>
              </a:rPr>
              <a:t>NextGen Careers x MassHire Crosswalk</a:t>
            </a:r>
          </a:p>
          <a:p>
            <a:pPr marL="342900" indent="-342900">
              <a:buFont typeface="Arial" panose="020B0604020202020204" pitchFamily="34" charset="0"/>
              <a:buChar char="•"/>
            </a:pPr>
            <a:endParaRPr lang="en-US" sz="2000" dirty="0">
              <a:solidFill>
                <a:schemeClr val="accent6"/>
              </a:solidFill>
            </a:endParaRPr>
          </a:p>
          <a:p>
            <a:pPr marL="342900" indent="-342900">
              <a:buFont typeface="Arial" panose="020B0604020202020204" pitchFamily="34" charset="0"/>
              <a:buChar char="•"/>
            </a:pPr>
            <a:r>
              <a:rPr lang="en-US" sz="2000" dirty="0">
                <a:solidFill>
                  <a:schemeClr val="accent6"/>
                </a:solidFill>
              </a:rPr>
              <a:t>Next Steps </a:t>
            </a:r>
          </a:p>
          <a:p>
            <a:pPr marL="342900" indent="-342900">
              <a:buFont typeface="Arial" panose="020B0604020202020204" pitchFamily="34" charset="0"/>
              <a:buChar char="•"/>
            </a:pPr>
            <a:endParaRPr lang="en-US" sz="2000" dirty="0">
              <a:solidFill>
                <a:schemeClr val="accent6"/>
              </a:solidFill>
            </a:endParaRPr>
          </a:p>
          <a:p>
            <a:endParaRPr lang="en-US" dirty="0"/>
          </a:p>
        </p:txBody>
      </p:sp>
    </p:spTree>
    <p:extLst>
      <p:ext uri="{BB962C8B-B14F-4D97-AF65-F5344CB8AC3E}">
        <p14:creationId xmlns:p14="http://schemas.microsoft.com/office/powerpoint/2010/main" val="2128465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5DE9A-7878-961D-DCA9-D4501C0FBFB0}"/>
              </a:ext>
            </a:extLst>
          </p:cNvPr>
          <p:cNvSpPr>
            <a:spLocks noGrp="1"/>
          </p:cNvSpPr>
          <p:nvPr>
            <p:ph type="title"/>
          </p:nvPr>
        </p:nvSpPr>
        <p:spPr/>
        <p:txBody>
          <a:bodyPr/>
          <a:lstStyle/>
          <a:p>
            <a:r>
              <a:rPr lang="en-US" b="1" dirty="0">
                <a:solidFill>
                  <a:srgbClr val="FFC000"/>
                </a:solidFill>
                <a:latin typeface="+mn-lt"/>
              </a:rPr>
              <a:t>Overview of MassHire/NextGen Careers Training Partnership </a:t>
            </a:r>
          </a:p>
        </p:txBody>
      </p:sp>
      <p:sp>
        <p:nvSpPr>
          <p:cNvPr id="3" name="TextBox 2">
            <a:extLst>
              <a:ext uri="{FF2B5EF4-FFF2-40B4-BE49-F238E27FC236}">
                <a16:creationId xmlns:a16="http://schemas.microsoft.com/office/drawing/2014/main" id="{D995D009-6004-C6EB-3556-CD747F99B1D5}"/>
              </a:ext>
            </a:extLst>
          </p:cNvPr>
          <p:cNvSpPr txBox="1"/>
          <p:nvPr/>
        </p:nvSpPr>
        <p:spPr>
          <a:xfrm>
            <a:off x="265814" y="1405059"/>
            <a:ext cx="11767690" cy="5232202"/>
          </a:xfrm>
          <a:prstGeom prst="rect">
            <a:avLst/>
          </a:prstGeom>
          <a:noFill/>
        </p:spPr>
        <p:txBody>
          <a:bodyPr wrap="square" lIns="91440" tIns="45720" rIns="91440" bIns="45720" rtlCol="0" anchor="t">
            <a:spAutoFit/>
          </a:bodyPr>
          <a:lstStyle/>
          <a:p>
            <a:r>
              <a:rPr lang="en-US" sz="2000" dirty="0">
                <a:solidFill>
                  <a:schemeClr val="accent6"/>
                </a:solidFill>
              </a:rPr>
              <a:t>Funding is available for MRC NextGen Careers consumers to enroll into approved training courses on the Eligible Training Provider List.. </a:t>
            </a:r>
          </a:p>
          <a:p>
            <a:endParaRPr lang="en-US" sz="2000" dirty="0">
              <a:solidFill>
                <a:schemeClr val="accent6"/>
              </a:solidFill>
            </a:endParaRPr>
          </a:p>
          <a:p>
            <a:r>
              <a:rPr lang="en-US" sz="2000" dirty="0">
                <a:solidFill>
                  <a:schemeClr val="accent6"/>
                </a:solidFill>
              </a:rPr>
              <a:t>Eligible NextGen Careers consumers will have access to ITA’s for training funded through </a:t>
            </a:r>
            <a:r>
              <a:rPr lang="en-US" sz="2000" dirty="0" err="1">
                <a:solidFill>
                  <a:schemeClr val="accent6"/>
                </a:solidFill>
              </a:rPr>
              <a:t>MassAbility</a:t>
            </a:r>
            <a:r>
              <a:rPr lang="en-US" sz="2000" dirty="0">
                <a:solidFill>
                  <a:schemeClr val="accent6"/>
                </a:solidFill>
              </a:rPr>
              <a:t> . </a:t>
            </a:r>
            <a:endParaRPr lang="en-US" sz="2000" dirty="0">
              <a:solidFill>
                <a:schemeClr val="accent6"/>
              </a:solidFill>
              <a:cs typeface="Arial"/>
            </a:endParaRPr>
          </a:p>
          <a:p>
            <a:endParaRPr lang="en-US" sz="2000" dirty="0">
              <a:solidFill>
                <a:schemeClr val="accent6"/>
              </a:solidFill>
            </a:endParaRPr>
          </a:p>
          <a:p>
            <a:r>
              <a:rPr lang="en-US" sz="2000" dirty="0">
                <a:solidFill>
                  <a:schemeClr val="accent6"/>
                </a:solidFill>
              </a:rPr>
              <a:t>There is no cap on the training costs and ITAs will be available on a first-come, first served basis. </a:t>
            </a:r>
          </a:p>
          <a:p>
            <a:endParaRPr lang="en-US" sz="2000" dirty="0">
              <a:solidFill>
                <a:schemeClr val="accent6"/>
              </a:solidFill>
            </a:endParaRPr>
          </a:p>
          <a:p>
            <a:r>
              <a:rPr lang="en-US" sz="2000" dirty="0">
                <a:solidFill>
                  <a:schemeClr val="accent6"/>
                </a:solidFill>
              </a:rPr>
              <a:t>Contracts for the ITAs will be executed directly between the MassHire Hampden County Workforce Board and NextGen Careers. </a:t>
            </a:r>
          </a:p>
          <a:p>
            <a:endParaRPr lang="en-US" sz="2000" dirty="0">
              <a:solidFill>
                <a:schemeClr val="accent6"/>
              </a:solidFill>
            </a:endParaRPr>
          </a:p>
          <a:p>
            <a:r>
              <a:rPr lang="en-US" sz="2000" dirty="0">
                <a:solidFill>
                  <a:schemeClr val="accent6"/>
                </a:solidFill>
              </a:rPr>
              <a:t>NextGen Careers training funds will be available October 1, 2024, and must be expended by June 30, 2025.</a:t>
            </a:r>
          </a:p>
          <a:p>
            <a:endParaRPr lang="en-US" sz="2000" dirty="0">
              <a:solidFill>
                <a:schemeClr val="accent6"/>
              </a:solidFill>
            </a:endParaRPr>
          </a:p>
          <a:p>
            <a:r>
              <a:rPr lang="en-US" b="1" i="1" dirty="0">
                <a:solidFill>
                  <a:schemeClr val="accent6"/>
                </a:solidFill>
              </a:rPr>
              <a:t>* </a:t>
            </a:r>
            <a:r>
              <a:rPr lang="en-US" b="1" i="1" dirty="0" err="1">
                <a:solidFill>
                  <a:schemeClr val="accent6"/>
                </a:solidFill>
              </a:rPr>
              <a:t>MassHire</a:t>
            </a:r>
            <a:r>
              <a:rPr lang="en-US" b="1" i="1" dirty="0">
                <a:solidFill>
                  <a:schemeClr val="accent6"/>
                </a:solidFill>
              </a:rPr>
              <a:t>/NextGen Careers Training Partnership is modeled after the </a:t>
            </a:r>
            <a:r>
              <a:rPr lang="en-US" b="1" i="1" dirty="0" err="1">
                <a:solidFill>
                  <a:schemeClr val="accent6"/>
                </a:solidFill>
              </a:rPr>
              <a:t>MassHire</a:t>
            </a:r>
            <a:r>
              <a:rPr lang="en-US" b="1" i="1" dirty="0">
                <a:solidFill>
                  <a:schemeClr val="accent6"/>
                </a:solidFill>
              </a:rPr>
              <a:t>/</a:t>
            </a:r>
            <a:r>
              <a:rPr lang="en-US" b="1" i="1" dirty="0" err="1">
                <a:solidFill>
                  <a:schemeClr val="accent6"/>
                </a:solidFill>
              </a:rPr>
              <a:t>MassAbility</a:t>
            </a:r>
            <a:r>
              <a:rPr lang="en-US" b="1" i="1" dirty="0">
                <a:solidFill>
                  <a:schemeClr val="accent6"/>
                </a:solidFill>
              </a:rPr>
              <a:t> Training Partnership: Funding streams are separate, and documentation of participant enrollments must be tracked separately.   </a:t>
            </a:r>
            <a:r>
              <a:rPr lang="en-US" dirty="0">
                <a:solidFill>
                  <a:schemeClr val="accent6"/>
                </a:solidFill>
              </a:rPr>
              <a:t> </a:t>
            </a:r>
            <a:endParaRPr lang="en-US" dirty="0">
              <a:solidFill>
                <a:schemeClr val="accent6"/>
              </a:solidFill>
              <a:cs typeface="Arial"/>
            </a:endParaRPr>
          </a:p>
          <a:p>
            <a:endParaRPr lang="en-US" sz="2000" dirty="0">
              <a:solidFill>
                <a:schemeClr val="accent6"/>
              </a:solidFill>
            </a:endParaRPr>
          </a:p>
        </p:txBody>
      </p:sp>
    </p:spTree>
    <p:extLst>
      <p:ext uri="{BB962C8B-B14F-4D97-AF65-F5344CB8AC3E}">
        <p14:creationId xmlns:p14="http://schemas.microsoft.com/office/powerpoint/2010/main" val="158224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CBD87-94CF-F8EE-3A6B-C272D26EA991}"/>
              </a:ext>
            </a:extLst>
          </p:cNvPr>
          <p:cNvSpPr>
            <a:spLocks noGrp="1"/>
          </p:cNvSpPr>
          <p:nvPr>
            <p:ph type="title"/>
          </p:nvPr>
        </p:nvSpPr>
        <p:spPr/>
        <p:txBody>
          <a:bodyPr/>
          <a:lstStyle/>
          <a:p>
            <a:r>
              <a:rPr lang="en-US" b="1" i="0" u="none" strike="noStrike" dirty="0">
                <a:solidFill>
                  <a:schemeClr val="tx2"/>
                </a:solidFill>
                <a:effectLst/>
                <a:latin typeface="+mn-lt"/>
              </a:rPr>
              <a:t>What is NextGen Careers? </a:t>
            </a:r>
            <a:endParaRPr lang="en-US" dirty="0"/>
          </a:p>
        </p:txBody>
      </p:sp>
      <p:sp>
        <p:nvSpPr>
          <p:cNvPr id="3" name="Chart Placeholder 2">
            <a:extLst>
              <a:ext uri="{FF2B5EF4-FFF2-40B4-BE49-F238E27FC236}">
                <a16:creationId xmlns:a16="http://schemas.microsoft.com/office/drawing/2014/main" id="{1A7879E7-7D39-C7A3-AA11-E0AABB20C280}"/>
              </a:ext>
            </a:extLst>
          </p:cNvPr>
          <p:cNvSpPr>
            <a:spLocks noGrp="1"/>
          </p:cNvSpPr>
          <p:nvPr>
            <p:ph type="chart" idx="2"/>
          </p:nvPr>
        </p:nvSpPr>
        <p:spPr>
          <a:xfrm>
            <a:off x="609600" y="1275600"/>
            <a:ext cx="10972800" cy="4976344"/>
          </a:xfrm>
        </p:spPr>
        <p:txBody>
          <a:bodyPr/>
          <a:lstStyle/>
          <a:p>
            <a:pPr marL="0" indent="0" fontAlgn="base">
              <a:buNone/>
            </a:pPr>
            <a:r>
              <a:rPr lang="en-US" sz="2000" b="0" dirty="0">
                <a:solidFill>
                  <a:schemeClr val="accent6"/>
                </a:solidFill>
                <a:effectLst/>
                <a:latin typeface="+mn-lt"/>
              </a:rPr>
              <a:t>NextGen Careers is a new initiative to help young adults to explore the world of work. </a:t>
            </a:r>
            <a:r>
              <a:rPr lang="en-US" sz="2000" b="0" dirty="0" err="1">
                <a:solidFill>
                  <a:schemeClr val="accent6"/>
                </a:solidFill>
                <a:effectLst/>
                <a:latin typeface="+mn-lt"/>
              </a:rPr>
              <a:t>NextGeners</a:t>
            </a:r>
            <a:r>
              <a:rPr lang="en-US" sz="2000" b="0" dirty="0">
                <a:solidFill>
                  <a:schemeClr val="accent6"/>
                </a:solidFill>
                <a:effectLst/>
                <a:latin typeface="+mn-lt"/>
              </a:rPr>
              <a:t> learn to advocate for themselves, gain confidence, and fast track their job journey. </a:t>
            </a:r>
            <a:endParaRPr lang="en-US" sz="2000" b="1" i="0" u="none" strike="noStrike" dirty="0">
              <a:solidFill>
                <a:schemeClr val="accent6"/>
              </a:solidFill>
              <a:effectLst/>
              <a:latin typeface="+mn-lt"/>
            </a:endParaRPr>
          </a:p>
          <a:p>
            <a:pPr marL="0" indent="0" algn="l" rtl="0" fontAlgn="base">
              <a:buNone/>
            </a:pPr>
            <a:r>
              <a:rPr lang="en-US" sz="2000" b="1" i="0" u="none" strike="noStrike" dirty="0">
                <a:solidFill>
                  <a:schemeClr val="accent6"/>
                </a:solidFill>
                <a:effectLst/>
                <a:latin typeface="+mn-lt"/>
              </a:rPr>
              <a:t>Target Population:</a:t>
            </a:r>
            <a:r>
              <a:rPr lang="en-US" sz="2000" b="0" i="0" dirty="0">
                <a:solidFill>
                  <a:schemeClr val="accent6"/>
                </a:solidFill>
                <a:effectLst/>
                <a:latin typeface="+mn-lt"/>
              </a:rPr>
              <a:t>​</a:t>
            </a:r>
          </a:p>
          <a:p>
            <a:pPr algn="l" rtl="0" fontAlgn="base">
              <a:lnSpc>
                <a:spcPct val="100000"/>
              </a:lnSpc>
              <a:spcBef>
                <a:spcPts val="600"/>
              </a:spcBef>
              <a:buClr>
                <a:schemeClr val="accent6">
                  <a:lumMod val="95000"/>
                  <a:lumOff val="5000"/>
                </a:schemeClr>
              </a:buClr>
            </a:pPr>
            <a:r>
              <a:rPr lang="en-US" sz="2000" b="0" i="0" u="none" strike="noStrike" dirty="0">
                <a:solidFill>
                  <a:schemeClr val="accent6"/>
                </a:solidFill>
                <a:effectLst/>
                <a:latin typeface="+mn-lt"/>
              </a:rPr>
              <a:t>VR-eligible young adults with a disability</a:t>
            </a:r>
            <a:r>
              <a:rPr lang="en-US" sz="2000" b="0" i="0" dirty="0">
                <a:solidFill>
                  <a:schemeClr val="accent6"/>
                </a:solidFill>
                <a:effectLst/>
                <a:latin typeface="+mn-lt"/>
              </a:rPr>
              <a:t>​</a:t>
            </a:r>
          </a:p>
          <a:p>
            <a:pPr algn="l" rtl="0" fontAlgn="base">
              <a:lnSpc>
                <a:spcPct val="100000"/>
              </a:lnSpc>
              <a:spcBef>
                <a:spcPts val="600"/>
              </a:spcBef>
              <a:buClr>
                <a:schemeClr val="accent6">
                  <a:lumMod val="95000"/>
                  <a:lumOff val="5000"/>
                </a:schemeClr>
              </a:buClr>
              <a:buFont typeface="Arial" panose="020B0604020202020204" pitchFamily="34" charset="0"/>
              <a:buChar char="•"/>
            </a:pPr>
            <a:r>
              <a:rPr lang="en-US" sz="2000" b="0" i="0" u="none" strike="noStrike" dirty="0">
                <a:solidFill>
                  <a:schemeClr val="accent6"/>
                </a:solidFill>
                <a:effectLst/>
                <a:latin typeface="+mn-lt"/>
              </a:rPr>
              <a:t>Age 18 – 30</a:t>
            </a:r>
            <a:r>
              <a:rPr lang="en-US" sz="2000" b="0" i="0" dirty="0">
                <a:solidFill>
                  <a:schemeClr val="accent6"/>
                </a:solidFill>
                <a:effectLst/>
                <a:latin typeface="+mn-lt"/>
              </a:rPr>
              <a:t>​</a:t>
            </a:r>
          </a:p>
          <a:p>
            <a:pPr marL="0" indent="0" algn="l" rtl="0" fontAlgn="base">
              <a:buNone/>
            </a:pPr>
            <a:r>
              <a:rPr lang="en-US" sz="2000" b="1" i="0" u="none" strike="noStrike" dirty="0">
                <a:solidFill>
                  <a:schemeClr val="accent6"/>
                </a:solidFill>
                <a:effectLst/>
                <a:latin typeface="+mn-lt"/>
              </a:rPr>
              <a:t>Targeted efforts:</a:t>
            </a:r>
            <a:r>
              <a:rPr lang="en-US" sz="2000" b="0" i="0" dirty="0">
                <a:solidFill>
                  <a:schemeClr val="accent6"/>
                </a:solidFill>
                <a:effectLst/>
                <a:latin typeface="+mn-lt"/>
              </a:rPr>
              <a:t>​</a:t>
            </a:r>
          </a:p>
          <a:p>
            <a:pPr algn="l" rtl="0" fontAlgn="base">
              <a:lnSpc>
                <a:spcPct val="100000"/>
              </a:lnSpc>
              <a:spcBef>
                <a:spcPts val="600"/>
              </a:spcBef>
              <a:buClr>
                <a:schemeClr val="accent6">
                  <a:lumMod val="95000"/>
                  <a:lumOff val="5000"/>
                </a:schemeClr>
              </a:buClr>
              <a:buFont typeface="Arial" panose="020B0604020202020204" pitchFamily="34" charset="0"/>
              <a:buChar char="•"/>
            </a:pPr>
            <a:r>
              <a:rPr lang="en-US" sz="2000" dirty="0">
                <a:solidFill>
                  <a:schemeClr val="accent6"/>
                </a:solidFill>
                <a:latin typeface="+mn-lt"/>
              </a:rPr>
              <a:t>Intellectual</a:t>
            </a:r>
            <a:r>
              <a:rPr lang="en-US" sz="2000" b="0" i="0" u="none" strike="noStrike" dirty="0">
                <a:solidFill>
                  <a:schemeClr val="accent6"/>
                </a:solidFill>
                <a:effectLst/>
                <a:latin typeface="+mn-lt"/>
              </a:rPr>
              <a:t> and/or developmental disabilities (ID/DD)</a:t>
            </a:r>
            <a:endParaRPr lang="en-US" sz="2000" b="0" i="0" dirty="0">
              <a:solidFill>
                <a:schemeClr val="accent6"/>
              </a:solidFill>
              <a:effectLst/>
              <a:latin typeface="+mn-lt"/>
            </a:endParaRPr>
          </a:p>
          <a:p>
            <a:pPr algn="l" rtl="0" fontAlgn="base">
              <a:lnSpc>
                <a:spcPct val="100000"/>
              </a:lnSpc>
              <a:spcBef>
                <a:spcPts val="600"/>
              </a:spcBef>
              <a:buClr>
                <a:schemeClr val="accent6">
                  <a:lumMod val="95000"/>
                  <a:lumOff val="5000"/>
                </a:schemeClr>
              </a:buClr>
              <a:buFont typeface="Arial" panose="020B0604020202020204" pitchFamily="34" charset="0"/>
              <a:buChar char="•"/>
            </a:pPr>
            <a:r>
              <a:rPr lang="en-US" sz="2000" dirty="0">
                <a:solidFill>
                  <a:schemeClr val="accent6"/>
                </a:solidFill>
                <a:latin typeface="+mn-lt"/>
              </a:rPr>
              <a:t>Autism</a:t>
            </a:r>
            <a:r>
              <a:rPr lang="en-US" sz="2000" b="0" i="0" u="none" strike="noStrike" dirty="0">
                <a:solidFill>
                  <a:schemeClr val="accent6"/>
                </a:solidFill>
                <a:effectLst/>
                <a:latin typeface="+mn-lt"/>
              </a:rPr>
              <a:t> spectrum disorders</a:t>
            </a:r>
            <a:r>
              <a:rPr lang="en-US" sz="2000" b="0" i="0" dirty="0">
                <a:solidFill>
                  <a:schemeClr val="accent6"/>
                </a:solidFill>
                <a:effectLst/>
                <a:latin typeface="+mn-lt"/>
              </a:rPr>
              <a:t>​</a:t>
            </a:r>
          </a:p>
          <a:p>
            <a:pPr algn="l" rtl="0" fontAlgn="base">
              <a:lnSpc>
                <a:spcPct val="100000"/>
              </a:lnSpc>
              <a:spcBef>
                <a:spcPts val="600"/>
              </a:spcBef>
              <a:buClr>
                <a:schemeClr val="accent6">
                  <a:lumMod val="95000"/>
                  <a:lumOff val="5000"/>
                </a:schemeClr>
              </a:buClr>
              <a:buFont typeface="Arial" panose="020B0604020202020204" pitchFamily="34" charset="0"/>
              <a:buChar char="•"/>
            </a:pPr>
            <a:r>
              <a:rPr lang="en-US" sz="2000" dirty="0">
                <a:solidFill>
                  <a:schemeClr val="accent6"/>
                </a:solidFill>
                <a:latin typeface="+mn-lt"/>
              </a:rPr>
              <a:t>Sensory</a:t>
            </a:r>
            <a:r>
              <a:rPr lang="en-US" sz="2000" b="0" i="0" u="none" strike="noStrike" dirty="0">
                <a:solidFill>
                  <a:schemeClr val="accent6"/>
                </a:solidFill>
                <a:effectLst/>
                <a:latin typeface="+mn-lt"/>
              </a:rPr>
              <a:t> </a:t>
            </a:r>
            <a:r>
              <a:rPr lang="en-US" sz="2000" dirty="0">
                <a:solidFill>
                  <a:schemeClr val="accent6"/>
                </a:solidFill>
                <a:latin typeface="+mn-lt"/>
              </a:rPr>
              <a:t>(Blind, Low Vision, Deaf, Hard of Hearing)</a:t>
            </a:r>
            <a:endParaRPr lang="en-US" sz="2000" b="0" i="0" dirty="0">
              <a:solidFill>
                <a:schemeClr val="accent6"/>
              </a:solidFill>
              <a:effectLst/>
              <a:latin typeface="+mn-lt"/>
            </a:endParaRPr>
          </a:p>
          <a:p>
            <a:pPr algn="l" rtl="0" fontAlgn="base">
              <a:lnSpc>
                <a:spcPct val="100000"/>
              </a:lnSpc>
              <a:spcBef>
                <a:spcPts val="600"/>
              </a:spcBef>
              <a:buClr>
                <a:schemeClr val="accent6">
                  <a:lumMod val="95000"/>
                  <a:lumOff val="5000"/>
                </a:schemeClr>
              </a:buClr>
              <a:buFont typeface="Arial" panose="020B0604020202020204" pitchFamily="34" charset="0"/>
              <a:buChar char="•"/>
            </a:pPr>
            <a:r>
              <a:rPr lang="en-US" sz="2000" dirty="0">
                <a:solidFill>
                  <a:schemeClr val="accent6"/>
                </a:solidFill>
                <a:latin typeface="+mn-lt"/>
              </a:rPr>
              <a:t>From</a:t>
            </a:r>
            <a:r>
              <a:rPr lang="en-US" sz="2000" b="0" i="0" u="none" strike="noStrike" dirty="0">
                <a:solidFill>
                  <a:schemeClr val="accent6"/>
                </a:solidFill>
                <a:effectLst/>
                <a:latin typeface="+mn-lt"/>
              </a:rPr>
              <a:t> underserved racial and ethnic groups (Black, Asian and </a:t>
            </a:r>
            <a:r>
              <a:rPr lang="en-US" sz="2000" b="0" i="0" u="none" strike="noStrike" dirty="0">
                <a:solidFill>
                  <a:schemeClr val="accent6"/>
                </a:solidFill>
                <a:effectLst/>
                <a:latin typeface="Raleway"/>
              </a:rPr>
              <a:t>Latinx)</a:t>
            </a:r>
            <a:endParaRPr lang="en-US" sz="2000" dirty="0">
              <a:solidFill>
                <a:schemeClr val="accent6"/>
              </a:solidFill>
              <a:latin typeface="Raleway"/>
            </a:endParaRPr>
          </a:p>
          <a:p>
            <a:pPr marL="0" indent="0" algn="l" rtl="0" fontAlgn="base">
              <a:lnSpc>
                <a:spcPct val="100000"/>
              </a:lnSpc>
              <a:spcBef>
                <a:spcPts val="600"/>
              </a:spcBef>
              <a:buNone/>
            </a:pPr>
            <a:r>
              <a:rPr lang="en-US" sz="2000" b="0" i="0" u="none" strike="noStrike" dirty="0">
                <a:solidFill>
                  <a:schemeClr val="accent6"/>
                </a:solidFill>
                <a:effectLst/>
                <a:latin typeface="Raleway"/>
              </a:rPr>
              <a:t> </a:t>
            </a:r>
          </a:p>
          <a:p>
            <a:pPr marL="50800" indent="0">
              <a:buNone/>
            </a:pPr>
            <a:endParaRPr lang="en-US" sz="2000" dirty="0"/>
          </a:p>
        </p:txBody>
      </p:sp>
    </p:spTree>
    <p:extLst>
      <p:ext uri="{BB962C8B-B14F-4D97-AF65-F5344CB8AC3E}">
        <p14:creationId xmlns:p14="http://schemas.microsoft.com/office/powerpoint/2010/main" val="844293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C6D74-C4DC-B43C-A9C0-D5DC3B7C9A07}"/>
              </a:ext>
            </a:extLst>
          </p:cNvPr>
          <p:cNvSpPr>
            <a:spLocks noGrp="1"/>
          </p:cNvSpPr>
          <p:nvPr>
            <p:ph type="title"/>
          </p:nvPr>
        </p:nvSpPr>
        <p:spPr>
          <a:xfrm>
            <a:off x="609599" y="139613"/>
            <a:ext cx="10884195" cy="954400"/>
          </a:xfrm>
        </p:spPr>
        <p:txBody>
          <a:bodyPr/>
          <a:lstStyle/>
          <a:p>
            <a:r>
              <a:rPr lang="en-US" sz="3600" b="1" dirty="0">
                <a:solidFill>
                  <a:schemeClr val="tx2"/>
                </a:solidFill>
                <a:latin typeface="+mn-lt"/>
              </a:rPr>
              <a:t>NextGen Careers Core Components </a:t>
            </a:r>
            <a:endParaRPr lang="en-US" dirty="0"/>
          </a:p>
        </p:txBody>
      </p:sp>
      <p:sp>
        <p:nvSpPr>
          <p:cNvPr id="3" name="Chart Placeholder 2">
            <a:extLst>
              <a:ext uri="{FF2B5EF4-FFF2-40B4-BE49-F238E27FC236}">
                <a16:creationId xmlns:a16="http://schemas.microsoft.com/office/drawing/2014/main" id="{D0508BDB-53F7-1434-463F-7D9B66EEF1FF}"/>
              </a:ext>
            </a:extLst>
          </p:cNvPr>
          <p:cNvSpPr>
            <a:spLocks noGrp="1"/>
          </p:cNvSpPr>
          <p:nvPr>
            <p:ph type="chart" idx="2"/>
          </p:nvPr>
        </p:nvSpPr>
        <p:spPr>
          <a:xfrm>
            <a:off x="609599" y="1491956"/>
            <a:ext cx="10972800" cy="4306800"/>
          </a:xfrm>
        </p:spPr>
        <p:txBody>
          <a:bodyPr/>
          <a:lstStyle/>
          <a:p>
            <a:pPr marL="50800" indent="0" fontAlgn="base">
              <a:buClr>
                <a:schemeClr val="accent6">
                  <a:lumMod val="95000"/>
                  <a:lumOff val="5000"/>
                </a:schemeClr>
              </a:buClr>
              <a:buNone/>
            </a:pPr>
            <a:r>
              <a:rPr lang="en-US" sz="2000" b="1" i="0" u="none" strike="noStrike" dirty="0">
                <a:solidFill>
                  <a:srgbClr val="000000"/>
                </a:solidFill>
                <a:effectLst/>
                <a:latin typeface="+mn-lt"/>
              </a:rPr>
              <a:t>Multi-disciplinary Integrated Resource Team, </a:t>
            </a:r>
            <a:r>
              <a:rPr lang="en-US" sz="2000" i="0" u="none" strike="noStrike" dirty="0">
                <a:solidFill>
                  <a:srgbClr val="000000"/>
                </a:solidFill>
                <a:effectLst/>
                <a:latin typeface="+mn-lt"/>
              </a:rPr>
              <a:t>including Peer Mentors, Family Partners, Employment Success Specialists, Benefits Specialists &amp; Specialty Counselors. </a:t>
            </a:r>
          </a:p>
          <a:p>
            <a:pPr marL="50800" indent="0" fontAlgn="base">
              <a:buClr>
                <a:schemeClr val="accent6">
                  <a:lumMod val="95000"/>
                  <a:lumOff val="5000"/>
                </a:schemeClr>
              </a:buClr>
              <a:buNone/>
            </a:pPr>
            <a:r>
              <a:rPr lang="en-US" sz="2000" b="1" i="0" u="none" strike="noStrike" dirty="0">
                <a:solidFill>
                  <a:srgbClr val="000000"/>
                </a:solidFill>
                <a:effectLst/>
                <a:latin typeface="+mn-lt"/>
              </a:rPr>
              <a:t>Career Preparedness</a:t>
            </a:r>
            <a:r>
              <a:rPr lang="en-US" sz="2000" dirty="0">
                <a:solidFill>
                  <a:srgbClr val="000000"/>
                </a:solidFill>
                <a:latin typeface="+mn-lt"/>
              </a:rPr>
              <a:t> -</a:t>
            </a:r>
            <a:r>
              <a:rPr lang="en-US" sz="2000" b="0" i="0" u="none" strike="noStrike" dirty="0">
                <a:solidFill>
                  <a:srgbClr val="000000"/>
                </a:solidFill>
                <a:effectLst/>
                <a:latin typeface="+mn-lt"/>
              </a:rPr>
              <a:t>assessing and enhancing factors associated with Career Self Actualization/Self-</a:t>
            </a:r>
            <a:r>
              <a:rPr lang="en-US" sz="2000" b="0" i="0" u="none" strike="noStrike" dirty="0" err="1">
                <a:solidFill>
                  <a:srgbClr val="000000"/>
                </a:solidFill>
                <a:effectLst/>
                <a:latin typeface="+mn-lt"/>
              </a:rPr>
              <a:t>CAReS</a:t>
            </a:r>
            <a:r>
              <a:rPr lang="en-US" sz="2000" b="0" i="0" u="none" strike="noStrike" dirty="0">
                <a:solidFill>
                  <a:srgbClr val="000000"/>
                </a:solidFill>
                <a:effectLst/>
                <a:latin typeface="+mn-lt"/>
              </a:rPr>
              <a:t>, helping participants improve their preparation for their careers. </a:t>
            </a:r>
            <a:r>
              <a:rPr lang="en-US" sz="2000" b="0" i="0" dirty="0">
                <a:solidFill>
                  <a:srgbClr val="000000"/>
                </a:solidFill>
                <a:effectLst/>
                <a:latin typeface="+mn-lt"/>
              </a:rPr>
              <a:t>​ </a:t>
            </a:r>
            <a:r>
              <a:rPr lang="en-US" sz="2000" dirty="0">
                <a:solidFill>
                  <a:srgbClr val="000000"/>
                </a:solidFill>
                <a:latin typeface="+mn-lt"/>
              </a:rPr>
              <a:t> </a:t>
            </a:r>
          </a:p>
          <a:p>
            <a:pPr marL="50800" indent="0" fontAlgn="base">
              <a:buClr>
                <a:schemeClr val="accent6">
                  <a:lumMod val="95000"/>
                  <a:lumOff val="5000"/>
                </a:schemeClr>
              </a:buClr>
              <a:buNone/>
            </a:pPr>
            <a:r>
              <a:rPr lang="en-US" sz="2000" b="1" i="0" u="none" strike="noStrike" dirty="0">
                <a:solidFill>
                  <a:srgbClr val="000000"/>
                </a:solidFill>
                <a:effectLst/>
                <a:latin typeface="+mn-lt"/>
              </a:rPr>
              <a:t>Career Pathways</a:t>
            </a:r>
            <a:r>
              <a:rPr lang="en-US" sz="2000" b="0" i="0" u="none" strike="noStrike" dirty="0">
                <a:solidFill>
                  <a:srgbClr val="000000"/>
                </a:solidFill>
                <a:effectLst/>
                <a:latin typeface="+mn-lt"/>
              </a:rPr>
              <a:t>. </a:t>
            </a:r>
            <a:r>
              <a:rPr lang="en-US" sz="2000" dirty="0">
                <a:solidFill>
                  <a:srgbClr val="000000"/>
                </a:solidFill>
                <a:latin typeface="+mn-lt"/>
              </a:rPr>
              <a:t>–short-</a:t>
            </a:r>
            <a:r>
              <a:rPr lang="en-US" sz="2000" b="0" i="0" u="none" strike="noStrike" dirty="0">
                <a:solidFill>
                  <a:srgbClr val="000000"/>
                </a:solidFill>
                <a:effectLst/>
                <a:latin typeface="+mn-lt"/>
              </a:rPr>
              <a:t>work-based learning </a:t>
            </a:r>
            <a:r>
              <a:rPr lang="en-US" sz="2000" b="1" i="0" u="none" strike="noStrike" dirty="0">
                <a:solidFill>
                  <a:srgbClr val="000000"/>
                </a:solidFill>
                <a:effectLst/>
                <a:latin typeface="+mn-lt"/>
              </a:rPr>
              <a:t>particularly in the field of STEM</a:t>
            </a:r>
            <a:r>
              <a:rPr lang="en-US" sz="2000" b="0" i="0" u="none" strike="noStrike" dirty="0">
                <a:solidFill>
                  <a:srgbClr val="000000"/>
                </a:solidFill>
                <a:effectLst/>
                <a:latin typeface="+mn-lt"/>
              </a:rPr>
              <a:t>, including internships and apprenticeships. </a:t>
            </a:r>
            <a:r>
              <a:rPr lang="en-US" sz="2000" b="0" i="0" dirty="0">
                <a:solidFill>
                  <a:srgbClr val="000000"/>
                </a:solidFill>
                <a:effectLst/>
                <a:latin typeface="+mn-lt"/>
              </a:rPr>
              <a:t>​</a:t>
            </a:r>
            <a:r>
              <a:rPr lang="en-US" sz="2000" dirty="0">
                <a:solidFill>
                  <a:srgbClr val="000000"/>
                </a:solidFill>
                <a:latin typeface="+mn-lt"/>
              </a:rPr>
              <a:t> </a:t>
            </a:r>
          </a:p>
          <a:p>
            <a:pPr marL="50800" indent="0" algn="l" rtl="0" fontAlgn="base">
              <a:buClr>
                <a:schemeClr val="accent6">
                  <a:lumMod val="95000"/>
                  <a:lumOff val="5000"/>
                </a:schemeClr>
              </a:buClr>
              <a:buNone/>
            </a:pPr>
            <a:r>
              <a:rPr lang="en-US" sz="2000" b="1" i="0" u="none" strike="noStrike" dirty="0">
                <a:solidFill>
                  <a:srgbClr val="000000"/>
                </a:solidFill>
                <a:effectLst/>
                <a:latin typeface="+mn-lt"/>
              </a:rPr>
              <a:t>Career Extended Support</a:t>
            </a:r>
            <a:r>
              <a:rPr lang="en-US" sz="2000" dirty="0">
                <a:solidFill>
                  <a:srgbClr val="000000"/>
                </a:solidFill>
                <a:latin typeface="+mn-lt"/>
              </a:rPr>
              <a:t>-</a:t>
            </a:r>
            <a:r>
              <a:rPr lang="en-US" sz="2000" b="0" i="0" u="none" strike="noStrike" dirty="0">
                <a:solidFill>
                  <a:srgbClr val="000000"/>
                </a:solidFill>
                <a:effectLst/>
                <a:latin typeface="+mn-lt"/>
              </a:rPr>
              <a:t>on-the-job problem-solving to help maintain employment, counseling to better prepare for promotional opportunities, and other supports to promote independence.</a:t>
            </a:r>
            <a:r>
              <a:rPr lang="en-US" sz="2000" b="0" i="0" dirty="0">
                <a:solidFill>
                  <a:srgbClr val="000000"/>
                </a:solidFill>
                <a:effectLst/>
                <a:latin typeface="+mn-lt"/>
              </a:rPr>
              <a:t>​</a:t>
            </a:r>
          </a:p>
          <a:p>
            <a:pPr algn="l" rtl="0" fontAlgn="base">
              <a:buClr>
                <a:schemeClr val="accent6">
                  <a:lumMod val="95000"/>
                  <a:lumOff val="5000"/>
                </a:schemeClr>
              </a:buClr>
              <a:buFont typeface="Arial" panose="020B0604020202020204" pitchFamily="34" charset="0"/>
              <a:buChar char="•"/>
            </a:pPr>
            <a:endParaRPr lang="en-US" sz="2000" dirty="0">
              <a:latin typeface="+mn-lt"/>
            </a:endParaRPr>
          </a:p>
          <a:p>
            <a:endParaRPr lang="en-US" dirty="0"/>
          </a:p>
        </p:txBody>
      </p:sp>
    </p:spTree>
    <p:extLst>
      <p:ext uri="{BB962C8B-B14F-4D97-AF65-F5344CB8AC3E}">
        <p14:creationId xmlns:p14="http://schemas.microsoft.com/office/powerpoint/2010/main" val="3095848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9184A-8A9D-128E-8093-11F0A315D397}"/>
              </a:ext>
            </a:extLst>
          </p:cNvPr>
          <p:cNvSpPr>
            <a:spLocks noGrp="1"/>
          </p:cNvSpPr>
          <p:nvPr>
            <p:ph type="title"/>
          </p:nvPr>
        </p:nvSpPr>
        <p:spPr>
          <a:xfrm>
            <a:off x="609600" y="139613"/>
            <a:ext cx="10972800" cy="954400"/>
          </a:xfrm>
        </p:spPr>
        <p:txBody>
          <a:bodyPr/>
          <a:lstStyle/>
          <a:p>
            <a:r>
              <a:rPr lang="en-US" sz="3600" b="1" dirty="0">
                <a:solidFill>
                  <a:schemeClr val="tx2"/>
                </a:solidFill>
                <a:latin typeface="+mn-lt"/>
              </a:rPr>
              <a:t>NextGen Careers Service Delivery Areas </a:t>
            </a:r>
            <a:endParaRPr lang="en-US" dirty="0"/>
          </a:p>
        </p:txBody>
      </p:sp>
      <p:sp>
        <p:nvSpPr>
          <p:cNvPr id="3" name="Chart Placeholder 2">
            <a:extLst>
              <a:ext uri="{FF2B5EF4-FFF2-40B4-BE49-F238E27FC236}">
                <a16:creationId xmlns:a16="http://schemas.microsoft.com/office/drawing/2014/main" id="{1CA741FA-3B50-C328-BBBA-209BE539F170}"/>
              </a:ext>
            </a:extLst>
          </p:cNvPr>
          <p:cNvSpPr>
            <a:spLocks noGrp="1"/>
          </p:cNvSpPr>
          <p:nvPr>
            <p:ph type="chart" idx="2"/>
          </p:nvPr>
        </p:nvSpPr>
        <p:spPr>
          <a:xfrm>
            <a:off x="457200" y="1344168"/>
            <a:ext cx="11585448" cy="4855464"/>
          </a:xfrm>
        </p:spPr>
        <p:txBody>
          <a:bodyPr/>
          <a:lstStyle/>
          <a:p>
            <a:pPr marL="0" marR="0">
              <a:lnSpc>
                <a:spcPct val="107000"/>
              </a:lnSpc>
              <a:spcBef>
                <a:spcPts val="0"/>
              </a:spcBef>
              <a:spcAft>
                <a:spcPts val="800"/>
              </a:spcAft>
            </a:pPr>
            <a:r>
              <a:rPr lang="en-US" sz="1600" b="1" dirty="0">
                <a:solidFill>
                  <a:srgbClr val="141414"/>
                </a:solidFill>
                <a:effectLst/>
                <a:latin typeface="+mn-lt"/>
                <a:ea typeface="Calibri" panose="020F0502020204030204" pitchFamily="34" charset="0"/>
                <a:cs typeface="Times New Roman" panose="02020603050405020304" pitchFamily="18" charset="0"/>
              </a:rPr>
              <a:t>Worcester Office:</a:t>
            </a:r>
            <a:r>
              <a:rPr lang="en-US" sz="1600" b="1" dirty="0">
                <a:latin typeface="+mn-lt"/>
                <a:ea typeface="Calibri" panose="020F0502020204030204" pitchFamily="34" charset="0"/>
                <a:cs typeface="Times New Roman" panose="02020603050405020304" pitchFamily="18" charset="0"/>
              </a:rPr>
              <a:t> </a:t>
            </a:r>
            <a:r>
              <a:rPr lang="en-US" sz="1600" dirty="0">
                <a:solidFill>
                  <a:srgbClr val="141414"/>
                </a:solidFill>
                <a:effectLst/>
                <a:latin typeface="+mn-lt"/>
                <a:ea typeface="Calibri" panose="020F0502020204030204" pitchFamily="34" charset="0"/>
                <a:cs typeface="Times New Roman" panose="02020603050405020304" pitchFamily="18" charset="0"/>
              </a:rPr>
              <a:t>Auburn, Boylston, Cherry Valley, Holden, Leicester, Paxton, Shrewsbury, West Boylston, and Worcester.</a:t>
            </a:r>
            <a:endParaRPr lang="en-US" sz="1600" dirty="0">
              <a:effectLst/>
              <a:latin typeface="+mn-l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b="1" dirty="0">
                <a:solidFill>
                  <a:srgbClr val="141414"/>
                </a:solidFill>
                <a:effectLst/>
                <a:latin typeface="+mn-lt"/>
                <a:ea typeface="Calibri" panose="020F0502020204030204" pitchFamily="34" charset="0"/>
                <a:cs typeface="Times New Roman" panose="02020603050405020304" pitchFamily="18" charset="0"/>
              </a:rPr>
              <a:t>Springfield</a:t>
            </a:r>
            <a:r>
              <a:rPr lang="en-US" sz="1600" dirty="0">
                <a:solidFill>
                  <a:srgbClr val="141414"/>
                </a:solidFill>
                <a:effectLst/>
                <a:latin typeface="+mn-lt"/>
                <a:ea typeface="Calibri" panose="020F0502020204030204" pitchFamily="34" charset="0"/>
                <a:cs typeface="Times New Roman" panose="02020603050405020304" pitchFamily="18" charset="0"/>
              </a:rPr>
              <a:t> </a:t>
            </a:r>
            <a:r>
              <a:rPr lang="en-US" sz="1600" b="1" dirty="0">
                <a:solidFill>
                  <a:srgbClr val="141414"/>
                </a:solidFill>
                <a:effectLst/>
                <a:latin typeface="+mn-lt"/>
                <a:ea typeface="Calibri" panose="020F0502020204030204" pitchFamily="34" charset="0"/>
                <a:cs typeface="Times New Roman" panose="02020603050405020304" pitchFamily="18" charset="0"/>
              </a:rPr>
              <a:t>Office</a:t>
            </a:r>
            <a:r>
              <a:rPr lang="en-US" sz="1600" dirty="0">
                <a:solidFill>
                  <a:srgbClr val="141414"/>
                </a:solidFill>
                <a:effectLst/>
                <a:latin typeface="+mn-lt"/>
                <a:ea typeface="Calibri" panose="020F0502020204030204" pitchFamily="34" charset="0"/>
                <a:cs typeface="Times New Roman" panose="02020603050405020304" pitchFamily="18" charset="0"/>
              </a:rPr>
              <a:t>:</a:t>
            </a:r>
            <a:r>
              <a:rPr lang="en-US" sz="1600" dirty="0">
                <a:latin typeface="+mn-lt"/>
                <a:ea typeface="Calibri" panose="020F0502020204030204" pitchFamily="34" charset="0"/>
                <a:cs typeface="Times New Roman" panose="02020603050405020304" pitchFamily="18" charset="0"/>
              </a:rPr>
              <a:t>  </a:t>
            </a:r>
            <a:r>
              <a:rPr lang="en-US" sz="1600" dirty="0">
                <a:solidFill>
                  <a:srgbClr val="141414"/>
                </a:solidFill>
                <a:effectLst/>
                <a:latin typeface="+mn-lt"/>
                <a:ea typeface="Calibri" panose="020F0502020204030204" pitchFamily="34" charset="0"/>
                <a:cs typeface="Times New Roman" panose="02020603050405020304" pitchFamily="18" charset="0"/>
              </a:rPr>
              <a:t>Agawam, Blandford, Chester, East Longmeadow, Feeding Hills, Granville, Hampden, Huntington, Indian Orchard, Longmeadow, Montgomery, Russell, Southwick, Springfield, Tolland, West Springfield, Westfield and Wilbraham. Belchertown, Chesterfield, Chicopee, Easthampton, Granby, Holyoke, Ludlow, Middlefield, Monson, Northampton, Palmer, South Hadley, Southampton, Ware, Westhampton, and Worthington.</a:t>
            </a:r>
            <a:endParaRPr lang="en-US" sz="1600" dirty="0">
              <a:effectLst/>
              <a:latin typeface="+mn-l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b="1" dirty="0">
                <a:solidFill>
                  <a:srgbClr val="141414"/>
                </a:solidFill>
                <a:effectLst/>
                <a:latin typeface="+mn-lt"/>
                <a:ea typeface="Calibri" panose="020F0502020204030204" pitchFamily="34" charset="0"/>
                <a:cs typeface="Times New Roman" panose="02020603050405020304" pitchFamily="18" charset="0"/>
              </a:rPr>
              <a:t>Lowell</a:t>
            </a:r>
            <a:r>
              <a:rPr lang="en-US" sz="1600" dirty="0">
                <a:solidFill>
                  <a:srgbClr val="141414"/>
                </a:solidFill>
                <a:effectLst/>
                <a:latin typeface="+mn-lt"/>
                <a:ea typeface="Calibri" panose="020F0502020204030204" pitchFamily="34" charset="0"/>
                <a:cs typeface="Times New Roman" panose="02020603050405020304" pitchFamily="18" charset="0"/>
              </a:rPr>
              <a:t> </a:t>
            </a:r>
            <a:r>
              <a:rPr lang="en-US" sz="1600" b="1" dirty="0">
                <a:solidFill>
                  <a:srgbClr val="141414"/>
                </a:solidFill>
                <a:effectLst/>
                <a:latin typeface="+mn-lt"/>
                <a:ea typeface="Calibri" panose="020F0502020204030204" pitchFamily="34" charset="0"/>
                <a:cs typeface="Times New Roman" panose="02020603050405020304" pitchFamily="18" charset="0"/>
              </a:rPr>
              <a:t>Office</a:t>
            </a:r>
            <a:r>
              <a:rPr lang="en-US" sz="1600" dirty="0">
                <a:solidFill>
                  <a:srgbClr val="141414"/>
                </a:solidFill>
                <a:effectLst/>
                <a:latin typeface="+mn-lt"/>
                <a:ea typeface="Calibri" panose="020F0502020204030204" pitchFamily="34" charset="0"/>
                <a:cs typeface="Times New Roman" panose="02020603050405020304" pitchFamily="18" charset="0"/>
              </a:rPr>
              <a:t>:</a:t>
            </a:r>
            <a:r>
              <a:rPr lang="en-US" sz="1600" dirty="0">
                <a:latin typeface="+mn-lt"/>
                <a:ea typeface="Calibri" panose="020F0502020204030204" pitchFamily="34" charset="0"/>
                <a:cs typeface="Times New Roman" panose="02020603050405020304" pitchFamily="18" charset="0"/>
              </a:rPr>
              <a:t> </a:t>
            </a:r>
            <a:r>
              <a:rPr lang="en-US" sz="1600" dirty="0">
                <a:solidFill>
                  <a:srgbClr val="141414"/>
                </a:solidFill>
                <a:effectLst/>
                <a:latin typeface="+mn-lt"/>
                <a:ea typeface="Calibri" panose="020F0502020204030204" pitchFamily="34" charset="0"/>
                <a:cs typeface="Times New Roman" panose="02020603050405020304" pitchFamily="18" charset="0"/>
              </a:rPr>
              <a:t> Acton, Bedford, Billerica, Boxborough, Burlington, Carlisle, Chelmsford, Concord, Dracut, Dunstable, Lexington, Littleton, Lowell, North Reading, Reading, Tewksbury, Tyngsborough, Westford, Wilmington, and Woburn.</a:t>
            </a:r>
            <a:endParaRPr lang="en-US" sz="1600" dirty="0">
              <a:effectLst/>
              <a:latin typeface="+mn-l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b="1" dirty="0">
                <a:solidFill>
                  <a:srgbClr val="141414"/>
                </a:solidFill>
                <a:effectLst/>
                <a:latin typeface="+mn-lt"/>
                <a:ea typeface="Calibri" panose="020F0502020204030204" pitchFamily="34" charset="0"/>
                <a:cs typeface="Times New Roman" panose="02020603050405020304" pitchFamily="18" charset="0"/>
              </a:rPr>
              <a:t>Lawrence</a:t>
            </a:r>
            <a:r>
              <a:rPr lang="en-US" sz="1600" dirty="0">
                <a:solidFill>
                  <a:srgbClr val="141414"/>
                </a:solidFill>
                <a:effectLst/>
                <a:latin typeface="+mn-lt"/>
                <a:ea typeface="Calibri" panose="020F0502020204030204" pitchFamily="34" charset="0"/>
                <a:cs typeface="Times New Roman" panose="02020603050405020304" pitchFamily="18" charset="0"/>
              </a:rPr>
              <a:t> </a:t>
            </a:r>
            <a:r>
              <a:rPr lang="en-US" sz="1600" b="1" dirty="0">
                <a:solidFill>
                  <a:srgbClr val="141414"/>
                </a:solidFill>
                <a:effectLst/>
                <a:latin typeface="+mn-lt"/>
                <a:ea typeface="Calibri" panose="020F0502020204030204" pitchFamily="34" charset="0"/>
                <a:cs typeface="Times New Roman" panose="02020603050405020304" pitchFamily="18" charset="0"/>
              </a:rPr>
              <a:t>Office</a:t>
            </a:r>
            <a:r>
              <a:rPr lang="en-US" sz="1600" dirty="0">
                <a:solidFill>
                  <a:srgbClr val="141414"/>
                </a:solidFill>
                <a:effectLst/>
                <a:latin typeface="+mn-lt"/>
                <a:ea typeface="Calibri" panose="020F0502020204030204" pitchFamily="34" charset="0"/>
                <a:cs typeface="Times New Roman" panose="02020603050405020304" pitchFamily="18" charset="0"/>
              </a:rPr>
              <a:t>:</a:t>
            </a:r>
            <a:r>
              <a:rPr lang="en-US" sz="1600" dirty="0">
                <a:latin typeface="+mn-lt"/>
                <a:ea typeface="Calibri" panose="020F0502020204030204" pitchFamily="34" charset="0"/>
                <a:cs typeface="Times New Roman" panose="02020603050405020304" pitchFamily="18" charset="0"/>
              </a:rPr>
              <a:t> </a:t>
            </a:r>
            <a:r>
              <a:rPr lang="en-US" sz="1600" dirty="0">
                <a:solidFill>
                  <a:srgbClr val="141414"/>
                </a:solidFill>
                <a:effectLst/>
                <a:latin typeface="+mn-lt"/>
                <a:ea typeface="Calibri" panose="020F0502020204030204" pitchFamily="34" charset="0"/>
                <a:cs typeface="Times New Roman" panose="02020603050405020304" pitchFamily="18" charset="0"/>
              </a:rPr>
              <a:t>Amesbury, Andover, Boxford, Bradford, Byfield, Georgetown, Groveland, Haverhill, Lawrence, Merrimac, Methuen, Newbury, Newburyport, North Andover, Rowley, Salisbury, and West Newbury.</a:t>
            </a:r>
            <a:endParaRPr lang="en-US" sz="1600" dirty="0">
              <a:effectLst/>
              <a:latin typeface="+mn-l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b="1" dirty="0">
                <a:solidFill>
                  <a:srgbClr val="141414"/>
                </a:solidFill>
                <a:effectLst/>
                <a:latin typeface="+mn-lt"/>
                <a:ea typeface="Calibri" panose="020F0502020204030204" pitchFamily="34" charset="0"/>
                <a:cs typeface="Times New Roman" panose="02020603050405020304" pitchFamily="18" charset="0"/>
              </a:rPr>
              <a:t>Braintree</a:t>
            </a:r>
            <a:r>
              <a:rPr lang="en-US" sz="1600" dirty="0">
                <a:solidFill>
                  <a:srgbClr val="141414"/>
                </a:solidFill>
                <a:effectLst/>
                <a:latin typeface="+mn-lt"/>
                <a:ea typeface="Calibri" panose="020F0502020204030204" pitchFamily="34" charset="0"/>
                <a:cs typeface="Times New Roman" panose="02020603050405020304" pitchFamily="18" charset="0"/>
              </a:rPr>
              <a:t> </a:t>
            </a:r>
            <a:r>
              <a:rPr lang="en-US" sz="1600" b="1" dirty="0">
                <a:solidFill>
                  <a:srgbClr val="141414"/>
                </a:solidFill>
                <a:effectLst/>
                <a:latin typeface="+mn-lt"/>
                <a:ea typeface="Calibri" panose="020F0502020204030204" pitchFamily="34" charset="0"/>
                <a:cs typeface="Times New Roman" panose="02020603050405020304" pitchFamily="18" charset="0"/>
              </a:rPr>
              <a:t>Office</a:t>
            </a:r>
            <a:r>
              <a:rPr lang="en-US" sz="1600" dirty="0">
                <a:solidFill>
                  <a:srgbClr val="141414"/>
                </a:solidFill>
                <a:effectLst/>
                <a:latin typeface="+mn-lt"/>
                <a:ea typeface="Calibri" panose="020F0502020204030204" pitchFamily="34" charset="0"/>
                <a:cs typeface="Times New Roman" panose="02020603050405020304" pitchFamily="18" charset="0"/>
              </a:rPr>
              <a:t>:</a:t>
            </a:r>
            <a:r>
              <a:rPr lang="en-US" sz="1600" dirty="0">
                <a:latin typeface="+mn-lt"/>
                <a:ea typeface="Calibri" panose="020F0502020204030204" pitchFamily="34" charset="0"/>
                <a:cs typeface="Times New Roman" panose="02020603050405020304" pitchFamily="18" charset="0"/>
              </a:rPr>
              <a:t>  </a:t>
            </a:r>
            <a:r>
              <a:rPr lang="en-US" sz="1600" dirty="0">
                <a:solidFill>
                  <a:srgbClr val="141414"/>
                </a:solidFill>
                <a:effectLst/>
                <a:latin typeface="+mn-lt"/>
                <a:ea typeface="Calibri" panose="020F0502020204030204" pitchFamily="34" charset="0"/>
                <a:cs typeface="Times New Roman" panose="02020603050405020304" pitchFamily="18" charset="0"/>
              </a:rPr>
              <a:t>Braintree, Cohasset, Hingham, Hull, Milton, Norwell, Norwood, Quincy, Randolph, Scituate, Walpole and Weymouth.</a:t>
            </a:r>
          </a:p>
          <a:p>
            <a:pPr marL="0" marR="0">
              <a:lnSpc>
                <a:spcPct val="107000"/>
              </a:lnSpc>
              <a:spcBef>
                <a:spcPts val="0"/>
              </a:spcBef>
              <a:spcAft>
                <a:spcPts val="800"/>
              </a:spcAft>
            </a:pPr>
            <a:r>
              <a:rPr lang="en-US" sz="1600" b="1" dirty="0">
                <a:solidFill>
                  <a:srgbClr val="141414"/>
                </a:solidFill>
                <a:effectLst/>
                <a:latin typeface="+mn-lt"/>
                <a:ea typeface="Calibri" panose="020F0502020204030204" pitchFamily="34" charset="0"/>
                <a:cs typeface="Times New Roman" panose="02020603050405020304" pitchFamily="18" charset="0"/>
              </a:rPr>
              <a:t>Downtown</a:t>
            </a:r>
            <a:r>
              <a:rPr lang="en-US" sz="1600" dirty="0">
                <a:solidFill>
                  <a:srgbClr val="141414"/>
                </a:solidFill>
                <a:effectLst/>
                <a:latin typeface="+mn-lt"/>
                <a:ea typeface="Calibri" panose="020F0502020204030204" pitchFamily="34" charset="0"/>
                <a:cs typeface="Times New Roman" panose="02020603050405020304" pitchFamily="18" charset="0"/>
              </a:rPr>
              <a:t> </a:t>
            </a:r>
            <a:r>
              <a:rPr lang="en-US" sz="1600" b="1" dirty="0">
                <a:solidFill>
                  <a:srgbClr val="141414"/>
                </a:solidFill>
                <a:effectLst/>
                <a:latin typeface="+mn-lt"/>
                <a:ea typeface="Calibri" panose="020F0502020204030204" pitchFamily="34" charset="0"/>
                <a:cs typeface="Times New Roman" panose="02020603050405020304" pitchFamily="18" charset="0"/>
              </a:rPr>
              <a:t>Office</a:t>
            </a:r>
            <a:r>
              <a:rPr lang="en-US" sz="1600" dirty="0">
                <a:solidFill>
                  <a:srgbClr val="141414"/>
                </a:solidFill>
                <a:effectLst/>
                <a:latin typeface="+mn-lt"/>
                <a:ea typeface="Calibri" panose="020F0502020204030204" pitchFamily="34" charset="0"/>
                <a:cs typeface="Times New Roman" panose="02020603050405020304" pitchFamily="18" charset="0"/>
              </a:rPr>
              <a:t>:</a:t>
            </a:r>
            <a:r>
              <a:rPr lang="en-US" sz="1600" dirty="0">
                <a:latin typeface="+mn-lt"/>
                <a:ea typeface="Calibri" panose="020F0502020204030204" pitchFamily="34" charset="0"/>
                <a:cs typeface="Times New Roman" panose="02020603050405020304" pitchFamily="18" charset="0"/>
              </a:rPr>
              <a:t>  </a:t>
            </a:r>
            <a:r>
              <a:rPr lang="en-US" sz="1600" dirty="0">
                <a:solidFill>
                  <a:srgbClr val="141414"/>
                </a:solidFill>
                <a:effectLst/>
                <a:latin typeface="+mn-lt"/>
                <a:ea typeface="Calibri" panose="020F0502020204030204" pitchFamily="34" charset="0"/>
                <a:cs typeface="Times New Roman" panose="02020603050405020304" pitchFamily="18" charset="0"/>
              </a:rPr>
              <a:t>Allston, Back Bay, Beacon Hill, Boston, Brighton, Brookline, Charlestown, Chelsea, Dedham, Dorchester, East Boston, Jamaica Plain, Kenmore Square, North End, Revere, Roslindale, South Boston, West End, West Roxbury and Winthrop.</a:t>
            </a:r>
            <a:endParaRPr lang="en-US" sz="1600" dirty="0">
              <a:effectLst/>
              <a:latin typeface="+mn-l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b="1" dirty="0">
                <a:solidFill>
                  <a:srgbClr val="141414"/>
                </a:solidFill>
                <a:effectLst/>
                <a:latin typeface="+mn-lt"/>
                <a:ea typeface="Calibri" panose="020F0502020204030204" pitchFamily="34" charset="0"/>
                <a:cs typeface="Times New Roman" panose="02020603050405020304" pitchFamily="18" charset="0"/>
              </a:rPr>
              <a:t>Roxbury</a:t>
            </a:r>
            <a:r>
              <a:rPr lang="en-US" sz="1600" dirty="0">
                <a:solidFill>
                  <a:srgbClr val="141414"/>
                </a:solidFill>
                <a:effectLst/>
                <a:latin typeface="+mn-lt"/>
                <a:ea typeface="Calibri" panose="020F0502020204030204" pitchFamily="34" charset="0"/>
                <a:cs typeface="Times New Roman" panose="02020603050405020304" pitchFamily="18" charset="0"/>
              </a:rPr>
              <a:t> </a:t>
            </a:r>
            <a:r>
              <a:rPr lang="en-US" sz="1600" b="1" dirty="0">
                <a:solidFill>
                  <a:srgbClr val="141414"/>
                </a:solidFill>
                <a:effectLst/>
                <a:latin typeface="+mn-lt"/>
                <a:ea typeface="Calibri" panose="020F0502020204030204" pitchFamily="34" charset="0"/>
                <a:cs typeface="Times New Roman" panose="02020603050405020304" pitchFamily="18" charset="0"/>
              </a:rPr>
              <a:t>Office</a:t>
            </a:r>
            <a:r>
              <a:rPr lang="en-US" sz="1600" dirty="0">
                <a:solidFill>
                  <a:srgbClr val="141414"/>
                </a:solidFill>
                <a:effectLst/>
                <a:latin typeface="+mn-lt"/>
                <a:ea typeface="Calibri" panose="020F0502020204030204" pitchFamily="34" charset="0"/>
                <a:cs typeface="Times New Roman" panose="02020603050405020304" pitchFamily="18" charset="0"/>
              </a:rPr>
              <a:t>:</a:t>
            </a:r>
            <a:r>
              <a:rPr lang="en-US" sz="1600" dirty="0">
                <a:latin typeface="+mn-lt"/>
                <a:ea typeface="Calibri" panose="020F0502020204030204" pitchFamily="34" charset="0"/>
                <a:cs typeface="Times New Roman" panose="02020603050405020304" pitchFamily="18" charset="0"/>
              </a:rPr>
              <a:t> </a:t>
            </a:r>
            <a:r>
              <a:rPr lang="en-US" sz="1600" dirty="0">
                <a:solidFill>
                  <a:srgbClr val="141414"/>
                </a:solidFill>
                <a:effectLst/>
                <a:latin typeface="+mn-lt"/>
                <a:ea typeface="Calibri" panose="020F0502020204030204" pitchFamily="34" charset="0"/>
                <a:cs typeface="Times New Roman" panose="02020603050405020304" pitchFamily="18" charset="0"/>
              </a:rPr>
              <a:t>Hyde Park, Dorchester, Roxbury, Mattapan, and the South End of Boston.</a:t>
            </a:r>
            <a:endParaRPr lang="en-US" sz="1600" dirty="0">
              <a:effectLst/>
              <a:latin typeface="+mn-lt"/>
              <a:ea typeface="Calibri" panose="020F0502020204030204" pitchFamily="34" charset="0"/>
              <a:cs typeface="Times New Roman" panose="02020603050405020304" pitchFamily="18" charset="0"/>
            </a:endParaRPr>
          </a:p>
          <a:p>
            <a:pPr marL="50800" indent="0">
              <a:buNone/>
            </a:pPr>
            <a:endParaRPr lang="en-US" dirty="0"/>
          </a:p>
        </p:txBody>
      </p:sp>
    </p:spTree>
    <p:extLst>
      <p:ext uri="{BB962C8B-B14F-4D97-AF65-F5344CB8AC3E}">
        <p14:creationId xmlns:p14="http://schemas.microsoft.com/office/powerpoint/2010/main" val="3865706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52077-ECBB-C4FB-3845-22376BD22FB3}"/>
              </a:ext>
            </a:extLst>
          </p:cNvPr>
          <p:cNvSpPr>
            <a:spLocks noGrp="1"/>
          </p:cNvSpPr>
          <p:nvPr>
            <p:ph type="title"/>
          </p:nvPr>
        </p:nvSpPr>
        <p:spPr>
          <a:xfrm>
            <a:off x="609600" y="139613"/>
            <a:ext cx="11353800" cy="954400"/>
          </a:xfrm>
        </p:spPr>
        <p:txBody>
          <a:bodyPr/>
          <a:lstStyle/>
          <a:p>
            <a:r>
              <a:rPr lang="en-US" b="1" dirty="0">
                <a:solidFill>
                  <a:schemeClr val="tx2"/>
                </a:solidFill>
                <a:latin typeface="+mn-lt"/>
              </a:rPr>
              <a:t>Program Model: MassHire/NextGen Careers Shared Customers </a:t>
            </a:r>
          </a:p>
        </p:txBody>
      </p:sp>
      <p:sp>
        <p:nvSpPr>
          <p:cNvPr id="3" name="TextBox 2">
            <a:extLst>
              <a:ext uri="{FF2B5EF4-FFF2-40B4-BE49-F238E27FC236}">
                <a16:creationId xmlns:a16="http://schemas.microsoft.com/office/drawing/2014/main" id="{E774C898-FADB-CCF5-E141-1E36636AAF5F}"/>
              </a:ext>
            </a:extLst>
          </p:cNvPr>
          <p:cNvSpPr txBox="1"/>
          <p:nvPr/>
        </p:nvSpPr>
        <p:spPr>
          <a:xfrm>
            <a:off x="419100" y="1580840"/>
            <a:ext cx="11353800" cy="3477875"/>
          </a:xfrm>
          <a:prstGeom prst="rect">
            <a:avLst/>
          </a:prstGeom>
          <a:noFill/>
        </p:spPr>
        <p:txBody>
          <a:bodyPr wrap="square" rtlCol="0">
            <a:spAutoFit/>
          </a:bodyPr>
          <a:lstStyle/>
          <a:p>
            <a:r>
              <a:rPr lang="en-US" sz="2000" dirty="0">
                <a:solidFill>
                  <a:schemeClr val="accent6"/>
                </a:solidFill>
              </a:rPr>
              <a:t>NextGen Careers consumers referred to the MassHire Career Centers (MCC) and who complete a career center registration are considered shared customers. </a:t>
            </a:r>
          </a:p>
          <a:p>
            <a:endParaRPr lang="en-US" sz="2000" dirty="0">
              <a:solidFill>
                <a:schemeClr val="accent6"/>
              </a:solidFill>
            </a:endParaRPr>
          </a:p>
          <a:p>
            <a:r>
              <a:rPr lang="en-US" sz="2000" dirty="0">
                <a:solidFill>
                  <a:schemeClr val="accent6"/>
                </a:solidFill>
              </a:rPr>
              <a:t>It is anticipated that NextGen Careers consumers referred for training will become shared customers and when appropriate co-enrolled in the WIOA Title I Youth or Adult programs to access individualized career services. </a:t>
            </a:r>
          </a:p>
          <a:p>
            <a:endParaRPr lang="en-US" sz="2000" dirty="0">
              <a:solidFill>
                <a:schemeClr val="accent6"/>
              </a:solidFill>
            </a:endParaRPr>
          </a:p>
          <a:p>
            <a:r>
              <a:rPr lang="en-US" sz="2000" dirty="0">
                <a:solidFill>
                  <a:schemeClr val="accent6"/>
                </a:solidFill>
              </a:rPr>
              <a:t>To be co-enrolled in the WIOA Title I Youth or Adult Programs, NextGen Careers shared customers must be determined eligible.</a:t>
            </a:r>
          </a:p>
          <a:p>
            <a:endParaRPr lang="en-US" sz="2000" dirty="0">
              <a:solidFill>
                <a:schemeClr val="accent6"/>
              </a:solidFill>
            </a:endParaRPr>
          </a:p>
          <a:p>
            <a:endParaRPr lang="en-US" sz="2000" b="1" i="1" dirty="0">
              <a:solidFill>
                <a:schemeClr val="accent6"/>
              </a:solidFill>
            </a:endParaRPr>
          </a:p>
        </p:txBody>
      </p:sp>
    </p:spTree>
    <p:extLst>
      <p:ext uri="{BB962C8B-B14F-4D97-AF65-F5344CB8AC3E}">
        <p14:creationId xmlns:p14="http://schemas.microsoft.com/office/powerpoint/2010/main" val="1173713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11BC0-4A93-898C-917E-422A6A3E7E17}"/>
              </a:ext>
            </a:extLst>
          </p:cNvPr>
          <p:cNvSpPr>
            <a:spLocks noGrp="1"/>
          </p:cNvSpPr>
          <p:nvPr>
            <p:ph type="title"/>
          </p:nvPr>
        </p:nvSpPr>
        <p:spPr>
          <a:xfrm>
            <a:off x="413657" y="226699"/>
            <a:ext cx="11865430" cy="954400"/>
          </a:xfrm>
        </p:spPr>
        <p:txBody>
          <a:bodyPr/>
          <a:lstStyle/>
          <a:p>
            <a:r>
              <a:rPr lang="en-US" b="1" dirty="0">
                <a:solidFill>
                  <a:schemeClr val="tx2"/>
                </a:solidFill>
                <a:latin typeface="+mn-lt"/>
              </a:rPr>
              <a:t>Program Model: MassHire/NextGen Careers Shared Customers…continued  </a:t>
            </a:r>
            <a:endParaRPr lang="en-US" b="1" dirty="0">
              <a:solidFill>
                <a:srgbClr val="FFFF00"/>
              </a:solidFill>
              <a:latin typeface="+mn-lt"/>
            </a:endParaRPr>
          </a:p>
        </p:txBody>
      </p:sp>
      <p:sp>
        <p:nvSpPr>
          <p:cNvPr id="3" name="TextBox 2">
            <a:extLst>
              <a:ext uri="{FF2B5EF4-FFF2-40B4-BE49-F238E27FC236}">
                <a16:creationId xmlns:a16="http://schemas.microsoft.com/office/drawing/2014/main" id="{00222C3B-0B8D-256D-C419-B0E6BE646A26}"/>
              </a:ext>
            </a:extLst>
          </p:cNvPr>
          <p:cNvSpPr txBox="1"/>
          <p:nvPr/>
        </p:nvSpPr>
        <p:spPr>
          <a:xfrm>
            <a:off x="413657" y="1480457"/>
            <a:ext cx="11538857" cy="3170099"/>
          </a:xfrm>
          <a:prstGeom prst="rect">
            <a:avLst/>
          </a:prstGeom>
          <a:noFill/>
        </p:spPr>
        <p:txBody>
          <a:bodyPr wrap="square" lIns="91440" tIns="45720" rIns="91440" bIns="45720" rtlCol="0" anchor="t">
            <a:spAutoFit/>
          </a:bodyPr>
          <a:lstStyle/>
          <a:p>
            <a:r>
              <a:rPr lang="en-US" sz="2000" dirty="0" err="1">
                <a:solidFill>
                  <a:schemeClr val="accent6"/>
                </a:solidFill>
              </a:rPr>
              <a:t>MassHire</a:t>
            </a:r>
            <a:r>
              <a:rPr lang="en-US" sz="2000" dirty="0">
                <a:solidFill>
                  <a:schemeClr val="accent6"/>
                </a:solidFill>
              </a:rPr>
              <a:t> and NextGen Careers staff will determine the local process for co-case management of NextGen shared customers to avoid duplication of services. </a:t>
            </a:r>
          </a:p>
          <a:p>
            <a:endParaRPr lang="en-US" sz="2000" dirty="0">
              <a:solidFill>
                <a:schemeClr val="accent6"/>
              </a:solidFill>
            </a:endParaRPr>
          </a:p>
          <a:p>
            <a:r>
              <a:rPr lang="en-US" sz="2000" dirty="0">
                <a:solidFill>
                  <a:schemeClr val="accent6"/>
                </a:solidFill>
              </a:rPr>
              <a:t>When the NextGen Careers shared customer is not co-enrolled in the WIOA Title I Youth or Adult Programs NextGen Careers staff will be responsible for case management of NextGen Careers shared customers. </a:t>
            </a:r>
          </a:p>
          <a:p>
            <a:endParaRPr lang="en-US" sz="2000" dirty="0">
              <a:solidFill>
                <a:schemeClr val="accent6"/>
              </a:solidFill>
            </a:endParaRPr>
          </a:p>
          <a:p>
            <a:r>
              <a:rPr lang="en-US" sz="2000" dirty="0">
                <a:solidFill>
                  <a:schemeClr val="accent6"/>
                </a:solidFill>
              </a:rPr>
              <a:t>NextGen shared customers enrolled in training and co-enrolled in the WIOA Title I Youth or Adult Programs will receive a minimum 30-day contact while in training, assistance with job placement, and follow up after placement in employment.</a:t>
            </a:r>
          </a:p>
        </p:txBody>
      </p:sp>
    </p:spTree>
    <p:extLst>
      <p:ext uri="{BB962C8B-B14F-4D97-AF65-F5344CB8AC3E}">
        <p14:creationId xmlns:p14="http://schemas.microsoft.com/office/powerpoint/2010/main" val="3082401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59B17-709B-B4B2-382B-FA9981068772}"/>
              </a:ext>
            </a:extLst>
          </p:cNvPr>
          <p:cNvSpPr>
            <a:spLocks noGrp="1"/>
          </p:cNvSpPr>
          <p:nvPr>
            <p:ph type="title"/>
          </p:nvPr>
        </p:nvSpPr>
        <p:spPr>
          <a:xfrm>
            <a:off x="536944" y="118348"/>
            <a:ext cx="11118112" cy="954400"/>
          </a:xfrm>
        </p:spPr>
        <p:txBody>
          <a:bodyPr/>
          <a:lstStyle/>
          <a:p>
            <a:r>
              <a:rPr lang="en-US" b="1" dirty="0">
                <a:solidFill>
                  <a:schemeClr val="tx2"/>
                </a:solidFill>
                <a:latin typeface="+mn-lt"/>
              </a:rPr>
              <a:t>Roles and Responsibilities of NextGen Careers and MassHire Career Center Staff </a:t>
            </a:r>
          </a:p>
        </p:txBody>
      </p:sp>
      <p:sp>
        <p:nvSpPr>
          <p:cNvPr id="4" name="TextBox 3">
            <a:extLst>
              <a:ext uri="{FF2B5EF4-FFF2-40B4-BE49-F238E27FC236}">
                <a16:creationId xmlns:a16="http://schemas.microsoft.com/office/drawing/2014/main" id="{5A9CFA37-EF5A-0985-2C15-FDEAFFA46405}"/>
              </a:ext>
            </a:extLst>
          </p:cNvPr>
          <p:cNvSpPr txBox="1"/>
          <p:nvPr/>
        </p:nvSpPr>
        <p:spPr>
          <a:xfrm>
            <a:off x="253409" y="1353369"/>
            <a:ext cx="11685181" cy="5247590"/>
          </a:xfrm>
          <a:prstGeom prst="rect">
            <a:avLst/>
          </a:prstGeom>
          <a:noFill/>
        </p:spPr>
        <p:txBody>
          <a:bodyPr wrap="square">
            <a:spAutoFit/>
          </a:bodyPr>
          <a:lstStyle/>
          <a:p>
            <a:r>
              <a:rPr lang="en-US" sz="2000" dirty="0">
                <a:solidFill>
                  <a:schemeClr val="accent6"/>
                </a:solidFill>
              </a:rPr>
              <a:t>The NextGen Careers Regional Supervisors will be the single point of contact (NextGen Careers SPOC) for the career centers located in the NextGen Careers Service Delivery Areas. </a:t>
            </a:r>
          </a:p>
          <a:p>
            <a:endParaRPr lang="en-US" sz="2000" dirty="0">
              <a:solidFill>
                <a:schemeClr val="accent6"/>
              </a:solidFill>
            </a:endParaRPr>
          </a:p>
          <a:p>
            <a:r>
              <a:rPr lang="en-US" sz="2000" dirty="0">
                <a:solidFill>
                  <a:schemeClr val="accent6"/>
                </a:solidFill>
              </a:rPr>
              <a:t>The NextGen Careers SPOC will initiate the process to enroll NextGen Careers consumers into training: </a:t>
            </a:r>
          </a:p>
          <a:p>
            <a:pPr marL="50800" indent="0">
              <a:lnSpc>
                <a:spcPct val="100000"/>
              </a:lnSpc>
              <a:spcBef>
                <a:spcPts val="600"/>
              </a:spcBef>
            </a:pPr>
            <a:r>
              <a:rPr lang="en-US" sz="2000" dirty="0">
                <a:solidFill>
                  <a:schemeClr val="accent6"/>
                </a:solidFill>
              </a:rPr>
              <a:t> Responsibilities include:</a:t>
            </a:r>
          </a:p>
          <a:p>
            <a:pPr marL="800100" lvl="1" indent="-342900">
              <a:spcBef>
                <a:spcPts val="600"/>
              </a:spcBef>
              <a:buFont typeface="Arial" panose="020B0604020202020204" pitchFamily="34" charset="0"/>
              <a:buChar char="•"/>
            </a:pPr>
            <a:r>
              <a:rPr lang="en-US" sz="2000" dirty="0">
                <a:solidFill>
                  <a:schemeClr val="accent6"/>
                </a:solidFill>
              </a:rPr>
              <a:t>Ensure the NextGen Careers consumer has an Individual Plan for Employment in place. </a:t>
            </a:r>
          </a:p>
          <a:p>
            <a:pPr marL="800100" lvl="1" indent="-342900">
              <a:spcBef>
                <a:spcPts val="600"/>
              </a:spcBef>
              <a:buFont typeface="Arial" panose="020B0604020202020204" pitchFamily="34" charset="0"/>
              <a:buChar char="•"/>
            </a:pPr>
            <a:r>
              <a:rPr lang="en-US" sz="2000" dirty="0">
                <a:solidFill>
                  <a:schemeClr val="accent6"/>
                </a:solidFill>
              </a:rPr>
              <a:t>Ensure the NextGen Careers consumer is training ready and has identified specific training. </a:t>
            </a:r>
          </a:p>
          <a:p>
            <a:pPr marL="800100" lvl="1" indent="-342900">
              <a:spcBef>
                <a:spcPts val="600"/>
              </a:spcBef>
              <a:buFont typeface="Arial" panose="020B0604020202020204" pitchFamily="34" charset="0"/>
              <a:buChar char="•"/>
            </a:pPr>
            <a:r>
              <a:rPr lang="en-US" sz="2000" dirty="0">
                <a:solidFill>
                  <a:schemeClr val="accent6"/>
                </a:solidFill>
              </a:rPr>
              <a:t>Provide the required referral documentation to the MCC SPOC:</a:t>
            </a:r>
          </a:p>
          <a:p>
            <a:pPr marL="1657350" lvl="3" indent="-285750">
              <a:spcBef>
                <a:spcPts val="600"/>
              </a:spcBef>
              <a:buFont typeface="Arial" panose="020B0604020202020204" pitchFamily="34" charset="0"/>
              <a:buChar char="•"/>
            </a:pPr>
            <a:r>
              <a:rPr lang="en-US" sz="2000" dirty="0">
                <a:solidFill>
                  <a:schemeClr val="accent6"/>
                </a:solidFill>
              </a:rPr>
              <a:t>NextGen Careers Referral Form </a:t>
            </a:r>
          </a:p>
          <a:p>
            <a:pPr marL="1657350" lvl="3" indent="-285750">
              <a:spcBef>
                <a:spcPts val="600"/>
              </a:spcBef>
              <a:buFont typeface="Arial" panose="020B0604020202020204" pitchFamily="34" charset="0"/>
              <a:buChar char="•"/>
            </a:pPr>
            <a:r>
              <a:rPr lang="en-US" sz="2000" dirty="0">
                <a:solidFill>
                  <a:schemeClr val="accent6"/>
                </a:solidFill>
              </a:rPr>
              <a:t>Shared Customer Release Form</a:t>
            </a:r>
          </a:p>
          <a:p>
            <a:pPr marL="1657350" lvl="3" indent="-285750">
              <a:spcBef>
                <a:spcPts val="600"/>
              </a:spcBef>
              <a:buFont typeface="Arial" panose="020B0604020202020204" pitchFamily="34" charset="0"/>
              <a:buChar char="•"/>
            </a:pPr>
            <a:r>
              <a:rPr lang="en-US" sz="2000" dirty="0">
                <a:solidFill>
                  <a:schemeClr val="accent6"/>
                </a:solidFill>
              </a:rPr>
              <a:t>Individual Plan for Employment </a:t>
            </a:r>
          </a:p>
          <a:p>
            <a:endParaRPr lang="en-US" sz="2000" dirty="0">
              <a:solidFill>
                <a:schemeClr val="accent6"/>
              </a:solidFill>
            </a:endParaRPr>
          </a:p>
          <a:p>
            <a:endParaRPr lang="en-US" sz="2000" dirty="0">
              <a:solidFill>
                <a:schemeClr val="accent6"/>
              </a:solidFill>
            </a:endParaRPr>
          </a:p>
          <a:p>
            <a:endParaRPr lang="en-US" sz="2000" dirty="0">
              <a:solidFill>
                <a:schemeClr val="accent6"/>
              </a:solidFill>
            </a:endParaRPr>
          </a:p>
        </p:txBody>
      </p:sp>
    </p:spTree>
    <p:extLst>
      <p:ext uri="{BB962C8B-B14F-4D97-AF65-F5344CB8AC3E}">
        <p14:creationId xmlns:p14="http://schemas.microsoft.com/office/powerpoint/2010/main" val="2051378208"/>
      </p:ext>
    </p:extLst>
  </p:cSld>
  <p:clrMapOvr>
    <a:masterClrMapping/>
  </p:clrMapOvr>
</p:sld>
</file>

<file path=ppt/theme/theme1.xml><?xml version="1.0" encoding="utf-8"?>
<a:theme xmlns:a="http://schemas.openxmlformats.org/drawingml/2006/main" name="1_Office Theme">
  <a:themeElements>
    <a:clrScheme name="MassHire">
      <a:dk1>
        <a:srgbClr val="009876"/>
      </a:dk1>
      <a:lt1>
        <a:srgbClr val="FFFFFF"/>
      </a:lt1>
      <a:dk2>
        <a:srgbClr val="032B4A"/>
      </a:dk2>
      <a:lt2>
        <a:srgbClr val="FDB525"/>
      </a:lt2>
      <a:accent1>
        <a:srgbClr val="D1D3D4"/>
      </a:accent1>
      <a:accent2>
        <a:srgbClr val="63BCE6"/>
      </a:accent2>
      <a:accent3>
        <a:srgbClr val="AF48B7"/>
      </a:accent3>
      <a:accent4>
        <a:srgbClr val="27C19F"/>
      </a:accent4>
      <a:accent5>
        <a:srgbClr val="436581"/>
      </a:accent5>
      <a:accent6>
        <a:srgbClr val="000000"/>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69eef59b-4fb6-4551-80fa-880d5adf8c10" xsi:nil="true"/>
    <_ip_UnifiedCompliancePolicyProperties xmlns="http://schemas.microsoft.com/sharepoint/v3" xsi:nil="true"/>
    <Processed xmlns="704fe8ed-9af7-42bb-ab2d-7383d487533c">true</Processed>
    <lcf76f155ced4ddcb4097134ff3c332f xmlns="704fe8ed-9af7-42bb-ab2d-7383d487533c">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D32159C95269649829869F39D3D78A7" ma:contentTypeVersion="19" ma:contentTypeDescription="Create a new document." ma:contentTypeScope="" ma:versionID="1a2d33048aced3fc96af3c7c7b89deea">
  <xsd:schema xmlns:xsd="http://www.w3.org/2001/XMLSchema" xmlns:xs="http://www.w3.org/2001/XMLSchema" xmlns:p="http://schemas.microsoft.com/office/2006/metadata/properties" xmlns:ns1="http://schemas.microsoft.com/sharepoint/v3" xmlns:ns2="69eef59b-4fb6-4551-80fa-880d5adf8c10" xmlns:ns3="704fe8ed-9af7-42bb-ab2d-7383d487533c" targetNamespace="http://schemas.microsoft.com/office/2006/metadata/properties" ma:root="true" ma:fieldsID="fa495fdc121c5706b94e864a694dff84" ns1:_="" ns2:_="" ns3:_="">
    <xsd:import namespace="http://schemas.microsoft.com/sharepoint/v3"/>
    <xsd:import namespace="69eef59b-4fb6-4551-80fa-880d5adf8c10"/>
    <xsd:import namespace="704fe8ed-9af7-42bb-ab2d-7383d487533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1:_ip_UnifiedCompliancePolicyProperties" minOccurs="0"/>
                <xsd:element ref="ns1:_ip_UnifiedCompliancePolicyUIAction" minOccurs="0"/>
                <xsd:element ref="ns3:MediaLengthInSeconds" minOccurs="0"/>
                <xsd:element ref="ns3:Processed" minOccurs="0"/>
                <xsd:element ref="ns3:MediaServiceLocation"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7" nillable="true" ma:displayName="Unified Compliance Policy Properties" ma:hidden="true" ma:internalName="_ip_UnifiedCompliancePolicyProperties">
      <xsd:simpleType>
        <xsd:restriction base="dms:Note"/>
      </xsd:simpleType>
    </xsd:element>
    <xsd:element name="_ip_UnifiedCompliancePolicyUIAction" ma:index="18"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9eef59b-4fb6-4551-80fa-880d5adf8c1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bdc2c101-171c-4685-bb13-f9d5109e079d}" ma:internalName="TaxCatchAll" ma:showField="CatchAllData" ma:web="69eef59b-4fb6-4551-80fa-880d5adf8c1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04fe8ed-9af7-42bb-ab2d-7383d487533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Processed" ma:index="20" nillable="true" ma:displayName="Processed" ma:default="1" ma:format="Dropdown" ma:internalName="Processed">
      <xsd:simpleType>
        <xsd:restriction base="dms:Boolean"/>
      </xsd:simpleType>
    </xsd:element>
    <xsd:element name="MediaServiceLocation" ma:index="21" nillable="true" ma:displayName="Location" ma:internalName="MediaServiceLocation" ma:readOnly="true">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835911A-F1BD-4339-BE34-E6EEE329BC09}">
  <ds:schemaRefs>
    <ds:schemaRef ds:uri="http://schemas.microsoft.com/sharepoint/v3/contenttype/forms"/>
  </ds:schemaRefs>
</ds:datastoreItem>
</file>

<file path=customXml/itemProps2.xml><?xml version="1.0" encoding="utf-8"?>
<ds:datastoreItem xmlns:ds="http://schemas.openxmlformats.org/officeDocument/2006/customXml" ds:itemID="{20A86C6C-2734-4122-BD6E-E0398354FAC1}">
  <ds:schemaRefs>
    <ds:schemaRef ds:uri="http://schemas.microsoft.com/office/2006/documentManagement/types"/>
    <ds:schemaRef ds:uri="http://purl.org/dc/terms/"/>
    <ds:schemaRef ds:uri="http://schemas.openxmlformats.org/package/2006/metadata/core-properties"/>
    <ds:schemaRef ds:uri="http://purl.org/dc/dcmitype/"/>
    <ds:schemaRef ds:uri="83fc2f16-0369-425b-b575-dd653ffbac19"/>
    <ds:schemaRef ds:uri="http://purl.org/dc/elements/1.1/"/>
    <ds:schemaRef ds:uri="http://schemas.microsoft.com/office/2006/metadata/properties"/>
    <ds:schemaRef ds:uri="http://schemas.microsoft.com/office/infopath/2007/PartnerControls"/>
    <ds:schemaRef ds:uri="d3a99637-98be-49b4-957d-43c4e4c08441"/>
    <ds:schemaRef ds:uri="http://www.w3.org/XML/1998/namespace"/>
  </ds:schemaRefs>
</ds:datastoreItem>
</file>

<file path=customXml/itemProps3.xml><?xml version="1.0" encoding="utf-8"?>
<ds:datastoreItem xmlns:ds="http://schemas.openxmlformats.org/officeDocument/2006/customXml" ds:itemID="{E3FF8F90-B186-46F4-B422-2BE85BA012FF}"/>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28177</TotalTime>
  <Words>1584</Words>
  <Application>Microsoft Office PowerPoint</Application>
  <PresentationFormat>Widescreen</PresentationFormat>
  <Paragraphs>150</Paragraphs>
  <Slides>16</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Aptos</vt:lpstr>
      <vt:lpstr>Aptos Narrow</vt:lpstr>
      <vt:lpstr>Arial</vt:lpstr>
      <vt:lpstr>Calibri</vt:lpstr>
      <vt:lpstr>Gotham Rounded Medium</vt:lpstr>
      <vt:lpstr>Merriweather Sans</vt:lpstr>
      <vt:lpstr>Raleway</vt:lpstr>
      <vt:lpstr>1_Office Theme</vt:lpstr>
      <vt:lpstr>              </vt:lpstr>
      <vt:lpstr>Topics</vt:lpstr>
      <vt:lpstr>Overview of MassHire/NextGen Careers Training Partnership </vt:lpstr>
      <vt:lpstr>What is NextGen Careers? </vt:lpstr>
      <vt:lpstr>NextGen Careers Core Components </vt:lpstr>
      <vt:lpstr>NextGen Careers Service Delivery Areas </vt:lpstr>
      <vt:lpstr>Program Model: MassHire/NextGen Careers Shared Customers </vt:lpstr>
      <vt:lpstr>Program Model: MassHire/NextGen Careers Shared Customers…continued  </vt:lpstr>
      <vt:lpstr>Roles and Responsibilities of NextGen Careers and MassHire Career Center Staff </vt:lpstr>
      <vt:lpstr>Roles and Responsibilities of NextGen Careers and MassHire Career Center Staff </vt:lpstr>
      <vt:lpstr>Roles and Responsibilities of NextGen Careers and MassHire Career Center Staff </vt:lpstr>
      <vt:lpstr>MOSES Data Entry </vt:lpstr>
      <vt:lpstr>Voucher Payments </vt:lpstr>
      <vt:lpstr>NextGen Careers/ MassHire SPOC Crosswalk</vt:lpstr>
      <vt:lpstr>Next Steps</vt:lpstr>
      <vt:lpstr>PowerPoint Presentation</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Rhatigan, John (DCS)</dc:creator>
  <cp:lastModifiedBy>Seifried, Leslie (DCS)</cp:lastModifiedBy>
  <cp:revision>31</cp:revision>
  <dcterms:created xsi:type="dcterms:W3CDTF">2024-07-24T15:18:09Z</dcterms:created>
  <dcterms:modified xsi:type="dcterms:W3CDTF">2024-10-01T17:17:12Z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0x010100AD32159C95269649829869F39D3D78A7</vt:lpwstr>
  </property>
</Properties>
</file>