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7"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2" d="100"/>
          <a:sy n="142" d="100"/>
        </p:scale>
        <p:origin x="714" y="12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65ac7b1997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65ac7b199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6ef6a63e9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6ef6a63e9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6ae6d96acd_1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 name="Google Shape;224;g6ae6d96acd_1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7576a7c480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0" name="Google Shape;230;g7576a7c48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7576a7c480_0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6" name="Google Shape;236;g7576a7c480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75e44f238d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75e44f238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g75e44f238d_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8" name="Google Shape;248;g75e44f238d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75e44f238d_0_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75e44f238d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75e44f238d_0_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0" name="Google Shape;260;g75e44f238d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65ac7b1997_0_15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 name="Google Shape;170;g65ac7b1997_0_1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65ac7b1997_0_14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65ac7b1997_0_1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65ac7b1997_0_12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65ac7b1997_0_1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65ac7b1997_0_13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65ac7b1997_0_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6ae6d96acd_1_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 name="Google Shape;194;g6ae6d96acd_1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6ae6d96acd_1_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6ae6d96acd_1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g6ae6d96acd_1_3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6" name="Google Shape;206;g6ae6d96acd_1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g6ae6d96acd_1_2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2" name="Google Shape;212;g6ae6d96acd_1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61"/>
        <p:cNvGrpSpPr/>
        <p:nvPr/>
      </p:nvGrpSpPr>
      <p:grpSpPr>
        <a:xfrm>
          <a:off x="0" y="0"/>
          <a:ext cx="0" cy="0"/>
          <a:chOff x="0" y="0"/>
          <a:chExt cx="0" cy="0"/>
        </a:xfrm>
      </p:grpSpPr>
      <p:sp>
        <p:nvSpPr>
          <p:cNvPr id="62" name="Google Shape;62;p14"/>
          <p:cNvSpPr/>
          <p:nvPr/>
        </p:nvSpPr>
        <p:spPr>
          <a:xfrm>
            <a:off x="0" y="-10580"/>
            <a:ext cx="9144000" cy="3289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3" name="Google Shape;63;p14"/>
          <p:cNvSpPr txBox="1">
            <a:spLocks noGrp="1"/>
          </p:cNvSpPr>
          <p:nvPr>
            <p:ph type="title"/>
          </p:nvPr>
        </p:nvSpPr>
        <p:spPr>
          <a:xfrm>
            <a:off x="457200" y="729368"/>
            <a:ext cx="6400800" cy="855900"/>
          </a:xfrm>
          <a:prstGeom prst="rect">
            <a:avLst/>
          </a:prstGeom>
          <a:noFill/>
          <a:ln>
            <a:noFill/>
          </a:ln>
        </p:spPr>
        <p:txBody>
          <a:bodyPr spcFirstLastPara="1" wrap="square" lIns="0" tIns="45700" rIns="0" bIns="45700" anchor="b" anchorCtr="0">
            <a:noAutofit/>
          </a:bodyPr>
          <a:lstStyle>
            <a:lvl1pPr lvl="0" algn="l" rtl="0">
              <a:lnSpc>
                <a:spcPct val="80000"/>
              </a:lnSpc>
              <a:spcBef>
                <a:spcPts val="0"/>
              </a:spcBef>
              <a:spcAft>
                <a:spcPts val="0"/>
              </a:spcAft>
              <a:buClr>
                <a:srgbClr val="FFFFFF"/>
              </a:buClr>
              <a:buSzPts val="5400"/>
              <a:buFont typeface="Calibri"/>
              <a:buNone/>
              <a:defRPr sz="5400" b="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4" name="Google Shape;64;p14"/>
          <p:cNvSpPr txBox="1">
            <a:spLocks noGrp="1"/>
          </p:cNvSpPr>
          <p:nvPr>
            <p:ph type="body" idx="1"/>
          </p:nvPr>
        </p:nvSpPr>
        <p:spPr>
          <a:xfrm>
            <a:off x="457200" y="1714897"/>
            <a:ext cx="6597600" cy="559500"/>
          </a:xfrm>
          <a:prstGeom prst="rect">
            <a:avLst/>
          </a:prstGeom>
          <a:noFill/>
          <a:ln>
            <a:noFill/>
          </a:ln>
        </p:spPr>
        <p:txBody>
          <a:bodyPr spcFirstLastPara="1" wrap="square" lIns="0" tIns="45700" rIns="0" bIns="45700" anchor="t" anchorCtr="0">
            <a:noAutofit/>
          </a:bodyPr>
          <a:lstStyle>
            <a:lvl1pPr marL="457200" lvl="0" indent="-228600" algn="l" rtl="0">
              <a:lnSpc>
                <a:spcPct val="80000"/>
              </a:lnSpc>
              <a:spcBef>
                <a:spcPts val="1800"/>
              </a:spcBef>
              <a:spcAft>
                <a:spcPts val="0"/>
              </a:spcAft>
              <a:buSzPts val="3200"/>
              <a:buNone/>
              <a:defRPr sz="3200">
                <a:solidFill>
                  <a:srgbClr val="FDD809"/>
                </a:solidFill>
              </a:defRPr>
            </a:lvl1pPr>
            <a:lvl2pPr marL="914400" lvl="1" indent="-228600" algn="l" rtl="0">
              <a:lnSpc>
                <a:spcPct val="90000"/>
              </a:lnSpc>
              <a:spcBef>
                <a:spcPts val="900"/>
              </a:spcBef>
              <a:spcAft>
                <a:spcPts val="0"/>
              </a:spcAft>
              <a:buSzPts val="2800"/>
              <a:buNone/>
              <a:defRPr sz="2800">
                <a:solidFill>
                  <a:srgbClr val="FFFFFF"/>
                </a:solidFill>
              </a:defRPr>
            </a:lvl2pPr>
            <a:lvl3pPr marL="1371600" lvl="2" indent="-228600" algn="l" rtl="0">
              <a:lnSpc>
                <a:spcPct val="90000"/>
              </a:lnSpc>
              <a:spcBef>
                <a:spcPts val="900"/>
              </a:spcBef>
              <a:spcAft>
                <a:spcPts val="0"/>
              </a:spcAft>
              <a:buSzPts val="2400"/>
              <a:buNone/>
              <a:defRPr sz="2400">
                <a:solidFill>
                  <a:srgbClr val="FFFFFF"/>
                </a:solidFill>
              </a:defRPr>
            </a:lvl3pPr>
            <a:lvl4pPr marL="1828800" lvl="3" indent="-228600" algn="l" rtl="0">
              <a:lnSpc>
                <a:spcPct val="90000"/>
              </a:lnSpc>
              <a:spcBef>
                <a:spcPts val="900"/>
              </a:spcBef>
              <a:spcAft>
                <a:spcPts val="0"/>
              </a:spcAft>
              <a:buSzPts val="2400"/>
              <a:buNone/>
              <a:defRPr sz="2400">
                <a:solidFill>
                  <a:srgbClr val="FFFFFF"/>
                </a:solidFill>
              </a:defRPr>
            </a:lvl4pPr>
            <a:lvl5pPr marL="2286000" lvl="4" indent="-228600" algn="l" rtl="0">
              <a:lnSpc>
                <a:spcPct val="90000"/>
              </a:lnSpc>
              <a:spcBef>
                <a:spcPts val="900"/>
              </a:spcBef>
              <a:spcAft>
                <a:spcPts val="0"/>
              </a:spcAft>
              <a:buSzPts val="2400"/>
              <a:buNone/>
              <a:defRPr sz="2400">
                <a:solidFill>
                  <a:srgbClr val="FFFFFF"/>
                </a:solidFill>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
        <p:nvSpPr>
          <p:cNvPr id="65" name="Google Shape;65;p14"/>
          <p:cNvSpPr txBox="1">
            <a:spLocks noGrp="1"/>
          </p:cNvSpPr>
          <p:nvPr>
            <p:ph type="body" idx="2"/>
          </p:nvPr>
        </p:nvSpPr>
        <p:spPr>
          <a:xfrm>
            <a:off x="457200" y="2902744"/>
            <a:ext cx="5035500" cy="223200"/>
          </a:xfrm>
          <a:prstGeom prst="rect">
            <a:avLst/>
          </a:prstGeom>
          <a:noFill/>
          <a:ln>
            <a:noFill/>
          </a:ln>
        </p:spPr>
        <p:txBody>
          <a:bodyPr spcFirstLastPara="1" wrap="square" lIns="0" tIns="45700" rIns="0" bIns="45700" anchor="t" anchorCtr="0">
            <a:noAutofit/>
          </a:bodyPr>
          <a:lstStyle>
            <a:lvl1pPr marL="457200" lvl="0" indent="-228600" algn="l" rtl="0">
              <a:lnSpc>
                <a:spcPct val="90000"/>
              </a:lnSpc>
              <a:spcBef>
                <a:spcPts val="1800"/>
              </a:spcBef>
              <a:spcAft>
                <a:spcPts val="0"/>
              </a:spcAft>
              <a:buSzPts val="1800"/>
              <a:buNone/>
              <a:defRPr sz="1800">
                <a:solidFill>
                  <a:srgbClr val="FFFFFF"/>
                </a:solidFill>
              </a:defRPr>
            </a:lvl1pPr>
            <a:lvl2pPr marL="914400" lvl="1" indent="-228600" algn="l" rtl="0">
              <a:lnSpc>
                <a:spcPct val="90000"/>
              </a:lnSpc>
              <a:spcBef>
                <a:spcPts val="900"/>
              </a:spcBef>
              <a:spcAft>
                <a:spcPts val="0"/>
              </a:spcAft>
              <a:buSzPts val="2800"/>
              <a:buNone/>
              <a:defRPr sz="2800">
                <a:solidFill>
                  <a:srgbClr val="FFFFFF"/>
                </a:solidFill>
              </a:defRPr>
            </a:lvl2pPr>
            <a:lvl3pPr marL="1371600" lvl="2" indent="-228600" algn="l" rtl="0">
              <a:lnSpc>
                <a:spcPct val="90000"/>
              </a:lnSpc>
              <a:spcBef>
                <a:spcPts val="900"/>
              </a:spcBef>
              <a:spcAft>
                <a:spcPts val="0"/>
              </a:spcAft>
              <a:buSzPts val="2400"/>
              <a:buNone/>
              <a:defRPr sz="2400">
                <a:solidFill>
                  <a:srgbClr val="FFFFFF"/>
                </a:solidFill>
              </a:defRPr>
            </a:lvl3pPr>
            <a:lvl4pPr marL="1828800" lvl="3" indent="-228600" algn="l" rtl="0">
              <a:lnSpc>
                <a:spcPct val="90000"/>
              </a:lnSpc>
              <a:spcBef>
                <a:spcPts val="900"/>
              </a:spcBef>
              <a:spcAft>
                <a:spcPts val="0"/>
              </a:spcAft>
              <a:buSzPts val="2400"/>
              <a:buNone/>
              <a:defRPr sz="2400">
                <a:solidFill>
                  <a:srgbClr val="FFFFFF"/>
                </a:solidFill>
              </a:defRPr>
            </a:lvl4pPr>
            <a:lvl5pPr marL="2286000" lvl="4" indent="-228600" algn="l" rtl="0">
              <a:lnSpc>
                <a:spcPct val="90000"/>
              </a:lnSpc>
              <a:spcBef>
                <a:spcPts val="900"/>
              </a:spcBef>
              <a:spcAft>
                <a:spcPts val="0"/>
              </a:spcAft>
              <a:buSzPts val="2400"/>
              <a:buNone/>
              <a:defRPr sz="2400">
                <a:solidFill>
                  <a:srgbClr val="FFFFFF"/>
                </a:solidFill>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
        <p:nvSpPr>
          <p:cNvPr id="66" name="Google Shape;66;p14"/>
          <p:cNvSpPr txBox="1">
            <a:spLocks noGrp="1"/>
          </p:cNvSpPr>
          <p:nvPr>
            <p:ph type="body" idx="3"/>
          </p:nvPr>
        </p:nvSpPr>
        <p:spPr>
          <a:xfrm>
            <a:off x="457200" y="3852850"/>
            <a:ext cx="3229500" cy="1094400"/>
          </a:xfrm>
          <a:prstGeom prst="rect">
            <a:avLst/>
          </a:prstGeom>
          <a:noFill/>
          <a:ln>
            <a:noFill/>
          </a:ln>
        </p:spPr>
        <p:txBody>
          <a:bodyPr spcFirstLastPara="1" wrap="square" lIns="0" tIns="45700" rIns="0" bIns="45700" anchor="t" anchorCtr="0">
            <a:noAutofit/>
          </a:bodyPr>
          <a:lstStyle>
            <a:lvl1pPr marL="457200" lvl="0" indent="-228600" algn="l" rtl="0">
              <a:lnSpc>
                <a:spcPct val="100000"/>
              </a:lnSpc>
              <a:spcBef>
                <a:spcPts val="1800"/>
              </a:spcBef>
              <a:spcAft>
                <a:spcPts val="0"/>
              </a:spcAft>
              <a:buSzPts val="1800"/>
              <a:buNone/>
              <a:defRPr sz="1800">
                <a:solidFill>
                  <a:srgbClr val="7F7F7F"/>
                </a:solidFill>
              </a:defRPr>
            </a:lvl1pPr>
            <a:lvl2pPr marL="914400" lvl="1" indent="-228600" algn="l" rtl="0">
              <a:lnSpc>
                <a:spcPct val="90000"/>
              </a:lnSpc>
              <a:spcBef>
                <a:spcPts val="900"/>
              </a:spcBef>
              <a:spcAft>
                <a:spcPts val="0"/>
              </a:spcAft>
              <a:buSzPts val="2800"/>
              <a:buNone/>
              <a:defRPr sz="2800">
                <a:solidFill>
                  <a:srgbClr val="FFFFFF"/>
                </a:solidFill>
              </a:defRPr>
            </a:lvl2pPr>
            <a:lvl3pPr marL="1371600" lvl="2" indent="-228600" algn="l" rtl="0">
              <a:lnSpc>
                <a:spcPct val="90000"/>
              </a:lnSpc>
              <a:spcBef>
                <a:spcPts val="900"/>
              </a:spcBef>
              <a:spcAft>
                <a:spcPts val="0"/>
              </a:spcAft>
              <a:buSzPts val="2400"/>
              <a:buNone/>
              <a:defRPr sz="2400">
                <a:solidFill>
                  <a:srgbClr val="FFFFFF"/>
                </a:solidFill>
              </a:defRPr>
            </a:lvl3pPr>
            <a:lvl4pPr marL="1828800" lvl="3" indent="-228600" algn="l" rtl="0">
              <a:lnSpc>
                <a:spcPct val="90000"/>
              </a:lnSpc>
              <a:spcBef>
                <a:spcPts val="900"/>
              </a:spcBef>
              <a:spcAft>
                <a:spcPts val="0"/>
              </a:spcAft>
              <a:buSzPts val="2400"/>
              <a:buNone/>
              <a:defRPr sz="2400">
                <a:solidFill>
                  <a:srgbClr val="FFFFFF"/>
                </a:solidFill>
              </a:defRPr>
            </a:lvl4pPr>
            <a:lvl5pPr marL="2286000" lvl="4" indent="-228600" algn="l" rtl="0">
              <a:lnSpc>
                <a:spcPct val="90000"/>
              </a:lnSpc>
              <a:spcBef>
                <a:spcPts val="900"/>
              </a:spcBef>
              <a:spcAft>
                <a:spcPts val="0"/>
              </a:spcAft>
              <a:buSzPts val="2400"/>
              <a:buNone/>
              <a:defRPr sz="2400">
                <a:solidFill>
                  <a:srgbClr val="FFFFFF"/>
                </a:solidFill>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
        <p:nvSpPr>
          <p:cNvPr id="67" name="Google Shape;67;p14"/>
          <p:cNvSpPr/>
          <p:nvPr/>
        </p:nvSpPr>
        <p:spPr>
          <a:xfrm rot="10800000">
            <a:off x="7358191" y="-10591"/>
            <a:ext cx="1801200" cy="3289500"/>
          </a:xfrm>
          <a:prstGeom prst="rtTriangle">
            <a:avLst/>
          </a:prstGeom>
          <a:solidFill>
            <a:srgbClr val="45A78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Calibri"/>
              <a:ea typeface="Calibri"/>
              <a:cs typeface="Calibri"/>
              <a:sym typeface="Calibri"/>
            </a:endParaRPr>
          </a:p>
        </p:txBody>
      </p:sp>
      <p:pic>
        <p:nvPicPr>
          <p:cNvPr id="68" name="Google Shape;68;p14"/>
          <p:cNvPicPr preferRelativeResize="0"/>
          <p:nvPr/>
        </p:nvPicPr>
        <p:blipFill rotWithShape="1">
          <a:blip r:embed="rId2">
            <a:alphaModFix/>
          </a:blip>
          <a:srcRect/>
          <a:stretch/>
        </p:blipFill>
        <p:spPr>
          <a:xfrm>
            <a:off x="5540501" y="3286125"/>
            <a:ext cx="2642730" cy="1771650"/>
          </a:xfrm>
          <a:prstGeom prst="rect">
            <a:avLst/>
          </a:prstGeom>
          <a:noFill/>
          <a:ln>
            <a:noFill/>
          </a:ln>
        </p:spPr>
      </p:pic>
      <p:sp>
        <p:nvSpPr>
          <p:cNvPr id="69" name="Google Shape;69;p14"/>
          <p:cNvSpPr txBox="1">
            <a:spLocks noGrp="1"/>
          </p:cNvSpPr>
          <p:nvPr>
            <p:ph type="sldNum" idx="12"/>
          </p:nvPr>
        </p:nvSpPr>
        <p:spPr>
          <a:xfrm>
            <a:off x="8556784" y="4749851"/>
            <a:ext cx="548700" cy="393600"/>
          </a:xfrm>
          <a:prstGeom prst="rect">
            <a:avLst/>
          </a:prstGeom>
        </p:spPr>
        <p:txBody>
          <a:bodyPr spcFirstLastPara="1" wrap="square" lIns="0" tIns="45700" rIns="0" bIns="45700" anchor="t" anchorCtr="0">
            <a:noAutofit/>
          </a:bodyPr>
          <a:lstStyle>
            <a:lvl1pPr lvl="0" rtl="0">
              <a:buNone/>
              <a:defRPr sz="1300">
                <a:solidFill>
                  <a:srgbClr val="FDD809"/>
                </a:solidFill>
              </a:defRPr>
            </a:lvl1pPr>
            <a:lvl2pPr lvl="1" rtl="0">
              <a:buNone/>
              <a:defRPr sz="1300">
                <a:solidFill>
                  <a:srgbClr val="FDD809"/>
                </a:solidFill>
              </a:defRPr>
            </a:lvl2pPr>
            <a:lvl3pPr lvl="2" rtl="0">
              <a:buNone/>
              <a:defRPr sz="1300">
                <a:solidFill>
                  <a:srgbClr val="FDD809"/>
                </a:solidFill>
              </a:defRPr>
            </a:lvl3pPr>
            <a:lvl4pPr lvl="3" rtl="0">
              <a:buNone/>
              <a:defRPr sz="1300">
                <a:solidFill>
                  <a:srgbClr val="FDD809"/>
                </a:solidFill>
              </a:defRPr>
            </a:lvl4pPr>
            <a:lvl5pPr lvl="4" rtl="0">
              <a:buNone/>
              <a:defRPr sz="1300">
                <a:solidFill>
                  <a:srgbClr val="FDD809"/>
                </a:solidFill>
              </a:defRPr>
            </a:lvl5pPr>
            <a:lvl6pPr lvl="5" rtl="0">
              <a:buNone/>
              <a:defRPr sz="1300">
                <a:solidFill>
                  <a:srgbClr val="FDD809"/>
                </a:solidFill>
              </a:defRPr>
            </a:lvl6pPr>
            <a:lvl7pPr lvl="6" rtl="0">
              <a:buNone/>
              <a:defRPr sz="1300">
                <a:solidFill>
                  <a:srgbClr val="FDD809"/>
                </a:solidFill>
              </a:defRPr>
            </a:lvl7pPr>
            <a:lvl8pPr lvl="7" rtl="0">
              <a:buNone/>
              <a:defRPr sz="1300">
                <a:solidFill>
                  <a:srgbClr val="FDD809"/>
                </a:solidFill>
              </a:defRPr>
            </a:lvl8pPr>
            <a:lvl9pPr lvl="8" rtl="0">
              <a:buNone/>
              <a:defRPr sz="1300">
                <a:solidFill>
                  <a:srgbClr val="FDD809"/>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125"/>
        <p:cNvGrpSpPr/>
        <p:nvPr/>
      </p:nvGrpSpPr>
      <p:grpSpPr>
        <a:xfrm>
          <a:off x="0" y="0"/>
          <a:ext cx="0" cy="0"/>
          <a:chOff x="0" y="0"/>
          <a:chExt cx="0" cy="0"/>
        </a:xfrm>
      </p:grpSpPr>
      <p:sp>
        <p:nvSpPr>
          <p:cNvPr id="126" name="Google Shape;126;p23"/>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27" name="Google Shape;127;p23"/>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000">
                <a:solidFill>
                  <a:srgbClr val="042B4A"/>
                </a:solidFill>
                <a:latin typeface="Calibri"/>
                <a:ea typeface="Calibri"/>
                <a:cs typeface="Calibri"/>
                <a:sym typeface="Calibri"/>
              </a:defRPr>
            </a:lvl1pPr>
            <a:lvl2pPr marL="0" lvl="1" indent="0" algn="r" rtl="0">
              <a:spcBef>
                <a:spcPts val="0"/>
              </a:spcBef>
              <a:buNone/>
              <a:defRPr sz="1000">
                <a:solidFill>
                  <a:srgbClr val="042B4A"/>
                </a:solidFill>
                <a:latin typeface="Calibri"/>
                <a:ea typeface="Calibri"/>
                <a:cs typeface="Calibri"/>
                <a:sym typeface="Calibri"/>
              </a:defRPr>
            </a:lvl2pPr>
            <a:lvl3pPr marL="0" lvl="2" indent="0" algn="r" rtl="0">
              <a:spcBef>
                <a:spcPts val="0"/>
              </a:spcBef>
              <a:buNone/>
              <a:defRPr sz="1000">
                <a:solidFill>
                  <a:srgbClr val="042B4A"/>
                </a:solidFill>
                <a:latin typeface="Calibri"/>
                <a:ea typeface="Calibri"/>
                <a:cs typeface="Calibri"/>
                <a:sym typeface="Calibri"/>
              </a:defRPr>
            </a:lvl3pPr>
            <a:lvl4pPr marL="0" lvl="3" indent="0" algn="r" rtl="0">
              <a:spcBef>
                <a:spcPts val="0"/>
              </a:spcBef>
              <a:buNone/>
              <a:defRPr sz="1000">
                <a:solidFill>
                  <a:srgbClr val="042B4A"/>
                </a:solidFill>
                <a:latin typeface="Calibri"/>
                <a:ea typeface="Calibri"/>
                <a:cs typeface="Calibri"/>
                <a:sym typeface="Calibri"/>
              </a:defRPr>
            </a:lvl4pPr>
            <a:lvl5pPr marL="0" lvl="4" indent="0" algn="r" rtl="0">
              <a:spcBef>
                <a:spcPts val="0"/>
              </a:spcBef>
              <a:buNone/>
              <a:defRPr sz="1000">
                <a:solidFill>
                  <a:srgbClr val="042B4A"/>
                </a:solidFill>
                <a:latin typeface="Calibri"/>
                <a:ea typeface="Calibri"/>
                <a:cs typeface="Calibri"/>
                <a:sym typeface="Calibri"/>
              </a:defRPr>
            </a:lvl5pPr>
            <a:lvl6pPr marL="0" lvl="5" indent="0" algn="r" rtl="0">
              <a:spcBef>
                <a:spcPts val="0"/>
              </a:spcBef>
              <a:buNone/>
              <a:defRPr sz="1000">
                <a:solidFill>
                  <a:srgbClr val="042B4A"/>
                </a:solidFill>
                <a:latin typeface="Calibri"/>
                <a:ea typeface="Calibri"/>
                <a:cs typeface="Calibri"/>
                <a:sym typeface="Calibri"/>
              </a:defRPr>
            </a:lvl6pPr>
            <a:lvl7pPr marL="0" lvl="6" indent="0" algn="r" rtl="0">
              <a:spcBef>
                <a:spcPts val="0"/>
              </a:spcBef>
              <a:buNone/>
              <a:defRPr sz="1000">
                <a:solidFill>
                  <a:srgbClr val="042B4A"/>
                </a:solidFill>
                <a:latin typeface="Calibri"/>
                <a:ea typeface="Calibri"/>
                <a:cs typeface="Calibri"/>
                <a:sym typeface="Calibri"/>
              </a:defRPr>
            </a:lvl7pPr>
            <a:lvl8pPr marL="0" lvl="7" indent="0" algn="r" rtl="0">
              <a:spcBef>
                <a:spcPts val="0"/>
              </a:spcBef>
              <a:buNone/>
              <a:defRPr sz="1000">
                <a:solidFill>
                  <a:srgbClr val="042B4A"/>
                </a:solidFill>
                <a:latin typeface="Calibri"/>
                <a:ea typeface="Calibri"/>
                <a:cs typeface="Calibri"/>
                <a:sym typeface="Calibri"/>
              </a:defRPr>
            </a:lvl8pPr>
            <a:lvl9pPr marL="0" lvl="8" indent="0" algn="r" rtl="0">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128" name="Google Shape;128;p23"/>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hart">
  <p:cSld name="Chart">
    <p:spTree>
      <p:nvGrpSpPr>
        <p:cNvPr id="1" name="Shape 129"/>
        <p:cNvGrpSpPr/>
        <p:nvPr/>
      </p:nvGrpSpPr>
      <p:grpSpPr>
        <a:xfrm>
          <a:off x="0" y="0"/>
          <a:ext cx="0" cy="0"/>
          <a:chOff x="0" y="0"/>
          <a:chExt cx="0" cy="0"/>
        </a:xfrm>
      </p:grpSpPr>
      <p:sp>
        <p:nvSpPr>
          <p:cNvPr id="130" name="Google Shape;130;p24"/>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31" name="Google Shape;131;p24"/>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000">
                <a:solidFill>
                  <a:srgbClr val="042B4A"/>
                </a:solidFill>
                <a:latin typeface="Calibri"/>
                <a:ea typeface="Calibri"/>
                <a:cs typeface="Calibri"/>
                <a:sym typeface="Calibri"/>
              </a:defRPr>
            </a:lvl1pPr>
            <a:lvl2pPr marL="0" lvl="1" indent="0" algn="r" rtl="0">
              <a:spcBef>
                <a:spcPts val="0"/>
              </a:spcBef>
              <a:buNone/>
              <a:defRPr sz="1000">
                <a:solidFill>
                  <a:srgbClr val="042B4A"/>
                </a:solidFill>
                <a:latin typeface="Calibri"/>
                <a:ea typeface="Calibri"/>
                <a:cs typeface="Calibri"/>
                <a:sym typeface="Calibri"/>
              </a:defRPr>
            </a:lvl2pPr>
            <a:lvl3pPr marL="0" lvl="2" indent="0" algn="r" rtl="0">
              <a:spcBef>
                <a:spcPts val="0"/>
              </a:spcBef>
              <a:buNone/>
              <a:defRPr sz="1000">
                <a:solidFill>
                  <a:srgbClr val="042B4A"/>
                </a:solidFill>
                <a:latin typeface="Calibri"/>
                <a:ea typeface="Calibri"/>
                <a:cs typeface="Calibri"/>
                <a:sym typeface="Calibri"/>
              </a:defRPr>
            </a:lvl3pPr>
            <a:lvl4pPr marL="0" lvl="3" indent="0" algn="r" rtl="0">
              <a:spcBef>
                <a:spcPts val="0"/>
              </a:spcBef>
              <a:buNone/>
              <a:defRPr sz="1000">
                <a:solidFill>
                  <a:srgbClr val="042B4A"/>
                </a:solidFill>
                <a:latin typeface="Calibri"/>
                <a:ea typeface="Calibri"/>
                <a:cs typeface="Calibri"/>
                <a:sym typeface="Calibri"/>
              </a:defRPr>
            </a:lvl4pPr>
            <a:lvl5pPr marL="0" lvl="4" indent="0" algn="r" rtl="0">
              <a:spcBef>
                <a:spcPts val="0"/>
              </a:spcBef>
              <a:buNone/>
              <a:defRPr sz="1000">
                <a:solidFill>
                  <a:srgbClr val="042B4A"/>
                </a:solidFill>
                <a:latin typeface="Calibri"/>
                <a:ea typeface="Calibri"/>
                <a:cs typeface="Calibri"/>
                <a:sym typeface="Calibri"/>
              </a:defRPr>
            </a:lvl5pPr>
            <a:lvl6pPr marL="0" lvl="5" indent="0" algn="r" rtl="0">
              <a:spcBef>
                <a:spcPts val="0"/>
              </a:spcBef>
              <a:buNone/>
              <a:defRPr sz="1000">
                <a:solidFill>
                  <a:srgbClr val="042B4A"/>
                </a:solidFill>
                <a:latin typeface="Calibri"/>
                <a:ea typeface="Calibri"/>
                <a:cs typeface="Calibri"/>
                <a:sym typeface="Calibri"/>
              </a:defRPr>
            </a:lvl6pPr>
            <a:lvl7pPr marL="0" lvl="6" indent="0" algn="r" rtl="0">
              <a:spcBef>
                <a:spcPts val="0"/>
              </a:spcBef>
              <a:buNone/>
              <a:defRPr sz="1000">
                <a:solidFill>
                  <a:srgbClr val="042B4A"/>
                </a:solidFill>
                <a:latin typeface="Calibri"/>
                <a:ea typeface="Calibri"/>
                <a:cs typeface="Calibri"/>
                <a:sym typeface="Calibri"/>
              </a:defRPr>
            </a:lvl7pPr>
            <a:lvl8pPr marL="0" lvl="7" indent="0" algn="r" rtl="0">
              <a:spcBef>
                <a:spcPts val="0"/>
              </a:spcBef>
              <a:buNone/>
              <a:defRPr sz="1000">
                <a:solidFill>
                  <a:srgbClr val="042B4A"/>
                </a:solidFill>
                <a:latin typeface="Calibri"/>
                <a:ea typeface="Calibri"/>
                <a:cs typeface="Calibri"/>
                <a:sym typeface="Calibri"/>
              </a:defRPr>
            </a:lvl8pPr>
            <a:lvl9pPr marL="0" lvl="8" indent="0" algn="r" rtl="0">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132" name="Google Shape;132;p24"/>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
        <p:nvSpPr>
          <p:cNvPr id="133" name="Google Shape;133;p24"/>
          <p:cNvSpPr>
            <a:spLocks noGrp="1"/>
          </p:cNvSpPr>
          <p:nvPr>
            <p:ph type="chart" idx="2"/>
          </p:nvPr>
        </p:nvSpPr>
        <p:spPr>
          <a:xfrm>
            <a:off x="457200" y="1166813"/>
            <a:ext cx="8229600" cy="32301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800"/>
              </a:spcBef>
              <a:spcAft>
                <a:spcPts val="0"/>
              </a:spcAft>
              <a:buClr>
                <a:schemeClr val="dk1"/>
              </a:buClr>
              <a:buSzPts val="2800"/>
              <a:buFont typeface="Arial"/>
              <a:buChar char="•"/>
              <a:defRPr sz="2800" b="0" i="0" u="none" strike="noStrike" cap="none">
                <a:solidFill>
                  <a:schemeClr val="dk2"/>
                </a:solidFill>
                <a:latin typeface="Calibri"/>
                <a:ea typeface="Calibri"/>
                <a:cs typeface="Calibri"/>
                <a:sym typeface="Calibri"/>
              </a:defRPr>
            </a:lvl1pPr>
            <a:lvl2pPr marR="0" lvl="1"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R="0" lvl="2"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R="0" lvl="3"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R="0" lvl="4"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134"/>
        <p:cNvGrpSpPr/>
        <p:nvPr/>
      </p:nvGrpSpPr>
      <p:grpSpPr>
        <a:xfrm>
          <a:off x="0" y="0"/>
          <a:ext cx="0" cy="0"/>
          <a:chOff x="0" y="0"/>
          <a:chExt cx="0" cy="0"/>
        </a:xfrm>
      </p:grpSpPr>
      <p:sp>
        <p:nvSpPr>
          <p:cNvPr id="135" name="Google Shape;135;p25"/>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36" name="Google Shape;136;p25"/>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000">
                <a:solidFill>
                  <a:srgbClr val="042B4A"/>
                </a:solidFill>
                <a:latin typeface="Calibri"/>
                <a:ea typeface="Calibri"/>
                <a:cs typeface="Calibri"/>
                <a:sym typeface="Calibri"/>
              </a:defRPr>
            </a:lvl1pPr>
            <a:lvl2pPr marL="0" lvl="1" indent="0" algn="r" rtl="0">
              <a:spcBef>
                <a:spcPts val="0"/>
              </a:spcBef>
              <a:buNone/>
              <a:defRPr sz="1000">
                <a:solidFill>
                  <a:srgbClr val="042B4A"/>
                </a:solidFill>
                <a:latin typeface="Calibri"/>
                <a:ea typeface="Calibri"/>
                <a:cs typeface="Calibri"/>
                <a:sym typeface="Calibri"/>
              </a:defRPr>
            </a:lvl2pPr>
            <a:lvl3pPr marL="0" lvl="2" indent="0" algn="r" rtl="0">
              <a:spcBef>
                <a:spcPts val="0"/>
              </a:spcBef>
              <a:buNone/>
              <a:defRPr sz="1000">
                <a:solidFill>
                  <a:srgbClr val="042B4A"/>
                </a:solidFill>
                <a:latin typeface="Calibri"/>
                <a:ea typeface="Calibri"/>
                <a:cs typeface="Calibri"/>
                <a:sym typeface="Calibri"/>
              </a:defRPr>
            </a:lvl3pPr>
            <a:lvl4pPr marL="0" lvl="3" indent="0" algn="r" rtl="0">
              <a:spcBef>
                <a:spcPts val="0"/>
              </a:spcBef>
              <a:buNone/>
              <a:defRPr sz="1000">
                <a:solidFill>
                  <a:srgbClr val="042B4A"/>
                </a:solidFill>
                <a:latin typeface="Calibri"/>
                <a:ea typeface="Calibri"/>
                <a:cs typeface="Calibri"/>
                <a:sym typeface="Calibri"/>
              </a:defRPr>
            </a:lvl4pPr>
            <a:lvl5pPr marL="0" lvl="4" indent="0" algn="r" rtl="0">
              <a:spcBef>
                <a:spcPts val="0"/>
              </a:spcBef>
              <a:buNone/>
              <a:defRPr sz="1000">
                <a:solidFill>
                  <a:srgbClr val="042B4A"/>
                </a:solidFill>
                <a:latin typeface="Calibri"/>
                <a:ea typeface="Calibri"/>
                <a:cs typeface="Calibri"/>
                <a:sym typeface="Calibri"/>
              </a:defRPr>
            </a:lvl5pPr>
            <a:lvl6pPr marL="0" lvl="5" indent="0" algn="r" rtl="0">
              <a:spcBef>
                <a:spcPts val="0"/>
              </a:spcBef>
              <a:buNone/>
              <a:defRPr sz="1000">
                <a:solidFill>
                  <a:srgbClr val="042B4A"/>
                </a:solidFill>
                <a:latin typeface="Calibri"/>
                <a:ea typeface="Calibri"/>
                <a:cs typeface="Calibri"/>
                <a:sym typeface="Calibri"/>
              </a:defRPr>
            </a:lvl6pPr>
            <a:lvl7pPr marL="0" lvl="6" indent="0" algn="r" rtl="0">
              <a:spcBef>
                <a:spcPts val="0"/>
              </a:spcBef>
              <a:buNone/>
              <a:defRPr sz="1000">
                <a:solidFill>
                  <a:srgbClr val="042B4A"/>
                </a:solidFill>
                <a:latin typeface="Calibri"/>
                <a:ea typeface="Calibri"/>
                <a:cs typeface="Calibri"/>
                <a:sym typeface="Calibri"/>
              </a:defRPr>
            </a:lvl7pPr>
            <a:lvl8pPr marL="0" lvl="7" indent="0" algn="r" rtl="0">
              <a:spcBef>
                <a:spcPts val="0"/>
              </a:spcBef>
              <a:buNone/>
              <a:defRPr sz="1000">
                <a:solidFill>
                  <a:srgbClr val="042B4A"/>
                </a:solidFill>
                <a:latin typeface="Calibri"/>
                <a:ea typeface="Calibri"/>
                <a:cs typeface="Calibri"/>
                <a:sym typeface="Calibri"/>
              </a:defRPr>
            </a:lvl8pPr>
            <a:lvl9pPr marL="0" lvl="8" indent="0" algn="r" rtl="0">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137" name="Google Shape;137;p25"/>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 Images">
  <p:cSld name="2 Images">
    <p:spTree>
      <p:nvGrpSpPr>
        <p:cNvPr id="1" name="Shape 138"/>
        <p:cNvGrpSpPr/>
        <p:nvPr/>
      </p:nvGrpSpPr>
      <p:grpSpPr>
        <a:xfrm>
          <a:off x="0" y="0"/>
          <a:ext cx="0" cy="0"/>
          <a:chOff x="0" y="0"/>
          <a:chExt cx="0" cy="0"/>
        </a:xfrm>
      </p:grpSpPr>
      <p:sp>
        <p:nvSpPr>
          <p:cNvPr id="139" name="Google Shape;139;p26"/>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40" name="Google Shape;140;p26"/>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000">
                <a:solidFill>
                  <a:srgbClr val="042B4A"/>
                </a:solidFill>
                <a:latin typeface="Calibri"/>
                <a:ea typeface="Calibri"/>
                <a:cs typeface="Calibri"/>
                <a:sym typeface="Calibri"/>
              </a:defRPr>
            </a:lvl1pPr>
            <a:lvl2pPr marL="0" lvl="1" indent="0" algn="r" rtl="0">
              <a:spcBef>
                <a:spcPts val="0"/>
              </a:spcBef>
              <a:buNone/>
              <a:defRPr sz="1000">
                <a:solidFill>
                  <a:srgbClr val="042B4A"/>
                </a:solidFill>
                <a:latin typeface="Calibri"/>
                <a:ea typeface="Calibri"/>
                <a:cs typeface="Calibri"/>
                <a:sym typeface="Calibri"/>
              </a:defRPr>
            </a:lvl2pPr>
            <a:lvl3pPr marL="0" lvl="2" indent="0" algn="r" rtl="0">
              <a:spcBef>
                <a:spcPts val="0"/>
              </a:spcBef>
              <a:buNone/>
              <a:defRPr sz="1000">
                <a:solidFill>
                  <a:srgbClr val="042B4A"/>
                </a:solidFill>
                <a:latin typeface="Calibri"/>
                <a:ea typeface="Calibri"/>
                <a:cs typeface="Calibri"/>
                <a:sym typeface="Calibri"/>
              </a:defRPr>
            </a:lvl3pPr>
            <a:lvl4pPr marL="0" lvl="3" indent="0" algn="r" rtl="0">
              <a:spcBef>
                <a:spcPts val="0"/>
              </a:spcBef>
              <a:buNone/>
              <a:defRPr sz="1000">
                <a:solidFill>
                  <a:srgbClr val="042B4A"/>
                </a:solidFill>
                <a:latin typeface="Calibri"/>
                <a:ea typeface="Calibri"/>
                <a:cs typeface="Calibri"/>
                <a:sym typeface="Calibri"/>
              </a:defRPr>
            </a:lvl4pPr>
            <a:lvl5pPr marL="0" lvl="4" indent="0" algn="r" rtl="0">
              <a:spcBef>
                <a:spcPts val="0"/>
              </a:spcBef>
              <a:buNone/>
              <a:defRPr sz="1000">
                <a:solidFill>
                  <a:srgbClr val="042B4A"/>
                </a:solidFill>
                <a:latin typeface="Calibri"/>
                <a:ea typeface="Calibri"/>
                <a:cs typeface="Calibri"/>
                <a:sym typeface="Calibri"/>
              </a:defRPr>
            </a:lvl5pPr>
            <a:lvl6pPr marL="0" lvl="5" indent="0" algn="r" rtl="0">
              <a:spcBef>
                <a:spcPts val="0"/>
              </a:spcBef>
              <a:buNone/>
              <a:defRPr sz="1000">
                <a:solidFill>
                  <a:srgbClr val="042B4A"/>
                </a:solidFill>
                <a:latin typeface="Calibri"/>
                <a:ea typeface="Calibri"/>
                <a:cs typeface="Calibri"/>
                <a:sym typeface="Calibri"/>
              </a:defRPr>
            </a:lvl6pPr>
            <a:lvl7pPr marL="0" lvl="6" indent="0" algn="r" rtl="0">
              <a:spcBef>
                <a:spcPts val="0"/>
              </a:spcBef>
              <a:buNone/>
              <a:defRPr sz="1000">
                <a:solidFill>
                  <a:srgbClr val="042B4A"/>
                </a:solidFill>
                <a:latin typeface="Calibri"/>
                <a:ea typeface="Calibri"/>
                <a:cs typeface="Calibri"/>
                <a:sym typeface="Calibri"/>
              </a:defRPr>
            </a:lvl7pPr>
            <a:lvl8pPr marL="0" lvl="7" indent="0" algn="r" rtl="0">
              <a:spcBef>
                <a:spcPts val="0"/>
              </a:spcBef>
              <a:buNone/>
              <a:defRPr sz="1000">
                <a:solidFill>
                  <a:srgbClr val="042B4A"/>
                </a:solidFill>
                <a:latin typeface="Calibri"/>
                <a:ea typeface="Calibri"/>
                <a:cs typeface="Calibri"/>
                <a:sym typeface="Calibri"/>
              </a:defRPr>
            </a:lvl8pPr>
            <a:lvl9pPr marL="0" lvl="8" indent="0" algn="r" rtl="0">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141" name="Google Shape;141;p26"/>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
        <p:nvSpPr>
          <p:cNvPr id="142" name="Google Shape;142;p26"/>
          <p:cNvSpPr>
            <a:spLocks noGrp="1"/>
          </p:cNvSpPr>
          <p:nvPr>
            <p:ph type="pic" idx="2"/>
          </p:nvPr>
        </p:nvSpPr>
        <p:spPr>
          <a:xfrm>
            <a:off x="0" y="912091"/>
            <a:ext cx="4582500" cy="3688800"/>
          </a:xfrm>
          <a:prstGeom prst="rect">
            <a:avLst/>
          </a:prstGeom>
          <a:solidFill>
            <a:srgbClr val="D1D3D4"/>
          </a:solidFill>
          <a:ln>
            <a:noFill/>
          </a:ln>
        </p:spPr>
        <p:txBody>
          <a:bodyPr spcFirstLastPara="1" wrap="square" lIns="91425" tIns="45700" rIns="91425" bIns="45700" anchor="t" anchorCtr="0">
            <a:noAutofit/>
          </a:bodyPr>
          <a:lstStyle>
            <a:lvl1pPr marR="0" lvl="0" algn="l" rtl="0">
              <a:lnSpc>
                <a:spcPct val="90000"/>
              </a:lnSpc>
              <a:spcBef>
                <a:spcPts val="1800"/>
              </a:spcBef>
              <a:spcAft>
                <a:spcPts val="0"/>
              </a:spcAft>
              <a:buClr>
                <a:schemeClr val="dk1"/>
              </a:buClr>
              <a:buSzPts val="2400"/>
              <a:buFont typeface="Arial"/>
              <a:buChar char="•"/>
              <a:defRPr sz="2400" b="0" i="0" u="none" strike="noStrike" cap="none">
                <a:solidFill>
                  <a:schemeClr val="dk2"/>
                </a:solidFill>
                <a:latin typeface="Calibri"/>
                <a:ea typeface="Calibri"/>
                <a:cs typeface="Calibri"/>
                <a:sym typeface="Calibri"/>
              </a:defRPr>
            </a:lvl1pPr>
            <a:lvl2pPr marR="0" lvl="1"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R="0" lvl="2"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R="0" lvl="3"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R="0" lvl="4"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3" name="Google Shape;143;p26"/>
          <p:cNvSpPr>
            <a:spLocks noGrp="1"/>
          </p:cNvSpPr>
          <p:nvPr>
            <p:ph type="pic" idx="3"/>
          </p:nvPr>
        </p:nvSpPr>
        <p:spPr>
          <a:xfrm>
            <a:off x="4572000" y="912091"/>
            <a:ext cx="4582500" cy="3688800"/>
          </a:xfrm>
          <a:prstGeom prst="rect">
            <a:avLst/>
          </a:prstGeom>
          <a:solidFill>
            <a:srgbClr val="D1D3D4"/>
          </a:solidFill>
          <a:ln>
            <a:noFill/>
          </a:ln>
        </p:spPr>
        <p:txBody>
          <a:bodyPr spcFirstLastPara="1" wrap="square" lIns="91425" tIns="45700" rIns="91425" bIns="45700" anchor="t" anchorCtr="0">
            <a:noAutofit/>
          </a:bodyPr>
          <a:lstStyle>
            <a:lvl1pPr marR="0" lvl="0" algn="l" rtl="0">
              <a:lnSpc>
                <a:spcPct val="90000"/>
              </a:lnSpc>
              <a:spcBef>
                <a:spcPts val="1800"/>
              </a:spcBef>
              <a:spcAft>
                <a:spcPts val="0"/>
              </a:spcAft>
              <a:buClr>
                <a:schemeClr val="dk1"/>
              </a:buClr>
              <a:buSzPts val="2400"/>
              <a:buFont typeface="Arial"/>
              <a:buChar char="•"/>
              <a:defRPr sz="2400" b="0" i="0" u="none" strike="noStrike" cap="none">
                <a:solidFill>
                  <a:schemeClr val="dk2"/>
                </a:solidFill>
                <a:latin typeface="Calibri"/>
                <a:ea typeface="Calibri"/>
                <a:cs typeface="Calibri"/>
                <a:sym typeface="Calibri"/>
              </a:defRPr>
            </a:lvl1pPr>
            <a:lvl2pPr marR="0" lvl="1"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R="0" lvl="2"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R="0" lvl="3"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R="0" lvl="4"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cxnSp>
        <p:nvCxnSpPr>
          <p:cNvPr id="144" name="Google Shape;144;p26"/>
          <p:cNvCxnSpPr/>
          <p:nvPr/>
        </p:nvCxnSpPr>
        <p:spPr>
          <a:xfrm>
            <a:off x="4572000" y="912091"/>
            <a:ext cx="0" cy="3688800"/>
          </a:xfrm>
          <a:prstGeom prst="straightConnector1">
            <a:avLst/>
          </a:prstGeom>
          <a:noFill/>
          <a:ln w="25400" cap="flat" cmpd="sng">
            <a:solidFill>
              <a:srgbClr val="426480"/>
            </a:solidFill>
            <a:prstDash val="solid"/>
            <a:round/>
            <a:headEnd type="none" w="sm" len="sm"/>
            <a:tailEnd type="none" w="sm" len="sm"/>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Video Slide">
  <p:cSld name="Video Slide">
    <p:spTree>
      <p:nvGrpSpPr>
        <p:cNvPr id="1" name="Shape 145"/>
        <p:cNvGrpSpPr/>
        <p:nvPr/>
      </p:nvGrpSpPr>
      <p:grpSpPr>
        <a:xfrm>
          <a:off x="0" y="0"/>
          <a:ext cx="0" cy="0"/>
          <a:chOff x="0" y="0"/>
          <a:chExt cx="0" cy="0"/>
        </a:xfrm>
      </p:grpSpPr>
      <p:sp>
        <p:nvSpPr>
          <p:cNvPr id="146" name="Google Shape;146;p27"/>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47" name="Google Shape;147;p27"/>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000">
                <a:solidFill>
                  <a:srgbClr val="042B4A"/>
                </a:solidFill>
                <a:latin typeface="Calibri"/>
                <a:ea typeface="Calibri"/>
                <a:cs typeface="Calibri"/>
                <a:sym typeface="Calibri"/>
              </a:defRPr>
            </a:lvl1pPr>
            <a:lvl2pPr marL="0" lvl="1" indent="0" algn="r" rtl="0">
              <a:spcBef>
                <a:spcPts val="0"/>
              </a:spcBef>
              <a:buNone/>
              <a:defRPr sz="1000">
                <a:solidFill>
                  <a:srgbClr val="042B4A"/>
                </a:solidFill>
                <a:latin typeface="Calibri"/>
                <a:ea typeface="Calibri"/>
                <a:cs typeface="Calibri"/>
                <a:sym typeface="Calibri"/>
              </a:defRPr>
            </a:lvl2pPr>
            <a:lvl3pPr marL="0" lvl="2" indent="0" algn="r" rtl="0">
              <a:spcBef>
                <a:spcPts val="0"/>
              </a:spcBef>
              <a:buNone/>
              <a:defRPr sz="1000">
                <a:solidFill>
                  <a:srgbClr val="042B4A"/>
                </a:solidFill>
                <a:latin typeface="Calibri"/>
                <a:ea typeface="Calibri"/>
                <a:cs typeface="Calibri"/>
                <a:sym typeface="Calibri"/>
              </a:defRPr>
            </a:lvl3pPr>
            <a:lvl4pPr marL="0" lvl="3" indent="0" algn="r" rtl="0">
              <a:spcBef>
                <a:spcPts val="0"/>
              </a:spcBef>
              <a:buNone/>
              <a:defRPr sz="1000">
                <a:solidFill>
                  <a:srgbClr val="042B4A"/>
                </a:solidFill>
                <a:latin typeface="Calibri"/>
                <a:ea typeface="Calibri"/>
                <a:cs typeface="Calibri"/>
                <a:sym typeface="Calibri"/>
              </a:defRPr>
            </a:lvl4pPr>
            <a:lvl5pPr marL="0" lvl="4" indent="0" algn="r" rtl="0">
              <a:spcBef>
                <a:spcPts val="0"/>
              </a:spcBef>
              <a:buNone/>
              <a:defRPr sz="1000">
                <a:solidFill>
                  <a:srgbClr val="042B4A"/>
                </a:solidFill>
                <a:latin typeface="Calibri"/>
                <a:ea typeface="Calibri"/>
                <a:cs typeface="Calibri"/>
                <a:sym typeface="Calibri"/>
              </a:defRPr>
            </a:lvl5pPr>
            <a:lvl6pPr marL="0" lvl="5" indent="0" algn="r" rtl="0">
              <a:spcBef>
                <a:spcPts val="0"/>
              </a:spcBef>
              <a:buNone/>
              <a:defRPr sz="1000">
                <a:solidFill>
                  <a:srgbClr val="042B4A"/>
                </a:solidFill>
                <a:latin typeface="Calibri"/>
                <a:ea typeface="Calibri"/>
                <a:cs typeface="Calibri"/>
                <a:sym typeface="Calibri"/>
              </a:defRPr>
            </a:lvl6pPr>
            <a:lvl7pPr marL="0" lvl="6" indent="0" algn="r" rtl="0">
              <a:spcBef>
                <a:spcPts val="0"/>
              </a:spcBef>
              <a:buNone/>
              <a:defRPr sz="1000">
                <a:solidFill>
                  <a:srgbClr val="042B4A"/>
                </a:solidFill>
                <a:latin typeface="Calibri"/>
                <a:ea typeface="Calibri"/>
                <a:cs typeface="Calibri"/>
                <a:sym typeface="Calibri"/>
              </a:defRPr>
            </a:lvl7pPr>
            <a:lvl8pPr marL="0" lvl="7" indent="0" algn="r" rtl="0">
              <a:spcBef>
                <a:spcPts val="0"/>
              </a:spcBef>
              <a:buNone/>
              <a:defRPr sz="1000">
                <a:solidFill>
                  <a:srgbClr val="042B4A"/>
                </a:solidFill>
                <a:latin typeface="Calibri"/>
                <a:ea typeface="Calibri"/>
                <a:cs typeface="Calibri"/>
                <a:sym typeface="Calibri"/>
              </a:defRPr>
            </a:lvl8pPr>
            <a:lvl9pPr marL="0" lvl="8" indent="0" algn="r" rtl="0">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
        <p:nvSpPr>
          <p:cNvPr id="148" name="Google Shape;148;p27"/>
          <p:cNvSpPr txBox="1"/>
          <p:nvPr/>
        </p:nvSpPr>
        <p:spPr>
          <a:xfrm>
            <a:off x="6564644" y="4769644"/>
            <a:ext cx="1692900" cy="271500"/>
          </a:xfrm>
          <a:prstGeom prst="rect">
            <a:avLst/>
          </a:prstGeom>
          <a:noFill/>
          <a:ln>
            <a:noFill/>
          </a:ln>
        </p:spPr>
        <p:txBody>
          <a:bodyPr spcFirstLastPara="1" wrap="square" lIns="0" tIns="45700" rIns="0" bIns="45700" anchor="ctr" anchorCtr="0">
            <a:noAutofit/>
          </a:bodyPr>
          <a:lstStyle/>
          <a:p>
            <a:pPr marL="0" marR="0" lvl="0" indent="0" algn="r" rtl="0">
              <a:lnSpc>
                <a:spcPct val="100000"/>
              </a:lnSpc>
              <a:spcBef>
                <a:spcPts val="0"/>
              </a:spcBef>
              <a:spcAft>
                <a:spcPts val="0"/>
              </a:spcAft>
              <a:buClr>
                <a:srgbClr val="042B4A"/>
              </a:buClr>
              <a:buSzPts val="1000"/>
              <a:buFont typeface="Calibri"/>
              <a:buNone/>
            </a:pPr>
            <a:r>
              <a:rPr lang="en" sz="1000">
                <a:solidFill>
                  <a:srgbClr val="042B4A"/>
                </a:solidFill>
                <a:latin typeface="Calibri"/>
                <a:ea typeface="Calibri"/>
                <a:cs typeface="Calibri"/>
                <a:sym typeface="Calibri"/>
              </a:rPr>
              <a:t>MassHireFallRiverCareers.org</a:t>
            </a:r>
            <a:endParaRPr sz="1000">
              <a:solidFill>
                <a:srgbClr val="042B4A"/>
              </a:solidFill>
              <a:latin typeface="Calibri"/>
              <a:ea typeface="Calibri"/>
              <a:cs typeface="Calibri"/>
              <a:sym typeface="Calibri"/>
            </a:endParaRPr>
          </a:p>
        </p:txBody>
      </p:sp>
      <p:cxnSp>
        <p:nvCxnSpPr>
          <p:cNvPr id="149" name="Google Shape;149;p27"/>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
        <p:nvSpPr>
          <p:cNvPr id="150" name="Google Shape;150;p27"/>
          <p:cNvSpPr>
            <a:spLocks noGrp="1"/>
          </p:cNvSpPr>
          <p:nvPr>
            <p:ph type="media" idx="2"/>
          </p:nvPr>
        </p:nvSpPr>
        <p:spPr>
          <a:xfrm>
            <a:off x="0" y="927497"/>
            <a:ext cx="9144000" cy="4215900"/>
          </a:xfrm>
          <a:prstGeom prst="rect">
            <a:avLst/>
          </a:prstGeom>
          <a:solidFill>
            <a:schemeClr val="accent1"/>
          </a:solidFill>
          <a:ln>
            <a:noFill/>
          </a:ln>
        </p:spPr>
        <p:txBody>
          <a:bodyPr spcFirstLastPara="1" wrap="square" lIns="91425" tIns="45700" rIns="91425" bIns="45700" anchor="t" anchorCtr="0">
            <a:noAutofit/>
          </a:bodyPr>
          <a:lstStyle>
            <a:lvl1pPr marR="0" lvl="0" algn="l" rtl="0">
              <a:lnSpc>
                <a:spcPct val="90000"/>
              </a:lnSpc>
              <a:spcBef>
                <a:spcPts val="1800"/>
              </a:spcBef>
              <a:spcAft>
                <a:spcPts val="0"/>
              </a:spcAft>
              <a:buClr>
                <a:schemeClr val="dk1"/>
              </a:buClr>
              <a:buSzPts val="2800"/>
              <a:buFont typeface="Arial"/>
              <a:buChar char="•"/>
              <a:defRPr sz="2800" b="0" i="0" u="none" strike="noStrike" cap="none">
                <a:solidFill>
                  <a:schemeClr val="dk2"/>
                </a:solidFill>
                <a:latin typeface="Calibri"/>
                <a:ea typeface="Calibri"/>
                <a:cs typeface="Calibri"/>
                <a:sym typeface="Calibri"/>
              </a:defRPr>
            </a:lvl1pPr>
            <a:lvl2pPr marR="0" lvl="1"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R="0" lvl="2"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R="0" lvl="3"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R="0" lvl="4"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1"/>
        <p:cNvGrpSpPr/>
        <p:nvPr/>
      </p:nvGrpSpPr>
      <p:grpSpPr>
        <a:xfrm>
          <a:off x="0" y="0"/>
          <a:ext cx="0" cy="0"/>
          <a:chOff x="0" y="0"/>
          <a:chExt cx="0" cy="0"/>
        </a:xfrm>
      </p:grpSpPr>
      <p:sp>
        <p:nvSpPr>
          <p:cNvPr id="152" name="Google Shape;152;p28"/>
          <p:cNvSpPr txBox="1">
            <a:spLocks noGrp="1"/>
          </p:cNvSpPr>
          <p:nvPr>
            <p:ph type="ctrTitle"/>
          </p:nvPr>
        </p:nvSpPr>
        <p:spPr>
          <a:xfrm>
            <a:off x="311708" y="744575"/>
            <a:ext cx="8520600" cy="2052600"/>
          </a:xfrm>
          <a:prstGeom prst="rect">
            <a:avLst/>
          </a:prstGeom>
        </p:spPr>
        <p:txBody>
          <a:bodyPr spcFirstLastPara="1" wrap="square" lIns="91425" tIns="45700" rIns="91425" bIns="45700" anchor="b" anchorCtr="0">
            <a:no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53" name="Google Shape;153;p28"/>
          <p:cNvSpPr txBox="1">
            <a:spLocks noGrp="1"/>
          </p:cNvSpPr>
          <p:nvPr>
            <p:ph type="subTitle" idx="1"/>
          </p:nvPr>
        </p:nvSpPr>
        <p:spPr>
          <a:xfrm>
            <a:off x="311700" y="2834125"/>
            <a:ext cx="8520600" cy="792600"/>
          </a:xfrm>
          <a:prstGeom prst="rect">
            <a:avLst/>
          </a:prstGeom>
        </p:spPr>
        <p:txBody>
          <a:bodyPr spcFirstLastPara="1" wrap="square" lIns="91425" tIns="45700" rIns="91425" bIns="45700" anchor="t" anchorCtr="0">
            <a:noAutofit/>
          </a:bodyPr>
          <a:lstStyle>
            <a:lvl1pPr lvl="0" algn="ctr" rtl="0">
              <a:lnSpc>
                <a:spcPct val="100000"/>
              </a:lnSpc>
              <a:spcBef>
                <a:spcPts val="1800"/>
              </a:spcBef>
              <a:spcAft>
                <a:spcPts val="0"/>
              </a:spcAft>
              <a:buSzPts val="2800"/>
              <a:buNone/>
              <a:defRPr sz="2800"/>
            </a:lvl1pPr>
            <a:lvl2pPr lvl="1" algn="ctr" rtl="0">
              <a:lnSpc>
                <a:spcPct val="100000"/>
              </a:lnSpc>
              <a:spcBef>
                <a:spcPts val="900"/>
              </a:spcBef>
              <a:spcAft>
                <a:spcPts val="0"/>
              </a:spcAft>
              <a:buSzPts val="2800"/>
              <a:buNone/>
              <a:defRPr sz="2800"/>
            </a:lvl2pPr>
            <a:lvl3pPr lvl="2" algn="ctr" rtl="0">
              <a:lnSpc>
                <a:spcPct val="100000"/>
              </a:lnSpc>
              <a:spcBef>
                <a:spcPts val="900"/>
              </a:spcBef>
              <a:spcAft>
                <a:spcPts val="0"/>
              </a:spcAft>
              <a:buSzPts val="2800"/>
              <a:buNone/>
              <a:defRPr sz="2800"/>
            </a:lvl3pPr>
            <a:lvl4pPr lvl="3" algn="ctr" rtl="0">
              <a:lnSpc>
                <a:spcPct val="100000"/>
              </a:lnSpc>
              <a:spcBef>
                <a:spcPts val="900"/>
              </a:spcBef>
              <a:spcAft>
                <a:spcPts val="0"/>
              </a:spcAft>
              <a:buSzPts val="2800"/>
              <a:buNone/>
              <a:defRPr sz="2800"/>
            </a:lvl4pPr>
            <a:lvl5pPr lvl="4" algn="ctr" rtl="0">
              <a:lnSpc>
                <a:spcPct val="100000"/>
              </a:lnSpc>
              <a:spcBef>
                <a:spcPts val="900"/>
              </a:spcBef>
              <a:spcAft>
                <a:spcPts val="0"/>
              </a:spcAft>
              <a:buSzPts val="2800"/>
              <a:buNone/>
              <a:defRPr sz="2800"/>
            </a:lvl5pPr>
            <a:lvl6pPr lvl="5" algn="ctr" rtl="0">
              <a:lnSpc>
                <a:spcPct val="100000"/>
              </a:lnSpc>
              <a:spcBef>
                <a:spcPts val="400"/>
              </a:spcBef>
              <a:spcAft>
                <a:spcPts val="0"/>
              </a:spcAft>
              <a:buSzPts val="2800"/>
              <a:buNone/>
              <a:defRPr sz="2800"/>
            </a:lvl6pPr>
            <a:lvl7pPr lvl="6" algn="ctr" rtl="0">
              <a:lnSpc>
                <a:spcPct val="100000"/>
              </a:lnSpc>
              <a:spcBef>
                <a:spcPts val="400"/>
              </a:spcBef>
              <a:spcAft>
                <a:spcPts val="0"/>
              </a:spcAft>
              <a:buSzPts val="2800"/>
              <a:buNone/>
              <a:defRPr sz="2800"/>
            </a:lvl7pPr>
            <a:lvl8pPr lvl="7" algn="ctr" rtl="0">
              <a:lnSpc>
                <a:spcPct val="100000"/>
              </a:lnSpc>
              <a:spcBef>
                <a:spcPts val="400"/>
              </a:spcBef>
              <a:spcAft>
                <a:spcPts val="0"/>
              </a:spcAft>
              <a:buSzPts val="2800"/>
              <a:buNone/>
              <a:defRPr sz="2800"/>
            </a:lvl8pPr>
            <a:lvl9pPr lvl="8" algn="ctr" rtl="0">
              <a:lnSpc>
                <a:spcPct val="100000"/>
              </a:lnSpc>
              <a:spcBef>
                <a:spcPts val="400"/>
              </a:spcBef>
              <a:spcAft>
                <a:spcPts val="0"/>
              </a:spcAft>
              <a:buSzPts val="2800"/>
              <a:buNone/>
              <a:defRPr sz="2800"/>
            </a:lvl9pPr>
          </a:lstStyle>
          <a:p>
            <a:endParaRPr/>
          </a:p>
        </p:txBody>
      </p:sp>
      <p:sp>
        <p:nvSpPr>
          <p:cNvPr id="154" name="Google Shape;154;p28"/>
          <p:cNvSpPr txBox="1">
            <a:spLocks noGrp="1"/>
          </p:cNvSpPr>
          <p:nvPr>
            <p:ph type="sldNum" idx="12"/>
          </p:nvPr>
        </p:nvSpPr>
        <p:spPr>
          <a:xfrm>
            <a:off x="8472458" y="4663217"/>
            <a:ext cx="548700" cy="393600"/>
          </a:xfrm>
          <a:prstGeom prst="rect">
            <a:avLst/>
          </a:prstGeom>
        </p:spPr>
        <p:txBody>
          <a:bodyPr spcFirstLastPara="1" wrap="square" lIns="0" tIns="45700" rIns="0" bIns="457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55"/>
        <p:cNvGrpSpPr/>
        <p:nvPr/>
      </p:nvGrpSpPr>
      <p:grpSpPr>
        <a:xfrm>
          <a:off x="0" y="0"/>
          <a:ext cx="0" cy="0"/>
          <a:chOff x="0" y="0"/>
          <a:chExt cx="0" cy="0"/>
        </a:xfrm>
      </p:grpSpPr>
      <p:sp>
        <p:nvSpPr>
          <p:cNvPr id="156" name="Google Shape;156;p29"/>
          <p:cNvSpPr txBox="1">
            <a:spLocks noGrp="1"/>
          </p:cNvSpPr>
          <p:nvPr>
            <p:ph type="title"/>
          </p:nvPr>
        </p:nvSpPr>
        <p:spPr>
          <a:xfrm>
            <a:off x="311700" y="445025"/>
            <a:ext cx="8520600" cy="572700"/>
          </a:xfrm>
          <a:prstGeom prst="rect">
            <a:avLst/>
          </a:prstGeom>
        </p:spPr>
        <p:txBody>
          <a:bodyPr spcFirstLastPara="1" wrap="square" lIns="91425" tIns="45700" rIns="91425" bIns="45700" anchor="ctr" anchorCtr="0">
            <a:noAutofit/>
          </a:bodyPr>
          <a:lstStyle>
            <a:lvl1pPr lvl="0" rtl="0">
              <a:spcBef>
                <a:spcPts val="0"/>
              </a:spcBef>
              <a:spcAft>
                <a:spcPts val="0"/>
              </a:spcAft>
              <a:buSzPts val="36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57" name="Google Shape;157;p29"/>
          <p:cNvSpPr txBox="1">
            <a:spLocks noGrp="1"/>
          </p:cNvSpPr>
          <p:nvPr>
            <p:ph type="body" idx="1"/>
          </p:nvPr>
        </p:nvSpPr>
        <p:spPr>
          <a:xfrm>
            <a:off x="311700" y="1152475"/>
            <a:ext cx="8520600" cy="3416400"/>
          </a:xfrm>
          <a:prstGeom prst="rect">
            <a:avLst/>
          </a:prstGeom>
        </p:spPr>
        <p:txBody>
          <a:bodyPr spcFirstLastPara="1" wrap="square" lIns="91425" tIns="45700" rIns="91425" bIns="45700" anchor="t" anchorCtr="0">
            <a:noAutofit/>
          </a:bodyPr>
          <a:lstStyle>
            <a:lvl1pPr marL="457200" lvl="0" indent="-406400" rtl="0">
              <a:spcBef>
                <a:spcPts val="1800"/>
              </a:spcBef>
              <a:spcAft>
                <a:spcPts val="0"/>
              </a:spcAft>
              <a:buSzPts val="2800"/>
              <a:buChar char="•"/>
              <a:defRPr/>
            </a:lvl1pPr>
            <a:lvl2pPr marL="914400" lvl="1" indent="-381000" rtl="0">
              <a:spcBef>
                <a:spcPts val="900"/>
              </a:spcBef>
              <a:spcAft>
                <a:spcPts val="0"/>
              </a:spcAft>
              <a:buSzPts val="2400"/>
              <a:buChar char="–"/>
              <a:defRPr/>
            </a:lvl2pPr>
            <a:lvl3pPr marL="1371600" lvl="2" indent="-355600" rtl="0">
              <a:spcBef>
                <a:spcPts val="900"/>
              </a:spcBef>
              <a:spcAft>
                <a:spcPts val="0"/>
              </a:spcAft>
              <a:buSzPts val="2000"/>
              <a:buChar char="•"/>
              <a:defRPr/>
            </a:lvl3pPr>
            <a:lvl4pPr marL="1828800" lvl="3" indent="-355600" rtl="0">
              <a:spcBef>
                <a:spcPts val="900"/>
              </a:spcBef>
              <a:spcAft>
                <a:spcPts val="0"/>
              </a:spcAft>
              <a:buSzPts val="2000"/>
              <a:buChar char="–"/>
              <a:defRPr/>
            </a:lvl4pPr>
            <a:lvl5pPr marL="2286000" lvl="4" indent="-355600" rtl="0">
              <a:spcBef>
                <a:spcPts val="900"/>
              </a:spcBef>
              <a:spcAft>
                <a:spcPts val="0"/>
              </a:spcAft>
              <a:buSzPts val="2000"/>
              <a:buChar char="»"/>
              <a:defRPr/>
            </a:lvl5pPr>
            <a:lvl6pPr marL="2743200" lvl="5" indent="-355600" rtl="0">
              <a:spcBef>
                <a:spcPts val="400"/>
              </a:spcBef>
              <a:spcAft>
                <a:spcPts val="0"/>
              </a:spcAft>
              <a:buSzPts val="2000"/>
              <a:buChar char="•"/>
              <a:defRPr/>
            </a:lvl6pPr>
            <a:lvl7pPr marL="3200400" lvl="6" indent="-355600" rtl="0">
              <a:spcBef>
                <a:spcPts val="400"/>
              </a:spcBef>
              <a:spcAft>
                <a:spcPts val="0"/>
              </a:spcAft>
              <a:buSzPts val="2000"/>
              <a:buChar char="•"/>
              <a:defRPr/>
            </a:lvl7pPr>
            <a:lvl8pPr marL="3657600" lvl="7" indent="-355600" rtl="0">
              <a:spcBef>
                <a:spcPts val="400"/>
              </a:spcBef>
              <a:spcAft>
                <a:spcPts val="0"/>
              </a:spcAft>
              <a:buSzPts val="2000"/>
              <a:buChar char="•"/>
              <a:defRPr/>
            </a:lvl8pPr>
            <a:lvl9pPr marL="4114800" lvl="8" indent="-355600" rtl="0">
              <a:spcBef>
                <a:spcPts val="400"/>
              </a:spcBef>
              <a:spcAft>
                <a:spcPts val="0"/>
              </a:spcAft>
              <a:buSzPts val="2000"/>
              <a:buChar char="•"/>
              <a:defRPr/>
            </a:lvl9pPr>
          </a:lstStyle>
          <a:p>
            <a:endParaRPr/>
          </a:p>
        </p:txBody>
      </p:sp>
      <p:sp>
        <p:nvSpPr>
          <p:cNvPr id="158" name="Google Shape;158;p29"/>
          <p:cNvSpPr txBox="1">
            <a:spLocks noGrp="1"/>
          </p:cNvSpPr>
          <p:nvPr>
            <p:ph type="sldNum" idx="12"/>
          </p:nvPr>
        </p:nvSpPr>
        <p:spPr>
          <a:xfrm>
            <a:off x="8472458" y="4663217"/>
            <a:ext cx="548700" cy="393600"/>
          </a:xfrm>
          <a:prstGeom prst="rect">
            <a:avLst/>
          </a:prstGeom>
        </p:spPr>
        <p:txBody>
          <a:bodyPr spcFirstLastPara="1" wrap="square" lIns="0" tIns="45700" rIns="0" bIns="457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59"/>
        <p:cNvGrpSpPr/>
        <p:nvPr/>
      </p:nvGrpSpPr>
      <p:grpSpPr>
        <a:xfrm>
          <a:off x="0" y="0"/>
          <a:ext cx="0" cy="0"/>
          <a:chOff x="0" y="0"/>
          <a:chExt cx="0" cy="0"/>
        </a:xfrm>
      </p:grpSpPr>
      <p:sp>
        <p:nvSpPr>
          <p:cNvPr id="160" name="Google Shape;160;p30"/>
          <p:cNvSpPr txBox="1">
            <a:spLocks noGrp="1"/>
          </p:cNvSpPr>
          <p:nvPr>
            <p:ph type="title"/>
          </p:nvPr>
        </p:nvSpPr>
        <p:spPr>
          <a:xfrm>
            <a:off x="490250" y="450150"/>
            <a:ext cx="6367800" cy="4090800"/>
          </a:xfrm>
          <a:prstGeom prst="rect">
            <a:avLst/>
          </a:prstGeom>
        </p:spPr>
        <p:txBody>
          <a:bodyPr spcFirstLastPara="1" wrap="square" lIns="91425" tIns="45700" rIns="91425" bIns="45700" anchor="ctr" anchorCtr="0">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161" name="Google Shape;161;p30"/>
          <p:cNvSpPr txBox="1">
            <a:spLocks noGrp="1"/>
          </p:cNvSpPr>
          <p:nvPr>
            <p:ph type="sldNum" idx="12"/>
          </p:nvPr>
        </p:nvSpPr>
        <p:spPr>
          <a:xfrm>
            <a:off x="8472458" y="4663217"/>
            <a:ext cx="548700" cy="393600"/>
          </a:xfrm>
          <a:prstGeom prst="rect">
            <a:avLst/>
          </a:prstGeom>
        </p:spPr>
        <p:txBody>
          <a:bodyPr spcFirstLastPara="1" wrap="square" lIns="0" tIns="45700" rIns="0" bIns="457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72" name="Google Shape;72;p15"/>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000">
                <a:solidFill>
                  <a:srgbClr val="042B4A"/>
                </a:solidFill>
                <a:latin typeface="Calibri"/>
                <a:ea typeface="Calibri"/>
                <a:cs typeface="Calibri"/>
                <a:sym typeface="Calibri"/>
              </a:defRPr>
            </a:lvl1pPr>
            <a:lvl2pPr marL="0" lvl="1" indent="0" algn="r" rtl="0">
              <a:spcBef>
                <a:spcPts val="0"/>
              </a:spcBef>
              <a:buNone/>
              <a:defRPr sz="1000">
                <a:solidFill>
                  <a:srgbClr val="042B4A"/>
                </a:solidFill>
                <a:latin typeface="Calibri"/>
                <a:ea typeface="Calibri"/>
                <a:cs typeface="Calibri"/>
                <a:sym typeface="Calibri"/>
              </a:defRPr>
            </a:lvl2pPr>
            <a:lvl3pPr marL="0" lvl="2" indent="0" algn="r" rtl="0">
              <a:spcBef>
                <a:spcPts val="0"/>
              </a:spcBef>
              <a:buNone/>
              <a:defRPr sz="1000">
                <a:solidFill>
                  <a:srgbClr val="042B4A"/>
                </a:solidFill>
                <a:latin typeface="Calibri"/>
                <a:ea typeface="Calibri"/>
                <a:cs typeface="Calibri"/>
                <a:sym typeface="Calibri"/>
              </a:defRPr>
            </a:lvl3pPr>
            <a:lvl4pPr marL="0" lvl="3" indent="0" algn="r" rtl="0">
              <a:spcBef>
                <a:spcPts val="0"/>
              </a:spcBef>
              <a:buNone/>
              <a:defRPr sz="1000">
                <a:solidFill>
                  <a:srgbClr val="042B4A"/>
                </a:solidFill>
                <a:latin typeface="Calibri"/>
                <a:ea typeface="Calibri"/>
                <a:cs typeface="Calibri"/>
                <a:sym typeface="Calibri"/>
              </a:defRPr>
            </a:lvl4pPr>
            <a:lvl5pPr marL="0" lvl="4" indent="0" algn="r" rtl="0">
              <a:spcBef>
                <a:spcPts val="0"/>
              </a:spcBef>
              <a:buNone/>
              <a:defRPr sz="1000">
                <a:solidFill>
                  <a:srgbClr val="042B4A"/>
                </a:solidFill>
                <a:latin typeface="Calibri"/>
                <a:ea typeface="Calibri"/>
                <a:cs typeface="Calibri"/>
                <a:sym typeface="Calibri"/>
              </a:defRPr>
            </a:lvl5pPr>
            <a:lvl6pPr marL="0" lvl="5" indent="0" algn="r" rtl="0">
              <a:spcBef>
                <a:spcPts val="0"/>
              </a:spcBef>
              <a:buNone/>
              <a:defRPr sz="1000">
                <a:solidFill>
                  <a:srgbClr val="042B4A"/>
                </a:solidFill>
                <a:latin typeface="Calibri"/>
                <a:ea typeface="Calibri"/>
                <a:cs typeface="Calibri"/>
                <a:sym typeface="Calibri"/>
              </a:defRPr>
            </a:lvl6pPr>
            <a:lvl7pPr marL="0" lvl="6" indent="0" algn="r" rtl="0">
              <a:spcBef>
                <a:spcPts val="0"/>
              </a:spcBef>
              <a:buNone/>
              <a:defRPr sz="1000">
                <a:solidFill>
                  <a:srgbClr val="042B4A"/>
                </a:solidFill>
                <a:latin typeface="Calibri"/>
                <a:ea typeface="Calibri"/>
                <a:cs typeface="Calibri"/>
                <a:sym typeface="Calibri"/>
              </a:defRPr>
            </a:lvl7pPr>
            <a:lvl8pPr marL="0" lvl="7" indent="0" algn="r" rtl="0">
              <a:spcBef>
                <a:spcPts val="0"/>
              </a:spcBef>
              <a:buNone/>
              <a:defRPr sz="1000">
                <a:solidFill>
                  <a:srgbClr val="042B4A"/>
                </a:solidFill>
                <a:latin typeface="Calibri"/>
                <a:ea typeface="Calibri"/>
                <a:cs typeface="Calibri"/>
                <a:sym typeface="Calibri"/>
              </a:defRPr>
            </a:lvl8pPr>
            <a:lvl9pPr marL="0" lvl="8" indent="0" algn="r" rtl="0">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73" name="Google Shape;73;p15"/>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
        <p:nvSpPr>
          <p:cNvPr id="74" name="Google Shape;74;p15"/>
          <p:cNvSpPr txBox="1">
            <a:spLocks noGrp="1"/>
          </p:cNvSpPr>
          <p:nvPr>
            <p:ph type="body" idx="1"/>
          </p:nvPr>
        </p:nvSpPr>
        <p:spPr>
          <a:xfrm>
            <a:off x="457200" y="1084676"/>
            <a:ext cx="8229600" cy="3394500"/>
          </a:xfrm>
          <a:prstGeom prst="rect">
            <a:avLst/>
          </a:prstGeom>
          <a:noFill/>
          <a:ln>
            <a:noFill/>
          </a:ln>
        </p:spPr>
        <p:txBody>
          <a:bodyPr spcFirstLastPara="1" wrap="square" lIns="91425" tIns="45700" rIns="91425" bIns="45700" anchor="t" anchorCtr="0">
            <a:noAutofit/>
          </a:bodyPr>
          <a:lstStyle>
            <a:lvl1pPr marL="457200" lvl="0" indent="-342900" algn="l" rtl="0">
              <a:lnSpc>
                <a:spcPct val="90000"/>
              </a:lnSpc>
              <a:spcBef>
                <a:spcPts val="1800"/>
              </a:spcBef>
              <a:spcAft>
                <a:spcPts val="0"/>
              </a:spcAft>
              <a:buSzPts val="1800"/>
              <a:buChar char="•"/>
              <a:defRPr/>
            </a:lvl1pPr>
            <a:lvl2pPr marL="914400" lvl="1" indent="-342900" algn="l" rtl="0">
              <a:lnSpc>
                <a:spcPct val="90000"/>
              </a:lnSpc>
              <a:spcBef>
                <a:spcPts val="900"/>
              </a:spcBef>
              <a:spcAft>
                <a:spcPts val="0"/>
              </a:spcAft>
              <a:buSzPts val="1800"/>
              <a:buChar char="–"/>
              <a:defRPr/>
            </a:lvl2pPr>
            <a:lvl3pPr marL="1371600" lvl="2" indent="-342900" algn="l" rtl="0">
              <a:lnSpc>
                <a:spcPct val="90000"/>
              </a:lnSpc>
              <a:spcBef>
                <a:spcPts val="900"/>
              </a:spcBef>
              <a:spcAft>
                <a:spcPts val="0"/>
              </a:spcAft>
              <a:buSzPts val="1800"/>
              <a:buChar char="•"/>
              <a:defRPr/>
            </a:lvl3pPr>
            <a:lvl4pPr marL="1828800" lvl="3" indent="-342900" algn="l" rtl="0">
              <a:lnSpc>
                <a:spcPct val="90000"/>
              </a:lnSpc>
              <a:spcBef>
                <a:spcPts val="900"/>
              </a:spcBef>
              <a:spcAft>
                <a:spcPts val="0"/>
              </a:spcAft>
              <a:buSzPts val="1800"/>
              <a:buChar char="–"/>
              <a:defRPr/>
            </a:lvl4pPr>
            <a:lvl5pPr marL="2286000" lvl="4" indent="-342900" algn="l" rtl="0">
              <a:lnSpc>
                <a:spcPct val="90000"/>
              </a:lnSpc>
              <a:spcBef>
                <a:spcPts val="900"/>
              </a:spcBef>
              <a:spcAft>
                <a:spcPts val="0"/>
              </a:spcAft>
              <a:buSzPts val="1800"/>
              <a:buChar char="»"/>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 Content Boxes">
  <p:cSld name="2 Content Boxes">
    <p:spTree>
      <p:nvGrpSpPr>
        <p:cNvPr id="1" name="Shape 75"/>
        <p:cNvGrpSpPr/>
        <p:nvPr/>
      </p:nvGrpSpPr>
      <p:grpSpPr>
        <a:xfrm>
          <a:off x="0" y="0"/>
          <a:ext cx="0" cy="0"/>
          <a:chOff x="0" y="0"/>
          <a:chExt cx="0" cy="0"/>
        </a:xfrm>
      </p:grpSpPr>
      <p:sp>
        <p:nvSpPr>
          <p:cNvPr id="76" name="Google Shape;76;p16"/>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000">
                <a:solidFill>
                  <a:srgbClr val="042B4A"/>
                </a:solidFill>
                <a:latin typeface="Calibri"/>
                <a:ea typeface="Calibri"/>
                <a:cs typeface="Calibri"/>
                <a:sym typeface="Calibri"/>
              </a:defRPr>
            </a:lvl1pPr>
            <a:lvl2pPr marL="0" lvl="1" indent="0" algn="r" rtl="0">
              <a:spcBef>
                <a:spcPts val="0"/>
              </a:spcBef>
              <a:buNone/>
              <a:defRPr sz="1000">
                <a:solidFill>
                  <a:srgbClr val="042B4A"/>
                </a:solidFill>
                <a:latin typeface="Calibri"/>
                <a:ea typeface="Calibri"/>
                <a:cs typeface="Calibri"/>
                <a:sym typeface="Calibri"/>
              </a:defRPr>
            </a:lvl2pPr>
            <a:lvl3pPr marL="0" lvl="2" indent="0" algn="r" rtl="0">
              <a:spcBef>
                <a:spcPts val="0"/>
              </a:spcBef>
              <a:buNone/>
              <a:defRPr sz="1000">
                <a:solidFill>
                  <a:srgbClr val="042B4A"/>
                </a:solidFill>
                <a:latin typeface="Calibri"/>
                <a:ea typeface="Calibri"/>
                <a:cs typeface="Calibri"/>
                <a:sym typeface="Calibri"/>
              </a:defRPr>
            </a:lvl3pPr>
            <a:lvl4pPr marL="0" lvl="3" indent="0" algn="r" rtl="0">
              <a:spcBef>
                <a:spcPts val="0"/>
              </a:spcBef>
              <a:buNone/>
              <a:defRPr sz="1000">
                <a:solidFill>
                  <a:srgbClr val="042B4A"/>
                </a:solidFill>
                <a:latin typeface="Calibri"/>
                <a:ea typeface="Calibri"/>
                <a:cs typeface="Calibri"/>
                <a:sym typeface="Calibri"/>
              </a:defRPr>
            </a:lvl4pPr>
            <a:lvl5pPr marL="0" lvl="4" indent="0" algn="r" rtl="0">
              <a:spcBef>
                <a:spcPts val="0"/>
              </a:spcBef>
              <a:buNone/>
              <a:defRPr sz="1000">
                <a:solidFill>
                  <a:srgbClr val="042B4A"/>
                </a:solidFill>
                <a:latin typeface="Calibri"/>
                <a:ea typeface="Calibri"/>
                <a:cs typeface="Calibri"/>
                <a:sym typeface="Calibri"/>
              </a:defRPr>
            </a:lvl5pPr>
            <a:lvl6pPr marL="0" lvl="5" indent="0" algn="r" rtl="0">
              <a:spcBef>
                <a:spcPts val="0"/>
              </a:spcBef>
              <a:buNone/>
              <a:defRPr sz="1000">
                <a:solidFill>
                  <a:srgbClr val="042B4A"/>
                </a:solidFill>
                <a:latin typeface="Calibri"/>
                <a:ea typeface="Calibri"/>
                <a:cs typeface="Calibri"/>
                <a:sym typeface="Calibri"/>
              </a:defRPr>
            </a:lvl6pPr>
            <a:lvl7pPr marL="0" lvl="6" indent="0" algn="r" rtl="0">
              <a:spcBef>
                <a:spcPts val="0"/>
              </a:spcBef>
              <a:buNone/>
              <a:defRPr sz="1000">
                <a:solidFill>
                  <a:srgbClr val="042B4A"/>
                </a:solidFill>
                <a:latin typeface="Calibri"/>
                <a:ea typeface="Calibri"/>
                <a:cs typeface="Calibri"/>
                <a:sym typeface="Calibri"/>
              </a:defRPr>
            </a:lvl7pPr>
            <a:lvl8pPr marL="0" lvl="7" indent="0" algn="r" rtl="0">
              <a:spcBef>
                <a:spcPts val="0"/>
              </a:spcBef>
              <a:buNone/>
              <a:defRPr sz="1000">
                <a:solidFill>
                  <a:srgbClr val="042B4A"/>
                </a:solidFill>
                <a:latin typeface="Calibri"/>
                <a:ea typeface="Calibri"/>
                <a:cs typeface="Calibri"/>
                <a:sym typeface="Calibri"/>
              </a:defRPr>
            </a:lvl8pPr>
            <a:lvl9pPr marL="0" lvl="8" indent="0" algn="r" rtl="0">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78" name="Google Shape;78;p16"/>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
        <p:nvSpPr>
          <p:cNvPr id="79" name="Google Shape;79;p16"/>
          <p:cNvSpPr txBox="1">
            <a:spLocks noGrp="1"/>
          </p:cNvSpPr>
          <p:nvPr>
            <p:ph type="body" idx="1"/>
          </p:nvPr>
        </p:nvSpPr>
        <p:spPr>
          <a:xfrm>
            <a:off x="457200" y="1084676"/>
            <a:ext cx="3903000" cy="3394500"/>
          </a:xfrm>
          <a:prstGeom prst="rect">
            <a:avLst/>
          </a:prstGeom>
          <a:noFill/>
          <a:ln>
            <a:noFill/>
          </a:ln>
        </p:spPr>
        <p:txBody>
          <a:bodyPr spcFirstLastPara="1" wrap="square" lIns="91425" tIns="45700" rIns="91425" bIns="45700" anchor="t" anchorCtr="0">
            <a:noAutofit/>
          </a:bodyPr>
          <a:lstStyle>
            <a:lvl1pPr marL="457200" lvl="0" indent="-381000" algn="l" rtl="0">
              <a:lnSpc>
                <a:spcPct val="90000"/>
              </a:lnSpc>
              <a:spcBef>
                <a:spcPts val="1800"/>
              </a:spcBef>
              <a:spcAft>
                <a:spcPts val="0"/>
              </a:spcAft>
              <a:buSzPts val="2400"/>
              <a:buChar char="•"/>
              <a:defRPr sz="2400"/>
            </a:lvl1pPr>
            <a:lvl2pPr marL="914400" lvl="1" indent="-355600" algn="l" rtl="0">
              <a:lnSpc>
                <a:spcPct val="90000"/>
              </a:lnSpc>
              <a:spcBef>
                <a:spcPts val="900"/>
              </a:spcBef>
              <a:spcAft>
                <a:spcPts val="0"/>
              </a:spcAft>
              <a:buSzPts val="2000"/>
              <a:buChar char="–"/>
              <a:defRPr sz="2000"/>
            </a:lvl2pPr>
            <a:lvl3pPr marL="1371600" lvl="2" indent="-342900" algn="l" rtl="0">
              <a:lnSpc>
                <a:spcPct val="90000"/>
              </a:lnSpc>
              <a:spcBef>
                <a:spcPts val="900"/>
              </a:spcBef>
              <a:spcAft>
                <a:spcPts val="0"/>
              </a:spcAft>
              <a:buSzPts val="1800"/>
              <a:buChar char="•"/>
              <a:defRPr sz="1800"/>
            </a:lvl3pPr>
            <a:lvl4pPr marL="1828800" lvl="3" indent="-342900" algn="l" rtl="0">
              <a:lnSpc>
                <a:spcPct val="90000"/>
              </a:lnSpc>
              <a:spcBef>
                <a:spcPts val="900"/>
              </a:spcBef>
              <a:spcAft>
                <a:spcPts val="0"/>
              </a:spcAft>
              <a:buSzPts val="1800"/>
              <a:buChar char="–"/>
              <a:defRPr sz="1800"/>
            </a:lvl4pPr>
            <a:lvl5pPr marL="2286000" lvl="4" indent="-342900" algn="l" rtl="0">
              <a:lnSpc>
                <a:spcPct val="90000"/>
              </a:lnSpc>
              <a:spcBef>
                <a:spcPts val="900"/>
              </a:spcBef>
              <a:spcAft>
                <a:spcPts val="0"/>
              </a:spcAft>
              <a:buSzPts val="1800"/>
              <a:buChar char="»"/>
              <a:defRPr sz="1800"/>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
        <p:nvSpPr>
          <p:cNvPr id="80" name="Google Shape;80;p16"/>
          <p:cNvSpPr txBox="1">
            <a:spLocks noGrp="1"/>
          </p:cNvSpPr>
          <p:nvPr>
            <p:ph type="body" idx="2"/>
          </p:nvPr>
        </p:nvSpPr>
        <p:spPr>
          <a:xfrm>
            <a:off x="4781548" y="1084676"/>
            <a:ext cx="3903000" cy="3394500"/>
          </a:xfrm>
          <a:prstGeom prst="rect">
            <a:avLst/>
          </a:prstGeom>
          <a:noFill/>
          <a:ln>
            <a:noFill/>
          </a:ln>
        </p:spPr>
        <p:txBody>
          <a:bodyPr spcFirstLastPara="1" wrap="square" lIns="91425" tIns="45700" rIns="91425" bIns="45700" anchor="t" anchorCtr="0">
            <a:noAutofit/>
          </a:bodyPr>
          <a:lstStyle>
            <a:lvl1pPr marL="457200" lvl="0" indent="-381000" algn="l" rtl="0">
              <a:lnSpc>
                <a:spcPct val="90000"/>
              </a:lnSpc>
              <a:spcBef>
                <a:spcPts val="1800"/>
              </a:spcBef>
              <a:spcAft>
                <a:spcPts val="0"/>
              </a:spcAft>
              <a:buSzPts val="2400"/>
              <a:buChar char="•"/>
              <a:defRPr sz="2400"/>
            </a:lvl1pPr>
            <a:lvl2pPr marL="914400" lvl="1" indent="-355600" algn="l" rtl="0">
              <a:lnSpc>
                <a:spcPct val="90000"/>
              </a:lnSpc>
              <a:spcBef>
                <a:spcPts val="900"/>
              </a:spcBef>
              <a:spcAft>
                <a:spcPts val="0"/>
              </a:spcAft>
              <a:buSzPts val="2000"/>
              <a:buChar char="–"/>
              <a:defRPr sz="2000"/>
            </a:lvl2pPr>
            <a:lvl3pPr marL="1371600" lvl="2" indent="-342900" algn="l" rtl="0">
              <a:lnSpc>
                <a:spcPct val="90000"/>
              </a:lnSpc>
              <a:spcBef>
                <a:spcPts val="900"/>
              </a:spcBef>
              <a:spcAft>
                <a:spcPts val="0"/>
              </a:spcAft>
              <a:buSzPts val="1800"/>
              <a:buChar char="•"/>
              <a:defRPr sz="1800"/>
            </a:lvl3pPr>
            <a:lvl4pPr marL="1828800" lvl="3" indent="-342900" algn="l" rtl="0">
              <a:lnSpc>
                <a:spcPct val="90000"/>
              </a:lnSpc>
              <a:spcBef>
                <a:spcPts val="900"/>
              </a:spcBef>
              <a:spcAft>
                <a:spcPts val="0"/>
              </a:spcAft>
              <a:buSzPts val="1800"/>
              <a:buChar char="–"/>
              <a:defRPr sz="1800"/>
            </a:lvl4pPr>
            <a:lvl5pPr marL="2286000" lvl="4" indent="-342900" algn="l" rtl="0">
              <a:lnSpc>
                <a:spcPct val="90000"/>
              </a:lnSpc>
              <a:spcBef>
                <a:spcPts val="900"/>
              </a:spcBef>
              <a:spcAft>
                <a:spcPts val="0"/>
              </a:spcAft>
              <a:buSzPts val="1800"/>
              <a:buChar char="»"/>
              <a:defRPr sz="1800"/>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mage Slide">
  <p:cSld name="Image Slide">
    <p:spTree>
      <p:nvGrpSpPr>
        <p:cNvPr id="1" name="Shape 81"/>
        <p:cNvGrpSpPr/>
        <p:nvPr/>
      </p:nvGrpSpPr>
      <p:grpSpPr>
        <a:xfrm>
          <a:off x="0" y="0"/>
          <a:ext cx="0" cy="0"/>
          <a:chOff x="0" y="0"/>
          <a:chExt cx="0" cy="0"/>
        </a:xfrm>
      </p:grpSpPr>
      <p:sp>
        <p:nvSpPr>
          <p:cNvPr id="82" name="Google Shape;82;p17"/>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000">
                <a:solidFill>
                  <a:srgbClr val="042B4A"/>
                </a:solidFill>
                <a:latin typeface="Calibri"/>
                <a:ea typeface="Calibri"/>
                <a:cs typeface="Calibri"/>
                <a:sym typeface="Calibri"/>
              </a:defRPr>
            </a:lvl1pPr>
            <a:lvl2pPr marL="0" lvl="1" indent="0" algn="r" rtl="0">
              <a:spcBef>
                <a:spcPts val="0"/>
              </a:spcBef>
              <a:buNone/>
              <a:defRPr sz="1000">
                <a:solidFill>
                  <a:srgbClr val="042B4A"/>
                </a:solidFill>
                <a:latin typeface="Calibri"/>
                <a:ea typeface="Calibri"/>
                <a:cs typeface="Calibri"/>
                <a:sym typeface="Calibri"/>
              </a:defRPr>
            </a:lvl2pPr>
            <a:lvl3pPr marL="0" lvl="2" indent="0" algn="r" rtl="0">
              <a:spcBef>
                <a:spcPts val="0"/>
              </a:spcBef>
              <a:buNone/>
              <a:defRPr sz="1000">
                <a:solidFill>
                  <a:srgbClr val="042B4A"/>
                </a:solidFill>
                <a:latin typeface="Calibri"/>
                <a:ea typeface="Calibri"/>
                <a:cs typeface="Calibri"/>
                <a:sym typeface="Calibri"/>
              </a:defRPr>
            </a:lvl3pPr>
            <a:lvl4pPr marL="0" lvl="3" indent="0" algn="r" rtl="0">
              <a:spcBef>
                <a:spcPts val="0"/>
              </a:spcBef>
              <a:buNone/>
              <a:defRPr sz="1000">
                <a:solidFill>
                  <a:srgbClr val="042B4A"/>
                </a:solidFill>
                <a:latin typeface="Calibri"/>
                <a:ea typeface="Calibri"/>
                <a:cs typeface="Calibri"/>
                <a:sym typeface="Calibri"/>
              </a:defRPr>
            </a:lvl4pPr>
            <a:lvl5pPr marL="0" lvl="4" indent="0" algn="r" rtl="0">
              <a:spcBef>
                <a:spcPts val="0"/>
              </a:spcBef>
              <a:buNone/>
              <a:defRPr sz="1000">
                <a:solidFill>
                  <a:srgbClr val="042B4A"/>
                </a:solidFill>
                <a:latin typeface="Calibri"/>
                <a:ea typeface="Calibri"/>
                <a:cs typeface="Calibri"/>
                <a:sym typeface="Calibri"/>
              </a:defRPr>
            </a:lvl5pPr>
            <a:lvl6pPr marL="0" lvl="5" indent="0" algn="r" rtl="0">
              <a:spcBef>
                <a:spcPts val="0"/>
              </a:spcBef>
              <a:buNone/>
              <a:defRPr sz="1000">
                <a:solidFill>
                  <a:srgbClr val="042B4A"/>
                </a:solidFill>
                <a:latin typeface="Calibri"/>
                <a:ea typeface="Calibri"/>
                <a:cs typeface="Calibri"/>
                <a:sym typeface="Calibri"/>
              </a:defRPr>
            </a:lvl6pPr>
            <a:lvl7pPr marL="0" lvl="6" indent="0" algn="r" rtl="0">
              <a:spcBef>
                <a:spcPts val="0"/>
              </a:spcBef>
              <a:buNone/>
              <a:defRPr sz="1000">
                <a:solidFill>
                  <a:srgbClr val="042B4A"/>
                </a:solidFill>
                <a:latin typeface="Calibri"/>
                <a:ea typeface="Calibri"/>
                <a:cs typeface="Calibri"/>
                <a:sym typeface="Calibri"/>
              </a:defRPr>
            </a:lvl7pPr>
            <a:lvl8pPr marL="0" lvl="7" indent="0" algn="r" rtl="0">
              <a:spcBef>
                <a:spcPts val="0"/>
              </a:spcBef>
              <a:buNone/>
              <a:defRPr sz="1000">
                <a:solidFill>
                  <a:srgbClr val="042B4A"/>
                </a:solidFill>
                <a:latin typeface="Calibri"/>
                <a:ea typeface="Calibri"/>
                <a:cs typeface="Calibri"/>
                <a:sym typeface="Calibri"/>
              </a:defRPr>
            </a:lvl8pPr>
            <a:lvl9pPr marL="0" lvl="8" indent="0" algn="r" rtl="0">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84" name="Google Shape;84;p17"/>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
        <p:nvSpPr>
          <p:cNvPr id="85" name="Google Shape;85;p17"/>
          <p:cNvSpPr>
            <a:spLocks noGrp="1"/>
          </p:cNvSpPr>
          <p:nvPr>
            <p:ph type="pic" idx="2"/>
          </p:nvPr>
        </p:nvSpPr>
        <p:spPr>
          <a:xfrm>
            <a:off x="0" y="912091"/>
            <a:ext cx="9144000" cy="3688800"/>
          </a:xfrm>
          <a:prstGeom prst="rect">
            <a:avLst/>
          </a:prstGeom>
          <a:solidFill>
            <a:srgbClr val="D1D3D4"/>
          </a:solidFill>
          <a:ln>
            <a:noFill/>
          </a:ln>
        </p:spPr>
        <p:txBody>
          <a:bodyPr spcFirstLastPara="1" wrap="square" lIns="91425" tIns="45700" rIns="91425" bIns="45700" anchor="t" anchorCtr="0">
            <a:noAutofit/>
          </a:bodyPr>
          <a:lstStyle>
            <a:lvl1pPr marR="0" lvl="0" algn="l" rtl="0">
              <a:lnSpc>
                <a:spcPct val="90000"/>
              </a:lnSpc>
              <a:spcBef>
                <a:spcPts val="1800"/>
              </a:spcBef>
              <a:spcAft>
                <a:spcPts val="0"/>
              </a:spcAft>
              <a:buClr>
                <a:schemeClr val="dk1"/>
              </a:buClr>
              <a:buSzPts val="2800"/>
              <a:buFont typeface="Arial"/>
              <a:buChar char="•"/>
              <a:defRPr sz="2800" b="0" i="0" u="none" strike="noStrike" cap="none">
                <a:solidFill>
                  <a:schemeClr val="dk2"/>
                </a:solidFill>
                <a:latin typeface="Calibri"/>
                <a:ea typeface="Calibri"/>
                <a:cs typeface="Calibri"/>
                <a:sym typeface="Calibri"/>
              </a:defRPr>
            </a:lvl1pPr>
            <a:lvl2pPr marR="0" lvl="1"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R="0" lvl="2"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R="0" lvl="3"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R="0" lvl="4"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2 Column">
  <p:cSld name="2 Column">
    <p:spTree>
      <p:nvGrpSpPr>
        <p:cNvPr id="1" name="Shape 86"/>
        <p:cNvGrpSpPr/>
        <p:nvPr/>
      </p:nvGrpSpPr>
      <p:grpSpPr>
        <a:xfrm>
          <a:off x="0" y="0"/>
          <a:ext cx="0" cy="0"/>
          <a:chOff x="0" y="0"/>
          <a:chExt cx="0" cy="0"/>
        </a:xfrm>
      </p:grpSpPr>
      <p:sp>
        <p:nvSpPr>
          <p:cNvPr id="87" name="Google Shape;87;p18"/>
          <p:cNvSpPr txBox="1">
            <a:spLocks noGrp="1"/>
          </p:cNvSpPr>
          <p:nvPr>
            <p:ph type="body" idx="1"/>
          </p:nvPr>
        </p:nvSpPr>
        <p:spPr>
          <a:xfrm>
            <a:off x="457200" y="1097299"/>
            <a:ext cx="3882000" cy="371100"/>
          </a:xfrm>
          <a:prstGeom prst="rect">
            <a:avLst/>
          </a:prstGeom>
          <a:solidFill>
            <a:srgbClr val="042B4A"/>
          </a:solidFill>
          <a:ln>
            <a:noFill/>
          </a:ln>
        </p:spPr>
        <p:txBody>
          <a:bodyPr spcFirstLastPara="1" wrap="square" lIns="91425" tIns="0" rIns="91425" bIns="45700" anchor="ctr" anchorCtr="0">
            <a:noAutofit/>
          </a:bodyPr>
          <a:lstStyle>
            <a:lvl1pPr marL="457200" lvl="0" indent="-228600" algn="ctr" rtl="0">
              <a:lnSpc>
                <a:spcPct val="90000"/>
              </a:lnSpc>
              <a:spcBef>
                <a:spcPts val="1800"/>
              </a:spcBef>
              <a:spcAft>
                <a:spcPts val="0"/>
              </a:spcAft>
              <a:buSzPts val="2000"/>
              <a:buNone/>
              <a:defRPr sz="2000" b="1">
                <a:solidFill>
                  <a:schemeClr val="lt1"/>
                </a:solidFill>
              </a:defRPr>
            </a:lvl1pPr>
            <a:lvl2pPr marL="914400" lvl="1" indent="-228600" algn="l" rtl="0">
              <a:lnSpc>
                <a:spcPct val="90000"/>
              </a:lnSpc>
              <a:spcBef>
                <a:spcPts val="900"/>
              </a:spcBef>
              <a:spcAft>
                <a:spcPts val="0"/>
              </a:spcAft>
              <a:buSzPts val="2000"/>
              <a:buNone/>
              <a:defRPr sz="2000" b="1"/>
            </a:lvl2pPr>
            <a:lvl3pPr marL="1371600" lvl="2" indent="-228600" algn="l" rtl="0">
              <a:lnSpc>
                <a:spcPct val="90000"/>
              </a:lnSpc>
              <a:spcBef>
                <a:spcPts val="900"/>
              </a:spcBef>
              <a:spcAft>
                <a:spcPts val="0"/>
              </a:spcAft>
              <a:buSzPts val="1800"/>
              <a:buNone/>
              <a:defRPr sz="1800" b="1"/>
            </a:lvl3pPr>
            <a:lvl4pPr marL="1828800" lvl="3" indent="-228600" algn="l" rtl="0">
              <a:lnSpc>
                <a:spcPct val="90000"/>
              </a:lnSpc>
              <a:spcBef>
                <a:spcPts val="900"/>
              </a:spcBef>
              <a:spcAft>
                <a:spcPts val="0"/>
              </a:spcAft>
              <a:buSzPts val="1600"/>
              <a:buNone/>
              <a:defRPr sz="1600" b="1"/>
            </a:lvl4pPr>
            <a:lvl5pPr marL="2286000" lvl="4" indent="-228600" algn="l" rtl="0">
              <a:lnSpc>
                <a:spcPct val="90000"/>
              </a:lnSpc>
              <a:spcBef>
                <a:spcPts val="900"/>
              </a:spcBef>
              <a:spcAft>
                <a:spcPts val="0"/>
              </a:spcAft>
              <a:buSzPts val="1600"/>
              <a:buNone/>
              <a:defRPr sz="1600" b="1"/>
            </a:lvl5pPr>
            <a:lvl6pPr marL="2743200" lvl="5" indent="-228600" algn="l" rtl="0">
              <a:spcBef>
                <a:spcPts val="320"/>
              </a:spcBef>
              <a:spcAft>
                <a:spcPts val="0"/>
              </a:spcAft>
              <a:buClr>
                <a:schemeClr val="dk1"/>
              </a:buClr>
              <a:buSzPts val="1600"/>
              <a:buNone/>
              <a:defRPr sz="1600" b="1"/>
            </a:lvl6pPr>
            <a:lvl7pPr marL="3200400" lvl="6" indent="-228600" algn="l" rtl="0">
              <a:spcBef>
                <a:spcPts val="320"/>
              </a:spcBef>
              <a:spcAft>
                <a:spcPts val="0"/>
              </a:spcAft>
              <a:buClr>
                <a:schemeClr val="dk1"/>
              </a:buClr>
              <a:buSzPts val="1600"/>
              <a:buNone/>
              <a:defRPr sz="1600" b="1"/>
            </a:lvl7pPr>
            <a:lvl8pPr marL="3657600" lvl="7" indent="-228600" algn="l" rtl="0">
              <a:spcBef>
                <a:spcPts val="320"/>
              </a:spcBef>
              <a:spcAft>
                <a:spcPts val="0"/>
              </a:spcAft>
              <a:buClr>
                <a:schemeClr val="dk1"/>
              </a:buClr>
              <a:buSzPts val="1600"/>
              <a:buNone/>
              <a:defRPr sz="1600" b="1"/>
            </a:lvl8pPr>
            <a:lvl9pPr marL="4114800" lvl="8" indent="-228600" algn="l" rtl="0">
              <a:spcBef>
                <a:spcPts val="320"/>
              </a:spcBef>
              <a:spcAft>
                <a:spcPts val="0"/>
              </a:spcAft>
              <a:buClr>
                <a:schemeClr val="dk1"/>
              </a:buClr>
              <a:buSzPts val="1600"/>
              <a:buNone/>
              <a:defRPr sz="1600" b="1"/>
            </a:lvl9pPr>
          </a:lstStyle>
          <a:p>
            <a:endParaRPr/>
          </a:p>
        </p:txBody>
      </p:sp>
      <p:sp>
        <p:nvSpPr>
          <p:cNvPr id="88" name="Google Shape;88;p18"/>
          <p:cNvSpPr txBox="1">
            <a:spLocks noGrp="1"/>
          </p:cNvSpPr>
          <p:nvPr>
            <p:ph type="body" idx="2"/>
          </p:nvPr>
        </p:nvSpPr>
        <p:spPr>
          <a:xfrm>
            <a:off x="457200" y="1546109"/>
            <a:ext cx="3882000" cy="2933100"/>
          </a:xfrm>
          <a:prstGeom prst="rect">
            <a:avLst/>
          </a:prstGeom>
          <a:noFill/>
          <a:ln>
            <a:noFill/>
          </a:ln>
        </p:spPr>
        <p:txBody>
          <a:bodyPr spcFirstLastPara="1" wrap="square" lIns="91425" tIns="45700" rIns="91425" bIns="45700" anchor="t" anchorCtr="0">
            <a:noAutofit/>
          </a:bodyPr>
          <a:lstStyle>
            <a:lvl1pPr marL="457200" lvl="0" indent="-355600" algn="l" rtl="0">
              <a:lnSpc>
                <a:spcPct val="90000"/>
              </a:lnSpc>
              <a:spcBef>
                <a:spcPts val="1800"/>
              </a:spcBef>
              <a:spcAft>
                <a:spcPts val="0"/>
              </a:spcAft>
              <a:buSzPts val="2000"/>
              <a:buChar char="•"/>
              <a:defRPr sz="2000"/>
            </a:lvl1pPr>
            <a:lvl2pPr marL="914400" lvl="1" indent="-342900" algn="l" rtl="0">
              <a:lnSpc>
                <a:spcPct val="90000"/>
              </a:lnSpc>
              <a:spcBef>
                <a:spcPts val="900"/>
              </a:spcBef>
              <a:spcAft>
                <a:spcPts val="0"/>
              </a:spcAft>
              <a:buSzPts val="1800"/>
              <a:buChar char="–"/>
              <a:defRPr sz="1800"/>
            </a:lvl2pPr>
            <a:lvl3pPr marL="1371600" lvl="2" indent="-330200" algn="l" rtl="0">
              <a:lnSpc>
                <a:spcPct val="90000"/>
              </a:lnSpc>
              <a:spcBef>
                <a:spcPts val="900"/>
              </a:spcBef>
              <a:spcAft>
                <a:spcPts val="0"/>
              </a:spcAft>
              <a:buSzPts val="1600"/>
              <a:buChar char="•"/>
              <a:defRPr sz="1600"/>
            </a:lvl3pPr>
            <a:lvl4pPr marL="1828800" lvl="3" indent="-317500" algn="l" rtl="0">
              <a:lnSpc>
                <a:spcPct val="90000"/>
              </a:lnSpc>
              <a:spcBef>
                <a:spcPts val="900"/>
              </a:spcBef>
              <a:spcAft>
                <a:spcPts val="0"/>
              </a:spcAft>
              <a:buSzPts val="1400"/>
              <a:buChar char="–"/>
              <a:defRPr sz="1400"/>
            </a:lvl4pPr>
            <a:lvl5pPr marL="2286000" lvl="4" indent="-317500" algn="l" rtl="0">
              <a:lnSpc>
                <a:spcPct val="90000"/>
              </a:lnSpc>
              <a:spcBef>
                <a:spcPts val="900"/>
              </a:spcBef>
              <a:spcAft>
                <a:spcPts val="0"/>
              </a:spcAft>
              <a:buSzPts val="1400"/>
              <a:buChar char="»"/>
              <a:defRPr sz="1400"/>
            </a:lvl5pPr>
            <a:lvl6pPr marL="2743200" lvl="5" indent="-330200" algn="l" rtl="0">
              <a:spcBef>
                <a:spcPts val="320"/>
              </a:spcBef>
              <a:spcAft>
                <a:spcPts val="0"/>
              </a:spcAft>
              <a:buClr>
                <a:schemeClr val="dk1"/>
              </a:buClr>
              <a:buSzPts val="1600"/>
              <a:buChar char="•"/>
              <a:defRPr sz="1600"/>
            </a:lvl6pPr>
            <a:lvl7pPr marL="3200400" lvl="6" indent="-330200" algn="l" rtl="0">
              <a:spcBef>
                <a:spcPts val="320"/>
              </a:spcBef>
              <a:spcAft>
                <a:spcPts val="0"/>
              </a:spcAft>
              <a:buClr>
                <a:schemeClr val="dk1"/>
              </a:buClr>
              <a:buSzPts val="1600"/>
              <a:buChar char="•"/>
              <a:defRPr sz="1600"/>
            </a:lvl7pPr>
            <a:lvl8pPr marL="3657600" lvl="7" indent="-330200" algn="l" rtl="0">
              <a:spcBef>
                <a:spcPts val="320"/>
              </a:spcBef>
              <a:spcAft>
                <a:spcPts val="0"/>
              </a:spcAft>
              <a:buClr>
                <a:schemeClr val="dk1"/>
              </a:buClr>
              <a:buSzPts val="1600"/>
              <a:buChar char="•"/>
              <a:defRPr sz="1600"/>
            </a:lvl8pPr>
            <a:lvl9pPr marL="4114800" lvl="8" indent="-330200" algn="l" rtl="0">
              <a:spcBef>
                <a:spcPts val="320"/>
              </a:spcBef>
              <a:spcAft>
                <a:spcPts val="0"/>
              </a:spcAft>
              <a:buClr>
                <a:schemeClr val="dk1"/>
              </a:buClr>
              <a:buSzPts val="1600"/>
              <a:buChar char="•"/>
              <a:defRPr sz="1600"/>
            </a:lvl9pPr>
          </a:lstStyle>
          <a:p>
            <a:endParaRPr/>
          </a:p>
        </p:txBody>
      </p:sp>
      <p:sp>
        <p:nvSpPr>
          <p:cNvPr id="89" name="Google Shape;89;p18"/>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0" name="Google Shape;90;p18"/>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000">
                <a:solidFill>
                  <a:srgbClr val="042B4A"/>
                </a:solidFill>
                <a:latin typeface="Calibri"/>
                <a:ea typeface="Calibri"/>
                <a:cs typeface="Calibri"/>
                <a:sym typeface="Calibri"/>
              </a:defRPr>
            </a:lvl1pPr>
            <a:lvl2pPr marL="0" lvl="1" indent="0" algn="r" rtl="0">
              <a:spcBef>
                <a:spcPts val="0"/>
              </a:spcBef>
              <a:buNone/>
              <a:defRPr sz="1000">
                <a:solidFill>
                  <a:srgbClr val="042B4A"/>
                </a:solidFill>
                <a:latin typeface="Calibri"/>
                <a:ea typeface="Calibri"/>
                <a:cs typeface="Calibri"/>
                <a:sym typeface="Calibri"/>
              </a:defRPr>
            </a:lvl2pPr>
            <a:lvl3pPr marL="0" lvl="2" indent="0" algn="r" rtl="0">
              <a:spcBef>
                <a:spcPts val="0"/>
              </a:spcBef>
              <a:buNone/>
              <a:defRPr sz="1000">
                <a:solidFill>
                  <a:srgbClr val="042B4A"/>
                </a:solidFill>
                <a:latin typeface="Calibri"/>
                <a:ea typeface="Calibri"/>
                <a:cs typeface="Calibri"/>
                <a:sym typeface="Calibri"/>
              </a:defRPr>
            </a:lvl3pPr>
            <a:lvl4pPr marL="0" lvl="3" indent="0" algn="r" rtl="0">
              <a:spcBef>
                <a:spcPts val="0"/>
              </a:spcBef>
              <a:buNone/>
              <a:defRPr sz="1000">
                <a:solidFill>
                  <a:srgbClr val="042B4A"/>
                </a:solidFill>
                <a:latin typeface="Calibri"/>
                <a:ea typeface="Calibri"/>
                <a:cs typeface="Calibri"/>
                <a:sym typeface="Calibri"/>
              </a:defRPr>
            </a:lvl4pPr>
            <a:lvl5pPr marL="0" lvl="4" indent="0" algn="r" rtl="0">
              <a:spcBef>
                <a:spcPts val="0"/>
              </a:spcBef>
              <a:buNone/>
              <a:defRPr sz="1000">
                <a:solidFill>
                  <a:srgbClr val="042B4A"/>
                </a:solidFill>
                <a:latin typeface="Calibri"/>
                <a:ea typeface="Calibri"/>
                <a:cs typeface="Calibri"/>
                <a:sym typeface="Calibri"/>
              </a:defRPr>
            </a:lvl5pPr>
            <a:lvl6pPr marL="0" lvl="5" indent="0" algn="r" rtl="0">
              <a:spcBef>
                <a:spcPts val="0"/>
              </a:spcBef>
              <a:buNone/>
              <a:defRPr sz="1000">
                <a:solidFill>
                  <a:srgbClr val="042B4A"/>
                </a:solidFill>
                <a:latin typeface="Calibri"/>
                <a:ea typeface="Calibri"/>
                <a:cs typeface="Calibri"/>
                <a:sym typeface="Calibri"/>
              </a:defRPr>
            </a:lvl6pPr>
            <a:lvl7pPr marL="0" lvl="6" indent="0" algn="r" rtl="0">
              <a:spcBef>
                <a:spcPts val="0"/>
              </a:spcBef>
              <a:buNone/>
              <a:defRPr sz="1000">
                <a:solidFill>
                  <a:srgbClr val="042B4A"/>
                </a:solidFill>
                <a:latin typeface="Calibri"/>
                <a:ea typeface="Calibri"/>
                <a:cs typeface="Calibri"/>
                <a:sym typeface="Calibri"/>
              </a:defRPr>
            </a:lvl7pPr>
            <a:lvl8pPr marL="0" lvl="7" indent="0" algn="r" rtl="0">
              <a:spcBef>
                <a:spcPts val="0"/>
              </a:spcBef>
              <a:buNone/>
              <a:defRPr sz="1000">
                <a:solidFill>
                  <a:srgbClr val="042B4A"/>
                </a:solidFill>
                <a:latin typeface="Calibri"/>
                <a:ea typeface="Calibri"/>
                <a:cs typeface="Calibri"/>
                <a:sym typeface="Calibri"/>
              </a:defRPr>
            </a:lvl8pPr>
            <a:lvl9pPr marL="0" lvl="8" indent="0" algn="r" rtl="0">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91" name="Google Shape;91;p18"/>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
        <p:nvSpPr>
          <p:cNvPr id="92" name="Google Shape;92;p18"/>
          <p:cNvSpPr txBox="1">
            <a:spLocks noGrp="1"/>
          </p:cNvSpPr>
          <p:nvPr>
            <p:ph type="body" idx="3"/>
          </p:nvPr>
        </p:nvSpPr>
        <p:spPr>
          <a:xfrm>
            <a:off x="4804832" y="1097299"/>
            <a:ext cx="3882000" cy="371100"/>
          </a:xfrm>
          <a:prstGeom prst="rect">
            <a:avLst/>
          </a:prstGeom>
          <a:solidFill>
            <a:srgbClr val="53A4CF"/>
          </a:solidFill>
          <a:ln>
            <a:noFill/>
          </a:ln>
        </p:spPr>
        <p:txBody>
          <a:bodyPr spcFirstLastPara="1" wrap="square" lIns="91425" tIns="0" rIns="91425" bIns="45700" anchor="ctr" anchorCtr="0">
            <a:noAutofit/>
          </a:bodyPr>
          <a:lstStyle>
            <a:lvl1pPr marL="457200" lvl="0" indent="-228600" algn="ctr" rtl="0">
              <a:lnSpc>
                <a:spcPct val="90000"/>
              </a:lnSpc>
              <a:spcBef>
                <a:spcPts val="1800"/>
              </a:spcBef>
              <a:spcAft>
                <a:spcPts val="0"/>
              </a:spcAft>
              <a:buSzPts val="2000"/>
              <a:buNone/>
              <a:defRPr sz="2000" b="1">
                <a:solidFill>
                  <a:schemeClr val="lt1"/>
                </a:solidFill>
              </a:defRPr>
            </a:lvl1pPr>
            <a:lvl2pPr marL="914400" lvl="1" indent="-228600" algn="l" rtl="0">
              <a:lnSpc>
                <a:spcPct val="90000"/>
              </a:lnSpc>
              <a:spcBef>
                <a:spcPts val="900"/>
              </a:spcBef>
              <a:spcAft>
                <a:spcPts val="0"/>
              </a:spcAft>
              <a:buSzPts val="2000"/>
              <a:buNone/>
              <a:defRPr sz="2000" b="1"/>
            </a:lvl2pPr>
            <a:lvl3pPr marL="1371600" lvl="2" indent="-228600" algn="l" rtl="0">
              <a:lnSpc>
                <a:spcPct val="90000"/>
              </a:lnSpc>
              <a:spcBef>
                <a:spcPts val="900"/>
              </a:spcBef>
              <a:spcAft>
                <a:spcPts val="0"/>
              </a:spcAft>
              <a:buSzPts val="1800"/>
              <a:buNone/>
              <a:defRPr sz="1800" b="1"/>
            </a:lvl3pPr>
            <a:lvl4pPr marL="1828800" lvl="3" indent="-228600" algn="l" rtl="0">
              <a:lnSpc>
                <a:spcPct val="90000"/>
              </a:lnSpc>
              <a:spcBef>
                <a:spcPts val="900"/>
              </a:spcBef>
              <a:spcAft>
                <a:spcPts val="0"/>
              </a:spcAft>
              <a:buSzPts val="1600"/>
              <a:buNone/>
              <a:defRPr sz="1600" b="1"/>
            </a:lvl4pPr>
            <a:lvl5pPr marL="2286000" lvl="4" indent="-228600" algn="l" rtl="0">
              <a:lnSpc>
                <a:spcPct val="90000"/>
              </a:lnSpc>
              <a:spcBef>
                <a:spcPts val="900"/>
              </a:spcBef>
              <a:spcAft>
                <a:spcPts val="0"/>
              </a:spcAft>
              <a:buSzPts val="1600"/>
              <a:buNone/>
              <a:defRPr sz="1600" b="1"/>
            </a:lvl5pPr>
            <a:lvl6pPr marL="2743200" lvl="5" indent="-228600" algn="l" rtl="0">
              <a:spcBef>
                <a:spcPts val="320"/>
              </a:spcBef>
              <a:spcAft>
                <a:spcPts val="0"/>
              </a:spcAft>
              <a:buClr>
                <a:schemeClr val="dk1"/>
              </a:buClr>
              <a:buSzPts val="1600"/>
              <a:buNone/>
              <a:defRPr sz="1600" b="1"/>
            </a:lvl6pPr>
            <a:lvl7pPr marL="3200400" lvl="6" indent="-228600" algn="l" rtl="0">
              <a:spcBef>
                <a:spcPts val="320"/>
              </a:spcBef>
              <a:spcAft>
                <a:spcPts val="0"/>
              </a:spcAft>
              <a:buClr>
                <a:schemeClr val="dk1"/>
              </a:buClr>
              <a:buSzPts val="1600"/>
              <a:buNone/>
              <a:defRPr sz="1600" b="1"/>
            </a:lvl7pPr>
            <a:lvl8pPr marL="3657600" lvl="7" indent="-228600" algn="l" rtl="0">
              <a:spcBef>
                <a:spcPts val="320"/>
              </a:spcBef>
              <a:spcAft>
                <a:spcPts val="0"/>
              </a:spcAft>
              <a:buClr>
                <a:schemeClr val="dk1"/>
              </a:buClr>
              <a:buSzPts val="1600"/>
              <a:buNone/>
              <a:defRPr sz="1600" b="1"/>
            </a:lvl8pPr>
            <a:lvl9pPr marL="4114800" lvl="8" indent="-228600" algn="l" rtl="0">
              <a:spcBef>
                <a:spcPts val="320"/>
              </a:spcBef>
              <a:spcAft>
                <a:spcPts val="0"/>
              </a:spcAft>
              <a:buClr>
                <a:schemeClr val="dk1"/>
              </a:buClr>
              <a:buSzPts val="1600"/>
              <a:buNone/>
              <a:defRPr sz="1600" b="1"/>
            </a:lvl9pPr>
          </a:lstStyle>
          <a:p>
            <a:endParaRPr/>
          </a:p>
        </p:txBody>
      </p:sp>
      <p:sp>
        <p:nvSpPr>
          <p:cNvPr id="93" name="Google Shape;93;p18"/>
          <p:cNvSpPr txBox="1">
            <a:spLocks noGrp="1"/>
          </p:cNvSpPr>
          <p:nvPr>
            <p:ph type="body" idx="4"/>
          </p:nvPr>
        </p:nvSpPr>
        <p:spPr>
          <a:xfrm>
            <a:off x="4804833" y="1546109"/>
            <a:ext cx="3882000" cy="2933100"/>
          </a:xfrm>
          <a:prstGeom prst="rect">
            <a:avLst/>
          </a:prstGeom>
          <a:noFill/>
          <a:ln>
            <a:noFill/>
          </a:ln>
        </p:spPr>
        <p:txBody>
          <a:bodyPr spcFirstLastPara="1" wrap="square" lIns="91425" tIns="45700" rIns="91425" bIns="45700" anchor="t" anchorCtr="0">
            <a:noAutofit/>
          </a:bodyPr>
          <a:lstStyle>
            <a:lvl1pPr marL="457200" lvl="0" indent="-355600" algn="l" rtl="0">
              <a:lnSpc>
                <a:spcPct val="90000"/>
              </a:lnSpc>
              <a:spcBef>
                <a:spcPts val="1800"/>
              </a:spcBef>
              <a:spcAft>
                <a:spcPts val="0"/>
              </a:spcAft>
              <a:buSzPts val="2000"/>
              <a:buChar char="•"/>
              <a:defRPr sz="2000"/>
            </a:lvl1pPr>
            <a:lvl2pPr marL="914400" lvl="1" indent="-342900" algn="l" rtl="0">
              <a:lnSpc>
                <a:spcPct val="90000"/>
              </a:lnSpc>
              <a:spcBef>
                <a:spcPts val="900"/>
              </a:spcBef>
              <a:spcAft>
                <a:spcPts val="0"/>
              </a:spcAft>
              <a:buSzPts val="1800"/>
              <a:buChar char="–"/>
              <a:defRPr sz="1800"/>
            </a:lvl2pPr>
            <a:lvl3pPr marL="1371600" lvl="2" indent="-330200" algn="l" rtl="0">
              <a:lnSpc>
                <a:spcPct val="90000"/>
              </a:lnSpc>
              <a:spcBef>
                <a:spcPts val="900"/>
              </a:spcBef>
              <a:spcAft>
                <a:spcPts val="0"/>
              </a:spcAft>
              <a:buSzPts val="1600"/>
              <a:buChar char="•"/>
              <a:defRPr sz="1600"/>
            </a:lvl3pPr>
            <a:lvl4pPr marL="1828800" lvl="3" indent="-317500" algn="l" rtl="0">
              <a:lnSpc>
                <a:spcPct val="90000"/>
              </a:lnSpc>
              <a:spcBef>
                <a:spcPts val="900"/>
              </a:spcBef>
              <a:spcAft>
                <a:spcPts val="0"/>
              </a:spcAft>
              <a:buSzPts val="1400"/>
              <a:buChar char="–"/>
              <a:defRPr sz="1400"/>
            </a:lvl4pPr>
            <a:lvl5pPr marL="2286000" lvl="4" indent="-317500" algn="l" rtl="0">
              <a:lnSpc>
                <a:spcPct val="90000"/>
              </a:lnSpc>
              <a:spcBef>
                <a:spcPts val="900"/>
              </a:spcBef>
              <a:spcAft>
                <a:spcPts val="0"/>
              </a:spcAft>
              <a:buSzPts val="1400"/>
              <a:buChar char="»"/>
              <a:defRPr sz="1400"/>
            </a:lvl5pPr>
            <a:lvl6pPr marL="2743200" lvl="5" indent="-330200" algn="l" rtl="0">
              <a:spcBef>
                <a:spcPts val="320"/>
              </a:spcBef>
              <a:spcAft>
                <a:spcPts val="0"/>
              </a:spcAft>
              <a:buClr>
                <a:schemeClr val="dk1"/>
              </a:buClr>
              <a:buSzPts val="1600"/>
              <a:buChar char="•"/>
              <a:defRPr sz="1600"/>
            </a:lvl6pPr>
            <a:lvl7pPr marL="3200400" lvl="6" indent="-330200" algn="l" rtl="0">
              <a:spcBef>
                <a:spcPts val="320"/>
              </a:spcBef>
              <a:spcAft>
                <a:spcPts val="0"/>
              </a:spcAft>
              <a:buClr>
                <a:schemeClr val="dk1"/>
              </a:buClr>
              <a:buSzPts val="1600"/>
              <a:buChar char="•"/>
              <a:defRPr sz="1600"/>
            </a:lvl7pPr>
            <a:lvl8pPr marL="3657600" lvl="7" indent="-330200" algn="l" rtl="0">
              <a:spcBef>
                <a:spcPts val="320"/>
              </a:spcBef>
              <a:spcAft>
                <a:spcPts val="0"/>
              </a:spcAft>
              <a:buClr>
                <a:schemeClr val="dk1"/>
              </a:buClr>
              <a:buSzPts val="1600"/>
              <a:buChar char="•"/>
              <a:defRPr sz="1600"/>
            </a:lvl8pPr>
            <a:lvl9pPr marL="4114800" lvl="8" indent="-330200" algn="l" rtl="0">
              <a:spcBef>
                <a:spcPts val="320"/>
              </a:spcBef>
              <a:spcAft>
                <a:spcPts val="0"/>
              </a:spcAft>
              <a:buClr>
                <a:schemeClr val="dk1"/>
              </a:buClr>
              <a:buSzPts val="1600"/>
              <a:buChar char="•"/>
              <a:defRPr sz="16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94"/>
        <p:cNvGrpSpPr/>
        <p:nvPr/>
      </p:nvGrpSpPr>
      <p:grpSpPr>
        <a:xfrm>
          <a:off x="0" y="0"/>
          <a:ext cx="0" cy="0"/>
          <a:chOff x="0" y="0"/>
          <a:chExt cx="0" cy="0"/>
        </a:xfrm>
      </p:grpSpPr>
      <p:sp>
        <p:nvSpPr>
          <p:cNvPr id="95" name="Google Shape;95;p19"/>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6" name="Google Shape;96;p19"/>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000">
                <a:solidFill>
                  <a:srgbClr val="042B4A"/>
                </a:solidFill>
                <a:latin typeface="Calibri"/>
                <a:ea typeface="Calibri"/>
                <a:cs typeface="Calibri"/>
                <a:sym typeface="Calibri"/>
              </a:defRPr>
            </a:lvl1pPr>
            <a:lvl2pPr marL="0" lvl="1" indent="0" algn="r" rtl="0">
              <a:spcBef>
                <a:spcPts val="0"/>
              </a:spcBef>
              <a:buNone/>
              <a:defRPr sz="1000">
                <a:solidFill>
                  <a:srgbClr val="042B4A"/>
                </a:solidFill>
                <a:latin typeface="Calibri"/>
                <a:ea typeface="Calibri"/>
                <a:cs typeface="Calibri"/>
                <a:sym typeface="Calibri"/>
              </a:defRPr>
            </a:lvl2pPr>
            <a:lvl3pPr marL="0" lvl="2" indent="0" algn="r" rtl="0">
              <a:spcBef>
                <a:spcPts val="0"/>
              </a:spcBef>
              <a:buNone/>
              <a:defRPr sz="1000">
                <a:solidFill>
                  <a:srgbClr val="042B4A"/>
                </a:solidFill>
                <a:latin typeface="Calibri"/>
                <a:ea typeface="Calibri"/>
                <a:cs typeface="Calibri"/>
                <a:sym typeface="Calibri"/>
              </a:defRPr>
            </a:lvl3pPr>
            <a:lvl4pPr marL="0" lvl="3" indent="0" algn="r" rtl="0">
              <a:spcBef>
                <a:spcPts val="0"/>
              </a:spcBef>
              <a:buNone/>
              <a:defRPr sz="1000">
                <a:solidFill>
                  <a:srgbClr val="042B4A"/>
                </a:solidFill>
                <a:latin typeface="Calibri"/>
                <a:ea typeface="Calibri"/>
                <a:cs typeface="Calibri"/>
                <a:sym typeface="Calibri"/>
              </a:defRPr>
            </a:lvl4pPr>
            <a:lvl5pPr marL="0" lvl="4" indent="0" algn="r" rtl="0">
              <a:spcBef>
                <a:spcPts val="0"/>
              </a:spcBef>
              <a:buNone/>
              <a:defRPr sz="1000">
                <a:solidFill>
                  <a:srgbClr val="042B4A"/>
                </a:solidFill>
                <a:latin typeface="Calibri"/>
                <a:ea typeface="Calibri"/>
                <a:cs typeface="Calibri"/>
                <a:sym typeface="Calibri"/>
              </a:defRPr>
            </a:lvl5pPr>
            <a:lvl6pPr marL="0" lvl="5" indent="0" algn="r" rtl="0">
              <a:spcBef>
                <a:spcPts val="0"/>
              </a:spcBef>
              <a:buNone/>
              <a:defRPr sz="1000">
                <a:solidFill>
                  <a:srgbClr val="042B4A"/>
                </a:solidFill>
                <a:latin typeface="Calibri"/>
                <a:ea typeface="Calibri"/>
                <a:cs typeface="Calibri"/>
                <a:sym typeface="Calibri"/>
              </a:defRPr>
            </a:lvl6pPr>
            <a:lvl7pPr marL="0" lvl="6" indent="0" algn="r" rtl="0">
              <a:spcBef>
                <a:spcPts val="0"/>
              </a:spcBef>
              <a:buNone/>
              <a:defRPr sz="1000">
                <a:solidFill>
                  <a:srgbClr val="042B4A"/>
                </a:solidFill>
                <a:latin typeface="Calibri"/>
                <a:ea typeface="Calibri"/>
                <a:cs typeface="Calibri"/>
                <a:sym typeface="Calibri"/>
              </a:defRPr>
            </a:lvl7pPr>
            <a:lvl8pPr marL="0" lvl="7" indent="0" algn="r" rtl="0">
              <a:spcBef>
                <a:spcPts val="0"/>
              </a:spcBef>
              <a:buNone/>
              <a:defRPr sz="1000">
                <a:solidFill>
                  <a:srgbClr val="042B4A"/>
                </a:solidFill>
                <a:latin typeface="Calibri"/>
                <a:ea typeface="Calibri"/>
                <a:cs typeface="Calibri"/>
                <a:sym typeface="Calibri"/>
              </a:defRPr>
            </a:lvl8pPr>
            <a:lvl9pPr marL="0" lvl="8" indent="0" algn="r" rtl="0">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97" name="Google Shape;97;p19"/>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
        <p:nvSpPr>
          <p:cNvPr id="98" name="Google Shape;98;p19"/>
          <p:cNvSpPr txBox="1">
            <a:spLocks noGrp="1"/>
          </p:cNvSpPr>
          <p:nvPr>
            <p:ph type="body" idx="1"/>
          </p:nvPr>
        </p:nvSpPr>
        <p:spPr>
          <a:xfrm>
            <a:off x="457200" y="1084676"/>
            <a:ext cx="2601300" cy="3394500"/>
          </a:xfrm>
          <a:prstGeom prst="rect">
            <a:avLst/>
          </a:prstGeom>
          <a:noFill/>
          <a:ln>
            <a:noFill/>
          </a:ln>
        </p:spPr>
        <p:txBody>
          <a:bodyPr spcFirstLastPara="1" wrap="square" lIns="91425" tIns="45700" rIns="91425" bIns="45700" anchor="t" anchorCtr="0">
            <a:noAutofit/>
          </a:bodyPr>
          <a:lstStyle>
            <a:lvl1pPr marL="457200" lvl="0" indent="-355600" algn="l" rtl="0">
              <a:lnSpc>
                <a:spcPct val="90000"/>
              </a:lnSpc>
              <a:spcBef>
                <a:spcPts val="1800"/>
              </a:spcBef>
              <a:spcAft>
                <a:spcPts val="0"/>
              </a:spcAft>
              <a:buSzPts val="2000"/>
              <a:buChar char="•"/>
              <a:defRPr sz="2000"/>
            </a:lvl1pPr>
            <a:lvl2pPr marL="914400" lvl="1" indent="-342900" algn="l" rtl="0">
              <a:lnSpc>
                <a:spcPct val="90000"/>
              </a:lnSpc>
              <a:spcBef>
                <a:spcPts val="900"/>
              </a:spcBef>
              <a:spcAft>
                <a:spcPts val="0"/>
              </a:spcAft>
              <a:buSzPts val="1800"/>
              <a:buChar char="–"/>
              <a:defRPr sz="1800"/>
            </a:lvl2pPr>
            <a:lvl3pPr marL="1371600" lvl="2" indent="-330200" algn="l" rtl="0">
              <a:lnSpc>
                <a:spcPct val="90000"/>
              </a:lnSpc>
              <a:spcBef>
                <a:spcPts val="900"/>
              </a:spcBef>
              <a:spcAft>
                <a:spcPts val="0"/>
              </a:spcAft>
              <a:buSzPts val="1600"/>
              <a:buChar char="•"/>
              <a:defRPr sz="1600"/>
            </a:lvl3pPr>
            <a:lvl4pPr marL="1828800" lvl="3" indent="-330200" algn="l" rtl="0">
              <a:lnSpc>
                <a:spcPct val="90000"/>
              </a:lnSpc>
              <a:spcBef>
                <a:spcPts val="900"/>
              </a:spcBef>
              <a:spcAft>
                <a:spcPts val="0"/>
              </a:spcAft>
              <a:buSzPts val="1600"/>
              <a:buChar char="–"/>
              <a:defRPr sz="1600"/>
            </a:lvl4pPr>
            <a:lvl5pPr marL="2286000" lvl="4" indent="-330200" algn="l" rtl="0">
              <a:lnSpc>
                <a:spcPct val="90000"/>
              </a:lnSpc>
              <a:spcBef>
                <a:spcPts val="900"/>
              </a:spcBef>
              <a:spcAft>
                <a:spcPts val="0"/>
              </a:spcAft>
              <a:buSzPts val="1600"/>
              <a:buChar char="»"/>
              <a:defRPr sz="1600"/>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
        <p:nvSpPr>
          <p:cNvPr id="99" name="Google Shape;99;p19"/>
          <p:cNvSpPr txBox="1">
            <a:spLocks noGrp="1"/>
          </p:cNvSpPr>
          <p:nvPr>
            <p:ph type="body" idx="2"/>
          </p:nvPr>
        </p:nvSpPr>
        <p:spPr>
          <a:xfrm>
            <a:off x="6085416" y="1084676"/>
            <a:ext cx="2601300" cy="3394500"/>
          </a:xfrm>
          <a:prstGeom prst="rect">
            <a:avLst/>
          </a:prstGeom>
          <a:noFill/>
          <a:ln>
            <a:noFill/>
          </a:ln>
        </p:spPr>
        <p:txBody>
          <a:bodyPr spcFirstLastPara="1" wrap="square" lIns="91425" tIns="45700" rIns="91425" bIns="45700" anchor="t" anchorCtr="0">
            <a:noAutofit/>
          </a:bodyPr>
          <a:lstStyle>
            <a:lvl1pPr marL="457200" lvl="0" indent="-355600" algn="l" rtl="0">
              <a:lnSpc>
                <a:spcPct val="90000"/>
              </a:lnSpc>
              <a:spcBef>
                <a:spcPts val="1800"/>
              </a:spcBef>
              <a:spcAft>
                <a:spcPts val="0"/>
              </a:spcAft>
              <a:buSzPts val="2000"/>
              <a:buChar char="•"/>
              <a:defRPr sz="2000"/>
            </a:lvl1pPr>
            <a:lvl2pPr marL="914400" lvl="1" indent="-342900" algn="l" rtl="0">
              <a:lnSpc>
                <a:spcPct val="90000"/>
              </a:lnSpc>
              <a:spcBef>
                <a:spcPts val="900"/>
              </a:spcBef>
              <a:spcAft>
                <a:spcPts val="0"/>
              </a:spcAft>
              <a:buSzPts val="1800"/>
              <a:buChar char="–"/>
              <a:defRPr sz="1800"/>
            </a:lvl2pPr>
            <a:lvl3pPr marL="1371600" lvl="2" indent="-330200" algn="l" rtl="0">
              <a:lnSpc>
                <a:spcPct val="90000"/>
              </a:lnSpc>
              <a:spcBef>
                <a:spcPts val="900"/>
              </a:spcBef>
              <a:spcAft>
                <a:spcPts val="0"/>
              </a:spcAft>
              <a:buSzPts val="1600"/>
              <a:buChar char="•"/>
              <a:defRPr sz="1600"/>
            </a:lvl3pPr>
            <a:lvl4pPr marL="1828800" lvl="3" indent="-330200" algn="l" rtl="0">
              <a:lnSpc>
                <a:spcPct val="90000"/>
              </a:lnSpc>
              <a:spcBef>
                <a:spcPts val="900"/>
              </a:spcBef>
              <a:spcAft>
                <a:spcPts val="0"/>
              </a:spcAft>
              <a:buSzPts val="1600"/>
              <a:buChar char="–"/>
              <a:defRPr sz="1600"/>
            </a:lvl4pPr>
            <a:lvl5pPr marL="2286000" lvl="4" indent="-330200" algn="l" rtl="0">
              <a:lnSpc>
                <a:spcPct val="90000"/>
              </a:lnSpc>
              <a:spcBef>
                <a:spcPts val="900"/>
              </a:spcBef>
              <a:spcAft>
                <a:spcPts val="0"/>
              </a:spcAft>
              <a:buSzPts val="1600"/>
              <a:buChar char="»"/>
              <a:defRPr sz="1600"/>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
        <p:nvSpPr>
          <p:cNvPr id="100" name="Google Shape;100;p19"/>
          <p:cNvSpPr txBox="1">
            <a:spLocks noGrp="1"/>
          </p:cNvSpPr>
          <p:nvPr>
            <p:ph type="body" idx="3"/>
          </p:nvPr>
        </p:nvSpPr>
        <p:spPr>
          <a:xfrm>
            <a:off x="3276600" y="1084676"/>
            <a:ext cx="2601300" cy="3394500"/>
          </a:xfrm>
          <a:prstGeom prst="rect">
            <a:avLst/>
          </a:prstGeom>
          <a:noFill/>
          <a:ln>
            <a:noFill/>
          </a:ln>
        </p:spPr>
        <p:txBody>
          <a:bodyPr spcFirstLastPara="1" wrap="square" lIns="91425" tIns="45700" rIns="91425" bIns="45700" anchor="t" anchorCtr="0">
            <a:noAutofit/>
          </a:bodyPr>
          <a:lstStyle>
            <a:lvl1pPr marL="457200" lvl="0" indent="-355600" algn="l" rtl="0">
              <a:lnSpc>
                <a:spcPct val="90000"/>
              </a:lnSpc>
              <a:spcBef>
                <a:spcPts val="1800"/>
              </a:spcBef>
              <a:spcAft>
                <a:spcPts val="0"/>
              </a:spcAft>
              <a:buSzPts val="2000"/>
              <a:buChar char="•"/>
              <a:defRPr sz="2000"/>
            </a:lvl1pPr>
            <a:lvl2pPr marL="914400" lvl="1" indent="-342900" algn="l" rtl="0">
              <a:lnSpc>
                <a:spcPct val="90000"/>
              </a:lnSpc>
              <a:spcBef>
                <a:spcPts val="900"/>
              </a:spcBef>
              <a:spcAft>
                <a:spcPts val="0"/>
              </a:spcAft>
              <a:buSzPts val="1800"/>
              <a:buChar char="–"/>
              <a:defRPr sz="1800"/>
            </a:lvl2pPr>
            <a:lvl3pPr marL="1371600" lvl="2" indent="-330200" algn="l" rtl="0">
              <a:lnSpc>
                <a:spcPct val="90000"/>
              </a:lnSpc>
              <a:spcBef>
                <a:spcPts val="900"/>
              </a:spcBef>
              <a:spcAft>
                <a:spcPts val="0"/>
              </a:spcAft>
              <a:buSzPts val="1600"/>
              <a:buChar char="•"/>
              <a:defRPr sz="1600"/>
            </a:lvl3pPr>
            <a:lvl4pPr marL="1828800" lvl="3" indent="-330200" algn="l" rtl="0">
              <a:lnSpc>
                <a:spcPct val="90000"/>
              </a:lnSpc>
              <a:spcBef>
                <a:spcPts val="900"/>
              </a:spcBef>
              <a:spcAft>
                <a:spcPts val="0"/>
              </a:spcAft>
              <a:buSzPts val="1600"/>
              <a:buChar char="–"/>
              <a:defRPr sz="1600"/>
            </a:lvl4pPr>
            <a:lvl5pPr marL="2286000" lvl="4" indent="-330200" algn="l" rtl="0">
              <a:lnSpc>
                <a:spcPct val="90000"/>
              </a:lnSpc>
              <a:spcBef>
                <a:spcPts val="900"/>
              </a:spcBef>
              <a:spcAft>
                <a:spcPts val="0"/>
              </a:spcAft>
              <a:buSzPts val="1600"/>
              <a:buChar char="»"/>
              <a:defRPr sz="1600"/>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2 Content Boxes">
  <p:cSld name="1_2 Content Boxes">
    <p:spTree>
      <p:nvGrpSpPr>
        <p:cNvPr id="1" name="Shape 101"/>
        <p:cNvGrpSpPr/>
        <p:nvPr/>
      </p:nvGrpSpPr>
      <p:grpSpPr>
        <a:xfrm>
          <a:off x="0" y="0"/>
          <a:ext cx="0" cy="0"/>
          <a:chOff x="0" y="0"/>
          <a:chExt cx="0" cy="0"/>
        </a:xfrm>
      </p:grpSpPr>
      <p:sp>
        <p:nvSpPr>
          <p:cNvPr id="102" name="Google Shape;102;p20"/>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03" name="Google Shape;103;p20"/>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000">
                <a:solidFill>
                  <a:srgbClr val="042B4A"/>
                </a:solidFill>
                <a:latin typeface="Calibri"/>
                <a:ea typeface="Calibri"/>
                <a:cs typeface="Calibri"/>
                <a:sym typeface="Calibri"/>
              </a:defRPr>
            </a:lvl1pPr>
            <a:lvl2pPr marL="0" lvl="1" indent="0" algn="r" rtl="0">
              <a:spcBef>
                <a:spcPts val="0"/>
              </a:spcBef>
              <a:buNone/>
              <a:defRPr sz="1000">
                <a:solidFill>
                  <a:srgbClr val="042B4A"/>
                </a:solidFill>
                <a:latin typeface="Calibri"/>
                <a:ea typeface="Calibri"/>
                <a:cs typeface="Calibri"/>
                <a:sym typeface="Calibri"/>
              </a:defRPr>
            </a:lvl2pPr>
            <a:lvl3pPr marL="0" lvl="2" indent="0" algn="r" rtl="0">
              <a:spcBef>
                <a:spcPts val="0"/>
              </a:spcBef>
              <a:buNone/>
              <a:defRPr sz="1000">
                <a:solidFill>
                  <a:srgbClr val="042B4A"/>
                </a:solidFill>
                <a:latin typeface="Calibri"/>
                <a:ea typeface="Calibri"/>
                <a:cs typeface="Calibri"/>
                <a:sym typeface="Calibri"/>
              </a:defRPr>
            </a:lvl3pPr>
            <a:lvl4pPr marL="0" lvl="3" indent="0" algn="r" rtl="0">
              <a:spcBef>
                <a:spcPts val="0"/>
              </a:spcBef>
              <a:buNone/>
              <a:defRPr sz="1000">
                <a:solidFill>
                  <a:srgbClr val="042B4A"/>
                </a:solidFill>
                <a:latin typeface="Calibri"/>
                <a:ea typeface="Calibri"/>
                <a:cs typeface="Calibri"/>
                <a:sym typeface="Calibri"/>
              </a:defRPr>
            </a:lvl4pPr>
            <a:lvl5pPr marL="0" lvl="4" indent="0" algn="r" rtl="0">
              <a:spcBef>
                <a:spcPts val="0"/>
              </a:spcBef>
              <a:buNone/>
              <a:defRPr sz="1000">
                <a:solidFill>
                  <a:srgbClr val="042B4A"/>
                </a:solidFill>
                <a:latin typeface="Calibri"/>
                <a:ea typeface="Calibri"/>
                <a:cs typeface="Calibri"/>
                <a:sym typeface="Calibri"/>
              </a:defRPr>
            </a:lvl5pPr>
            <a:lvl6pPr marL="0" lvl="5" indent="0" algn="r" rtl="0">
              <a:spcBef>
                <a:spcPts val="0"/>
              </a:spcBef>
              <a:buNone/>
              <a:defRPr sz="1000">
                <a:solidFill>
                  <a:srgbClr val="042B4A"/>
                </a:solidFill>
                <a:latin typeface="Calibri"/>
                <a:ea typeface="Calibri"/>
                <a:cs typeface="Calibri"/>
                <a:sym typeface="Calibri"/>
              </a:defRPr>
            </a:lvl6pPr>
            <a:lvl7pPr marL="0" lvl="6" indent="0" algn="r" rtl="0">
              <a:spcBef>
                <a:spcPts val="0"/>
              </a:spcBef>
              <a:buNone/>
              <a:defRPr sz="1000">
                <a:solidFill>
                  <a:srgbClr val="042B4A"/>
                </a:solidFill>
                <a:latin typeface="Calibri"/>
                <a:ea typeface="Calibri"/>
                <a:cs typeface="Calibri"/>
                <a:sym typeface="Calibri"/>
              </a:defRPr>
            </a:lvl7pPr>
            <a:lvl8pPr marL="0" lvl="7" indent="0" algn="r" rtl="0">
              <a:spcBef>
                <a:spcPts val="0"/>
              </a:spcBef>
              <a:buNone/>
              <a:defRPr sz="1000">
                <a:solidFill>
                  <a:srgbClr val="042B4A"/>
                </a:solidFill>
                <a:latin typeface="Calibri"/>
                <a:ea typeface="Calibri"/>
                <a:cs typeface="Calibri"/>
                <a:sym typeface="Calibri"/>
              </a:defRPr>
            </a:lvl8pPr>
            <a:lvl9pPr marL="0" lvl="8" indent="0" algn="r" rtl="0">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104" name="Google Shape;104;p20"/>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
        <p:nvSpPr>
          <p:cNvPr id="105" name="Google Shape;105;p20"/>
          <p:cNvSpPr txBox="1">
            <a:spLocks noGrp="1"/>
          </p:cNvSpPr>
          <p:nvPr>
            <p:ph type="body" idx="1"/>
          </p:nvPr>
        </p:nvSpPr>
        <p:spPr>
          <a:xfrm>
            <a:off x="457200" y="1084676"/>
            <a:ext cx="3903000" cy="3394500"/>
          </a:xfrm>
          <a:prstGeom prst="rect">
            <a:avLst/>
          </a:prstGeom>
          <a:noFill/>
          <a:ln>
            <a:noFill/>
          </a:ln>
        </p:spPr>
        <p:txBody>
          <a:bodyPr spcFirstLastPara="1" wrap="square" lIns="91425" tIns="45700" rIns="91425" bIns="45700" anchor="t" anchorCtr="0">
            <a:noAutofit/>
          </a:bodyPr>
          <a:lstStyle>
            <a:lvl1pPr marL="457200" lvl="0" indent="-381000" algn="l" rtl="0">
              <a:lnSpc>
                <a:spcPct val="90000"/>
              </a:lnSpc>
              <a:spcBef>
                <a:spcPts val="1800"/>
              </a:spcBef>
              <a:spcAft>
                <a:spcPts val="0"/>
              </a:spcAft>
              <a:buSzPts val="2400"/>
              <a:buChar char="•"/>
              <a:defRPr sz="2400"/>
            </a:lvl1pPr>
            <a:lvl2pPr marL="914400" lvl="1" indent="-355600" algn="l" rtl="0">
              <a:lnSpc>
                <a:spcPct val="90000"/>
              </a:lnSpc>
              <a:spcBef>
                <a:spcPts val="900"/>
              </a:spcBef>
              <a:spcAft>
                <a:spcPts val="0"/>
              </a:spcAft>
              <a:buSzPts val="2000"/>
              <a:buChar char="–"/>
              <a:defRPr sz="2000"/>
            </a:lvl2pPr>
            <a:lvl3pPr marL="1371600" lvl="2" indent="-342900" algn="l" rtl="0">
              <a:lnSpc>
                <a:spcPct val="90000"/>
              </a:lnSpc>
              <a:spcBef>
                <a:spcPts val="900"/>
              </a:spcBef>
              <a:spcAft>
                <a:spcPts val="0"/>
              </a:spcAft>
              <a:buSzPts val="1800"/>
              <a:buChar char="•"/>
              <a:defRPr sz="1800"/>
            </a:lvl3pPr>
            <a:lvl4pPr marL="1828800" lvl="3" indent="-342900" algn="l" rtl="0">
              <a:lnSpc>
                <a:spcPct val="90000"/>
              </a:lnSpc>
              <a:spcBef>
                <a:spcPts val="900"/>
              </a:spcBef>
              <a:spcAft>
                <a:spcPts val="0"/>
              </a:spcAft>
              <a:buSzPts val="1800"/>
              <a:buChar char="–"/>
              <a:defRPr sz="1800"/>
            </a:lvl4pPr>
            <a:lvl5pPr marL="2286000" lvl="4" indent="-342900" algn="l" rtl="0">
              <a:lnSpc>
                <a:spcPct val="90000"/>
              </a:lnSpc>
              <a:spcBef>
                <a:spcPts val="900"/>
              </a:spcBef>
              <a:spcAft>
                <a:spcPts val="0"/>
              </a:spcAft>
              <a:buSzPts val="1800"/>
              <a:buChar char="»"/>
              <a:defRPr sz="1800"/>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
        <p:nvSpPr>
          <p:cNvPr id="106" name="Google Shape;106;p20"/>
          <p:cNvSpPr txBox="1">
            <a:spLocks noGrp="1"/>
          </p:cNvSpPr>
          <p:nvPr>
            <p:ph type="body" idx="2"/>
          </p:nvPr>
        </p:nvSpPr>
        <p:spPr>
          <a:xfrm>
            <a:off x="4781548" y="1084676"/>
            <a:ext cx="3903000" cy="3394500"/>
          </a:xfrm>
          <a:prstGeom prst="rect">
            <a:avLst/>
          </a:prstGeom>
          <a:noFill/>
          <a:ln>
            <a:noFill/>
          </a:ln>
        </p:spPr>
        <p:txBody>
          <a:bodyPr spcFirstLastPara="1" wrap="square" lIns="91425" tIns="45700" rIns="91425" bIns="45700" anchor="t" anchorCtr="0">
            <a:noAutofit/>
          </a:bodyPr>
          <a:lstStyle>
            <a:lvl1pPr marL="457200" lvl="0" indent="-381000" algn="l" rtl="0">
              <a:lnSpc>
                <a:spcPct val="90000"/>
              </a:lnSpc>
              <a:spcBef>
                <a:spcPts val="1800"/>
              </a:spcBef>
              <a:spcAft>
                <a:spcPts val="0"/>
              </a:spcAft>
              <a:buSzPts val="2400"/>
              <a:buChar char="•"/>
              <a:defRPr sz="2400"/>
            </a:lvl1pPr>
            <a:lvl2pPr marL="914400" lvl="1" indent="-355600" algn="l" rtl="0">
              <a:lnSpc>
                <a:spcPct val="90000"/>
              </a:lnSpc>
              <a:spcBef>
                <a:spcPts val="900"/>
              </a:spcBef>
              <a:spcAft>
                <a:spcPts val="0"/>
              </a:spcAft>
              <a:buSzPts val="2000"/>
              <a:buChar char="–"/>
              <a:defRPr sz="2000"/>
            </a:lvl2pPr>
            <a:lvl3pPr marL="1371600" lvl="2" indent="-342900" algn="l" rtl="0">
              <a:lnSpc>
                <a:spcPct val="90000"/>
              </a:lnSpc>
              <a:spcBef>
                <a:spcPts val="900"/>
              </a:spcBef>
              <a:spcAft>
                <a:spcPts val="0"/>
              </a:spcAft>
              <a:buSzPts val="1800"/>
              <a:buChar char="•"/>
              <a:defRPr sz="1800"/>
            </a:lvl3pPr>
            <a:lvl4pPr marL="1828800" lvl="3" indent="-342900" algn="l" rtl="0">
              <a:lnSpc>
                <a:spcPct val="90000"/>
              </a:lnSpc>
              <a:spcBef>
                <a:spcPts val="900"/>
              </a:spcBef>
              <a:spcAft>
                <a:spcPts val="0"/>
              </a:spcAft>
              <a:buSzPts val="1800"/>
              <a:buChar char="–"/>
              <a:defRPr sz="1800"/>
            </a:lvl4pPr>
            <a:lvl5pPr marL="2286000" lvl="4" indent="-342900" algn="l" rtl="0">
              <a:lnSpc>
                <a:spcPct val="90000"/>
              </a:lnSpc>
              <a:spcBef>
                <a:spcPts val="900"/>
              </a:spcBef>
              <a:spcAft>
                <a:spcPts val="0"/>
              </a:spcAft>
              <a:buSzPts val="1800"/>
              <a:buChar char="»"/>
              <a:defRPr sz="1800"/>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4 Content Boxes">
  <p:cSld name="4 Content Boxes">
    <p:spTree>
      <p:nvGrpSpPr>
        <p:cNvPr id="1" name="Shape 107"/>
        <p:cNvGrpSpPr/>
        <p:nvPr/>
      </p:nvGrpSpPr>
      <p:grpSpPr>
        <a:xfrm>
          <a:off x="0" y="0"/>
          <a:ext cx="0" cy="0"/>
          <a:chOff x="0" y="0"/>
          <a:chExt cx="0" cy="0"/>
        </a:xfrm>
      </p:grpSpPr>
      <p:sp>
        <p:nvSpPr>
          <p:cNvPr id="108" name="Google Shape;108;p21"/>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09" name="Google Shape;109;p21"/>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000">
                <a:solidFill>
                  <a:srgbClr val="042B4A"/>
                </a:solidFill>
                <a:latin typeface="Calibri"/>
                <a:ea typeface="Calibri"/>
                <a:cs typeface="Calibri"/>
                <a:sym typeface="Calibri"/>
              </a:defRPr>
            </a:lvl1pPr>
            <a:lvl2pPr marL="0" lvl="1" indent="0" algn="r" rtl="0">
              <a:spcBef>
                <a:spcPts val="0"/>
              </a:spcBef>
              <a:buNone/>
              <a:defRPr sz="1000">
                <a:solidFill>
                  <a:srgbClr val="042B4A"/>
                </a:solidFill>
                <a:latin typeface="Calibri"/>
                <a:ea typeface="Calibri"/>
                <a:cs typeface="Calibri"/>
                <a:sym typeface="Calibri"/>
              </a:defRPr>
            </a:lvl2pPr>
            <a:lvl3pPr marL="0" lvl="2" indent="0" algn="r" rtl="0">
              <a:spcBef>
                <a:spcPts val="0"/>
              </a:spcBef>
              <a:buNone/>
              <a:defRPr sz="1000">
                <a:solidFill>
                  <a:srgbClr val="042B4A"/>
                </a:solidFill>
                <a:latin typeface="Calibri"/>
                <a:ea typeface="Calibri"/>
                <a:cs typeface="Calibri"/>
                <a:sym typeface="Calibri"/>
              </a:defRPr>
            </a:lvl3pPr>
            <a:lvl4pPr marL="0" lvl="3" indent="0" algn="r" rtl="0">
              <a:spcBef>
                <a:spcPts val="0"/>
              </a:spcBef>
              <a:buNone/>
              <a:defRPr sz="1000">
                <a:solidFill>
                  <a:srgbClr val="042B4A"/>
                </a:solidFill>
                <a:latin typeface="Calibri"/>
                <a:ea typeface="Calibri"/>
                <a:cs typeface="Calibri"/>
                <a:sym typeface="Calibri"/>
              </a:defRPr>
            </a:lvl4pPr>
            <a:lvl5pPr marL="0" lvl="4" indent="0" algn="r" rtl="0">
              <a:spcBef>
                <a:spcPts val="0"/>
              </a:spcBef>
              <a:buNone/>
              <a:defRPr sz="1000">
                <a:solidFill>
                  <a:srgbClr val="042B4A"/>
                </a:solidFill>
                <a:latin typeface="Calibri"/>
                <a:ea typeface="Calibri"/>
                <a:cs typeface="Calibri"/>
                <a:sym typeface="Calibri"/>
              </a:defRPr>
            </a:lvl5pPr>
            <a:lvl6pPr marL="0" lvl="5" indent="0" algn="r" rtl="0">
              <a:spcBef>
                <a:spcPts val="0"/>
              </a:spcBef>
              <a:buNone/>
              <a:defRPr sz="1000">
                <a:solidFill>
                  <a:srgbClr val="042B4A"/>
                </a:solidFill>
                <a:latin typeface="Calibri"/>
                <a:ea typeface="Calibri"/>
                <a:cs typeface="Calibri"/>
                <a:sym typeface="Calibri"/>
              </a:defRPr>
            </a:lvl6pPr>
            <a:lvl7pPr marL="0" lvl="6" indent="0" algn="r" rtl="0">
              <a:spcBef>
                <a:spcPts val="0"/>
              </a:spcBef>
              <a:buNone/>
              <a:defRPr sz="1000">
                <a:solidFill>
                  <a:srgbClr val="042B4A"/>
                </a:solidFill>
                <a:latin typeface="Calibri"/>
                <a:ea typeface="Calibri"/>
                <a:cs typeface="Calibri"/>
                <a:sym typeface="Calibri"/>
              </a:defRPr>
            </a:lvl7pPr>
            <a:lvl8pPr marL="0" lvl="7" indent="0" algn="r" rtl="0">
              <a:spcBef>
                <a:spcPts val="0"/>
              </a:spcBef>
              <a:buNone/>
              <a:defRPr sz="1000">
                <a:solidFill>
                  <a:srgbClr val="042B4A"/>
                </a:solidFill>
                <a:latin typeface="Calibri"/>
                <a:ea typeface="Calibri"/>
                <a:cs typeface="Calibri"/>
                <a:sym typeface="Calibri"/>
              </a:defRPr>
            </a:lvl8pPr>
            <a:lvl9pPr marL="0" lvl="8" indent="0" algn="r" rtl="0">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110" name="Google Shape;110;p21"/>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
        <p:nvSpPr>
          <p:cNvPr id="111" name="Google Shape;111;p21"/>
          <p:cNvSpPr txBox="1">
            <a:spLocks noGrp="1"/>
          </p:cNvSpPr>
          <p:nvPr>
            <p:ph type="body" idx="1"/>
          </p:nvPr>
        </p:nvSpPr>
        <p:spPr>
          <a:xfrm>
            <a:off x="457200" y="1084677"/>
            <a:ext cx="3987900" cy="1614000"/>
          </a:xfrm>
          <a:prstGeom prst="rect">
            <a:avLst/>
          </a:prstGeom>
          <a:noFill/>
          <a:ln>
            <a:noFill/>
          </a:ln>
        </p:spPr>
        <p:txBody>
          <a:bodyPr spcFirstLastPara="1" wrap="square" lIns="91425" tIns="45700" rIns="91425" bIns="45700" anchor="t" anchorCtr="0">
            <a:noAutofit/>
          </a:bodyPr>
          <a:lstStyle>
            <a:lvl1pPr marL="457200" lvl="0" indent="-355600" algn="l" rtl="0">
              <a:lnSpc>
                <a:spcPct val="90000"/>
              </a:lnSpc>
              <a:spcBef>
                <a:spcPts val="1800"/>
              </a:spcBef>
              <a:spcAft>
                <a:spcPts val="0"/>
              </a:spcAft>
              <a:buSzPts val="2000"/>
              <a:buChar char="•"/>
              <a:defRPr sz="2000"/>
            </a:lvl1pPr>
            <a:lvl2pPr marL="914400" lvl="1" indent="-342900" algn="l" rtl="0">
              <a:lnSpc>
                <a:spcPct val="90000"/>
              </a:lnSpc>
              <a:spcBef>
                <a:spcPts val="900"/>
              </a:spcBef>
              <a:spcAft>
                <a:spcPts val="0"/>
              </a:spcAft>
              <a:buSzPts val="1800"/>
              <a:buChar char="–"/>
              <a:defRPr sz="1800"/>
            </a:lvl2pPr>
            <a:lvl3pPr marL="1371600" lvl="2" indent="-330200" algn="l" rtl="0">
              <a:lnSpc>
                <a:spcPct val="90000"/>
              </a:lnSpc>
              <a:spcBef>
                <a:spcPts val="900"/>
              </a:spcBef>
              <a:spcAft>
                <a:spcPts val="0"/>
              </a:spcAft>
              <a:buSzPts val="1600"/>
              <a:buChar char="•"/>
              <a:defRPr sz="1600"/>
            </a:lvl3pPr>
            <a:lvl4pPr marL="1828800" lvl="3" indent="-342900" algn="l" rtl="0">
              <a:lnSpc>
                <a:spcPct val="90000"/>
              </a:lnSpc>
              <a:spcBef>
                <a:spcPts val="900"/>
              </a:spcBef>
              <a:spcAft>
                <a:spcPts val="0"/>
              </a:spcAft>
              <a:buSzPts val="1800"/>
              <a:buChar char="–"/>
              <a:defRPr sz="1800"/>
            </a:lvl4pPr>
            <a:lvl5pPr marL="2286000" lvl="4" indent="-342900" algn="l" rtl="0">
              <a:lnSpc>
                <a:spcPct val="90000"/>
              </a:lnSpc>
              <a:spcBef>
                <a:spcPts val="900"/>
              </a:spcBef>
              <a:spcAft>
                <a:spcPts val="0"/>
              </a:spcAft>
              <a:buSzPts val="1800"/>
              <a:buChar char="»"/>
              <a:defRPr sz="1800"/>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
        <p:nvSpPr>
          <p:cNvPr id="112" name="Google Shape;112;p21"/>
          <p:cNvSpPr txBox="1">
            <a:spLocks noGrp="1"/>
          </p:cNvSpPr>
          <p:nvPr>
            <p:ph type="body" idx="2"/>
          </p:nvPr>
        </p:nvSpPr>
        <p:spPr>
          <a:xfrm>
            <a:off x="457200" y="2865437"/>
            <a:ext cx="3987900" cy="1614000"/>
          </a:xfrm>
          <a:prstGeom prst="rect">
            <a:avLst/>
          </a:prstGeom>
          <a:noFill/>
          <a:ln>
            <a:noFill/>
          </a:ln>
        </p:spPr>
        <p:txBody>
          <a:bodyPr spcFirstLastPara="1" wrap="square" lIns="91425" tIns="45700" rIns="91425" bIns="45700" anchor="t" anchorCtr="0">
            <a:noAutofit/>
          </a:bodyPr>
          <a:lstStyle>
            <a:lvl1pPr marL="457200" lvl="0" indent="-355600" algn="l" rtl="0">
              <a:lnSpc>
                <a:spcPct val="90000"/>
              </a:lnSpc>
              <a:spcBef>
                <a:spcPts val="1800"/>
              </a:spcBef>
              <a:spcAft>
                <a:spcPts val="0"/>
              </a:spcAft>
              <a:buSzPts val="2000"/>
              <a:buChar char="•"/>
              <a:defRPr sz="2000"/>
            </a:lvl1pPr>
            <a:lvl2pPr marL="914400" lvl="1" indent="-342900" algn="l" rtl="0">
              <a:lnSpc>
                <a:spcPct val="90000"/>
              </a:lnSpc>
              <a:spcBef>
                <a:spcPts val="900"/>
              </a:spcBef>
              <a:spcAft>
                <a:spcPts val="0"/>
              </a:spcAft>
              <a:buSzPts val="1800"/>
              <a:buChar char="–"/>
              <a:defRPr sz="1800"/>
            </a:lvl2pPr>
            <a:lvl3pPr marL="1371600" lvl="2" indent="-330200" algn="l" rtl="0">
              <a:lnSpc>
                <a:spcPct val="90000"/>
              </a:lnSpc>
              <a:spcBef>
                <a:spcPts val="900"/>
              </a:spcBef>
              <a:spcAft>
                <a:spcPts val="0"/>
              </a:spcAft>
              <a:buSzPts val="1600"/>
              <a:buChar char="•"/>
              <a:defRPr sz="1600"/>
            </a:lvl3pPr>
            <a:lvl4pPr marL="1828800" lvl="3" indent="-342900" algn="l" rtl="0">
              <a:lnSpc>
                <a:spcPct val="90000"/>
              </a:lnSpc>
              <a:spcBef>
                <a:spcPts val="900"/>
              </a:spcBef>
              <a:spcAft>
                <a:spcPts val="0"/>
              </a:spcAft>
              <a:buSzPts val="1800"/>
              <a:buChar char="–"/>
              <a:defRPr sz="1800"/>
            </a:lvl4pPr>
            <a:lvl5pPr marL="2286000" lvl="4" indent="-342900" algn="l" rtl="0">
              <a:lnSpc>
                <a:spcPct val="90000"/>
              </a:lnSpc>
              <a:spcBef>
                <a:spcPts val="900"/>
              </a:spcBef>
              <a:spcAft>
                <a:spcPts val="0"/>
              </a:spcAft>
              <a:buSzPts val="1800"/>
              <a:buChar char="»"/>
              <a:defRPr sz="1800"/>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
        <p:nvSpPr>
          <p:cNvPr id="113" name="Google Shape;113;p21"/>
          <p:cNvSpPr txBox="1">
            <a:spLocks noGrp="1"/>
          </p:cNvSpPr>
          <p:nvPr>
            <p:ph type="body" idx="3"/>
          </p:nvPr>
        </p:nvSpPr>
        <p:spPr>
          <a:xfrm>
            <a:off x="4698999" y="1084677"/>
            <a:ext cx="3987900" cy="1614000"/>
          </a:xfrm>
          <a:prstGeom prst="rect">
            <a:avLst/>
          </a:prstGeom>
          <a:noFill/>
          <a:ln>
            <a:noFill/>
          </a:ln>
        </p:spPr>
        <p:txBody>
          <a:bodyPr spcFirstLastPara="1" wrap="square" lIns="91425" tIns="45700" rIns="91425" bIns="45700" anchor="t" anchorCtr="0">
            <a:noAutofit/>
          </a:bodyPr>
          <a:lstStyle>
            <a:lvl1pPr marL="457200" lvl="0" indent="-355600" algn="l" rtl="0">
              <a:lnSpc>
                <a:spcPct val="90000"/>
              </a:lnSpc>
              <a:spcBef>
                <a:spcPts val="1800"/>
              </a:spcBef>
              <a:spcAft>
                <a:spcPts val="0"/>
              </a:spcAft>
              <a:buSzPts val="2000"/>
              <a:buChar char="•"/>
              <a:defRPr sz="2000"/>
            </a:lvl1pPr>
            <a:lvl2pPr marL="914400" lvl="1" indent="-342900" algn="l" rtl="0">
              <a:lnSpc>
                <a:spcPct val="90000"/>
              </a:lnSpc>
              <a:spcBef>
                <a:spcPts val="900"/>
              </a:spcBef>
              <a:spcAft>
                <a:spcPts val="0"/>
              </a:spcAft>
              <a:buSzPts val="1800"/>
              <a:buChar char="–"/>
              <a:defRPr sz="1800"/>
            </a:lvl2pPr>
            <a:lvl3pPr marL="1371600" lvl="2" indent="-330200" algn="l" rtl="0">
              <a:lnSpc>
                <a:spcPct val="90000"/>
              </a:lnSpc>
              <a:spcBef>
                <a:spcPts val="900"/>
              </a:spcBef>
              <a:spcAft>
                <a:spcPts val="0"/>
              </a:spcAft>
              <a:buSzPts val="1600"/>
              <a:buChar char="•"/>
              <a:defRPr sz="1600"/>
            </a:lvl3pPr>
            <a:lvl4pPr marL="1828800" lvl="3" indent="-342900" algn="l" rtl="0">
              <a:lnSpc>
                <a:spcPct val="90000"/>
              </a:lnSpc>
              <a:spcBef>
                <a:spcPts val="900"/>
              </a:spcBef>
              <a:spcAft>
                <a:spcPts val="0"/>
              </a:spcAft>
              <a:buSzPts val="1800"/>
              <a:buChar char="–"/>
              <a:defRPr sz="1800"/>
            </a:lvl4pPr>
            <a:lvl5pPr marL="2286000" lvl="4" indent="-342900" algn="l" rtl="0">
              <a:lnSpc>
                <a:spcPct val="90000"/>
              </a:lnSpc>
              <a:spcBef>
                <a:spcPts val="900"/>
              </a:spcBef>
              <a:spcAft>
                <a:spcPts val="0"/>
              </a:spcAft>
              <a:buSzPts val="1800"/>
              <a:buChar char="»"/>
              <a:defRPr sz="1800"/>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
        <p:nvSpPr>
          <p:cNvPr id="114" name="Google Shape;114;p21"/>
          <p:cNvSpPr txBox="1">
            <a:spLocks noGrp="1"/>
          </p:cNvSpPr>
          <p:nvPr>
            <p:ph type="body" idx="4"/>
          </p:nvPr>
        </p:nvSpPr>
        <p:spPr>
          <a:xfrm>
            <a:off x="4698999" y="2865437"/>
            <a:ext cx="3987900" cy="1614000"/>
          </a:xfrm>
          <a:prstGeom prst="rect">
            <a:avLst/>
          </a:prstGeom>
          <a:noFill/>
          <a:ln>
            <a:noFill/>
          </a:ln>
        </p:spPr>
        <p:txBody>
          <a:bodyPr spcFirstLastPara="1" wrap="square" lIns="91425" tIns="45700" rIns="91425" bIns="45700" anchor="t" anchorCtr="0">
            <a:noAutofit/>
          </a:bodyPr>
          <a:lstStyle>
            <a:lvl1pPr marL="457200" lvl="0" indent="-355600" algn="l" rtl="0">
              <a:lnSpc>
                <a:spcPct val="90000"/>
              </a:lnSpc>
              <a:spcBef>
                <a:spcPts val="1800"/>
              </a:spcBef>
              <a:spcAft>
                <a:spcPts val="0"/>
              </a:spcAft>
              <a:buSzPts val="2000"/>
              <a:buChar char="•"/>
              <a:defRPr sz="2000"/>
            </a:lvl1pPr>
            <a:lvl2pPr marL="914400" lvl="1" indent="-342900" algn="l" rtl="0">
              <a:lnSpc>
                <a:spcPct val="90000"/>
              </a:lnSpc>
              <a:spcBef>
                <a:spcPts val="900"/>
              </a:spcBef>
              <a:spcAft>
                <a:spcPts val="0"/>
              </a:spcAft>
              <a:buSzPts val="1800"/>
              <a:buChar char="–"/>
              <a:defRPr sz="1800"/>
            </a:lvl2pPr>
            <a:lvl3pPr marL="1371600" lvl="2" indent="-330200" algn="l" rtl="0">
              <a:lnSpc>
                <a:spcPct val="90000"/>
              </a:lnSpc>
              <a:spcBef>
                <a:spcPts val="900"/>
              </a:spcBef>
              <a:spcAft>
                <a:spcPts val="0"/>
              </a:spcAft>
              <a:buSzPts val="1600"/>
              <a:buChar char="•"/>
              <a:defRPr sz="1600"/>
            </a:lvl3pPr>
            <a:lvl4pPr marL="1828800" lvl="3" indent="-342900" algn="l" rtl="0">
              <a:lnSpc>
                <a:spcPct val="90000"/>
              </a:lnSpc>
              <a:spcBef>
                <a:spcPts val="900"/>
              </a:spcBef>
              <a:spcAft>
                <a:spcPts val="0"/>
              </a:spcAft>
              <a:buSzPts val="1800"/>
              <a:buChar char="–"/>
              <a:defRPr sz="1800"/>
            </a:lvl4pPr>
            <a:lvl5pPr marL="2286000" lvl="4" indent="-342900" algn="l" rtl="0">
              <a:lnSpc>
                <a:spcPct val="90000"/>
              </a:lnSpc>
              <a:spcBef>
                <a:spcPts val="900"/>
              </a:spcBef>
              <a:spcAft>
                <a:spcPts val="0"/>
              </a:spcAft>
              <a:buSzPts val="1800"/>
              <a:buChar char="»"/>
              <a:defRPr sz="1800"/>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3 Column">
  <p:cSld name="3 Column">
    <p:spTree>
      <p:nvGrpSpPr>
        <p:cNvPr id="1" name="Shape 115"/>
        <p:cNvGrpSpPr/>
        <p:nvPr/>
      </p:nvGrpSpPr>
      <p:grpSpPr>
        <a:xfrm>
          <a:off x="0" y="0"/>
          <a:ext cx="0" cy="0"/>
          <a:chOff x="0" y="0"/>
          <a:chExt cx="0" cy="0"/>
        </a:xfrm>
      </p:grpSpPr>
      <p:sp>
        <p:nvSpPr>
          <p:cNvPr id="116" name="Google Shape;116;p22"/>
          <p:cNvSpPr txBox="1">
            <a:spLocks noGrp="1"/>
          </p:cNvSpPr>
          <p:nvPr>
            <p:ph type="body" idx="1"/>
          </p:nvPr>
        </p:nvSpPr>
        <p:spPr>
          <a:xfrm>
            <a:off x="457200" y="1097298"/>
            <a:ext cx="2559000" cy="569700"/>
          </a:xfrm>
          <a:prstGeom prst="rect">
            <a:avLst/>
          </a:prstGeom>
          <a:solidFill>
            <a:srgbClr val="042B4A"/>
          </a:solidFill>
          <a:ln>
            <a:noFill/>
          </a:ln>
        </p:spPr>
        <p:txBody>
          <a:bodyPr spcFirstLastPara="1" wrap="square" lIns="91425" tIns="0" rIns="91425" bIns="45700" anchor="ctr" anchorCtr="0">
            <a:noAutofit/>
          </a:bodyPr>
          <a:lstStyle>
            <a:lvl1pPr marL="457200" lvl="0" indent="-228600" algn="ctr" rtl="0">
              <a:lnSpc>
                <a:spcPct val="90000"/>
              </a:lnSpc>
              <a:spcBef>
                <a:spcPts val="1800"/>
              </a:spcBef>
              <a:spcAft>
                <a:spcPts val="0"/>
              </a:spcAft>
              <a:buSzPts val="2000"/>
              <a:buNone/>
              <a:defRPr sz="2000" b="1">
                <a:solidFill>
                  <a:schemeClr val="lt1"/>
                </a:solidFill>
              </a:defRPr>
            </a:lvl1pPr>
            <a:lvl2pPr marL="914400" lvl="1" indent="-228600" algn="l" rtl="0">
              <a:lnSpc>
                <a:spcPct val="90000"/>
              </a:lnSpc>
              <a:spcBef>
                <a:spcPts val="900"/>
              </a:spcBef>
              <a:spcAft>
                <a:spcPts val="0"/>
              </a:spcAft>
              <a:buSzPts val="2000"/>
              <a:buNone/>
              <a:defRPr sz="2000" b="1"/>
            </a:lvl2pPr>
            <a:lvl3pPr marL="1371600" lvl="2" indent="-228600" algn="l" rtl="0">
              <a:lnSpc>
                <a:spcPct val="90000"/>
              </a:lnSpc>
              <a:spcBef>
                <a:spcPts val="900"/>
              </a:spcBef>
              <a:spcAft>
                <a:spcPts val="0"/>
              </a:spcAft>
              <a:buSzPts val="1800"/>
              <a:buNone/>
              <a:defRPr sz="1800" b="1"/>
            </a:lvl3pPr>
            <a:lvl4pPr marL="1828800" lvl="3" indent="-228600" algn="l" rtl="0">
              <a:lnSpc>
                <a:spcPct val="90000"/>
              </a:lnSpc>
              <a:spcBef>
                <a:spcPts val="900"/>
              </a:spcBef>
              <a:spcAft>
                <a:spcPts val="0"/>
              </a:spcAft>
              <a:buSzPts val="1600"/>
              <a:buNone/>
              <a:defRPr sz="1600" b="1"/>
            </a:lvl4pPr>
            <a:lvl5pPr marL="2286000" lvl="4" indent="-228600" algn="l" rtl="0">
              <a:lnSpc>
                <a:spcPct val="90000"/>
              </a:lnSpc>
              <a:spcBef>
                <a:spcPts val="900"/>
              </a:spcBef>
              <a:spcAft>
                <a:spcPts val="0"/>
              </a:spcAft>
              <a:buSzPts val="1600"/>
              <a:buNone/>
              <a:defRPr sz="1600" b="1"/>
            </a:lvl5pPr>
            <a:lvl6pPr marL="2743200" lvl="5" indent="-228600" algn="l" rtl="0">
              <a:spcBef>
                <a:spcPts val="320"/>
              </a:spcBef>
              <a:spcAft>
                <a:spcPts val="0"/>
              </a:spcAft>
              <a:buClr>
                <a:schemeClr val="dk1"/>
              </a:buClr>
              <a:buSzPts val="1600"/>
              <a:buNone/>
              <a:defRPr sz="1600" b="1"/>
            </a:lvl6pPr>
            <a:lvl7pPr marL="3200400" lvl="6" indent="-228600" algn="l" rtl="0">
              <a:spcBef>
                <a:spcPts val="320"/>
              </a:spcBef>
              <a:spcAft>
                <a:spcPts val="0"/>
              </a:spcAft>
              <a:buClr>
                <a:schemeClr val="dk1"/>
              </a:buClr>
              <a:buSzPts val="1600"/>
              <a:buNone/>
              <a:defRPr sz="1600" b="1"/>
            </a:lvl7pPr>
            <a:lvl8pPr marL="3657600" lvl="7" indent="-228600" algn="l" rtl="0">
              <a:spcBef>
                <a:spcPts val="320"/>
              </a:spcBef>
              <a:spcAft>
                <a:spcPts val="0"/>
              </a:spcAft>
              <a:buClr>
                <a:schemeClr val="dk1"/>
              </a:buClr>
              <a:buSzPts val="1600"/>
              <a:buNone/>
              <a:defRPr sz="1600" b="1"/>
            </a:lvl8pPr>
            <a:lvl9pPr marL="4114800" lvl="8" indent="-228600" algn="l" rtl="0">
              <a:spcBef>
                <a:spcPts val="320"/>
              </a:spcBef>
              <a:spcAft>
                <a:spcPts val="0"/>
              </a:spcAft>
              <a:buClr>
                <a:schemeClr val="dk1"/>
              </a:buClr>
              <a:buSzPts val="1600"/>
              <a:buNone/>
              <a:defRPr sz="1600" b="1"/>
            </a:lvl9pPr>
          </a:lstStyle>
          <a:p>
            <a:endParaRPr/>
          </a:p>
        </p:txBody>
      </p:sp>
      <p:sp>
        <p:nvSpPr>
          <p:cNvPr id="117" name="Google Shape;117;p22"/>
          <p:cNvSpPr txBox="1">
            <a:spLocks noGrp="1"/>
          </p:cNvSpPr>
          <p:nvPr>
            <p:ph type="body" idx="2"/>
          </p:nvPr>
        </p:nvSpPr>
        <p:spPr>
          <a:xfrm>
            <a:off x="457201" y="1746249"/>
            <a:ext cx="2559000" cy="2733000"/>
          </a:xfrm>
          <a:prstGeom prst="rect">
            <a:avLst/>
          </a:prstGeom>
          <a:noFill/>
          <a:ln>
            <a:noFill/>
          </a:ln>
        </p:spPr>
        <p:txBody>
          <a:bodyPr spcFirstLastPara="1" wrap="square" lIns="91425" tIns="45700" rIns="91425" bIns="45700" anchor="t" anchorCtr="0">
            <a:noAutofit/>
          </a:bodyPr>
          <a:lstStyle>
            <a:lvl1pPr marL="457200" lvl="0" indent="-355600" algn="l" rtl="0">
              <a:lnSpc>
                <a:spcPct val="90000"/>
              </a:lnSpc>
              <a:spcBef>
                <a:spcPts val="1800"/>
              </a:spcBef>
              <a:spcAft>
                <a:spcPts val="0"/>
              </a:spcAft>
              <a:buSzPts val="2000"/>
              <a:buChar char="•"/>
              <a:defRPr sz="2000"/>
            </a:lvl1pPr>
            <a:lvl2pPr marL="914400" lvl="1" indent="-342900" algn="l" rtl="0">
              <a:lnSpc>
                <a:spcPct val="90000"/>
              </a:lnSpc>
              <a:spcBef>
                <a:spcPts val="900"/>
              </a:spcBef>
              <a:spcAft>
                <a:spcPts val="0"/>
              </a:spcAft>
              <a:buSzPts val="1800"/>
              <a:buChar char="–"/>
              <a:defRPr sz="1800"/>
            </a:lvl2pPr>
            <a:lvl3pPr marL="1371600" lvl="2" indent="-330200" algn="l" rtl="0">
              <a:lnSpc>
                <a:spcPct val="90000"/>
              </a:lnSpc>
              <a:spcBef>
                <a:spcPts val="900"/>
              </a:spcBef>
              <a:spcAft>
                <a:spcPts val="0"/>
              </a:spcAft>
              <a:buSzPts val="1600"/>
              <a:buChar char="•"/>
              <a:defRPr sz="1600"/>
            </a:lvl3pPr>
            <a:lvl4pPr marL="1828800" lvl="3" indent="-317500" algn="l" rtl="0">
              <a:lnSpc>
                <a:spcPct val="90000"/>
              </a:lnSpc>
              <a:spcBef>
                <a:spcPts val="900"/>
              </a:spcBef>
              <a:spcAft>
                <a:spcPts val="0"/>
              </a:spcAft>
              <a:buSzPts val="1400"/>
              <a:buChar char="–"/>
              <a:defRPr sz="1400"/>
            </a:lvl4pPr>
            <a:lvl5pPr marL="2286000" lvl="4" indent="-317500" algn="l" rtl="0">
              <a:lnSpc>
                <a:spcPct val="90000"/>
              </a:lnSpc>
              <a:spcBef>
                <a:spcPts val="900"/>
              </a:spcBef>
              <a:spcAft>
                <a:spcPts val="0"/>
              </a:spcAft>
              <a:buSzPts val="1400"/>
              <a:buChar char="»"/>
              <a:defRPr sz="1400"/>
            </a:lvl5pPr>
            <a:lvl6pPr marL="2743200" lvl="5" indent="-330200" algn="l" rtl="0">
              <a:spcBef>
                <a:spcPts val="320"/>
              </a:spcBef>
              <a:spcAft>
                <a:spcPts val="0"/>
              </a:spcAft>
              <a:buClr>
                <a:schemeClr val="dk1"/>
              </a:buClr>
              <a:buSzPts val="1600"/>
              <a:buChar char="•"/>
              <a:defRPr sz="1600"/>
            </a:lvl6pPr>
            <a:lvl7pPr marL="3200400" lvl="6" indent="-330200" algn="l" rtl="0">
              <a:spcBef>
                <a:spcPts val="320"/>
              </a:spcBef>
              <a:spcAft>
                <a:spcPts val="0"/>
              </a:spcAft>
              <a:buClr>
                <a:schemeClr val="dk1"/>
              </a:buClr>
              <a:buSzPts val="1600"/>
              <a:buChar char="•"/>
              <a:defRPr sz="1600"/>
            </a:lvl7pPr>
            <a:lvl8pPr marL="3657600" lvl="7" indent="-330200" algn="l" rtl="0">
              <a:spcBef>
                <a:spcPts val="320"/>
              </a:spcBef>
              <a:spcAft>
                <a:spcPts val="0"/>
              </a:spcAft>
              <a:buClr>
                <a:schemeClr val="dk1"/>
              </a:buClr>
              <a:buSzPts val="1600"/>
              <a:buChar char="•"/>
              <a:defRPr sz="1600"/>
            </a:lvl8pPr>
            <a:lvl9pPr marL="4114800" lvl="8" indent="-330200" algn="l" rtl="0">
              <a:spcBef>
                <a:spcPts val="320"/>
              </a:spcBef>
              <a:spcAft>
                <a:spcPts val="0"/>
              </a:spcAft>
              <a:buClr>
                <a:schemeClr val="dk1"/>
              </a:buClr>
              <a:buSzPts val="1600"/>
              <a:buChar char="•"/>
              <a:defRPr sz="1600"/>
            </a:lvl9pPr>
          </a:lstStyle>
          <a:p>
            <a:endParaRPr/>
          </a:p>
        </p:txBody>
      </p:sp>
      <p:sp>
        <p:nvSpPr>
          <p:cNvPr id="118" name="Google Shape;118;p22"/>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19" name="Google Shape;119;p22"/>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000">
                <a:solidFill>
                  <a:srgbClr val="042B4A"/>
                </a:solidFill>
                <a:latin typeface="Calibri"/>
                <a:ea typeface="Calibri"/>
                <a:cs typeface="Calibri"/>
                <a:sym typeface="Calibri"/>
              </a:defRPr>
            </a:lvl1pPr>
            <a:lvl2pPr marL="0" lvl="1" indent="0" algn="r" rtl="0">
              <a:spcBef>
                <a:spcPts val="0"/>
              </a:spcBef>
              <a:buNone/>
              <a:defRPr sz="1000">
                <a:solidFill>
                  <a:srgbClr val="042B4A"/>
                </a:solidFill>
                <a:latin typeface="Calibri"/>
                <a:ea typeface="Calibri"/>
                <a:cs typeface="Calibri"/>
                <a:sym typeface="Calibri"/>
              </a:defRPr>
            </a:lvl2pPr>
            <a:lvl3pPr marL="0" lvl="2" indent="0" algn="r" rtl="0">
              <a:spcBef>
                <a:spcPts val="0"/>
              </a:spcBef>
              <a:buNone/>
              <a:defRPr sz="1000">
                <a:solidFill>
                  <a:srgbClr val="042B4A"/>
                </a:solidFill>
                <a:latin typeface="Calibri"/>
                <a:ea typeface="Calibri"/>
                <a:cs typeface="Calibri"/>
                <a:sym typeface="Calibri"/>
              </a:defRPr>
            </a:lvl3pPr>
            <a:lvl4pPr marL="0" lvl="3" indent="0" algn="r" rtl="0">
              <a:spcBef>
                <a:spcPts val="0"/>
              </a:spcBef>
              <a:buNone/>
              <a:defRPr sz="1000">
                <a:solidFill>
                  <a:srgbClr val="042B4A"/>
                </a:solidFill>
                <a:latin typeface="Calibri"/>
                <a:ea typeface="Calibri"/>
                <a:cs typeface="Calibri"/>
                <a:sym typeface="Calibri"/>
              </a:defRPr>
            </a:lvl4pPr>
            <a:lvl5pPr marL="0" lvl="4" indent="0" algn="r" rtl="0">
              <a:spcBef>
                <a:spcPts val="0"/>
              </a:spcBef>
              <a:buNone/>
              <a:defRPr sz="1000">
                <a:solidFill>
                  <a:srgbClr val="042B4A"/>
                </a:solidFill>
                <a:latin typeface="Calibri"/>
                <a:ea typeface="Calibri"/>
                <a:cs typeface="Calibri"/>
                <a:sym typeface="Calibri"/>
              </a:defRPr>
            </a:lvl5pPr>
            <a:lvl6pPr marL="0" lvl="5" indent="0" algn="r" rtl="0">
              <a:spcBef>
                <a:spcPts val="0"/>
              </a:spcBef>
              <a:buNone/>
              <a:defRPr sz="1000">
                <a:solidFill>
                  <a:srgbClr val="042B4A"/>
                </a:solidFill>
                <a:latin typeface="Calibri"/>
                <a:ea typeface="Calibri"/>
                <a:cs typeface="Calibri"/>
                <a:sym typeface="Calibri"/>
              </a:defRPr>
            </a:lvl6pPr>
            <a:lvl7pPr marL="0" lvl="6" indent="0" algn="r" rtl="0">
              <a:spcBef>
                <a:spcPts val="0"/>
              </a:spcBef>
              <a:buNone/>
              <a:defRPr sz="1000">
                <a:solidFill>
                  <a:srgbClr val="042B4A"/>
                </a:solidFill>
                <a:latin typeface="Calibri"/>
                <a:ea typeface="Calibri"/>
                <a:cs typeface="Calibri"/>
                <a:sym typeface="Calibri"/>
              </a:defRPr>
            </a:lvl7pPr>
            <a:lvl8pPr marL="0" lvl="7" indent="0" algn="r" rtl="0">
              <a:spcBef>
                <a:spcPts val="0"/>
              </a:spcBef>
              <a:buNone/>
              <a:defRPr sz="1000">
                <a:solidFill>
                  <a:srgbClr val="042B4A"/>
                </a:solidFill>
                <a:latin typeface="Calibri"/>
                <a:ea typeface="Calibri"/>
                <a:cs typeface="Calibri"/>
                <a:sym typeface="Calibri"/>
              </a:defRPr>
            </a:lvl8pPr>
            <a:lvl9pPr marL="0" lvl="8" indent="0" algn="r" rtl="0">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cxnSp>
        <p:nvCxnSpPr>
          <p:cNvPr id="120" name="Google Shape;120;p22"/>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sp>
        <p:nvSpPr>
          <p:cNvPr id="121" name="Google Shape;121;p22"/>
          <p:cNvSpPr txBox="1">
            <a:spLocks noGrp="1"/>
          </p:cNvSpPr>
          <p:nvPr>
            <p:ph type="body" idx="3"/>
          </p:nvPr>
        </p:nvSpPr>
        <p:spPr>
          <a:xfrm>
            <a:off x="6127748" y="1097298"/>
            <a:ext cx="2559000" cy="569700"/>
          </a:xfrm>
          <a:prstGeom prst="rect">
            <a:avLst/>
          </a:prstGeom>
          <a:solidFill>
            <a:srgbClr val="7D3379"/>
          </a:solidFill>
          <a:ln>
            <a:noFill/>
          </a:ln>
        </p:spPr>
        <p:txBody>
          <a:bodyPr spcFirstLastPara="1" wrap="square" lIns="91425" tIns="0" rIns="91425" bIns="45700" anchor="ctr" anchorCtr="0">
            <a:noAutofit/>
          </a:bodyPr>
          <a:lstStyle>
            <a:lvl1pPr marL="457200" lvl="0" indent="-228600" algn="ctr" rtl="0">
              <a:lnSpc>
                <a:spcPct val="90000"/>
              </a:lnSpc>
              <a:spcBef>
                <a:spcPts val="1800"/>
              </a:spcBef>
              <a:spcAft>
                <a:spcPts val="0"/>
              </a:spcAft>
              <a:buSzPts val="2000"/>
              <a:buNone/>
              <a:defRPr sz="2000" b="1">
                <a:solidFill>
                  <a:schemeClr val="lt1"/>
                </a:solidFill>
              </a:defRPr>
            </a:lvl1pPr>
            <a:lvl2pPr marL="914400" lvl="1" indent="-228600" algn="l" rtl="0">
              <a:lnSpc>
                <a:spcPct val="90000"/>
              </a:lnSpc>
              <a:spcBef>
                <a:spcPts val="900"/>
              </a:spcBef>
              <a:spcAft>
                <a:spcPts val="0"/>
              </a:spcAft>
              <a:buSzPts val="2000"/>
              <a:buNone/>
              <a:defRPr sz="2000" b="1"/>
            </a:lvl2pPr>
            <a:lvl3pPr marL="1371600" lvl="2" indent="-228600" algn="l" rtl="0">
              <a:lnSpc>
                <a:spcPct val="90000"/>
              </a:lnSpc>
              <a:spcBef>
                <a:spcPts val="900"/>
              </a:spcBef>
              <a:spcAft>
                <a:spcPts val="0"/>
              </a:spcAft>
              <a:buSzPts val="1800"/>
              <a:buNone/>
              <a:defRPr sz="1800" b="1"/>
            </a:lvl3pPr>
            <a:lvl4pPr marL="1828800" lvl="3" indent="-228600" algn="l" rtl="0">
              <a:lnSpc>
                <a:spcPct val="90000"/>
              </a:lnSpc>
              <a:spcBef>
                <a:spcPts val="900"/>
              </a:spcBef>
              <a:spcAft>
                <a:spcPts val="0"/>
              </a:spcAft>
              <a:buSzPts val="1600"/>
              <a:buNone/>
              <a:defRPr sz="1600" b="1"/>
            </a:lvl4pPr>
            <a:lvl5pPr marL="2286000" lvl="4" indent="-228600" algn="l" rtl="0">
              <a:lnSpc>
                <a:spcPct val="90000"/>
              </a:lnSpc>
              <a:spcBef>
                <a:spcPts val="900"/>
              </a:spcBef>
              <a:spcAft>
                <a:spcPts val="0"/>
              </a:spcAft>
              <a:buSzPts val="1600"/>
              <a:buNone/>
              <a:defRPr sz="1600" b="1"/>
            </a:lvl5pPr>
            <a:lvl6pPr marL="2743200" lvl="5" indent="-228600" algn="l" rtl="0">
              <a:spcBef>
                <a:spcPts val="320"/>
              </a:spcBef>
              <a:spcAft>
                <a:spcPts val="0"/>
              </a:spcAft>
              <a:buClr>
                <a:schemeClr val="dk1"/>
              </a:buClr>
              <a:buSzPts val="1600"/>
              <a:buNone/>
              <a:defRPr sz="1600" b="1"/>
            </a:lvl6pPr>
            <a:lvl7pPr marL="3200400" lvl="6" indent="-228600" algn="l" rtl="0">
              <a:spcBef>
                <a:spcPts val="320"/>
              </a:spcBef>
              <a:spcAft>
                <a:spcPts val="0"/>
              </a:spcAft>
              <a:buClr>
                <a:schemeClr val="dk1"/>
              </a:buClr>
              <a:buSzPts val="1600"/>
              <a:buNone/>
              <a:defRPr sz="1600" b="1"/>
            </a:lvl7pPr>
            <a:lvl8pPr marL="3657600" lvl="7" indent="-228600" algn="l" rtl="0">
              <a:spcBef>
                <a:spcPts val="320"/>
              </a:spcBef>
              <a:spcAft>
                <a:spcPts val="0"/>
              </a:spcAft>
              <a:buClr>
                <a:schemeClr val="dk1"/>
              </a:buClr>
              <a:buSzPts val="1600"/>
              <a:buNone/>
              <a:defRPr sz="1600" b="1"/>
            </a:lvl8pPr>
            <a:lvl9pPr marL="4114800" lvl="8" indent="-228600" algn="l" rtl="0">
              <a:spcBef>
                <a:spcPts val="320"/>
              </a:spcBef>
              <a:spcAft>
                <a:spcPts val="0"/>
              </a:spcAft>
              <a:buClr>
                <a:schemeClr val="dk1"/>
              </a:buClr>
              <a:buSzPts val="1600"/>
              <a:buNone/>
              <a:defRPr sz="1600" b="1"/>
            </a:lvl9pPr>
          </a:lstStyle>
          <a:p>
            <a:endParaRPr/>
          </a:p>
        </p:txBody>
      </p:sp>
      <p:sp>
        <p:nvSpPr>
          <p:cNvPr id="122" name="Google Shape;122;p22"/>
          <p:cNvSpPr txBox="1">
            <a:spLocks noGrp="1"/>
          </p:cNvSpPr>
          <p:nvPr>
            <p:ph type="body" idx="4"/>
          </p:nvPr>
        </p:nvSpPr>
        <p:spPr>
          <a:xfrm>
            <a:off x="6127749" y="1746249"/>
            <a:ext cx="2559000" cy="2733000"/>
          </a:xfrm>
          <a:prstGeom prst="rect">
            <a:avLst/>
          </a:prstGeom>
          <a:noFill/>
          <a:ln>
            <a:noFill/>
          </a:ln>
        </p:spPr>
        <p:txBody>
          <a:bodyPr spcFirstLastPara="1" wrap="square" lIns="91425" tIns="45700" rIns="91425" bIns="45700" anchor="t" anchorCtr="0">
            <a:noAutofit/>
          </a:bodyPr>
          <a:lstStyle>
            <a:lvl1pPr marL="457200" lvl="0" indent="-355600" algn="l" rtl="0">
              <a:lnSpc>
                <a:spcPct val="90000"/>
              </a:lnSpc>
              <a:spcBef>
                <a:spcPts val="1800"/>
              </a:spcBef>
              <a:spcAft>
                <a:spcPts val="0"/>
              </a:spcAft>
              <a:buSzPts val="2000"/>
              <a:buChar char="•"/>
              <a:defRPr sz="2000"/>
            </a:lvl1pPr>
            <a:lvl2pPr marL="914400" lvl="1" indent="-342900" algn="l" rtl="0">
              <a:lnSpc>
                <a:spcPct val="90000"/>
              </a:lnSpc>
              <a:spcBef>
                <a:spcPts val="900"/>
              </a:spcBef>
              <a:spcAft>
                <a:spcPts val="0"/>
              </a:spcAft>
              <a:buSzPts val="1800"/>
              <a:buChar char="–"/>
              <a:defRPr sz="1800"/>
            </a:lvl2pPr>
            <a:lvl3pPr marL="1371600" lvl="2" indent="-330200" algn="l" rtl="0">
              <a:lnSpc>
                <a:spcPct val="90000"/>
              </a:lnSpc>
              <a:spcBef>
                <a:spcPts val="900"/>
              </a:spcBef>
              <a:spcAft>
                <a:spcPts val="0"/>
              </a:spcAft>
              <a:buSzPts val="1600"/>
              <a:buChar char="•"/>
              <a:defRPr sz="1600"/>
            </a:lvl3pPr>
            <a:lvl4pPr marL="1828800" lvl="3" indent="-317500" algn="l" rtl="0">
              <a:lnSpc>
                <a:spcPct val="90000"/>
              </a:lnSpc>
              <a:spcBef>
                <a:spcPts val="900"/>
              </a:spcBef>
              <a:spcAft>
                <a:spcPts val="0"/>
              </a:spcAft>
              <a:buSzPts val="1400"/>
              <a:buChar char="–"/>
              <a:defRPr sz="1400"/>
            </a:lvl4pPr>
            <a:lvl5pPr marL="2286000" lvl="4" indent="-317500" algn="l" rtl="0">
              <a:lnSpc>
                <a:spcPct val="90000"/>
              </a:lnSpc>
              <a:spcBef>
                <a:spcPts val="900"/>
              </a:spcBef>
              <a:spcAft>
                <a:spcPts val="0"/>
              </a:spcAft>
              <a:buSzPts val="1400"/>
              <a:buChar char="»"/>
              <a:defRPr sz="1400"/>
            </a:lvl5pPr>
            <a:lvl6pPr marL="2743200" lvl="5" indent="-330200" algn="l" rtl="0">
              <a:spcBef>
                <a:spcPts val="320"/>
              </a:spcBef>
              <a:spcAft>
                <a:spcPts val="0"/>
              </a:spcAft>
              <a:buClr>
                <a:schemeClr val="dk1"/>
              </a:buClr>
              <a:buSzPts val="1600"/>
              <a:buChar char="•"/>
              <a:defRPr sz="1600"/>
            </a:lvl6pPr>
            <a:lvl7pPr marL="3200400" lvl="6" indent="-330200" algn="l" rtl="0">
              <a:spcBef>
                <a:spcPts val="320"/>
              </a:spcBef>
              <a:spcAft>
                <a:spcPts val="0"/>
              </a:spcAft>
              <a:buClr>
                <a:schemeClr val="dk1"/>
              </a:buClr>
              <a:buSzPts val="1600"/>
              <a:buChar char="•"/>
              <a:defRPr sz="1600"/>
            </a:lvl7pPr>
            <a:lvl8pPr marL="3657600" lvl="7" indent="-330200" algn="l" rtl="0">
              <a:spcBef>
                <a:spcPts val="320"/>
              </a:spcBef>
              <a:spcAft>
                <a:spcPts val="0"/>
              </a:spcAft>
              <a:buClr>
                <a:schemeClr val="dk1"/>
              </a:buClr>
              <a:buSzPts val="1600"/>
              <a:buChar char="•"/>
              <a:defRPr sz="1600"/>
            </a:lvl8pPr>
            <a:lvl9pPr marL="4114800" lvl="8" indent="-330200" algn="l" rtl="0">
              <a:spcBef>
                <a:spcPts val="320"/>
              </a:spcBef>
              <a:spcAft>
                <a:spcPts val="0"/>
              </a:spcAft>
              <a:buClr>
                <a:schemeClr val="dk1"/>
              </a:buClr>
              <a:buSzPts val="1600"/>
              <a:buChar char="•"/>
              <a:defRPr sz="1600"/>
            </a:lvl9pPr>
          </a:lstStyle>
          <a:p>
            <a:endParaRPr/>
          </a:p>
        </p:txBody>
      </p:sp>
      <p:sp>
        <p:nvSpPr>
          <p:cNvPr id="123" name="Google Shape;123;p22"/>
          <p:cNvSpPr txBox="1">
            <a:spLocks noGrp="1"/>
          </p:cNvSpPr>
          <p:nvPr>
            <p:ph type="body" idx="5"/>
          </p:nvPr>
        </p:nvSpPr>
        <p:spPr>
          <a:xfrm>
            <a:off x="3276600" y="1097298"/>
            <a:ext cx="2559000" cy="569700"/>
          </a:xfrm>
          <a:prstGeom prst="rect">
            <a:avLst/>
          </a:prstGeom>
          <a:solidFill>
            <a:srgbClr val="53A4CF"/>
          </a:solidFill>
          <a:ln>
            <a:noFill/>
          </a:ln>
        </p:spPr>
        <p:txBody>
          <a:bodyPr spcFirstLastPara="1" wrap="square" lIns="91425" tIns="0" rIns="91425" bIns="45700" anchor="ctr" anchorCtr="0">
            <a:noAutofit/>
          </a:bodyPr>
          <a:lstStyle>
            <a:lvl1pPr marL="457200" lvl="0" indent="-228600" algn="ctr" rtl="0">
              <a:lnSpc>
                <a:spcPct val="90000"/>
              </a:lnSpc>
              <a:spcBef>
                <a:spcPts val="1800"/>
              </a:spcBef>
              <a:spcAft>
                <a:spcPts val="0"/>
              </a:spcAft>
              <a:buSzPts val="2000"/>
              <a:buNone/>
              <a:defRPr sz="2000" b="1">
                <a:solidFill>
                  <a:schemeClr val="lt1"/>
                </a:solidFill>
              </a:defRPr>
            </a:lvl1pPr>
            <a:lvl2pPr marL="914400" lvl="1" indent="-228600" algn="l" rtl="0">
              <a:lnSpc>
                <a:spcPct val="90000"/>
              </a:lnSpc>
              <a:spcBef>
                <a:spcPts val="900"/>
              </a:spcBef>
              <a:spcAft>
                <a:spcPts val="0"/>
              </a:spcAft>
              <a:buSzPts val="2000"/>
              <a:buNone/>
              <a:defRPr sz="2000" b="1"/>
            </a:lvl2pPr>
            <a:lvl3pPr marL="1371600" lvl="2" indent="-228600" algn="l" rtl="0">
              <a:lnSpc>
                <a:spcPct val="90000"/>
              </a:lnSpc>
              <a:spcBef>
                <a:spcPts val="900"/>
              </a:spcBef>
              <a:spcAft>
                <a:spcPts val="0"/>
              </a:spcAft>
              <a:buSzPts val="1800"/>
              <a:buNone/>
              <a:defRPr sz="1800" b="1"/>
            </a:lvl3pPr>
            <a:lvl4pPr marL="1828800" lvl="3" indent="-228600" algn="l" rtl="0">
              <a:lnSpc>
                <a:spcPct val="90000"/>
              </a:lnSpc>
              <a:spcBef>
                <a:spcPts val="900"/>
              </a:spcBef>
              <a:spcAft>
                <a:spcPts val="0"/>
              </a:spcAft>
              <a:buSzPts val="1600"/>
              <a:buNone/>
              <a:defRPr sz="1600" b="1"/>
            </a:lvl4pPr>
            <a:lvl5pPr marL="2286000" lvl="4" indent="-228600" algn="l" rtl="0">
              <a:lnSpc>
                <a:spcPct val="90000"/>
              </a:lnSpc>
              <a:spcBef>
                <a:spcPts val="900"/>
              </a:spcBef>
              <a:spcAft>
                <a:spcPts val="0"/>
              </a:spcAft>
              <a:buSzPts val="1600"/>
              <a:buNone/>
              <a:defRPr sz="1600" b="1"/>
            </a:lvl5pPr>
            <a:lvl6pPr marL="2743200" lvl="5" indent="-228600" algn="l" rtl="0">
              <a:spcBef>
                <a:spcPts val="320"/>
              </a:spcBef>
              <a:spcAft>
                <a:spcPts val="0"/>
              </a:spcAft>
              <a:buClr>
                <a:schemeClr val="dk1"/>
              </a:buClr>
              <a:buSzPts val="1600"/>
              <a:buNone/>
              <a:defRPr sz="1600" b="1"/>
            </a:lvl6pPr>
            <a:lvl7pPr marL="3200400" lvl="6" indent="-228600" algn="l" rtl="0">
              <a:spcBef>
                <a:spcPts val="320"/>
              </a:spcBef>
              <a:spcAft>
                <a:spcPts val="0"/>
              </a:spcAft>
              <a:buClr>
                <a:schemeClr val="dk1"/>
              </a:buClr>
              <a:buSzPts val="1600"/>
              <a:buNone/>
              <a:defRPr sz="1600" b="1"/>
            </a:lvl7pPr>
            <a:lvl8pPr marL="3657600" lvl="7" indent="-228600" algn="l" rtl="0">
              <a:spcBef>
                <a:spcPts val="320"/>
              </a:spcBef>
              <a:spcAft>
                <a:spcPts val="0"/>
              </a:spcAft>
              <a:buClr>
                <a:schemeClr val="dk1"/>
              </a:buClr>
              <a:buSzPts val="1600"/>
              <a:buNone/>
              <a:defRPr sz="1600" b="1"/>
            </a:lvl8pPr>
            <a:lvl9pPr marL="4114800" lvl="8" indent="-228600" algn="l" rtl="0">
              <a:spcBef>
                <a:spcPts val="320"/>
              </a:spcBef>
              <a:spcAft>
                <a:spcPts val="0"/>
              </a:spcAft>
              <a:buClr>
                <a:schemeClr val="dk1"/>
              </a:buClr>
              <a:buSzPts val="1600"/>
              <a:buNone/>
              <a:defRPr sz="1600" b="1"/>
            </a:lvl9pPr>
          </a:lstStyle>
          <a:p>
            <a:endParaRPr/>
          </a:p>
        </p:txBody>
      </p:sp>
      <p:sp>
        <p:nvSpPr>
          <p:cNvPr id="124" name="Google Shape;124;p22"/>
          <p:cNvSpPr txBox="1">
            <a:spLocks noGrp="1"/>
          </p:cNvSpPr>
          <p:nvPr>
            <p:ph type="body" idx="6"/>
          </p:nvPr>
        </p:nvSpPr>
        <p:spPr>
          <a:xfrm>
            <a:off x="3276601" y="1746249"/>
            <a:ext cx="2559000" cy="2733000"/>
          </a:xfrm>
          <a:prstGeom prst="rect">
            <a:avLst/>
          </a:prstGeom>
          <a:noFill/>
          <a:ln>
            <a:noFill/>
          </a:ln>
        </p:spPr>
        <p:txBody>
          <a:bodyPr spcFirstLastPara="1" wrap="square" lIns="91425" tIns="45700" rIns="91425" bIns="45700" anchor="t" anchorCtr="0">
            <a:noAutofit/>
          </a:bodyPr>
          <a:lstStyle>
            <a:lvl1pPr marL="457200" lvl="0" indent="-355600" algn="l" rtl="0">
              <a:lnSpc>
                <a:spcPct val="90000"/>
              </a:lnSpc>
              <a:spcBef>
                <a:spcPts val="1800"/>
              </a:spcBef>
              <a:spcAft>
                <a:spcPts val="0"/>
              </a:spcAft>
              <a:buSzPts val="2000"/>
              <a:buChar char="•"/>
              <a:defRPr sz="2000"/>
            </a:lvl1pPr>
            <a:lvl2pPr marL="914400" lvl="1" indent="-342900" algn="l" rtl="0">
              <a:lnSpc>
                <a:spcPct val="90000"/>
              </a:lnSpc>
              <a:spcBef>
                <a:spcPts val="900"/>
              </a:spcBef>
              <a:spcAft>
                <a:spcPts val="0"/>
              </a:spcAft>
              <a:buSzPts val="1800"/>
              <a:buChar char="–"/>
              <a:defRPr sz="1800"/>
            </a:lvl2pPr>
            <a:lvl3pPr marL="1371600" lvl="2" indent="-330200" algn="l" rtl="0">
              <a:lnSpc>
                <a:spcPct val="90000"/>
              </a:lnSpc>
              <a:spcBef>
                <a:spcPts val="900"/>
              </a:spcBef>
              <a:spcAft>
                <a:spcPts val="0"/>
              </a:spcAft>
              <a:buSzPts val="1600"/>
              <a:buChar char="•"/>
              <a:defRPr sz="1600"/>
            </a:lvl3pPr>
            <a:lvl4pPr marL="1828800" lvl="3" indent="-317500" algn="l" rtl="0">
              <a:lnSpc>
                <a:spcPct val="90000"/>
              </a:lnSpc>
              <a:spcBef>
                <a:spcPts val="900"/>
              </a:spcBef>
              <a:spcAft>
                <a:spcPts val="0"/>
              </a:spcAft>
              <a:buSzPts val="1400"/>
              <a:buChar char="–"/>
              <a:defRPr sz="1400"/>
            </a:lvl4pPr>
            <a:lvl5pPr marL="2286000" lvl="4" indent="-317500" algn="l" rtl="0">
              <a:lnSpc>
                <a:spcPct val="90000"/>
              </a:lnSpc>
              <a:spcBef>
                <a:spcPts val="900"/>
              </a:spcBef>
              <a:spcAft>
                <a:spcPts val="0"/>
              </a:spcAft>
              <a:buSzPts val="1400"/>
              <a:buChar char="»"/>
              <a:defRPr sz="1400"/>
            </a:lvl5pPr>
            <a:lvl6pPr marL="2743200" lvl="5" indent="-330200" algn="l" rtl="0">
              <a:spcBef>
                <a:spcPts val="320"/>
              </a:spcBef>
              <a:spcAft>
                <a:spcPts val="0"/>
              </a:spcAft>
              <a:buClr>
                <a:schemeClr val="dk1"/>
              </a:buClr>
              <a:buSzPts val="1600"/>
              <a:buChar char="•"/>
              <a:defRPr sz="1600"/>
            </a:lvl6pPr>
            <a:lvl7pPr marL="3200400" lvl="6" indent="-330200" algn="l" rtl="0">
              <a:spcBef>
                <a:spcPts val="320"/>
              </a:spcBef>
              <a:spcAft>
                <a:spcPts val="0"/>
              </a:spcAft>
              <a:buClr>
                <a:schemeClr val="dk1"/>
              </a:buClr>
              <a:buSzPts val="1600"/>
              <a:buChar char="•"/>
              <a:defRPr sz="1600"/>
            </a:lvl7pPr>
            <a:lvl8pPr marL="3657600" lvl="7" indent="-330200" algn="l" rtl="0">
              <a:spcBef>
                <a:spcPts val="320"/>
              </a:spcBef>
              <a:spcAft>
                <a:spcPts val="0"/>
              </a:spcAft>
              <a:buClr>
                <a:schemeClr val="dk1"/>
              </a:buClr>
              <a:buSzPts val="1600"/>
              <a:buChar char="•"/>
              <a:defRPr sz="1600"/>
            </a:lvl8pPr>
            <a:lvl9pPr marL="4114800" lvl="8" indent="-330200" algn="l" rtl="0">
              <a:spcBef>
                <a:spcPts val="320"/>
              </a:spcBef>
              <a:spcAft>
                <a:spcPts val="0"/>
              </a:spcAft>
              <a:buClr>
                <a:schemeClr val="dk1"/>
              </a:buClr>
              <a:buSzPts val="1600"/>
              <a:buChar char="•"/>
              <a:defRPr sz="16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p:nvPr/>
        </p:nvSpPr>
        <p:spPr>
          <a:xfrm>
            <a:off x="0" y="1"/>
            <a:ext cx="9144000" cy="920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2" name="Google Shape;52;p13"/>
          <p:cNvSpPr txBox="1">
            <a:spLocks noGrp="1"/>
          </p:cNvSpPr>
          <p:nvPr>
            <p:ph type="title"/>
          </p:nvPr>
        </p:nvSpPr>
        <p:spPr>
          <a:xfrm>
            <a:off x="457200" y="104710"/>
            <a:ext cx="7131000" cy="715800"/>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rgbClr val="FFFFFF"/>
              </a:buClr>
              <a:buSzPts val="3600"/>
              <a:buFont typeface="Calibri"/>
              <a:buNone/>
              <a:defRPr sz="3600" b="0" i="0" u="none" strike="noStrike" cap="none">
                <a:solidFill>
                  <a:srgbClr val="FFFFFF"/>
                </a:solidFill>
                <a:latin typeface="Calibri"/>
                <a:ea typeface="Calibri"/>
                <a:cs typeface="Calibri"/>
                <a:sym typeface="Calibri"/>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3" name="Google Shape;53;p13"/>
          <p:cNvSpPr txBox="1">
            <a:spLocks noGrp="1"/>
          </p:cNvSpPr>
          <p:nvPr>
            <p:ph type="sldNum" idx="12"/>
          </p:nvPr>
        </p:nvSpPr>
        <p:spPr>
          <a:xfrm>
            <a:off x="8390466" y="4768501"/>
            <a:ext cx="296400" cy="273900"/>
          </a:xfrm>
          <a:prstGeom prst="rect">
            <a:avLst/>
          </a:prstGeom>
          <a:noFill/>
          <a:ln>
            <a:noFill/>
          </a:ln>
        </p:spPr>
        <p:txBody>
          <a:bodyPr spcFirstLastPara="1" wrap="square" lIns="0" tIns="45700" rIns="0" bIns="45700" anchor="ctr" anchorCtr="0">
            <a:noAutofit/>
          </a:bodyPr>
          <a:lstStyle>
            <a:lvl1pPr marL="0" marR="0" lvl="0" indent="0" algn="r" rtl="0">
              <a:spcBef>
                <a:spcPts val="0"/>
              </a:spcBef>
              <a:buNone/>
              <a:defRPr sz="1000" b="0" i="0" u="none" strike="noStrike" cap="none">
                <a:solidFill>
                  <a:srgbClr val="042B4A"/>
                </a:solidFill>
                <a:latin typeface="Calibri"/>
                <a:ea typeface="Calibri"/>
                <a:cs typeface="Calibri"/>
                <a:sym typeface="Calibri"/>
              </a:defRPr>
            </a:lvl1pPr>
            <a:lvl2pPr marL="0" marR="0" lvl="1" indent="0" algn="r" rtl="0">
              <a:spcBef>
                <a:spcPts val="0"/>
              </a:spcBef>
              <a:buNone/>
              <a:defRPr sz="1000" b="0" i="0" u="none" strike="noStrike" cap="none">
                <a:solidFill>
                  <a:srgbClr val="042B4A"/>
                </a:solidFill>
                <a:latin typeface="Calibri"/>
                <a:ea typeface="Calibri"/>
                <a:cs typeface="Calibri"/>
                <a:sym typeface="Calibri"/>
              </a:defRPr>
            </a:lvl2pPr>
            <a:lvl3pPr marL="0" marR="0" lvl="2" indent="0" algn="r" rtl="0">
              <a:spcBef>
                <a:spcPts val="0"/>
              </a:spcBef>
              <a:buNone/>
              <a:defRPr sz="1000" b="0" i="0" u="none" strike="noStrike" cap="none">
                <a:solidFill>
                  <a:srgbClr val="042B4A"/>
                </a:solidFill>
                <a:latin typeface="Calibri"/>
                <a:ea typeface="Calibri"/>
                <a:cs typeface="Calibri"/>
                <a:sym typeface="Calibri"/>
              </a:defRPr>
            </a:lvl3pPr>
            <a:lvl4pPr marL="0" marR="0" lvl="3" indent="0" algn="r" rtl="0">
              <a:spcBef>
                <a:spcPts val="0"/>
              </a:spcBef>
              <a:buNone/>
              <a:defRPr sz="1000" b="0" i="0" u="none" strike="noStrike" cap="none">
                <a:solidFill>
                  <a:srgbClr val="042B4A"/>
                </a:solidFill>
                <a:latin typeface="Calibri"/>
                <a:ea typeface="Calibri"/>
                <a:cs typeface="Calibri"/>
                <a:sym typeface="Calibri"/>
              </a:defRPr>
            </a:lvl4pPr>
            <a:lvl5pPr marL="0" marR="0" lvl="4" indent="0" algn="r" rtl="0">
              <a:spcBef>
                <a:spcPts val="0"/>
              </a:spcBef>
              <a:buNone/>
              <a:defRPr sz="1000" b="0" i="0" u="none" strike="noStrike" cap="none">
                <a:solidFill>
                  <a:srgbClr val="042B4A"/>
                </a:solidFill>
                <a:latin typeface="Calibri"/>
                <a:ea typeface="Calibri"/>
                <a:cs typeface="Calibri"/>
                <a:sym typeface="Calibri"/>
              </a:defRPr>
            </a:lvl5pPr>
            <a:lvl6pPr marL="0" marR="0" lvl="5" indent="0" algn="r" rtl="0">
              <a:spcBef>
                <a:spcPts val="0"/>
              </a:spcBef>
              <a:buNone/>
              <a:defRPr sz="1000" b="0" i="0" u="none" strike="noStrike" cap="none">
                <a:solidFill>
                  <a:srgbClr val="042B4A"/>
                </a:solidFill>
                <a:latin typeface="Calibri"/>
                <a:ea typeface="Calibri"/>
                <a:cs typeface="Calibri"/>
                <a:sym typeface="Calibri"/>
              </a:defRPr>
            </a:lvl6pPr>
            <a:lvl7pPr marL="0" marR="0" lvl="6" indent="0" algn="r" rtl="0">
              <a:spcBef>
                <a:spcPts val="0"/>
              </a:spcBef>
              <a:buNone/>
              <a:defRPr sz="1000" b="0" i="0" u="none" strike="noStrike" cap="none">
                <a:solidFill>
                  <a:srgbClr val="042B4A"/>
                </a:solidFill>
                <a:latin typeface="Calibri"/>
                <a:ea typeface="Calibri"/>
                <a:cs typeface="Calibri"/>
                <a:sym typeface="Calibri"/>
              </a:defRPr>
            </a:lvl7pPr>
            <a:lvl8pPr marL="0" marR="0" lvl="7" indent="0" algn="r" rtl="0">
              <a:spcBef>
                <a:spcPts val="0"/>
              </a:spcBef>
              <a:buNone/>
              <a:defRPr sz="1000" b="0" i="0" u="none" strike="noStrike" cap="none">
                <a:solidFill>
                  <a:srgbClr val="042B4A"/>
                </a:solidFill>
                <a:latin typeface="Calibri"/>
                <a:ea typeface="Calibri"/>
                <a:cs typeface="Calibri"/>
                <a:sym typeface="Calibri"/>
              </a:defRPr>
            </a:lvl8pPr>
            <a:lvl9pPr marL="0" marR="0" lvl="8" indent="0" algn="r" rtl="0">
              <a:spcBef>
                <a:spcPts val="0"/>
              </a:spcBef>
              <a:buNone/>
              <a:defRPr sz="1000" b="0" i="0" u="none" strike="noStrike" cap="none">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
        <p:nvSpPr>
          <p:cNvPr id="54" name="Google Shape;54;p13"/>
          <p:cNvSpPr txBox="1">
            <a:spLocks noGrp="1"/>
          </p:cNvSpPr>
          <p:nvPr>
            <p:ph type="body" idx="1"/>
          </p:nvPr>
        </p:nvSpPr>
        <p:spPr>
          <a:xfrm>
            <a:off x="457200" y="1084676"/>
            <a:ext cx="8229600" cy="33945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800"/>
              </a:spcBef>
              <a:spcAft>
                <a:spcPts val="0"/>
              </a:spcAft>
              <a:buClr>
                <a:schemeClr val="dk1"/>
              </a:buClr>
              <a:buSzPts val="2800"/>
              <a:buFont typeface="Arial"/>
              <a:buChar char="•"/>
              <a:defRPr sz="2800" b="0" i="0" u="none" strike="noStrike" cap="none">
                <a:solidFill>
                  <a:schemeClr val="dk2"/>
                </a:solidFill>
                <a:latin typeface="Calibri"/>
                <a:ea typeface="Calibri"/>
                <a:cs typeface="Calibri"/>
                <a:sym typeface="Calibri"/>
              </a:defRPr>
            </a:lvl1pPr>
            <a:lvl2pPr marL="914400" marR="0" lvl="1" indent="-381000"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L="1371600" marR="0" lvl="2" indent="-355600"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L="1828800" marR="0" lvl="3" indent="-355600"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L="2286000" marR="0" lvl="4" indent="-355600"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pic>
        <p:nvPicPr>
          <p:cNvPr id="55" name="Google Shape;55;p13" descr="MassHire Logo.png"/>
          <p:cNvPicPr preferRelativeResize="0"/>
          <p:nvPr/>
        </p:nvPicPr>
        <p:blipFill rotWithShape="1">
          <a:blip r:embed="rId19">
            <a:alphaModFix/>
          </a:blip>
          <a:srcRect/>
          <a:stretch/>
        </p:blipFill>
        <p:spPr>
          <a:xfrm>
            <a:off x="272472" y="4741286"/>
            <a:ext cx="495300" cy="313816"/>
          </a:xfrm>
          <a:prstGeom prst="rect">
            <a:avLst/>
          </a:prstGeom>
          <a:noFill/>
          <a:ln>
            <a:noFill/>
          </a:ln>
        </p:spPr>
      </p:pic>
      <p:sp>
        <p:nvSpPr>
          <p:cNvPr id="56" name="Google Shape;56;p13"/>
          <p:cNvSpPr txBox="1"/>
          <p:nvPr/>
        </p:nvSpPr>
        <p:spPr>
          <a:xfrm>
            <a:off x="6564644" y="4769644"/>
            <a:ext cx="1692900" cy="271500"/>
          </a:xfrm>
          <a:prstGeom prst="rect">
            <a:avLst/>
          </a:prstGeom>
          <a:noFill/>
          <a:ln>
            <a:noFill/>
          </a:ln>
        </p:spPr>
        <p:txBody>
          <a:bodyPr spcFirstLastPara="1" wrap="square" lIns="0" tIns="45700" rIns="0" bIns="45700" anchor="ctr" anchorCtr="0">
            <a:noAutofit/>
          </a:bodyPr>
          <a:lstStyle/>
          <a:p>
            <a:pPr marL="0" marR="0" lvl="0" indent="0" algn="r" rtl="0">
              <a:lnSpc>
                <a:spcPct val="100000"/>
              </a:lnSpc>
              <a:spcBef>
                <a:spcPts val="0"/>
              </a:spcBef>
              <a:spcAft>
                <a:spcPts val="0"/>
              </a:spcAft>
              <a:buClr>
                <a:srgbClr val="042B4A"/>
              </a:buClr>
              <a:buSzPts val="1000"/>
              <a:buFont typeface="Calibri"/>
              <a:buNone/>
            </a:pPr>
            <a:r>
              <a:rPr lang="en" sz="1000" b="0" i="0" u="none" strike="noStrike" cap="none">
                <a:solidFill>
                  <a:srgbClr val="042B4A"/>
                </a:solidFill>
                <a:latin typeface="Calibri"/>
                <a:ea typeface="Calibri"/>
                <a:cs typeface="Calibri"/>
                <a:sym typeface="Calibri"/>
              </a:rPr>
              <a:t>Mass.Gov/LWD</a:t>
            </a:r>
            <a:endParaRPr/>
          </a:p>
        </p:txBody>
      </p:sp>
      <p:cxnSp>
        <p:nvCxnSpPr>
          <p:cNvPr id="57" name="Google Shape;57;p13"/>
          <p:cNvCxnSpPr/>
          <p:nvPr/>
        </p:nvCxnSpPr>
        <p:spPr>
          <a:xfrm rot="10800000">
            <a:off x="8406188" y="4862336"/>
            <a:ext cx="0" cy="111600"/>
          </a:xfrm>
          <a:prstGeom prst="straightConnector1">
            <a:avLst/>
          </a:prstGeom>
          <a:noFill/>
          <a:ln w="12700" cap="flat" cmpd="sng">
            <a:solidFill>
              <a:schemeClr val="dk1"/>
            </a:solidFill>
            <a:prstDash val="solid"/>
            <a:round/>
            <a:headEnd type="none" w="sm" len="sm"/>
            <a:tailEnd type="none" w="sm" len="sm"/>
          </a:ln>
        </p:spPr>
      </p:cxnSp>
      <p:cxnSp>
        <p:nvCxnSpPr>
          <p:cNvPr id="58" name="Google Shape;58;p13"/>
          <p:cNvCxnSpPr/>
          <p:nvPr/>
        </p:nvCxnSpPr>
        <p:spPr>
          <a:xfrm>
            <a:off x="0" y="4650012"/>
            <a:ext cx="9144000" cy="0"/>
          </a:xfrm>
          <a:prstGeom prst="straightConnector1">
            <a:avLst/>
          </a:prstGeom>
          <a:noFill/>
          <a:ln w="12700" cap="flat" cmpd="sng">
            <a:solidFill>
              <a:schemeClr val="dk1"/>
            </a:solidFill>
            <a:prstDash val="solid"/>
            <a:round/>
            <a:headEnd type="none" w="sm" len="sm"/>
            <a:tailEnd type="none" w="sm" len="sm"/>
          </a:ln>
        </p:spPr>
      </p:cxnSp>
      <p:sp>
        <p:nvSpPr>
          <p:cNvPr id="59" name="Google Shape;59;p13"/>
          <p:cNvSpPr/>
          <p:nvPr/>
        </p:nvSpPr>
        <p:spPr>
          <a:xfrm>
            <a:off x="7926917" y="2"/>
            <a:ext cx="739800" cy="912900"/>
          </a:xfrm>
          <a:prstGeom prst="rtTriangle">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0" name="Google Shape;60;p13"/>
          <p:cNvSpPr/>
          <p:nvPr/>
        </p:nvSpPr>
        <p:spPr>
          <a:xfrm rot="10800000">
            <a:off x="8120189" y="-10574"/>
            <a:ext cx="1039200" cy="930900"/>
          </a:xfrm>
          <a:prstGeom prst="rtTriangle">
            <a:avLst/>
          </a:prstGeom>
          <a:solidFill>
            <a:srgbClr val="45A78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73" r:id="rId15"/>
    <p:sldLayoutId id="2147483674" r:id="rId16"/>
    <p:sldLayoutId id="2147483675"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65"/>
        <p:cNvGrpSpPr/>
        <p:nvPr/>
      </p:nvGrpSpPr>
      <p:grpSpPr>
        <a:xfrm>
          <a:off x="0" y="0"/>
          <a:ext cx="0" cy="0"/>
          <a:chOff x="0" y="0"/>
          <a:chExt cx="0" cy="0"/>
        </a:xfrm>
      </p:grpSpPr>
      <p:sp>
        <p:nvSpPr>
          <p:cNvPr id="166" name="Google Shape;166;p31"/>
          <p:cNvSpPr txBox="1">
            <a:spLocks noGrp="1"/>
          </p:cNvSpPr>
          <p:nvPr>
            <p:ph type="ctrTitle"/>
          </p:nvPr>
        </p:nvSpPr>
        <p:spPr>
          <a:xfrm>
            <a:off x="311700" y="1810650"/>
            <a:ext cx="8520600" cy="1522200"/>
          </a:xfrm>
          <a:prstGeom prst="rect">
            <a:avLst/>
          </a:prstGeom>
        </p:spPr>
        <p:txBody>
          <a:bodyPr spcFirstLastPara="1" wrap="square" lIns="91425" tIns="45700" rIns="91425" bIns="45700" anchor="b" anchorCtr="0">
            <a:noAutofit/>
          </a:bodyPr>
          <a:lstStyle/>
          <a:p>
            <a:pPr marL="0" lvl="0" indent="0" algn="l" rtl="0">
              <a:spcBef>
                <a:spcPts val="0"/>
              </a:spcBef>
              <a:spcAft>
                <a:spcPts val="0"/>
              </a:spcAft>
              <a:buNone/>
            </a:pPr>
            <a:r>
              <a:rPr lang="en" sz="3600">
                <a:solidFill>
                  <a:schemeClr val="dk2"/>
                </a:solidFill>
              </a:rPr>
              <a:t>Executing the Federal Bonding Program (FBP) Demonstration Grant</a:t>
            </a:r>
            <a:endParaRPr sz="3600">
              <a:solidFill>
                <a:schemeClr val="dk2"/>
              </a:solidFill>
              <a:latin typeface="Calibri"/>
              <a:ea typeface="Calibri"/>
              <a:cs typeface="Calibri"/>
              <a:sym typeface="Calibri"/>
            </a:endParaRPr>
          </a:p>
        </p:txBody>
      </p:sp>
      <p:sp>
        <p:nvSpPr>
          <p:cNvPr id="167" name="Google Shape;167;p31"/>
          <p:cNvSpPr txBox="1"/>
          <p:nvPr/>
        </p:nvSpPr>
        <p:spPr>
          <a:xfrm>
            <a:off x="382550" y="3589450"/>
            <a:ext cx="5636100" cy="493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400">
                <a:latin typeface="Calibri"/>
                <a:ea typeface="Calibri"/>
                <a:cs typeface="Calibri"/>
                <a:sym typeface="Calibri"/>
              </a:rPr>
              <a:t>2020</a:t>
            </a:r>
            <a:endParaRPr sz="2400">
              <a:latin typeface="Calibri"/>
              <a:ea typeface="Calibri"/>
              <a:cs typeface="Calibri"/>
              <a:sym typeface="Calibri"/>
            </a:endParaRPr>
          </a:p>
          <a:p>
            <a:pPr marL="0" lvl="0" indent="0" algn="l" rtl="0">
              <a:spcBef>
                <a:spcPts val="0"/>
              </a:spcBef>
              <a:spcAft>
                <a:spcPts val="0"/>
              </a:spcAft>
              <a:buNone/>
            </a:pPr>
            <a:r>
              <a:rPr lang="en" sz="2400">
                <a:latin typeface="Calibri"/>
                <a:ea typeface="Calibri"/>
                <a:cs typeface="Calibri"/>
                <a:sym typeface="Calibri"/>
              </a:rPr>
              <a:t>MassHire Department of Career Services</a:t>
            </a:r>
            <a:endParaRPr sz="2400">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40"/>
          <p:cNvSpPr txBox="1">
            <a:spLocks noGrp="1"/>
          </p:cNvSpPr>
          <p:nvPr>
            <p:ph type="title"/>
          </p:nvPr>
        </p:nvSpPr>
        <p:spPr>
          <a:xfrm>
            <a:off x="359925" y="228025"/>
            <a:ext cx="8520600" cy="572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 sz="3000"/>
              <a:t>What’s an example of a time when a bond would be cashed out?</a:t>
            </a:r>
            <a:endParaRPr sz="3000"/>
          </a:p>
        </p:txBody>
      </p:sp>
      <p:sp>
        <p:nvSpPr>
          <p:cNvPr id="221" name="Google Shape;221;p40"/>
          <p:cNvSpPr txBox="1">
            <a:spLocks noGrp="1"/>
          </p:cNvSpPr>
          <p:nvPr>
            <p:ph type="body" idx="1"/>
          </p:nvPr>
        </p:nvSpPr>
        <p:spPr>
          <a:xfrm>
            <a:off x="223325" y="935900"/>
            <a:ext cx="8520600" cy="3416400"/>
          </a:xfrm>
          <a:prstGeom prst="rect">
            <a:avLst/>
          </a:prstGeom>
        </p:spPr>
        <p:txBody>
          <a:bodyPr spcFirstLastPara="1" wrap="square" lIns="91425" tIns="45700" rIns="91425" bIns="45700" anchor="t" anchorCtr="0">
            <a:noAutofit/>
          </a:bodyPr>
          <a:lstStyle/>
          <a:p>
            <a:pPr marL="0" lvl="0" indent="0" algn="l" rtl="0">
              <a:spcBef>
                <a:spcPts val="1800"/>
              </a:spcBef>
              <a:spcAft>
                <a:spcPts val="0"/>
              </a:spcAft>
              <a:buNone/>
            </a:pPr>
            <a:r>
              <a:rPr lang="en" sz="1800" b="1" dirty="0">
                <a:solidFill>
                  <a:schemeClr val="dk1"/>
                </a:solidFill>
              </a:rPr>
              <a:t>NOT CASHED OUT</a:t>
            </a:r>
            <a:r>
              <a:rPr lang="en" sz="1800" dirty="0"/>
              <a:t>: The employee with a criminal record is a caddy on a golf course. She is driving a golf cart as part of her job, and crashes it into a pond. The golf cart sustains serious damage (don’t worry, she’s okay).</a:t>
            </a:r>
            <a:endParaRPr sz="1800" dirty="0"/>
          </a:p>
          <a:p>
            <a:pPr marL="0" lvl="0" indent="0" algn="l" rtl="0">
              <a:spcBef>
                <a:spcPts val="1800"/>
              </a:spcBef>
              <a:spcAft>
                <a:spcPts val="0"/>
              </a:spcAft>
              <a:buNone/>
            </a:pPr>
            <a:r>
              <a:rPr lang="en" sz="1200" i="1" dirty="0"/>
              <a:t>This </a:t>
            </a:r>
            <a:r>
              <a:rPr lang="en" sz="1200" b="1" i="1" dirty="0">
                <a:solidFill>
                  <a:schemeClr val="dk1"/>
                </a:solidFill>
              </a:rPr>
              <a:t>is not</a:t>
            </a:r>
            <a:r>
              <a:rPr lang="en" sz="1200" i="1" dirty="0">
                <a:solidFill>
                  <a:schemeClr val="dk1"/>
                </a:solidFill>
              </a:rPr>
              <a:t> </a:t>
            </a:r>
            <a:r>
              <a:rPr lang="en" sz="1200" i="1" dirty="0"/>
              <a:t>an example of when a bond would be cashed out because the damage was the result of an accident, </a:t>
            </a:r>
            <a:r>
              <a:rPr lang="en" sz="1200" b="1" i="1" dirty="0">
                <a:solidFill>
                  <a:srgbClr val="009876"/>
                </a:solidFill>
              </a:rPr>
              <a:t>not</a:t>
            </a:r>
            <a:r>
              <a:rPr lang="en" sz="1200" i="1" dirty="0"/>
              <a:t> an illegal act.</a:t>
            </a:r>
            <a:endParaRPr sz="1200" dirty="0"/>
          </a:p>
          <a:p>
            <a:pPr marL="0" lvl="0" indent="0" algn="l" rtl="0">
              <a:spcBef>
                <a:spcPts val="1800"/>
              </a:spcBef>
              <a:spcAft>
                <a:spcPts val="0"/>
              </a:spcAft>
              <a:buNone/>
            </a:pPr>
            <a:r>
              <a:rPr lang="en" sz="1800" b="1" dirty="0">
                <a:solidFill>
                  <a:srgbClr val="7D3379"/>
                </a:solidFill>
              </a:rPr>
              <a:t>CASHED OUT</a:t>
            </a:r>
            <a:r>
              <a:rPr lang="en" sz="1800" dirty="0"/>
              <a:t>: The employee with a criminal record is a caddy on a golf course. She is driving a golf cart for fun, not as part of her job, and crashes it into a pond. The golf cart sustains serious damage (don’t worry, she’s okay).</a:t>
            </a:r>
            <a:endParaRPr sz="1800" dirty="0"/>
          </a:p>
          <a:p>
            <a:pPr marL="0" lvl="0" indent="0" algn="l" rtl="0">
              <a:spcBef>
                <a:spcPts val="1800"/>
              </a:spcBef>
              <a:spcAft>
                <a:spcPts val="0"/>
              </a:spcAft>
              <a:buNone/>
            </a:pPr>
            <a:r>
              <a:rPr lang="en" sz="1200" i="1" dirty="0"/>
              <a:t>This </a:t>
            </a:r>
            <a:r>
              <a:rPr lang="en" sz="1200" i="1" dirty="0">
                <a:solidFill>
                  <a:schemeClr val="accent6"/>
                </a:solidFill>
              </a:rPr>
              <a:t>is</a:t>
            </a:r>
            <a:r>
              <a:rPr lang="en" sz="1200" i="1" dirty="0"/>
              <a:t> an example of when a bond would be cashed out because the damage was the result of an illegal act. She was driving the golf cart without the employer’s consent, and she was not driving the golf cart as part of her job. </a:t>
            </a:r>
            <a:endParaRPr sz="1200" i="1" dirty="0"/>
          </a:p>
          <a:p>
            <a:pPr marL="0" lvl="0" indent="0" algn="l" rtl="0">
              <a:spcBef>
                <a:spcPts val="1800"/>
              </a:spcBef>
              <a:spcAft>
                <a:spcPts val="0"/>
              </a:spcAft>
              <a:buClr>
                <a:schemeClr val="accent6"/>
              </a:buClr>
              <a:buSzPts val="1100"/>
              <a:buFont typeface="Arial"/>
              <a:buNone/>
            </a:pPr>
            <a:endParaRPr sz="1200" i="1" dirty="0"/>
          </a:p>
          <a:p>
            <a:pPr marL="0" lvl="0" indent="0" algn="l" rtl="0">
              <a:spcBef>
                <a:spcPts val="1800"/>
              </a:spcBef>
              <a:spcAft>
                <a:spcPts val="0"/>
              </a:spcAft>
              <a:buNone/>
            </a:pPr>
            <a:endParaRPr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41"/>
          <p:cNvSpPr txBox="1">
            <a:spLocks noGrp="1"/>
          </p:cNvSpPr>
          <p:nvPr>
            <p:ph type="title"/>
          </p:nvPr>
        </p:nvSpPr>
        <p:spPr>
          <a:xfrm>
            <a:off x="311700" y="223800"/>
            <a:ext cx="8520600" cy="572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 sz="3000"/>
              <a:t>Which job seekers are eligible for the FBP within the MA Demonstration Grant?</a:t>
            </a:r>
            <a:endParaRPr sz="3000"/>
          </a:p>
        </p:txBody>
      </p:sp>
      <p:sp>
        <p:nvSpPr>
          <p:cNvPr id="227" name="Google Shape;227;p41"/>
          <p:cNvSpPr txBox="1">
            <a:spLocks noGrp="1"/>
          </p:cNvSpPr>
          <p:nvPr>
            <p:ph type="body" idx="1"/>
          </p:nvPr>
        </p:nvSpPr>
        <p:spPr>
          <a:xfrm>
            <a:off x="311700" y="1014225"/>
            <a:ext cx="8520600" cy="3416400"/>
          </a:xfrm>
          <a:prstGeom prst="rect">
            <a:avLst/>
          </a:prstGeom>
        </p:spPr>
        <p:txBody>
          <a:bodyPr spcFirstLastPara="1" wrap="square" lIns="91425" tIns="45700" rIns="91425" bIns="45700" anchor="t" anchorCtr="0">
            <a:noAutofit/>
          </a:bodyPr>
          <a:lstStyle/>
          <a:p>
            <a:pPr marL="0" lvl="0" indent="0" algn="l" rtl="0">
              <a:spcBef>
                <a:spcPts val="1800"/>
              </a:spcBef>
              <a:spcAft>
                <a:spcPts val="0"/>
              </a:spcAft>
              <a:buNone/>
            </a:pPr>
            <a:r>
              <a:rPr lang="en"/>
              <a:t>Although the FBP applies to many populations, individuals with criminal records  are the focus of this grant.</a:t>
            </a:r>
            <a:endParaRPr/>
          </a:p>
          <a:p>
            <a:pPr marL="0" lvl="0" indent="0" algn="l" rtl="0">
              <a:spcBef>
                <a:spcPts val="1800"/>
              </a:spcBef>
              <a:spcAft>
                <a:spcPts val="0"/>
              </a:spcAft>
              <a:buNone/>
            </a:pPr>
            <a:r>
              <a:rPr lang="en" b="1">
                <a:solidFill>
                  <a:schemeClr val="dk1"/>
                </a:solidFill>
              </a:rPr>
              <a:t>The only eligible grant participants are individuals with criminal records AND job offers. </a:t>
            </a:r>
            <a:endParaRPr b="1">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42"/>
          <p:cNvSpPr txBox="1">
            <a:spLocks noGrp="1"/>
          </p:cNvSpPr>
          <p:nvPr>
            <p:ph type="title"/>
          </p:nvPr>
        </p:nvSpPr>
        <p:spPr>
          <a:xfrm>
            <a:off x="311700" y="445025"/>
            <a:ext cx="8520600" cy="572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
              <a:t>How is eligibility determined?</a:t>
            </a:r>
            <a:endParaRPr/>
          </a:p>
        </p:txBody>
      </p:sp>
      <p:sp>
        <p:nvSpPr>
          <p:cNvPr id="233" name="Google Shape;233;p42"/>
          <p:cNvSpPr txBox="1">
            <a:spLocks noGrp="1"/>
          </p:cNvSpPr>
          <p:nvPr>
            <p:ph type="body" idx="1"/>
          </p:nvPr>
        </p:nvSpPr>
        <p:spPr>
          <a:xfrm>
            <a:off x="311700" y="1152475"/>
            <a:ext cx="8520600" cy="3416400"/>
          </a:xfrm>
          <a:prstGeom prst="rect">
            <a:avLst/>
          </a:prstGeom>
        </p:spPr>
        <p:txBody>
          <a:bodyPr spcFirstLastPara="1" wrap="square" lIns="91425" tIns="45700" rIns="91425" bIns="45700" anchor="t" anchorCtr="0">
            <a:noAutofit/>
          </a:bodyPr>
          <a:lstStyle/>
          <a:p>
            <a:pPr marL="0" lvl="0" indent="0" algn="ctr" rtl="0">
              <a:spcBef>
                <a:spcPts val="1800"/>
              </a:spcBef>
              <a:spcAft>
                <a:spcPts val="0"/>
              </a:spcAft>
              <a:buNone/>
            </a:pPr>
            <a:r>
              <a:rPr lang="en" sz="2400" i="1"/>
              <a:t>Only individuals with criminal records and job offers are eligible.</a:t>
            </a:r>
            <a:endParaRPr sz="2400" i="1"/>
          </a:p>
          <a:p>
            <a:pPr marL="0" lvl="0" indent="0" algn="l" rtl="0">
              <a:spcBef>
                <a:spcPts val="1800"/>
              </a:spcBef>
              <a:spcAft>
                <a:spcPts val="0"/>
              </a:spcAft>
              <a:buNone/>
            </a:pPr>
            <a:r>
              <a:rPr lang="en"/>
              <a:t>Criminal records are verified according to self-attestation.</a:t>
            </a:r>
            <a:endParaRPr/>
          </a:p>
          <a:p>
            <a:pPr marL="0" lvl="0" indent="0" algn="l" rtl="0">
              <a:spcBef>
                <a:spcPts val="1800"/>
              </a:spcBef>
              <a:spcAft>
                <a:spcPts val="0"/>
              </a:spcAft>
              <a:buNone/>
            </a:pPr>
            <a:r>
              <a:rPr lang="en"/>
              <a:t>Job offers are verified through an email from the employer, or a letter on company stationary from the employer.</a:t>
            </a:r>
            <a:endParaRPr/>
          </a:p>
          <a:p>
            <a:pPr marL="0" lvl="0" indent="0" algn="l" rtl="0">
              <a:spcBef>
                <a:spcPts val="1800"/>
              </a:spcBef>
              <a:spcAft>
                <a:spcPts val="0"/>
              </a:spcAft>
              <a:buNone/>
            </a:pPr>
            <a:endParaRPr/>
          </a:p>
          <a:p>
            <a:pPr marL="0" lvl="0" indent="0" algn="l" rtl="0">
              <a:spcBef>
                <a:spcPts val="1800"/>
              </a:spcBef>
              <a:spcAft>
                <a:spcPts val="0"/>
              </a:spcAft>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43"/>
          <p:cNvSpPr txBox="1">
            <a:spLocks noGrp="1"/>
          </p:cNvSpPr>
          <p:nvPr>
            <p:ph type="title"/>
          </p:nvPr>
        </p:nvSpPr>
        <p:spPr>
          <a:xfrm>
            <a:off x="311700" y="445025"/>
            <a:ext cx="8520600" cy="572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
              <a:t>What demographic information is collected?</a:t>
            </a:r>
            <a:endParaRPr/>
          </a:p>
        </p:txBody>
      </p:sp>
      <p:sp>
        <p:nvSpPr>
          <p:cNvPr id="239" name="Google Shape;239;p43"/>
          <p:cNvSpPr txBox="1">
            <a:spLocks noGrp="1"/>
          </p:cNvSpPr>
          <p:nvPr>
            <p:ph type="body" idx="1"/>
          </p:nvPr>
        </p:nvSpPr>
        <p:spPr>
          <a:xfrm>
            <a:off x="311700" y="1152475"/>
            <a:ext cx="8520600" cy="3416400"/>
          </a:xfrm>
          <a:prstGeom prst="rect">
            <a:avLst/>
          </a:prstGeom>
        </p:spPr>
        <p:txBody>
          <a:bodyPr spcFirstLastPara="1" wrap="square" lIns="91425" tIns="45700" rIns="91425" bIns="45700" anchor="t" anchorCtr="0">
            <a:noAutofit/>
          </a:bodyPr>
          <a:lstStyle/>
          <a:p>
            <a:pPr marL="0" lvl="0" indent="0" algn="l" rtl="0">
              <a:spcBef>
                <a:spcPts val="1800"/>
              </a:spcBef>
              <a:spcAft>
                <a:spcPts val="0"/>
              </a:spcAft>
              <a:buNone/>
            </a:pPr>
            <a:r>
              <a:rPr lang="en"/>
              <a:t>Demographic information on the individuals being hired is required through the grant.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p44"/>
          <p:cNvSpPr txBox="1">
            <a:spLocks noGrp="1"/>
          </p:cNvSpPr>
          <p:nvPr>
            <p:ph type="title"/>
          </p:nvPr>
        </p:nvSpPr>
        <p:spPr>
          <a:xfrm>
            <a:off x="311700" y="445025"/>
            <a:ext cx="8520600" cy="572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
              <a:t>How are bonds verified?</a:t>
            </a:r>
            <a:endParaRPr/>
          </a:p>
        </p:txBody>
      </p:sp>
      <p:sp>
        <p:nvSpPr>
          <p:cNvPr id="245" name="Google Shape;245;p44"/>
          <p:cNvSpPr txBox="1">
            <a:spLocks noGrp="1"/>
          </p:cNvSpPr>
          <p:nvPr>
            <p:ph type="body" idx="1"/>
          </p:nvPr>
        </p:nvSpPr>
        <p:spPr>
          <a:xfrm>
            <a:off x="311700" y="1152475"/>
            <a:ext cx="8520600" cy="3416400"/>
          </a:xfrm>
          <a:prstGeom prst="rect">
            <a:avLst/>
          </a:prstGeom>
        </p:spPr>
        <p:txBody>
          <a:bodyPr spcFirstLastPara="1" wrap="square" lIns="91425" tIns="45700" rIns="91425" bIns="45700" anchor="t" anchorCtr="0">
            <a:noAutofit/>
          </a:bodyPr>
          <a:lstStyle/>
          <a:p>
            <a:pPr marL="0" lvl="0" indent="0" algn="l" rtl="0">
              <a:spcBef>
                <a:spcPts val="1800"/>
              </a:spcBef>
              <a:spcAft>
                <a:spcPts val="0"/>
              </a:spcAft>
              <a:buNone/>
            </a:pPr>
            <a:r>
              <a:rPr lang="en"/>
              <a:t>The business receives a letter from the insurance company with which the federal government contracts.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p45"/>
          <p:cNvSpPr txBox="1">
            <a:spLocks noGrp="1"/>
          </p:cNvSpPr>
          <p:nvPr>
            <p:ph type="title"/>
          </p:nvPr>
        </p:nvSpPr>
        <p:spPr>
          <a:xfrm>
            <a:off x="311700" y="445025"/>
            <a:ext cx="8520600" cy="572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
              <a:t>Where can I learn more about the FBP?	</a:t>
            </a:r>
            <a:endParaRPr/>
          </a:p>
        </p:txBody>
      </p:sp>
      <p:sp>
        <p:nvSpPr>
          <p:cNvPr id="251" name="Google Shape;251;p45"/>
          <p:cNvSpPr txBox="1">
            <a:spLocks noGrp="1"/>
          </p:cNvSpPr>
          <p:nvPr>
            <p:ph type="body" idx="1"/>
          </p:nvPr>
        </p:nvSpPr>
        <p:spPr>
          <a:xfrm>
            <a:off x="311700" y="1152475"/>
            <a:ext cx="8520600" cy="3416400"/>
          </a:xfrm>
          <a:prstGeom prst="rect">
            <a:avLst/>
          </a:prstGeom>
        </p:spPr>
        <p:txBody>
          <a:bodyPr spcFirstLastPara="1" wrap="square" lIns="91425" tIns="45700" rIns="91425" bIns="45700" anchor="t" anchorCtr="0">
            <a:noAutofit/>
          </a:bodyPr>
          <a:lstStyle/>
          <a:p>
            <a:pPr marL="0" lvl="0" indent="0" algn="l" rtl="0">
              <a:spcBef>
                <a:spcPts val="1800"/>
              </a:spcBef>
              <a:spcAft>
                <a:spcPts val="0"/>
              </a:spcAft>
              <a:buNone/>
            </a:pPr>
            <a:r>
              <a:rPr lang="en"/>
              <a:t>bonds4jobs.com</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46"/>
          <p:cNvSpPr txBox="1">
            <a:spLocks noGrp="1"/>
          </p:cNvSpPr>
          <p:nvPr>
            <p:ph type="title"/>
          </p:nvPr>
        </p:nvSpPr>
        <p:spPr>
          <a:xfrm>
            <a:off x="311700" y="445025"/>
            <a:ext cx="8520600" cy="572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
              <a:t>How are bonds bundled?</a:t>
            </a:r>
            <a:endParaRPr/>
          </a:p>
        </p:txBody>
      </p:sp>
      <p:sp>
        <p:nvSpPr>
          <p:cNvPr id="257" name="Google Shape;257;p46"/>
          <p:cNvSpPr txBox="1">
            <a:spLocks noGrp="1"/>
          </p:cNvSpPr>
          <p:nvPr>
            <p:ph type="body" idx="1"/>
          </p:nvPr>
        </p:nvSpPr>
        <p:spPr>
          <a:xfrm>
            <a:off x="311700" y="1152475"/>
            <a:ext cx="8520600" cy="3416400"/>
          </a:xfrm>
          <a:prstGeom prst="rect">
            <a:avLst/>
          </a:prstGeom>
        </p:spPr>
        <p:txBody>
          <a:bodyPr spcFirstLastPara="1" wrap="square" lIns="91425" tIns="45700" rIns="91425" bIns="45700" anchor="t" anchorCtr="0">
            <a:noAutofit/>
          </a:bodyPr>
          <a:lstStyle/>
          <a:p>
            <a:pPr marL="0" lvl="0" indent="0" algn="l" rtl="0">
              <a:spcBef>
                <a:spcPts val="1800"/>
              </a:spcBef>
              <a:spcAft>
                <a:spcPts val="0"/>
              </a:spcAft>
              <a:buNone/>
            </a:pPr>
            <a:r>
              <a:rPr lang="en"/>
              <a:t>The form gives you the opportunity to select a dollar amount for the bond. The company selects the number of bonds it wants to receive per hire.</a:t>
            </a:r>
            <a:endParaRPr/>
          </a:p>
          <a:p>
            <a:pPr marL="0" lvl="0" indent="0" algn="l" rtl="0">
              <a:spcBef>
                <a:spcPts val="1800"/>
              </a:spcBef>
              <a:spcAft>
                <a:spcPts val="0"/>
              </a:spcAft>
              <a:buNone/>
            </a:pPr>
            <a:r>
              <a:rPr lang="en"/>
              <a:t>Up to five bonds can be bundled up to an amount of $25,000.</a:t>
            </a:r>
            <a:endParaRPr/>
          </a:p>
          <a:p>
            <a:pPr marL="0" lvl="0" indent="0" algn="l" rtl="0">
              <a:spcBef>
                <a:spcPts val="1800"/>
              </a:spcBef>
              <a:spcAft>
                <a:spcPts val="0"/>
              </a:spcAft>
              <a:buNone/>
            </a:pPr>
            <a:r>
              <a:rPr lang="en"/>
              <a:t>If the dollar amount is more than $5K, that’s more than one bond. That’s all there is to it.</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47"/>
          <p:cNvSpPr txBox="1">
            <a:spLocks noGrp="1"/>
          </p:cNvSpPr>
          <p:nvPr>
            <p:ph type="title"/>
          </p:nvPr>
        </p:nvSpPr>
        <p:spPr>
          <a:xfrm>
            <a:off x="311700" y="445025"/>
            <a:ext cx="8520600" cy="572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 sz="3000"/>
              <a:t>Can I submit more than one request at a time?</a:t>
            </a:r>
            <a:endParaRPr sz="3000"/>
          </a:p>
        </p:txBody>
      </p:sp>
      <p:sp>
        <p:nvSpPr>
          <p:cNvPr id="263" name="Google Shape;263;p47"/>
          <p:cNvSpPr txBox="1">
            <a:spLocks noGrp="1"/>
          </p:cNvSpPr>
          <p:nvPr>
            <p:ph type="body" idx="1"/>
          </p:nvPr>
        </p:nvSpPr>
        <p:spPr>
          <a:xfrm>
            <a:off x="311700" y="1152475"/>
            <a:ext cx="8520600" cy="3416400"/>
          </a:xfrm>
          <a:prstGeom prst="rect">
            <a:avLst/>
          </a:prstGeom>
        </p:spPr>
        <p:txBody>
          <a:bodyPr spcFirstLastPara="1" wrap="square" lIns="91425" tIns="45700" rIns="91425" bIns="45700" anchor="t" anchorCtr="0">
            <a:noAutofit/>
          </a:bodyPr>
          <a:lstStyle/>
          <a:p>
            <a:pPr marL="0" lvl="0" indent="0" algn="l" rtl="0">
              <a:spcBef>
                <a:spcPts val="1800"/>
              </a:spcBef>
              <a:spcAft>
                <a:spcPts val="0"/>
              </a:spcAft>
              <a:buNone/>
            </a:pPr>
            <a:r>
              <a:rPr lang="en"/>
              <a:t>Well, kind of. You need to use a form for each bond you request. That is, you can’t use one form to submit bonds for multiple bondees and businesses. </a:t>
            </a:r>
            <a:endParaRPr/>
          </a:p>
          <a:p>
            <a:pPr marL="0" lvl="0" indent="0" algn="l" rtl="0">
              <a:spcBef>
                <a:spcPts val="1800"/>
              </a:spcBef>
              <a:spcAft>
                <a:spcPts val="0"/>
              </a:spcAft>
              <a:buNone/>
            </a:pPr>
            <a:br>
              <a:rPr lang="en"/>
            </a:br>
            <a:r>
              <a:rPr lang="en"/>
              <a:t>But, you can send an email with more than one bond form attached.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32"/>
          <p:cNvSpPr txBox="1">
            <a:spLocks noGrp="1"/>
          </p:cNvSpPr>
          <p:nvPr>
            <p:ph type="title"/>
          </p:nvPr>
        </p:nvSpPr>
        <p:spPr>
          <a:xfrm>
            <a:off x="311700" y="445025"/>
            <a:ext cx="8520600" cy="572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
              <a:t>Objectives</a:t>
            </a:r>
            <a:endParaRPr/>
          </a:p>
        </p:txBody>
      </p:sp>
      <p:sp>
        <p:nvSpPr>
          <p:cNvPr id="173" name="Google Shape;173;p32"/>
          <p:cNvSpPr txBox="1">
            <a:spLocks noGrp="1"/>
          </p:cNvSpPr>
          <p:nvPr>
            <p:ph type="body" idx="1"/>
          </p:nvPr>
        </p:nvSpPr>
        <p:spPr>
          <a:xfrm>
            <a:off x="311700" y="1152475"/>
            <a:ext cx="8520600" cy="3416400"/>
          </a:xfrm>
          <a:prstGeom prst="rect">
            <a:avLst/>
          </a:prstGeom>
        </p:spPr>
        <p:txBody>
          <a:bodyPr spcFirstLastPara="1" wrap="square" lIns="91425" tIns="45700" rIns="91425" bIns="45700" anchor="t" anchorCtr="0">
            <a:noAutofit/>
          </a:bodyPr>
          <a:lstStyle/>
          <a:p>
            <a:pPr marL="0" lvl="0" indent="0" algn="l" rtl="0">
              <a:spcBef>
                <a:spcPts val="1800"/>
              </a:spcBef>
              <a:spcAft>
                <a:spcPts val="0"/>
              </a:spcAft>
              <a:buNone/>
            </a:pPr>
            <a:r>
              <a:rPr lang="en" sz="2400"/>
              <a:t>By the end of this slide deck, you will understand:</a:t>
            </a:r>
            <a:endParaRPr sz="2400"/>
          </a:p>
          <a:p>
            <a:pPr marL="457200" lvl="0" indent="-381000" algn="l" rtl="0">
              <a:spcBef>
                <a:spcPts val="1800"/>
              </a:spcBef>
              <a:spcAft>
                <a:spcPts val="0"/>
              </a:spcAft>
              <a:buSzPts val="2400"/>
              <a:buChar char="●"/>
            </a:pPr>
            <a:r>
              <a:rPr lang="en" sz="2400"/>
              <a:t>The structure &amp; function of the Federal Bonding Program (FBP)</a:t>
            </a:r>
            <a:endParaRPr sz="2400"/>
          </a:p>
          <a:p>
            <a:pPr marL="457200" lvl="0" indent="-381000" algn="l" rtl="0">
              <a:spcBef>
                <a:spcPts val="0"/>
              </a:spcBef>
              <a:spcAft>
                <a:spcPts val="0"/>
              </a:spcAft>
              <a:buSzPts val="2400"/>
              <a:buChar char="●"/>
            </a:pPr>
            <a:r>
              <a:rPr lang="en" sz="2400"/>
              <a:t>Which customers are eligible for bonding within this grant</a:t>
            </a:r>
            <a:endParaRPr sz="2400"/>
          </a:p>
          <a:p>
            <a:pPr marL="457200" lvl="0" indent="-381000" algn="l" rtl="0">
              <a:spcBef>
                <a:spcPts val="0"/>
              </a:spcBef>
              <a:spcAft>
                <a:spcPts val="0"/>
              </a:spcAft>
              <a:buSzPts val="2400"/>
              <a:buChar char="●"/>
            </a:pPr>
            <a:r>
              <a:rPr lang="en" sz="2400"/>
              <a:t>How to access bonds</a:t>
            </a:r>
            <a:endParaRPr sz="2400"/>
          </a:p>
          <a:p>
            <a:pPr marL="457200" lvl="0" indent="-381000" algn="l" rtl="0">
              <a:spcBef>
                <a:spcPts val="0"/>
              </a:spcBef>
              <a:spcAft>
                <a:spcPts val="0"/>
              </a:spcAft>
              <a:buSzPts val="2400"/>
              <a:buChar char="●"/>
            </a:pPr>
            <a:r>
              <a:rPr lang="en" sz="2400"/>
              <a:t>Where to find resources to support grant deployment</a:t>
            </a:r>
            <a:endParaRPr sz="2400"/>
          </a:p>
          <a:p>
            <a:pPr marL="457200" lvl="0" indent="0" algn="l" rtl="0">
              <a:spcBef>
                <a:spcPts val="1800"/>
              </a:spcBef>
              <a:spcAft>
                <a:spcPts val="0"/>
              </a:spcAft>
              <a:buNone/>
            </a:pPr>
            <a:endParaRPr sz="2400"/>
          </a:p>
          <a:p>
            <a:pPr marL="0" lvl="0" indent="0" algn="l" rtl="0">
              <a:spcBef>
                <a:spcPts val="180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33"/>
          <p:cNvSpPr txBox="1">
            <a:spLocks noGrp="1"/>
          </p:cNvSpPr>
          <p:nvPr>
            <p:ph type="title"/>
          </p:nvPr>
        </p:nvSpPr>
        <p:spPr>
          <a:xfrm>
            <a:off x="311700" y="445025"/>
            <a:ext cx="8520600" cy="572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
              <a:t>What is the Federal Bonding Program (FBP)?</a:t>
            </a:r>
            <a:endParaRPr/>
          </a:p>
        </p:txBody>
      </p:sp>
      <p:sp>
        <p:nvSpPr>
          <p:cNvPr id="179" name="Google Shape;179;p33"/>
          <p:cNvSpPr txBox="1">
            <a:spLocks noGrp="1"/>
          </p:cNvSpPr>
          <p:nvPr>
            <p:ph type="body" idx="1"/>
          </p:nvPr>
        </p:nvSpPr>
        <p:spPr>
          <a:xfrm>
            <a:off x="311700" y="1152475"/>
            <a:ext cx="8520600" cy="3416400"/>
          </a:xfrm>
          <a:prstGeom prst="rect">
            <a:avLst/>
          </a:prstGeom>
        </p:spPr>
        <p:txBody>
          <a:bodyPr spcFirstLastPara="1" wrap="square" lIns="91425" tIns="45700" rIns="91425" bIns="45700" anchor="t" anchorCtr="0">
            <a:noAutofit/>
          </a:bodyPr>
          <a:lstStyle/>
          <a:p>
            <a:pPr marL="0" lvl="0" indent="0" algn="l" rtl="0">
              <a:spcBef>
                <a:spcPts val="1800"/>
              </a:spcBef>
              <a:spcAft>
                <a:spcPts val="0"/>
              </a:spcAft>
              <a:buNone/>
            </a:pPr>
            <a:r>
              <a:rPr lang="en"/>
              <a:t>The U.S. DOL established the Federal Bonding Program in 1966 to administer Federal Fidelity Bonds to businesses hiring individuals from certain populations. </a:t>
            </a:r>
            <a:endParaRPr/>
          </a:p>
          <a:p>
            <a:pPr marL="0" lvl="0" indent="0" algn="l" rtl="0">
              <a:spcBef>
                <a:spcPts val="1800"/>
              </a:spcBef>
              <a:spcAft>
                <a:spcPts val="0"/>
              </a:spcAft>
              <a:buNone/>
            </a:pPr>
            <a:r>
              <a:rPr lang="en"/>
              <a:t>It was developed as a hiring incentivization tool.</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34"/>
          <p:cNvSpPr txBox="1">
            <a:spLocks noGrp="1"/>
          </p:cNvSpPr>
          <p:nvPr>
            <p:ph type="title"/>
          </p:nvPr>
        </p:nvSpPr>
        <p:spPr>
          <a:xfrm>
            <a:off x="311700" y="445025"/>
            <a:ext cx="8520600" cy="572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
              <a:t>What is a Federal Fidelity Bond (a bond)?</a:t>
            </a:r>
            <a:endParaRPr/>
          </a:p>
        </p:txBody>
      </p:sp>
      <p:sp>
        <p:nvSpPr>
          <p:cNvPr id="185" name="Google Shape;185;p34"/>
          <p:cNvSpPr txBox="1">
            <a:spLocks noGrp="1"/>
          </p:cNvSpPr>
          <p:nvPr>
            <p:ph type="body" idx="1"/>
          </p:nvPr>
        </p:nvSpPr>
        <p:spPr>
          <a:xfrm>
            <a:off x="311700" y="1152475"/>
            <a:ext cx="8520600" cy="3416400"/>
          </a:xfrm>
          <a:prstGeom prst="rect">
            <a:avLst/>
          </a:prstGeom>
        </p:spPr>
        <p:txBody>
          <a:bodyPr spcFirstLastPara="1" wrap="square" lIns="91425" tIns="45700" rIns="91425" bIns="45700" anchor="t" anchorCtr="0">
            <a:noAutofit/>
          </a:bodyPr>
          <a:lstStyle/>
          <a:p>
            <a:pPr marL="0" lvl="0" indent="0" algn="l" rtl="0">
              <a:spcBef>
                <a:spcPts val="1800"/>
              </a:spcBef>
              <a:spcAft>
                <a:spcPts val="0"/>
              </a:spcAft>
              <a:buNone/>
            </a:pPr>
            <a:r>
              <a:rPr lang="en"/>
              <a:t>Federal Fidelity Bonds are referred to simply as 'bonds.' </a:t>
            </a:r>
            <a:endParaRPr/>
          </a:p>
          <a:p>
            <a:pPr marL="0" lvl="0" indent="0" algn="l" rtl="0">
              <a:spcBef>
                <a:spcPts val="1800"/>
              </a:spcBef>
              <a:spcAft>
                <a:spcPts val="0"/>
              </a:spcAft>
              <a:buNone/>
            </a:pPr>
            <a:r>
              <a:rPr lang="en"/>
              <a:t>A bond operates like an insurance policy for businesses.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35"/>
          <p:cNvSpPr txBox="1">
            <a:spLocks noGrp="1"/>
          </p:cNvSpPr>
          <p:nvPr>
            <p:ph type="title"/>
          </p:nvPr>
        </p:nvSpPr>
        <p:spPr>
          <a:xfrm>
            <a:off x="311700" y="445025"/>
            <a:ext cx="8520600" cy="572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
              <a:t>How much does a bond cost? </a:t>
            </a:r>
            <a:endParaRPr/>
          </a:p>
        </p:txBody>
      </p:sp>
      <p:sp>
        <p:nvSpPr>
          <p:cNvPr id="191" name="Google Shape;191;p35"/>
          <p:cNvSpPr txBox="1">
            <a:spLocks noGrp="1"/>
          </p:cNvSpPr>
          <p:nvPr>
            <p:ph type="body" idx="1"/>
          </p:nvPr>
        </p:nvSpPr>
        <p:spPr>
          <a:xfrm>
            <a:off x="311700" y="1152475"/>
            <a:ext cx="8520600" cy="3416400"/>
          </a:xfrm>
          <a:prstGeom prst="rect">
            <a:avLst/>
          </a:prstGeom>
        </p:spPr>
        <p:txBody>
          <a:bodyPr spcFirstLastPara="1" wrap="square" lIns="91425" tIns="45700" rIns="91425" bIns="45700" anchor="t" anchorCtr="0">
            <a:noAutofit/>
          </a:bodyPr>
          <a:lstStyle/>
          <a:p>
            <a:pPr marL="0" lvl="0" indent="0" algn="l" rtl="0">
              <a:spcBef>
                <a:spcPts val="1800"/>
              </a:spcBef>
              <a:spcAft>
                <a:spcPts val="0"/>
              </a:spcAft>
              <a:buNone/>
            </a:pPr>
            <a:r>
              <a:rPr lang="en"/>
              <a:t>A bond is free, to the jobseeker and to the business. </a:t>
            </a:r>
            <a:endParaRPr/>
          </a:p>
          <a:p>
            <a:pPr marL="0" lvl="0" indent="0" algn="l" rtl="0">
              <a:spcBef>
                <a:spcPts val="1800"/>
              </a:spcBef>
              <a:spcAft>
                <a:spcPts val="0"/>
              </a:spcAft>
              <a:buNone/>
            </a:pPr>
            <a:endParaRPr/>
          </a:p>
          <a:p>
            <a:pPr marL="0" lvl="0" indent="0" algn="l" rtl="0">
              <a:spcBef>
                <a:spcPts val="1800"/>
              </a:spcBef>
              <a:spcAft>
                <a:spcPts val="0"/>
              </a:spcAft>
              <a:buNone/>
            </a:pPr>
            <a:r>
              <a:rPr lang="en"/>
              <a:t>There is no deductible.</a:t>
            </a:r>
            <a:endParaRPr/>
          </a:p>
          <a:p>
            <a:pPr marL="0" lvl="0" indent="0" algn="l" rtl="0">
              <a:spcBef>
                <a:spcPts val="1800"/>
              </a:spcBef>
              <a:spcAft>
                <a:spcPts val="0"/>
              </a:spcAft>
              <a:buNone/>
            </a:pPr>
            <a:endParaRPr/>
          </a:p>
          <a:p>
            <a:pPr marL="0" lvl="0" indent="0" algn="l" rtl="0">
              <a:spcBef>
                <a:spcPts val="1800"/>
              </a:spcBef>
              <a:spcAft>
                <a:spcPts val="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36"/>
          <p:cNvSpPr txBox="1">
            <a:spLocks noGrp="1"/>
          </p:cNvSpPr>
          <p:nvPr>
            <p:ph type="title"/>
          </p:nvPr>
        </p:nvSpPr>
        <p:spPr>
          <a:xfrm>
            <a:off x="311700" y="445025"/>
            <a:ext cx="8520600" cy="572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
              <a:t>How much is a bond worth?</a:t>
            </a:r>
            <a:endParaRPr/>
          </a:p>
        </p:txBody>
      </p:sp>
      <p:sp>
        <p:nvSpPr>
          <p:cNvPr id="197" name="Google Shape;197;p36"/>
          <p:cNvSpPr txBox="1">
            <a:spLocks noGrp="1"/>
          </p:cNvSpPr>
          <p:nvPr>
            <p:ph type="body" idx="1"/>
          </p:nvPr>
        </p:nvSpPr>
        <p:spPr>
          <a:xfrm>
            <a:off x="311700" y="1152475"/>
            <a:ext cx="8520600" cy="3416400"/>
          </a:xfrm>
          <a:prstGeom prst="rect">
            <a:avLst/>
          </a:prstGeom>
        </p:spPr>
        <p:txBody>
          <a:bodyPr spcFirstLastPara="1" wrap="square" lIns="91425" tIns="45700" rIns="91425" bIns="45700" anchor="t" anchorCtr="0">
            <a:noAutofit/>
          </a:bodyPr>
          <a:lstStyle/>
          <a:p>
            <a:pPr marL="0" lvl="0" indent="0" algn="l" rtl="0">
              <a:spcBef>
                <a:spcPts val="1800"/>
              </a:spcBef>
              <a:spcAft>
                <a:spcPts val="0"/>
              </a:spcAft>
              <a:buNone/>
            </a:pPr>
            <a:r>
              <a:rPr lang="en"/>
              <a:t>A single bond is worth $5,000.</a:t>
            </a:r>
            <a:endParaRPr/>
          </a:p>
          <a:p>
            <a:pPr marL="0" lvl="0" indent="0" algn="l" rtl="0">
              <a:spcBef>
                <a:spcPts val="1800"/>
              </a:spcBef>
              <a:spcAft>
                <a:spcPts val="0"/>
              </a:spcAft>
              <a:buNone/>
            </a:pPr>
            <a:r>
              <a:rPr lang="en"/>
              <a:t>Bonds can be bundled five at a time for a value up to $25,000.</a:t>
            </a:r>
            <a:endParaRPr/>
          </a:p>
          <a:p>
            <a:pPr marL="0" lvl="0" indent="0" algn="l" rtl="0">
              <a:spcBef>
                <a:spcPts val="1800"/>
              </a:spcBef>
              <a:spcAft>
                <a:spcPts val="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37"/>
          <p:cNvSpPr txBox="1">
            <a:spLocks noGrp="1"/>
          </p:cNvSpPr>
          <p:nvPr>
            <p:ph type="title"/>
          </p:nvPr>
        </p:nvSpPr>
        <p:spPr>
          <a:xfrm>
            <a:off x="311700" y="445025"/>
            <a:ext cx="8520600" cy="572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
              <a:t>To which jobs can a bond be applied?</a:t>
            </a:r>
            <a:endParaRPr/>
          </a:p>
        </p:txBody>
      </p:sp>
      <p:sp>
        <p:nvSpPr>
          <p:cNvPr id="203" name="Google Shape;203;p37"/>
          <p:cNvSpPr txBox="1">
            <a:spLocks noGrp="1"/>
          </p:cNvSpPr>
          <p:nvPr>
            <p:ph type="body" idx="1"/>
          </p:nvPr>
        </p:nvSpPr>
        <p:spPr>
          <a:xfrm>
            <a:off x="311700" y="1152475"/>
            <a:ext cx="8520600" cy="3416400"/>
          </a:xfrm>
          <a:prstGeom prst="rect">
            <a:avLst/>
          </a:prstGeom>
        </p:spPr>
        <p:txBody>
          <a:bodyPr spcFirstLastPara="1" wrap="square" lIns="91425" tIns="45700" rIns="91425" bIns="45700" anchor="t" anchorCtr="0">
            <a:noAutofit/>
          </a:bodyPr>
          <a:lstStyle/>
          <a:p>
            <a:pPr marL="0" lvl="0" indent="0" algn="l" rtl="0">
              <a:spcBef>
                <a:spcPts val="1800"/>
              </a:spcBef>
              <a:spcAft>
                <a:spcPts val="0"/>
              </a:spcAft>
              <a:buNone/>
            </a:pPr>
            <a:r>
              <a:rPr lang="en" sz="2400"/>
              <a:t>A bond can be applied to any job and any occupation with any employer in any industry, in any state.</a:t>
            </a:r>
            <a:endParaRPr sz="2400"/>
          </a:p>
          <a:p>
            <a:pPr marL="0" lvl="0" indent="0" algn="l" rtl="0">
              <a:spcBef>
                <a:spcPts val="1800"/>
              </a:spcBef>
              <a:spcAft>
                <a:spcPts val="0"/>
              </a:spcAft>
              <a:buNone/>
            </a:pPr>
            <a:r>
              <a:rPr lang="en" sz="2400"/>
              <a:t>Full or part-time employees are eligible. </a:t>
            </a:r>
            <a:endParaRPr sz="2400"/>
          </a:p>
          <a:p>
            <a:pPr marL="0" lvl="0" indent="0" algn="l" rtl="0">
              <a:spcBef>
                <a:spcPts val="1800"/>
              </a:spcBef>
              <a:spcAft>
                <a:spcPts val="0"/>
              </a:spcAft>
              <a:buNone/>
            </a:pPr>
            <a:r>
              <a:rPr lang="en" sz="2400"/>
              <a:t>Incumbent workers are eligible.</a:t>
            </a:r>
            <a:endParaRPr sz="2400"/>
          </a:p>
          <a:p>
            <a:pPr marL="0" lvl="0" indent="0" algn="l" rtl="0">
              <a:spcBef>
                <a:spcPts val="1800"/>
              </a:spcBef>
              <a:spcAft>
                <a:spcPts val="0"/>
              </a:spcAft>
              <a:buNone/>
            </a:pPr>
            <a:r>
              <a:rPr lang="en" sz="2400"/>
              <a:t>Workers at temporary staffing agencies are eligible.</a:t>
            </a:r>
            <a:endParaRPr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7"/>
        <p:cNvGrpSpPr/>
        <p:nvPr/>
      </p:nvGrpSpPr>
      <p:grpSpPr>
        <a:xfrm>
          <a:off x="0" y="0"/>
          <a:ext cx="0" cy="0"/>
          <a:chOff x="0" y="0"/>
          <a:chExt cx="0" cy="0"/>
        </a:xfrm>
      </p:grpSpPr>
      <p:sp>
        <p:nvSpPr>
          <p:cNvPr id="208" name="Google Shape;208;p38"/>
          <p:cNvSpPr txBox="1">
            <a:spLocks noGrp="1"/>
          </p:cNvSpPr>
          <p:nvPr>
            <p:ph type="ctrTitle"/>
          </p:nvPr>
        </p:nvSpPr>
        <p:spPr>
          <a:xfrm>
            <a:off x="311700" y="1810650"/>
            <a:ext cx="8520600" cy="1522200"/>
          </a:xfrm>
          <a:prstGeom prst="rect">
            <a:avLst/>
          </a:prstGeom>
        </p:spPr>
        <p:txBody>
          <a:bodyPr spcFirstLastPara="1" wrap="square" lIns="91425" tIns="45700" rIns="91425" bIns="45700" anchor="b" anchorCtr="0">
            <a:noAutofit/>
          </a:bodyPr>
          <a:lstStyle/>
          <a:p>
            <a:pPr marL="0" lvl="0" indent="0" algn="l" rtl="0">
              <a:spcBef>
                <a:spcPts val="0"/>
              </a:spcBef>
              <a:spcAft>
                <a:spcPts val="0"/>
              </a:spcAft>
              <a:buNone/>
            </a:pPr>
            <a:r>
              <a:rPr lang="en">
                <a:solidFill>
                  <a:schemeClr val="dk2"/>
                </a:solidFill>
              </a:rPr>
              <a:t>Let’s talk about the </a:t>
            </a:r>
            <a:endParaRPr>
              <a:solidFill>
                <a:schemeClr val="dk2"/>
              </a:solidFill>
            </a:endParaRPr>
          </a:p>
          <a:p>
            <a:pPr marL="0" lvl="0" indent="0" algn="l" rtl="0">
              <a:spcBef>
                <a:spcPts val="0"/>
              </a:spcBef>
              <a:spcAft>
                <a:spcPts val="0"/>
              </a:spcAft>
              <a:buNone/>
            </a:pPr>
            <a:r>
              <a:rPr lang="en">
                <a:solidFill>
                  <a:schemeClr val="dk2"/>
                </a:solidFill>
              </a:rPr>
              <a:t>FBP Demonstration Grant</a:t>
            </a:r>
            <a:endParaRPr>
              <a:solidFill>
                <a:schemeClr val="dk2"/>
              </a:solidFill>
              <a:latin typeface="Calibri"/>
              <a:ea typeface="Calibri"/>
              <a:cs typeface="Calibri"/>
              <a:sym typeface="Calibri"/>
            </a:endParaRPr>
          </a:p>
        </p:txBody>
      </p:sp>
      <p:sp>
        <p:nvSpPr>
          <p:cNvPr id="209" name="Google Shape;209;p38"/>
          <p:cNvSpPr txBox="1"/>
          <p:nvPr/>
        </p:nvSpPr>
        <p:spPr>
          <a:xfrm>
            <a:off x="396375" y="3578500"/>
            <a:ext cx="8520600" cy="86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400">
                <a:latin typeface="Calibri"/>
                <a:ea typeface="Calibri"/>
                <a:cs typeface="Calibri"/>
                <a:sym typeface="Calibri"/>
              </a:rPr>
              <a:t>We’ve discussed the FBP generally, now we need to understand it within the context of this grant.</a:t>
            </a:r>
            <a:endParaRPr sz="2400">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39"/>
          <p:cNvSpPr txBox="1">
            <a:spLocks noGrp="1"/>
          </p:cNvSpPr>
          <p:nvPr>
            <p:ph type="title"/>
          </p:nvPr>
        </p:nvSpPr>
        <p:spPr>
          <a:xfrm>
            <a:off x="311700" y="445025"/>
            <a:ext cx="8520600" cy="572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 sz="3000"/>
              <a:t>What does this grant mean for MassHire customers?</a:t>
            </a:r>
            <a:endParaRPr sz="3000"/>
          </a:p>
        </p:txBody>
      </p:sp>
      <p:sp>
        <p:nvSpPr>
          <p:cNvPr id="215" name="Google Shape;215;p39"/>
          <p:cNvSpPr txBox="1">
            <a:spLocks noGrp="1"/>
          </p:cNvSpPr>
          <p:nvPr>
            <p:ph type="body" idx="1"/>
          </p:nvPr>
        </p:nvSpPr>
        <p:spPr>
          <a:xfrm>
            <a:off x="311700" y="1017725"/>
            <a:ext cx="8520600" cy="3416400"/>
          </a:xfrm>
          <a:prstGeom prst="rect">
            <a:avLst/>
          </a:prstGeom>
        </p:spPr>
        <p:txBody>
          <a:bodyPr spcFirstLastPara="1" wrap="square" lIns="91425" tIns="45700" rIns="91425" bIns="45700" anchor="t" anchorCtr="0">
            <a:noAutofit/>
          </a:bodyPr>
          <a:lstStyle/>
          <a:p>
            <a:pPr marL="0" lvl="0" indent="0" algn="l" rtl="0">
              <a:spcBef>
                <a:spcPts val="1800"/>
              </a:spcBef>
              <a:spcAft>
                <a:spcPts val="0"/>
              </a:spcAft>
              <a:buNone/>
            </a:pPr>
            <a:r>
              <a:rPr lang="en"/>
              <a:t>The FBP protects the employer against losses incurred as a result of illegal actions by a bonded employee. In this way, the FBP can incentivize businesses to hire individuals with criminal records.</a:t>
            </a:r>
            <a:endParaRPr/>
          </a:p>
          <a:p>
            <a:pPr marL="0" lvl="0" indent="0" algn="l" rtl="0">
              <a:spcBef>
                <a:spcPts val="1800"/>
              </a:spcBef>
              <a:spcAft>
                <a:spcPts val="0"/>
              </a:spcAft>
              <a:buNone/>
            </a:pPr>
            <a:endParaRPr/>
          </a:p>
          <a:p>
            <a:pPr marL="0" lvl="0" indent="0" algn="l" rtl="0">
              <a:spcBef>
                <a:spcPts val="1800"/>
              </a:spcBef>
              <a:spcAft>
                <a:spcPts val="0"/>
              </a:spcAft>
              <a:buNone/>
            </a:pPr>
            <a:r>
              <a:rPr lang="en"/>
              <a:t>Job seekers can use the FBP to market themselves to businesses. </a:t>
            </a:r>
            <a:endParaRPr/>
          </a:p>
        </p:txBody>
      </p:sp>
    </p:spTree>
  </p:cSld>
  <p:clrMapOvr>
    <a:masterClrMapping/>
  </p:clrMapOvr>
</p:sld>
</file>

<file path=ppt/theme/theme1.xml><?xml version="1.0" encoding="utf-8"?>
<a:theme xmlns:a="http://schemas.openxmlformats.org/drawingml/2006/main" name="Office Theme">
  <a:themeElements>
    <a:clrScheme name="MassHire">
      <a:dk1>
        <a:srgbClr val="009876"/>
      </a:dk1>
      <a:lt1>
        <a:srgbClr val="FFFFFF"/>
      </a:lt1>
      <a:dk2>
        <a:srgbClr val="032B4A"/>
      </a:dk2>
      <a:lt2>
        <a:srgbClr val="FDB525"/>
      </a:lt2>
      <a:accent1>
        <a:srgbClr val="D1D3D4"/>
      </a:accent1>
      <a:accent2>
        <a:srgbClr val="63BCE6"/>
      </a:accent2>
      <a:accent3>
        <a:srgbClr val="AF48B7"/>
      </a:accent3>
      <a:accent4>
        <a:srgbClr val="27C19F"/>
      </a:accent4>
      <a:accent5>
        <a:srgbClr val="436581"/>
      </a:accent5>
      <a:accent6>
        <a:srgbClr val="000000"/>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796</Words>
  <Application>Microsoft Office PowerPoint</Application>
  <PresentationFormat>On-screen Show (16:9)</PresentationFormat>
  <Paragraphs>59</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Merriweather Sans</vt:lpstr>
      <vt:lpstr>Office Theme</vt:lpstr>
      <vt:lpstr>Executing the Federal Bonding Program (FBP) Demonstration Grant</vt:lpstr>
      <vt:lpstr>Objectives</vt:lpstr>
      <vt:lpstr>What is the Federal Bonding Program (FBP)?</vt:lpstr>
      <vt:lpstr>What is a Federal Fidelity Bond (a bond)?</vt:lpstr>
      <vt:lpstr>How much does a bond cost? </vt:lpstr>
      <vt:lpstr>How much is a bond worth?</vt:lpstr>
      <vt:lpstr>To which jobs can a bond be applied?</vt:lpstr>
      <vt:lpstr>Let’s talk about the  FBP Demonstration Grant</vt:lpstr>
      <vt:lpstr>What does this grant mean for MassHire customers?</vt:lpstr>
      <vt:lpstr>What’s an example of a time when a bond would be cashed out?</vt:lpstr>
      <vt:lpstr>Which job seekers are eligible for the FBP within the MA Demonstration Grant?</vt:lpstr>
      <vt:lpstr>How is eligibility determined?</vt:lpstr>
      <vt:lpstr>What demographic information is collected?</vt:lpstr>
      <vt:lpstr>How are bonds verified?</vt:lpstr>
      <vt:lpstr>Where can I learn more about the FBP? </vt:lpstr>
      <vt:lpstr>How are bonds bundled?</vt:lpstr>
      <vt:lpstr>Can I submit more than one request at a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Executing the Federal Bonding Program (FBP) Demonstration Grant</dc:title>
  <dc:creator>Caissie, Lisa (EOL)</dc:creator>
  <cp:lastModifiedBy>Caissie, Lisa (EOL)</cp:lastModifiedBy>
  <cp:revision>1</cp:revision>
  <dcterms:modified xsi:type="dcterms:W3CDTF">2021-01-13T15:16:52Z</dcterms:modified>
</cp:coreProperties>
</file>