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sldIdLst>
    <p:sldId id="2089" r:id="rId5"/>
    <p:sldId id="2093" r:id="rId6"/>
    <p:sldId id="263" r:id="rId7"/>
    <p:sldId id="704" r:id="rId8"/>
    <p:sldId id="266" r:id="rId9"/>
    <p:sldId id="264" r:id="rId10"/>
    <p:sldId id="265" r:id="rId11"/>
    <p:sldId id="797" r:id="rId12"/>
    <p:sldId id="813" r:id="rId13"/>
    <p:sldId id="2090" r:id="rId14"/>
    <p:sldId id="2086" r:id="rId15"/>
    <p:sldId id="705" r:id="rId16"/>
    <p:sldId id="258" r:id="rId17"/>
    <p:sldId id="209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54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B4B570-82DC-4D40-82EB-7A9BD1AC9B36}" v="9" dt="2023-11-20T19:24:52.5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outline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outline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81141B-C5AB-44C6-954E-1B6706A751FF}"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47F85237-5179-41AC-B968-861113E83B87}">
      <dgm:prSet phldrT="[Text]" phldr="1"/>
      <dgm:spPr>
        <a:noFill/>
      </dgm:spPr>
      <dgm:t>
        <a:bodyPr/>
        <a:lstStyle/>
        <a:p>
          <a:endParaRPr lang="en-US"/>
        </a:p>
      </dgm:t>
    </dgm:pt>
    <dgm:pt modelId="{11759B08-24FD-42FC-98B9-9C3A75565B8D}" type="parTrans" cxnId="{87D38B66-46AB-4B70-A5E0-92AE7E58C1A4}">
      <dgm:prSet/>
      <dgm:spPr/>
      <dgm:t>
        <a:bodyPr/>
        <a:lstStyle/>
        <a:p>
          <a:endParaRPr lang="en-US"/>
        </a:p>
      </dgm:t>
    </dgm:pt>
    <dgm:pt modelId="{13331617-3546-4457-8B48-318C1FCB84EA}" type="sibTrans" cxnId="{87D38B66-46AB-4B70-A5E0-92AE7E58C1A4}">
      <dgm:prSet/>
      <dgm:spPr/>
      <dgm:t>
        <a:bodyPr/>
        <a:lstStyle/>
        <a:p>
          <a:endParaRPr lang="en-US"/>
        </a:p>
      </dgm:t>
    </dgm:pt>
    <dgm:pt modelId="{80F04804-BA07-4C2E-978E-8370DF9BE2B9}">
      <dgm:prSet phldrT="[Text]" phldr="1"/>
      <dgm:spPr>
        <a:noFill/>
      </dgm:spPr>
      <dgm:t>
        <a:bodyPr/>
        <a:lstStyle/>
        <a:p>
          <a:endParaRPr lang="en-US"/>
        </a:p>
      </dgm:t>
    </dgm:pt>
    <dgm:pt modelId="{C64DB51D-B5D1-4EAE-9A69-C634D829F49E}" type="parTrans" cxnId="{B3C67AD6-6B2A-4FAA-A0C9-D34F750015FE}">
      <dgm:prSet/>
      <dgm:spPr/>
      <dgm:t>
        <a:bodyPr/>
        <a:lstStyle/>
        <a:p>
          <a:endParaRPr lang="en-US"/>
        </a:p>
      </dgm:t>
    </dgm:pt>
    <dgm:pt modelId="{20689933-65F5-42A6-92A7-DF1A2E75AEDE}" type="sibTrans" cxnId="{B3C67AD6-6B2A-4FAA-A0C9-D34F750015FE}">
      <dgm:prSet/>
      <dgm:spPr/>
      <dgm:t>
        <a:bodyPr/>
        <a:lstStyle/>
        <a:p>
          <a:endParaRPr lang="en-US"/>
        </a:p>
      </dgm:t>
    </dgm:pt>
    <dgm:pt modelId="{904D2264-6B65-41EC-BFE0-0BE2665F9D97}">
      <dgm:prSet phldrT="[Text]" phldr="1"/>
      <dgm:spPr>
        <a:noFill/>
      </dgm:spPr>
      <dgm:t>
        <a:bodyPr/>
        <a:lstStyle/>
        <a:p>
          <a:endParaRPr lang="en-US"/>
        </a:p>
      </dgm:t>
    </dgm:pt>
    <dgm:pt modelId="{0F30E9B2-3E66-4651-8BC5-6D2B236BD5E3}" type="parTrans" cxnId="{32049046-0507-4D3A-8B93-89595F618B8A}">
      <dgm:prSet/>
      <dgm:spPr/>
      <dgm:t>
        <a:bodyPr/>
        <a:lstStyle/>
        <a:p>
          <a:endParaRPr lang="en-US"/>
        </a:p>
      </dgm:t>
    </dgm:pt>
    <dgm:pt modelId="{2E45BC64-6702-41F9-A2F8-8773493F6D0D}" type="sibTrans" cxnId="{32049046-0507-4D3A-8B93-89595F618B8A}">
      <dgm:prSet/>
      <dgm:spPr/>
      <dgm:t>
        <a:bodyPr/>
        <a:lstStyle/>
        <a:p>
          <a:endParaRPr lang="en-US"/>
        </a:p>
      </dgm:t>
    </dgm:pt>
    <dgm:pt modelId="{8EB240AA-772F-4B95-9F64-9574031B9343}" type="pres">
      <dgm:prSet presAssocID="{5C81141B-C5AB-44C6-954E-1B6706A751FF}" presName="matrix" presStyleCnt="0">
        <dgm:presLayoutVars>
          <dgm:chMax val="1"/>
          <dgm:dir/>
          <dgm:resizeHandles val="exact"/>
        </dgm:presLayoutVars>
      </dgm:prSet>
      <dgm:spPr/>
    </dgm:pt>
    <dgm:pt modelId="{3939BBC9-E317-4806-876C-949058D8AD92}" type="pres">
      <dgm:prSet presAssocID="{5C81141B-C5AB-44C6-954E-1B6706A751FF}" presName="axisShape" presStyleLbl="bgShp" presStyleIdx="0" presStyleCnt="1" custLinFactX="-3616" custLinFactY="-41789" custLinFactNeighborX="-100000" custLinFactNeighborY="-100000"/>
      <dgm:spPr>
        <a:solidFill>
          <a:srgbClr val="20422A"/>
        </a:solidFill>
      </dgm:spPr>
    </dgm:pt>
    <dgm:pt modelId="{F702776B-F56B-454E-B297-0F0BA369F02B}" type="pres">
      <dgm:prSet presAssocID="{5C81141B-C5AB-44C6-954E-1B6706A751FF}" presName="rect1" presStyleLbl="node1" presStyleIdx="0" presStyleCnt="4">
        <dgm:presLayoutVars>
          <dgm:chMax val="0"/>
          <dgm:chPref val="0"/>
          <dgm:bulletEnabled val="1"/>
        </dgm:presLayoutVars>
      </dgm:prSet>
      <dgm:spPr/>
    </dgm:pt>
    <dgm:pt modelId="{27916BB6-D5BE-4C35-B2AC-9A010298C977}" type="pres">
      <dgm:prSet presAssocID="{5C81141B-C5AB-44C6-954E-1B6706A751FF}" presName="rect2" presStyleLbl="node1" presStyleIdx="1" presStyleCnt="4">
        <dgm:presLayoutVars>
          <dgm:chMax val="0"/>
          <dgm:chPref val="0"/>
          <dgm:bulletEnabled val="1"/>
        </dgm:presLayoutVars>
      </dgm:prSet>
      <dgm:spPr/>
    </dgm:pt>
    <dgm:pt modelId="{EAF3CECA-35D4-4408-9BE1-F30DEA09DC9E}" type="pres">
      <dgm:prSet presAssocID="{5C81141B-C5AB-44C6-954E-1B6706A751FF}" presName="rect3" presStyleLbl="node1" presStyleIdx="2" presStyleCnt="4">
        <dgm:presLayoutVars>
          <dgm:chMax val="0"/>
          <dgm:chPref val="0"/>
          <dgm:bulletEnabled val="1"/>
        </dgm:presLayoutVars>
      </dgm:prSet>
      <dgm:spPr/>
    </dgm:pt>
    <dgm:pt modelId="{9F4BC8ED-B73E-410B-B5C5-428FC01A6E51}" type="pres">
      <dgm:prSet presAssocID="{5C81141B-C5AB-44C6-954E-1B6706A751FF}" presName="rect4" presStyleLbl="node1" presStyleIdx="3" presStyleCnt="4">
        <dgm:presLayoutVars>
          <dgm:chMax val="0"/>
          <dgm:chPref val="0"/>
          <dgm:bulletEnabled val="1"/>
        </dgm:presLayoutVars>
      </dgm:prSet>
      <dgm:spPr>
        <a:noFill/>
      </dgm:spPr>
    </dgm:pt>
  </dgm:ptLst>
  <dgm:cxnLst>
    <dgm:cxn modelId="{3C76F23F-BE61-4A72-AF91-56F248562731}" type="presOf" srcId="{47F85237-5179-41AC-B968-861113E83B87}" destId="{F702776B-F56B-454E-B297-0F0BA369F02B}" srcOrd="0" destOrd="0" presId="urn:microsoft.com/office/officeart/2005/8/layout/matrix2"/>
    <dgm:cxn modelId="{87D38B66-46AB-4B70-A5E0-92AE7E58C1A4}" srcId="{5C81141B-C5AB-44C6-954E-1B6706A751FF}" destId="{47F85237-5179-41AC-B968-861113E83B87}" srcOrd="0" destOrd="0" parTransId="{11759B08-24FD-42FC-98B9-9C3A75565B8D}" sibTransId="{13331617-3546-4457-8B48-318C1FCB84EA}"/>
    <dgm:cxn modelId="{32049046-0507-4D3A-8B93-89595F618B8A}" srcId="{5C81141B-C5AB-44C6-954E-1B6706A751FF}" destId="{904D2264-6B65-41EC-BFE0-0BE2665F9D97}" srcOrd="2" destOrd="0" parTransId="{0F30E9B2-3E66-4651-8BC5-6D2B236BD5E3}" sibTransId="{2E45BC64-6702-41F9-A2F8-8773493F6D0D}"/>
    <dgm:cxn modelId="{7DD5D367-EC7B-410C-AD03-44CDFF63113F}" type="presOf" srcId="{5C81141B-C5AB-44C6-954E-1B6706A751FF}" destId="{8EB240AA-772F-4B95-9F64-9574031B9343}" srcOrd="0" destOrd="0" presId="urn:microsoft.com/office/officeart/2005/8/layout/matrix2"/>
    <dgm:cxn modelId="{B1C6A468-1B3C-4928-B8D0-9AC20FA44A6C}" type="presOf" srcId="{904D2264-6B65-41EC-BFE0-0BE2665F9D97}" destId="{EAF3CECA-35D4-4408-9BE1-F30DEA09DC9E}" srcOrd="0" destOrd="0" presId="urn:microsoft.com/office/officeart/2005/8/layout/matrix2"/>
    <dgm:cxn modelId="{B3C67AD6-6B2A-4FAA-A0C9-D34F750015FE}" srcId="{5C81141B-C5AB-44C6-954E-1B6706A751FF}" destId="{80F04804-BA07-4C2E-978E-8370DF9BE2B9}" srcOrd="1" destOrd="0" parTransId="{C64DB51D-B5D1-4EAE-9A69-C634D829F49E}" sibTransId="{20689933-65F5-42A6-92A7-DF1A2E75AEDE}"/>
    <dgm:cxn modelId="{C3A44CFC-F7E9-4A00-A539-6708A1E6CB9A}" type="presOf" srcId="{80F04804-BA07-4C2E-978E-8370DF9BE2B9}" destId="{27916BB6-D5BE-4C35-B2AC-9A010298C977}" srcOrd="0" destOrd="0" presId="urn:microsoft.com/office/officeart/2005/8/layout/matrix2"/>
    <dgm:cxn modelId="{2AB324FC-EAEF-492F-BF95-3FFD2D45A4B2}" type="presParOf" srcId="{8EB240AA-772F-4B95-9F64-9574031B9343}" destId="{3939BBC9-E317-4806-876C-949058D8AD92}" srcOrd="0" destOrd="0" presId="urn:microsoft.com/office/officeart/2005/8/layout/matrix2"/>
    <dgm:cxn modelId="{52AF5411-95FA-411C-BBBA-72A61E4DA75F}" type="presParOf" srcId="{8EB240AA-772F-4B95-9F64-9574031B9343}" destId="{F702776B-F56B-454E-B297-0F0BA369F02B}" srcOrd="1" destOrd="0" presId="urn:microsoft.com/office/officeart/2005/8/layout/matrix2"/>
    <dgm:cxn modelId="{A242818D-66AE-48A4-B49B-E0F873C0D27D}" type="presParOf" srcId="{8EB240AA-772F-4B95-9F64-9574031B9343}" destId="{27916BB6-D5BE-4C35-B2AC-9A010298C977}" srcOrd="2" destOrd="0" presId="urn:microsoft.com/office/officeart/2005/8/layout/matrix2"/>
    <dgm:cxn modelId="{786406F1-9EE9-4AFA-99F1-51FF2D30F2CC}" type="presParOf" srcId="{8EB240AA-772F-4B95-9F64-9574031B9343}" destId="{EAF3CECA-35D4-4408-9BE1-F30DEA09DC9E}" srcOrd="3" destOrd="0" presId="urn:microsoft.com/office/officeart/2005/8/layout/matrix2"/>
    <dgm:cxn modelId="{AA3EED7E-DEB9-4854-B0E1-C46246A63E24}" type="presParOf" srcId="{8EB240AA-772F-4B95-9F64-9574031B9343}" destId="{9F4BC8ED-B73E-410B-B5C5-428FC01A6E51}"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3DA1EB-2661-4982-82AB-1279288D1A70}" type="doc">
      <dgm:prSet loTypeId="urn:microsoft.com/office/officeart/2005/8/layout/radial6" loCatId="cycle" qsTypeId="urn:microsoft.com/office/officeart/2005/8/quickstyle/simple5" qsCatId="simple" csTypeId="urn:microsoft.com/office/officeart/2005/8/colors/accent3_2" csCatId="accent3" phldr="1"/>
      <dgm:spPr/>
      <dgm:t>
        <a:bodyPr/>
        <a:lstStyle/>
        <a:p>
          <a:endParaRPr lang="en-US"/>
        </a:p>
      </dgm:t>
    </dgm:pt>
    <dgm:pt modelId="{5012FA92-7312-40EC-B32A-F4B8409751CF}">
      <dgm:prSet phldrT="[Text]" custT="1"/>
      <dgm:spPr>
        <a:solidFill>
          <a:schemeClr val="accent3">
            <a:lumMod val="75000"/>
          </a:schemeClr>
        </a:solidFill>
        <a:effectLst>
          <a:outerShdw blurRad="40000" dist="23000" dir="5400000" rotWithShape="0">
            <a:srgbClr val="000000">
              <a:alpha val="59000"/>
            </a:srgbClr>
          </a:outerShdw>
        </a:effectLst>
      </dgm:spPr>
      <dgm:t>
        <a:bodyPr/>
        <a:lstStyle/>
        <a:p>
          <a:r>
            <a:rPr lang="en-US" sz="1600">
              <a:solidFill>
                <a:schemeClr val="bg1">
                  <a:lumMod val="95000"/>
                </a:schemeClr>
              </a:solidFill>
              <a:latin typeface="Calibri "/>
            </a:rPr>
            <a:t>Message</a:t>
          </a:r>
        </a:p>
      </dgm:t>
    </dgm:pt>
    <dgm:pt modelId="{64337CDE-71B7-49BE-A085-8D0FCEFEA6F0}" type="parTrans" cxnId="{4833D60A-D954-4AE5-8881-E730A724691A}">
      <dgm:prSet/>
      <dgm:spPr/>
      <dgm:t>
        <a:bodyPr/>
        <a:lstStyle/>
        <a:p>
          <a:endParaRPr lang="en-US"/>
        </a:p>
      </dgm:t>
    </dgm:pt>
    <dgm:pt modelId="{4516CAC4-1684-4B51-A04F-D5A6828D38BB}" type="sibTrans" cxnId="{4833D60A-D954-4AE5-8881-E730A724691A}">
      <dgm:prSet/>
      <dgm:spPr/>
      <dgm:t>
        <a:bodyPr/>
        <a:lstStyle/>
        <a:p>
          <a:endParaRPr lang="en-US"/>
        </a:p>
      </dgm:t>
    </dgm:pt>
    <dgm:pt modelId="{5A81C4B7-762F-4F71-903C-CFA2DB2DF8C0}">
      <dgm:prSet phldrT="[Text]" custT="1"/>
      <dgm:spPr>
        <a:solidFill>
          <a:schemeClr val="accent5">
            <a:lumMod val="75000"/>
          </a:schemeClr>
        </a:solidFill>
      </dgm:spPr>
      <dgm:t>
        <a:bodyPr/>
        <a:lstStyle/>
        <a:p>
          <a:r>
            <a:rPr lang="en-US" sz="1600">
              <a:solidFill>
                <a:schemeClr val="bg1">
                  <a:lumMod val="95000"/>
                </a:schemeClr>
              </a:solidFill>
              <a:latin typeface="Calibri "/>
            </a:rPr>
            <a:t>Disseminate</a:t>
          </a:r>
        </a:p>
      </dgm:t>
    </dgm:pt>
    <dgm:pt modelId="{9654237C-A8EF-4218-A871-27A71F683008}" type="parTrans" cxnId="{085E33A4-4BCD-4067-B3E8-A96824CB76D0}">
      <dgm:prSet/>
      <dgm:spPr/>
      <dgm:t>
        <a:bodyPr/>
        <a:lstStyle/>
        <a:p>
          <a:endParaRPr lang="en-US"/>
        </a:p>
      </dgm:t>
    </dgm:pt>
    <dgm:pt modelId="{322EDC49-FC2B-42E1-939F-7E2CF56AA715}" type="sibTrans" cxnId="{085E33A4-4BCD-4067-B3E8-A96824CB76D0}">
      <dgm:prSet/>
      <dgm:spPr/>
      <dgm:t>
        <a:bodyPr/>
        <a:lstStyle/>
        <a:p>
          <a:endParaRPr lang="en-US"/>
        </a:p>
      </dgm:t>
    </dgm:pt>
    <dgm:pt modelId="{B724E53E-F271-40A6-8692-47D848EA5415}">
      <dgm:prSet phldrT="[Text]" custT="1"/>
      <dgm:spPr>
        <a:solidFill>
          <a:schemeClr val="accent5">
            <a:lumMod val="40000"/>
            <a:lumOff val="60000"/>
          </a:schemeClr>
        </a:solidFill>
      </dgm:spPr>
      <dgm:t>
        <a:bodyPr/>
        <a:lstStyle/>
        <a:p>
          <a:r>
            <a:rPr lang="en-US" sz="1600" dirty="0">
              <a:solidFill>
                <a:schemeClr val="bg1">
                  <a:lumMod val="95000"/>
                </a:schemeClr>
              </a:solidFill>
              <a:latin typeface="Calibri "/>
            </a:rPr>
            <a:t>Engage</a:t>
          </a:r>
        </a:p>
      </dgm:t>
    </dgm:pt>
    <dgm:pt modelId="{AE5B1375-794C-439E-AAE2-014C5228F4E2}" type="parTrans" cxnId="{5E351FF0-089E-43CE-80E4-4CA6FC747392}">
      <dgm:prSet/>
      <dgm:spPr/>
      <dgm:t>
        <a:bodyPr/>
        <a:lstStyle/>
        <a:p>
          <a:endParaRPr lang="en-US"/>
        </a:p>
      </dgm:t>
    </dgm:pt>
    <dgm:pt modelId="{3FEEDFAC-9F79-404B-B16A-0145140BA5BF}" type="sibTrans" cxnId="{5E351FF0-089E-43CE-80E4-4CA6FC747392}">
      <dgm:prSet/>
      <dgm:spPr/>
      <dgm:t>
        <a:bodyPr/>
        <a:lstStyle/>
        <a:p>
          <a:endParaRPr lang="en-US"/>
        </a:p>
      </dgm:t>
    </dgm:pt>
    <dgm:pt modelId="{338CB5AC-8962-4D97-86C5-4C8749C8862C}">
      <dgm:prSet phldrT="[Text]" custT="1"/>
      <dgm:spPr>
        <a:solidFill>
          <a:schemeClr val="bg1">
            <a:lumMod val="65000"/>
          </a:schemeClr>
        </a:solidFill>
      </dgm:spPr>
      <dgm:t>
        <a:bodyPr/>
        <a:lstStyle/>
        <a:p>
          <a:r>
            <a:rPr lang="en-US" sz="1600">
              <a:solidFill>
                <a:schemeClr val="bg1">
                  <a:lumMod val="95000"/>
                </a:schemeClr>
              </a:solidFill>
              <a:latin typeface="Calibri "/>
            </a:rPr>
            <a:t>Learn</a:t>
          </a:r>
          <a:br>
            <a:rPr lang="en-US" sz="1600">
              <a:solidFill>
                <a:schemeClr val="bg1">
                  <a:lumMod val="95000"/>
                </a:schemeClr>
              </a:solidFill>
              <a:latin typeface="Calibri "/>
            </a:rPr>
          </a:br>
          <a:r>
            <a:rPr lang="en-US" sz="1600">
              <a:solidFill>
                <a:schemeClr val="bg1">
                  <a:lumMod val="95000"/>
                </a:schemeClr>
              </a:solidFill>
              <a:latin typeface="Calibri "/>
            </a:rPr>
            <a:t>Together</a:t>
          </a:r>
        </a:p>
      </dgm:t>
    </dgm:pt>
    <dgm:pt modelId="{0999BE63-360B-483F-9879-79D50DA21627}" type="parTrans" cxnId="{D02901D6-E6DE-4C14-91C1-5508E6AA7567}">
      <dgm:prSet/>
      <dgm:spPr/>
      <dgm:t>
        <a:bodyPr/>
        <a:lstStyle/>
        <a:p>
          <a:endParaRPr lang="en-US"/>
        </a:p>
      </dgm:t>
    </dgm:pt>
    <dgm:pt modelId="{8434DA05-321A-4FEB-9191-99B561497E9A}" type="sibTrans" cxnId="{D02901D6-E6DE-4C14-91C1-5508E6AA7567}">
      <dgm:prSet/>
      <dgm:spPr/>
      <dgm:t>
        <a:bodyPr/>
        <a:lstStyle/>
        <a:p>
          <a:endParaRPr lang="en-US"/>
        </a:p>
      </dgm:t>
    </dgm:pt>
    <dgm:pt modelId="{88B7D6DD-C826-4A16-A51A-21768539570E}">
      <dgm:prSet phldrT="[Text]" custT="1"/>
      <dgm:spPr>
        <a:noFill/>
      </dgm:spPr>
      <dgm:t>
        <a:bodyPr/>
        <a:lstStyle/>
        <a:p>
          <a:r>
            <a:rPr lang="en-US" sz="1600" b="1">
              <a:solidFill>
                <a:sysClr val="windowText" lastClr="000000"/>
              </a:solidFill>
              <a:latin typeface="Calibri "/>
            </a:rPr>
            <a:t>Successful Communication</a:t>
          </a:r>
        </a:p>
      </dgm:t>
    </dgm:pt>
    <dgm:pt modelId="{06BD0487-17EB-4B3B-80A6-4DE12211B4EC}" type="sibTrans" cxnId="{4443C856-7032-4EC5-9DD2-957E013FA1E5}">
      <dgm:prSet/>
      <dgm:spPr/>
      <dgm:t>
        <a:bodyPr/>
        <a:lstStyle/>
        <a:p>
          <a:endParaRPr lang="en-US"/>
        </a:p>
      </dgm:t>
    </dgm:pt>
    <dgm:pt modelId="{DB543154-438F-4A9C-9D95-777D5FEB4041}" type="parTrans" cxnId="{4443C856-7032-4EC5-9DD2-957E013FA1E5}">
      <dgm:prSet/>
      <dgm:spPr/>
      <dgm:t>
        <a:bodyPr/>
        <a:lstStyle/>
        <a:p>
          <a:endParaRPr lang="en-US"/>
        </a:p>
      </dgm:t>
    </dgm:pt>
    <dgm:pt modelId="{6160EF31-7DAB-4AB7-A303-8711DB801EFA}" type="pres">
      <dgm:prSet presAssocID="{E33DA1EB-2661-4982-82AB-1279288D1A70}" presName="Name0" presStyleCnt="0">
        <dgm:presLayoutVars>
          <dgm:chMax val="1"/>
          <dgm:dir/>
          <dgm:animLvl val="ctr"/>
          <dgm:resizeHandles val="exact"/>
        </dgm:presLayoutVars>
      </dgm:prSet>
      <dgm:spPr/>
    </dgm:pt>
    <dgm:pt modelId="{E0ABED4B-957C-4727-B722-06A123800301}" type="pres">
      <dgm:prSet presAssocID="{88B7D6DD-C826-4A16-A51A-21768539570E}" presName="centerShape" presStyleLbl="node0" presStyleIdx="0" presStyleCnt="1" custScaleX="166331" custScaleY="60312"/>
      <dgm:spPr/>
    </dgm:pt>
    <dgm:pt modelId="{2B8335E0-BD72-43ED-9940-A0A88D4261F7}" type="pres">
      <dgm:prSet presAssocID="{5012FA92-7312-40EC-B32A-F4B8409751CF}" presName="node" presStyleLbl="node1" presStyleIdx="0" presStyleCnt="4" custScaleX="152669" custRadScaleRad="57944" custRadScaleInc="6050">
        <dgm:presLayoutVars>
          <dgm:bulletEnabled val="1"/>
        </dgm:presLayoutVars>
      </dgm:prSet>
      <dgm:spPr/>
    </dgm:pt>
    <dgm:pt modelId="{321FC9D5-8941-4833-9B1F-8FECBAA65347}" type="pres">
      <dgm:prSet presAssocID="{5012FA92-7312-40EC-B32A-F4B8409751CF}" presName="dummy" presStyleCnt="0"/>
      <dgm:spPr/>
    </dgm:pt>
    <dgm:pt modelId="{47AFB000-B151-4DCF-8662-F6A111FF2112}" type="pres">
      <dgm:prSet presAssocID="{4516CAC4-1684-4B51-A04F-D5A6828D38BB}" presName="sibTrans" presStyleLbl="sibTrans2D1" presStyleIdx="0" presStyleCnt="4" custScaleY="87198"/>
      <dgm:spPr/>
    </dgm:pt>
    <dgm:pt modelId="{DA924F9A-C4FB-4596-9B42-C2E729914AC6}" type="pres">
      <dgm:prSet presAssocID="{5A81C4B7-762F-4F71-903C-CFA2DB2DF8C0}" presName="node" presStyleLbl="node1" presStyleIdx="1" presStyleCnt="4" custScaleX="163847" custRadScaleRad="104106" custRadScaleInc="-5590">
        <dgm:presLayoutVars>
          <dgm:bulletEnabled val="1"/>
        </dgm:presLayoutVars>
      </dgm:prSet>
      <dgm:spPr/>
    </dgm:pt>
    <dgm:pt modelId="{57525A21-A00A-44C9-8935-158FCAA8A355}" type="pres">
      <dgm:prSet presAssocID="{5A81C4B7-762F-4F71-903C-CFA2DB2DF8C0}" presName="dummy" presStyleCnt="0"/>
      <dgm:spPr/>
    </dgm:pt>
    <dgm:pt modelId="{55FA6807-783E-4EB4-BA70-9244F1024CAE}" type="pres">
      <dgm:prSet presAssocID="{322EDC49-FC2B-42E1-939F-7E2CF56AA715}" presName="sibTrans" presStyleLbl="sibTrans2D1" presStyleIdx="1" presStyleCnt="4" custScaleY="87991"/>
      <dgm:spPr/>
    </dgm:pt>
    <dgm:pt modelId="{01084F34-08AC-4C48-ABEE-4B0B9CDE0E11}" type="pres">
      <dgm:prSet presAssocID="{B724E53E-F271-40A6-8692-47D848EA5415}" presName="node" presStyleLbl="node1" presStyleIdx="2" presStyleCnt="4" custScaleX="152669" custRadScaleRad="59069" custRadScaleInc="7873">
        <dgm:presLayoutVars>
          <dgm:bulletEnabled val="1"/>
        </dgm:presLayoutVars>
      </dgm:prSet>
      <dgm:spPr/>
    </dgm:pt>
    <dgm:pt modelId="{CE56B3C4-B391-43B7-9F70-92E1E75CC361}" type="pres">
      <dgm:prSet presAssocID="{B724E53E-F271-40A6-8692-47D848EA5415}" presName="dummy" presStyleCnt="0"/>
      <dgm:spPr/>
    </dgm:pt>
    <dgm:pt modelId="{91916CB9-BC49-4D24-B20F-7340F2BFBE73}" type="pres">
      <dgm:prSet presAssocID="{3FEEDFAC-9F79-404B-B16A-0145140BA5BF}" presName="sibTrans" presStyleLbl="sibTrans2D1" presStyleIdx="2" presStyleCnt="4" custScaleY="90369"/>
      <dgm:spPr/>
    </dgm:pt>
    <dgm:pt modelId="{67AC6F8B-BF13-49F4-9597-B873E6DA89C1}" type="pres">
      <dgm:prSet presAssocID="{338CB5AC-8962-4D97-86C5-4C8749C8862C}" presName="node" presStyleLbl="node1" presStyleIdx="3" presStyleCnt="4" custScaleX="151690" custRadScaleRad="104106" custRadScaleInc="5590">
        <dgm:presLayoutVars>
          <dgm:bulletEnabled val="1"/>
        </dgm:presLayoutVars>
      </dgm:prSet>
      <dgm:spPr/>
    </dgm:pt>
    <dgm:pt modelId="{6BB00B60-F07C-45EE-AFFC-72A04BD5522A}" type="pres">
      <dgm:prSet presAssocID="{338CB5AC-8962-4D97-86C5-4C8749C8862C}" presName="dummy" presStyleCnt="0"/>
      <dgm:spPr/>
    </dgm:pt>
    <dgm:pt modelId="{7BE1AC17-C7D1-4CF6-BC58-878F34F06B92}" type="pres">
      <dgm:prSet presAssocID="{8434DA05-321A-4FEB-9191-99B561497E9A}" presName="sibTrans" presStyleLbl="sibTrans2D1" presStyleIdx="3" presStyleCnt="4" custScaleY="81649"/>
      <dgm:spPr/>
    </dgm:pt>
  </dgm:ptLst>
  <dgm:cxnLst>
    <dgm:cxn modelId="{B6117C06-90BC-4478-8D77-B34EA6EFEE59}" type="presOf" srcId="{322EDC49-FC2B-42E1-939F-7E2CF56AA715}" destId="{55FA6807-783E-4EB4-BA70-9244F1024CAE}" srcOrd="0" destOrd="0" presId="urn:microsoft.com/office/officeart/2005/8/layout/radial6"/>
    <dgm:cxn modelId="{4833D60A-D954-4AE5-8881-E730A724691A}" srcId="{88B7D6DD-C826-4A16-A51A-21768539570E}" destId="{5012FA92-7312-40EC-B32A-F4B8409751CF}" srcOrd="0" destOrd="0" parTransId="{64337CDE-71B7-49BE-A085-8D0FCEFEA6F0}" sibTransId="{4516CAC4-1684-4B51-A04F-D5A6828D38BB}"/>
    <dgm:cxn modelId="{0DE39A0D-8F29-4110-8105-E451CB2E4017}" type="presOf" srcId="{E33DA1EB-2661-4982-82AB-1279288D1A70}" destId="{6160EF31-7DAB-4AB7-A303-8711DB801EFA}" srcOrd="0" destOrd="0" presId="urn:microsoft.com/office/officeart/2005/8/layout/radial6"/>
    <dgm:cxn modelId="{D93F471D-11B3-421C-B6D2-32D615E13255}" type="presOf" srcId="{8434DA05-321A-4FEB-9191-99B561497E9A}" destId="{7BE1AC17-C7D1-4CF6-BC58-878F34F06B92}" srcOrd="0" destOrd="0" presId="urn:microsoft.com/office/officeart/2005/8/layout/radial6"/>
    <dgm:cxn modelId="{7A30071E-9222-4230-9F10-77091B3E294B}" type="presOf" srcId="{88B7D6DD-C826-4A16-A51A-21768539570E}" destId="{E0ABED4B-957C-4727-B722-06A123800301}" srcOrd="0" destOrd="0" presId="urn:microsoft.com/office/officeart/2005/8/layout/radial6"/>
    <dgm:cxn modelId="{ED175D3E-57A5-4029-B134-1AFC87E06CF0}" type="presOf" srcId="{B724E53E-F271-40A6-8692-47D848EA5415}" destId="{01084F34-08AC-4C48-ABEE-4B0B9CDE0E11}" srcOrd="0" destOrd="0" presId="urn:microsoft.com/office/officeart/2005/8/layout/radial6"/>
    <dgm:cxn modelId="{2DA14549-9FEA-4D85-9D62-8AAF512A5FB7}" type="presOf" srcId="{338CB5AC-8962-4D97-86C5-4C8749C8862C}" destId="{67AC6F8B-BF13-49F4-9597-B873E6DA89C1}" srcOrd="0" destOrd="0" presId="urn:microsoft.com/office/officeart/2005/8/layout/radial6"/>
    <dgm:cxn modelId="{4443C856-7032-4EC5-9DD2-957E013FA1E5}" srcId="{E33DA1EB-2661-4982-82AB-1279288D1A70}" destId="{88B7D6DD-C826-4A16-A51A-21768539570E}" srcOrd="0" destOrd="0" parTransId="{DB543154-438F-4A9C-9D95-777D5FEB4041}" sibTransId="{06BD0487-17EB-4B3B-80A6-4DE12211B4EC}"/>
    <dgm:cxn modelId="{673BCE83-1BB5-4E68-B533-A21AE5B66237}" type="presOf" srcId="{3FEEDFAC-9F79-404B-B16A-0145140BA5BF}" destId="{91916CB9-BC49-4D24-B20F-7340F2BFBE73}" srcOrd="0" destOrd="0" presId="urn:microsoft.com/office/officeart/2005/8/layout/radial6"/>
    <dgm:cxn modelId="{085E33A4-4BCD-4067-B3E8-A96824CB76D0}" srcId="{88B7D6DD-C826-4A16-A51A-21768539570E}" destId="{5A81C4B7-762F-4F71-903C-CFA2DB2DF8C0}" srcOrd="1" destOrd="0" parTransId="{9654237C-A8EF-4218-A871-27A71F683008}" sibTransId="{322EDC49-FC2B-42E1-939F-7E2CF56AA715}"/>
    <dgm:cxn modelId="{F94987AF-5BF2-4B3D-B9EF-47DC09360EB6}" type="presOf" srcId="{4516CAC4-1684-4B51-A04F-D5A6828D38BB}" destId="{47AFB000-B151-4DCF-8662-F6A111FF2112}" srcOrd="0" destOrd="0" presId="urn:microsoft.com/office/officeart/2005/8/layout/radial6"/>
    <dgm:cxn modelId="{404E3BBD-DF6C-4455-8E37-3685BC2F83BB}" type="presOf" srcId="{5012FA92-7312-40EC-B32A-F4B8409751CF}" destId="{2B8335E0-BD72-43ED-9940-A0A88D4261F7}" srcOrd="0" destOrd="0" presId="urn:microsoft.com/office/officeart/2005/8/layout/radial6"/>
    <dgm:cxn modelId="{992574BF-610F-47F7-BE51-6F97627580CB}" type="presOf" srcId="{5A81C4B7-762F-4F71-903C-CFA2DB2DF8C0}" destId="{DA924F9A-C4FB-4596-9B42-C2E729914AC6}" srcOrd="0" destOrd="0" presId="urn:microsoft.com/office/officeart/2005/8/layout/radial6"/>
    <dgm:cxn modelId="{D02901D6-E6DE-4C14-91C1-5508E6AA7567}" srcId="{88B7D6DD-C826-4A16-A51A-21768539570E}" destId="{338CB5AC-8962-4D97-86C5-4C8749C8862C}" srcOrd="3" destOrd="0" parTransId="{0999BE63-360B-483F-9879-79D50DA21627}" sibTransId="{8434DA05-321A-4FEB-9191-99B561497E9A}"/>
    <dgm:cxn modelId="{5E351FF0-089E-43CE-80E4-4CA6FC747392}" srcId="{88B7D6DD-C826-4A16-A51A-21768539570E}" destId="{B724E53E-F271-40A6-8692-47D848EA5415}" srcOrd="2" destOrd="0" parTransId="{AE5B1375-794C-439E-AAE2-014C5228F4E2}" sibTransId="{3FEEDFAC-9F79-404B-B16A-0145140BA5BF}"/>
    <dgm:cxn modelId="{64B074C6-A643-4386-A44C-1D145C2BC2B1}" type="presParOf" srcId="{6160EF31-7DAB-4AB7-A303-8711DB801EFA}" destId="{E0ABED4B-957C-4727-B722-06A123800301}" srcOrd="0" destOrd="0" presId="urn:microsoft.com/office/officeart/2005/8/layout/radial6"/>
    <dgm:cxn modelId="{28B87954-2927-49F6-B47B-75F21FE91AAC}" type="presParOf" srcId="{6160EF31-7DAB-4AB7-A303-8711DB801EFA}" destId="{2B8335E0-BD72-43ED-9940-A0A88D4261F7}" srcOrd="1" destOrd="0" presId="urn:microsoft.com/office/officeart/2005/8/layout/radial6"/>
    <dgm:cxn modelId="{7E339D3E-6120-4E79-ABBF-0814E4F7CB42}" type="presParOf" srcId="{6160EF31-7DAB-4AB7-A303-8711DB801EFA}" destId="{321FC9D5-8941-4833-9B1F-8FECBAA65347}" srcOrd="2" destOrd="0" presId="urn:microsoft.com/office/officeart/2005/8/layout/radial6"/>
    <dgm:cxn modelId="{53A6DDAB-9FCA-4A95-A4F3-EB88EE43BCA2}" type="presParOf" srcId="{6160EF31-7DAB-4AB7-A303-8711DB801EFA}" destId="{47AFB000-B151-4DCF-8662-F6A111FF2112}" srcOrd="3" destOrd="0" presId="urn:microsoft.com/office/officeart/2005/8/layout/radial6"/>
    <dgm:cxn modelId="{A826A272-78FC-4E4B-BA00-9EB9E13ED9BA}" type="presParOf" srcId="{6160EF31-7DAB-4AB7-A303-8711DB801EFA}" destId="{DA924F9A-C4FB-4596-9B42-C2E729914AC6}" srcOrd="4" destOrd="0" presId="urn:microsoft.com/office/officeart/2005/8/layout/radial6"/>
    <dgm:cxn modelId="{C7E0DE1F-6C22-4663-849F-6987E1F3D64E}" type="presParOf" srcId="{6160EF31-7DAB-4AB7-A303-8711DB801EFA}" destId="{57525A21-A00A-44C9-8935-158FCAA8A355}" srcOrd="5" destOrd="0" presId="urn:microsoft.com/office/officeart/2005/8/layout/radial6"/>
    <dgm:cxn modelId="{CA309FF2-E13D-426A-93E8-FD01FF56D740}" type="presParOf" srcId="{6160EF31-7DAB-4AB7-A303-8711DB801EFA}" destId="{55FA6807-783E-4EB4-BA70-9244F1024CAE}" srcOrd="6" destOrd="0" presId="urn:microsoft.com/office/officeart/2005/8/layout/radial6"/>
    <dgm:cxn modelId="{ACEFD0B0-F0DE-4E69-A482-09AEFB474636}" type="presParOf" srcId="{6160EF31-7DAB-4AB7-A303-8711DB801EFA}" destId="{01084F34-08AC-4C48-ABEE-4B0B9CDE0E11}" srcOrd="7" destOrd="0" presId="urn:microsoft.com/office/officeart/2005/8/layout/radial6"/>
    <dgm:cxn modelId="{21034BD4-A6C2-4B3F-8A03-E38D6EAAC88E}" type="presParOf" srcId="{6160EF31-7DAB-4AB7-A303-8711DB801EFA}" destId="{CE56B3C4-B391-43B7-9F70-92E1E75CC361}" srcOrd="8" destOrd="0" presId="urn:microsoft.com/office/officeart/2005/8/layout/radial6"/>
    <dgm:cxn modelId="{07EAB8B6-C6F4-4458-95C7-BDAD1CF42653}" type="presParOf" srcId="{6160EF31-7DAB-4AB7-A303-8711DB801EFA}" destId="{91916CB9-BC49-4D24-B20F-7340F2BFBE73}" srcOrd="9" destOrd="0" presId="urn:microsoft.com/office/officeart/2005/8/layout/radial6"/>
    <dgm:cxn modelId="{3F5F09F8-8B53-4305-A79A-996E739F4A03}" type="presParOf" srcId="{6160EF31-7DAB-4AB7-A303-8711DB801EFA}" destId="{67AC6F8B-BF13-49F4-9597-B873E6DA89C1}" srcOrd="10" destOrd="0" presId="urn:microsoft.com/office/officeart/2005/8/layout/radial6"/>
    <dgm:cxn modelId="{EFAA1D90-5993-4D09-8262-1B58C337055A}" type="presParOf" srcId="{6160EF31-7DAB-4AB7-A303-8711DB801EFA}" destId="{6BB00B60-F07C-45EE-AFFC-72A04BD5522A}" srcOrd="11" destOrd="0" presId="urn:microsoft.com/office/officeart/2005/8/layout/radial6"/>
    <dgm:cxn modelId="{FFF064E0-4462-4C1A-A222-E0D252ABBD32}" type="presParOf" srcId="{6160EF31-7DAB-4AB7-A303-8711DB801EFA}" destId="{7BE1AC17-C7D1-4CF6-BC58-878F34F06B92}" srcOrd="12" destOrd="0" presId="urn:microsoft.com/office/officeart/2005/8/layout/radial6"/>
  </dgm:cxnLst>
  <dgm:bg>
    <a:noFill/>
  </dgm:bg>
  <dgm:whole>
    <a:ln w="9525" cap="flat" cmpd="sng" algn="ctr">
      <a:solidFill>
        <a:srgbClr val="FFFFFF"/>
      </a:solid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C0B14E-AEA6-48D3-A387-ED4A3A3BF840}" type="doc">
      <dgm:prSet loTypeId="urn:microsoft.com/office/officeart/2005/8/layout/process3" loCatId="process" qsTypeId="urn:microsoft.com/office/officeart/2005/8/quickstyle/simple1" qsCatId="simple" csTypeId="urn:microsoft.com/office/officeart/2018/5/colors/Iconchunking_coloredoutline_colorful1" csCatId="colorful" phldr="1"/>
      <dgm:spPr/>
      <dgm:t>
        <a:bodyPr/>
        <a:lstStyle/>
        <a:p>
          <a:endParaRPr lang="en-US"/>
        </a:p>
      </dgm:t>
    </dgm:pt>
    <dgm:pt modelId="{AACEAFD5-63CF-4AFC-B46F-BE086C5D447C}">
      <dgm:prSet phldrT="[Text]" custT="1"/>
      <dgm:spPr>
        <a:solidFill>
          <a:schemeClr val="accent1"/>
        </a:solidFill>
        <a:ln>
          <a:solidFill>
            <a:schemeClr val="accent1"/>
          </a:solidFill>
        </a:ln>
      </dgm:spPr>
      <dgm:t>
        <a:bodyPr/>
        <a:lstStyle/>
        <a:p>
          <a:r>
            <a:rPr lang="en-US" sz="1200" b="1" dirty="0">
              <a:effectLst/>
              <a:latin typeface="+mn-lt"/>
              <a:ea typeface="Times New Roman" panose="02020603050405020304" pitchFamily="18" charset="0"/>
            </a:rPr>
            <a:t>Project Roll-out</a:t>
          </a:r>
          <a:r>
            <a:rPr lang="en-US" sz="1400" b="1" dirty="0">
              <a:effectLst/>
              <a:latin typeface="+mn-lt"/>
              <a:ea typeface="Times New Roman" panose="02020603050405020304" pitchFamily="18" charset="0"/>
            </a:rPr>
            <a:t> </a:t>
          </a:r>
          <a:endParaRPr lang="en-US" sz="1400" b="1" dirty="0">
            <a:effectLst>
              <a:outerShdw blurRad="50800" dist="38100" dir="2700000" algn="tl" rotWithShape="0">
                <a:schemeClr val="tx1">
                  <a:alpha val="50000"/>
                </a:schemeClr>
              </a:outerShdw>
            </a:effectLst>
            <a:latin typeface="+mn-lt"/>
          </a:endParaRPr>
        </a:p>
      </dgm:t>
    </dgm:pt>
    <dgm:pt modelId="{7A0BD8EC-BB4A-4912-A54E-6F39B681264E}" type="parTrans" cxnId="{AE101ABC-7EA3-4444-A576-8AB15A371C84}">
      <dgm:prSet/>
      <dgm:spPr/>
      <dgm:t>
        <a:bodyPr/>
        <a:lstStyle/>
        <a:p>
          <a:endParaRPr lang="en-US"/>
        </a:p>
      </dgm:t>
    </dgm:pt>
    <dgm:pt modelId="{7A8D4B4D-06E9-4958-810D-A6226B6AC588}" type="sibTrans" cxnId="{AE101ABC-7EA3-4444-A576-8AB15A371C84}">
      <dgm:prSet/>
      <dgm:spPr/>
      <dgm:t>
        <a:bodyPr/>
        <a:lstStyle/>
        <a:p>
          <a:endParaRPr lang="en-US"/>
        </a:p>
      </dgm:t>
    </dgm:pt>
    <dgm:pt modelId="{5D70EFF5-8B31-4A1F-AE44-51E4CF0013EB}">
      <dgm:prSet phldrT="[Text]" custT="1"/>
      <dgm:spPr/>
      <dgm:t>
        <a:bodyPr lIns="64008" tIns="64008" rIns="64008" anchor="t" anchorCtr="0"/>
        <a:lstStyle/>
        <a:p>
          <a:pPr>
            <a:lnSpc>
              <a:spcPts val="1500"/>
            </a:lnSpc>
          </a:pPr>
          <a:r>
            <a:rPr lang="en-US" sz="1200" dirty="0">
              <a:latin typeface="+mn-lt"/>
            </a:rPr>
            <a:t>Meeting with Support Brokers</a:t>
          </a:r>
          <a:endParaRPr lang="en-US" sz="1200" dirty="0">
            <a:solidFill>
              <a:schemeClr val="tx2"/>
            </a:solidFill>
            <a:latin typeface="+mn-lt"/>
          </a:endParaRPr>
        </a:p>
      </dgm:t>
    </dgm:pt>
    <dgm:pt modelId="{96C720A0-FEEF-48D1-8DF6-ABA03C304822}" type="parTrans" cxnId="{E97FF64F-8020-497E-AE7D-2395DDA4560D}">
      <dgm:prSet/>
      <dgm:spPr/>
      <dgm:t>
        <a:bodyPr/>
        <a:lstStyle/>
        <a:p>
          <a:endParaRPr lang="en-US"/>
        </a:p>
      </dgm:t>
    </dgm:pt>
    <dgm:pt modelId="{B6A59CDE-18AD-4553-B6C5-FF001A8E8510}" type="sibTrans" cxnId="{E97FF64F-8020-497E-AE7D-2395DDA4560D}">
      <dgm:prSet/>
      <dgm:spPr/>
      <dgm:t>
        <a:bodyPr/>
        <a:lstStyle/>
        <a:p>
          <a:endParaRPr lang="en-US"/>
        </a:p>
      </dgm:t>
    </dgm:pt>
    <dgm:pt modelId="{D71FC021-6A65-44D1-95B9-0E6C89079866}">
      <dgm:prSet phldrT="[Text]" custT="1"/>
      <dgm:spPr>
        <a:solidFill>
          <a:schemeClr val="accent3"/>
        </a:solidFill>
        <a:ln>
          <a:solidFill>
            <a:schemeClr val="accent3"/>
          </a:solidFill>
        </a:ln>
      </dgm:spPr>
      <dgm:t>
        <a:bodyPr/>
        <a:lstStyle/>
        <a:p>
          <a:r>
            <a:rPr lang="en-US" sz="1200" b="1" dirty="0">
              <a:effectLst>
                <a:outerShdw blurRad="50800" dist="38100" dir="2700000" algn="tl" rotWithShape="0">
                  <a:schemeClr val="tx1">
                    <a:alpha val="50000"/>
                  </a:schemeClr>
                </a:outerShdw>
              </a:effectLst>
              <a:latin typeface="+mn-lt"/>
            </a:rPr>
            <a:t>Scheduling</a:t>
          </a:r>
        </a:p>
      </dgm:t>
    </dgm:pt>
    <dgm:pt modelId="{862AAE39-3AAD-40E3-BA20-90187BD73242}" type="parTrans" cxnId="{53239C96-427C-420B-95DC-546F3B30ED65}">
      <dgm:prSet/>
      <dgm:spPr/>
      <dgm:t>
        <a:bodyPr/>
        <a:lstStyle/>
        <a:p>
          <a:endParaRPr lang="en-US"/>
        </a:p>
      </dgm:t>
    </dgm:pt>
    <dgm:pt modelId="{9B090D9D-470E-46E2-AABB-0368A52481AA}" type="sibTrans" cxnId="{53239C96-427C-420B-95DC-546F3B30ED65}">
      <dgm:prSet/>
      <dgm:spPr/>
      <dgm:t>
        <a:bodyPr/>
        <a:lstStyle/>
        <a:p>
          <a:endParaRPr lang="en-US"/>
        </a:p>
      </dgm:t>
    </dgm:pt>
    <dgm:pt modelId="{D07AD3FD-84FF-467E-9693-752776549C61}">
      <dgm:prSet phldrT="[Text]" custT="1"/>
      <dgm:spPr>
        <a:solidFill>
          <a:schemeClr val="accent2"/>
        </a:solidFill>
        <a:ln>
          <a:solidFill>
            <a:schemeClr val="accent2"/>
          </a:solidFill>
        </a:ln>
      </dgm:spPr>
      <dgm:t>
        <a:bodyPr/>
        <a:lstStyle/>
        <a:p>
          <a:r>
            <a:rPr lang="en-US" sz="1200" b="1" dirty="0">
              <a:effectLst>
                <a:outerShdw blurRad="50800" dist="38100" dir="2700000" algn="tl" rotWithShape="0">
                  <a:schemeClr val="tx1">
                    <a:alpha val="50000"/>
                  </a:schemeClr>
                </a:outerShdw>
              </a:effectLst>
              <a:latin typeface="+mn-lt"/>
            </a:rPr>
            <a:t>Communication</a:t>
          </a:r>
        </a:p>
      </dgm:t>
    </dgm:pt>
    <dgm:pt modelId="{A8C9B7A9-BC2A-4753-B7F0-F2E361D95520}" type="sibTrans" cxnId="{55492768-9A5E-4F74-AC7C-959C5C24EFD3}">
      <dgm:prSet/>
      <dgm:spPr/>
      <dgm:t>
        <a:bodyPr/>
        <a:lstStyle/>
        <a:p>
          <a:endParaRPr lang="en-US"/>
        </a:p>
      </dgm:t>
    </dgm:pt>
    <dgm:pt modelId="{7B691773-F524-4FAD-A272-BDF0B0C4370A}" type="parTrans" cxnId="{55492768-9A5E-4F74-AC7C-959C5C24EFD3}">
      <dgm:prSet/>
      <dgm:spPr/>
      <dgm:t>
        <a:bodyPr/>
        <a:lstStyle/>
        <a:p>
          <a:endParaRPr lang="en-US"/>
        </a:p>
      </dgm:t>
    </dgm:pt>
    <dgm:pt modelId="{9E838AE2-4659-4603-ABC8-58DF4222C0D4}">
      <dgm:prSet custT="1"/>
      <dgm:spPr>
        <a:solidFill>
          <a:schemeClr val="accent5"/>
        </a:solidFill>
        <a:ln>
          <a:solidFill>
            <a:schemeClr val="accent5"/>
          </a:solidFill>
        </a:ln>
      </dgm:spPr>
      <dgm:t>
        <a:bodyPr/>
        <a:lstStyle/>
        <a:p>
          <a:r>
            <a:rPr lang="en-US" sz="1200" b="1" dirty="0">
              <a:effectLst>
                <a:outerShdw blurRad="50800" dist="38100" dir="2700000" algn="tl" rotWithShape="0">
                  <a:schemeClr val="tx1">
                    <a:alpha val="50000"/>
                  </a:schemeClr>
                </a:outerShdw>
              </a:effectLst>
              <a:latin typeface="+mn-lt"/>
            </a:rPr>
            <a:t>Post Assessment</a:t>
          </a:r>
          <a:endParaRPr lang="ru-RU" sz="1200" b="1" dirty="0">
            <a:effectLst>
              <a:outerShdw blurRad="50800" dist="38100" dir="2700000" algn="tl" rotWithShape="0">
                <a:schemeClr val="tx1">
                  <a:alpha val="50000"/>
                </a:schemeClr>
              </a:outerShdw>
            </a:effectLst>
            <a:latin typeface="+mn-lt"/>
          </a:endParaRPr>
        </a:p>
      </dgm:t>
    </dgm:pt>
    <dgm:pt modelId="{5FC53805-9431-4BC8-ADB9-DABF59DE31C7}" type="parTrans" cxnId="{CF54291C-AAFD-4FA4-9A16-20CE892BA907}">
      <dgm:prSet/>
      <dgm:spPr/>
      <dgm:t>
        <a:bodyPr/>
        <a:lstStyle/>
        <a:p>
          <a:endParaRPr lang="ru-RU"/>
        </a:p>
      </dgm:t>
    </dgm:pt>
    <dgm:pt modelId="{61F1BCD3-232D-4C03-B56C-182BCB6108CD}" type="sibTrans" cxnId="{CF54291C-AAFD-4FA4-9A16-20CE892BA907}">
      <dgm:prSet/>
      <dgm:spPr/>
      <dgm:t>
        <a:bodyPr/>
        <a:lstStyle/>
        <a:p>
          <a:endParaRPr lang="ru-RU"/>
        </a:p>
      </dgm:t>
    </dgm:pt>
    <dgm:pt modelId="{32CCB050-072A-41BF-BE1B-388CF53E5629}">
      <dgm:prSet custT="1"/>
      <dgm:spPr>
        <a:solidFill>
          <a:schemeClr val="accent4"/>
        </a:solidFill>
        <a:ln>
          <a:solidFill>
            <a:schemeClr val="accent4"/>
          </a:solidFill>
        </a:ln>
      </dgm:spPr>
      <dgm:t>
        <a:bodyPr/>
        <a:lstStyle/>
        <a:p>
          <a:r>
            <a:rPr lang="en-US" sz="1200" b="1" dirty="0">
              <a:effectLst>
                <a:outerShdw blurRad="50800" dist="38100" dir="2700000" algn="tl" rotWithShape="0">
                  <a:schemeClr val="tx1">
                    <a:alpha val="50000"/>
                  </a:schemeClr>
                </a:outerShdw>
              </a:effectLst>
              <a:latin typeface="+mn-lt"/>
            </a:rPr>
            <a:t>Administration</a:t>
          </a:r>
          <a:endParaRPr lang="ru-RU" sz="1200" b="1" dirty="0">
            <a:effectLst>
              <a:outerShdw blurRad="50800" dist="38100" dir="2700000" algn="tl" rotWithShape="0">
                <a:schemeClr val="tx1">
                  <a:alpha val="50000"/>
                </a:schemeClr>
              </a:outerShdw>
            </a:effectLst>
            <a:latin typeface="+mn-lt"/>
          </a:endParaRPr>
        </a:p>
      </dgm:t>
    </dgm:pt>
    <dgm:pt modelId="{BF05D8EE-4413-4737-8721-DAF10D6CAB04}" type="sibTrans" cxnId="{042E0AE1-6450-410A-B96E-AFBADB139BEA}">
      <dgm:prSet/>
      <dgm:spPr/>
      <dgm:t>
        <a:bodyPr/>
        <a:lstStyle/>
        <a:p>
          <a:endParaRPr lang="ru-RU"/>
        </a:p>
      </dgm:t>
    </dgm:pt>
    <dgm:pt modelId="{B301371B-A53D-4B79-8B8D-7B304894442B}" type="parTrans" cxnId="{042E0AE1-6450-410A-B96E-AFBADB139BEA}">
      <dgm:prSet/>
      <dgm:spPr/>
      <dgm:t>
        <a:bodyPr/>
        <a:lstStyle/>
        <a:p>
          <a:endParaRPr lang="ru-RU"/>
        </a:p>
      </dgm:t>
    </dgm:pt>
    <dgm:pt modelId="{11CB1BA2-8945-4E48-BA82-8C90248335E5}">
      <dgm:prSet custT="1"/>
      <dgm:spPr/>
      <dgm:t>
        <a:bodyPr/>
        <a:lstStyle/>
        <a:p>
          <a:pPr>
            <a:lnSpc>
              <a:spcPts val="1500"/>
            </a:lnSpc>
            <a:spcAft>
              <a:spcPts val="0"/>
            </a:spcAft>
          </a:pPr>
          <a:r>
            <a:rPr lang="en-US" sz="1200" dirty="0">
              <a:latin typeface="+mn-lt"/>
            </a:rPr>
            <a:t>Website “go live”</a:t>
          </a:r>
        </a:p>
      </dgm:t>
    </dgm:pt>
    <dgm:pt modelId="{7F6BDF76-0DE7-4342-B245-6DD571AC5134}" type="parTrans" cxnId="{8D6E35E0-A3A2-4DB9-B018-7904CB3645C7}">
      <dgm:prSet/>
      <dgm:spPr/>
      <dgm:t>
        <a:bodyPr/>
        <a:lstStyle/>
        <a:p>
          <a:endParaRPr lang="en-US"/>
        </a:p>
      </dgm:t>
    </dgm:pt>
    <dgm:pt modelId="{100111DB-C74A-44B4-B9AC-27B8B46F8988}" type="sibTrans" cxnId="{8D6E35E0-A3A2-4DB9-B018-7904CB3645C7}">
      <dgm:prSet/>
      <dgm:spPr/>
      <dgm:t>
        <a:bodyPr/>
        <a:lstStyle/>
        <a:p>
          <a:endParaRPr lang="en-US"/>
        </a:p>
      </dgm:t>
    </dgm:pt>
    <dgm:pt modelId="{F7B57816-AC7A-4CB5-84E6-F2E9FE2ACA0E}">
      <dgm:prSet custT="1"/>
      <dgm:spPr/>
      <dgm:t>
        <a:bodyPr/>
        <a:lstStyle/>
        <a:p>
          <a:pPr>
            <a:lnSpc>
              <a:spcPts val="1500"/>
            </a:lnSpc>
            <a:spcAft>
              <a:spcPts val="0"/>
            </a:spcAft>
          </a:pPr>
          <a:r>
            <a:rPr lang="en-US" sz="1200" dirty="0">
              <a:latin typeface="+mn-lt"/>
            </a:rPr>
            <a:t>Identify and implement scheduling tool</a:t>
          </a:r>
        </a:p>
      </dgm:t>
    </dgm:pt>
    <dgm:pt modelId="{26B542C2-BF3F-4DD8-9312-E296DC159AF1}" type="parTrans" cxnId="{C288C5B2-DEFC-4A13-A93D-B678A076D4D8}">
      <dgm:prSet/>
      <dgm:spPr/>
      <dgm:t>
        <a:bodyPr/>
        <a:lstStyle/>
        <a:p>
          <a:endParaRPr lang="en-US"/>
        </a:p>
      </dgm:t>
    </dgm:pt>
    <dgm:pt modelId="{CD16A66B-0719-4578-A95F-22156BE6EFF6}" type="sibTrans" cxnId="{C288C5B2-DEFC-4A13-A93D-B678A076D4D8}">
      <dgm:prSet/>
      <dgm:spPr/>
      <dgm:t>
        <a:bodyPr/>
        <a:lstStyle/>
        <a:p>
          <a:endParaRPr lang="en-US"/>
        </a:p>
      </dgm:t>
    </dgm:pt>
    <dgm:pt modelId="{24871BBA-2ADE-47E2-BA49-46BF8CB0023E}">
      <dgm:prSet custT="1"/>
      <dgm:spPr/>
      <dgm:t>
        <a:bodyPr lIns="64008" tIns="64008" rIns="64008"/>
        <a:lstStyle/>
        <a:p>
          <a:pPr>
            <a:lnSpc>
              <a:spcPts val="1500"/>
            </a:lnSpc>
          </a:pPr>
          <a:r>
            <a:rPr lang="en-US" sz="1200" dirty="0">
              <a:latin typeface="+mn-lt"/>
            </a:rPr>
            <a:t>General Announcement to self direction participants</a:t>
          </a:r>
        </a:p>
      </dgm:t>
    </dgm:pt>
    <dgm:pt modelId="{4C64E130-4B01-4019-96B8-5B73F080866A}" type="parTrans" cxnId="{1C0B0305-F2D8-4763-AA9E-BD4B3B12D575}">
      <dgm:prSet/>
      <dgm:spPr/>
      <dgm:t>
        <a:bodyPr/>
        <a:lstStyle/>
        <a:p>
          <a:endParaRPr lang="en-US"/>
        </a:p>
      </dgm:t>
    </dgm:pt>
    <dgm:pt modelId="{20BA8C95-7D79-441F-BC45-BD3ACDBA2D57}" type="sibTrans" cxnId="{1C0B0305-F2D8-4763-AA9E-BD4B3B12D575}">
      <dgm:prSet/>
      <dgm:spPr/>
      <dgm:t>
        <a:bodyPr/>
        <a:lstStyle/>
        <a:p>
          <a:endParaRPr lang="en-US"/>
        </a:p>
      </dgm:t>
    </dgm:pt>
    <dgm:pt modelId="{FAF130FB-381D-4712-A109-F2F1A18F2884}">
      <dgm:prSet custT="1"/>
      <dgm:spPr/>
      <dgm:t>
        <a:bodyPr lIns="64008" tIns="64008" rIns="64008"/>
        <a:lstStyle/>
        <a:p>
          <a:pPr>
            <a:lnSpc>
              <a:spcPts val="1500"/>
            </a:lnSpc>
          </a:pPr>
          <a:r>
            <a:rPr lang="en-US" sz="1200" dirty="0">
              <a:latin typeface="+mn-lt"/>
            </a:rPr>
            <a:t>E-post card to those chosen for sample</a:t>
          </a:r>
        </a:p>
      </dgm:t>
    </dgm:pt>
    <dgm:pt modelId="{4C022710-A5B9-45A3-A136-B4EC9B59758D}" type="parTrans" cxnId="{8F8065F8-9683-46CC-8DB4-C076C68845FF}">
      <dgm:prSet/>
      <dgm:spPr/>
      <dgm:t>
        <a:bodyPr/>
        <a:lstStyle/>
        <a:p>
          <a:endParaRPr lang="en-US"/>
        </a:p>
      </dgm:t>
    </dgm:pt>
    <dgm:pt modelId="{63E32173-6298-4485-8ADF-ECE101F5BC31}" type="sibTrans" cxnId="{8F8065F8-9683-46CC-8DB4-C076C68845FF}">
      <dgm:prSet/>
      <dgm:spPr/>
      <dgm:t>
        <a:bodyPr/>
        <a:lstStyle/>
        <a:p>
          <a:endParaRPr lang="en-US"/>
        </a:p>
      </dgm:t>
    </dgm:pt>
    <dgm:pt modelId="{F813EEAA-C211-4407-A844-B9F2147B1456}">
      <dgm:prSet custT="1"/>
      <dgm:spPr/>
      <dgm:t>
        <a:bodyPr lIns="64008" tIns="64008" rIns="64008"/>
        <a:lstStyle/>
        <a:p>
          <a:pPr>
            <a:lnSpc>
              <a:spcPts val="1500"/>
            </a:lnSpc>
          </a:pPr>
          <a:r>
            <a:rPr lang="en-US" sz="1200" dirty="0">
              <a:latin typeface="+mn-lt"/>
            </a:rPr>
            <a:t>Informational forums to those chosen for sample</a:t>
          </a:r>
        </a:p>
      </dgm:t>
    </dgm:pt>
    <dgm:pt modelId="{89DB4BE3-A94E-41C6-B538-A61D6126C3E9}" type="parTrans" cxnId="{5D4A6BD2-A651-40A0-97BA-663785561E98}">
      <dgm:prSet/>
      <dgm:spPr/>
      <dgm:t>
        <a:bodyPr/>
        <a:lstStyle/>
        <a:p>
          <a:endParaRPr lang="en-US"/>
        </a:p>
      </dgm:t>
    </dgm:pt>
    <dgm:pt modelId="{3CAEBE13-32AA-436D-B0D7-E2EC618155E6}" type="sibTrans" cxnId="{5D4A6BD2-A651-40A0-97BA-663785561E98}">
      <dgm:prSet/>
      <dgm:spPr/>
      <dgm:t>
        <a:bodyPr/>
        <a:lstStyle/>
        <a:p>
          <a:endParaRPr lang="en-US"/>
        </a:p>
      </dgm:t>
    </dgm:pt>
    <dgm:pt modelId="{70AE278B-F1EA-4F08-9E4B-3FF1CBFAC832}">
      <dgm:prSet custT="1"/>
      <dgm:spPr/>
      <dgm:t>
        <a:bodyPr/>
        <a:lstStyle/>
        <a:p>
          <a:pPr>
            <a:lnSpc>
              <a:spcPts val="1500"/>
            </a:lnSpc>
          </a:pPr>
          <a:r>
            <a:rPr lang="en-US" sz="1200" dirty="0">
              <a:latin typeface="+mn-lt"/>
            </a:rPr>
            <a:t>Send survey for assessment preferences</a:t>
          </a:r>
        </a:p>
      </dgm:t>
    </dgm:pt>
    <dgm:pt modelId="{D7EC5157-3A89-4CA6-B435-25DCF43CE927}" type="parTrans" cxnId="{FE7AF2D0-0961-44A8-AA0C-F9B72ABC692F}">
      <dgm:prSet/>
      <dgm:spPr/>
      <dgm:t>
        <a:bodyPr/>
        <a:lstStyle/>
        <a:p>
          <a:endParaRPr lang="en-US"/>
        </a:p>
      </dgm:t>
    </dgm:pt>
    <dgm:pt modelId="{E9BD34E8-26AA-4FA4-A455-5AB2544D45C9}" type="sibTrans" cxnId="{FE7AF2D0-0961-44A8-AA0C-F9B72ABC692F}">
      <dgm:prSet/>
      <dgm:spPr/>
      <dgm:t>
        <a:bodyPr/>
        <a:lstStyle/>
        <a:p>
          <a:endParaRPr lang="en-US"/>
        </a:p>
      </dgm:t>
    </dgm:pt>
    <dgm:pt modelId="{6CD53A3C-5328-419C-9BB1-BECFCA5B484A}">
      <dgm:prSet custT="1"/>
      <dgm:spPr/>
      <dgm:t>
        <a:bodyPr/>
        <a:lstStyle/>
        <a:p>
          <a:pPr>
            <a:lnSpc>
              <a:spcPts val="1500"/>
            </a:lnSpc>
          </a:pPr>
          <a:r>
            <a:rPr lang="en-US" sz="1200" dirty="0">
              <a:latin typeface="+mn-lt"/>
            </a:rPr>
            <a:t>Program Coordinators schedule assessments</a:t>
          </a:r>
        </a:p>
      </dgm:t>
    </dgm:pt>
    <dgm:pt modelId="{DE1C98DC-D3E6-4102-93B2-15E5875E5FD9}" type="parTrans" cxnId="{95B9CE9E-8F61-44DF-975A-F21CC396DC67}">
      <dgm:prSet/>
      <dgm:spPr/>
      <dgm:t>
        <a:bodyPr/>
        <a:lstStyle/>
        <a:p>
          <a:endParaRPr lang="en-US"/>
        </a:p>
      </dgm:t>
    </dgm:pt>
    <dgm:pt modelId="{B966A0E7-9784-416C-BACA-1C29FABC514A}" type="sibTrans" cxnId="{95B9CE9E-8F61-44DF-975A-F21CC396DC67}">
      <dgm:prSet/>
      <dgm:spPr/>
      <dgm:t>
        <a:bodyPr/>
        <a:lstStyle/>
        <a:p>
          <a:endParaRPr lang="en-US"/>
        </a:p>
      </dgm:t>
    </dgm:pt>
    <dgm:pt modelId="{A7066F68-9474-40C2-BC7C-3BCA11C0F6F8}">
      <dgm:prSet custT="1"/>
      <dgm:spPr/>
      <dgm:t>
        <a:bodyPr/>
        <a:lstStyle/>
        <a:p>
          <a:pPr marL="0" lvl="0" indent="0" algn="l" defTabSz="533400">
            <a:lnSpc>
              <a:spcPts val="1500"/>
            </a:lnSpc>
            <a:spcBef>
              <a:spcPct val="0"/>
            </a:spcBef>
            <a:spcAft>
              <a:spcPts val="0"/>
            </a:spcAft>
            <a:buFont typeface="Arial" panose="020B0604020202020204" pitchFamily="34" charset="0"/>
            <a:buChar char="•"/>
          </a:pPr>
          <a:r>
            <a:rPr lang="en-US" sz="1200" dirty="0">
              <a:latin typeface="+mn-lt"/>
            </a:rPr>
            <a:t>Data analysis with DDS and HSRI</a:t>
          </a:r>
        </a:p>
      </dgm:t>
    </dgm:pt>
    <dgm:pt modelId="{89CB5E35-1FA6-40B9-8D21-E05D0C0AAB2C}" type="parTrans" cxnId="{DE54C694-E571-4D6E-8855-9AE5C2DCB344}">
      <dgm:prSet/>
      <dgm:spPr/>
      <dgm:t>
        <a:bodyPr/>
        <a:lstStyle/>
        <a:p>
          <a:endParaRPr lang="en-US"/>
        </a:p>
      </dgm:t>
    </dgm:pt>
    <dgm:pt modelId="{F42C1D08-967D-43C7-8E36-A4A308BF80B3}" type="sibTrans" cxnId="{DE54C694-E571-4D6E-8855-9AE5C2DCB344}">
      <dgm:prSet/>
      <dgm:spPr/>
      <dgm:t>
        <a:bodyPr/>
        <a:lstStyle/>
        <a:p>
          <a:endParaRPr lang="en-US"/>
        </a:p>
      </dgm:t>
    </dgm:pt>
    <dgm:pt modelId="{B77136DE-6BC6-49D1-ACF1-E19FFC417C4C}">
      <dgm:prSet custT="1"/>
      <dgm:spPr/>
      <dgm:t>
        <a:bodyPr/>
        <a:lstStyle/>
        <a:p>
          <a:pPr marL="0" lvl="0" indent="0" algn="l" defTabSz="533400">
            <a:lnSpc>
              <a:spcPts val="1500"/>
            </a:lnSpc>
            <a:spcBef>
              <a:spcPct val="0"/>
            </a:spcBef>
            <a:spcAft>
              <a:spcPts val="0"/>
            </a:spcAft>
            <a:buFont typeface="Arial" panose="020B0604020202020204" pitchFamily="34" charset="0"/>
            <a:buChar char="•"/>
          </a:pPr>
          <a:r>
            <a:rPr lang="en-US" sz="1200" dirty="0">
              <a:latin typeface="+mn-lt"/>
            </a:rPr>
            <a:t>Develop  Support Needs Level tool</a:t>
          </a:r>
        </a:p>
      </dgm:t>
    </dgm:pt>
    <dgm:pt modelId="{CCC5F0BC-AC44-401B-80C8-7C5F4119D5B9}" type="parTrans" cxnId="{1220515C-F2F4-48DF-BDE2-3B78E682732B}">
      <dgm:prSet/>
      <dgm:spPr/>
      <dgm:t>
        <a:bodyPr/>
        <a:lstStyle/>
        <a:p>
          <a:endParaRPr lang="en-US"/>
        </a:p>
      </dgm:t>
    </dgm:pt>
    <dgm:pt modelId="{27E3C7DD-0498-4578-8109-2122195AC5D9}" type="sibTrans" cxnId="{1220515C-F2F4-48DF-BDE2-3B78E682732B}">
      <dgm:prSet/>
      <dgm:spPr/>
      <dgm:t>
        <a:bodyPr/>
        <a:lstStyle/>
        <a:p>
          <a:endParaRPr lang="en-US"/>
        </a:p>
      </dgm:t>
    </dgm:pt>
    <dgm:pt modelId="{957F2DC2-5BB9-478A-9C7D-CFA989773F18}">
      <dgm:prSet custT="1"/>
      <dgm:spPr>
        <a:solidFill>
          <a:schemeClr val="bg1">
            <a:lumMod val="95000"/>
          </a:schemeClr>
        </a:solidFill>
        <a:ln>
          <a:solidFill>
            <a:schemeClr val="accent4"/>
          </a:solidFill>
        </a:ln>
      </dgm:spPr>
      <dgm:t>
        <a:bodyPr anchor="t"/>
        <a:lstStyle/>
        <a:p>
          <a:r>
            <a:rPr lang="en-US" sz="1200" b="0" dirty="0">
              <a:solidFill>
                <a:schemeClr val="tx1"/>
              </a:solidFill>
              <a:effectLst/>
              <a:latin typeface="+mn-lt"/>
            </a:rPr>
            <a:t>500 - Virtual Assessments administered by AAIDD (</a:t>
          </a:r>
          <a:r>
            <a:rPr lang="en-US" sz="1200" b="1" dirty="0">
              <a:solidFill>
                <a:schemeClr val="tx1"/>
              </a:solidFill>
              <a:effectLst/>
              <a:latin typeface="+mn-lt"/>
            </a:rPr>
            <a:t>Nov. 2023-May 2024</a:t>
          </a:r>
          <a:r>
            <a:rPr lang="en-US" sz="1200" b="0" dirty="0">
              <a:solidFill>
                <a:schemeClr val="tx1"/>
              </a:solidFill>
              <a:effectLst/>
              <a:latin typeface="+mn-lt"/>
            </a:rPr>
            <a:t>)</a:t>
          </a:r>
          <a:endParaRPr lang="ru-RU" sz="1200" b="0" dirty="0">
            <a:solidFill>
              <a:schemeClr val="tx1"/>
            </a:solidFill>
            <a:effectLst/>
            <a:latin typeface="+mn-lt"/>
          </a:endParaRPr>
        </a:p>
      </dgm:t>
    </dgm:pt>
    <dgm:pt modelId="{34607CB6-9272-4198-B9C1-8259DD0808A2}" type="parTrans" cxnId="{0A492BA4-D3D8-461B-98E1-C96DBEDD7E99}">
      <dgm:prSet/>
      <dgm:spPr/>
      <dgm:t>
        <a:bodyPr/>
        <a:lstStyle/>
        <a:p>
          <a:endParaRPr lang="en-US"/>
        </a:p>
      </dgm:t>
    </dgm:pt>
    <dgm:pt modelId="{7D4EFAEE-739F-48D2-A2E7-C2C15C9A5EEE}" type="sibTrans" cxnId="{0A492BA4-D3D8-461B-98E1-C96DBEDD7E99}">
      <dgm:prSet/>
      <dgm:spPr/>
      <dgm:t>
        <a:bodyPr/>
        <a:lstStyle/>
        <a:p>
          <a:endParaRPr lang="en-US"/>
        </a:p>
      </dgm:t>
    </dgm:pt>
    <dgm:pt modelId="{922B2221-24EC-4F80-8C41-CCBDF4E84E9F}">
      <dgm:prSet custT="1"/>
      <dgm:spPr>
        <a:solidFill>
          <a:schemeClr val="bg1">
            <a:lumMod val="95000"/>
          </a:schemeClr>
        </a:solidFill>
        <a:ln>
          <a:solidFill>
            <a:schemeClr val="accent4"/>
          </a:solidFill>
        </a:ln>
      </dgm:spPr>
      <dgm:t>
        <a:bodyPr anchor="t"/>
        <a:lstStyle/>
        <a:p>
          <a:r>
            <a:rPr lang="en-US" sz="1200" b="0" dirty="0">
              <a:solidFill>
                <a:schemeClr val="tx1"/>
              </a:solidFill>
              <a:effectLst/>
              <a:latin typeface="+mn-lt"/>
            </a:rPr>
            <a:t>100 - In person Assessments administered by AAIDD (</a:t>
          </a:r>
          <a:r>
            <a:rPr lang="en-US" sz="1200" b="1" dirty="0">
              <a:solidFill>
                <a:schemeClr val="tx1"/>
              </a:solidFill>
              <a:effectLst/>
              <a:latin typeface="+mn-lt"/>
            </a:rPr>
            <a:t>March 2024</a:t>
          </a:r>
          <a:r>
            <a:rPr lang="en-US" sz="1200" b="0" dirty="0">
              <a:solidFill>
                <a:schemeClr val="tx1"/>
              </a:solidFill>
              <a:effectLst/>
              <a:latin typeface="+mn-lt"/>
            </a:rPr>
            <a:t>)</a:t>
          </a:r>
          <a:endParaRPr lang="ru-RU" sz="1200" b="0" dirty="0">
            <a:solidFill>
              <a:schemeClr val="tx1"/>
            </a:solidFill>
            <a:effectLst/>
            <a:latin typeface="+mn-lt"/>
          </a:endParaRPr>
        </a:p>
      </dgm:t>
    </dgm:pt>
    <dgm:pt modelId="{DF0210E3-049D-4D1B-8F7C-28332E477E06}" type="parTrans" cxnId="{56683A17-E840-41DE-8296-A1C68A5F607C}">
      <dgm:prSet/>
      <dgm:spPr/>
      <dgm:t>
        <a:bodyPr/>
        <a:lstStyle/>
        <a:p>
          <a:endParaRPr lang="en-US"/>
        </a:p>
      </dgm:t>
    </dgm:pt>
    <dgm:pt modelId="{CFDE4932-8962-4085-8F45-EBB6C2B871CF}" type="sibTrans" cxnId="{56683A17-E840-41DE-8296-A1C68A5F607C}">
      <dgm:prSet/>
      <dgm:spPr/>
      <dgm:t>
        <a:bodyPr/>
        <a:lstStyle/>
        <a:p>
          <a:endParaRPr lang="en-US"/>
        </a:p>
      </dgm:t>
    </dgm:pt>
    <dgm:pt modelId="{05BEC3E2-7093-411B-94FF-A29C3F39EE5E}">
      <dgm:prSet custT="1"/>
      <dgm:spPr/>
      <dgm:t>
        <a:bodyPr/>
        <a:lstStyle/>
        <a:p>
          <a:pPr>
            <a:lnSpc>
              <a:spcPts val="1500"/>
            </a:lnSpc>
            <a:spcAft>
              <a:spcPts val="0"/>
            </a:spcAft>
          </a:pPr>
          <a:r>
            <a:rPr lang="en-US" sz="1200" dirty="0">
              <a:latin typeface="+mn-lt"/>
            </a:rPr>
            <a:t>Ongoing planning meetings with HSRI and AAIDD</a:t>
          </a:r>
        </a:p>
      </dgm:t>
    </dgm:pt>
    <dgm:pt modelId="{7C993B9B-3F85-49B0-90D6-EE886B71932C}" type="parTrans" cxnId="{2F2976EE-59CA-4539-BB6D-2597C2B231EF}">
      <dgm:prSet/>
      <dgm:spPr/>
      <dgm:t>
        <a:bodyPr/>
        <a:lstStyle/>
        <a:p>
          <a:endParaRPr lang="en-US"/>
        </a:p>
      </dgm:t>
    </dgm:pt>
    <dgm:pt modelId="{75D8422B-8105-46A1-97AC-AF4CA224007A}" type="sibTrans" cxnId="{2F2976EE-59CA-4539-BB6D-2597C2B231EF}">
      <dgm:prSet/>
      <dgm:spPr/>
      <dgm:t>
        <a:bodyPr/>
        <a:lstStyle/>
        <a:p>
          <a:endParaRPr lang="en-US"/>
        </a:p>
      </dgm:t>
    </dgm:pt>
    <dgm:pt modelId="{2C371432-7DDD-48C7-A170-157EA3050AA9}">
      <dgm:prSet custT="1" custLinFactNeighborX="-1808" custLinFactNeighborY="-1837"/>
      <dgm:spPr/>
      <dgm:t>
        <a:bodyPr/>
        <a:lstStyle/>
        <a:p>
          <a:pPr>
            <a:lnSpc>
              <a:spcPts val="1500"/>
            </a:lnSpc>
            <a:spcAft>
              <a:spcPts val="0"/>
            </a:spcAft>
          </a:pPr>
          <a:r>
            <a:rPr lang="en-US" sz="1200" dirty="0">
              <a:latin typeface="+mn-lt"/>
            </a:rPr>
            <a:t>Presentations (stakeholders and collaborators)</a:t>
          </a:r>
        </a:p>
      </dgm:t>
    </dgm:pt>
    <dgm:pt modelId="{7EB5A069-FFE5-40F0-BDF2-91611D2BB1AB}" type="parTrans" cxnId="{92280199-0E6A-440D-BCDA-0C44A42DF959}">
      <dgm:prSet/>
      <dgm:spPr/>
      <dgm:t>
        <a:bodyPr/>
        <a:lstStyle/>
        <a:p>
          <a:endParaRPr lang="en-US"/>
        </a:p>
      </dgm:t>
    </dgm:pt>
    <dgm:pt modelId="{1AEBEEF1-12C2-4A44-9B3E-937A4437E0F8}" type="sibTrans" cxnId="{92280199-0E6A-440D-BCDA-0C44A42DF959}">
      <dgm:prSet/>
      <dgm:spPr/>
      <dgm:t>
        <a:bodyPr/>
        <a:lstStyle/>
        <a:p>
          <a:endParaRPr lang="en-US"/>
        </a:p>
      </dgm:t>
    </dgm:pt>
    <dgm:pt modelId="{0474C5E8-3D83-4A9B-AC45-F60E2B6E0306}">
      <dgm:prSet custT="1"/>
      <dgm:spPr/>
      <dgm:t>
        <a:bodyPr/>
        <a:lstStyle/>
        <a:p>
          <a:pPr>
            <a:lnSpc>
              <a:spcPts val="1500"/>
            </a:lnSpc>
          </a:pPr>
          <a:r>
            <a:rPr lang="en-US" sz="1200" dirty="0">
              <a:latin typeface="+mn-lt"/>
            </a:rPr>
            <a:t>Scheduling will begin the week of 10/23/2023</a:t>
          </a:r>
        </a:p>
      </dgm:t>
    </dgm:pt>
    <dgm:pt modelId="{BEE5116D-5487-4C53-A2AD-8F38943FF7FD}" type="parTrans" cxnId="{1CBC3F4A-A9ED-4068-9BD7-DFADB25455EE}">
      <dgm:prSet/>
      <dgm:spPr/>
      <dgm:t>
        <a:bodyPr/>
        <a:lstStyle/>
        <a:p>
          <a:endParaRPr lang="en-US"/>
        </a:p>
      </dgm:t>
    </dgm:pt>
    <dgm:pt modelId="{D79866BA-ED0A-4607-82B0-95072BD3CC78}" type="sibTrans" cxnId="{1CBC3F4A-A9ED-4068-9BD7-DFADB25455EE}">
      <dgm:prSet/>
      <dgm:spPr/>
      <dgm:t>
        <a:bodyPr/>
        <a:lstStyle/>
        <a:p>
          <a:endParaRPr lang="en-US"/>
        </a:p>
      </dgm:t>
    </dgm:pt>
    <dgm:pt modelId="{1DDE2B77-9B81-4C3E-9820-E8C3A0049F68}" type="pres">
      <dgm:prSet presAssocID="{55C0B14E-AEA6-48D3-A387-ED4A3A3BF840}" presName="linearFlow" presStyleCnt="0">
        <dgm:presLayoutVars>
          <dgm:dir/>
          <dgm:animLvl val="lvl"/>
          <dgm:resizeHandles val="exact"/>
        </dgm:presLayoutVars>
      </dgm:prSet>
      <dgm:spPr/>
    </dgm:pt>
    <dgm:pt modelId="{B2F68672-CFEA-4CBE-B242-B31DFC8FD601}" type="pres">
      <dgm:prSet presAssocID="{AACEAFD5-63CF-4AFC-B46F-BE086C5D447C}" presName="composite" presStyleCnt="0"/>
      <dgm:spPr/>
    </dgm:pt>
    <dgm:pt modelId="{7BD9A82E-70DF-4067-8E8E-8A99E4F4CFC2}" type="pres">
      <dgm:prSet presAssocID="{AACEAFD5-63CF-4AFC-B46F-BE086C5D447C}" presName="parTx" presStyleLbl="node1" presStyleIdx="0" presStyleCnt="5">
        <dgm:presLayoutVars>
          <dgm:chMax val="0"/>
          <dgm:chPref val="0"/>
          <dgm:bulletEnabled val="1"/>
        </dgm:presLayoutVars>
      </dgm:prSet>
      <dgm:spPr/>
    </dgm:pt>
    <dgm:pt modelId="{7D7EAB59-7B66-46E3-B7B5-897656E2E0BF}" type="pres">
      <dgm:prSet presAssocID="{AACEAFD5-63CF-4AFC-B46F-BE086C5D447C}" presName="parSh" presStyleLbl="node1" presStyleIdx="0" presStyleCnt="5"/>
      <dgm:spPr/>
    </dgm:pt>
    <dgm:pt modelId="{4E74D71C-1B02-422E-81A6-26F9D61DF6A6}" type="pres">
      <dgm:prSet presAssocID="{AACEAFD5-63CF-4AFC-B46F-BE086C5D447C}" presName="desTx" presStyleLbl="fgAcc1" presStyleIdx="0" presStyleCnt="5" custScaleX="100000" custScaleY="100000" custLinFactNeighborX="-1804" custLinFactNeighborY="-1989">
        <dgm:presLayoutVars>
          <dgm:bulletEnabled val="1"/>
        </dgm:presLayoutVars>
      </dgm:prSet>
      <dgm:spPr/>
    </dgm:pt>
    <dgm:pt modelId="{745B6D77-F38D-4375-82A9-F57DABB9E076}" type="pres">
      <dgm:prSet presAssocID="{7A8D4B4D-06E9-4958-810D-A6226B6AC588}" presName="sibTrans" presStyleLbl="sibTrans2D1" presStyleIdx="0" presStyleCnt="4"/>
      <dgm:spPr/>
    </dgm:pt>
    <dgm:pt modelId="{042C0D57-F02B-4C63-AD9F-0282E99CCD7C}" type="pres">
      <dgm:prSet presAssocID="{7A8D4B4D-06E9-4958-810D-A6226B6AC588}" presName="connTx" presStyleLbl="sibTrans2D1" presStyleIdx="0" presStyleCnt="4"/>
      <dgm:spPr/>
    </dgm:pt>
    <dgm:pt modelId="{CE5C04FC-A682-4B39-B485-5B98FE361552}" type="pres">
      <dgm:prSet presAssocID="{D07AD3FD-84FF-467E-9693-752776549C61}" presName="composite" presStyleCnt="0"/>
      <dgm:spPr/>
    </dgm:pt>
    <dgm:pt modelId="{605D30C2-A276-4C44-808B-2B557CEB1F16}" type="pres">
      <dgm:prSet presAssocID="{D07AD3FD-84FF-467E-9693-752776549C61}" presName="parTx" presStyleLbl="node1" presStyleIdx="0" presStyleCnt="5">
        <dgm:presLayoutVars>
          <dgm:chMax val="0"/>
          <dgm:chPref val="0"/>
          <dgm:bulletEnabled val="1"/>
        </dgm:presLayoutVars>
      </dgm:prSet>
      <dgm:spPr/>
    </dgm:pt>
    <dgm:pt modelId="{201665D7-2FD5-40FD-A8BD-B5D1E8892BC6}" type="pres">
      <dgm:prSet presAssocID="{D07AD3FD-84FF-467E-9693-752776549C61}" presName="parSh" presStyleLbl="node1" presStyleIdx="1" presStyleCnt="5"/>
      <dgm:spPr/>
    </dgm:pt>
    <dgm:pt modelId="{933CCED5-3293-499E-8BD4-DE40FFB6BF35}" type="pres">
      <dgm:prSet presAssocID="{D07AD3FD-84FF-467E-9693-752776549C61}" presName="desTx" presStyleLbl="fgAcc1" presStyleIdx="1" presStyleCnt="5" custLinFactNeighborX="-1808" custLinFactNeighborY="-1837">
        <dgm:presLayoutVars>
          <dgm:bulletEnabled val="1"/>
        </dgm:presLayoutVars>
      </dgm:prSet>
      <dgm:spPr/>
    </dgm:pt>
    <dgm:pt modelId="{E5862A6E-DAE4-4DBC-ABF6-1C0AB31DB13E}" type="pres">
      <dgm:prSet presAssocID="{A8C9B7A9-BC2A-4753-B7F0-F2E361D95520}" presName="sibTrans" presStyleLbl="sibTrans2D1" presStyleIdx="1" presStyleCnt="4"/>
      <dgm:spPr/>
    </dgm:pt>
    <dgm:pt modelId="{1438E465-BDC3-4E06-AC2D-6765C331DD71}" type="pres">
      <dgm:prSet presAssocID="{A8C9B7A9-BC2A-4753-B7F0-F2E361D95520}" presName="connTx" presStyleLbl="sibTrans2D1" presStyleIdx="1" presStyleCnt="4"/>
      <dgm:spPr/>
    </dgm:pt>
    <dgm:pt modelId="{66FD3793-7C07-4209-80B0-AF66AE0EFFCC}" type="pres">
      <dgm:prSet presAssocID="{D71FC021-6A65-44D1-95B9-0E6C89079866}" presName="composite" presStyleCnt="0"/>
      <dgm:spPr/>
    </dgm:pt>
    <dgm:pt modelId="{81746DA2-D69D-445C-A968-689B520B2EA3}" type="pres">
      <dgm:prSet presAssocID="{D71FC021-6A65-44D1-95B9-0E6C89079866}" presName="parTx" presStyleLbl="node1" presStyleIdx="1" presStyleCnt="5">
        <dgm:presLayoutVars>
          <dgm:chMax val="0"/>
          <dgm:chPref val="0"/>
          <dgm:bulletEnabled val="1"/>
        </dgm:presLayoutVars>
      </dgm:prSet>
      <dgm:spPr/>
    </dgm:pt>
    <dgm:pt modelId="{371D6A32-DBCF-4D3C-A869-098608B66D52}" type="pres">
      <dgm:prSet presAssocID="{D71FC021-6A65-44D1-95B9-0E6C89079866}" presName="parSh" presStyleLbl="node1" presStyleIdx="2" presStyleCnt="5"/>
      <dgm:spPr/>
    </dgm:pt>
    <dgm:pt modelId="{2424F8C1-A343-4C8C-8590-E6AE5FE71E85}" type="pres">
      <dgm:prSet presAssocID="{D71FC021-6A65-44D1-95B9-0E6C89079866}" presName="desTx" presStyleLbl="fgAcc1" presStyleIdx="2" presStyleCnt="5">
        <dgm:presLayoutVars>
          <dgm:bulletEnabled val="1"/>
        </dgm:presLayoutVars>
      </dgm:prSet>
      <dgm:spPr/>
    </dgm:pt>
    <dgm:pt modelId="{7E2A63E5-1819-454A-9648-1E8E03D01883}" type="pres">
      <dgm:prSet presAssocID="{9B090D9D-470E-46E2-AABB-0368A52481AA}" presName="sibTrans" presStyleLbl="sibTrans2D1" presStyleIdx="2" presStyleCnt="4"/>
      <dgm:spPr/>
    </dgm:pt>
    <dgm:pt modelId="{0A12476A-9272-41EC-86CD-CAB8511ACC76}" type="pres">
      <dgm:prSet presAssocID="{9B090D9D-470E-46E2-AABB-0368A52481AA}" presName="connTx" presStyleLbl="sibTrans2D1" presStyleIdx="2" presStyleCnt="4"/>
      <dgm:spPr/>
    </dgm:pt>
    <dgm:pt modelId="{641CAD1B-F428-45E9-BAFC-9053837761A7}" type="pres">
      <dgm:prSet presAssocID="{32CCB050-072A-41BF-BE1B-388CF53E5629}" presName="composite" presStyleCnt="0"/>
      <dgm:spPr/>
    </dgm:pt>
    <dgm:pt modelId="{51C6ED89-F137-4157-9B27-43654004F552}" type="pres">
      <dgm:prSet presAssocID="{32CCB050-072A-41BF-BE1B-388CF53E5629}" presName="parTx" presStyleLbl="node1" presStyleIdx="2" presStyleCnt="5">
        <dgm:presLayoutVars>
          <dgm:chMax val="0"/>
          <dgm:chPref val="0"/>
          <dgm:bulletEnabled val="1"/>
        </dgm:presLayoutVars>
      </dgm:prSet>
      <dgm:spPr/>
    </dgm:pt>
    <dgm:pt modelId="{706270CF-65BB-4132-B33D-8F6227F3B02D}" type="pres">
      <dgm:prSet presAssocID="{32CCB050-072A-41BF-BE1B-388CF53E5629}" presName="parSh" presStyleLbl="node1" presStyleIdx="3" presStyleCnt="5"/>
      <dgm:spPr/>
    </dgm:pt>
    <dgm:pt modelId="{CF137AF4-32E2-434F-9594-E5E8C7FB49AE}" type="pres">
      <dgm:prSet presAssocID="{32CCB050-072A-41BF-BE1B-388CF53E5629}" presName="desTx" presStyleLbl="fgAcc1" presStyleIdx="3" presStyleCnt="5" custScaleY="100000" custLinFactNeighborX="-10827" custLinFactNeighborY="760">
        <dgm:presLayoutVars>
          <dgm:bulletEnabled val="1"/>
        </dgm:presLayoutVars>
      </dgm:prSet>
      <dgm:spPr/>
    </dgm:pt>
    <dgm:pt modelId="{7104E610-05C6-424C-8F68-B6D4B54315DF}" type="pres">
      <dgm:prSet presAssocID="{BF05D8EE-4413-4737-8721-DAF10D6CAB04}" presName="sibTrans" presStyleLbl="sibTrans2D1" presStyleIdx="3" presStyleCnt="4"/>
      <dgm:spPr/>
    </dgm:pt>
    <dgm:pt modelId="{4EE5C5E1-8F67-4FAE-A795-576577A768DD}" type="pres">
      <dgm:prSet presAssocID="{BF05D8EE-4413-4737-8721-DAF10D6CAB04}" presName="connTx" presStyleLbl="sibTrans2D1" presStyleIdx="3" presStyleCnt="4"/>
      <dgm:spPr/>
    </dgm:pt>
    <dgm:pt modelId="{7AC90F33-44A8-4A70-AC71-E5814D25D45D}" type="pres">
      <dgm:prSet presAssocID="{9E838AE2-4659-4603-ABC8-58DF4222C0D4}" presName="composite" presStyleCnt="0"/>
      <dgm:spPr/>
    </dgm:pt>
    <dgm:pt modelId="{F40680E6-92FE-4AE4-9B5C-32FC7E4CE8E3}" type="pres">
      <dgm:prSet presAssocID="{9E838AE2-4659-4603-ABC8-58DF4222C0D4}" presName="parTx" presStyleLbl="node1" presStyleIdx="3" presStyleCnt="5">
        <dgm:presLayoutVars>
          <dgm:chMax val="0"/>
          <dgm:chPref val="0"/>
          <dgm:bulletEnabled val="1"/>
        </dgm:presLayoutVars>
      </dgm:prSet>
      <dgm:spPr/>
    </dgm:pt>
    <dgm:pt modelId="{FA9522F4-5287-45C7-89A7-8F58769C93B1}" type="pres">
      <dgm:prSet presAssocID="{9E838AE2-4659-4603-ABC8-58DF4222C0D4}" presName="parSh" presStyleLbl="node1" presStyleIdx="4" presStyleCnt="5"/>
      <dgm:spPr/>
    </dgm:pt>
    <dgm:pt modelId="{7B82DEC9-A637-4926-BC1B-07FE772AEB2B}" type="pres">
      <dgm:prSet presAssocID="{9E838AE2-4659-4603-ABC8-58DF4222C0D4}" presName="desTx" presStyleLbl="fgAcc1" presStyleIdx="4" presStyleCnt="5" custScaleY="100000">
        <dgm:presLayoutVars>
          <dgm:bulletEnabled val="1"/>
        </dgm:presLayoutVars>
      </dgm:prSet>
      <dgm:spPr/>
    </dgm:pt>
  </dgm:ptLst>
  <dgm:cxnLst>
    <dgm:cxn modelId="{1C0B0305-F2D8-4763-AA9E-BD4B3B12D575}" srcId="{D07AD3FD-84FF-467E-9693-752776549C61}" destId="{24871BBA-2ADE-47E2-BA49-46BF8CB0023E}" srcOrd="1" destOrd="0" parTransId="{4C64E130-4B01-4019-96B8-5B73F080866A}" sibTransId="{20BA8C95-7D79-441F-BC45-BD3ACDBA2D57}"/>
    <dgm:cxn modelId="{7B582D09-5207-462F-BE26-368C7C7E6459}" type="presOf" srcId="{D07AD3FD-84FF-467E-9693-752776549C61}" destId="{201665D7-2FD5-40FD-A8BD-B5D1E8892BC6}" srcOrd="1" destOrd="0" presId="urn:microsoft.com/office/officeart/2005/8/layout/process3"/>
    <dgm:cxn modelId="{56683A17-E840-41DE-8296-A1C68A5F607C}" srcId="{32CCB050-072A-41BF-BE1B-388CF53E5629}" destId="{922B2221-24EC-4F80-8C41-CCBDF4E84E9F}" srcOrd="1" destOrd="0" parTransId="{DF0210E3-049D-4D1B-8F7C-28332E477E06}" sibTransId="{CFDE4932-8962-4085-8F45-EBB6C2B871CF}"/>
    <dgm:cxn modelId="{CF54291C-AAFD-4FA4-9A16-20CE892BA907}" srcId="{55C0B14E-AEA6-48D3-A387-ED4A3A3BF840}" destId="{9E838AE2-4659-4603-ABC8-58DF4222C0D4}" srcOrd="4" destOrd="0" parTransId="{5FC53805-9431-4BC8-ADB9-DABF59DE31C7}" sibTransId="{61F1BCD3-232D-4C03-B56C-182BCB6108CD}"/>
    <dgm:cxn modelId="{D3E85527-71C0-403A-B2BF-960E0212F271}" type="presOf" srcId="{5D70EFF5-8B31-4A1F-AE44-51E4CF0013EB}" destId="{933CCED5-3293-499E-8BD4-DE40FFB6BF35}" srcOrd="0" destOrd="0" presId="urn:microsoft.com/office/officeart/2005/8/layout/process3"/>
    <dgm:cxn modelId="{E479265B-956B-4546-A353-DF5CBDF8B28E}" type="presOf" srcId="{0474C5E8-3D83-4A9B-AC45-F60E2B6E0306}" destId="{2424F8C1-A343-4C8C-8590-E6AE5FE71E85}" srcOrd="0" destOrd="2" presId="urn:microsoft.com/office/officeart/2005/8/layout/process3"/>
    <dgm:cxn modelId="{1220515C-F2F4-48DF-BDE2-3B78E682732B}" srcId="{9E838AE2-4659-4603-ABC8-58DF4222C0D4}" destId="{B77136DE-6BC6-49D1-ACF1-E19FFC417C4C}" srcOrd="1" destOrd="0" parTransId="{CCC5F0BC-AC44-401B-80C8-7C5F4119D5B9}" sibTransId="{27E3C7DD-0498-4578-8109-2122195AC5D9}"/>
    <dgm:cxn modelId="{E2F9E962-456B-4A22-B929-DB42071C36F8}" type="presOf" srcId="{A8C9B7A9-BC2A-4753-B7F0-F2E361D95520}" destId="{E5862A6E-DAE4-4DBC-ABF6-1C0AB31DB13E}" srcOrd="0" destOrd="0" presId="urn:microsoft.com/office/officeart/2005/8/layout/process3"/>
    <dgm:cxn modelId="{55492768-9A5E-4F74-AC7C-959C5C24EFD3}" srcId="{55C0B14E-AEA6-48D3-A387-ED4A3A3BF840}" destId="{D07AD3FD-84FF-467E-9693-752776549C61}" srcOrd="1" destOrd="0" parTransId="{7B691773-F524-4FAD-A272-BDF0B0C4370A}" sibTransId="{A8C9B7A9-BC2A-4753-B7F0-F2E361D95520}"/>
    <dgm:cxn modelId="{4D156A68-A38F-4E57-8BB0-A83EA8BE6EE9}" type="presOf" srcId="{9E838AE2-4659-4603-ABC8-58DF4222C0D4}" destId="{FA9522F4-5287-45C7-89A7-8F58769C93B1}" srcOrd="1" destOrd="0" presId="urn:microsoft.com/office/officeart/2005/8/layout/process3"/>
    <dgm:cxn modelId="{297B7249-207E-4C02-ACAE-23B7B63DF15A}" type="presOf" srcId="{24871BBA-2ADE-47E2-BA49-46BF8CB0023E}" destId="{933CCED5-3293-499E-8BD4-DE40FFB6BF35}" srcOrd="0" destOrd="1" presId="urn:microsoft.com/office/officeart/2005/8/layout/process3"/>
    <dgm:cxn modelId="{75DE9369-A8BD-46D1-8AAF-FC7820C1CDBC}" type="presOf" srcId="{9B090D9D-470E-46E2-AABB-0368A52481AA}" destId="{0A12476A-9272-41EC-86CD-CAB8511ACC76}" srcOrd="1" destOrd="0" presId="urn:microsoft.com/office/officeart/2005/8/layout/process3"/>
    <dgm:cxn modelId="{1CBC3F4A-A9ED-4068-9BD7-DFADB25455EE}" srcId="{D71FC021-6A65-44D1-95B9-0E6C89079866}" destId="{0474C5E8-3D83-4A9B-AC45-F60E2B6E0306}" srcOrd="2" destOrd="0" parTransId="{BEE5116D-5487-4C53-A2AD-8F38943FF7FD}" sibTransId="{D79866BA-ED0A-4607-82B0-95072BD3CC78}"/>
    <dgm:cxn modelId="{C2DD6E4A-D97A-42E3-BD7B-6865B407D802}" type="presOf" srcId="{A8C9B7A9-BC2A-4753-B7F0-F2E361D95520}" destId="{1438E465-BDC3-4E06-AC2D-6765C331DD71}" srcOrd="1" destOrd="0" presId="urn:microsoft.com/office/officeart/2005/8/layout/process3"/>
    <dgm:cxn modelId="{BBA88F6B-2648-4984-8985-12E24A2969BE}" type="presOf" srcId="{F7B57816-AC7A-4CB5-84E6-F2E9FE2ACA0E}" destId="{4E74D71C-1B02-422E-81A6-26F9D61DF6A6}" srcOrd="0" destOrd="3" presId="urn:microsoft.com/office/officeart/2005/8/layout/process3"/>
    <dgm:cxn modelId="{E97FF64F-8020-497E-AE7D-2395DDA4560D}" srcId="{D07AD3FD-84FF-467E-9693-752776549C61}" destId="{5D70EFF5-8B31-4A1F-AE44-51E4CF0013EB}" srcOrd="0" destOrd="0" parTransId="{96C720A0-FEEF-48D1-8DF6-ABA03C304822}" sibTransId="{B6A59CDE-18AD-4553-B6C5-FF001A8E8510}"/>
    <dgm:cxn modelId="{BCD6F070-3B36-4592-A596-7B04EB20A85C}" type="presOf" srcId="{957F2DC2-5BB9-478A-9C7D-CFA989773F18}" destId="{CF137AF4-32E2-434F-9594-E5E8C7FB49AE}" srcOrd="0" destOrd="0" presId="urn:microsoft.com/office/officeart/2005/8/layout/process3"/>
    <dgm:cxn modelId="{15F12871-BBB5-4B90-B7E6-13EDE054CE43}" type="presOf" srcId="{7A8D4B4D-06E9-4958-810D-A6226B6AC588}" destId="{745B6D77-F38D-4375-82A9-F57DABB9E076}" srcOrd="0" destOrd="0" presId="urn:microsoft.com/office/officeart/2005/8/layout/process3"/>
    <dgm:cxn modelId="{F0BD3B74-35A3-491D-AE19-F13D2BA26155}" type="presOf" srcId="{32CCB050-072A-41BF-BE1B-388CF53E5629}" destId="{706270CF-65BB-4132-B33D-8F6227F3B02D}" srcOrd="1" destOrd="0" presId="urn:microsoft.com/office/officeart/2005/8/layout/process3"/>
    <dgm:cxn modelId="{07268575-9FC3-4FD4-AE39-B6657B137E07}" type="presOf" srcId="{B77136DE-6BC6-49D1-ACF1-E19FFC417C4C}" destId="{7B82DEC9-A637-4926-BC1B-07FE772AEB2B}" srcOrd="0" destOrd="1" presId="urn:microsoft.com/office/officeart/2005/8/layout/process3"/>
    <dgm:cxn modelId="{8AFBAA55-60F5-4E7A-9866-0D6AC9F944AE}" type="presOf" srcId="{2C371432-7DDD-48C7-A170-157EA3050AA9}" destId="{4E74D71C-1B02-422E-81A6-26F9D61DF6A6}" srcOrd="0" destOrd="1" presId="urn:microsoft.com/office/officeart/2005/8/layout/process3"/>
    <dgm:cxn modelId="{94E73B7E-65B2-430C-A55E-C5123456A3ED}" type="presOf" srcId="{9E838AE2-4659-4603-ABC8-58DF4222C0D4}" destId="{F40680E6-92FE-4AE4-9B5C-32FC7E4CE8E3}" srcOrd="0" destOrd="0" presId="urn:microsoft.com/office/officeart/2005/8/layout/process3"/>
    <dgm:cxn modelId="{267AA983-81D5-4546-B806-0A6BD148962A}" type="presOf" srcId="{9B090D9D-470E-46E2-AABB-0368A52481AA}" destId="{7E2A63E5-1819-454A-9648-1E8E03D01883}" srcOrd="0" destOrd="0" presId="urn:microsoft.com/office/officeart/2005/8/layout/process3"/>
    <dgm:cxn modelId="{97F6328A-88C5-4AB1-B890-40EB61189558}" type="presOf" srcId="{D71FC021-6A65-44D1-95B9-0E6C89079866}" destId="{81746DA2-D69D-445C-A968-689B520B2EA3}" srcOrd="0" destOrd="0" presId="urn:microsoft.com/office/officeart/2005/8/layout/process3"/>
    <dgm:cxn modelId="{EDA28D8F-A8F5-483D-A5D0-5147F9F5CBBF}" type="presOf" srcId="{AACEAFD5-63CF-4AFC-B46F-BE086C5D447C}" destId="{7BD9A82E-70DF-4067-8E8E-8A99E4F4CFC2}" srcOrd="0" destOrd="0" presId="urn:microsoft.com/office/officeart/2005/8/layout/process3"/>
    <dgm:cxn modelId="{5D515892-EFD1-4B6B-AA37-B2C72A388F2E}" type="presOf" srcId="{55C0B14E-AEA6-48D3-A387-ED4A3A3BF840}" destId="{1DDE2B77-9B81-4C3E-9820-E8C3A0049F68}" srcOrd="0" destOrd="0" presId="urn:microsoft.com/office/officeart/2005/8/layout/process3"/>
    <dgm:cxn modelId="{DE54C694-E571-4D6E-8855-9AE5C2DCB344}" srcId="{9E838AE2-4659-4603-ABC8-58DF4222C0D4}" destId="{A7066F68-9474-40C2-BC7C-3BCA11C0F6F8}" srcOrd="0" destOrd="0" parTransId="{89CB5E35-1FA6-40B9-8D21-E05D0C0AAB2C}" sibTransId="{F42C1D08-967D-43C7-8E36-A4A308BF80B3}"/>
    <dgm:cxn modelId="{629E8996-13ED-4761-A9DB-225AD652165B}" type="presOf" srcId="{32CCB050-072A-41BF-BE1B-388CF53E5629}" destId="{51C6ED89-F137-4157-9B27-43654004F552}" srcOrd="0" destOrd="0" presId="urn:microsoft.com/office/officeart/2005/8/layout/process3"/>
    <dgm:cxn modelId="{53239C96-427C-420B-95DC-546F3B30ED65}" srcId="{55C0B14E-AEA6-48D3-A387-ED4A3A3BF840}" destId="{D71FC021-6A65-44D1-95B9-0E6C89079866}" srcOrd="2" destOrd="0" parTransId="{862AAE39-3AAD-40E3-BA20-90187BD73242}" sibTransId="{9B090D9D-470E-46E2-AABB-0368A52481AA}"/>
    <dgm:cxn modelId="{92280199-0E6A-440D-BCDA-0C44A42DF959}" srcId="{AACEAFD5-63CF-4AFC-B46F-BE086C5D447C}" destId="{2C371432-7DDD-48C7-A170-157EA3050AA9}" srcOrd="1" destOrd="0" parTransId="{7EB5A069-FFE5-40F0-BDF2-91611D2BB1AB}" sibTransId="{1AEBEEF1-12C2-4A44-9B3E-937A4437E0F8}"/>
    <dgm:cxn modelId="{6376DA9A-6DB4-4B02-BCA6-D361CC308C34}" type="presOf" srcId="{11CB1BA2-8945-4E48-BA82-8C90248335E5}" destId="{4E74D71C-1B02-422E-81A6-26F9D61DF6A6}" srcOrd="0" destOrd="2" presId="urn:microsoft.com/office/officeart/2005/8/layout/process3"/>
    <dgm:cxn modelId="{95B9CE9E-8F61-44DF-975A-F21CC396DC67}" srcId="{D71FC021-6A65-44D1-95B9-0E6C89079866}" destId="{6CD53A3C-5328-419C-9BB1-BECFCA5B484A}" srcOrd="1" destOrd="0" parTransId="{DE1C98DC-D3E6-4102-93B2-15E5875E5FD9}" sibTransId="{B966A0E7-9784-416C-BACA-1C29FABC514A}"/>
    <dgm:cxn modelId="{0A492BA4-D3D8-461B-98E1-C96DBEDD7E99}" srcId="{32CCB050-072A-41BF-BE1B-388CF53E5629}" destId="{957F2DC2-5BB9-478A-9C7D-CFA989773F18}" srcOrd="0" destOrd="0" parTransId="{34607CB6-9272-4198-B9C1-8259DD0808A2}" sibTransId="{7D4EFAEE-739F-48D2-A2E7-C2C15C9A5EEE}"/>
    <dgm:cxn modelId="{1EF001A9-7073-47A2-AD2F-D5B9C0EBD723}" type="presOf" srcId="{BF05D8EE-4413-4737-8721-DAF10D6CAB04}" destId="{7104E610-05C6-424C-8F68-B6D4B54315DF}" srcOrd="0" destOrd="0" presId="urn:microsoft.com/office/officeart/2005/8/layout/process3"/>
    <dgm:cxn modelId="{FD5E5EAB-304D-4D8B-949F-84EC8AC9868F}" type="presOf" srcId="{AACEAFD5-63CF-4AFC-B46F-BE086C5D447C}" destId="{7D7EAB59-7B66-46E3-B7B5-897656E2E0BF}" srcOrd="1" destOrd="0" presId="urn:microsoft.com/office/officeart/2005/8/layout/process3"/>
    <dgm:cxn modelId="{287B90AF-A98B-438C-BF51-034A9FDBC1B9}" type="presOf" srcId="{FAF130FB-381D-4712-A109-F2F1A18F2884}" destId="{933CCED5-3293-499E-8BD4-DE40FFB6BF35}" srcOrd="0" destOrd="2" presId="urn:microsoft.com/office/officeart/2005/8/layout/process3"/>
    <dgm:cxn modelId="{C288C5B2-DEFC-4A13-A93D-B678A076D4D8}" srcId="{AACEAFD5-63CF-4AFC-B46F-BE086C5D447C}" destId="{F7B57816-AC7A-4CB5-84E6-F2E9FE2ACA0E}" srcOrd="3" destOrd="0" parTransId="{26B542C2-BF3F-4DD8-9312-E296DC159AF1}" sibTransId="{CD16A66B-0719-4578-A95F-22156BE6EFF6}"/>
    <dgm:cxn modelId="{AE101ABC-7EA3-4444-A576-8AB15A371C84}" srcId="{55C0B14E-AEA6-48D3-A387-ED4A3A3BF840}" destId="{AACEAFD5-63CF-4AFC-B46F-BE086C5D447C}" srcOrd="0" destOrd="0" parTransId="{7A0BD8EC-BB4A-4912-A54E-6F39B681264E}" sibTransId="{7A8D4B4D-06E9-4958-810D-A6226B6AC588}"/>
    <dgm:cxn modelId="{8FBA36BC-94F8-4FFF-9CCC-9090FA1EFC2B}" type="presOf" srcId="{BF05D8EE-4413-4737-8721-DAF10D6CAB04}" destId="{4EE5C5E1-8F67-4FAE-A795-576577A768DD}" srcOrd="1" destOrd="0" presId="urn:microsoft.com/office/officeart/2005/8/layout/process3"/>
    <dgm:cxn modelId="{7E8048C7-2343-4245-ABFE-B898C71EFE30}" type="presOf" srcId="{70AE278B-F1EA-4F08-9E4B-3FF1CBFAC832}" destId="{2424F8C1-A343-4C8C-8590-E6AE5FE71E85}" srcOrd="0" destOrd="0" presId="urn:microsoft.com/office/officeart/2005/8/layout/process3"/>
    <dgm:cxn modelId="{A4477CC9-9D36-4673-A6D5-FADDDC8EB702}" type="presOf" srcId="{6CD53A3C-5328-419C-9BB1-BECFCA5B484A}" destId="{2424F8C1-A343-4C8C-8590-E6AE5FE71E85}" srcOrd="0" destOrd="1" presId="urn:microsoft.com/office/officeart/2005/8/layout/process3"/>
    <dgm:cxn modelId="{BA9C20CB-4CE0-4EB0-9D29-F82C08C6D923}" type="presOf" srcId="{7A8D4B4D-06E9-4958-810D-A6226B6AC588}" destId="{042C0D57-F02B-4C63-AD9F-0282E99CCD7C}" srcOrd="1" destOrd="0" presId="urn:microsoft.com/office/officeart/2005/8/layout/process3"/>
    <dgm:cxn modelId="{2964CBCE-C33D-4EDF-9BD5-D8C86D59A39E}" type="presOf" srcId="{D71FC021-6A65-44D1-95B9-0E6C89079866}" destId="{371D6A32-DBCF-4D3C-A869-098608B66D52}" srcOrd="1" destOrd="0" presId="urn:microsoft.com/office/officeart/2005/8/layout/process3"/>
    <dgm:cxn modelId="{FE7AF2D0-0961-44A8-AA0C-F9B72ABC692F}" srcId="{D71FC021-6A65-44D1-95B9-0E6C89079866}" destId="{70AE278B-F1EA-4F08-9E4B-3FF1CBFAC832}" srcOrd="0" destOrd="0" parTransId="{D7EC5157-3A89-4CA6-B435-25DCF43CE927}" sibTransId="{E9BD34E8-26AA-4FA4-A455-5AB2544D45C9}"/>
    <dgm:cxn modelId="{5D4A6BD2-A651-40A0-97BA-663785561E98}" srcId="{D07AD3FD-84FF-467E-9693-752776549C61}" destId="{F813EEAA-C211-4407-A844-B9F2147B1456}" srcOrd="3" destOrd="0" parTransId="{89DB4BE3-A94E-41C6-B538-A61D6126C3E9}" sibTransId="{3CAEBE13-32AA-436D-B0D7-E2EC618155E6}"/>
    <dgm:cxn modelId="{13DF72DA-CE84-4887-AF09-7797B1EF5CF8}" type="presOf" srcId="{A7066F68-9474-40C2-BC7C-3BCA11C0F6F8}" destId="{7B82DEC9-A637-4926-BC1B-07FE772AEB2B}" srcOrd="0" destOrd="0" presId="urn:microsoft.com/office/officeart/2005/8/layout/process3"/>
    <dgm:cxn modelId="{8D6E35E0-A3A2-4DB9-B018-7904CB3645C7}" srcId="{AACEAFD5-63CF-4AFC-B46F-BE086C5D447C}" destId="{11CB1BA2-8945-4E48-BA82-8C90248335E5}" srcOrd="2" destOrd="0" parTransId="{7F6BDF76-0DE7-4342-B245-6DD571AC5134}" sibTransId="{100111DB-C74A-44B4-B9AC-27B8B46F8988}"/>
    <dgm:cxn modelId="{042E0AE1-6450-410A-B96E-AFBADB139BEA}" srcId="{55C0B14E-AEA6-48D3-A387-ED4A3A3BF840}" destId="{32CCB050-072A-41BF-BE1B-388CF53E5629}" srcOrd="3" destOrd="0" parTransId="{B301371B-A53D-4B79-8B8D-7B304894442B}" sibTransId="{BF05D8EE-4413-4737-8721-DAF10D6CAB04}"/>
    <dgm:cxn modelId="{A8F127EC-0453-4DCF-9DEC-BF4B0645CE31}" type="presOf" srcId="{D07AD3FD-84FF-467E-9693-752776549C61}" destId="{605D30C2-A276-4C44-808B-2B557CEB1F16}" srcOrd="0" destOrd="0" presId="urn:microsoft.com/office/officeart/2005/8/layout/process3"/>
    <dgm:cxn modelId="{2F2976EE-59CA-4539-BB6D-2597C2B231EF}" srcId="{AACEAFD5-63CF-4AFC-B46F-BE086C5D447C}" destId="{05BEC3E2-7093-411B-94FF-A29C3F39EE5E}" srcOrd="0" destOrd="0" parTransId="{7C993B9B-3F85-49B0-90D6-EE886B71932C}" sibTransId="{75D8422B-8105-46A1-97AC-AF4CA224007A}"/>
    <dgm:cxn modelId="{AD4371F1-E631-427A-8DDF-308EBC583AC3}" type="presOf" srcId="{922B2221-24EC-4F80-8C41-CCBDF4E84E9F}" destId="{CF137AF4-32E2-434F-9594-E5E8C7FB49AE}" srcOrd="0" destOrd="1" presId="urn:microsoft.com/office/officeart/2005/8/layout/process3"/>
    <dgm:cxn modelId="{8F8065F8-9683-46CC-8DB4-C076C68845FF}" srcId="{D07AD3FD-84FF-467E-9693-752776549C61}" destId="{FAF130FB-381D-4712-A109-F2F1A18F2884}" srcOrd="2" destOrd="0" parTransId="{4C022710-A5B9-45A3-A136-B4EC9B59758D}" sibTransId="{63E32173-6298-4485-8ADF-ECE101F5BC31}"/>
    <dgm:cxn modelId="{C8A8ADF8-1310-4098-A759-DF79025093BA}" type="presOf" srcId="{05BEC3E2-7093-411B-94FF-A29C3F39EE5E}" destId="{4E74D71C-1B02-422E-81A6-26F9D61DF6A6}" srcOrd="0" destOrd="0" presId="urn:microsoft.com/office/officeart/2005/8/layout/process3"/>
    <dgm:cxn modelId="{FB76FCFE-1DBA-4AC6-87E3-06F40BBE413C}" type="presOf" srcId="{F813EEAA-C211-4407-A844-B9F2147B1456}" destId="{933CCED5-3293-499E-8BD4-DE40FFB6BF35}" srcOrd="0" destOrd="3" presId="urn:microsoft.com/office/officeart/2005/8/layout/process3"/>
    <dgm:cxn modelId="{09FF184A-83AC-4886-A04A-3084D8C03FD7}" type="presParOf" srcId="{1DDE2B77-9B81-4C3E-9820-E8C3A0049F68}" destId="{B2F68672-CFEA-4CBE-B242-B31DFC8FD601}" srcOrd="0" destOrd="0" presId="urn:microsoft.com/office/officeart/2005/8/layout/process3"/>
    <dgm:cxn modelId="{155C0436-7B23-4D75-A218-88DB99F4455B}" type="presParOf" srcId="{B2F68672-CFEA-4CBE-B242-B31DFC8FD601}" destId="{7BD9A82E-70DF-4067-8E8E-8A99E4F4CFC2}" srcOrd="0" destOrd="0" presId="urn:microsoft.com/office/officeart/2005/8/layout/process3"/>
    <dgm:cxn modelId="{346F3E9E-57C8-4320-B78B-6E6D56ECD9FC}" type="presParOf" srcId="{B2F68672-CFEA-4CBE-B242-B31DFC8FD601}" destId="{7D7EAB59-7B66-46E3-B7B5-897656E2E0BF}" srcOrd="1" destOrd="0" presId="urn:microsoft.com/office/officeart/2005/8/layout/process3"/>
    <dgm:cxn modelId="{1C9488A5-391A-47B8-9F32-5E5FED0F00AC}" type="presParOf" srcId="{B2F68672-CFEA-4CBE-B242-B31DFC8FD601}" destId="{4E74D71C-1B02-422E-81A6-26F9D61DF6A6}" srcOrd="2" destOrd="0" presId="urn:microsoft.com/office/officeart/2005/8/layout/process3"/>
    <dgm:cxn modelId="{66C4CE45-8D5C-43A6-8322-2022DFC4221B}" type="presParOf" srcId="{1DDE2B77-9B81-4C3E-9820-E8C3A0049F68}" destId="{745B6D77-F38D-4375-82A9-F57DABB9E076}" srcOrd="1" destOrd="0" presId="urn:microsoft.com/office/officeart/2005/8/layout/process3"/>
    <dgm:cxn modelId="{483F2DAB-F345-49E3-9B2C-41FC337D110E}" type="presParOf" srcId="{745B6D77-F38D-4375-82A9-F57DABB9E076}" destId="{042C0D57-F02B-4C63-AD9F-0282E99CCD7C}" srcOrd="0" destOrd="0" presId="urn:microsoft.com/office/officeart/2005/8/layout/process3"/>
    <dgm:cxn modelId="{767D24BB-C96F-45EF-BF9F-484AD8884C57}" type="presParOf" srcId="{1DDE2B77-9B81-4C3E-9820-E8C3A0049F68}" destId="{CE5C04FC-A682-4B39-B485-5B98FE361552}" srcOrd="2" destOrd="0" presId="urn:microsoft.com/office/officeart/2005/8/layout/process3"/>
    <dgm:cxn modelId="{37519915-0480-4072-8BD8-B7F823BBD61F}" type="presParOf" srcId="{CE5C04FC-A682-4B39-B485-5B98FE361552}" destId="{605D30C2-A276-4C44-808B-2B557CEB1F16}" srcOrd="0" destOrd="0" presId="urn:microsoft.com/office/officeart/2005/8/layout/process3"/>
    <dgm:cxn modelId="{653EA129-1561-4511-A0F3-E30BDD5CADC4}" type="presParOf" srcId="{CE5C04FC-A682-4B39-B485-5B98FE361552}" destId="{201665D7-2FD5-40FD-A8BD-B5D1E8892BC6}" srcOrd="1" destOrd="0" presId="urn:microsoft.com/office/officeart/2005/8/layout/process3"/>
    <dgm:cxn modelId="{B525DA12-347F-4F41-B2DD-2524AC597F3F}" type="presParOf" srcId="{CE5C04FC-A682-4B39-B485-5B98FE361552}" destId="{933CCED5-3293-499E-8BD4-DE40FFB6BF35}" srcOrd="2" destOrd="0" presId="urn:microsoft.com/office/officeart/2005/8/layout/process3"/>
    <dgm:cxn modelId="{19E538F8-550A-4515-B3D9-A72E33D63363}" type="presParOf" srcId="{1DDE2B77-9B81-4C3E-9820-E8C3A0049F68}" destId="{E5862A6E-DAE4-4DBC-ABF6-1C0AB31DB13E}" srcOrd="3" destOrd="0" presId="urn:microsoft.com/office/officeart/2005/8/layout/process3"/>
    <dgm:cxn modelId="{C970217B-F4F7-43EA-9BA8-ECE52EB33A28}" type="presParOf" srcId="{E5862A6E-DAE4-4DBC-ABF6-1C0AB31DB13E}" destId="{1438E465-BDC3-4E06-AC2D-6765C331DD71}" srcOrd="0" destOrd="0" presId="urn:microsoft.com/office/officeart/2005/8/layout/process3"/>
    <dgm:cxn modelId="{8FB47E41-4B18-4476-9D72-A846625D6E19}" type="presParOf" srcId="{1DDE2B77-9B81-4C3E-9820-E8C3A0049F68}" destId="{66FD3793-7C07-4209-80B0-AF66AE0EFFCC}" srcOrd="4" destOrd="0" presId="urn:microsoft.com/office/officeart/2005/8/layout/process3"/>
    <dgm:cxn modelId="{098A730C-CFA8-4595-9228-E7E735795A05}" type="presParOf" srcId="{66FD3793-7C07-4209-80B0-AF66AE0EFFCC}" destId="{81746DA2-D69D-445C-A968-689B520B2EA3}" srcOrd="0" destOrd="0" presId="urn:microsoft.com/office/officeart/2005/8/layout/process3"/>
    <dgm:cxn modelId="{8744327A-945E-4250-8300-E802B4045790}" type="presParOf" srcId="{66FD3793-7C07-4209-80B0-AF66AE0EFFCC}" destId="{371D6A32-DBCF-4D3C-A869-098608B66D52}" srcOrd="1" destOrd="0" presId="urn:microsoft.com/office/officeart/2005/8/layout/process3"/>
    <dgm:cxn modelId="{416D9A8C-C228-4096-B43F-C9B9A48890F3}" type="presParOf" srcId="{66FD3793-7C07-4209-80B0-AF66AE0EFFCC}" destId="{2424F8C1-A343-4C8C-8590-E6AE5FE71E85}" srcOrd="2" destOrd="0" presId="urn:microsoft.com/office/officeart/2005/8/layout/process3"/>
    <dgm:cxn modelId="{70DAFD77-A156-41B6-A16F-41709194FDAC}" type="presParOf" srcId="{1DDE2B77-9B81-4C3E-9820-E8C3A0049F68}" destId="{7E2A63E5-1819-454A-9648-1E8E03D01883}" srcOrd="5" destOrd="0" presId="urn:microsoft.com/office/officeart/2005/8/layout/process3"/>
    <dgm:cxn modelId="{30A14A76-6B49-4FE4-B351-AEE589D8E4AE}" type="presParOf" srcId="{7E2A63E5-1819-454A-9648-1E8E03D01883}" destId="{0A12476A-9272-41EC-86CD-CAB8511ACC76}" srcOrd="0" destOrd="0" presId="urn:microsoft.com/office/officeart/2005/8/layout/process3"/>
    <dgm:cxn modelId="{06F18759-1388-4E0B-8A73-C0970BBDC36C}" type="presParOf" srcId="{1DDE2B77-9B81-4C3E-9820-E8C3A0049F68}" destId="{641CAD1B-F428-45E9-BAFC-9053837761A7}" srcOrd="6" destOrd="0" presId="urn:microsoft.com/office/officeart/2005/8/layout/process3"/>
    <dgm:cxn modelId="{159E03AB-642D-4B07-860E-442478DC667A}" type="presParOf" srcId="{641CAD1B-F428-45E9-BAFC-9053837761A7}" destId="{51C6ED89-F137-4157-9B27-43654004F552}" srcOrd="0" destOrd="0" presId="urn:microsoft.com/office/officeart/2005/8/layout/process3"/>
    <dgm:cxn modelId="{D995017B-2CA3-4D8E-86A2-0F1EA3D4A173}" type="presParOf" srcId="{641CAD1B-F428-45E9-BAFC-9053837761A7}" destId="{706270CF-65BB-4132-B33D-8F6227F3B02D}" srcOrd="1" destOrd="0" presId="urn:microsoft.com/office/officeart/2005/8/layout/process3"/>
    <dgm:cxn modelId="{D7D5CC29-7FD2-4401-A0AB-778403A4ADEC}" type="presParOf" srcId="{641CAD1B-F428-45E9-BAFC-9053837761A7}" destId="{CF137AF4-32E2-434F-9594-E5E8C7FB49AE}" srcOrd="2" destOrd="0" presId="urn:microsoft.com/office/officeart/2005/8/layout/process3"/>
    <dgm:cxn modelId="{8D80292A-EA0E-4F70-BE28-33B08515B571}" type="presParOf" srcId="{1DDE2B77-9B81-4C3E-9820-E8C3A0049F68}" destId="{7104E610-05C6-424C-8F68-B6D4B54315DF}" srcOrd="7" destOrd="0" presId="urn:microsoft.com/office/officeart/2005/8/layout/process3"/>
    <dgm:cxn modelId="{292CCC44-C841-4E43-BF89-9B30502E583C}" type="presParOf" srcId="{7104E610-05C6-424C-8F68-B6D4B54315DF}" destId="{4EE5C5E1-8F67-4FAE-A795-576577A768DD}" srcOrd="0" destOrd="0" presId="urn:microsoft.com/office/officeart/2005/8/layout/process3"/>
    <dgm:cxn modelId="{330FEF49-A100-4C97-A00E-7C0EFFAA841B}" type="presParOf" srcId="{1DDE2B77-9B81-4C3E-9820-E8C3A0049F68}" destId="{7AC90F33-44A8-4A70-AC71-E5814D25D45D}" srcOrd="8" destOrd="0" presId="urn:microsoft.com/office/officeart/2005/8/layout/process3"/>
    <dgm:cxn modelId="{F3AA8022-65E6-4A86-A32A-797CABCE47C2}" type="presParOf" srcId="{7AC90F33-44A8-4A70-AC71-E5814D25D45D}" destId="{F40680E6-92FE-4AE4-9B5C-32FC7E4CE8E3}" srcOrd="0" destOrd="0" presId="urn:microsoft.com/office/officeart/2005/8/layout/process3"/>
    <dgm:cxn modelId="{E61172BD-5316-430F-A0BE-ADF07C08FF97}" type="presParOf" srcId="{7AC90F33-44A8-4A70-AC71-E5814D25D45D}" destId="{FA9522F4-5287-45C7-89A7-8F58769C93B1}" srcOrd="1" destOrd="0" presId="urn:microsoft.com/office/officeart/2005/8/layout/process3"/>
    <dgm:cxn modelId="{D9FCC297-199F-4CA2-B43E-4CFA6B2F528A}" type="presParOf" srcId="{7AC90F33-44A8-4A70-AC71-E5814D25D45D}" destId="{7B82DEC9-A637-4926-BC1B-07FE772AEB2B}"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C0B14E-AEA6-48D3-A387-ED4A3A3BF840}" type="doc">
      <dgm:prSet loTypeId="urn:microsoft.com/office/officeart/2016/7/layout/AccentHomeChevronProcess" loCatId="process" qsTypeId="urn:microsoft.com/office/officeart/2005/8/quickstyle/simple1" qsCatId="simple" csTypeId="urn:microsoft.com/office/officeart/2018/5/colors/Iconchunking_coloredoutline_colorful1" csCatId="colorful" phldr="1"/>
      <dgm:spPr/>
      <dgm:t>
        <a:bodyPr/>
        <a:lstStyle/>
        <a:p>
          <a:endParaRPr lang="en-US"/>
        </a:p>
      </dgm:t>
    </dgm:pt>
    <dgm:pt modelId="{AACEAFD5-63CF-4AFC-B46F-BE086C5D447C}">
      <dgm:prSet phldrT="[Text]"/>
      <dgm:spPr>
        <a:solidFill>
          <a:schemeClr val="accent1"/>
        </a:solidFill>
        <a:ln>
          <a:solidFill>
            <a:schemeClr val="accent1"/>
          </a:solidFill>
        </a:ln>
      </dgm:spPr>
      <dgm:t>
        <a:bodyPr/>
        <a:lstStyle/>
        <a:p>
          <a:r>
            <a:rPr lang="en-US" b="1" dirty="0">
              <a:effectLst>
                <a:outerShdw blurRad="50800" dist="38100" dir="2700000" algn="tl" rotWithShape="0">
                  <a:schemeClr val="tx1">
                    <a:alpha val="50000"/>
                  </a:schemeClr>
                </a:outerShdw>
              </a:effectLst>
              <a:latin typeface="+mj-lt"/>
            </a:rPr>
            <a:t>Sept-Nov</a:t>
          </a:r>
        </a:p>
      </dgm:t>
    </dgm:pt>
    <dgm:pt modelId="{7A0BD8EC-BB4A-4912-A54E-6F39B681264E}" type="parTrans" cxnId="{AE101ABC-7EA3-4444-A576-8AB15A371C84}">
      <dgm:prSet/>
      <dgm:spPr/>
      <dgm:t>
        <a:bodyPr/>
        <a:lstStyle/>
        <a:p>
          <a:endParaRPr lang="en-US"/>
        </a:p>
      </dgm:t>
    </dgm:pt>
    <dgm:pt modelId="{7A8D4B4D-06E9-4958-810D-A6226B6AC588}" type="sibTrans" cxnId="{AE101ABC-7EA3-4444-A576-8AB15A371C84}">
      <dgm:prSet/>
      <dgm:spPr/>
      <dgm:t>
        <a:bodyPr/>
        <a:lstStyle/>
        <a:p>
          <a:endParaRPr lang="en-US"/>
        </a:p>
      </dgm:t>
    </dgm:pt>
    <dgm:pt modelId="{D71FC021-6A65-44D1-95B9-0E6C89079866}">
      <dgm:prSet phldrT="[Text]"/>
      <dgm:spPr>
        <a:solidFill>
          <a:schemeClr val="accent3"/>
        </a:solidFill>
        <a:ln>
          <a:solidFill>
            <a:schemeClr val="accent3"/>
          </a:solidFill>
        </a:ln>
      </dgm:spPr>
      <dgm:t>
        <a:bodyPr/>
        <a:lstStyle/>
        <a:p>
          <a:r>
            <a:rPr lang="en-US" b="1" dirty="0">
              <a:effectLst>
                <a:outerShdw blurRad="50800" dist="38100" dir="2700000" algn="tl" rotWithShape="0">
                  <a:schemeClr val="tx1">
                    <a:alpha val="50000"/>
                  </a:schemeClr>
                </a:outerShdw>
              </a:effectLst>
              <a:latin typeface="+mj-lt"/>
            </a:rPr>
            <a:t>October-April</a:t>
          </a:r>
        </a:p>
      </dgm:t>
    </dgm:pt>
    <dgm:pt modelId="{862AAE39-3AAD-40E3-BA20-90187BD73242}" type="parTrans" cxnId="{53239C96-427C-420B-95DC-546F3B30ED65}">
      <dgm:prSet/>
      <dgm:spPr/>
      <dgm:t>
        <a:bodyPr/>
        <a:lstStyle/>
        <a:p>
          <a:endParaRPr lang="en-US"/>
        </a:p>
      </dgm:t>
    </dgm:pt>
    <dgm:pt modelId="{9B090D9D-470E-46E2-AABB-0368A52481AA}" type="sibTrans" cxnId="{53239C96-427C-420B-95DC-546F3B30ED65}">
      <dgm:prSet/>
      <dgm:spPr/>
      <dgm:t>
        <a:bodyPr/>
        <a:lstStyle/>
        <a:p>
          <a:endParaRPr lang="en-US"/>
        </a:p>
      </dgm:t>
    </dgm:pt>
    <dgm:pt modelId="{D07AD3FD-84FF-467E-9693-752776549C61}">
      <dgm:prSet phldrT="[Text]"/>
      <dgm:spPr>
        <a:solidFill>
          <a:schemeClr val="accent2"/>
        </a:solidFill>
        <a:ln>
          <a:solidFill>
            <a:schemeClr val="accent2"/>
          </a:solidFill>
        </a:ln>
      </dgm:spPr>
      <dgm:t>
        <a:bodyPr/>
        <a:lstStyle/>
        <a:p>
          <a:r>
            <a:rPr lang="en-US" b="1" dirty="0">
              <a:effectLst>
                <a:outerShdw blurRad="50800" dist="38100" dir="2700000" algn="tl" rotWithShape="0">
                  <a:schemeClr val="tx1">
                    <a:alpha val="50000"/>
                  </a:schemeClr>
                </a:outerShdw>
              </a:effectLst>
              <a:latin typeface="+mj-lt"/>
            </a:rPr>
            <a:t>Sept-Nov</a:t>
          </a:r>
        </a:p>
      </dgm:t>
    </dgm:pt>
    <dgm:pt modelId="{A8C9B7A9-BC2A-4753-B7F0-F2E361D95520}" type="sibTrans" cxnId="{55492768-9A5E-4F74-AC7C-959C5C24EFD3}">
      <dgm:prSet/>
      <dgm:spPr/>
      <dgm:t>
        <a:bodyPr/>
        <a:lstStyle/>
        <a:p>
          <a:endParaRPr lang="en-US"/>
        </a:p>
      </dgm:t>
    </dgm:pt>
    <dgm:pt modelId="{7B691773-F524-4FAD-A272-BDF0B0C4370A}" type="parTrans" cxnId="{55492768-9A5E-4F74-AC7C-959C5C24EFD3}">
      <dgm:prSet/>
      <dgm:spPr/>
      <dgm:t>
        <a:bodyPr/>
        <a:lstStyle/>
        <a:p>
          <a:endParaRPr lang="en-US"/>
        </a:p>
      </dgm:t>
    </dgm:pt>
    <dgm:pt modelId="{32CCB050-072A-41BF-BE1B-388CF53E5629}">
      <dgm:prSet/>
      <dgm:spPr>
        <a:solidFill>
          <a:schemeClr val="accent4"/>
        </a:solidFill>
        <a:ln>
          <a:solidFill>
            <a:schemeClr val="accent4"/>
          </a:solidFill>
        </a:ln>
      </dgm:spPr>
      <dgm:t>
        <a:bodyPr/>
        <a:lstStyle/>
        <a:p>
          <a:r>
            <a:rPr lang="en-US" b="1" dirty="0">
              <a:effectLst>
                <a:outerShdw blurRad="50800" dist="38100" dir="2700000" algn="tl" rotWithShape="0">
                  <a:schemeClr val="tx1">
                    <a:alpha val="50000"/>
                  </a:schemeClr>
                </a:outerShdw>
              </a:effectLst>
              <a:latin typeface="+mj-lt"/>
            </a:rPr>
            <a:t>Nov-May</a:t>
          </a:r>
          <a:endParaRPr lang="ru-RU" b="1" dirty="0">
            <a:effectLst>
              <a:outerShdw blurRad="50800" dist="38100" dir="2700000" algn="tl" rotWithShape="0">
                <a:schemeClr val="tx1">
                  <a:alpha val="50000"/>
                </a:schemeClr>
              </a:outerShdw>
            </a:effectLst>
            <a:latin typeface="+mj-lt"/>
          </a:endParaRPr>
        </a:p>
      </dgm:t>
    </dgm:pt>
    <dgm:pt modelId="{B301371B-A53D-4B79-8B8D-7B304894442B}" type="parTrans" cxnId="{042E0AE1-6450-410A-B96E-AFBADB139BEA}">
      <dgm:prSet/>
      <dgm:spPr/>
      <dgm:t>
        <a:bodyPr/>
        <a:lstStyle/>
        <a:p>
          <a:endParaRPr lang="ru-RU"/>
        </a:p>
      </dgm:t>
    </dgm:pt>
    <dgm:pt modelId="{BF05D8EE-4413-4737-8721-DAF10D6CAB04}" type="sibTrans" cxnId="{042E0AE1-6450-410A-B96E-AFBADB139BEA}">
      <dgm:prSet/>
      <dgm:spPr/>
      <dgm:t>
        <a:bodyPr/>
        <a:lstStyle/>
        <a:p>
          <a:endParaRPr lang="ru-RU"/>
        </a:p>
      </dgm:t>
    </dgm:pt>
    <dgm:pt modelId="{9E838AE2-4659-4603-ABC8-58DF4222C0D4}">
      <dgm:prSet/>
      <dgm:spPr>
        <a:solidFill>
          <a:schemeClr val="accent5"/>
        </a:solidFill>
        <a:ln>
          <a:solidFill>
            <a:schemeClr val="accent5"/>
          </a:solidFill>
        </a:ln>
      </dgm:spPr>
      <dgm:t>
        <a:bodyPr/>
        <a:lstStyle/>
        <a:p>
          <a:r>
            <a:rPr lang="en-US" b="1" dirty="0">
              <a:effectLst>
                <a:outerShdw blurRad="50800" dist="38100" dir="2700000" algn="tl" rotWithShape="0">
                  <a:schemeClr val="tx1">
                    <a:alpha val="50000"/>
                  </a:schemeClr>
                </a:outerShdw>
              </a:effectLst>
              <a:latin typeface="+mj-lt"/>
            </a:rPr>
            <a:t>May-June and FY24</a:t>
          </a:r>
          <a:endParaRPr lang="ru-RU" b="1" dirty="0">
            <a:effectLst>
              <a:outerShdw blurRad="50800" dist="38100" dir="2700000" algn="tl" rotWithShape="0">
                <a:schemeClr val="tx1">
                  <a:alpha val="50000"/>
                </a:schemeClr>
              </a:outerShdw>
            </a:effectLst>
            <a:latin typeface="+mj-lt"/>
          </a:endParaRPr>
        </a:p>
      </dgm:t>
    </dgm:pt>
    <dgm:pt modelId="{5FC53805-9431-4BC8-ADB9-DABF59DE31C7}" type="parTrans" cxnId="{CF54291C-AAFD-4FA4-9A16-20CE892BA907}">
      <dgm:prSet/>
      <dgm:spPr/>
      <dgm:t>
        <a:bodyPr/>
        <a:lstStyle/>
        <a:p>
          <a:endParaRPr lang="ru-RU"/>
        </a:p>
      </dgm:t>
    </dgm:pt>
    <dgm:pt modelId="{61F1BCD3-232D-4C03-B56C-182BCB6108CD}" type="sibTrans" cxnId="{CF54291C-AAFD-4FA4-9A16-20CE892BA907}">
      <dgm:prSet/>
      <dgm:spPr/>
      <dgm:t>
        <a:bodyPr/>
        <a:lstStyle/>
        <a:p>
          <a:endParaRPr lang="ru-RU"/>
        </a:p>
      </dgm:t>
    </dgm:pt>
    <dgm:pt modelId="{594BF422-752C-42F3-A230-3D0E6AE9A886}" type="pres">
      <dgm:prSet presAssocID="{55C0B14E-AEA6-48D3-A387-ED4A3A3BF840}" presName="Name0" presStyleCnt="0">
        <dgm:presLayoutVars>
          <dgm:animLvl val="lvl"/>
          <dgm:resizeHandles val="exact"/>
        </dgm:presLayoutVars>
      </dgm:prSet>
      <dgm:spPr/>
    </dgm:pt>
    <dgm:pt modelId="{F6A1B9E0-4B4A-47A4-A011-67526CEEA770}" type="pres">
      <dgm:prSet presAssocID="{AACEAFD5-63CF-4AFC-B46F-BE086C5D447C}" presName="composite" presStyleCnt="0"/>
      <dgm:spPr/>
    </dgm:pt>
    <dgm:pt modelId="{FA4E6E73-A3C8-4495-927B-8AADA5A74297}" type="pres">
      <dgm:prSet presAssocID="{AACEAFD5-63CF-4AFC-B46F-BE086C5D447C}" presName="L" presStyleLbl="solidFgAcc1" presStyleIdx="0" presStyleCnt="5">
        <dgm:presLayoutVars>
          <dgm:chMax val="0"/>
          <dgm:chPref val="0"/>
        </dgm:presLayoutVars>
      </dgm:prSet>
      <dgm:spPr>
        <a:ln>
          <a:solidFill>
            <a:schemeClr val="accent1"/>
          </a:solidFill>
        </a:ln>
      </dgm:spPr>
    </dgm:pt>
    <dgm:pt modelId="{CA3A6A4E-2D39-41D2-A6B1-B590D0C452D2}" type="pres">
      <dgm:prSet presAssocID="{AACEAFD5-63CF-4AFC-B46F-BE086C5D447C}" presName="parTx" presStyleLbl="alignNode1" presStyleIdx="0" presStyleCnt="5" custLinFactNeighborX="569">
        <dgm:presLayoutVars>
          <dgm:chMax val="0"/>
          <dgm:chPref val="0"/>
          <dgm:bulletEnabled val="1"/>
        </dgm:presLayoutVars>
      </dgm:prSet>
      <dgm:spPr/>
    </dgm:pt>
    <dgm:pt modelId="{810D7AA7-A541-4507-BE7F-36CCF210089F}" type="pres">
      <dgm:prSet presAssocID="{AACEAFD5-63CF-4AFC-B46F-BE086C5D447C}" presName="desTx" presStyleLbl="revTx" presStyleIdx="0" presStyleCnt="5">
        <dgm:presLayoutVars>
          <dgm:chMax val="0"/>
          <dgm:chPref val="0"/>
          <dgm:bulletEnabled val="1"/>
        </dgm:presLayoutVars>
      </dgm:prSet>
      <dgm:spPr/>
    </dgm:pt>
    <dgm:pt modelId="{4F7CDD44-32F1-4759-861F-8DABEBBA8D89}" type="pres">
      <dgm:prSet presAssocID="{AACEAFD5-63CF-4AFC-B46F-BE086C5D447C}" presName="EmptyPlaceHolder" presStyleCnt="0"/>
      <dgm:spPr/>
    </dgm:pt>
    <dgm:pt modelId="{C9A9B9EA-6A1D-4A13-9C7F-C112F25D2888}" type="pres">
      <dgm:prSet presAssocID="{7A8D4B4D-06E9-4958-810D-A6226B6AC588}" presName="space" presStyleCnt="0"/>
      <dgm:spPr/>
    </dgm:pt>
    <dgm:pt modelId="{EC37843F-14A6-4E20-B7AE-2B086A8F5F45}" type="pres">
      <dgm:prSet presAssocID="{D07AD3FD-84FF-467E-9693-752776549C61}" presName="composite" presStyleCnt="0"/>
      <dgm:spPr/>
    </dgm:pt>
    <dgm:pt modelId="{E41E7729-FD3F-426D-804C-45BD60BD762D}" type="pres">
      <dgm:prSet presAssocID="{D07AD3FD-84FF-467E-9693-752776549C61}" presName="L" presStyleLbl="solidFgAcc1" presStyleIdx="1" presStyleCnt="5">
        <dgm:presLayoutVars>
          <dgm:chMax val="0"/>
          <dgm:chPref val="0"/>
        </dgm:presLayoutVars>
      </dgm:prSet>
      <dgm:spPr>
        <a:ln>
          <a:solidFill>
            <a:schemeClr val="accent2"/>
          </a:solidFill>
        </a:ln>
      </dgm:spPr>
    </dgm:pt>
    <dgm:pt modelId="{6C46E586-0364-4C52-98F9-74A7ACD803D1}" type="pres">
      <dgm:prSet presAssocID="{D07AD3FD-84FF-467E-9693-752776549C61}" presName="parTx" presStyleLbl="alignNode1" presStyleIdx="1" presStyleCnt="5">
        <dgm:presLayoutVars>
          <dgm:chMax val="0"/>
          <dgm:chPref val="0"/>
          <dgm:bulletEnabled val="1"/>
        </dgm:presLayoutVars>
      </dgm:prSet>
      <dgm:spPr/>
    </dgm:pt>
    <dgm:pt modelId="{5E07F9E4-149C-4A89-848F-4ABDD305F0C5}" type="pres">
      <dgm:prSet presAssocID="{D07AD3FD-84FF-467E-9693-752776549C61}" presName="desTx" presStyleLbl="revTx" presStyleIdx="1" presStyleCnt="5">
        <dgm:presLayoutVars>
          <dgm:chMax val="0"/>
          <dgm:chPref val="0"/>
          <dgm:bulletEnabled val="1"/>
        </dgm:presLayoutVars>
      </dgm:prSet>
      <dgm:spPr/>
    </dgm:pt>
    <dgm:pt modelId="{2928FCAD-BE3F-45AC-93A5-FD98F8A50E00}" type="pres">
      <dgm:prSet presAssocID="{D07AD3FD-84FF-467E-9693-752776549C61}" presName="EmptyPlaceHolder" presStyleCnt="0"/>
      <dgm:spPr/>
    </dgm:pt>
    <dgm:pt modelId="{C2DF8D93-19C7-4E07-BCAF-9FAAB62C8CF2}" type="pres">
      <dgm:prSet presAssocID="{A8C9B7A9-BC2A-4753-B7F0-F2E361D95520}" presName="space" presStyleCnt="0"/>
      <dgm:spPr/>
    </dgm:pt>
    <dgm:pt modelId="{86E313B1-36D3-44D7-907E-22A08CB8E9CC}" type="pres">
      <dgm:prSet presAssocID="{D71FC021-6A65-44D1-95B9-0E6C89079866}" presName="composite" presStyleCnt="0"/>
      <dgm:spPr/>
    </dgm:pt>
    <dgm:pt modelId="{473F2067-7126-4D56-A328-5A8CFD3D8D52}" type="pres">
      <dgm:prSet presAssocID="{D71FC021-6A65-44D1-95B9-0E6C89079866}" presName="L" presStyleLbl="solidFgAcc1" presStyleIdx="2" presStyleCnt="5">
        <dgm:presLayoutVars>
          <dgm:chMax val="0"/>
          <dgm:chPref val="0"/>
        </dgm:presLayoutVars>
      </dgm:prSet>
      <dgm:spPr>
        <a:ln>
          <a:solidFill>
            <a:schemeClr val="accent3"/>
          </a:solidFill>
        </a:ln>
      </dgm:spPr>
    </dgm:pt>
    <dgm:pt modelId="{7A0B5EFC-88FB-4ED5-994F-D5F6584C2293}" type="pres">
      <dgm:prSet presAssocID="{D71FC021-6A65-44D1-95B9-0E6C89079866}" presName="parTx" presStyleLbl="alignNode1" presStyleIdx="2" presStyleCnt="5">
        <dgm:presLayoutVars>
          <dgm:chMax val="0"/>
          <dgm:chPref val="0"/>
          <dgm:bulletEnabled val="1"/>
        </dgm:presLayoutVars>
      </dgm:prSet>
      <dgm:spPr/>
    </dgm:pt>
    <dgm:pt modelId="{FD7B29F2-0D66-4B4B-BC8A-82DA23575305}" type="pres">
      <dgm:prSet presAssocID="{D71FC021-6A65-44D1-95B9-0E6C89079866}" presName="desTx" presStyleLbl="revTx" presStyleIdx="2" presStyleCnt="5">
        <dgm:presLayoutVars>
          <dgm:chMax val="0"/>
          <dgm:chPref val="0"/>
          <dgm:bulletEnabled val="1"/>
        </dgm:presLayoutVars>
      </dgm:prSet>
      <dgm:spPr/>
    </dgm:pt>
    <dgm:pt modelId="{BABAA172-7B81-4C6B-BCF2-4572322515C5}" type="pres">
      <dgm:prSet presAssocID="{D71FC021-6A65-44D1-95B9-0E6C89079866}" presName="EmptyPlaceHolder" presStyleCnt="0"/>
      <dgm:spPr/>
    </dgm:pt>
    <dgm:pt modelId="{F5592489-4EC4-4CD3-8C9F-861313656D99}" type="pres">
      <dgm:prSet presAssocID="{9B090D9D-470E-46E2-AABB-0368A52481AA}" presName="space" presStyleCnt="0"/>
      <dgm:spPr/>
    </dgm:pt>
    <dgm:pt modelId="{62262EA1-D674-4DE8-B444-FEC3F6748520}" type="pres">
      <dgm:prSet presAssocID="{32CCB050-072A-41BF-BE1B-388CF53E5629}" presName="composite" presStyleCnt="0"/>
      <dgm:spPr/>
    </dgm:pt>
    <dgm:pt modelId="{7BF6E820-C6E3-4E2C-BB23-ADF9AD641C6B}" type="pres">
      <dgm:prSet presAssocID="{32CCB050-072A-41BF-BE1B-388CF53E5629}" presName="L" presStyleLbl="solidFgAcc1" presStyleIdx="3" presStyleCnt="5">
        <dgm:presLayoutVars>
          <dgm:chMax val="0"/>
          <dgm:chPref val="0"/>
        </dgm:presLayoutVars>
      </dgm:prSet>
      <dgm:spPr>
        <a:ln>
          <a:solidFill>
            <a:schemeClr val="accent4"/>
          </a:solidFill>
        </a:ln>
      </dgm:spPr>
    </dgm:pt>
    <dgm:pt modelId="{B8046455-4EBB-40A8-838B-B584850A8B8E}" type="pres">
      <dgm:prSet presAssocID="{32CCB050-072A-41BF-BE1B-388CF53E5629}" presName="parTx" presStyleLbl="alignNode1" presStyleIdx="3" presStyleCnt="5">
        <dgm:presLayoutVars>
          <dgm:chMax val="0"/>
          <dgm:chPref val="0"/>
          <dgm:bulletEnabled val="1"/>
        </dgm:presLayoutVars>
      </dgm:prSet>
      <dgm:spPr/>
    </dgm:pt>
    <dgm:pt modelId="{1D84544C-5924-422B-9546-A86AE4927E4C}" type="pres">
      <dgm:prSet presAssocID="{32CCB050-072A-41BF-BE1B-388CF53E5629}" presName="desTx" presStyleLbl="revTx" presStyleIdx="3" presStyleCnt="5">
        <dgm:presLayoutVars>
          <dgm:chMax val="0"/>
          <dgm:chPref val="0"/>
          <dgm:bulletEnabled val="1"/>
        </dgm:presLayoutVars>
      </dgm:prSet>
      <dgm:spPr/>
    </dgm:pt>
    <dgm:pt modelId="{ED05E404-1B63-4FC9-A7B8-277860DEBCD0}" type="pres">
      <dgm:prSet presAssocID="{32CCB050-072A-41BF-BE1B-388CF53E5629}" presName="EmptyPlaceHolder" presStyleCnt="0"/>
      <dgm:spPr/>
    </dgm:pt>
    <dgm:pt modelId="{AB144E95-E2AA-430B-870C-A44D04CCB5A8}" type="pres">
      <dgm:prSet presAssocID="{BF05D8EE-4413-4737-8721-DAF10D6CAB04}" presName="space" presStyleCnt="0"/>
      <dgm:spPr/>
    </dgm:pt>
    <dgm:pt modelId="{D0A9E9B9-B6D2-49AA-91D6-7CE223E637D0}" type="pres">
      <dgm:prSet presAssocID="{9E838AE2-4659-4603-ABC8-58DF4222C0D4}" presName="composite" presStyleCnt="0"/>
      <dgm:spPr/>
    </dgm:pt>
    <dgm:pt modelId="{0EE416CF-D8AE-41BD-BF35-9148040E1274}" type="pres">
      <dgm:prSet presAssocID="{9E838AE2-4659-4603-ABC8-58DF4222C0D4}" presName="L" presStyleLbl="solidFgAcc1" presStyleIdx="4" presStyleCnt="5">
        <dgm:presLayoutVars>
          <dgm:chMax val="0"/>
          <dgm:chPref val="0"/>
        </dgm:presLayoutVars>
      </dgm:prSet>
      <dgm:spPr>
        <a:ln>
          <a:solidFill>
            <a:schemeClr val="accent5"/>
          </a:solidFill>
        </a:ln>
      </dgm:spPr>
    </dgm:pt>
    <dgm:pt modelId="{559A9A18-D6AE-4459-8C7F-A17CAB50744A}" type="pres">
      <dgm:prSet presAssocID="{9E838AE2-4659-4603-ABC8-58DF4222C0D4}" presName="parTx" presStyleLbl="alignNode1" presStyleIdx="4" presStyleCnt="5">
        <dgm:presLayoutVars>
          <dgm:chMax val="0"/>
          <dgm:chPref val="0"/>
          <dgm:bulletEnabled val="1"/>
        </dgm:presLayoutVars>
      </dgm:prSet>
      <dgm:spPr/>
    </dgm:pt>
    <dgm:pt modelId="{7F54B493-FCA8-4A1F-A2B1-FCB26CA9C396}" type="pres">
      <dgm:prSet presAssocID="{9E838AE2-4659-4603-ABC8-58DF4222C0D4}" presName="desTx" presStyleLbl="revTx" presStyleIdx="4" presStyleCnt="5">
        <dgm:presLayoutVars>
          <dgm:chMax val="0"/>
          <dgm:chPref val="0"/>
          <dgm:bulletEnabled val="1"/>
        </dgm:presLayoutVars>
      </dgm:prSet>
      <dgm:spPr/>
    </dgm:pt>
    <dgm:pt modelId="{D73F5E39-8993-4D6C-9D92-8E8F41E329B8}" type="pres">
      <dgm:prSet presAssocID="{9E838AE2-4659-4603-ABC8-58DF4222C0D4}" presName="EmptyPlaceHolder" presStyleCnt="0"/>
      <dgm:spPr/>
    </dgm:pt>
  </dgm:ptLst>
  <dgm:cxnLst>
    <dgm:cxn modelId="{CF54291C-AAFD-4FA4-9A16-20CE892BA907}" srcId="{55C0B14E-AEA6-48D3-A387-ED4A3A3BF840}" destId="{9E838AE2-4659-4603-ABC8-58DF4222C0D4}" srcOrd="4" destOrd="0" parTransId="{5FC53805-9431-4BC8-ADB9-DABF59DE31C7}" sibTransId="{61F1BCD3-232D-4C03-B56C-182BCB6108CD}"/>
    <dgm:cxn modelId="{6CDEA839-6538-453E-9113-58ECC65280CB}" type="presOf" srcId="{AACEAFD5-63CF-4AFC-B46F-BE086C5D447C}" destId="{CA3A6A4E-2D39-41D2-A6B1-B590D0C452D2}" srcOrd="0" destOrd="0" presId="urn:microsoft.com/office/officeart/2016/7/layout/AccentHomeChevronProcess"/>
    <dgm:cxn modelId="{55492768-9A5E-4F74-AC7C-959C5C24EFD3}" srcId="{55C0B14E-AEA6-48D3-A387-ED4A3A3BF840}" destId="{D07AD3FD-84FF-467E-9693-752776549C61}" srcOrd="1" destOrd="0" parTransId="{7B691773-F524-4FAD-A272-BDF0B0C4370A}" sibTransId="{A8C9B7A9-BC2A-4753-B7F0-F2E361D95520}"/>
    <dgm:cxn modelId="{219EA357-E48B-4A91-91A7-8282DFF10601}" type="presOf" srcId="{55C0B14E-AEA6-48D3-A387-ED4A3A3BF840}" destId="{594BF422-752C-42F3-A230-3D0E6AE9A886}" srcOrd="0" destOrd="0" presId="urn:microsoft.com/office/officeart/2016/7/layout/AccentHomeChevronProcess"/>
    <dgm:cxn modelId="{60399491-EC61-4ACD-870E-1A66600F3D26}" type="presOf" srcId="{D71FC021-6A65-44D1-95B9-0E6C89079866}" destId="{7A0B5EFC-88FB-4ED5-994F-D5F6584C2293}" srcOrd="0" destOrd="0" presId="urn:microsoft.com/office/officeart/2016/7/layout/AccentHomeChevronProcess"/>
    <dgm:cxn modelId="{53239C96-427C-420B-95DC-546F3B30ED65}" srcId="{55C0B14E-AEA6-48D3-A387-ED4A3A3BF840}" destId="{D71FC021-6A65-44D1-95B9-0E6C89079866}" srcOrd="2" destOrd="0" parTransId="{862AAE39-3AAD-40E3-BA20-90187BD73242}" sibTransId="{9B090D9D-470E-46E2-AABB-0368A52481AA}"/>
    <dgm:cxn modelId="{AE101ABC-7EA3-4444-A576-8AB15A371C84}" srcId="{55C0B14E-AEA6-48D3-A387-ED4A3A3BF840}" destId="{AACEAFD5-63CF-4AFC-B46F-BE086C5D447C}" srcOrd="0" destOrd="0" parTransId="{7A0BD8EC-BB4A-4912-A54E-6F39B681264E}" sibTransId="{7A8D4B4D-06E9-4958-810D-A6226B6AC588}"/>
    <dgm:cxn modelId="{665C05C7-3CB0-428C-B457-E59A0AF60DA1}" type="presOf" srcId="{D07AD3FD-84FF-467E-9693-752776549C61}" destId="{6C46E586-0364-4C52-98F9-74A7ACD803D1}" srcOrd="0" destOrd="0" presId="urn:microsoft.com/office/officeart/2016/7/layout/AccentHomeChevronProcess"/>
    <dgm:cxn modelId="{042E0AE1-6450-410A-B96E-AFBADB139BEA}" srcId="{55C0B14E-AEA6-48D3-A387-ED4A3A3BF840}" destId="{32CCB050-072A-41BF-BE1B-388CF53E5629}" srcOrd="3" destOrd="0" parTransId="{B301371B-A53D-4B79-8B8D-7B304894442B}" sibTransId="{BF05D8EE-4413-4737-8721-DAF10D6CAB04}"/>
    <dgm:cxn modelId="{DB636DF2-EC68-445F-B7E9-11D2D9235026}" type="presOf" srcId="{9E838AE2-4659-4603-ABC8-58DF4222C0D4}" destId="{559A9A18-D6AE-4459-8C7F-A17CAB50744A}" srcOrd="0" destOrd="0" presId="urn:microsoft.com/office/officeart/2016/7/layout/AccentHomeChevronProcess"/>
    <dgm:cxn modelId="{10122CFA-F2C6-4519-A06A-6ABCC8B80C59}" type="presOf" srcId="{32CCB050-072A-41BF-BE1B-388CF53E5629}" destId="{B8046455-4EBB-40A8-838B-B584850A8B8E}" srcOrd="0" destOrd="0" presId="urn:microsoft.com/office/officeart/2016/7/layout/AccentHomeChevronProcess"/>
    <dgm:cxn modelId="{C93892E1-28C0-4B75-A464-293C00708672}" type="presParOf" srcId="{594BF422-752C-42F3-A230-3D0E6AE9A886}" destId="{F6A1B9E0-4B4A-47A4-A011-67526CEEA770}" srcOrd="0" destOrd="0" presId="urn:microsoft.com/office/officeart/2016/7/layout/AccentHomeChevronProcess"/>
    <dgm:cxn modelId="{D5413575-9692-46A2-A045-9ED8482318DF}" type="presParOf" srcId="{F6A1B9E0-4B4A-47A4-A011-67526CEEA770}" destId="{FA4E6E73-A3C8-4495-927B-8AADA5A74297}" srcOrd="0" destOrd="0" presId="urn:microsoft.com/office/officeart/2016/7/layout/AccentHomeChevronProcess"/>
    <dgm:cxn modelId="{3303BDD6-668D-45F1-9491-4125E782D67C}" type="presParOf" srcId="{F6A1B9E0-4B4A-47A4-A011-67526CEEA770}" destId="{CA3A6A4E-2D39-41D2-A6B1-B590D0C452D2}" srcOrd="1" destOrd="0" presId="urn:microsoft.com/office/officeart/2016/7/layout/AccentHomeChevronProcess"/>
    <dgm:cxn modelId="{3BAD5A1C-162E-4722-B818-968C4083BECD}" type="presParOf" srcId="{F6A1B9E0-4B4A-47A4-A011-67526CEEA770}" destId="{810D7AA7-A541-4507-BE7F-36CCF210089F}" srcOrd="2" destOrd="0" presId="urn:microsoft.com/office/officeart/2016/7/layout/AccentHomeChevronProcess"/>
    <dgm:cxn modelId="{A3B267C1-BAFC-42F0-A63A-6491CFDC1ED2}" type="presParOf" srcId="{F6A1B9E0-4B4A-47A4-A011-67526CEEA770}" destId="{4F7CDD44-32F1-4759-861F-8DABEBBA8D89}" srcOrd="3" destOrd="0" presId="urn:microsoft.com/office/officeart/2016/7/layout/AccentHomeChevronProcess"/>
    <dgm:cxn modelId="{80CC9289-BA8F-4ED7-A4ED-9FA5EF71D964}" type="presParOf" srcId="{594BF422-752C-42F3-A230-3D0E6AE9A886}" destId="{C9A9B9EA-6A1D-4A13-9C7F-C112F25D2888}" srcOrd="1" destOrd="0" presId="urn:microsoft.com/office/officeart/2016/7/layout/AccentHomeChevronProcess"/>
    <dgm:cxn modelId="{5B7985CA-BC92-461D-A77E-E2320D4992D0}" type="presParOf" srcId="{594BF422-752C-42F3-A230-3D0E6AE9A886}" destId="{EC37843F-14A6-4E20-B7AE-2B086A8F5F45}" srcOrd="2" destOrd="0" presId="urn:microsoft.com/office/officeart/2016/7/layout/AccentHomeChevronProcess"/>
    <dgm:cxn modelId="{1996E4D7-D809-45CA-9DF0-561A93BDAFB1}" type="presParOf" srcId="{EC37843F-14A6-4E20-B7AE-2B086A8F5F45}" destId="{E41E7729-FD3F-426D-804C-45BD60BD762D}" srcOrd="0" destOrd="0" presId="urn:microsoft.com/office/officeart/2016/7/layout/AccentHomeChevronProcess"/>
    <dgm:cxn modelId="{16E53752-1AB8-4CD2-BFD6-85C0CDA26E1B}" type="presParOf" srcId="{EC37843F-14A6-4E20-B7AE-2B086A8F5F45}" destId="{6C46E586-0364-4C52-98F9-74A7ACD803D1}" srcOrd="1" destOrd="0" presId="urn:microsoft.com/office/officeart/2016/7/layout/AccentHomeChevronProcess"/>
    <dgm:cxn modelId="{FAC2F23D-E510-4342-91C3-FCAB11B207C0}" type="presParOf" srcId="{EC37843F-14A6-4E20-B7AE-2B086A8F5F45}" destId="{5E07F9E4-149C-4A89-848F-4ABDD305F0C5}" srcOrd="2" destOrd="0" presId="urn:microsoft.com/office/officeart/2016/7/layout/AccentHomeChevronProcess"/>
    <dgm:cxn modelId="{3843A525-0A63-4743-B0E8-0F795D54B4E4}" type="presParOf" srcId="{EC37843F-14A6-4E20-B7AE-2B086A8F5F45}" destId="{2928FCAD-BE3F-45AC-93A5-FD98F8A50E00}" srcOrd="3" destOrd="0" presId="urn:microsoft.com/office/officeart/2016/7/layout/AccentHomeChevronProcess"/>
    <dgm:cxn modelId="{D179D84E-BE2C-46EF-8594-412D3A7F9213}" type="presParOf" srcId="{594BF422-752C-42F3-A230-3D0E6AE9A886}" destId="{C2DF8D93-19C7-4E07-BCAF-9FAAB62C8CF2}" srcOrd="3" destOrd="0" presId="urn:microsoft.com/office/officeart/2016/7/layout/AccentHomeChevronProcess"/>
    <dgm:cxn modelId="{D8554B98-FAA7-4800-BB76-916BA7A2B10E}" type="presParOf" srcId="{594BF422-752C-42F3-A230-3D0E6AE9A886}" destId="{86E313B1-36D3-44D7-907E-22A08CB8E9CC}" srcOrd="4" destOrd="0" presId="urn:microsoft.com/office/officeart/2016/7/layout/AccentHomeChevronProcess"/>
    <dgm:cxn modelId="{19D10FBF-8E65-4EB5-9B54-54A271982B0D}" type="presParOf" srcId="{86E313B1-36D3-44D7-907E-22A08CB8E9CC}" destId="{473F2067-7126-4D56-A328-5A8CFD3D8D52}" srcOrd="0" destOrd="0" presId="urn:microsoft.com/office/officeart/2016/7/layout/AccentHomeChevronProcess"/>
    <dgm:cxn modelId="{11A73768-8587-4E2B-BDDA-6254211FDF2D}" type="presParOf" srcId="{86E313B1-36D3-44D7-907E-22A08CB8E9CC}" destId="{7A0B5EFC-88FB-4ED5-994F-D5F6584C2293}" srcOrd="1" destOrd="0" presId="urn:microsoft.com/office/officeart/2016/7/layout/AccentHomeChevronProcess"/>
    <dgm:cxn modelId="{522D3FED-6E8C-40DF-8BA8-A80510ACC48F}" type="presParOf" srcId="{86E313B1-36D3-44D7-907E-22A08CB8E9CC}" destId="{FD7B29F2-0D66-4B4B-BC8A-82DA23575305}" srcOrd="2" destOrd="0" presId="urn:microsoft.com/office/officeart/2016/7/layout/AccentHomeChevronProcess"/>
    <dgm:cxn modelId="{8075A955-4651-4DD2-B114-EB147BF378DF}" type="presParOf" srcId="{86E313B1-36D3-44D7-907E-22A08CB8E9CC}" destId="{BABAA172-7B81-4C6B-BCF2-4572322515C5}" srcOrd="3" destOrd="0" presId="urn:microsoft.com/office/officeart/2016/7/layout/AccentHomeChevronProcess"/>
    <dgm:cxn modelId="{76487C60-81CC-4808-A6F6-74C757E56AA2}" type="presParOf" srcId="{594BF422-752C-42F3-A230-3D0E6AE9A886}" destId="{F5592489-4EC4-4CD3-8C9F-861313656D99}" srcOrd="5" destOrd="0" presId="urn:microsoft.com/office/officeart/2016/7/layout/AccentHomeChevronProcess"/>
    <dgm:cxn modelId="{DF11AE77-7C6F-4023-B9CA-C466C92E9683}" type="presParOf" srcId="{594BF422-752C-42F3-A230-3D0E6AE9A886}" destId="{62262EA1-D674-4DE8-B444-FEC3F6748520}" srcOrd="6" destOrd="0" presId="urn:microsoft.com/office/officeart/2016/7/layout/AccentHomeChevronProcess"/>
    <dgm:cxn modelId="{18CDA0B2-B372-4A35-AE00-5304AC3837D3}" type="presParOf" srcId="{62262EA1-D674-4DE8-B444-FEC3F6748520}" destId="{7BF6E820-C6E3-4E2C-BB23-ADF9AD641C6B}" srcOrd="0" destOrd="0" presId="urn:microsoft.com/office/officeart/2016/7/layout/AccentHomeChevronProcess"/>
    <dgm:cxn modelId="{0DF47D5B-8611-4D8E-928B-AA2D5766C18B}" type="presParOf" srcId="{62262EA1-D674-4DE8-B444-FEC3F6748520}" destId="{B8046455-4EBB-40A8-838B-B584850A8B8E}" srcOrd="1" destOrd="0" presId="urn:microsoft.com/office/officeart/2016/7/layout/AccentHomeChevronProcess"/>
    <dgm:cxn modelId="{7C4A88D9-8926-4433-834A-47C1FDDF722F}" type="presParOf" srcId="{62262EA1-D674-4DE8-B444-FEC3F6748520}" destId="{1D84544C-5924-422B-9546-A86AE4927E4C}" srcOrd="2" destOrd="0" presId="urn:microsoft.com/office/officeart/2016/7/layout/AccentHomeChevronProcess"/>
    <dgm:cxn modelId="{43D30544-AB0A-43E8-A43D-B1F41277B0F8}" type="presParOf" srcId="{62262EA1-D674-4DE8-B444-FEC3F6748520}" destId="{ED05E404-1B63-4FC9-A7B8-277860DEBCD0}" srcOrd="3" destOrd="0" presId="urn:microsoft.com/office/officeart/2016/7/layout/AccentHomeChevronProcess"/>
    <dgm:cxn modelId="{6BC4A82E-C8CE-405D-BE38-CA09533ECB3A}" type="presParOf" srcId="{594BF422-752C-42F3-A230-3D0E6AE9A886}" destId="{AB144E95-E2AA-430B-870C-A44D04CCB5A8}" srcOrd="7" destOrd="0" presId="urn:microsoft.com/office/officeart/2016/7/layout/AccentHomeChevronProcess"/>
    <dgm:cxn modelId="{B07B5F95-29F3-4EBA-881F-2F9C82CD9290}" type="presParOf" srcId="{594BF422-752C-42F3-A230-3D0E6AE9A886}" destId="{D0A9E9B9-B6D2-49AA-91D6-7CE223E637D0}" srcOrd="8" destOrd="0" presId="urn:microsoft.com/office/officeart/2016/7/layout/AccentHomeChevronProcess"/>
    <dgm:cxn modelId="{6DCE379C-942E-4A9E-8128-B2C269A9781F}" type="presParOf" srcId="{D0A9E9B9-B6D2-49AA-91D6-7CE223E637D0}" destId="{0EE416CF-D8AE-41BD-BF35-9148040E1274}" srcOrd="0" destOrd="0" presId="urn:microsoft.com/office/officeart/2016/7/layout/AccentHomeChevronProcess"/>
    <dgm:cxn modelId="{FE2C896A-6834-4EDF-8664-05B479C8F0ED}" type="presParOf" srcId="{D0A9E9B9-B6D2-49AA-91D6-7CE223E637D0}" destId="{559A9A18-D6AE-4459-8C7F-A17CAB50744A}" srcOrd="1" destOrd="0" presId="urn:microsoft.com/office/officeart/2016/7/layout/AccentHomeChevronProcess"/>
    <dgm:cxn modelId="{10CD1AE1-F5D1-4C7E-9DFC-2BC8AB439A36}" type="presParOf" srcId="{D0A9E9B9-B6D2-49AA-91D6-7CE223E637D0}" destId="{7F54B493-FCA8-4A1F-A2B1-FCB26CA9C396}" srcOrd="2" destOrd="0" presId="urn:microsoft.com/office/officeart/2016/7/layout/AccentHomeChevronProcess"/>
    <dgm:cxn modelId="{3BA0BF32-4C4F-4617-8C77-FB7B13572D62}" type="presParOf" srcId="{D0A9E9B9-B6D2-49AA-91D6-7CE223E637D0}" destId="{D73F5E39-8993-4D6C-9D92-8E8F41E329B8}" srcOrd="3" destOrd="0" presId="urn:microsoft.com/office/officeart/2016/7/layout/AccentHomeChevron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9BBC9-E317-4806-876C-949058D8AD92}">
      <dsp:nvSpPr>
        <dsp:cNvPr id="0" name=""/>
        <dsp:cNvSpPr/>
      </dsp:nvSpPr>
      <dsp:spPr>
        <a:xfrm>
          <a:off x="0" y="0"/>
          <a:ext cx="1306494" cy="1306494"/>
        </a:xfrm>
        <a:prstGeom prst="quadArrow">
          <a:avLst>
            <a:gd name="adj1" fmla="val 2000"/>
            <a:gd name="adj2" fmla="val 4000"/>
            <a:gd name="adj3" fmla="val 5000"/>
          </a:avLst>
        </a:prstGeom>
        <a:solidFill>
          <a:srgbClr val="20422A"/>
        </a:solidFill>
        <a:ln>
          <a:noFill/>
        </a:ln>
        <a:effectLst/>
      </dsp:spPr>
      <dsp:style>
        <a:lnRef idx="0">
          <a:scrgbClr r="0" g="0" b="0"/>
        </a:lnRef>
        <a:fillRef idx="1">
          <a:scrgbClr r="0" g="0" b="0"/>
        </a:fillRef>
        <a:effectRef idx="0">
          <a:scrgbClr r="0" g="0" b="0"/>
        </a:effectRef>
        <a:fontRef idx="minor"/>
      </dsp:style>
    </dsp:sp>
    <dsp:sp modelId="{F702776B-F56B-454E-B297-0F0BA369F02B}">
      <dsp:nvSpPr>
        <dsp:cNvPr id="0" name=""/>
        <dsp:cNvSpPr/>
      </dsp:nvSpPr>
      <dsp:spPr>
        <a:xfrm>
          <a:off x="1055979" y="84922"/>
          <a:ext cx="522597" cy="522597"/>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081490" y="110433"/>
        <a:ext cx="471575" cy="471575"/>
      </dsp:txXfrm>
    </dsp:sp>
    <dsp:sp modelId="{27916BB6-D5BE-4C35-B2AC-9A010298C977}">
      <dsp:nvSpPr>
        <dsp:cNvPr id="0" name=""/>
        <dsp:cNvSpPr/>
      </dsp:nvSpPr>
      <dsp:spPr>
        <a:xfrm>
          <a:off x="1670031" y="84922"/>
          <a:ext cx="522597" cy="522597"/>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695542" y="110433"/>
        <a:ext cx="471575" cy="471575"/>
      </dsp:txXfrm>
    </dsp:sp>
    <dsp:sp modelId="{EAF3CECA-35D4-4408-9BE1-F30DEA09DC9E}">
      <dsp:nvSpPr>
        <dsp:cNvPr id="0" name=""/>
        <dsp:cNvSpPr/>
      </dsp:nvSpPr>
      <dsp:spPr>
        <a:xfrm>
          <a:off x="1055979" y="698974"/>
          <a:ext cx="522597" cy="522597"/>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081490" y="724485"/>
        <a:ext cx="471575" cy="471575"/>
      </dsp:txXfrm>
    </dsp:sp>
    <dsp:sp modelId="{9F4BC8ED-B73E-410B-B5C5-428FC01A6E51}">
      <dsp:nvSpPr>
        <dsp:cNvPr id="0" name=""/>
        <dsp:cNvSpPr/>
      </dsp:nvSpPr>
      <dsp:spPr>
        <a:xfrm>
          <a:off x="1670031" y="698974"/>
          <a:ext cx="522597" cy="522597"/>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1AC17-C7D1-4CF6-BC58-878F34F06B92}">
      <dsp:nvSpPr>
        <dsp:cNvPr id="0" name=""/>
        <dsp:cNvSpPr/>
      </dsp:nvSpPr>
      <dsp:spPr>
        <a:xfrm>
          <a:off x="754639" y="1477053"/>
          <a:ext cx="3353265" cy="2737907"/>
        </a:xfrm>
        <a:prstGeom prst="blockArc">
          <a:avLst>
            <a:gd name="adj1" fmla="val 12360125"/>
            <a:gd name="adj2" fmla="val 16753069"/>
            <a:gd name="adj3" fmla="val 4638"/>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1916CB9-BC49-4D24-B20F-7340F2BFBE73}">
      <dsp:nvSpPr>
        <dsp:cNvPr id="0" name=""/>
        <dsp:cNvSpPr/>
      </dsp:nvSpPr>
      <dsp:spPr>
        <a:xfrm>
          <a:off x="800673" y="-1859"/>
          <a:ext cx="3353265" cy="3030312"/>
        </a:xfrm>
        <a:prstGeom prst="blockArc">
          <a:avLst>
            <a:gd name="adj1" fmla="val 5092307"/>
            <a:gd name="adj2" fmla="val 9477271"/>
            <a:gd name="adj3" fmla="val 4638"/>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5FA6807-783E-4EB4-BA70-9244F1024CAE}">
      <dsp:nvSpPr>
        <dsp:cNvPr id="0" name=""/>
        <dsp:cNvSpPr/>
      </dsp:nvSpPr>
      <dsp:spPr>
        <a:xfrm>
          <a:off x="1169714" y="46659"/>
          <a:ext cx="3353265" cy="2950571"/>
        </a:xfrm>
        <a:prstGeom prst="blockArc">
          <a:avLst>
            <a:gd name="adj1" fmla="val 1303163"/>
            <a:gd name="adj2" fmla="val 5868812"/>
            <a:gd name="adj3" fmla="val 4638"/>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7AFB000-B151-4DCF-8662-F6A111FF2112}">
      <dsp:nvSpPr>
        <dsp:cNvPr id="0" name=""/>
        <dsp:cNvSpPr/>
      </dsp:nvSpPr>
      <dsp:spPr>
        <a:xfrm>
          <a:off x="1223207" y="1392130"/>
          <a:ext cx="3353265" cy="2923980"/>
        </a:xfrm>
        <a:prstGeom prst="blockArc">
          <a:avLst>
            <a:gd name="adj1" fmla="val 15765976"/>
            <a:gd name="adj2" fmla="val 20020900"/>
            <a:gd name="adj3" fmla="val 4638"/>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0ABED4B-957C-4727-B722-06A123800301}">
      <dsp:nvSpPr>
        <dsp:cNvPr id="0" name=""/>
        <dsp:cNvSpPr/>
      </dsp:nvSpPr>
      <dsp:spPr>
        <a:xfrm>
          <a:off x="1380276" y="1712586"/>
          <a:ext cx="2566574" cy="930645"/>
        </a:xfrm>
        <a:prstGeom prst="ellipse">
          <a:avLst/>
        </a:prstGeom>
        <a:no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Text" lastClr="000000"/>
              </a:solidFill>
              <a:latin typeface="Calibri "/>
            </a:rPr>
            <a:t>Successful Communication</a:t>
          </a:r>
        </a:p>
      </dsp:txBody>
      <dsp:txXfrm>
        <a:off x="1756142" y="1848876"/>
        <a:ext cx="1814842" cy="658065"/>
      </dsp:txXfrm>
    </dsp:sp>
    <dsp:sp modelId="{2B8335E0-BD72-43ED-9940-A0A88D4261F7}">
      <dsp:nvSpPr>
        <dsp:cNvPr id="0" name=""/>
        <dsp:cNvSpPr/>
      </dsp:nvSpPr>
      <dsp:spPr>
        <a:xfrm>
          <a:off x="1869103" y="689340"/>
          <a:ext cx="1649033" cy="1080136"/>
        </a:xfrm>
        <a:prstGeom prst="ellipse">
          <a:avLst/>
        </a:prstGeom>
        <a:solidFill>
          <a:schemeClr val="accent3">
            <a:lumMod val="75000"/>
          </a:schemeClr>
        </a:solidFill>
        <a:ln>
          <a:noFill/>
        </a:ln>
        <a:effectLst>
          <a:outerShdw blurRad="40000" dist="23000" dir="5400000" rotWithShape="0">
            <a:srgbClr val="000000">
              <a:alpha val="59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lumMod val="95000"/>
                </a:schemeClr>
              </a:solidFill>
              <a:latin typeface="Calibri "/>
            </a:rPr>
            <a:t>Message</a:t>
          </a:r>
        </a:p>
      </dsp:txBody>
      <dsp:txXfrm>
        <a:off x="2110598" y="847522"/>
        <a:ext cx="1166043" cy="763772"/>
      </dsp:txXfrm>
    </dsp:sp>
    <dsp:sp modelId="{DA924F9A-C4FB-4596-9B42-C2E729914AC6}">
      <dsp:nvSpPr>
        <dsp:cNvPr id="0" name=""/>
        <dsp:cNvSpPr/>
      </dsp:nvSpPr>
      <dsp:spPr>
        <a:xfrm>
          <a:off x="3482941" y="1587944"/>
          <a:ext cx="1769771" cy="1080136"/>
        </a:xfrm>
        <a:prstGeom prst="ellipse">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lumMod val="95000"/>
                </a:schemeClr>
              </a:solidFill>
              <a:latin typeface="Calibri "/>
            </a:rPr>
            <a:t>Disseminate</a:t>
          </a:r>
        </a:p>
      </dsp:txBody>
      <dsp:txXfrm>
        <a:off x="3742118" y="1746126"/>
        <a:ext cx="1251417" cy="763772"/>
      </dsp:txXfrm>
    </dsp:sp>
    <dsp:sp modelId="{01084F34-08AC-4C48-ABEE-4B0B9CDE0E11}">
      <dsp:nvSpPr>
        <dsp:cNvPr id="0" name=""/>
        <dsp:cNvSpPr/>
      </dsp:nvSpPr>
      <dsp:spPr>
        <a:xfrm>
          <a:off x="1799178" y="2604420"/>
          <a:ext cx="1649033" cy="1080136"/>
        </a:xfrm>
        <a:prstGeom prst="ellipse">
          <a:avLst/>
        </a:prstGeom>
        <a:solidFill>
          <a:schemeClr val="accent5">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lumMod val="95000"/>
                </a:schemeClr>
              </a:solidFill>
              <a:latin typeface="Calibri "/>
            </a:rPr>
            <a:t>Engage</a:t>
          </a:r>
        </a:p>
      </dsp:txBody>
      <dsp:txXfrm>
        <a:off x="2040673" y="2762602"/>
        <a:ext cx="1166043" cy="763772"/>
      </dsp:txXfrm>
    </dsp:sp>
    <dsp:sp modelId="{67AC6F8B-BF13-49F4-9597-B873E6DA89C1}">
      <dsp:nvSpPr>
        <dsp:cNvPr id="0" name=""/>
        <dsp:cNvSpPr/>
      </dsp:nvSpPr>
      <dsp:spPr>
        <a:xfrm>
          <a:off x="140070" y="1587944"/>
          <a:ext cx="1638459" cy="1080136"/>
        </a:xfrm>
        <a:prstGeom prst="ellipse">
          <a:avLst/>
        </a:prstGeom>
        <a:solidFill>
          <a:schemeClr val="bg1">
            <a:lumMod val="6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lumMod val="95000"/>
                </a:schemeClr>
              </a:solidFill>
              <a:latin typeface="Calibri "/>
            </a:rPr>
            <a:t>Learn</a:t>
          </a:r>
          <a:br>
            <a:rPr lang="en-US" sz="1600" kern="1200">
              <a:solidFill>
                <a:schemeClr val="bg1">
                  <a:lumMod val="95000"/>
                </a:schemeClr>
              </a:solidFill>
              <a:latin typeface="Calibri "/>
            </a:rPr>
          </a:br>
          <a:r>
            <a:rPr lang="en-US" sz="1600" kern="1200">
              <a:solidFill>
                <a:schemeClr val="bg1">
                  <a:lumMod val="95000"/>
                </a:schemeClr>
              </a:solidFill>
              <a:latin typeface="Calibri "/>
            </a:rPr>
            <a:t>Together</a:t>
          </a:r>
        </a:p>
      </dsp:txBody>
      <dsp:txXfrm>
        <a:off x="380017" y="1746126"/>
        <a:ext cx="1158565" cy="7637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EAB59-7B66-46E3-B7B5-897656E2E0BF}">
      <dsp:nvSpPr>
        <dsp:cNvPr id="0" name=""/>
        <dsp:cNvSpPr/>
      </dsp:nvSpPr>
      <dsp:spPr>
        <a:xfrm>
          <a:off x="6238" y="4377"/>
          <a:ext cx="1407629" cy="2160000"/>
        </a:xfrm>
        <a:prstGeom prst="roundRect">
          <a:avLst>
            <a:gd name="adj" fmla="val 10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b="1" kern="1200" dirty="0">
              <a:effectLst/>
              <a:latin typeface="+mn-lt"/>
              <a:ea typeface="Times New Roman" panose="02020603050405020304" pitchFamily="18" charset="0"/>
            </a:rPr>
            <a:t>Project Roll-out</a:t>
          </a:r>
          <a:r>
            <a:rPr lang="en-US" sz="1400" b="1" kern="1200" dirty="0">
              <a:effectLst/>
              <a:latin typeface="+mn-lt"/>
              <a:ea typeface="Times New Roman" panose="02020603050405020304" pitchFamily="18" charset="0"/>
            </a:rPr>
            <a:t> </a:t>
          </a:r>
          <a:endParaRPr lang="en-US" sz="1400" b="1" kern="1200" dirty="0">
            <a:effectLst>
              <a:outerShdw blurRad="50800" dist="38100" dir="2700000" algn="tl" rotWithShape="0">
                <a:schemeClr val="tx1">
                  <a:alpha val="50000"/>
                </a:schemeClr>
              </a:outerShdw>
            </a:effectLst>
            <a:latin typeface="+mn-lt"/>
          </a:endParaRPr>
        </a:p>
      </dsp:txBody>
      <dsp:txXfrm>
        <a:off x="6238" y="4377"/>
        <a:ext cx="1407629" cy="563051"/>
      </dsp:txXfrm>
    </dsp:sp>
    <dsp:sp modelId="{4E74D71C-1B02-422E-81A6-26F9D61DF6A6}">
      <dsp:nvSpPr>
        <dsp:cNvPr id="0" name=""/>
        <dsp:cNvSpPr/>
      </dsp:nvSpPr>
      <dsp:spPr>
        <a:xfrm>
          <a:off x="269154" y="510146"/>
          <a:ext cx="1407629" cy="28800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ts val="1500"/>
            </a:lnSpc>
            <a:spcBef>
              <a:spcPct val="0"/>
            </a:spcBef>
            <a:spcAft>
              <a:spcPts val="0"/>
            </a:spcAft>
            <a:buChar char="•"/>
          </a:pPr>
          <a:r>
            <a:rPr lang="en-US" sz="1200" kern="1200" dirty="0">
              <a:latin typeface="+mn-lt"/>
            </a:rPr>
            <a:t>Ongoing planning meetings with HSRI and AAIDD</a:t>
          </a:r>
        </a:p>
        <a:p>
          <a:pPr marL="114300" lvl="1" indent="-114300" algn="l" defTabSz="533400">
            <a:lnSpc>
              <a:spcPts val="1500"/>
            </a:lnSpc>
            <a:spcBef>
              <a:spcPct val="0"/>
            </a:spcBef>
            <a:spcAft>
              <a:spcPts val="0"/>
            </a:spcAft>
            <a:buChar char="•"/>
          </a:pPr>
          <a:r>
            <a:rPr lang="en-US" sz="1200" kern="1200" dirty="0">
              <a:latin typeface="+mn-lt"/>
            </a:rPr>
            <a:t>Presentations (stakeholders and collaborators)</a:t>
          </a:r>
        </a:p>
        <a:p>
          <a:pPr marL="114300" lvl="1" indent="-114300" algn="l" defTabSz="533400">
            <a:lnSpc>
              <a:spcPts val="1500"/>
            </a:lnSpc>
            <a:spcBef>
              <a:spcPct val="0"/>
            </a:spcBef>
            <a:spcAft>
              <a:spcPts val="0"/>
            </a:spcAft>
            <a:buChar char="•"/>
          </a:pPr>
          <a:r>
            <a:rPr lang="en-US" sz="1200" kern="1200" dirty="0">
              <a:latin typeface="+mn-lt"/>
            </a:rPr>
            <a:t>Website “go live”</a:t>
          </a:r>
        </a:p>
        <a:p>
          <a:pPr marL="114300" lvl="1" indent="-114300" algn="l" defTabSz="533400">
            <a:lnSpc>
              <a:spcPts val="1500"/>
            </a:lnSpc>
            <a:spcBef>
              <a:spcPct val="0"/>
            </a:spcBef>
            <a:spcAft>
              <a:spcPts val="0"/>
            </a:spcAft>
            <a:buChar char="•"/>
          </a:pPr>
          <a:r>
            <a:rPr lang="en-US" sz="1200" kern="1200" dirty="0">
              <a:latin typeface="+mn-lt"/>
            </a:rPr>
            <a:t>Identify and implement scheduling tool</a:t>
          </a:r>
        </a:p>
      </dsp:txBody>
      <dsp:txXfrm>
        <a:off x="310382" y="551374"/>
        <a:ext cx="1325173" cy="2797544"/>
      </dsp:txXfrm>
    </dsp:sp>
    <dsp:sp modelId="{745B6D77-F38D-4375-82A9-F57DABB9E076}">
      <dsp:nvSpPr>
        <dsp:cNvPr id="0" name=""/>
        <dsp:cNvSpPr/>
      </dsp:nvSpPr>
      <dsp:spPr>
        <a:xfrm>
          <a:off x="1627259" y="110673"/>
          <a:ext cx="452390" cy="35045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627259" y="180765"/>
        <a:ext cx="347252" cy="210275"/>
      </dsp:txXfrm>
    </dsp:sp>
    <dsp:sp modelId="{201665D7-2FD5-40FD-A8BD-B5D1E8892BC6}">
      <dsp:nvSpPr>
        <dsp:cNvPr id="0" name=""/>
        <dsp:cNvSpPr/>
      </dsp:nvSpPr>
      <dsp:spPr>
        <a:xfrm>
          <a:off x="2267434" y="4377"/>
          <a:ext cx="1407629" cy="2160000"/>
        </a:xfrm>
        <a:prstGeom prst="roundRect">
          <a:avLst>
            <a:gd name="adj" fmla="val 1000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b="1" kern="1200" dirty="0">
              <a:effectLst>
                <a:outerShdw blurRad="50800" dist="38100" dir="2700000" algn="tl" rotWithShape="0">
                  <a:schemeClr val="tx1">
                    <a:alpha val="50000"/>
                  </a:schemeClr>
                </a:outerShdw>
              </a:effectLst>
              <a:latin typeface="+mn-lt"/>
            </a:rPr>
            <a:t>Communication</a:t>
          </a:r>
        </a:p>
      </dsp:txBody>
      <dsp:txXfrm>
        <a:off x="2267434" y="4377"/>
        <a:ext cx="1407629" cy="563051"/>
      </dsp:txXfrm>
    </dsp:sp>
    <dsp:sp modelId="{933CCED5-3293-499E-8BD4-DE40FFB6BF35}">
      <dsp:nvSpPr>
        <dsp:cNvPr id="0" name=""/>
        <dsp:cNvSpPr/>
      </dsp:nvSpPr>
      <dsp:spPr>
        <a:xfrm>
          <a:off x="2530294" y="514523"/>
          <a:ext cx="1407629" cy="288000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64008" bIns="85344" numCol="1" spcCol="1270" anchor="t" anchorCtr="0">
          <a:noAutofit/>
        </a:bodyPr>
        <a:lstStyle/>
        <a:p>
          <a:pPr marL="114300" lvl="1" indent="-114300" algn="l" defTabSz="533400">
            <a:lnSpc>
              <a:spcPts val="1500"/>
            </a:lnSpc>
            <a:spcBef>
              <a:spcPct val="0"/>
            </a:spcBef>
            <a:spcAft>
              <a:spcPct val="15000"/>
            </a:spcAft>
            <a:buChar char="•"/>
          </a:pPr>
          <a:r>
            <a:rPr lang="en-US" sz="1200" kern="1200" dirty="0">
              <a:latin typeface="+mn-lt"/>
            </a:rPr>
            <a:t>Meeting with Support Brokers</a:t>
          </a:r>
          <a:endParaRPr lang="en-US" sz="1200" kern="1200" dirty="0">
            <a:solidFill>
              <a:schemeClr val="tx2"/>
            </a:solidFill>
            <a:latin typeface="+mn-lt"/>
          </a:endParaRPr>
        </a:p>
        <a:p>
          <a:pPr marL="114300" lvl="1" indent="-114300" algn="l" defTabSz="533400">
            <a:lnSpc>
              <a:spcPts val="1500"/>
            </a:lnSpc>
            <a:spcBef>
              <a:spcPct val="0"/>
            </a:spcBef>
            <a:spcAft>
              <a:spcPct val="15000"/>
            </a:spcAft>
            <a:buChar char="•"/>
          </a:pPr>
          <a:r>
            <a:rPr lang="en-US" sz="1200" kern="1200" dirty="0">
              <a:latin typeface="+mn-lt"/>
            </a:rPr>
            <a:t>General Announcement to self direction participants</a:t>
          </a:r>
        </a:p>
        <a:p>
          <a:pPr marL="114300" lvl="1" indent="-114300" algn="l" defTabSz="533400">
            <a:lnSpc>
              <a:spcPts val="1500"/>
            </a:lnSpc>
            <a:spcBef>
              <a:spcPct val="0"/>
            </a:spcBef>
            <a:spcAft>
              <a:spcPct val="15000"/>
            </a:spcAft>
            <a:buChar char="•"/>
          </a:pPr>
          <a:r>
            <a:rPr lang="en-US" sz="1200" kern="1200" dirty="0">
              <a:latin typeface="+mn-lt"/>
            </a:rPr>
            <a:t>E-post card to those chosen for sample</a:t>
          </a:r>
        </a:p>
        <a:p>
          <a:pPr marL="114300" lvl="1" indent="-114300" algn="l" defTabSz="533400">
            <a:lnSpc>
              <a:spcPts val="1500"/>
            </a:lnSpc>
            <a:spcBef>
              <a:spcPct val="0"/>
            </a:spcBef>
            <a:spcAft>
              <a:spcPct val="15000"/>
            </a:spcAft>
            <a:buChar char="•"/>
          </a:pPr>
          <a:r>
            <a:rPr lang="en-US" sz="1200" kern="1200" dirty="0">
              <a:latin typeface="+mn-lt"/>
            </a:rPr>
            <a:t>Informational forums to those chosen for sample</a:t>
          </a:r>
        </a:p>
      </dsp:txBody>
      <dsp:txXfrm>
        <a:off x="2571522" y="555751"/>
        <a:ext cx="1325173" cy="2797544"/>
      </dsp:txXfrm>
    </dsp:sp>
    <dsp:sp modelId="{E5862A6E-DAE4-4DBC-ABF6-1C0AB31DB13E}">
      <dsp:nvSpPr>
        <dsp:cNvPr id="0" name=""/>
        <dsp:cNvSpPr/>
      </dsp:nvSpPr>
      <dsp:spPr>
        <a:xfrm>
          <a:off x="3888455" y="110673"/>
          <a:ext cx="452390" cy="35045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888455" y="180765"/>
        <a:ext cx="347252" cy="210275"/>
      </dsp:txXfrm>
    </dsp:sp>
    <dsp:sp modelId="{371D6A32-DBCF-4D3C-A869-098608B66D52}">
      <dsp:nvSpPr>
        <dsp:cNvPr id="0" name=""/>
        <dsp:cNvSpPr/>
      </dsp:nvSpPr>
      <dsp:spPr>
        <a:xfrm>
          <a:off x="4528630" y="4377"/>
          <a:ext cx="1407629" cy="2160000"/>
        </a:xfrm>
        <a:prstGeom prst="roundRect">
          <a:avLst>
            <a:gd name="adj" fmla="val 10000"/>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b="1" kern="1200" dirty="0">
              <a:effectLst>
                <a:outerShdw blurRad="50800" dist="38100" dir="2700000" algn="tl" rotWithShape="0">
                  <a:schemeClr val="tx1">
                    <a:alpha val="50000"/>
                  </a:schemeClr>
                </a:outerShdw>
              </a:effectLst>
              <a:latin typeface="+mn-lt"/>
            </a:rPr>
            <a:t>Scheduling</a:t>
          </a:r>
        </a:p>
      </dsp:txBody>
      <dsp:txXfrm>
        <a:off x="4528630" y="4377"/>
        <a:ext cx="1407629" cy="563051"/>
      </dsp:txXfrm>
    </dsp:sp>
    <dsp:sp modelId="{2424F8C1-A343-4C8C-8590-E6AE5FE71E85}">
      <dsp:nvSpPr>
        <dsp:cNvPr id="0" name=""/>
        <dsp:cNvSpPr/>
      </dsp:nvSpPr>
      <dsp:spPr>
        <a:xfrm>
          <a:off x="4816940" y="567429"/>
          <a:ext cx="1407629" cy="28800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ts val="1500"/>
            </a:lnSpc>
            <a:spcBef>
              <a:spcPct val="0"/>
            </a:spcBef>
            <a:spcAft>
              <a:spcPct val="15000"/>
            </a:spcAft>
            <a:buChar char="•"/>
          </a:pPr>
          <a:r>
            <a:rPr lang="en-US" sz="1200" kern="1200" dirty="0">
              <a:latin typeface="+mn-lt"/>
            </a:rPr>
            <a:t>Send survey for assessment preferences</a:t>
          </a:r>
        </a:p>
        <a:p>
          <a:pPr marL="114300" lvl="1" indent="-114300" algn="l" defTabSz="533400">
            <a:lnSpc>
              <a:spcPts val="1500"/>
            </a:lnSpc>
            <a:spcBef>
              <a:spcPct val="0"/>
            </a:spcBef>
            <a:spcAft>
              <a:spcPct val="15000"/>
            </a:spcAft>
            <a:buChar char="•"/>
          </a:pPr>
          <a:r>
            <a:rPr lang="en-US" sz="1200" kern="1200" dirty="0">
              <a:latin typeface="+mn-lt"/>
            </a:rPr>
            <a:t>Program Coordinators schedule assessments</a:t>
          </a:r>
        </a:p>
        <a:p>
          <a:pPr marL="114300" lvl="1" indent="-114300" algn="l" defTabSz="533400">
            <a:lnSpc>
              <a:spcPts val="1500"/>
            </a:lnSpc>
            <a:spcBef>
              <a:spcPct val="0"/>
            </a:spcBef>
            <a:spcAft>
              <a:spcPct val="15000"/>
            </a:spcAft>
            <a:buChar char="•"/>
          </a:pPr>
          <a:r>
            <a:rPr lang="en-US" sz="1200" kern="1200" dirty="0">
              <a:latin typeface="+mn-lt"/>
            </a:rPr>
            <a:t>Scheduling will begin the week of 10/23/2023</a:t>
          </a:r>
        </a:p>
      </dsp:txBody>
      <dsp:txXfrm>
        <a:off x="4858168" y="608657"/>
        <a:ext cx="1325173" cy="2797544"/>
      </dsp:txXfrm>
    </dsp:sp>
    <dsp:sp modelId="{7E2A63E5-1819-454A-9648-1E8E03D01883}">
      <dsp:nvSpPr>
        <dsp:cNvPr id="0" name=""/>
        <dsp:cNvSpPr/>
      </dsp:nvSpPr>
      <dsp:spPr>
        <a:xfrm>
          <a:off x="6149651" y="110673"/>
          <a:ext cx="452390" cy="35045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149651" y="180765"/>
        <a:ext cx="347252" cy="210275"/>
      </dsp:txXfrm>
    </dsp:sp>
    <dsp:sp modelId="{706270CF-65BB-4132-B33D-8F6227F3B02D}">
      <dsp:nvSpPr>
        <dsp:cNvPr id="0" name=""/>
        <dsp:cNvSpPr/>
      </dsp:nvSpPr>
      <dsp:spPr>
        <a:xfrm>
          <a:off x="6789826" y="4377"/>
          <a:ext cx="1407629" cy="2160000"/>
        </a:xfrm>
        <a:prstGeom prst="roundRect">
          <a:avLst>
            <a:gd name="adj" fmla="val 10000"/>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b="1" kern="1200" dirty="0">
              <a:effectLst>
                <a:outerShdw blurRad="50800" dist="38100" dir="2700000" algn="tl" rotWithShape="0">
                  <a:schemeClr val="tx1">
                    <a:alpha val="50000"/>
                  </a:schemeClr>
                </a:outerShdw>
              </a:effectLst>
              <a:latin typeface="+mn-lt"/>
            </a:rPr>
            <a:t>Administration</a:t>
          </a:r>
          <a:endParaRPr lang="ru-RU" sz="1200" b="1" kern="1200" dirty="0">
            <a:effectLst>
              <a:outerShdw blurRad="50800" dist="38100" dir="2700000" algn="tl" rotWithShape="0">
                <a:schemeClr val="tx1">
                  <a:alpha val="50000"/>
                </a:schemeClr>
              </a:outerShdw>
            </a:effectLst>
            <a:latin typeface="+mn-lt"/>
          </a:endParaRPr>
        </a:p>
      </dsp:txBody>
      <dsp:txXfrm>
        <a:off x="6789826" y="4377"/>
        <a:ext cx="1407629" cy="563051"/>
      </dsp:txXfrm>
    </dsp:sp>
    <dsp:sp modelId="{CF137AF4-32E2-434F-9594-E5E8C7FB49AE}">
      <dsp:nvSpPr>
        <dsp:cNvPr id="0" name=""/>
        <dsp:cNvSpPr/>
      </dsp:nvSpPr>
      <dsp:spPr>
        <a:xfrm>
          <a:off x="6925731" y="571807"/>
          <a:ext cx="1407629" cy="2880000"/>
        </a:xfrm>
        <a:prstGeom prst="roundRect">
          <a:avLst>
            <a:gd name="adj" fmla="val 10000"/>
          </a:avLst>
        </a:prstGeom>
        <a:solidFill>
          <a:schemeClr val="bg1">
            <a:lumMod val="9500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a:solidFill>
                <a:schemeClr val="tx1"/>
              </a:solidFill>
              <a:effectLst/>
              <a:latin typeface="+mn-lt"/>
            </a:rPr>
            <a:t>500 - Virtual Assessments administered by AAIDD (</a:t>
          </a:r>
          <a:r>
            <a:rPr lang="en-US" sz="1200" b="1" kern="1200" dirty="0">
              <a:solidFill>
                <a:schemeClr val="tx1"/>
              </a:solidFill>
              <a:effectLst/>
              <a:latin typeface="+mn-lt"/>
            </a:rPr>
            <a:t>Nov. 2023-May 2024</a:t>
          </a:r>
          <a:r>
            <a:rPr lang="en-US" sz="1200" b="0" kern="1200" dirty="0">
              <a:solidFill>
                <a:schemeClr val="tx1"/>
              </a:solidFill>
              <a:effectLst/>
              <a:latin typeface="+mn-lt"/>
            </a:rPr>
            <a:t>)</a:t>
          </a:r>
          <a:endParaRPr lang="ru-RU" sz="1200" b="0" kern="1200" dirty="0">
            <a:solidFill>
              <a:schemeClr val="tx1"/>
            </a:solidFill>
            <a:effectLst/>
            <a:latin typeface="+mn-lt"/>
          </a:endParaRPr>
        </a:p>
        <a:p>
          <a:pPr marL="114300" lvl="1" indent="-114300" algn="l" defTabSz="533400">
            <a:lnSpc>
              <a:spcPct val="90000"/>
            </a:lnSpc>
            <a:spcBef>
              <a:spcPct val="0"/>
            </a:spcBef>
            <a:spcAft>
              <a:spcPct val="15000"/>
            </a:spcAft>
            <a:buChar char="•"/>
          </a:pPr>
          <a:r>
            <a:rPr lang="en-US" sz="1200" b="0" kern="1200" dirty="0">
              <a:solidFill>
                <a:schemeClr val="tx1"/>
              </a:solidFill>
              <a:effectLst/>
              <a:latin typeface="+mn-lt"/>
            </a:rPr>
            <a:t>100 - In person Assessments administered by AAIDD (</a:t>
          </a:r>
          <a:r>
            <a:rPr lang="en-US" sz="1200" b="1" kern="1200" dirty="0">
              <a:solidFill>
                <a:schemeClr val="tx1"/>
              </a:solidFill>
              <a:effectLst/>
              <a:latin typeface="+mn-lt"/>
            </a:rPr>
            <a:t>March 2024</a:t>
          </a:r>
          <a:r>
            <a:rPr lang="en-US" sz="1200" b="0" kern="1200" dirty="0">
              <a:solidFill>
                <a:schemeClr val="tx1"/>
              </a:solidFill>
              <a:effectLst/>
              <a:latin typeface="+mn-lt"/>
            </a:rPr>
            <a:t>)</a:t>
          </a:r>
          <a:endParaRPr lang="ru-RU" sz="1200" b="0" kern="1200" dirty="0">
            <a:solidFill>
              <a:schemeClr val="tx1"/>
            </a:solidFill>
            <a:effectLst/>
            <a:latin typeface="+mn-lt"/>
          </a:endParaRPr>
        </a:p>
      </dsp:txBody>
      <dsp:txXfrm>
        <a:off x="6966959" y="613035"/>
        <a:ext cx="1325173" cy="2797544"/>
      </dsp:txXfrm>
    </dsp:sp>
    <dsp:sp modelId="{7104E610-05C6-424C-8F68-B6D4B54315DF}">
      <dsp:nvSpPr>
        <dsp:cNvPr id="0" name=""/>
        <dsp:cNvSpPr/>
      </dsp:nvSpPr>
      <dsp:spPr>
        <a:xfrm>
          <a:off x="8410847" y="110673"/>
          <a:ext cx="452390" cy="35045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ru-RU" sz="1500" kern="1200"/>
        </a:p>
      </dsp:txBody>
      <dsp:txXfrm>
        <a:off x="8410847" y="180765"/>
        <a:ext cx="347252" cy="210275"/>
      </dsp:txXfrm>
    </dsp:sp>
    <dsp:sp modelId="{FA9522F4-5287-45C7-89A7-8F58769C93B1}">
      <dsp:nvSpPr>
        <dsp:cNvPr id="0" name=""/>
        <dsp:cNvSpPr/>
      </dsp:nvSpPr>
      <dsp:spPr>
        <a:xfrm>
          <a:off x="9051021" y="4377"/>
          <a:ext cx="1407629" cy="2160000"/>
        </a:xfrm>
        <a:prstGeom prst="roundRect">
          <a:avLst>
            <a:gd name="adj" fmla="val 10000"/>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b="1" kern="1200" dirty="0">
              <a:effectLst>
                <a:outerShdw blurRad="50800" dist="38100" dir="2700000" algn="tl" rotWithShape="0">
                  <a:schemeClr val="tx1">
                    <a:alpha val="50000"/>
                  </a:schemeClr>
                </a:outerShdw>
              </a:effectLst>
              <a:latin typeface="+mn-lt"/>
            </a:rPr>
            <a:t>Post Assessment</a:t>
          </a:r>
          <a:endParaRPr lang="ru-RU" sz="1200" b="1" kern="1200" dirty="0">
            <a:effectLst>
              <a:outerShdw blurRad="50800" dist="38100" dir="2700000" algn="tl" rotWithShape="0">
                <a:schemeClr val="tx1">
                  <a:alpha val="50000"/>
                </a:schemeClr>
              </a:outerShdw>
            </a:effectLst>
            <a:latin typeface="+mn-lt"/>
          </a:endParaRPr>
        </a:p>
      </dsp:txBody>
      <dsp:txXfrm>
        <a:off x="9051021" y="4377"/>
        <a:ext cx="1407629" cy="563051"/>
      </dsp:txXfrm>
    </dsp:sp>
    <dsp:sp modelId="{7B82DEC9-A637-4926-BC1B-07FE772AEB2B}">
      <dsp:nvSpPr>
        <dsp:cNvPr id="0" name=""/>
        <dsp:cNvSpPr/>
      </dsp:nvSpPr>
      <dsp:spPr>
        <a:xfrm>
          <a:off x="9339331" y="567429"/>
          <a:ext cx="1407629" cy="2880000"/>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l" defTabSz="533400">
            <a:lnSpc>
              <a:spcPts val="1500"/>
            </a:lnSpc>
            <a:spcBef>
              <a:spcPct val="0"/>
            </a:spcBef>
            <a:spcAft>
              <a:spcPts val="0"/>
            </a:spcAft>
            <a:buFont typeface="Arial" panose="020B0604020202020204" pitchFamily="34" charset="0"/>
            <a:buChar char="•"/>
          </a:pPr>
          <a:r>
            <a:rPr lang="en-US" sz="1200" kern="1200" dirty="0">
              <a:latin typeface="+mn-lt"/>
            </a:rPr>
            <a:t>Data analysis with DDS and HSRI</a:t>
          </a:r>
        </a:p>
        <a:p>
          <a:pPr marL="0" lvl="0" indent="0" algn="l" defTabSz="533400">
            <a:lnSpc>
              <a:spcPts val="1500"/>
            </a:lnSpc>
            <a:spcBef>
              <a:spcPct val="0"/>
            </a:spcBef>
            <a:spcAft>
              <a:spcPts val="0"/>
            </a:spcAft>
            <a:buFont typeface="Arial" panose="020B0604020202020204" pitchFamily="34" charset="0"/>
            <a:buChar char="•"/>
          </a:pPr>
          <a:r>
            <a:rPr lang="en-US" sz="1200" kern="1200" dirty="0">
              <a:latin typeface="+mn-lt"/>
            </a:rPr>
            <a:t>Develop  Support Needs Level tool</a:t>
          </a:r>
        </a:p>
      </dsp:txBody>
      <dsp:txXfrm>
        <a:off x="9380559" y="608657"/>
        <a:ext cx="1325173" cy="27975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E6E73-A3C8-4495-927B-8AADA5A74297}">
      <dsp:nvSpPr>
        <dsp:cNvPr id="0" name=""/>
        <dsp:cNvSpPr/>
      </dsp:nvSpPr>
      <dsp:spPr>
        <a:xfrm rot="5400000">
          <a:off x="-143164" y="377655"/>
          <a:ext cx="494340" cy="178444"/>
        </a:xfrm>
        <a:prstGeom prst="corner">
          <a:avLst>
            <a:gd name="adj1" fmla="val 1000"/>
            <a:gd name="adj2" fmla="val 1000"/>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CA3A6A4E-2D39-41D2-A6B1-B590D0C452D2}">
      <dsp:nvSpPr>
        <dsp:cNvPr id="0" name=""/>
        <dsp:cNvSpPr/>
      </dsp:nvSpPr>
      <dsp:spPr>
        <a:xfrm>
          <a:off x="14783" y="714047"/>
          <a:ext cx="2230557" cy="164780"/>
        </a:xfrm>
        <a:prstGeom prst="homePlate">
          <a:avLst>
            <a:gd name="adj" fmla="val 2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b="1" kern="1200" dirty="0">
              <a:effectLst>
                <a:outerShdw blurRad="50800" dist="38100" dir="2700000" algn="tl" rotWithShape="0">
                  <a:schemeClr val="tx1">
                    <a:alpha val="50000"/>
                  </a:schemeClr>
                </a:outerShdw>
              </a:effectLst>
              <a:latin typeface="+mj-lt"/>
            </a:rPr>
            <a:t>Sept-Nov</a:t>
          </a:r>
        </a:p>
      </dsp:txBody>
      <dsp:txXfrm>
        <a:off x="14783" y="714047"/>
        <a:ext cx="2209960" cy="164780"/>
      </dsp:txXfrm>
    </dsp:sp>
    <dsp:sp modelId="{810D7AA7-A541-4507-BE7F-36CCF210089F}">
      <dsp:nvSpPr>
        <dsp:cNvPr id="0" name=""/>
        <dsp:cNvSpPr/>
      </dsp:nvSpPr>
      <dsp:spPr>
        <a:xfrm>
          <a:off x="193228" y="326773"/>
          <a:ext cx="1811213" cy="119507"/>
        </a:xfrm>
        <a:prstGeom prst="rect">
          <a:avLst/>
        </a:prstGeom>
        <a:noFill/>
        <a:ln>
          <a:noFill/>
        </a:ln>
        <a:effectLst/>
      </dsp:spPr>
      <dsp:style>
        <a:lnRef idx="0">
          <a:scrgbClr r="0" g="0" b="0"/>
        </a:lnRef>
        <a:fillRef idx="0">
          <a:scrgbClr r="0" g="0" b="0"/>
        </a:fillRef>
        <a:effectRef idx="0">
          <a:scrgbClr r="0" g="0" b="0"/>
        </a:effectRef>
        <a:fontRef idx="minor"/>
      </dsp:style>
    </dsp:sp>
    <dsp:sp modelId="{E41E7729-FD3F-426D-804C-45BD60BD762D}">
      <dsp:nvSpPr>
        <dsp:cNvPr id="0" name=""/>
        <dsp:cNvSpPr/>
      </dsp:nvSpPr>
      <dsp:spPr>
        <a:xfrm rot="5400000">
          <a:off x="1963173" y="377655"/>
          <a:ext cx="494340" cy="178444"/>
        </a:xfrm>
        <a:prstGeom prst="corner">
          <a:avLst>
            <a:gd name="adj1" fmla="val 1000"/>
            <a:gd name="adj2" fmla="val 1000"/>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6C46E586-0364-4C52-98F9-74A7ACD803D1}">
      <dsp:nvSpPr>
        <dsp:cNvPr id="0" name=""/>
        <dsp:cNvSpPr/>
      </dsp:nvSpPr>
      <dsp:spPr>
        <a:xfrm>
          <a:off x="2121121" y="714047"/>
          <a:ext cx="2230557" cy="164780"/>
        </a:xfrm>
        <a:prstGeom prst="chevron">
          <a:avLst>
            <a:gd name="adj" fmla="val 2500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b="1" kern="1200" dirty="0">
              <a:effectLst>
                <a:outerShdw blurRad="50800" dist="38100" dir="2700000" algn="tl" rotWithShape="0">
                  <a:schemeClr val="tx1">
                    <a:alpha val="50000"/>
                  </a:schemeClr>
                </a:outerShdw>
              </a:effectLst>
              <a:latin typeface="+mj-lt"/>
            </a:rPr>
            <a:t>Sept-Nov</a:t>
          </a:r>
        </a:p>
      </dsp:txBody>
      <dsp:txXfrm>
        <a:off x="2162316" y="714047"/>
        <a:ext cx="2148167" cy="164780"/>
      </dsp:txXfrm>
    </dsp:sp>
    <dsp:sp modelId="{5E07F9E4-149C-4A89-848F-4ABDD305F0C5}">
      <dsp:nvSpPr>
        <dsp:cNvPr id="0" name=""/>
        <dsp:cNvSpPr/>
      </dsp:nvSpPr>
      <dsp:spPr>
        <a:xfrm>
          <a:off x="2299566" y="326773"/>
          <a:ext cx="1811213" cy="119507"/>
        </a:xfrm>
        <a:prstGeom prst="rect">
          <a:avLst/>
        </a:prstGeom>
        <a:noFill/>
        <a:ln>
          <a:noFill/>
        </a:ln>
        <a:effectLst/>
      </dsp:spPr>
      <dsp:style>
        <a:lnRef idx="0">
          <a:scrgbClr r="0" g="0" b="0"/>
        </a:lnRef>
        <a:fillRef idx="0">
          <a:scrgbClr r="0" g="0" b="0"/>
        </a:fillRef>
        <a:effectRef idx="0">
          <a:scrgbClr r="0" g="0" b="0"/>
        </a:effectRef>
        <a:fontRef idx="minor"/>
      </dsp:style>
    </dsp:sp>
    <dsp:sp modelId="{473F2067-7126-4D56-A328-5A8CFD3D8D52}">
      <dsp:nvSpPr>
        <dsp:cNvPr id="0" name=""/>
        <dsp:cNvSpPr/>
      </dsp:nvSpPr>
      <dsp:spPr>
        <a:xfrm rot="5400000">
          <a:off x="4082203" y="377655"/>
          <a:ext cx="494340" cy="178444"/>
        </a:xfrm>
        <a:prstGeom prst="corner">
          <a:avLst>
            <a:gd name="adj1" fmla="val 1000"/>
            <a:gd name="adj2" fmla="val 1000"/>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7A0B5EFC-88FB-4ED5-994F-D5F6584C2293}">
      <dsp:nvSpPr>
        <dsp:cNvPr id="0" name=""/>
        <dsp:cNvSpPr/>
      </dsp:nvSpPr>
      <dsp:spPr>
        <a:xfrm>
          <a:off x="4240152" y="714047"/>
          <a:ext cx="2230557" cy="164780"/>
        </a:xfrm>
        <a:prstGeom prst="chevron">
          <a:avLst>
            <a:gd name="adj" fmla="val 25000"/>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b="1" kern="1200" dirty="0">
              <a:effectLst>
                <a:outerShdw blurRad="50800" dist="38100" dir="2700000" algn="tl" rotWithShape="0">
                  <a:schemeClr val="tx1">
                    <a:alpha val="50000"/>
                  </a:schemeClr>
                </a:outerShdw>
              </a:effectLst>
              <a:latin typeface="+mj-lt"/>
            </a:rPr>
            <a:t>October-April</a:t>
          </a:r>
        </a:p>
      </dsp:txBody>
      <dsp:txXfrm>
        <a:off x="4281347" y="714047"/>
        <a:ext cx="2148167" cy="164780"/>
      </dsp:txXfrm>
    </dsp:sp>
    <dsp:sp modelId="{FD7B29F2-0D66-4B4B-BC8A-82DA23575305}">
      <dsp:nvSpPr>
        <dsp:cNvPr id="0" name=""/>
        <dsp:cNvSpPr/>
      </dsp:nvSpPr>
      <dsp:spPr>
        <a:xfrm>
          <a:off x="4418596" y="326773"/>
          <a:ext cx="1811213" cy="119507"/>
        </a:xfrm>
        <a:prstGeom prst="rect">
          <a:avLst/>
        </a:prstGeom>
        <a:noFill/>
        <a:ln>
          <a:noFill/>
        </a:ln>
        <a:effectLst/>
      </dsp:spPr>
      <dsp:style>
        <a:lnRef idx="0">
          <a:scrgbClr r="0" g="0" b="0"/>
        </a:lnRef>
        <a:fillRef idx="0">
          <a:scrgbClr r="0" g="0" b="0"/>
        </a:fillRef>
        <a:effectRef idx="0">
          <a:scrgbClr r="0" g="0" b="0"/>
        </a:effectRef>
        <a:fontRef idx="minor"/>
      </dsp:style>
    </dsp:sp>
    <dsp:sp modelId="{7BF6E820-C6E3-4E2C-BB23-ADF9AD641C6B}">
      <dsp:nvSpPr>
        <dsp:cNvPr id="0" name=""/>
        <dsp:cNvSpPr/>
      </dsp:nvSpPr>
      <dsp:spPr>
        <a:xfrm rot="5400000">
          <a:off x="6201234" y="377655"/>
          <a:ext cx="494340" cy="178444"/>
        </a:xfrm>
        <a:prstGeom prst="corner">
          <a:avLst>
            <a:gd name="adj1" fmla="val 1000"/>
            <a:gd name="adj2" fmla="val 1000"/>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B8046455-4EBB-40A8-838B-B584850A8B8E}">
      <dsp:nvSpPr>
        <dsp:cNvPr id="0" name=""/>
        <dsp:cNvSpPr/>
      </dsp:nvSpPr>
      <dsp:spPr>
        <a:xfrm>
          <a:off x="6359182" y="714047"/>
          <a:ext cx="2230557" cy="164780"/>
        </a:xfrm>
        <a:prstGeom prst="chevron">
          <a:avLst>
            <a:gd name="adj" fmla="val 25000"/>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b="1" kern="1200" dirty="0">
              <a:effectLst>
                <a:outerShdw blurRad="50800" dist="38100" dir="2700000" algn="tl" rotWithShape="0">
                  <a:schemeClr val="tx1">
                    <a:alpha val="50000"/>
                  </a:schemeClr>
                </a:outerShdw>
              </a:effectLst>
              <a:latin typeface="+mj-lt"/>
            </a:rPr>
            <a:t>Nov-May</a:t>
          </a:r>
          <a:endParaRPr lang="ru-RU" sz="1300" b="1" kern="1200" dirty="0">
            <a:effectLst>
              <a:outerShdw blurRad="50800" dist="38100" dir="2700000" algn="tl" rotWithShape="0">
                <a:schemeClr val="tx1">
                  <a:alpha val="50000"/>
                </a:schemeClr>
              </a:outerShdw>
            </a:effectLst>
            <a:latin typeface="+mj-lt"/>
          </a:endParaRPr>
        </a:p>
      </dsp:txBody>
      <dsp:txXfrm>
        <a:off x="6400377" y="714047"/>
        <a:ext cx="2148167" cy="164780"/>
      </dsp:txXfrm>
    </dsp:sp>
    <dsp:sp modelId="{1D84544C-5924-422B-9546-A86AE4927E4C}">
      <dsp:nvSpPr>
        <dsp:cNvPr id="0" name=""/>
        <dsp:cNvSpPr/>
      </dsp:nvSpPr>
      <dsp:spPr>
        <a:xfrm>
          <a:off x="6537626" y="326773"/>
          <a:ext cx="1811213" cy="119507"/>
        </a:xfrm>
        <a:prstGeom prst="rect">
          <a:avLst/>
        </a:prstGeom>
        <a:noFill/>
        <a:ln>
          <a:noFill/>
        </a:ln>
        <a:effectLst/>
      </dsp:spPr>
      <dsp:style>
        <a:lnRef idx="0">
          <a:scrgbClr r="0" g="0" b="0"/>
        </a:lnRef>
        <a:fillRef idx="0">
          <a:scrgbClr r="0" g="0" b="0"/>
        </a:fillRef>
        <a:effectRef idx="0">
          <a:scrgbClr r="0" g="0" b="0"/>
        </a:effectRef>
        <a:fontRef idx="minor"/>
      </dsp:style>
    </dsp:sp>
    <dsp:sp modelId="{0EE416CF-D8AE-41BD-BF35-9148040E1274}">
      <dsp:nvSpPr>
        <dsp:cNvPr id="0" name=""/>
        <dsp:cNvSpPr/>
      </dsp:nvSpPr>
      <dsp:spPr>
        <a:xfrm rot="5400000">
          <a:off x="8320264" y="377655"/>
          <a:ext cx="494340" cy="178444"/>
        </a:xfrm>
        <a:prstGeom prst="corner">
          <a:avLst>
            <a:gd name="adj1" fmla="val 1000"/>
            <a:gd name="adj2" fmla="val 1000"/>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559A9A18-D6AE-4459-8C7F-A17CAB50744A}">
      <dsp:nvSpPr>
        <dsp:cNvPr id="0" name=""/>
        <dsp:cNvSpPr/>
      </dsp:nvSpPr>
      <dsp:spPr>
        <a:xfrm>
          <a:off x="8478212" y="714047"/>
          <a:ext cx="2230557" cy="164780"/>
        </a:xfrm>
        <a:prstGeom prst="chevron">
          <a:avLst>
            <a:gd name="adj" fmla="val 25000"/>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b="1" kern="1200" dirty="0">
              <a:effectLst>
                <a:outerShdw blurRad="50800" dist="38100" dir="2700000" algn="tl" rotWithShape="0">
                  <a:schemeClr val="tx1">
                    <a:alpha val="50000"/>
                  </a:schemeClr>
                </a:outerShdw>
              </a:effectLst>
              <a:latin typeface="+mj-lt"/>
            </a:rPr>
            <a:t>May-June and FY24</a:t>
          </a:r>
          <a:endParaRPr lang="ru-RU" sz="1300" b="1" kern="1200" dirty="0">
            <a:effectLst>
              <a:outerShdw blurRad="50800" dist="38100" dir="2700000" algn="tl" rotWithShape="0">
                <a:schemeClr val="tx1">
                  <a:alpha val="50000"/>
                </a:schemeClr>
              </a:outerShdw>
            </a:effectLst>
            <a:latin typeface="+mj-lt"/>
          </a:endParaRPr>
        </a:p>
      </dsp:txBody>
      <dsp:txXfrm>
        <a:off x="8519407" y="714047"/>
        <a:ext cx="2148167" cy="164780"/>
      </dsp:txXfrm>
    </dsp:sp>
    <dsp:sp modelId="{7F54B493-FCA8-4A1F-A2B1-FCB26CA9C396}">
      <dsp:nvSpPr>
        <dsp:cNvPr id="0" name=""/>
        <dsp:cNvSpPr/>
      </dsp:nvSpPr>
      <dsp:spPr>
        <a:xfrm>
          <a:off x="8656656" y="326773"/>
          <a:ext cx="1811213" cy="11950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8439D-4B88-4B24-97E3-52D8CF0F89A1}" type="datetimeFigureOut">
              <a:rPr lang="en-US" smtClean="0"/>
              <a:t>11/21/2023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A4EDEC-36BC-4BC5-8DD4-C3DEA09F3838}" type="slidenum">
              <a:rPr lang="en-US" smtClean="0"/>
              <a:t>‹#›</a:t>
            </a:fld>
            <a:endParaRPr lang="en-US"/>
          </a:p>
        </p:txBody>
      </p:sp>
    </p:spTree>
    <p:extLst>
      <p:ext uri="{BB962C8B-B14F-4D97-AF65-F5344CB8AC3E}">
        <p14:creationId xmlns:p14="http://schemas.microsoft.com/office/powerpoint/2010/main" val="681538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we get here-  Real Lives law (2014), HSRI’s initial role</a:t>
            </a:r>
          </a:p>
          <a:p>
            <a:r>
              <a:rPr lang="en-US" dirty="0"/>
              <a:t>Mention the 5 supplemental questions following this slide</a:t>
            </a:r>
          </a:p>
        </p:txBody>
      </p:sp>
      <p:sp>
        <p:nvSpPr>
          <p:cNvPr id="4" name="Slide Number Placeholder 3"/>
          <p:cNvSpPr>
            <a:spLocks noGrp="1"/>
          </p:cNvSpPr>
          <p:nvPr>
            <p:ph type="sldNum" sz="quarter" idx="5"/>
          </p:nvPr>
        </p:nvSpPr>
        <p:spPr/>
        <p:txBody>
          <a:bodyPr/>
          <a:lstStyle/>
          <a:p>
            <a:fld id="{1EA4EDEC-36BC-4BC5-8DD4-C3DEA09F3838}" type="slidenum">
              <a:rPr lang="en-US" smtClean="0"/>
              <a:t>2</a:t>
            </a:fld>
            <a:endParaRPr lang="en-US"/>
          </a:p>
        </p:txBody>
      </p:sp>
    </p:spTree>
    <p:extLst>
      <p:ext uri="{BB962C8B-B14F-4D97-AF65-F5344CB8AC3E}">
        <p14:creationId xmlns:p14="http://schemas.microsoft.com/office/powerpoint/2010/main" val="135555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5871D-C205-4475-9F09-4E8322E06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41B7194-A44E-4A6A-B2C2-F3D6A285C6F9}"/>
              </a:ext>
            </a:extLst>
          </p:cNvPr>
          <p:cNvSpPr txBox="1"/>
          <p:nvPr/>
        </p:nvSpPr>
        <p:spPr>
          <a:xfrm>
            <a:off x="1833410" y="454645"/>
            <a:ext cx="3356206"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4472C4"/>
                </a:solidFill>
                <a:effectLst/>
                <a:uLnTx/>
                <a:uFillTx/>
                <a:latin typeface="Calibri Light" panose="020F0302020204030204"/>
                <a:ea typeface="+mn-ea"/>
                <a:cs typeface="+mn-cs"/>
              </a:rPr>
              <a:t>Notes Page Title Here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472C4"/>
                </a:solidFill>
                <a:effectLst/>
                <a:uLnTx/>
                <a:uFillTx/>
                <a:latin typeface="Calibri Light" panose="020F0302020204030204"/>
                <a:ea typeface="+mn-ea"/>
                <a:cs typeface="+mn-cs"/>
              </a:rPr>
              <a:t>(edit this in notes view)</a:t>
            </a:r>
          </a:p>
        </p:txBody>
      </p:sp>
    </p:spTree>
    <p:extLst>
      <p:ext uri="{BB962C8B-B14F-4D97-AF65-F5344CB8AC3E}">
        <p14:creationId xmlns:p14="http://schemas.microsoft.com/office/powerpoint/2010/main" val="3244203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400" b="1" kern="1200">
                <a:solidFill>
                  <a:schemeClr val="tx1"/>
                </a:solidFill>
                <a:latin typeface="+mn-lt"/>
                <a:ea typeface="+mn-ea"/>
                <a:cs typeface="+mn-cs"/>
              </a:rPr>
              <a:t>Benefits</a:t>
            </a:r>
          </a:p>
          <a:p>
            <a:pPr marL="285750" indent="-285750">
              <a:spcAft>
                <a:spcPts val="600"/>
              </a:spcAft>
              <a:buFont typeface="Wingdings" panose="05000000000000000000" pitchFamily="2" charset="2"/>
              <a:buChar char="ü"/>
            </a:pPr>
            <a:r>
              <a:rPr lang="en-US" sz="1400" kern="1200">
                <a:solidFill>
                  <a:schemeClr val="tx1"/>
                </a:solidFill>
                <a:latin typeface="+mn-lt"/>
                <a:ea typeface="+mn-ea"/>
                <a:cs typeface="+mn-cs"/>
              </a:rPr>
              <a:t>Increased personal control over resources, encouraging “demand driven” approaches.</a:t>
            </a:r>
          </a:p>
          <a:p>
            <a:pPr marL="285750" indent="-285750">
              <a:spcAft>
                <a:spcPts val="600"/>
              </a:spcAft>
              <a:buFont typeface="Wingdings" panose="05000000000000000000" pitchFamily="2" charset="2"/>
              <a:buChar char="ü"/>
            </a:pPr>
            <a:r>
              <a:rPr lang="en-US" sz="1400" kern="1200">
                <a:solidFill>
                  <a:schemeClr val="tx1"/>
                </a:solidFill>
                <a:latin typeface="+mn-lt"/>
                <a:ea typeface="+mn-ea"/>
                <a:cs typeface="+mn-cs"/>
              </a:rPr>
              <a:t>Opportunity to alter service array and rates to match demands. </a:t>
            </a:r>
          </a:p>
          <a:p>
            <a:pPr marL="285750" indent="-285750">
              <a:spcAft>
                <a:spcPts val="600"/>
              </a:spcAft>
              <a:buFont typeface="Wingdings" panose="05000000000000000000" pitchFamily="2" charset="2"/>
              <a:buChar char="ü"/>
            </a:pPr>
            <a:r>
              <a:rPr lang="en-US" sz="1400" kern="1200">
                <a:solidFill>
                  <a:schemeClr val="tx1"/>
                </a:solidFill>
                <a:latin typeface="+mn-lt"/>
                <a:ea typeface="+mn-ea"/>
                <a:cs typeface="+mn-cs"/>
              </a:rPr>
              <a:t>Increased fairness among all service recipients.</a:t>
            </a:r>
          </a:p>
          <a:p>
            <a:pPr marL="285750" indent="-285750">
              <a:spcAft>
                <a:spcPts val="600"/>
              </a:spcAft>
              <a:buFont typeface="Wingdings" panose="05000000000000000000" pitchFamily="2" charset="2"/>
              <a:buChar char="ü"/>
            </a:pPr>
            <a:r>
              <a:rPr lang="en-US" sz="1400" kern="1200">
                <a:solidFill>
                  <a:schemeClr val="tx1"/>
                </a:solidFill>
                <a:latin typeface="+mn-lt"/>
                <a:ea typeface="+mn-ea"/>
                <a:cs typeface="+mn-cs"/>
              </a:rPr>
              <a:t>Increased allocative efficiency.   </a:t>
            </a:r>
          </a:p>
          <a:p>
            <a:pPr marL="285750" indent="-285750">
              <a:spcAft>
                <a:spcPts val="600"/>
              </a:spcAft>
              <a:buFont typeface="Wingdings" panose="05000000000000000000" pitchFamily="2" charset="2"/>
              <a:buChar char="ü"/>
            </a:pPr>
            <a:r>
              <a:rPr lang="en-US" sz="1400" kern="1200">
                <a:solidFill>
                  <a:schemeClr val="tx1"/>
                </a:solidFill>
                <a:latin typeface="+mn-lt"/>
                <a:ea typeface="+mn-ea"/>
                <a:cs typeface="+mn-cs"/>
              </a:rPr>
              <a:t>Increased predictability of overall system allocations and  spending.</a:t>
            </a:r>
          </a:p>
          <a:p>
            <a:endParaRPr lang="en-US"/>
          </a:p>
        </p:txBody>
      </p:sp>
      <p:sp>
        <p:nvSpPr>
          <p:cNvPr id="4" name="Slide Number Placeholder 3"/>
          <p:cNvSpPr>
            <a:spLocks noGrp="1"/>
          </p:cNvSpPr>
          <p:nvPr>
            <p:ph type="sldNum" sz="quarter" idx="10"/>
          </p:nvPr>
        </p:nvSpPr>
        <p:spPr/>
        <p:txBody>
          <a:bodyPr/>
          <a:lstStyle/>
          <a:p>
            <a:fld id="{7675871D-C205-4475-9F09-4E8322E06539}" type="slidenum">
              <a:rPr lang="en-US" smtClean="0"/>
              <a:pPr/>
              <a:t>11</a:t>
            </a:fld>
            <a:endParaRPr lang="en-US"/>
          </a:p>
        </p:txBody>
      </p:sp>
    </p:spTree>
    <p:extLst>
      <p:ext uri="{BB962C8B-B14F-4D97-AF65-F5344CB8AC3E}">
        <p14:creationId xmlns:p14="http://schemas.microsoft.com/office/powerpoint/2010/main" val="3117916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472E-9AD9-51EE-58B5-1C15FA6700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A0AE44-13EF-7054-67EC-BC9FC19756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DF0636-077E-ADAA-CA0D-F45B8F1AD72D}"/>
              </a:ext>
            </a:extLst>
          </p:cNvPr>
          <p:cNvSpPr>
            <a:spLocks noGrp="1"/>
          </p:cNvSpPr>
          <p:nvPr>
            <p:ph type="dt" sz="half" idx="10"/>
          </p:nvPr>
        </p:nvSpPr>
        <p:spPr/>
        <p:txBody>
          <a:bodyPr/>
          <a:lstStyle/>
          <a:p>
            <a:fld id="{7AB85136-4E07-4F9E-983C-D8C9BF7FA261}" type="datetime1">
              <a:rPr lang="en-US" smtClean="0"/>
              <a:t>11/21/2023</a:t>
            </a:fld>
            <a:endParaRPr lang="en-US"/>
          </a:p>
        </p:txBody>
      </p:sp>
      <p:sp>
        <p:nvSpPr>
          <p:cNvPr id="5" name="Footer Placeholder 4">
            <a:extLst>
              <a:ext uri="{FF2B5EF4-FFF2-40B4-BE49-F238E27FC236}">
                <a16:creationId xmlns:a16="http://schemas.microsoft.com/office/drawing/2014/main" id="{3D1DAA4F-88F8-B499-C05E-BF86572AF208}"/>
              </a:ext>
            </a:extLst>
          </p:cNvPr>
          <p:cNvSpPr>
            <a:spLocks noGrp="1"/>
          </p:cNvSpPr>
          <p:nvPr>
            <p:ph type="ftr" sz="quarter" idx="11"/>
          </p:nvPr>
        </p:nvSpPr>
        <p:spPr/>
        <p:txBody>
          <a:bodyPr/>
          <a:lstStyle/>
          <a:p>
            <a:r>
              <a:rPr lang="en-US"/>
              <a:t>Human Services Research Institute</a:t>
            </a:r>
          </a:p>
        </p:txBody>
      </p:sp>
      <p:sp>
        <p:nvSpPr>
          <p:cNvPr id="6" name="Slide Number Placeholder 5">
            <a:extLst>
              <a:ext uri="{FF2B5EF4-FFF2-40B4-BE49-F238E27FC236}">
                <a16:creationId xmlns:a16="http://schemas.microsoft.com/office/drawing/2014/main" id="{6F5A3F26-F03F-BE66-6062-DF7543B68826}"/>
              </a:ext>
            </a:extLst>
          </p:cNvPr>
          <p:cNvSpPr>
            <a:spLocks noGrp="1"/>
          </p:cNvSpPr>
          <p:nvPr>
            <p:ph type="sldNum" sz="quarter" idx="12"/>
          </p:nvPr>
        </p:nvSpPr>
        <p:spPr/>
        <p:txBody>
          <a:bodyPr/>
          <a:lstStyle/>
          <a:p>
            <a:fld id="{7D017233-D1D3-4046-9FA7-14C577516EA6}" type="slidenum">
              <a:rPr lang="en-US" smtClean="0"/>
              <a:t>‹#›</a:t>
            </a:fld>
            <a:endParaRPr lang="en-US"/>
          </a:p>
        </p:txBody>
      </p:sp>
    </p:spTree>
    <p:extLst>
      <p:ext uri="{BB962C8B-B14F-4D97-AF65-F5344CB8AC3E}">
        <p14:creationId xmlns:p14="http://schemas.microsoft.com/office/powerpoint/2010/main" val="108287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2EF30-9C9A-E525-BECA-D4009B7302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31F397-471B-A976-A357-B705CB1C25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DFF59E-4968-93EE-EF00-C50AD46E6355}"/>
              </a:ext>
            </a:extLst>
          </p:cNvPr>
          <p:cNvSpPr>
            <a:spLocks noGrp="1"/>
          </p:cNvSpPr>
          <p:nvPr>
            <p:ph type="dt" sz="half" idx="10"/>
          </p:nvPr>
        </p:nvSpPr>
        <p:spPr/>
        <p:txBody>
          <a:bodyPr/>
          <a:lstStyle/>
          <a:p>
            <a:fld id="{21FBD98A-CE35-48F7-B576-4768D5D976B1}" type="datetime1">
              <a:rPr lang="en-US" smtClean="0"/>
              <a:t>11/21/2023</a:t>
            </a:fld>
            <a:endParaRPr lang="en-US"/>
          </a:p>
        </p:txBody>
      </p:sp>
      <p:sp>
        <p:nvSpPr>
          <p:cNvPr id="5" name="Footer Placeholder 4">
            <a:extLst>
              <a:ext uri="{FF2B5EF4-FFF2-40B4-BE49-F238E27FC236}">
                <a16:creationId xmlns:a16="http://schemas.microsoft.com/office/drawing/2014/main" id="{D6513B99-FE69-5BA9-0C84-8333CB023C63}"/>
              </a:ext>
            </a:extLst>
          </p:cNvPr>
          <p:cNvSpPr>
            <a:spLocks noGrp="1"/>
          </p:cNvSpPr>
          <p:nvPr>
            <p:ph type="ftr" sz="quarter" idx="11"/>
          </p:nvPr>
        </p:nvSpPr>
        <p:spPr/>
        <p:txBody>
          <a:bodyPr/>
          <a:lstStyle/>
          <a:p>
            <a:r>
              <a:rPr lang="en-US"/>
              <a:t>Human Services Research Institute</a:t>
            </a:r>
          </a:p>
        </p:txBody>
      </p:sp>
      <p:sp>
        <p:nvSpPr>
          <p:cNvPr id="6" name="Slide Number Placeholder 5">
            <a:extLst>
              <a:ext uri="{FF2B5EF4-FFF2-40B4-BE49-F238E27FC236}">
                <a16:creationId xmlns:a16="http://schemas.microsoft.com/office/drawing/2014/main" id="{A1217257-18CF-CEB8-7391-2AFBFD45F28F}"/>
              </a:ext>
            </a:extLst>
          </p:cNvPr>
          <p:cNvSpPr>
            <a:spLocks noGrp="1"/>
          </p:cNvSpPr>
          <p:nvPr>
            <p:ph type="sldNum" sz="quarter" idx="12"/>
          </p:nvPr>
        </p:nvSpPr>
        <p:spPr/>
        <p:txBody>
          <a:bodyPr/>
          <a:lstStyle/>
          <a:p>
            <a:fld id="{7D017233-D1D3-4046-9FA7-14C577516EA6}" type="slidenum">
              <a:rPr lang="en-US" smtClean="0"/>
              <a:t>‹#›</a:t>
            </a:fld>
            <a:endParaRPr lang="en-US"/>
          </a:p>
        </p:txBody>
      </p:sp>
    </p:spTree>
    <p:extLst>
      <p:ext uri="{BB962C8B-B14F-4D97-AF65-F5344CB8AC3E}">
        <p14:creationId xmlns:p14="http://schemas.microsoft.com/office/powerpoint/2010/main" val="288170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5C6B36-ABAB-1522-952F-EF304A2883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1EAC3A-FECE-5739-B034-BC770C0DD7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6241C-BD75-D9FB-27BC-4D4FC409A137}"/>
              </a:ext>
            </a:extLst>
          </p:cNvPr>
          <p:cNvSpPr>
            <a:spLocks noGrp="1"/>
          </p:cNvSpPr>
          <p:nvPr>
            <p:ph type="dt" sz="half" idx="10"/>
          </p:nvPr>
        </p:nvSpPr>
        <p:spPr/>
        <p:txBody>
          <a:bodyPr/>
          <a:lstStyle/>
          <a:p>
            <a:fld id="{42127166-75FB-47C7-BE82-90B311F0872B}" type="datetime1">
              <a:rPr lang="en-US" smtClean="0"/>
              <a:t>11/21/2023</a:t>
            </a:fld>
            <a:endParaRPr lang="en-US"/>
          </a:p>
        </p:txBody>
      </p:sp>
      <p:sp>
        <p:nvSpPr>
          <p:cNvPr id="5" name="Footer Placeholder 4">
            <a:extLst>
              <a:ext uri="{FF2B5EF4-FFF2-40B4-BE49-F238E27FC236}">
                <a16:creationId xmlns:a16="http://schemas.microsoft.com/office/drawing/2014/main" id="{8F7AA15C-828E-5935-9001-3DFEA748778C}"/>
              </a:ext>
            </a:extLst>
          </p:cNvPr>
          <p:cNvSpPr>
            <a:spLocks noGrp="1"/>
          </p:cNvSpPr>
          <p:nvPr>
            <p:ph type="ftr" sz="quarter" idx="11"/>
          </p:nvPr>
        </p:nvSpPr>
        <p:spPr/>
        <p:txBody>
          <a:bodyPr/>
          <a:lstStyle/>
          <a:p>
            <a:r>
              <a:rPr lang="en-US"/>
              <a:t>Human Services Research Institute</a:t>
            </a:r>
          </a:p>
        </p:txBody>
      </p:sp>
      <p:sp>
        <p:nvSpPr>
          <p:cNvPr id="6" name="Slide Number Placeholder 5">
            <a:extLst>
              <a:ext uri="{FF2B5EF4-FFF2-40B4-BE49-F238E27FC236}">
                <a16:creationId xmlns:a16="http://schemas.microsoft.com/office/drawing/2014/main" id="{AB280DAF-5353-6B36-01A9-6AD47E6426CE}"/>
              </a:ext>
            </a:extLst>
          </p:cNvPr>
          <p:cNvSpPr>
            <a:spLocks noGrp="1"/>
          </p:cNvSpPr>
          <p:nvPr>
            <p:ph type="sldNum" sz="quarter" idx="12"/>
          </p:nvPr>
        </p:nvSpPr>
        <p:spPr/>
        <p:txBody>
          <a:bodyPr/>
          <a:lstStyle/>
          <a:p>
            <a:fld id="{7D017233-D1D3-4046-9FA7-14C577516EA6}" type="slidenum">
              <a:rPr lang="en-US" smtClean="0"/>
              <a:t>‹#›</a:t>
            </a:fld>
            <a:endParaRPr lang="en-US"/>
          </a:p>
        </p:txBody>
      </p:sp>
    </p:spTree>
    <p:extLst>
      <p:ext uri="{BB962C8B-B14F-4D97-AF65-F5344CB8AC3E}">
        <p14:creationId xmlns:p14="http://schemas.microsoft.com/office/powerpoint/2010/main" val="3112328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aph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2DC14E-A1FA-4D95-8A56-8CFC11F002B6}"/>
              </a:ext>
            </a:extLst>
          </p:cNvPr>
          <p:cNvPicPr>
            <a:picLocks noChangeAspect="1"/>
          </p:cNvPicPr>
          <p:nvPr userDrawn="1"/>
        </p:nvPicPr>
        <p:blipFill rotWithShape="1">
          <a:blip r:embed="rId2"/>
          <a:srcRect t="9986" b="18660"/>
          <a:stretch/>
        </p:blipFill>
        <p:spPr>
          <a:xfrm>
            <a:off x="0" y="-1101"/>
            <a:ext cx="1652159" cy="974426"/>
          </a:xfrm>
          <a:prstGeom prst="rect">
            <a:avLst/>
          </a:prstGeom>
        </p:spPr>
      </p:pic>
      <p:sp>
        <p:nvSpPr>
          <p:cNvPr id="8" name="Title 1">
            <a:extLst>
              <a:ext uri="{FF2B5EF4-FFF2-40B4-BE49-F238E27FC236}">
                <a16:creationId xmlns:a16="http://schemas.microsoft.com/office/drawing/2014/main" id="{1848F0E6-03D7-426D-8E6B-889AA07348E4}"/>
              </a:ext>
            </a:extLst>
          </p:cNvPr>
          <p:cNvSpPr>
            <a:spLocks noGrp="1"/>
          </p:cNvSpPr>
          <p:nvPr>
            <p:ph type="title"/>
          </p:nvPr>
        </p:nvSpPr>
        <p:spPr>
          <a:xfrm>
            <a:off x="1644425" y="-1101"/>
            <a:ext cx="10547576" cy="974426"/>
          </a:xfrm>
          <a:ln>
            <a:noFill/>
          </a:ln>
        </p:spPr>
        <p:txBody>
          <a:bodyPr>
            <a:normAutofit/>
          </a:bodyPr>
          <a:lstStyle/>
          <a:p>
            <a:r>
              <a:rPr lang="en-US" sz="3600" b="1">
                <a:solidFill>
                  <a:schemeClr val="accent1"/>
                </a:solidFill>
              </a:rPr>
              <a:t>Graph title goes here.</a:t>
            </a:r>
          </a:p>
        </p:txBody>
      </p:sp>
      <p:sp>
        <p:nvSpPr>
          <p:cNvPr id="10" name="Chart Placeholder 9">
            <a:extLst>
              <a:ext uri="{FF2B5EF4-FFF2-40B4-BE49-F238E27FC236}">
                <a16:creationId xmlns:a16="http://schemas.microsoft.com/office/drawing/2014/main" id="{3F71C57B-F985-436F-B266-EF73E067FA41}"/>
              </a:ext>
            </a:extLst>
          </p:cNvPr>
          <p:cNvSpPr>
            <a:spLocks noGrp="1"/>
          </p:cNvSpPr>
          <p:nvPr>
            <p:ph type="chart" sz="quarter" idx="10"/>
          </p:nvPr>
        </p:nvSpPr>
        <p:spPr>
          <a:xfrm>
            <a:off x="1652160" y="1202267"/>
            <a:ext cx="10294308" cy="5410200"/>
          </a:xfrm>
        </p:spPr>
        <p:txBody>
          <a:bodyPr/>
          <a:lstStyle/>
          <a:p>
            <a:endParaRPr lang="en-US"/>
          </a:p>
        </p:txBody>
      </p:sp>
    </p:spTree>
    <p:extLst>
      <p:ext uri="{BB962C8B-B14F-4D97-AF65-F5344CB8AC3E}">
        <p14:creationId xmlns:p14="http://schemas.microsoft.com/office/powerpoint/2010/main" val="3366738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io">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D07E2F8D-89D9-09E3-18DC-7943E83D3253}"/>
              </a:ext>
            </a:extLst>
          </p:cNvPr>
          <p:cNvSpPr/>
          <p:nvPr userDrawn="1"/>
        </p:nvSpPr>
        <p:spPr>
          <a:xfrm>
            <a:off x="3837809" y="0"/>
            <a:ext cx="8354191" cy="6858000"/>
          </a:xfrm>
          <a:custGeom>
            <a:avLst/>
            <a:gdLst>
              <a:gd name="connsiteX0" fmla="*/ 4 w 8354191"/>
              <a:gd name="connsiteY0" fmla="*/ 0 h 6858000"/>
              <a:gd name="connsiteX1" fmla="*/ 80687 w 8354191"/>
              <a:gd name="connsiteY1" fmla="*/ 0 h 6858000"/>
              <a:gd name="connsiteX2" fmla="*/ 8273508 w 8354191"/>
              <a:gd name="connsiteY2" fmla="*/ 0 h 6858000"/>
              <a:gd name="connsiteX3" fmla="*/ 8354191 w 8354191"/>
              <a:gd name="connsiteY3" fmla="*/ 0 h 6858000"/>
              <a:gd name="connsiteX4" fmla="*/ 8354191 w 8354191"/>
              <a:gd name="connsiteY4" fmla="*/ 6858000 h 6858000"/>
              <a:gd name="connsiteX5" fmla="*/ 8273508 w 8354191"/>
              <a:gd name="connsiteY5" fmla="*/ 6858000 h 6858000"/>
              <a:gd name="connsiteX6" fmla="*/ 80683 w 8354191"/>
              <a:gd name="connsiteY6" fmla="*/ 6858000 h 6858000"/>
              <a:gd name="connsiteX7" fmla="*/ 0 w 8354191"/>
              <a:gd name="connsiteY7" fmla="*/ 6858000 h 6858000"/>
              <a:gd name="connsiteX8" fmla="*/ 50583 w 8354191"/>
              <a:gd name="connsiteY8" fmla="*/ 6811530 h 6858000"/>
              <a:gd name="connsiteX9" fmla="*/ 1106226 w 8354191"/>
              <a:gd name="connsiteY9" fmla="*/ 3428998 h 6858000"/>
              <a:gd name="connsiteX10" fmla="*/ 50582 w 8354191"/>
              <a:gd name="connsiteY10" fmla="*/ 464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54191" h="6858000">
                <a:moveTo>
                  <a:pt x="4" y="0"/>
                </a:moveTo>
                <a:lnTo>
                  <a:pt x="80687" y="0"/>
                </a:lnTo>
                <a:lnTo>
                  <a:pt x="8273508" y="0"/>
                </a:lnTo>
                <a:lnTo>
                  <a:pt x="8354191" y="0"/>
                </a:lnTo>
                <a:lnTo>
                  <a:pt x="8354191" y="6858000"/>
                </a:lnTo>
                <a:lnTo>
                  <a:pt x="8273508" y="6858000"/>
                </a:lnTo>
                <a:lnTo>
                  <a:pt x="80683" y="6858000"/>
                </a:lnTo>
                <a:lnTo>
                  <a:pt x="0" y="6858000"/>
                </a:lnTo>
                <a:lnTo>
                  <a:pt x="50583" y="6811530"/>
                </a:lnTo>
                <a:cubicBezTo>
                  <a:pt x="679371" y="6160112"/>
                  <a:pt x="1106226" y="4889620"/>
                  <a:pt x="1106226" y="3428998"/>
                </a:cubicBezTo>
                <a:cubicBezTo>
                  <a:pt x="1106226" y="1968375"/>
                  <a:pt x="679371" y="697884"/>
                  <a:pt x="50582" y="46466"/>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en-US" sz="1600"/>
          </a:p>
        </p:txBody>
      </p:sp>
      <p:sp>
        <p:nvSpPr>
          <p:cNvPr id="14" name="Picture Placeholder 13">
            <a:extLst>
              <a:ext uri="{FF2B5EF4-FFF2-40B4-BE49-F238E27FC236}">
                <a16:creationId xmlns:a16="http://schemas.microsoft.com/office/drawing/2014/main" id="{5BBA6765-A7C3-BC22-1D47-31C62A1B68A8}"/>
              </a:ext>
            </a:extLst>
          </p:cNvPr>
          <p:cNvSpPr>
            <a:spLocks noGrp="1"/>
          </p:cNvSpPr>
          <p:nvPr>
            <p:ph type="pic" sz="quarter" idx="14"/>
          </p:nvPr>
        </p:nvSpPr>
        <p:spPr>
          <a:xfrm>
            <a:off x="698127" y="1388539"/>
            <a:ext cx="2386584" cy="2389711"/>
          </a:xfrm>
          <a:prstGeom prst="ellipse">
            <a:avLst/>
          </a:prstGeo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9DDDE475-A228-9469-475E-680AEA619FBE}"/>
              </a:ext>
            </a:extLst>
          </p:cNvPr>
          <p:cNvSpPr>
            <a:spLocks noGrp="1"/>
          </p:cNvSpPr>
          <p:nvPr>
            <p:ph type="title" hasCustomPrompt="1"/>
          </p:nvPr>
        </p:nvSpPr>
        <p:spPr>
          <a:xfrm>
            <a:off x="914400" y="4128247"/>
            <a:ext cx="3073400" cy="1358153"/>
          </a:xfrm>
        </p:spPr>
        <p:txBody>
          <a:bodyPr/>
          <a:lstStyle>
            <a:lvl1pPr>
              <a:defRPr/>
            </a:lvl1pPr>
          </a:lstStyle>
          <a:p>
            <a:r>
              <a:rPr lang="en-US" err="1"/>
              <a:t>Firstname</a:t>
            </a:r>
            <a:r>
              <a:rPr lang="en-US"/>
              <a:t> </a:t>
            </a:r>
            <a:r>
              <a:rPr lang="en-US" err="1"/>
              <a:t>Lastname</a:t>
            </a:r>
            <a:endParaRPr lang="en-US"/>
          </a:p>
        </p:txBody>
      </p:sp>
      <p:sp>
        <p:nvSpPr>
          <p:cNvPr id="3" name="Footer Placeholder 2">
            <a:extLst>
              <a:ext uri="{FF2B5EF4-FFF2-40B4-BE49-F238E27FC236}">
                <a16:creationId xmlns:a16="http://schemas.microsoft.com/office/drawing/2014/main" id="{D794EF3E-BB5E-F394-3F1B-69FC35EFF421}"/>
              </a:ext>
            </a:extLst>
          </p:cNvPr>
          <p:cNvSpPr>
            <a:spLocks noGrp="1"/>
          </p:cNvSpPr>
          <p:nvPr>
            <p:ph type="ftr" sz="quarter" idx="10"/>
          </p:nvPr>
        </p:nvSpPr>
        <p:spPr/>
        <p:txBody>
          <a:bodyPr/>
          <a:lstStyle/>
          <a:p>
            <a:r>
              <a:rPr lang="en-US"/>
              <a:t>Human Services Research Institute</a:t>
            </a:r>
          </a:p>
        </p:txBody>
      </p:sp>
      <p:sp>
        <p:nvSpPr>
          <p:cNvPr id="4" name="Date Placeholder 3">
            <a:extLst>
              <a:ext uri="{FF2B5EF4-FFF2-40B4-BE49-F238E27FC236}">
                <a16:creationId xmlns:a16="http://schemas.microsoft.com/office/drawing/2014/main" id="{F014B244-2258-02B4-52DE-F5399209AD7E}"/>
              </a:ext>
            </a:extLst>
          </p:cNvPr>
          <p:cNvSpPr>
            <a:spLocks noGrp="1"/>
          </p:cNvSpPr>
          <p:nvPr>
            <p:ph type="dt" sz="half" idx="11"/>
          </p:nvPr>
        </p:nvSpPr>
        <p:spPr/>
        <p:txBody>
          <a:bodyPr/>
          <a:lstStyle/>
          <a:p>
            <a:fld id="{7D3B91DB-95CB-424F-A96D-595022A5D122}" type="datetime1">
              <a:rPr lang="en-US" smtClean="0"/>
              <a:t>11/21/2023</a:t>
            </a:fld>
            <a:endParaRPr lang="en-US"/>
          </a:p>
        </p:txBody>
      </p:sp>
      <p:sp>
        <p:nvSpPr>
          <p:cNvPr id="5" name="Slide Number Placeholder 4">
            <a:extLst>
              <a:ext uri="{FF2B5EF4-FFF2-40B4-BE49-F238E27FC236}">
                <a16:creationId xmlns:a16="http://schemas.microsoft.com/office/drawing/2014/main" id="{2DA9FD93-0049-3847-2351-B8C7345746F3}"/>
              </a:ext>
            </a:extLst>
          </p:cNvPr>
          <p:cNvSpPr>
            <a:spLocks noGrp="1"/>
          </p:cNvSpPr>
          <p:nvPr>
            <p:ph type="sldNum" sz="quarter" idx="12"/>
          </p:nvPr>
        </p:nvSpPr>
        <p:spPr/>
        <p:txBody>
          <a:bodyPr/>
          <a:lstStyle/>
          <a:p>
            <a:fld id="{B2643E34-DC33-45ED-8E33-EC0D5991E9A4}" type="slidenum">
              <a:rPr lang="en-US" smtClean="0"/>
              <a:pPr/>
              <a:t>‹#›</a:t>
            </a:fld>
            <a:endParaRPr lang="en-US"/>
          </a:p>
        </p:txBody>
      </p:sp>
      <p:pic>
        <p:nvPicPr>
          <p:cNvPr id="7" name="Graphic 6">
            <a:extLst>
              <a:ext uri="{FF2B5EF4-FFF2-40B4-BE49-F238E27FC236}">
                <a16:creationId xmlns:a16="http://schemas.microsoft.com/office/drawing/2014/main" id="{F58B1950-DA1A-6132-4D89-3B7B73DC93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59472" y="6347780"/>
            <a:ext cx="379256" cy="334638"/>
          </a:xfrm>
          <a:prstGeom prst="rect">
            <a:avLst/>
          </a:prstGeom>
        </p:spPr>
      </p:pic>
      <p:sp>
        <p:nvSpPr>
          <p:cNvPr id="12" name="Text Placeholder 11">
            <a:extLst>
              <a:ext uri="{FF2B5EF4-FFF2-40B4-BE49-F238E27FC236}">
                <a16:creationId xmlns:a16="http://schemas.microsoft.com/office/drawing/2014/main" id="{F3373D81-633F-A7C0-F41F-3FD70A869387}"/>
              </a:ext>
            </a:extLst>
          </p:cNvPr>
          <p:cNvSpPr>
            <a:spLocks noGrp="1"/>
          </p:cNvSpPr>
          <p:nvPr>
            <p:ph type="body" sz="quarter" idx="13"/>
          </p:nvPr>
        </p:nvSpPr>
        <p:spPr>
          <a:xfrm>
            <a:off x="5867400" y="1371600"/>
            <a:ext cx="5410200" cy="4114797"/>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4DE3032F-2C11-BFFA-9315-80DE55A8D375}"/>
              </a:ext>
            </a:extLst>
          </p:cNvPr>
          <p:cNvSpPr/>
          <p:nvPr userDrawn="1"/>
        </p:nvSpPr>
        <p:spPr>
          <a:xfrm>
            <a:off x="12361180" y="0"/>
            <a:ext cx="3077430" cy="111587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tlCol="0" anchor="t"/>
          <a:lstStyle/>
          <a:p>
            <a:pPr>
              <a:spcBef>
                <a:spcPts val="1200"/>
              </a:spcBef>
            </a:pPr>
            <a:r>
              <a:rPr lang="en-US" sz="1000" b="1" cap="all">
                <a:solidFill>
                  <a:schemeClr val="bg1"/>
                </a:solidFill>
              </a:rPr>
              <a:t>Image</a:t>
            </a:r>
          </a:p>
          <a:p>
            <a:pPr>
              <a:spcBef>
                <a:spcPts val="1200"/>
              </a:spcBef>
            </a:pPr>
            <a:r>
              <a:rPr lang="en-US" sz="1000">
                <a:solidFill>
                  <a:schemeClr val="bg1"/>
                </a:solidFill>
              </a:rPr>
              <a:t>In order to add an image, click on the </a:t>
            </a:r>
            <a:br>
              <a:rPr lang="en-US" sz="1000">
                <a:solidFill>
                  <a:schemeClr val="bg1"/>
                </a:solidFill>
              </a:rPr>
            </a:br>
            <a:r>
              <a:rPr lang="en-US" sz="1000">
                <a:solidFill>
                  <a:schemeClr val="bg1"/>
                </a:solidFill>
              </a:rPr>
              <a:t>image icon in the center. Find and insert</a:t>
            </a:r>
            <a:br>
              <a:rPr lang="en-US" sz="1000">
                <a:solidFill>
                  <a:schemeClr val="bg1"/>
                </a:solidFill>
              </a:rPr>
            </a:br>
            <a:r>
              <a:rPr lang="en-US" sz="1000">
                <a:solidFill>
                  <a:schemeClr val="bg1"/>
                </a:solidFill>
              </a:rPr>
              <a:t>your image. To correct the sizing, </a:t>
            </a:r>
            <a:br>
              <a:rPr lang="en-US" sz="1000">
                <a:solidFill>
                  <a:schemeClr val="bg1"/>
                </a:solidFill>
              </a:rPr>
            </a:br>
            <a:r>
              <a:rPr lang="en-US" sz="1000">
                <a:solidFill>
                  <a:schemeClr val="bg1"/>
                </a:solidFill>
              </a:rPr>
              <a:t>use the Reset button.</a:t>
            </a:r>
          </a:p>
        </p:txBody>
      </p:sp>
    </p:spTree>
    <p:extLst>
      <p:ext uri="{BB962C8B-B14F-4D97-AF65-F5344CB8AC3E}">
        <p14:creationId xmlns:p14="http://schemas.microsoft.com/office/powerpoint/2010/main" val="3927980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B8498729-8E0E-452C-9DE5-20C4280E6809}"/>
              </a:ext>
            </a:extLst>
          </p:cNvPr>
          <p:cNvSpPr>
            <a:spLocks noGrp="1"/>
          </p:cNvSpPr>
          <p:nvPr>
            <p:ph type="body" sz="quarter" idx="11" hasCustomPrompt="1"/>
          </p:nvPr>
        </p:nvSpPr>
        <p:spPr>
          <a:xfrm>
            <a:off x="3638339" y="5310000"/>
            <a:ext cx="4536000" cy="1548000"/>
          </a:xfrm>
          <a:solidFill>
            <a:schemeClr val="bg1">
              <a:lumMod val="85000"/>
              <a:alpha val="80000"/>
            </a:schemeClr>
          </a:solidFill>
        </p:spPr>
        <p:txBody>
          <a:bodyPr lIns="288000" tIns="252000"/>
          <a:lstStyle>
            <a:lvl1pPr marL="0" indent="0">
              <a:spcBef>
                <a:spcPts val="500"/>
              </a:spcBef>
              <a:buNone/>
              <a:defRPr sz="1300" b="1">
                <a:solidFill>
                  <a:schemeClr val="tx2"/>
                </a:solidFill>
                <a:latin typeface="+mj-lt"/>
              </a:defRPr>
            </a:lvl1pPr>
            <a:lvl2pPr marL="0" indent="0">
              <a:spcBef>
                <a:spcPts val="500"/>
              </a:spcBef>
              <a:buNone/>
              <a:defRPr sz="1000">
                <a:solidFill>
                  <a:schemeClr val="bg2"/>
                </a:solidFill>
              </a:defRPr>
            </a:lvl2pPr>
          </a:lstStyle>
          <a:p>
            <a:pPr lvl="0"/>
            <a:r>
              <a:rPr lang="en-US" noProof="0"/>
              <a:t>Additional Stage Title 02</a:t>
            </a:r>
          </a:p>
          <a:p>
            <a:pPr lvl="1"/>
            <a:r>
              <a:rPr lang="en-US" noProof="0"/>
              <a:t>Lorem ipsum dolor sit amet, consectetuer adipiscing elit, sed diam nonummy</a:t>
            </a:r>
          </a:p>
        </p:txBody>
      </p:sp>
      <p:sp>
        <p:nvSpPr>
          <p:cNvPr id="17" name="Text Placeholder 16">
            <a:extLst>
              <a:ext uri="{FF2B5EF4-FFF2-40B4-BE49-F238E27FC236}">
                <a16:creationId xmlns:a16="http://schemas.microsoft.com/office/drawing/2014/main" id="{6F6ED01E-03BA-4CB7-BDDB-4A7F0B0DA414}"/>
              </a:ext>
            </a:extLst>
          </p:cNvPr>
          <p:cNvSpPr>
            <a:spLocks noGrp="1"/>
          </p:cNvSpPr>
          <p:nvPr>
            <p:ph type="body" sz="quarter" idx="10" hasCustomPrompt="1"/>
          </p:nvPr>
        </p:nvSpPr>
        <p:spPr>
          <a:xfrm>
            <a:off x="787583" y="5310000"/>
            <a:ext cx="2778470" cy="1548000"/>
          </a:xfrm>
          <a:solidFill>
            <a:schemeClr val="bg1">
              <a:lumMod val="95000"/>
            </a:schemeClr>
          </a:solidFill>
        </p:spPr>
        <p:txBody>
          <a:bodyPr lIns="288000" tIns="252000"/>
          <a:lstStyle>
            <a:lvl1pPr marL="0" indent="0">
              <a:spcBef>
                <a:spcPts val="500"/>
              </a:spcBef>
              <a:buNone/>
              <a:defRPr sz="1300" b="1">
                <a:solidFill>
                  <a:schemeClr val="tx2"/>
                </a:solidFill>
                <a:latin typeface="+mj-lt"/>
              </a:defRPr>
            </a:lvl1pPr>
            <a:lvl2pPr marL="0" indent="0">
              <a:spcBef>
                <a:spcPts val="500"/>
              </a:spcBef>
              <a:buNone/>
              <a:defRPr sz="1000">
                <a:solidFill>
                  <a:schemeClr val="bg2"/>
                </a:solidFill>
              </a:defRPr>
            </a:lvl2pPr>
          </a:lstStyle>
          <a:p>
            <a:pPr lvl="0"/>
            <a:r>
              <a:rPr lang="en-US" noProof="0"/>
              <a:t>Additional Stage Title 01</a:t>
            </a:r>
          </a:p>
          <a:p>
            <a:pPr lvl="1"/>
            <a:r>
              <a:rPr lang="en-US" noProof="0"/>
              <a:t>Lorem ipsum dolor sit amet, consectetuer adipiscing elit, sed diam nonummy</a:t>
            </a:r>
          </a:p>
        </p:txBody>
      </p:sp>
      <p:sp>
        <p:nvSpPr>
          <p:cNvPr id="2" name="Title 1">
            <a:extLst>
              <a:ext uri="{FF2B5EF4-FFF2-40B4-BE49-F238E27FC236}">
                <a16:creationId xmlns:a16="http://schemas.microsoft.com/office/drawing/2014/main" id="{D3060639-BF2D-41F8-822B-DED03338D288}"/>
              </a:ext>
            </a:extLst>
          </p:cNvPr>
          <p:cNvSpPr>
            <a:spLocks noGrp="1"/>
          </p:cNvSpPr>
          <p:nvPr userDrawn="1">
            <p:ph type="title" hasCustomPrompt="1"/>
          </p:nvPr>
        </p:nvSpPr>
        <p:spPr>
          <a:xfrm>
            <a:off x="680354" y="197121"/>
            <a:ext cx="10711545" cy="1325563"/>
          </a:xfrm>
        </p:spPr>
        <p:txBody>
          <a:bodyPr>
            <a:normAutofit/>
          </a:bodyPr>
          <a:lstStyle>
            <a:lvl1pPr>
              <a:defRPr sz="3000"/>
            </a:lvl1pPr>
          </a:lstStyle>
          <a:p>
            <a:r>
              <a:rPr lang="en-US" noProof="0"/>
              <a:t>Project Timeline</a:t>
            </a:r>
          </a:p>
        </p:txBody>
      </p:sp>
      <p:sp>
        <p:nvSpPr>
          <p:cNvPr id="3" name="Content Placeholder 2">
            <a:extLst>
              <a:ext uri="{FF2B5EF4-FFF2-40B4-BE49-F238E27FC236}">
                <a16:creationId xmlns:a16="http://schemas.microsoft.com/office/drawing/2014/main" id="{0F474091-9EA2-47C8-AAA9-6DFE207852E4}"/>
              </a:ext>
            </a:extLst>
          </p:cNvPr>
          <p:cNvSpPr>
            <a:spLocks noGrp="1"/>
          </p:cNvSpPr>
          <p:nvPr userDrawn="1">
            <p:ph idx="1"/>
          </p:nvPr>
        </p:nvSpPr>
        <p:spPr>
          <a:xfrm>
            <a:off x="680354" y="1786436"/>
            <a:ext cx="10711545" cy="330606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6">
            <a:extLst>
              <a:ext uri="{FF2B5EF4-FFF2-40B4-BE49-F238E27FC236}">
                <a16:creationId xmlns:a16="http://schemas.microsoft.com/office/drawing/2014/main" id="{1C51713D-9A60-48EF-A25A-764AEDE9E672}"/>
              </a:ext>
            </a:extLst>
          </p:cNvPr>
          <p:cNvSpPr>
            <a:spLocks noGrp="1"/>
          </p:cNvSpPr>
          <p:nvPr>
            <p:ph type="body" sz="quarter" idx="12" hasCustomPrompt="1"/>
          </p:nvPr>
        </p:nvSpPr>
        <p:spPr>
          <a:xfrm>
            <a:off x="8246626" y="5310000"/>
            <a:ext cx="3103200" cy="1548000"/>
          </a:xfrm>
          <a:solidFill>
            <a:schemeClr val="bg1">
              <a:lumMod val="95000"/>
            </a:schemeClr>
          </a:solidFill>
        </p:spPr>
        <p:txBody>
          <a:bodyPr lIns="288000" tIns="252000"/>
          <a:lstStyle>
            <a:lvl1pPr marL="0" indent="0">
              <a:spcBef>
                <a:spcPts val="500"/>
              </a:spcBef>
              <a:buNone/>
              <a:defRPr sz="1300" b="1">
                <a:solidFill>
                  <a:schemeClr val="tx2"/>
                </a:solidFill>
                <a:latin typeface="+mj-lt"/>
              </a:defRPr>
            </a:lvl1pPr>
            <a:lvl2pPr marL="0" indent="0">
              <a:spcBef>
                <a:spcPts val="500"/>
              </a:spcBef>
              <a:buNone/>
              <a:defRPr sz="1000">
                <a:solidFill>
                  <a:schemeClr val="bg2"/>
                </a:solidFill>
              </a:defRPr>
            </a:lvl2pPr>
          </a:lstStyle>
          <a:p>
            <a:pPr lvl="0"/>
            <a:r>
              <a:rPr lang="en-US" noProof="0"/>
              <a:t>Additional Stage Title 3</a:t>
            </a:r>
          </a:p>
          <a:p>
            <a:pPr lvl="1"/>
            <a:r>
              <a:rPr lang="en-US" noProof="0"/>
              <a:t>Lorem ipsum dolor sit amet, consectetuer adipiscing elit, sed diam nonummy</a:t>
            </a:r>
          </a:p>
        </p:txBody>
      </p:sp>
      <p:cxnSp>
        <p:nvCxnSpPr>
          <p:cNvPr id="21" name="Straight Connector 20">
            <a:extLst>
              <a:ext uri="{FF2B5EF4-FFF2-40B4-BE49-F238E27FC236}">
                <a16:creationId xmlns:a16="http://schemas.microsoft.com/office/drawing/2014/main" id="{303706AB-7768-4239-93C0-28F2AC35B71A}"/>
              </a:ext>
            </a:extLst>
          </p:cNvPr>
          <p:cNvCxnSpPr/>
          <p:nvPr userDrawn="1"/>
        </p:nvCxnSpPr>
        <p:spPr>
          <a:xfrm>
            <a:off x="787583" y="1181100"/>
            <a:ext cx="2880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396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rgbClr val="001F5F"/>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98745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1F9D-E236-4C6B-0B2B-BFD1E5AA51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E44583-8831-B5FC-891E-D48FE7B3B5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A91C6-1E2A-2126-3942-24B251538745}"/>
              </a:ext>
            </a:extLst>
          </p:cNvPr>
          <p:cNvSpPr>
            <a:spLocks noGrp="1"/>
          </p:cNvSpPr>
          <p:nvPr>
            <p:ph type="dt" sz="half" idx="10"/>
          </p:nvPr>
        </p:nvSpPr>
        <p:spPr/>
        <p:txBody>
          <a:bodyPr/>
          <a:lstStyle/>
          <a:p>
            <a:fld id="{B5BE27A5-64C2-4EDE-9D00-C93FA67E73B6}" type="datetime1">
              <a:rPr lang="en-US" smtClean="0"/>
              <a:t>11/21/2023</a:t>
            </a:fld>
            <a:endParaRPr lang="en-US"/>
          </a:p>
        </p:txBody>
      </p:sp>
      <p:sp>
        <p:nvSpPr>
          <p:cNvPr id="5" name="Footer Placeholder 4">
            <a:extLst>
              <a:ext uri="{FF2B5EF4-FFF2-40B4-BE49-F238E27FC236}">
                <a16:creationId xmlns:a16="http://schemas.microsoft.com/office/drawing/2014/main" id="{FDF97D77-5EAC-B698-51F0-2BF8F96BC949}"/>
              </a:ext>
            </a:extLst>
          </p:cNvPr>
          <p:cNvSpPr>
            <a:spLocks noGrp="1"/>
          </p:cNvSpPr>
          <p:nvPr>
            <p:ph type="ftr" sz="quarter" idx="11"/>
          </p:nvPr>
        </p:nvSpPr>
        <p:spPr/>
        <p:txBody>
          <a:bodyPr/>
          <a:lstStyle/>
          <a:p>
            <a:r>
              <a:rPr lang="en-US"/>
              <a:t>Human Services Research Institute</a:t>
            </a:r>
          </a:p>
        </p:txBody>
      </p:sp>
      <p:sp>
        <p:nvSpPr>
          <p:cNvPr id="6" name="Slide Number Placeholder 5">
            <a:extLst>
              <a:ext uri="{FF2B5EF4-FFF2-40B4-BE49-F238E27FC236}">
                <a16:creationId xmlns:a16="http://schemas.microsoft.com/office/drawing/2014/main" id="{022A3625-82A0-5704-6937-5265A2F9C908}"/>
              </a:ext>
            </a:extLst>
          </p:cNvPr>
          <p:cNvSpPr>
            <a:spLocks noGrp="1"/>
          </p:cNvSpPr>
          <p:nvPr>
            <p:ph type="sldNum" sz="quarter" idx="12"/>
          </p:nvPr>
        </p:nvSpPr>
        <p:spPr/>
        <p:txBody>
          <a:bodyPr/>
          <a:lstStyle/>
          <a:p>
            <a:fld id="{7D017233-D1D3-4046-9FA7-14C577516EA6}" type="slidenum">
              <a:rPr lang="en-US" smtClean="0"/>
              <a:t>‹#›</a:t>
            </a:fld>
            <a:endParaRPr lang="en-US"/>
          </a:p>
        </p:txBody>
      </p:sp>
    </p:spTree>
    <p:extLst>
      <p:ext uri="{BB962C8B-B14F-4D97-AF65-F5344CB8AC3E}">
        <p14:creationId xmlns:p14="http://schemas.microsoft.com/office/powerpoint/2010/main" val="4273718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D0374-0976-850B-D4E4-898095A744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206431-2161-02A7-8550-857A2CB329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6B1CC2-21E6-BD68-08E3-F990CE95DAB3}"/>
              </a:ext>
            </a:extLst>
          </p:cNvPr>
          <p:cNvSpPr>
            <a:spLocks noGrp="1"/>
          </p:cNvSpPr>
          <p:nvPr>
            <p:ph type="dt" sz="half" idx="10"/>
          </p:nvPr>
        </p:nvSpPr>
        <p:spPr/>
        <p:txBody>
          <a:bodyPr/>
          <a:lstStyle/>
          <a:p>
            <a:fld id="{29619107-5B83-42CF-B310-C9FE448788F0}" type="datetime1">
              <a:rPr lang="en-US" smtClean="0"/>
              <a:t>11/21/2023</a:t>
            </a:fld>
            <a:endParaRPr lang="en-US"/>
          </a:p>
        </p:txBody>
      </p:sp>
      <p:sp>
        <p:nvSpPr>
          <p:cNvPr id="5" name="Footer Placeholder 4">
            <a:extLst>
              <a:ext uri="{FF2B5EF4-FFF2-40B4-BE49-F238E27FC236}">
                <a16:creationId xmlns:a16="http://schemas.microsoft.com/office/drawing/2014/main" id="{6950C622-A4C1-F04A-BE08-974C1A7B47C5}"/>
              </a:ext>
            </a:extLst>
          </p:cNvPr>
          <p:cNvSpPr>
            <a:spLocks noGrp="1"/>
          </p:cNvSpPr>
          <p:nvPr>
            <p:ph type="ftr" sz="quarter" idx="11"/>
          </p:nvPr>
        </p:nvSpPr>
        <p:spPr/>
        <p:txBody>
          <a:bodyPr/>
          <a:lstStyle/>
          <a:p>
            <a:r>
              <a:rPr lang="en-US"/>
              <a:t>Human Services Research Institute</a:t>
            </a:r>
          </a:p>
        </p:txBody>
      </p:sp>
      <p:sp>
        <p:nvSpPr>
          <p:cNvPr id="6" name="Slide Number Placeholder 5">
            <a:extLst>
              <a:ext uri="{FF2B5EF4-FFF2-40B4-BE49-F238E27FC236}">
                <a16:creationId xmlns:a16="http://schemas.microsoft.com/office/drawing/2014/main" id="{91137391-F69E-9946-2B1B-DFE51AD6E4B0}"/>
              </a:ext>
            </a:extLst>
          </p:cNvPr>
          <p:cNvSpPr>
            <a:spLocks noGrp="1"/>
          </p:cNvSpPr>
          <p:nvPr>
            <p:ph type="sldNum" sz="quarter" idx="12"/>
          </p:nvPr>
        </p:nvSpPr>
        <p:spPr/>
        <p:txBody>
          <a:bodyPr/>
          <a:lstStyle/>
          <a:p>
            <a:fld id="{7D017233-D1D3-4046-9FA7-14C577516EA6}" type="slidenum">
              <a:rPr lang="en-US" smtClean="0"/>
              <a:t>‹#›</a:t>
            </a:fld>
            <a:endParaRPr lang="en-US"/>
          </a:p>
        </p:txBody>
      </p:sp>
    </p:spTree>
    <p:extLst>
      <p:ext uri="{BB962C8B-B14F-4D97-AF65-F5344CB8AC3E}">
        <p14:creationId xmlns:p14="http://schemas.microsoft.com/office/powerpoint/2010/main" val="28253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2A6EB-5625-7E20-29D3-7377849FF4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591B82-57B8-51BC-2BF1-46AEE70A25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326898-FFC1-2BAA-D84B-9918CFFBEA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47DB5C-8B84-946A-FEB8-7193D2DAE2DD}"/>
              </a:ext>
            </a:extLst>
          </p:cNvPr>
          <p:cNvSpPr>
            <a:spLocks noGrp="1"/>
          </p:cNvSpPr>
          <p:nvPr>
            <p:ph type="dt" sz="half" idx="10"/>
          </p:nvPr>
        </p:nvSpPr>
        <p:spPr/>
        <p:txBody>
          <a:bodyPr/>
          <a:lstStyle/>
          <a:p>
            <a:fld id="{449EACBE-B931-4CD3-8C81-39146F4BDE82}" type="datetime1">
              <a:rPr lang="en-US" smtClean="0"/>
              <a:t>11/21/2023</a:t>
            </a:fld>
            <a:endParaRPr lang="en-US"/>
          </a:p>
        </p:txBody>
      </p:sp>
      <p:sp>
        <p:nvSpPr>
          <p:cNvPr id="6" name="Footer Placeholder 5">
            <a:extLst>
              <a:ext uri="{FF2B5EF4-FFF2-40B4-BE49-F238E27FC236}">
                <a16:creationId xmlns:a16="http://schemas.microsoft.com/office/drawing/2014/main" id="{2EA703C7-04C2-F2ED-E762-8A759FA058EE}"/>
              </a:ext>
            </a:extLst>
          </p:cNvPr>
          <p:cNvSpPr>
            <a:spLocks noGrp="1"/>
          </p:cNvSpPr>
          <p:nvPr>
            <p:ph type="ftr" sz="quarter" idx="11"/>
          </p:nvPr>
        </p:nvSpPr>
        <p:spPr/>
        <p:txBody>
          <a:bodyPr/>
          <a:lstStyle/>
          <a:p>
            <a:r>
              <a:rPr lang="en-US"/>
              <a:t>Human Services Research Institute</a:t>
            </a:r>
          </a:p>
        </p:txBody>
      </p:sp>
      <p:sp>
        <p:nvSpPr>
          <p:cNvPr id="7" name="Slide Number Placeholder 6">
            <a:extLst>
              <a:ext uri="{FF2B5EF4-FFF2-40B4-BE49-F238E27FC236}">
                <a16:creationId xmlns:a16="http://schemas.microsoft.com/office/drawing/2014/main" id="{8917960A-CBD5-ABF4-AF61-6D1A9DA19879}"/>
              </a:ext>
            </a:extLst>
          </p:cNvPr>
          <p:cNvSpPr>
            <a:spLocks noGrp="1"/>
          </p:cNvSpPr>
          <p:nvPr>
            <p:ph type="sldNum" sz="quarter" idx="12"/>
          </p:nvPr>
        </p:nvSpPr>
        <p:spPr/>
        <p:txBody>
          <a:bodyPr/>
          <a:lstStyle/>
          <a:p>
            <a:fld id="{7D017233-D1D3-4046-9FA7-14C577516EA6}" type="slidenum">
              <a:rPr lang="en-US" smtClean="0"/>
              <a:t>‹#›</a:t>
            </a:fld>
            <a:endParaRPr lang="en-US"/>
          </a:p>
        </p:txBody>
      </p:sp>
    </p:spTree>
    <p:extLst>
      <p:ext uri="{BB962C8B-B14F-4D97-AF65-F5344CB8AC3E}">
        <p14:creationId xmlns:p14="http://schemas.microsoft.com/office/powerpoint/2010/main" val="2580101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7633A-5639-7D70-F791-E57F3A157D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634EB1-AA07-62AE-A741-12251D6F66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BD5732-6977-3F0D-11A1-7E002EF87C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B40C8F-B761-A375-F9FF-DECCFB32D2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3AA817-2CF0-5E8D-A166-4E5A7C70B2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E1C471-830D-DED4-E610-74CE11853910}"/>
              </a:ext>
            </a:extLst>
          </p:cNvPr>
          <p:cNvSpPr>
            <a:spLocks noGrp="1"/>
          </p:cNvSpPr>
          <p:nvPr>
            <p:ph type="dt" sz="half" idx="10"/>
          </p:nvPr>
        </p:nvSpPr>
        <p:spPr/>
        <p:txBody>
          <a:bodyPr/>
          <a:lstStyle/>
          <a:p>
            <a:fld id="{04EB95C5-B846-48A5-9461-FEDC718DB93E}" type="datetime1">
              <a:rPr lang="en-US" smtClean="0"/>
              <a:t>11/21/2023</a:t>
            </a:fld>
            <a:endParaRPr lang="en-US"/>
          </a:p>
        </p:txBody>
      </p:sp>
      <p:sp>
        <p:nvSpPr>
          <p:cNvPr id="8" name="Footer Placeholder 7">
            <a:extLst>
              <a:ext uri="{FF2B5EF4-FFF2-40B4-BE49-F238E27FC236}">
                <a16:creationId xmlns:a16="http://schemas.microsoft.com/office/drawing/2014/main" id="{58D762E0-FA70-CCC7-5529-D0E42EAEECDF}"/>
              </a:ext>
            </a:extLst>
          </p:cNvPr>
          <p:cNvSpPr>
            <a:spLocks noGrp="1"/>
          </p:cNvSpPr>
          <p:nvPr>
            <p:ph type="ftr" sz="quarter" idx="11"/>
          </p:nvPr>
        </p:nvSpPr>
        <p:spPr/>
        <p:txBody>
          <a:bodyPr/>
          <a:lstStyle/>
          <a:p>
            <a:r>
              <a:rPr lang="en-US"/>
              <a:t>Human Services Research Institute</a:t>
            </a:r>
          </a:p>
        </p:txBody>
      </p:sp>
      <p:sp>
        <p:nvSpPr>
          <p:cNvPr id="9" name="Slide Number Placeholder 8">
            <a:extLst>
              <a:ext uri="{FF2B5EF4-FFF2-40B4-BE49-F238E27FC236}">
                <a16:creationId xmlns:a16="http://schemas.microsoft.com/office/drawing/2014/main" id="{9A450067-90FE-8732-D11B-F3E029B2847B}"/>
              </a:ext>
            </a:extLst>
          </p:cNvPr>
          <p:cNvSpPr>
            <a:spLocks noGrp="1"/>
          </p:cNvSpPr>
          <p:nvPr>
            <p:ph type="sldNum" sz="quarter" idx="12"/>
          </p:nvPr>
        </p:nvSpPr>
        <p:spPr/>
        <p:txBody>
          <a:bodyPr/>
          <a:lstStyle/>
          <a:p>
            <a:fld id="{7D017233-D1D3-4046-9FA7-14C577516EA6}" type="slidenum">
              <a:rPr lang="en-US" smtClean="0"/>
              <a:t>‹#›</a:t>
            </a:fld>
            <a:endParaRPr lang="en-US"/>
          </a:p>
        </p:txBody>
      </p:sp>
    </p:spTree>
    <p:extLst>
      <p:ext uri="{BB962C8B-B14F-4D97-AF65-F5344CB8AC3E}">
        <p14:creationId xmlns:p14="http://schemas.microsoft.com/office/powerpoint/2010/main" val="1531949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12BDA-9BD8-5FD9-366B-16C282903D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09833D-6CAC-E4E4-10B6-CC9D7295355C}"/>
              </a:ext>
            </a:extLst>
          </p:cNvPr>
          <p:cNvSpPr>
            <a:spLocks noGrp="1"/>
          </p:cNvSpPr>
          <p:nvPr>
            <p:ph type="dt" sz="half" idx="10"/>
          </p:nvPr>
        </p:nvSpPr>
        <p:spPr/>
        <p:txBody>
          <a:bodyPr/>
          <a:lstStyle/>
          <a:p>
            <a:fld id="{95665C62-BBA6-4E2D-9D41-9ABEABBE5938}" type="datetime1">
              <a:rPr lang="en-US" smtClean="0"/>
              <a:t>11/21/2023</a:t>
            </a:fld>
            <a:endParaRPr lang="en-US"/>
          </a:p>
        </p:txBody>
      </p:sp>
      <p:sp>
        <p:nvSpPr>
          <p:cNvPr id="4" name="Footer Placeholder 3">
            <a:extLst>
              <a:ext uri="{FF2B5EF4-FFF2-40B4-BE49-F238E27FC236}">
                <a16:creationId xmlns:a16="http://schemas.microsoft.com/office/drawing/2014/main" id="{AA77EB10-F17F-3277-8F40-3885EDCA0460}"/>
              </a:ext>
            </a:extLst>
          </p:cNvPr>
          <p:cNvSpPr>
            <a:spLocks noGrp="1"/>
          </p:cNvSpPr>
          <p:nvPr>
            <p:ph type="ftr" sz="quarter" idx="11"/>
          </p:nvPr>
        </p:nvSpPr>
        <p:spPr/>
        <p:txBody>
          <a:bodyPr/>
          <a:lstStyle/>
          <a:p>
            <a:r>
              <a:rPr lang="en-US"/>
              <a:t>Human Services Research Institute</a:t>
            </a:r>
          </a:p>
        </p:txBody>
      </p:sp>
      <p:sp>
        <p:nvSpPr>
          <p:cNvPr id="5" name="Slide Number Placeholder 4">
            <a:extLst>
              <a:ext uri="{FF2B5EF4-FFF2-40B4-BE49-F238E27FC236}">
                <a16:creationId xmlns:a16="http://schemas.microsoft.com/office/drawing/2014/main" id="{274366AD-B8EC-639C-EB8B-048ABA615B48}"/>
              </a:ext>
            </a:extLst>
          </p:cNvPr>
          <p:cNvSpPr>
            <a:spLocks noGrp="1"/>
          </p:cNvSpPr>
          <p:nvPr>
            <p:ph type="sldNum" sz="quarter" idx="12"/>
          </p:nvPr>
        </p:nvSpPr>
        <p:spPr/>
        <p:txBody>
          <a:bodyPr/>
          <a:lstStyle/>
          <a:p>
            <a:fld id="{7D017233-D1D3-4046-9FA7-14C577516EA6}" type="slidenum">
              <a:rPr lang="en-US" smtClean="0"/>
              <a:t>‹#›</a:t>
            </a:fld>
            <a:endParaRPr lang="en-US"/>
          </a:p>
        </p:txBody>
      </p:sp>
    </p:spTree>
    <p:extLst>
      <p:ext uri="{BB962C8B-B14F-4D97-AF65-F5344CB8AC3E}">
        <p14:creationId xmlns:p14="http://schemas.microsoft.com/office/powerpoint/2010/main" val="336965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F3D077-69CD-C2A5-6111-6809D19AFF97}"/>
              </a:ext>
            </a:extLst>
          </p:cNvPr>
          <p:cNvSpPr>
            <a:spLocks noGrp="1"/>
          </p:cNvSpPr>
          <p:nvPr>
            <p:ph type="dt" sz="half" idx="10"/>
          </p:nvPr>
        </p:nvSpPr>
        <p:spPr/>
        <p:txBody>
          <a:bodyPr/>
          <a:lstStyle/>
          <a:p>
            <a:fld id="{A6A84A0C-53B2-4555-ABD9-BF7639CE2FC6}" type="datetime1">
              <a:rPr lang="en-US" smtClean="0"/>
              <a:t>11/21/2023</a:t>
            </a:fld>
            <a:endParaRPr lang="en-US"/>
          </a:p>
        </p:txBody>
      </p:sp>
      <p:sp>
        <p:nvSpPr>
          <p:cNvPr id="3" name="Footer Placeholder 2">
            <a:extLst>
              <a:ext uri="{FF2B5EF4-FFF2-40B4-BE49-F238E27FC236}">
                <a16:creationId xmlns:a16="http://schemas.microsoft.com/office/drawing/2014/main" id="{7578449A-9619-7D3F-15DC-E95D608CD6B2}"/>
              </a:ext>
            </a:extLst>
          </p:cNvPr>
          <p:cNvSpPr>
            <a:spLocks noGrp="1"/>
          </p:cNvSpPr>
          <p:nvPr>
            <p:ph type="ftr" sz="quarter" idx="11"/>
          </p:nvPr>
        </p:nvSpPr>
        <p:spPr/>
        <p:txBody>
          <a:bodyPr/>
          <a:lstStyle/>
          <a:p>
            <a:r>
              <a:rPr lang="en-US"/>
              <a:t>Human Services Research Institute</a:t>
            </a:r>
          </a:p>
        </p:txBody>
      </p:sp>
      <p:sp>
        <p:nvSpPr>
          <p:cNvPr id="4" name="Slide Number Placeholder 3">
            <a:extLst>
              <a:ext uri="{FF2B5EF4-FFF2-40B4-BE49-F238E27FC236}">
                <a16:creationId xmlns:a16="http://schemas.microsoft.com/office/drawing/2014/main" id="{F3FBEDFB-7760-9379-CBC7-4F44909E4D8D}"/>
              </a:ext>
            </a:extLst>
          </p:cNvPr>
          <p:cNvSpPr>
            <a:spLocks noGrp="1"/>
          </p:cNvSpPr>
          <p:nvPr>
            <p:ph type="sldNum" sz="quarter" idx="12"/>
          </p:nvPr>
        </p:nvSpPr>
        <p:spPr/>
        <p:txBody>
          <a:bodyPr/>
          <a:lstStyle/>
          <a:p>
            <a:fld id="{7D017233-D1D3-4046-9FA7-14C577516EA6}" type="slidenum">
              <a:rPr lang="en-US" smtClean="0"/>
              <a:t>‹#›</a:t>
            </a:fld>
            <a:endParaRPr lang="en-US"/>
          </a:p>
        </p:txBody>
      </p:sp>
    </p:spTree>
    <p:extLst>
      <p:ext uri="{BB962C8B-B14F-4D97-AF65-F5344CB8AC3E}">
        <p14:creationId xmlns:p14="http://schemas.microsoft.com/office/powerpoint/2010/main" val="323661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E7AC-73AB-53EE-3021-A4C10D0666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EAD5B7-4B7A-A2CC-E5D4-EEF1F09E5B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42D346-9123-B2BC-FB77-4E5CABB90A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78B9C9-8EC6-5FC8-3244-65976D44C82F}"/>
              </a:ext>
            </a:extLst>
          </p:cNvPr>
          <p:cNvSpPr>
            <a:spLocks noGrp="1"/>
          </p:cNvSpPr>
          <p:nvPr>
            <p:ph type="dt" sz="half" idx="10"/>
          </p:nvPr>
        </p:nvSpPr>
        <p:spPr/>
        <p:txBody>
          <a:bodyPr/>
          <a:lstStyle/>
          <a:p>
            <a:fld id="{B057B19B-C2E9-4825-9231-A780475DA136}" type="datetime1">
              <a:rPr lang="en-US" smtClean="0"/>
              <a:t>11/21/2023</a:t>
            </a:fld>
            <a:endParaRPr lang="en-US"/>
          </a:p>
        </p:txBody>
      </p:sp>
      <p:sp>
        <p:nvSpPr>
          <p:cNvPr id="6" name="Footer Placeholder 5">
            <a:extLst>
              <a:ext uri="{FF2B5EF4-FFF2-40B4-BE49-F238E27FC236}">
                <a16:creationId xmlns:a16="http://schemas.microsoft.com/office/drawing/2014/main" id="{D8DF8C93-B3BA-735F-81AD-41355792BF01}"/>
              </a:ext>
            </a:extLst>
          </p:cNvPr>
          <p:cNvSpPr>
            <a:spLocks noGrp="1"/>
          </p:cNvSpPr>
          <p:nvPr>
            <p:ph type="ftr" sz="quarter" idx="11"/>
          </p:nvPr>
        </p:nvSpPr>
        <p:spPr/>
        <p:txBody>
          <a:bodyPr/>
          <a:lstStyle/>
          <a:p>
            <a:r>
              <a:rPr lang="en-US"/>
              <a:t>Human Services Research Institute</a:t>
            </a:r>
          </a:p>
        </p:txBody>
      </p:sp>
      <p:sp>
        <p:nvSpPr>
          <p:cNvPr id="7" name="Slide Number Placeholder 6">
            <a:extLst>
              <a:ext uri="{FF2B5EF4-FFF2-40B4-BE49-F238E27FC236}">
                <a16:creationId xmlns:a16="http://schemas.microsoft.com/office/drawing/2014/main" id="{4964467A-FFE4-EEE1-EB09-118D748375EB}"/>
              </a:ext>
            </a:extLst>
          </p:cNvPr>
          <p:cNvSpPr>
            <a:spLocks noGrp="1"/>
          </p:cNvSpPr>
          <p:nvPr>
            <p:ph type="sldNum" sz="quarter" idx="12"/>
          </p:nvPr>
        </p:nvSpPr>
        <p:spPr/>
        <p:txBody>
          <a:bodyPr/>
          <a:lstStyle/>
          <a:p>
            <a:fld id="{7D017233-D1D3-4046-9FA7-14C577516EA6}" type="slidenum">
              <a:rPr lang="en-US" smtClean="0"/>
              <a:t>‹#›</a:t>
            </a:fld>
            <a:endParaRPr lang="en-US"/>
          </a:p>
        </p:txBody>
      </p:sp>
    </p:spTree>
    <p:extLst>
      <p:ext uri="{BB962C8B-B14F-4D97-AF65-F5344CB8AC3E}">
        <p14:creationId xmlns:p14="http://schemas.microsoft.com/office/powerpoint/2010/main" val="3838375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70180-4ACC-D3FE-E11C-EFA4AD8FA8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8ADA3-125D-6C52-DAB5-E088FBAE2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69C039-2B00-37E1-BD5E-33204D9E2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A782A1-6A1E-7858-4C36-FF72700BE6EF}"/>
              </a:ext>
            </a:extLst>
          </p:cNvPr>
          <p:cNvSpPr>
            <a:spLocks noGrp="1"/>
          </p:cNvSpPr>
          <p:nvPr>
            <p:ph type="dt" sz="half" idx="10"/>
          </p:nvPr>
        </p:nvSpPr>
        <p:spPr/>
        <p:txBody>
          <a:bodyPr/>
          <a:lstStyle/>
          <a:p>
            <a:fld id="{A04B6013-8D92-4BBA-BAD2-EDA31909F598}" type="datetime1">
              <a:rPr lang="en-US" smtClean="0"/>
              <a:t>11/21/2023</a:t>
            </a:fld>
            <a:endParaRPr lang="en-US"/>
          </a:p>
        </p:txBody>
      </p:sp>
      <p:sp>
        <p:nvSpPr>
          <p:cNvPr id="6" name="Footer Placeholder 5">
            <a:extLst>
              <a:ext uri="{FF2B5EF4-FFF2-40B4-BE49-F238E27FC236}">
                <a16:creationId xmlns:a16="http://schemas.microsoft.com/office/drawing/2014/main" id="{2462B658-88EB-B1AD-9E88-698B14D86A47}"/>
              </a:ext>
            </a:extLst>
          </p:cNvPr>
          <p:cNvSpPr>
            <a:spLocks noGrp="1"/>
          </p:cNvSpPr>
          <p:nvPr>
            <p:ph type="ftr" sz="quarter" idx="11"/>
          </p:nvPr>
        </p:nvSpPr>
        <p:spPr/>
        <p:txBody>
          <a:bodyPr/>
          <a:lstStyle/>
          <a:p>
            <a:r>
              <a:rPr lang="en-US"/>
              <a:t>Human Services Research Institute</a:t>
            </a:r>
          </a:p>
        </p:txBody>
      </p:sp>
      <p:sp>
        <p:nvSpPr>
          <p:cNvPr id="7" name="Slide Number Placeholder 6">
            <a:extLst>
              <a:ext uri="{FF2B5EF4-FFF2-40B4-BE49-F238E27FC236}">
                <a16:creationId xmlns:a16="http://schemas.microsoft.com/office/drawing/2014/main" id="{687BDD7C-CCA9-6F2A-00AC-73AA54082AF7}"/>
              </a:ext>
            </a:extLst>
          </p:cNvPr>
          <p:cNvSpPr>
            <a:spLocks noGrp="1"/>
          </p:cNvSpPr>
          <p:nvPr>
            <p:ph type="sldNum" sz="quarter" idx="12"/>
          </p:nvPr>
        </p:nvSpPr>
        <p:spPr/>
        <p:txBody>
          <a:bodyPr/>
          <a:lstStyle/>
          <a:p>
            <a:fld id="{7D017233-D1D3-4046-9FA7-14C577516EA6}" type="slidenum">
              <a:rPr lang="en-US" smtClean="0"/>
              <a:t>‹#›</a:t>
            </a:fld>
            <a:endParaRPr lang="en-US"/>
          </a:p>
        </p:txBody>
      </p:sp>
    </p:spTree>
    <p:extLst>
      <p:ext uri="{BB962C8B-B14F-4D97-AF65-F5344CB8AC3E}">
        <p14:creationId xmlns:p14="http://schemas.microsoft.com/office/powerpoint/2010/main" val="2384479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330D74-2498-E8D1-F10A-CD9003BBF2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2A25C9-5A3C-64DB-9F6F-3E790F0AE5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2DD9AC-BAF5-08E6-047B-E3A7E07C02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6AA4C-300F-4D73-9820-B4DFBF31A3B2}" type="datetime1">
              <a:rPr lang="en-US" smtClean="0"/>
              <a:t>11/21/2023</a:t>
            </a:fld>
            <a:endParaRPr lang="en-US"/>
          </a:p>
        </p:txBody>
      </p:sp>
      <p:sp>
        <p:nvSpPr>
          <p:cNvPr id="5" name="Footer Placeholder 4">
            <a:extLst>
              <a:ext uri="{FF2B5EF4-FFF2-40B4-BE49-F238E27FC236}">
                <a16:creationId xmlns:a16="http://schemas.microsoft.com/office/drawing/2014/main" id="{7D613FCC-25C4-07E9-07AF-B07690B352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Human Services Research Institute</a:t>
            </a:r>
          </a:p>
        </p:txBody>
      </p:sp>
      <p:sp>
        <p:nvSpPr>
          <p:cNvPr id="6" name="Slide Number Placeholder 5">
            <a:extLst>
              <a:ext uri="{FF2B5EF4-FFF2-40B4-BE49-F238E27FC236}">
                <a16:creationId xmlns:a16="http://schemas.microsoft.com/office/drawing/2014/main" id="{D9C6A507-C0B6-297D-ECFA-A5FCCE3179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17233-D1D3-4046-9FA7-14C577516EA6}" type="slidenum">
              <a:rPr lang="en-US" smtClean="0"/>
              <a:t>‹#›</a:t>
            </a:fld>
            <a:endParaRPr lang="en-US"/>
          </a:p>
        </p:txBody>
      </p:sp>
    </p:spTree>
    <p:extLst>
      <p:ext uri="{BB962C8B-B14F-4D97-AF65-F5344CB8AC3E}">
        <p14:creationId xmlns:p14="http://schemas.microsoft.com/office/powerpoint/2010/main" val="3975226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ISatDDS@mass.gov"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www.mass.gov/info-details/the-path-forward-project-implementation" TargetMode="Externa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Jagosta@hsri.org"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mailto:hli@hsri.org" TargetMode="External"/><Relationship Id="rId5" Type="http://schemas.openxmlformats.org/officeDocument/2006/relationships/hyperlink" Target="mailto:CKidney@hsri.org" TargetMode="External"/><Relationship Id="rId4" Type="http://schemas.openxmlformats.org/officeDocument/2006/relationships/hyperlink" Target="mailto:vbradley@hsri.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aaidd.org/sis/sis-a"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diagramLayout" Target="../diagrams/layout1.xml"/><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diagramData" Target="../diagrams/data1.xml"/><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25.png"/><Relationship Id="rId5" Type="http://schemas.openxmlformats.org/officeDocument/2006/relationships/diagramColors" Target="../diagrams/colors1.xml"/><Relationship Id="rId15" Type="http://schemas.openxmlformats.org/officeDocument/2006/relationships/image" Target="../media/image29.png"/><Relationship Id="rId10" Type="http://schemas.openxmlformats.org/officeDocument/2006/relationships/image" Target="../media/image24.svg"/><Relationship Id="rId19" Type="http://schemas.openxmlformats.org/officeDocument/2006/relationships/image" Target="../media/image33.png"/><Relationship Id="rId4" Type="http://schemas.openxmlformats.org/officeDocument/2006/relationships/diagramQuickStyle" Target="../diagrams/quickStyle1.xml"/><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079C1E-64C3-4DFE-3201-BC3F7C9BE7B4}"/>
              </a:ext>
            </a:extLst>
          </p:cNvPr>
          <p:cNvSpPr>
            <a:spLocks noGrp="1"/>
          </p:cNvSpPr>
          <p:nvPr>
            <p:ph type="ftr" sz="quarter" idx="11"/>
          </p:nvPr>
        </p:nvSpPr>
        <p:spPr/>
        <p:txBody>
          <a:bodyPr/>
          <a:lstStyle/>
          <a:p>
            <a:pPr algn="l"/>
            <a:r>
              <a:rPr lang="en-US" dirty="0">
                <a:solidFill>
                  <a:schemeClr val="bg1">
                    <a:lumMod val="65000"/>
                  </a:schemeClr>
                </a:solidFill>
              </a:rPr>
              <a:t>The Path Forward, DDS’s Implementation of the </a:t>
            </a:r>
            <a:r>
              <a:rPr lang="en-US" b="1" i="0" u="none" strike="noStrike" baseline="0" dirty="0" err="1">
                <a:solidFill>
                  <a:schemeClr val="bg1">
                    <a:lumMod val="65000"/>
                  </a:schemeClr>
                </a:solidFill>
              </a:rPr>
              <a:t>The</a:t>
            </a:r>
            <a:r>
              <a:rPr lang="en-US" b="1" i="0" u="none" strike="noStrike" baseline="0" dirty="0">
                <a:solidFill>
                  <a:schemeClr val="bg1">
                    <a:lumMod val="65000"/>
                  </a:schemeClr>
                </a:solidFill>
              </a:rPr>
              <a:t> Supports Intensity </a:t>
            </a:r>
            <a:r>
              <a:rPr lang="en-US" b="1" i="0" u="none" strike="noStrike" baseline="0" dirty="0" err="1">
                <a:solidFill>
                  <a:schemeClr val="bg1">
                    <a:lumMod val="65000"/>
                  </a:schemeClr>
                </a:solidFill>
              </a:rPr>
              <a:t>Scale®Adult</a:t>
            </a:r>
            <a:r>
              <a:rPr lang="en-US" b="1" i="0" u="none" strike="noStrike" baseline="0" dirty="0">
                <a:solidFill>
                  <a:schemeClr val="bg1">
                    <a:lumMod val="65000"/>
                  </a:schemeClr>
                </a:solidFill>
              </a:rPr>
              <a:t> Version , 2nd Edition (SIS-A®)</a:t>
            </a:r>
            <a:endParaRPr lang="en-US" dirty="0">
              <a:solidFill>
                <a:schemeClr val="bg1">
                  <a:lumMod val="65000"/>
                </a:schemeClr>
              </a:solidFill>
            </a:endParaRPr>
          </a:p>
        </p:txBody>
      </p:sp>
      <p:sp>
        <p:nvSpPr>
          <p:cNvPr id="3" name="Slide Number Placeholder 2">
            <a:extLst>
              <a:ext uri="{FF2B5EF4-FFF2-40B4-BE49-F238E27FC236}">
                <a16:creationId xmlns:a16="http://schemas.microsoft.com/office/drawing/2014/main" id="{2A1D1FEC-0CFF-89F2-D79F-E912173E9FC2}"/>
              </a:ext>
            </a:extLst>
          </p:cNvPr>
          <p:cNvSpPr>
            <a:spLocks noGrp="1"/>
          </p:cNvSpPr>
          <p:nvPr>
            <p:ph type="sldNum" sz="quarter" idx="12"/>
          </p:nvPr>
        </p:nvSpPr>
        <p:spPr/>
        <p:txBody>
          <a:bodyPr/>
          <a:lstStyle/>
          <a:p>
            <a:fld id="{7D017233-D1D3-4046-9FA7-14C577516EA6}" type="slidenum">
              <a:rPr lang="en-US" smtClean="0"/>
              <a:t>1</a:t>
            </a:fld>
            <a:endParaRPr lang="en-US"/>
          </a:p>
        </p:txBody>
      </p:sp>
      <p:pic>
        <p:nvPicPr>
          <p:cNvPr id="4" name="Picture 3">
            <a:extLst>
              <a:ext uri="{FF2B5EF4-FFF2-40B4-BE49-F238E27FC236}">
                <a16:creationId xmlns:a16="http://schemas.microsoft.com/office/drawing/2014/main" id="{6E2745AE-1D1E-1E40-31C3-5116712CC1D6}"/>
              </a:ext>
            </a:extLst>
          </p:cNvPr>
          <p:cNvPicPr>
            <a:picLocks noChangeAspect="1"/>
          </p:cNvPicPr>
          <p:nvPr/>
        </p:nvPicPr>
        <p:blipFill>
          <a:blip r:embed="rId2"/>
          <a:stretch>
            <a:fillRect/>
          </a:stretch>
        </p:blipFill>
        <p:spPr>
          <a:xfrm>
            <a:off x="5356619" y="1744575"/>
            <a:ext cx="6076623" cy="3567164"/>
          </a:xfrm>
          <a:prstGeom prst="rect">
            <a:avLst/>
          </a:prstGeom>
        </p:spPr>
      </p:pic>
      <p:sp>
        <p:nvSpPr>
          <p:cNvPr id="10" name="TextBox 9">
            <a:extLst>
              <a:ext uri="{FF2B5EF4-FFF2-40B4-BE49-F238E27FC236}">
                <a16:creationId xmlns:a16="http://schemas.microsoft.com/office/drawing/2014/main" id="{D5329A77-F5A3-EFF4-D764-A4E36E7FEBA6}"/>
              </a:ext>
            </a:extLst>
          </p:cNvPr>
          <p:cNvSpPr txBox="1"/>
          <p:nvPr/>
        </p:nvSpPr>
        <p:spPr>
          <a:xfrm>
            <a:off x="661104" y="628233"/>
            <a:ext cx="4597861" cy="5601533"/>
          </a:xfrm>
          <a:prstGeom prst="rect">
            <a:avLst/>
          </a:prstGeom>
          <a:noFill/>
        </p:spPr>
        <p:txBody>
          <a:bodyPr wrap="square">
            <a:spAutoFit/>
          </a:bodyPr>
          <a:lstStyle/>
          <a:p>
            <a:pPr algn="l"/>
            <a:r>
              <a:rPr lang="en-US" sz="3700" b="1" i="0" u="none" strike="noStrike" baseline="0" dirty="0">
                <a:solidFill>
                  <a:srgbClr val="28387C"/>
                </a:solidFill>
                <a:latin typeface="Tahoma-Bold"/>
              </a:rPr>
              <a:t>The Path Forward</a:t>
            </a:r>
          </a:p>
          <a:p>
            <a:pPr algn="ctr"/>
            <a:r>
              <a:rPr lang="en-US" sz="2400" b="1" dirty="0">
                <a:solidFill>
                  <a:srgbClr val="28387C"/>
                </a:solidFill>
                <a:latin typeface="Tahoma-Bold"/>
              </a:rPr>
              <a:t>Implementing the Supports Intensity Scale-Adults, Second Edition</a:t>
            </a:r>
          </a:p>
          <a:p>
            <a:pPr algn="ctr"/>
            <a:endParaRPr lang="en-US" sz="2400" b="1" i="0" u="none" strike="noStrike" baseline="0" dirty="0">
              <a:solidFill>
                <a:srgbClr val="28387C"/>
              </a:solidFill>
              <a:latin typeface="Tahoma-Bold"/>
            </a:endParaRPr>
          </a:p>
          <a:p>
            <a:r>
              <a:rPr lang="fr-FR" sz="1600" b="0" i="0" u="none" strike="noStrike" baseline="0" dirty="0">
                <a:solidFill>
                  <a:srgbClr val="28387C"/>
                </a:solidFill>
                <a:latin typeface="Tahoma" panose="020B0604030504040204" pitchFamily="34" charset="0"/>
                <a:ea typeface="Tahoma" panose="020B0604030504040204" pitchFamily="34" charset="0"/>
                <a:cs typeface="Tahoma" panose="020B0604030504040204" pitchFamily="34" charset="0"/>
              </a:rPr>
              <a:t>Questions? Email</a:t>
            </a:r>
            <a:r>
              <a:rPr lang="fr-FR" sz="1700" b="0" i="0" u="none" strike="noStrike" baseline="0" dirty="0">
                <a:solidFill>
                  <a:srgbClr val="28387C"/>
                </a:solidFill>
                <a:latin typeface="Tahoma" panose="020B0604030504040204" pitchFamily="34" charset="0"/>
                <a:ea typeface="Tahoma" panose="020B0604030504040204" pitchFamily="34" charset="0"/>
                <a:cs typeface="Tahoma" panose="020B0604030504040204" pitchFamily="34" charset="0"/>
              </a:rPr>
              <a:t>: </a:t>
            </a:r>
            <a:r>
              <a:rPr lang="fr-FR" sz="1400" b="1" i="0" u="none" strike="noStrike" baseline="0" dirty="0">
                <a:solidFill>
                  <a:srgbClr val="28387C"/>
                </a:solidFill>
                <a:latin typeface="Tahoma" panose="020B0604030504040204" pitchFamily="34" charset="0"/>
                <a:ea typeface="Tahoma" panose="020B0604030504040204" pitchFamily="34" charset="0"/>
                <a:cs typeface="Tahoma" panose="020B0604030504040204" pitchFamily="34" charset="0"/>
                <a:hlinkClick r:id="rId3"/>
              </a:rPr>
              <a:t>SISatDDS@mass.gov</a:t>
            </a:r>
            <a:endParaRPr lang="fr-FR" sz="1400" b="1" i="0" u="none" strike="noStrike" baseline="0" dirty="0">
              <a:solidFill>
                <a:srgbClr val="28387C"/>
              </a:solidFill>
              <a:latin typeface="Tahoma" panose="020B0604030504040204" pitchFamily="34" charset="0"/>
              <a:ea typeface="Tahoma" panose="020B0604030504040204" pitchFamily="34" charset="0"/>
              <a:cs typeface="Tahoma" panose="020B0604030504040204" pitchFamily="34" charset="0"/>
            </a:endParaRPr>
          </a:p>
          <a:p>
            <a:r>
              <a:rPr lang="fr-FR" sz="1600" i="0" u="none" strike="noStrike" baseline="0" dirty="0" err="1">
                <a:solidFill>
                  <a:srgbClr val="28387C"/>
                </a:solidFill>
                <a:latin typeface="Tahoma" panose="020B0604030504040204" pitchFamily="34" charset="0"/>
                <a:ea typeface="Tahoma" panose="020B0604030504040204" pitchFamily="34" charset="0"/>
                <a:cs typeface="Tahoma" panose="020B0604030504040204" pitchFamily="34" charset="0"/>
              </a:rPr>
              <a:t>Visit</a:t>
            </a:r>
            <a:r>
              <a:rPr lang="fr-FR" sz="1600" i="0" u="none" strike="noStrike" baseline="0" dirty="0">
                <a:solidFill>
                  <a:srgbClr val="28387C"/>
                </a:solidFill>
                <a:latin typeface="Tahoma" panose="020B0604030504040204" pitchFamily="34" charset="0"/>
                <a:ea typeface="Tahoma" panose="020B0604030504040204" pitchFamily="34" charset="0"/>
                <a:cs typeface="Tahoma" panose="020B0604030504040204" pitchFamily="34" charset="0"/>
              </a:rPr>
              <a:t> us at: </a:t>
            </a:r>
            <a:r>
              <a:rPr lang="fr-FR" sz="1600" b="1" i="0" u="none" strike="noStrike" baseline="0" dirty="0">
                <a:solidFill>
                  <a:srgbClr val="28387C"/>
                </a:solidFill>
                <a:latin typeface="Tahoma" panose="020B0604030504040204" pitchFamily="34" charset="0"/>
                <a:ea typeface="Tahoma" panose="020B0604030504040204" pitchFamily="34" charset="0"/>
                <a:cs typeface="Tahoma" panose="020B0604030504040204" pitchFamily="34" charset="0"/>
              </a:rPr>
              <a:t> </a:t>
            </a:r>
            <a:r>
              <a:rPr lang="en-US" sz="1400" b="1" u="sng" kern="0"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4"/>
              </a:rPr>
              <a:t>https://www.mass.gov/info-details/the-path-forward-project-implementation</a:t>
            </a:r>
            <a:endParaRPr lang="fr-FR" sz="1400" b="1" i="0" u="none" strike="noStrike" baseline="0" dirty="0">
              <a:solidFill>
                <a:srgbClr val="28387C"/>
              </a:solidFill>
              <a:latin typeface="Tahoma" panose="020B0604030504040204" pitchFamily="34" charset="0"/>
              <a:ea typeface="Tahoma" panose="020B0604030504040204" pitchFamily="34" charset="0"/>
              <a:cs typeface="Tahoma" panose="020B0604030504040204" pitchFamily="34" charset="0"/>
            </a:endParaRPr>
          </a:p>
          <a:p>
            <a:endParaRPr lang="fr-FR" sz="1600" b="1" i="0" u="none" strike="noStrike" baseline="0" dirty="0">
              <a:solidFill>
                <a:srgbClr val="28387C"/>
              </a:solidFill>
              <a:latin typeface="Tahoma-Bold"/>
            </a:endParaRPr>
          </a:p>
          <a:p>
            <a:r>
              <a:rPr lang="en-US" sz="1600" dirty="0">
                <a:solidFill>
                  <a:srgbClr val="28387C"/>
                </a:solidFill>
                <a:latin typeface="Tahoma" panose="020B0604030504040204" pitchFamily="34" charset="0"/>
              </a:rPr>
              <a:t>The goal of this project is </a:t>
            </a:r>
            <a:r>
              <a:rPr lang="en-US" sz="1600" dirty="0">
                <a:solidFill>
                  <a:schemeClr val="accent6">
                    <a:lumMod val="50000"/>
                  </a:schemeClr>
                </a:solidFill>
                <a:latin typeface="Tahoma" panose="020B0604030504040204" pitchFamily="34" charset="0"/>
              </a:rPr>
              <a:t>to </a:t>
            </a:r>
            <a:r>
              <a:rPr lang="en-US" sz="1600" dirty="0">
                <a:solidFill>
                  <a:schemeClr val="accent6">
                    <a:lumMod val="50000"/>
                  </a:schemeClr>
                </a:solidFill>
                <a:latin typeface="Arial" panose="020B0604020202020204" pitchFamily="34" charset="0"/>
                <a:cs typeface="Arial" panose="020B0604020202020204" pitchFamily="34" charset="0"/>
              </a:rPr>
              <a:t>transition</a:t>
            </a:r>
            <a:r>
              <a:rPr lang="en-US" sz="1600" b="0" i="0" u="none" strike="noStrike" baseline="0" dirty="0">
                <a:solidFill>
                  <a:schemeClr val="accent6">
                    <a:lumMod val="50000"/>
                  </a:schemeClr>
                </a:solidFill>
                <a:latin typeface="Arial" panose="020B0604020202020204" pitchFamily="34" charset="0"/>
                <a:cs typeface="Arial" panose="020B0604020202020204" pitchFamily="34" charset="0"/>
              </a:rPr>
              <a:t> from our current assessment tool, to a more contemporary, person-centered assessment system which is validated and reliable. This tool will enable the Department to improve transparency, consistency and equity when identifying support needs for </a:t>
            </a:r>
            <a:r>
              <a:rPr lang="en-US" sz="1600" dirty="0">
                <a:solidFill>
                  <a:schemeClr val="accent6">
                    <a:lumMod val="50000"/>
                  </a:schemeClr>
                </a:solidFill>
                <a:latin typeface="Arial" panose="020B0604020202020204" pitchFamily="34" charset="0"/>
                <a:cs typeface="Arial" panose="020B0604020202020204" pitchFamily="34" charset="0"/>
              </a:rPr>
              <a:t>eligible </a:t>
            </a:r>
            <a:r>
              <a:rPr lang="en-US" sz="1600" b="0" i="0" u="none" strike="noStrike" baseline="0" dirty="0">
                <a:solidFill>
                  <a:schemeClr val="accent6">
                    <a:lumMod val="50000"/>
                  </a:schemeClr>
                </a:solidFill>
                <a:latin typeface="Arial" panose="020B0604020202020204" pitchFamily="34" charset="0"/>
                <a:cs typeface="Arial" panose="020B0604020202020204" pitchFamily="34" charset="0"/>
              </a:rPr>
              <a:t>indivdiuals.</a:t>
            </a:r>
            <a:endParaRPr lang="en-US" sz="1600" b="0" i="0" u="none" strike="noStrike" baseline="0" dirty="0">
              <a:solidFill>
                <a:schemeClr val="accent6">
                  <a:lumMod val="50000"/>
                </a:schemeClr>
              </a:solidFill>
              <a:latin typeface="Tahoma" panose="020B0604030504040204" pitchFamily="34" charset="0"/>
            </a:endParaRPr>
          </a:p>
          <a:p>
            <a:pPr algn="l"/>
            <a:endParaRPr lang="en-US" dirty="0">
              <a:solidFill>
                <a:srgbClr val="28387C"/>
              </a:solidFill>
              <a:latin typeface="Tahoma" panose="020B0604030504040204" pitchFamily="34" charset="0"/>
            </a:endParaRPr>
          </a:p>
          <a:p>
            <a:pPr algn="l"/>
            <a:endParaRPr lang="en-US" sz="1800" b="0" i="0" u="none" strike="noStrike" baseline="0" dirty="0">
              <a:solidFill>
                <a:srgbClr val="28387C"/>
              </a:solidFill>
              <a:latin typeface="Tahoma" panose="020B0604030504040204" pitchFamily="34" charset="0"/>
            </a:endParaRPr>
          </a:p>
        </p:txBody>
      </p:sp>
    </p:spTree>
    <p:extLst>
      <p:ext uri="{BB962C8B-B14F-4D97-AF65-F5344CB8AC3E}">
        <p14:creationId xmlns:p14="http://schemas.microsoft.com/office/powerpoint/2010/main" val="45517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descr="SmartArt Process diagram">
            <a:extLst>
              <a:ext uri="{FF2B5EF4-FFF2-40B4-BE49-F238E27FC236}">
                <a16:creationId xmlns:a16="http://schemas.microsoft.com/office/drawing/2014/main" id="{703FAB33-C653-48B0-9838-6BDC8704C19E}"/>
              </a:ext>
            </a:extLst>
          </p:cNvPr>
          <p:cNvGraphicFramePr>
            <a:graphicFrameLocks/>
          </p:cNvGraphicFramePr>
          <p:nvPr>
            <p:extLst>
              <p:ext uri="{D42A27DB-BD31-4B8C-83A1-F6EECF244321}">
                <p14:modId xmlns:p14="http://schemas.microsoft.com/office/powerpoint/2010/main" val="3253989238"/>
              </p:ext>
            </p:extLst>
          </p:nvPr>
        </p:nvGraphicFramePr>
        <p:xfrm>
          <a:off x="638699" y="2006600"/>
          <a:ext cx="10753200" cy="3451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2D15B7BD-52A2-46CD-9905-39068311BCA2}"/>
              </a:ext>
            </a:extLst>
          </p:cNvPr>
          <p:cNvSpPr>
            <a:spLocks noGrp="1"/>
          </p:cNvSpPr>
          <p:nvPr>
            <p:ph type="title"/>
          </p:nvPr>
        </p:nvSpPr>
        <p:spPr>
          <a:xfrm>
            <a:off x="1099454" y="519049"/>
            <a:ext cx="10711545" cy="697065"/>
          </a:xfrm>
        </p:spPr>
        <p:txBody>
          <a:bodyPr>
            <a:normAutofit fontScale="90000"/>
          </a:bodyPr>
          <a:lstStyle/>
          <a:p>
            <a:pPr algn="ctr"/>
            <a:r>
              <a:rPr lang="en-US" sz="3200" dirty="0">
                <a:solidFill>
                  <a:srgbClr val="0070C0"/>
                </a:solidFill>
              </a:rPr>
              <a:t>Individual Assessment Communication and Implementation Plan</a:t>
            </a:r>
            <a:br>
              <a:rPr lang="en-US" sz="3200" dirty="0">
                <a:solidFill>
                  <a:srgbClr val="0070C0"/>
                </a:solidFill>
              </a:rPr>
            </a:br>
            <a:r>
              <a:rPr lang="en-US" sz="2800" dirty="0"/>
              <a:t>The Path Forward, SIS-A (2</a:t>
            </a:r>
            <a:r>
              <a:rPr lang="en-US" sz="2800" baseline="30000" dirty="0"/>
              <a:t>nd</a:t>
            </a:r>
            <a:r>
              <a:rPr lang="en-US" sz="2800" dirty="0"/>
              <a:t> edition)</a:t>
            </a:r>
          </a:p>
        </p:txBody>
      </p:sp>
      <p:graphicFrame>
        <p:nvGraphicFramePr>
          <p:cNvPr id="16" name="Content Placeholder 6" descr="SmartArt Process diagram">
            <a:extLst>
              <a:ext uri="{FF2B5EF4-FFF2-40B4-BE49-F238E27FC236}">
                <a16:creationId xmlns:a16="http://schemas.microsoft.com/office/drawing/2014/main" id="{DF906E1B-4E0D-DC8E-A657-A4EACBE5F019}"/>
              </a:ext>
            </a:extLst>
          </p:cNvPr>
          <p:cNvGraphicFramePr>
            <a:graphicFrameLocks noGrp="1"/>
          </p:cNvGraphicFramePr>
          <p:nvPr>
            <p:ph idx="1"/>
          </p:nvPr>
        </p:nvGraphicFramePr>
        <p:xfrm>
          <a:off x="681037" y="5240416"/>
          <a:ext cx="10710862" cy="10985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96082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113E31D-E2AB-40D1-8B51-AFA5AFEF393A}" type="slidenum">
              <a:rPr lang="en-US" smtClean="0"/>
              <a:pPr/>
              <a:t>11</a:t>
            </a:fld>
            <a:endParaRPr lang="en-US"/>
          </a:p>
        </p:txBody>
      </p:sp>
      <p:sp>
        <p:nvSpPr>
          <p:cNvPr id="7" name="TextBox 6"/>
          <p:cNvSpPr txBox="1"/>
          <p:nvPr/>
        </p:nvSpPr>
        <p:spPr>
          <a:xfrm>
            <a:off x="838200" y="1003788"/>
            <a:ext cx="10062463" cy="6244082"/>
          </a:xfrm>
          <a:prstGeom prst="rect">
            <a:avLst/>
          </a:prstGeom>
          <a:noFill/>
        </p:spPr>
        <p:txBody>
          <a:bodyPr wrap="square" rtlCol="0">
            <a:spAutoFit/>
          </a:bodyPr>
          <a:lstStyle/>
          <a:p>
            <a:pPr marL="234950" indent="-234950">
              <a:lnSpc>
                <a:spcPct val="114000"/>
              </a:lnSpc>
              <a:spcBef>
                <a:spcPts val="0"/>
              </a:spcBef>
              <a:spcAft>
                <a:spcPts val="300"/>
              </a:spcAft>
            </a:pPr>
            <a:r>
              <a:rPr lang="en-US" sz="2000" b="1" dirty="0">
                <a:solidFill>
                  <a:schemeClr val="tx1"/>
                </a:solidFill>
              </a:rPr>
              <a:t>“</a:t>
            </a:r>
            <a:r>
              <a:rPr lang="en-US" b="1" dirty="0">
                <a:solidFill>
                  <a:schemeClr val="tx1"/>
                </a:solidFill>
              </a:rPr>
              <a:t>Support Need” </a:t>
            </a:r>
            <a:r>
              <a:rPr lang="en-US" dirty="0">
                <a:solidFill>
                  <a:schemeClr val="tx1"/>
                </a:solidFill>
              </a:rPr>
              <a:t>can be measured  from minimal to moderate to extensive need</a:t>
            </a:r>
          </a:p>
          <a:p>
            <a:pPr marL="688975" indent="-342900" defTabSz="914400" fontAlgn="base">
              <a:lnSpc>
                <a:spcPct val="114000"/>
              </a:lnSpc>
              <a:spcBef>
                <a:spcPts val="0"/>
              </a:spcBef>
              <a:spcAft>
                <a:spcPts val="600"/>
              </a:spcAft>
              <a:buClrTx/>
              <a:buFont typeface="Arial" panose="020B0604020202020204" pitchFamily="34" charset="0"/>
              <a:buChar char="•"/>
              <a:defRPr/>
            </a:pPr>
            <a:r>
              <a:rPr lang="en-US" dirty="0">
                <a:solidFill>
                  <a:schemeClr val="tx1"/>
                </a:solidFill>
              </a:rPr>
              <a:t>The distribution of individual scores resembles a normal distribution.</a:t>
            </a:r>
          </a:p>
          <a:p>
            <a:pPr marL="688975" indent="-342900" defTabSz="914400" fontAlgn="base">
              <a:lnSpc>
                <a:spcPct val="114000"/>
              </a:lnSpc>
              <a:spcBef>
                <a:spcPts val="0"/>
              </a:spcBef>
              <a:spcAft>
                <a:spcPts val="600"/>
              </a:spcAft>
              <a:buClrTx/>
              <a:buFont typeface="Arial" panose="020B0604020202020204" pitchFamily="34" charset="0"/>
              <a:buChar char="•"/>
              <a:defRPr/>
            </a:pPr>
            <a:r>
              <a:rPr lang="en-US" dirty="0">
                <a:solidFill>
                  <a:schemeClr val="tx1"/>
                </a:solidFill>
              </a:rPr>
              <a:t>The SIS-A is a “normed” measure so that scores can be contrasted with where they fall in a normed distribution</a:t>
            </a:r>
          </a:p>
          <a:p>
            <a:pPr marL="688975" indent="-342900" defTabSz="914400" fontAlgn="base">
              <a:lnSpc>
                <a:spcPct val="114000"/>
              </a:lnSpc>
              <a:spcBef>
                <a:spcPts val="0"/>
              </a:spcBef>
              <a:spcAft>
                <a:spcPts val="600"/>
              </a:spcAft>
              <a:buClrTx/>
              <a:buFont typeface="Arial" panose="020B0604020202020204" pitchFamily="34" charset="0"/>
              <a:buChar char="•"/>
              <a:defRPr/>
            </a:pPr>
            <a:r>
              <a:rPr lang="en-US" dirty="0">
                <a:solidFill>
                  <a:schemeClr val="tx1"/>
                </a:solidFill>
              </a:rPr>
              <a:t>BUT &gt;&gt;  Each population assessed has its own distribution  </a:t>
            </a:r>
          </a:p>
          <a:p>
            <a:pPr marL="234950" indent="-234950">
              <a:lnSpc>
                <a:spcPct val="114000"/>
              </a:lnSpc>
              <a:spcBef>
                <a:spcPts val="1000"/>
              </a:spcBef>
              <a:spcAft>
                <a:spcPts val="600"/>
              </a:spcAft>
            </a:pPr>
            <a:r>
              <a:rPr lang="en-US" b="1" dirty="0">
                <a:solidFill>
                  <a:schemeClr val="tx1"/>
                </a:solidFill>
              </a:rPr>
              <a:t>Medical and behavioral </a:t>
            </a:r>
            <a:r>
              <a:rPr lang="en-US" dirty="0">
                <a:solidFill>
                  <a:schemeClr val="tx1"/>
                </a:solidFill>
              </a:rPr>
              <a:t>challenges are not easily measured in this way. </a:t>
            </a:r>
          </a:p>
          <a:p>
            <a:pPr marL="688975" indent="-342900" defTabSz="914400" fontAlgn="base">
              <a:lnSpc>
                <a:spcPct val="114000"/>
              </a:lnSpc>
              <a:spcBef>
                <a:spcPts val="0"/>
              </a:spcBef>
              <a:spcAft>
                <a:spcPts val="600"/>
              </a:spcAft>
              <a:buClrTx/>
              <a:buFont typeface="Arial" panose="020B0604020202020204" pitchFamily="34" charset="0"/>
              <a:buChar char="•"/>
              <a:defRPr/>
            </a:pPr>
            <a:r>
              <a:rPr lang="en-US" dirty="0">
                <a:solidFill>
                  <a:schemeClr val="tx1"/>
                </a:solidFill>
              </a:rPr>
              <a:t>A summed “scale score” to reflect the extent of these needs cannot provide a final say because just one condition itself can indicate that a person has extensive needs</a:t>
            </a:r>
          </a:p>
          <a:p>
            <a:pPr marL="688975" indent="-342900" defTabSz="914400" fontAlgn="base">
              <a:lnSpc>
                <a:spcPct val="114000"/>
              </a:lnSpc>
              <a:spcBef>
                <a:spcPts val="1000"/>
              </a:spcBef>
              <a:spcAft>
                <a:spcPts val="600"/>
              </a:spcAft>
              <a:buClrTx/>
              <a:buFont typeface="Arial" panose="020B0604020202020204" pitchFamily="34" charset="0"/>
              <a:buChar char="•"/>
              <a:defRPr/>
            </a:pPr>
            <a:r>
              <a:rPr lang="en-US" dirty="0">
                <a:solidFill>
                  <a:schemeClr val="tx1"/>
                </a:solidFill>
              </a:rPr>
              <a:t>These conditions are present across the distribution of support needs and must be accounted for separately.</a:t>
            </a:r>
          </a:p>
          <a:p>
            <a:pPr>
              <a:lnSpc>
                <a:spcPct val="114000"/>
              </a:lnSpc>
              <a:spcBef>
                <a:spcPts val="1000"/>
              </a:spcBef>
              <a:buNone/>
            </a:pPr>
            <a:r>
              <a:rPr lang="en-US" altLang="en-US" sz="1800" b="1" dirty="0">
                <a:solidFill>
                  <a:schemeClr val="tx1"/>
                </a:solidFill>
                <a:latin typeface="+mn-lt"/>
              </a:rPr>
              <a:t>Exceptions:</a:t>
            </a:r>
          </a:p>
          <a:p>
            <a:pPr>
              <a:lnSpc>
                <a:spcPct val="114000"/>
              </a:lnSpc>
              <a:spcBef>
                <a:spcPts val="1000"/>
              </a:spcBef>
              <a:buNone/>
            </a:pPr>
            <a:r>
              <a:rPr lang="en-US" altLang="en-US" sz="1800" dirty="0">
                <a:solidFill>
                  <a:schemeClr val="tx1"/>
                </a:solidFill>
                <a:latin typeface="+mn-lt"/>
              </a:rPr>
              <a:t>The supports budgeting process will account for most people.  </a:t>
            </a:r>
          </a:p>
          <a:p>
            <a:pPr>
              <a:lnSpc>
                <a:spcPct val="114000"/>
              </a:lnSpc>
              <a:spcBef>
                <a:spcPts val="1000"/>
              </a:spcBef>
              <a:buNone/>
            </a:pPr>
            <a:r>
              <a:rPr lang="en-US" altLang="en-US" sz="1800" dirty="0">
                <a:solidFill>
                  <a:schemeClr val="tx1"/>
                </a:solidFill>
                <a:latin typeface="+mn-lt"/>
              </a:rPr>
              <a:t>Yet some people will have exceptional needs and must be considered one by one.</a:t>
            </a:r>
          </a:p>
          <a:p>
            <a:pPr>
              <a:lnSpc>
                <a:spcPct val="114000"/>
              </a:lnSpc>
              <a:spcBef>
                <a:spcPts val="1000"/>
              </a:spcBef>
              <a:buNone/>
            </a:pPr>
            <a:r>
              <a:rPr lang="en-US" altLang="en-US" sz="1800" dirty="0">
                <a:solidFill>
                  <a:schemeClr val="tx1"/>
                </a:solidFill>
                <a:latin typeface="+mn-lt"/>
              </a:rPr>
              <a:t>An </a:t>
            </a:r>
            <a:r>
              <a:rPr lang="en-US" altLang="en-US" sz="1800" i="1" dirty="0">
                <a:solidFill>
                  <a:schemeClr val="tx1"/>
                </a:solidFill>
                <a:latin typeface="+mn-lt"/>
              </a:rPr>
              <a:t>Exceptions Process </a:t>
            </a:r>
            <a:r>
              <a:rPr lang="en-US" altLang="en-US" sz="1800" dirty="0">
                <a:solidFill>
                  <a:schemeClr val="tx1"/>
                </a:solidFill>
                <a:latin typeface="+mn-lt"/>
              </a:rPr>
              <a:t>is designed to ensure that these individuals have their needs met.</a:t>
            </a:r>
          </a:p>
          <a:p>
            <a:pPr marL="688975" indent="-342900" defTabSz="914400" fontAlgn="base">
              <a:lnSpc>
                <a:spcPct val="114000"/>
              </a:lnSpc>
              <a:spcBef>
                <a:spcPts val="1000"/>
              </a:spcBef>
              <a:spcAft>
                <a:spcPts val="600"/>
              </a:spcAft>
              <a:buClrTx/>
              <a:buFont typeface="Arial" panose="020B0604020202020204" pitchFamily="34" charset="0"/>
              <a:buChar char="•"/>
              <a:defRPr/>
            </a:pPr>
            <a:endParaRPr lang="en-US" dirty="0">
              <a:solidFill>
                <a:schemeClr val="tx1"/>
              </a:solidFill>
            </a:endParaRPr>
          </a:p>
        </p:txBody>
      </p:sp>
      <p:sp>
        <p:nvSpPr>
          <p:cNvPr id="2" name="Title 1">
            <a:extLst>
              <a:ext uri="{FF2B5EF4-FFF2-40B4-BE49-F238E27FC236}">
                <a16:creationId xmlns:a16="http://schemas.microsoft.com/office/drawing/2014/main" id="{5CB19BEE-B538-8076-38BF-7B913539E936}"/>
              </a:ext>
            </a:extLst>
          </p:cNvPr>
          <p:cNvSpPr txBox="1">
            <a:spLocks/>
          </p:cNvSpPr>
          <p:nvPr/>
        </p:nvSpPr>
        <p:spPr>
          <a:xfrm>
            <a:off x="793472" y="136525"/>
            <a:ext cx="10063371" cy="1031411"/>
          </a:xfrm>
          <a:prstGeom prst="rect">
            <a:avLst/>
          </a:prstGeom>
          <a:noFill/>
          <a:ln>
            <a:noFill/>
          </a:ln>
        </p:spPr>
        <p:txBody>
          <a:bodyPr vert="horz" lIns="68580" tIns="34291" rIns="68580" bIns="34291" rtlCol="0" anchor="ctr">
            <a:noAutofit/>
          </a:bodyPr>
          <a:lstStyle>
            <a:lvl1pPr algn="l" defTabSz="457200" rtl="0" eaLnBrk="1" latinLnBrk="0" hangingPunct="1">
              <a:spcBef>
                <a:spcPct val="0"/>
              </a:spcBef>
              <a:buNone/>
              <a:defRPr sz="3600" b="0" kern="1200" cap="all" spc="0" baseline="0">
                <a:solidFill>
                  <a:schemeClr val="bg1"/>
                </a:solidFill>
                <a:latin typeface="Arial Black" panose="020B0A04020102020204" pitchFamily="34" charset="0"/>
                <a:ea typeface="+mj-ea"/>
                <a:cs typeface="Arial"/>
              </a:defRPr>
            </a:lvl1pPr>
          </a:lstStyle>
          <a:p>
            <a:pPr algn="ctr" defTabSz="914400">
              <a:lnSpc>
                <a:spcPct val="90000"/>
              </a:lnSpc>
            </a:pPr>
            <a:r>
              <a:rPr lang="en-US" sz="2800" cap="none" dirty="0">
                <a:solidFill>
                  <a:schemeClr val="accent6">
                    <a:lumMod val="75000"/>
                  </a:schemeClr>
                </a:solidFill>
                <a:latin typeface="+mj-lt"/>
                <a:cs typeface="+mj-cs"/>
              </a:rPr>
              <a:t>With help from HSRI and the information about people we support and their needs, DDS will work to create a </a:t>
            </a:r>
            <a:r>
              <a:rPr lang="en-US" sz="2800" b="1" cap="none" dirty="0">
                <a:solidFill>
                  <a:srgbClr val="002060"/>
                </a:solidFill>
                <a:latin typeface="+mj-lt"/>
                <a:cs typeface="+mj-cs"/>
              </a:rPr>
              <a:t>supports level approach</a:t>
            </a:r>
            <a:endParaRPr lang="en-US" sz="2800" cap="none" dirty="0">
              <a:solidFill>
                <a:schemeClr val="accent6">
                  <a:lumMod val="75000"/>
                </a:schemeClr>
              </a:solidFill>
              <a:latin typeface="+mj-lt"/>
              <a:cs typeface="+mj-cs"/>
            </a:endParaRPr>
          </a:p>
        </p:txBody>
      </p:sp>
      <p:sp>
        <p:nvSpPr>
          <p:cNvPr id="4" name="Footer Placeholder 3">
            <a:extLst>
              <a:ext uri="{FF2B5EF4-FFF2-40B4-BE49-F238E27FC236}">
                <a16:creationId xmlns:a16="http://schemas.microsoft.com/office/drawing/2014/main" id="{71A842FD-C558-B2FC-4A80-1C6BD2087DEC}"/>
              </a:ext>
            </a:extLst>
          </p:cNvPr>
          <p:cNvSpPr>
            <a:spLocks noGrp="1"/>
          </p:cNvSpPr>
          <p:nvPr>
            <p:ph type="ftr" sz="quarter" idx="11"/>
          </p:nvPr>
        </p:nvSpPr>
        <p:spPr/>
        <p:txBody>
          <a:bodyPr/>
          <a:lstStyle/>
          <a:p>
            <a:r>
              <a:rPr lang="en-US" dirty="0"/>
              <a:t>Human Services Research Institute</a:t>
            </a:r>
          </a:p>
        </p:txBody>
      </p:sp>
    </p:spTree>
    <p:extLst>
      <p:ext uri="{BB962C8B-B14F-4D97-AF65-F5344CB8AC3E}">
        <p14:creationId xmlns:p14="http://schemas.microsoft.com/office/powerpoint/2010/main" val="3162815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67E53A32-7556-4996-96AD-03807B6214D1}" type="slidenum">
              <a:rPr lang="en-US" smtClean="0"/>
              <a:pPr/>
              <a:t>12</a:t>
            </a:fld>
            <a:endParaRPr lang="en-US"/>
          </a:p>
        </p:txBody>
      </p:sp>
      <p:sp>
        <p:nvSpPr>
          <p:cNvPr id="10" name="Title 9">
            <a:extLst>
              <a:ext uri="{FF2B5EF4-FFF2-40B4-BE49-F238E27FC236}">
                <a16:creationId xmlns:a16="http://schemas.microsoft.com/office/drawing/2014/main" id="{9DB186C9-69FE-45A0-80E8-CCBCD9BEEB7F}"/>
              </a:ext>
            </a:extLst>
          </p:cNvPr>
          <p:cNvSpPr>
            <a:spLocks noGrp="1"/>
          </p:cNvSpPr>
          <p:nvPr>
            <p:ph type="title" idx="4294967295"/>
          </p:nvPr>
        </p:nvSpPr>
        <p:spPr>
          <a:xfrm>
            <a:off x="1374707" y="628324"/>
            <a:ext cx="10548937" cy="974725"/>
          </a:xfrm>
        </p:spPr>
        <p:txBody>
          <a:bodyPr>
            <a:normAutofit/>
          </a:bodyPr>
          <a:lstStyle/>
          <a:p>
            <a:r>
              <a:rPr lang="en-US" sz="3200">
                <a:solidFill>
                  <a:srgbClr val="53694D"/>
                </a:solidFill>
              </a:rPr>
              <a:t>Medical and behavioral support needs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9834" y="2138172"/>
            <a:ext cx="3826826" cy="2173206"/>
          </a:xfrm>
          <a:prstGeom prst="rect">
            <a:avLst/>
          </a:prstGeom>
        </p:spPr>
      </p:pic>
      <p:sp>
        <p:nvSpPr>
          <p:cNvPr id="3" name="Content Placeholder 2"/>
          <p:cNvSpPr txBox="1">
            <a:spLocks/>
          </p:cNvSpPr>
          <p:nvPr/>
        </p:nvSpPr>
        <p:spPr>
          <a:xfrm>
            <a:off x="1029017" y="1666404"/>
            <a:ext cx="7157040" cy="3996866"/>
          </a:xfrm>
          <a:prstGeom prst="rect">
            <a:avLst/>
          </a:prstGeom>
        </p:spPr>
        <p:txBody>
          <a:bodyPr>
            <a:noAutofit/>
          </a:bodyPr>
          <a:lstStyle>
            <a:lvl1pPr marL="91436" indent="-91436" algn="l" defTabSz="914354"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29"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00"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71"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42"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44" indent="-285744">
              <a:lnSpc>
                <a:spcPts val="2800"/>
              </a:lnSpc>
              <a:spcBef>
                <a:spcPts val="0"/>
              </a:spcBef>
              <a:spcAft>
                <a:spcPts val="1200"/>
              </a:spcAft>
              <a:buSzPct val="120000"/>
            </a:pPr>
            <a:r>
              <a:rPr lang="en-US" dirty="0">
                <a:solidFill>
                  <a:schemeClr val="tx1"/>
                </a:solidFill>
              </a:rPr>
              <a:t>During the SIS assessment, Supplemental Questions are asked that pertain to medical and behavioral support needs.</a:t>
            </a:r>
          </a:p>
          <a:p>
            <a:pPr marL="285744" indent="-285744">
              <a:lnSpc>
                <a:spcPts val="2800"/>
              </a:lnSpc>
              <a:spcBef>
                <a:spcPts val="0"/>
              </a:spcBef>
              <a:spcAft>
                <a:spcPts val="1200"/>
              </a:spcAft>
              <a:buSzPct val="120000"/>
            </a:pPr>
            <a:r>
              <a:rPr lang="en-US" dirty="0">
                <a:solidFill>
                  <a:schemeClr val="tx1"/>
                </a:solidFill>
              </a:rPr>
              <a:t>Certain responses may indicate that further review of support needs is warranted. These support needs are verified.  </a:t>
            </a:r>
          </a:p>
          <a:p>
            <a:pPr marL="285744" indent="-285744">
              <a:lnSpc>
                <a:spcPts val="2800"/>
              </a:lnSpc>
              <a:spcBef>
                <a:spcPts val="0"/>
              </a:spcBef>
              <a:spcAft>
                <a:spcPts val="1200"/>
              </a:spcAft>
              <a:buSzPct val="120000"/>
            </a:pPr>
            <a:r>
              <a:rPr lang="en-US" dirty="0">
                <a:solidFill>
                  <a:schemeClr val="tx1"/>
                </a:solidFill>
              </a:rPr>
              <a:t>Verification is a record-review process where an individual or team with medical and behavioral expertise review case records to get a better understanding of the individual’s needs and determine if the person’s medical or behavioral support needs warrant inclusion in a specialized support level. </a:t>
            </a:r>
          </a:p>
        </p:txBody>
      </p:sp>
      <p:sp>
        <p:nvSpPr>
          <p:cNvPr id="2" name="Footer Placeholder 1">
            <a:extLst>
              <a:ext uri="{FF2B5EF4-FFF2-40B4-BE49-F238E27FC236}">
                <a16:creationId xmlns:a16="http://schemas.microsoft.com/office/drawing/2014/main" id="{1011AA0F-2C40-8AC3-2963-FB5BBA5C5D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21426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E4B7E1E-7AE7-4257-992D-FAC5740E1A6E}"/>
              </a:ext>
            </a:extLst>
          </p:cNvPr>
          <p:cNvGrpSpPr/>
          <p:nvPr/>
        </p:nvGrpSpPr>
        <p:grpSpPr>
          <a:xfrm>
            <a:off x="4756183" y="1916204"/>
            <a:ext cx="5284381" cy="3615585"/>
            <a:chOff x="2959103" y="2730500"/>
            <a:chExt cx="4800597" cy="2933700"/>
          </a:xfrm>
        </p:grpSpPr>
        <p:sp>
          <p:nvSpPr>
            <p:cNvPr id="8" name="Rectangle 7">
              <a:extLst>
                <a:ext uri="{FF2B5EF4-FFF2-40B4-BE49-F238E27FC236}">
                  <a16:creationId xmlns:a16="http://schemas.microsoft.com/office/drawing/2014/main" id="{5E61199E-06B1-4AE8-B72A-F6A6E4F4F2B0}"/>
                </a:ext>
              </a:extLst>
            </p:cNvPr>
            <p:cNvSpPr/>
            <p:nvPr/>
          </p:nvSpPr>
          <p:spPr>
            <a:xfrm>
              <a:off x="6769100" y="3022600"/>
              <a:ext cx="482602" cy="26289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0" name="Rectangle 9">
              <a:extLst>
                <a:ext uri="{FF2B5EF4-FFF2-40B4-BE49-F238E27FC236}">
                  <a16:creationId xmlns:a16="http://schemas.microsoft.com/office/drawing/2014/main" id="{6F82AFC7-6D84-4AD2-BF88-3FD4272B4797}"/>
                </a:ext>
              </a:extLst>
            </p:cNvPr>
            <p:cNvSpPr/>
            <p:nvPr/>
          </p:nvSpPr>
          <p:spPr>
            <a:xfrm>
              <a:off x="4737096" y="5003800"/>
              <a:ext cx="482602" cy="647700"/>
            </a:xfrm>
            <a:prstGeom prst="rect">
              <a:avLst/>
            </a:prstGeom>
            <a:solidFill>
              <a:schemeClr val="accent1"/>
            </a:solidFill>
            <a:ln>
              <a:solidFill>
                <a:srgbClr val="8D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1" name="Rectangle 10">
              <a:extLst>
                <a:ext uri="{FF2B5EF4-FFF2-40B4-BE49-F238E27FC236}">
                  <a16:creationId xmlns:a16="http://schemas.microsoft.com/office/drawing/2014/main" id="{B456B463-0359-4D46-851C-65C3D90DC77C}"/>
                </a:ext>
              </a:extLst>
            </p:cNvPr>
            <p:cNvSpPr/>
            <p:nvPr/>
          </p:nvSpPr>
          <p:spPr>
            <a:xfrm>
              <a:off x="5245097" y="4254500"/>
              <a:ext cx="482602" cy="1397000"/>
            </a:xfrm>
            <a:prstGeom prst="rect">
              <a:avLst/>
            </a:prstGeom>
            <a:solidFill>
              <a:schemeClr val="accent2"/>
            </a:solidFill>
            <a:ln>
              <a:solidFill>
                <a:srgbClr val="4F5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2" name="Rectangle 11">
              <a:extLst>
                <a:ext uri="{FF2B5EF4-FFF2-40B4-BE49-F238E27FC236}">
                  <a16:creationId xmlns:a16="http://schemas.microsoft.com/office/drawing/2014/main" id="{EF373B80-8410-4A1A-8B10-D72D9528C109}"/>
                </a:ext>
              </a:extLst>
            </p:cNvPr>
            <p:cNvSpPr/>
            <p:nvPr/>
          </p:nvSpPr>
          <p:spPr>
            <a:xfrm>
              <a:off x="5753098" y="3429000"/>
              <a:ext cx="482602" cy="2222500"/>
            </a:xfrm>
            <a:prstGeom prst="rect">
              <a:avLst/>
            </a:prstGeom>
            <a:solidFill>
              <a:schemeClr val="accent3"/>
            </a:solidFill>
            <a:ln>
              <a:solidFill>
                <a:srgbClr val="204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3" name="Rectangle 12">
              <a:extLst>
                <a:ext uri="{FF2B5EF4-FFF2-40B4-BE49-F238E27FC236}">
                  <a16:creationId xmlns:a16="http://schemas.microsoft.com/office/drawing/2014/main" id="{6AFB359F-5482-4B3C-AFB7-5C2132CD2A09}"/>
                </a:ext>
              </a:extLst>
            </p:cNvPr>
            <p:cNvSpPr/>
            <p:nvPr/>
          </p:nvSpPr>
          <p:spPr>
            <a:xfrm>
              <a:off x="6261097" y="3022600"/>
              <a:ext cx="482602" cy="2628900"/>
            </a:xfrm>
            <a:prstGeom prst="rect">
              <a:avLst/>
            </a:prstGeom>
            <a:solidFill>
              <a:srgbClr val="0094B5"/>
            </a:solidFill>
            <a:ln>
              <a:solidFill>
                <a:srgbClr val="0094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4" name="TextBox 13">
              <a:extLst>
                <a:ext uri="{FF2B5EF4-FFF2-40B4-BE49-F238E27FC236}">
                  <a16:creationId xmlns:a16="http://schemas.microsoft.com/office/drawing/2014/main" id="{0EFD81E7-EA55-42DC-AA46-504BA5FF8AD7}"/>
                </a:ext>
              </a:extLst>
            </p:cNvPr>
            <p:cNvSpPr txBox="1"/>
            <p:nvPr/>
          </p:nvSpPr>
          <p:spPr>
            <a:xfrm>
              <a:off x="4737096" y="5003800"/>
              <a:ext cx="482602" cy="299677"/>
            </a:xfrm>
            <a:prstGeom prst="rect">
              <a:avLst/>
            </a:prstGeom>
            <a:noFill/>
          </p:spPr>
          <p:txBody>
            <a:bodyPr wrap="square" rtlCol="0">
              <a:spAutoFit/>
            </a:bodyPr>
            <a:lstStyle/>
            <a:p>
              <a:pPr algn="ctr"/>
              <a:r>
                <a:rPr lang="en-US" b="1">
                  <a:solidFill>
                    <a:srgbClr val="002060"/>
                  </a:solidFill>
                </a:rPr>
                <a:t>1</a:t>
              </a:r>
            </a:p>
          </p:txBody>
        </p:sp>
        <p:sp>
          <p:nvSpPr>
            <p:cNvPr id="16" name="TextBox 15">
              <a:extLst>
                <a:ext uri="{FF2B5EF4-FFF2-40B4-BE49-F238E27FC236}">
                  <a16:creationId xmlns:a16="http://schemas.microsoft.com/office/drawing/2014/main" id="{F8BB8C54-1EF7-489C-9250-4F6317712A93}"/>
                </a:ext>
              </a:extLst>
            </p:cNvPr>
            <p:cNvSpPr txBox="1"/>
            <p:nvPr/>
          </p:nvSpPr>
          <p:spPr>
            <a:xfrm>
              <a:off x="5245096" y="4267200"/>
              <a:ext cx="482602" cy="299677"/>
            </a:xfrm>
            <a:prstGeom prst="rect">
              <a:avLst/>
            </a:prstGeom>
            <a:noFill/>
          </p:spPr>
          <p:txBody>
            <a:bodyPr wrap="square" rtlCol="0">
              <a:spAutoFit/>
            </a:bodyPr>
            <a:lstStyle/>
            <a:p>
              <a:pPr algn="ctr"/>
              <a:r>
                <a:rPr lang="en-US" b="1">
                  <a:solidFill>
                    <a:srgbClr val="002060"/>
                  </a:solidFill>
                </a:rPr>
                <a:t>2</a:t>
              </a:r>
            </a:p>
          </p:txBody>
        </p:sp>
        <p:sp>
          <p:nvSpPr>
            <p:cNvPr id="17" name="TextBox 16">
              <a:extLst>
                <a:ext uri="{FF2B5EF4-FFF2-40B4-BE49-F238E27FC236}">
                  <a16:creationId xmlns:a16="http://schemas.microsoft.com/office/drawing/2014/main" id="{C9433AAB-713E-49D0-8779-D4FFDA737984}"/>
                </a:ext>
              </a:extLst>
            </p:cNvPr>
            <p:cNvSpPr txBox="1"/>
            <p:nvPr/>
          </p:nvSpPr>
          <p:spPr>
            <a:xfrm>
              <a:off x="5753095" y="3429000"/>
              <a:ext cx="482602" cy="299677"/>
            </a:xfrm>
            <a:prstGeom prst="rect">
              <a:avLst/>
            </a:prstGeom>
            <a:noFill/>
          </p:spPr>
          <p:txBody>
            <a:bodyPr wrap="square" rtlCol="0">
              <a:spAutoFit/>
            </a:bodyPr>
            <a:lstStyle/>
            <a:p>
              <a:pPr algn="ctr"/>
              <a:r>
                <a:rPr lang="en-US" b="1">
                  <a:solidFill>
                    <a:srgbClr val="002060"/>
                  </a:solidFill>
                </a:rPr>
                <a:t>3</a:t>
              </a:r>
            </a:p>
          </p:txBody>
        </p:sp>
        <p:sp>
          <p:nvSpPr>
            <p:cNvPr id="18" name="TextBox 17">
              <a:extLst>
                <a:ext uri="{FF2B5EF4-FFF2-40B4-BE49-F238E27FC236}">
                  <a16:creationId xmlns:a16="http://schemas.microsoft.com/office/drawing/2014/main" id="{D8C88DFF-DE6C-4414-8633-46613CCC5C19}"/>
                </a:ext>
              </a:extLst>
            </p:cNvPr>
            <p:cNvSpPr txBox="1"/>
            <p:nvPr/>
          </p:nvSpPr>
          <p:spPr>
            <a:xfrm>
              <a:off x="6286494" y="3035300"/>
              <a:ext cx="482602" cy="299677"/>
            </a:xfrm>
            <a:prstGeom prst="rect">
              <a:avLst/>
            </a:prstGeom>
            <a:noFill/>
          </p:spPr>
          <p:txBody>
            <a:bodyPr wrap="square" rtlCol="0">
              <a:spAutoFit/>
            </a:bodyPr>
            <a:lstStyle/>
            <a:p>
              <a:pPr algn="ctr"/>
              <a:r>
                <a:rPr lang="en-US" b="1">
                  <a:solidFill>
                    <a:srgbClr val="002060"/>
                  </a:solidFill>
                </a:rPr>
                <a:t>M</a:t>
              </a:r>
            </a:p>
          </p:txBody>
        </p:sp>
        <p:sp>
          <p:nvSpPr>
            <p:cNvPr id="19" name="TextBox 18">
              <a:extLst>
                <a:ext uri="{FF2B5EF4-FFF2-40B4-BE49-F238E27FC236}">
                  <a16:creationId xmlns:a16="http://schemas.microsoft.com/office/drawing/2014/main" id="{58DB703B-9E23-4193-8337-0A39BA9A9D6A}"/>
                </a:ext>
              </a:extLst>
            </p:cNvPr>
            <p:cNvSpPr txBox="1"/>
            <p:nvPr/>
          </p:nvSpPr>
          <p:spPr>
            <a:xfrm>
              <a:off x="6769093" y="3034268"/>
              <a:ext cx="482602" cy="299677"/>
            </a:xfrm>
            <a:prstGeom prst="rect">
              <a:avLst/>
            </a:prstGeom>
            <a:noFill/>
          </p:spPr>
          <p:txBody>
            <a:bodyPr wrap="square" rtlCol="0">
              <a:spAutoFit/>
            </a:bodyPr>
            <a:lstStyle/>
            <a:p>
              <a:pPr algn="ctr"/>
              <a:r>
                <a:rPr lang="en-US" b="1">
                  <a:solidFill>
                    <a:srgbClr val="002060"/>
                  </a:solidFill>
                </a:rPr>
                <a:t>B</a:t>
              </a:r>
            </a:p>
          </p:txBody>
        </p:sp>
        <p:cxnSp>
          <p:nvCxnSpPr>
            <p:cNvPr id="21" name="Straight Connector 20">
              <a:extLst>
                <a:ext uri="{FF2B5EF4-FFF2-40B4-BE49-F238E27FC236}">
                  <a16:creationId xmlns:a16="http://schemas.microsoft.com/office/drawing/2014/main" id="{2E7803AC-4A42-4DD6-8037-DE472C9E23AA}"/>
                </a:ext>
              </a:extLst>
            </p:cNvPr>
            <p:cNvCxnSpPr/>
            <p:nvPr/>
          </p:nvCxnSpPr>
          <p:spPr>
            <a:xfrm flipV="1">
              <a:off x="4559300" y="2730500"/>
              <a:ext cx="0" cy="29337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9CF11A-2B35-405C-B255-109D679F11E6}"/>
                </a:ext>
              </a:extLst>
            </p:cNvPr>
            <p:cNvCxnSpPr>
              <a:cxnSpLocks/>
            </p:cNvCxnSpPr>
            <p:nvPr/>
          </p:nvCxnSpPr>
          <p:spPr>
            <a:xfrm>
              <a:off x="4559300" y="5664200"/>
              <a:ext cx="3200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D4FD2B6-C0D9-4E25-8038-A3733DE9B556}"/>
                </a:ext>
              </a:extLst>
            </p:cNvPr>
            <p:cNvSpPr txBox="1"/>
            <p:nvPr/>
          </p:nvSpPr>
          <p:spPr>
            <a:xfrm>
              <a:off x="3657599" y="2730500"/>
              <a:ext cx="876300" cy="274704"/>
            </a:xfrm>
            <a:prstGeom prst="rect">
              <a:avLst/>
            </a:prstGeom>
            <a:noFill/>
          </p:spPr>
          <p:txBody>
            <a:bodyPr wrap="square" rtlCol="0">
              <a:spAutoFit/>
            </a:bodyPr>
            <a:lstStyle/>
            <a:p>
              <a:pPr algn="r"/>
              <a:r>
                <a:rPr lang="en-US" sz="1600">
                  <a:solidFill>
                    <a:srgbClr val="002060"/>
                  </a:solidFill>
                </a:rPr>
                <a:t>HIGH</a:t>
              </a:r>
            </a:p>
          </p:txBody>
        </p:sp>
        <p:sp>
          <p:nvSpPr>
            <p:cNvPr id="25" name="TextBox 24">
              <a:extLst>
                <a:ext uri="{FF2B5EF4-FFF2-40B4-BE49-F238E27FC236}">
                  <a16:creationId xmlns:a16="http://schemas.microsoft.com/office/drawing/2014/main" id="{CDE45813-FDC0-49D9-92AA-EA3ADEF2EA23}"/>
                </a:ext>
              </a:extLst>
            </p:cNvPr>
            <p:cNvSpPr txBox="1"/>
            <p:nvPr/>
          </p:nvSpPr>
          <p:spPr>
            <a:xfrm>
              <a:off x="3371851" y="5282168"/>
              <a:ext cx="1187447" cy="274704"/>
            </a:xfrm>
            <a:prstGeom prst="rect">
              <a:avLst/>
            </a:prstGeom>
            <a:noFill/>
          </p:spPr>
          <p:txBody>
            <a:bodyPr wrap="square" rtlCol="0">
              <a:spAutoFit/>
            </a:bodyPr>
            <a:lstStyle/>
            <a:p>
              <a:pPr algn="r"/>
              <a:r>
                <a:rPr lang="en-US" sz="1600">
                  <a:solidFill>
                    <a:srgbClr val="002060"/>
                  </a:solidFill>
                </a:rPr>
                <a:t>LOW</a:t>
              </a:r>
            </a:p>
          </p:txBody>
        </p:sp>
        <p:sp>
          <p:nvSpPr>
            <p:cNvPr id="26" name="TextBox 25">
              <a:extLst>
                <a:ext uri="{FF2B5EF4-FFF2-40B4-BE49-F238E27FC236}">
                  <a16:creationId xmlns:a16="http://schemas.microsoft.com/office/drawing/2014/main" id="{759E18FA-9266-4E2E-B9C7-AEC9C1CA5B3C}"/>
                </a:ext>
              </a:extLst>
            </p:cNvPr>
            <p:cNvSpPr txBox="1"/>
            <p:nvPr/>
          </p:nvSpPr>
          <p:spPr>
            <a:xfrm>
              <a:off x="2959103" y="3867834"/>
              <a:ext cx="1454153" cy="474489"/>
            </a:xfrm>
            <a:prstGeom prst="rect">
              <a:avLst/>
            </a:prstGeom>
            <a:noFill/>
          </p:spPr>
          <p:txBody>
            <a:bodyPr wrap="square" rtlCol="0">
              <a:spAutoFit/>
            </a:bodyPr>
            <a:lstStyle/>
            <a:p>
              <a:pPr algn="r"/>
              <a:r>
                <a:rPr lang="en-US" sz="1600">
                  <a:solidFill>
                    <a:srgbClr val="002060"/>
                  </a:solidFill>
                </a:rPr>
                <a:t>Amount of Support Needed</a:t>
              </a:r>
            </a:p>
          </p:txBody>
        </p:sp>
      </p:grpSp>
      <p:sp>
        <p:nvSpPr>
          <p:cNvPr id="2" name="Title 1">
            <a:extLst>
              <a:ext uri="{FF2B5EF4-FFF2-40B4-BE49-F238E27FC236}">
                <a16:creationId xmlns:a16="http://schemas.microsoft.com/office/drawing/2014/main" id="{934CDB17-2079-458A-9A76-8D915845FB3F}"/>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Applying a support level framework</a:t>
            </a:r>
          </a:p>
        </p:txBody>
      </p:sp>
      <p:sp>
        <p:nvSpPr>
          <p:cNvPr id="4" name="TextBox 3">
            <a:extLst>
              <a:ext uri="{FF2B5EF4-FFF2-40B4-BE49-F238E27FC236}">
                <a16:creationId xmlns:a16="http://schemas.microsoft.com/office/drawing/2014/main" id="{7B776A6D-C136-40D6-BCCB-B2C0B8FDC1A0}"/>
              </a:ext>
            </a:extLst>
          </p:cNvPr>
          <p:cNvSpPr txBox="1"/>
          <p:nvPr/>
        </p:nvSpPr>
        <p:spPr>
          <a:xfrm>
            <a:off x="635251" y="1690688"/>
            <a:ext cx="4013385" cy="3916072"/>
          </a:xfrm>
          <a:prstGeom prst="rect">
            <a:avLst/>
          </a:prstGeom>
          <a:noFill/>
        </p:spPr>
        <p:txBody>
          <a:bodyPr wrap="square" rtlCol="0">
            <a:spAutoFit/>
          </a:bodyPr>
          <a:lstStyle/>
          <a:p>
            <a:pPr>
              <a:lnSpc>
                <a:spcPts val="3000"/>
              </a:lnSpc>
            </a:pPr>
            <a:r>
              <a:rPr lang="en-US" sz="2200" dirty="0"/>
              <a:t>This support level framework has 5 levels</a:t>
            </a:r>
          </a:p>
          <a:p>
            <a:pPr>
              <a:lnSpc>
                <a:spcPts val="3000"/>
              </a:lnSpc>
            </a:pPr>
            <a:endParaRPr lang="en-US" sz="2200" dirty="0"/>
          </a:p>
          <a:p>
            <a:pPr>
              <a:lnSpc>
                <a:spcPts val="3000"/>
              </a:lnSpc>
            </a:pPr>
            <a:r>
              <a:rPr lang="en-US" sz="2200" dirty="0"/>
              <a:t>Levels 1-3 range from minimal to moderate to extensive general support need</a:t>
            </a:r>
          </a:p>
          <a:p>
            <a:pPr>
              <a:lnSpc>
                <a:spcPts val="3000"/>
              </a:lnSpc>
            </a:pPr>
            <a:endParaRPr lang="en-US" sz="2200" dirty="0"/>
          </a:p>
          <a:p>
            <a:pPr>
              <a:lnSpc>
                <a:spcPts val="3000"/>
              </a:lnSpc>
            </a:pPr>
            <a:r>
              <a:rPr lang="en-US" sz="2200" dirty="0"/>
              <a:t>Levels 4 &amp; 5 are  specific levels for people with extensive medical and behavioral needs (M &amp; B</a:t>
            </a:r>
            <a:endParaRPr lang="en-US" sz="2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C25D4C7-DBB2-44FC-AEA8-E9DA889F22BF}"/>
              </a:ext>
            </a:extLst>
          </p:cNvPr>
          <p:cNvSpPr txBox="1"/>
          <p:nvPr/>
        </p:nvSpPr>
        <p:spPr>
          <a:xfrm>
            <a:off x="7173271" y="1280226"/>
            <a:ext cx="2211662" cy="523220"/>
          </a:xfrm>
          <a:prstGeom prst="rect">
            <a:avLst/>
          </a:prstGeom>
          <a:noFill/>
        </p:spPr>
        <p:txBody>
          <a:bodyPr wrap="square" rtlCol="0">
            <a:spAutoFit/>
          </a:bodyPr>
          <a:lstStyle/>
          <a:p>
            <a:r>
              <a:rPr lang="en-US" sz="2800" b="1" dirty="0">
                <a:solidFill>
                  <a:srgbClr val="C00000"/>
                </a:solidFill>
              </a:rPr>
              <a:t>An Example</a:t>
            </a:r>
          </a:p>
        </p:txBody>
      </p:sp>
    </p:spTree>
    <p:extLst>
      <p:ext uri="{BB962C8B-B14F-4D97-AF65-F5344CB8AC3E}">
        <p14:creationId xmlns:p14="http://schemas.microsoft.com/office/powerpoint/2010/main" val="2262723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168CE1-121D-DD09-3E45-94E315C6C80C}"/>
              </a:ext>
            </a:extLst>
          </p:cNvPr>
          <p:cNvSpPr>
            <a:spLocks noGrp="1"/>
          </p:cNvSpPr>
          <p:nvPr>
            <p:ph type="ftr" sz="quarter" idx="11"/>
          </p:nvPr>
        </p:nvSpPr>
        <p:spPr/>
        <p:txBody>
          <a:bodyPr/>
          <a:lstStyle/>
          <a:p>
            <a:r>
              <a:rPr lang="en-US" sz="4400" dirty="0">
                <a:solidFill>
                  <a:schemeClr val="accent6">
                    <a:lumMod val="75000"/>
                  </a:schemeClr>
                </a:solidFill>
              </a:rPr>
              <a:t>Thank you!</a:t>
            </a:r>
          </a:p>
        </p:txBody>
      </p:sp>
      <p:sp>
        <p:nvSpPr>
          <p:cNvPr id="3" name="Slide Number Placeholder 2">
            <a:extLst>
              <a:ext uri="{FF2B5EF4-FFF2-40B4-BE49-F238E27FC236}">
                <a16:creationId xmlns:a16="http://schemas.microsoft.com/office/drawing/2014/main" id="{7C6ADDB3-6AE2-6F69-45B0-D0D3D2969B22}"/>
              </a:ext>
            </a:extLst>
          </p:cNvPr>
          <p:cNvSpPr>
            <a:spLocks noGrp="1"/>
          </p:cNvSpPr>
          <p:nvPr>
            <p:ph type="sldNum" sz="quarter" idx="12"/>
          </p:nvPr>
        </p:nvSpPr>
        <p:spPr/>
        <p:txBody>
          <a:bodyPr/>
          <a:lstStyle/>
          <a:p>
            <a:fld id="{7D017233-D1D3-4046-9FA7-14C577516EA6}" type="slidenum">
              <a:rPr lang="en-US" smtClean="0"/>
              <a:t>14</a:t>
            </a:fld>
            <a:endParaRPr lang="en-US"/>
          </a:p>
        </p:txBody>
      </p:sp>
      <p:pic>
        <p:nvPicPr>
          <p:cNvPr id="1026" name="Picture 2" descr="The Art of Asking Questions">
            <a:extLst>
              <a:ext uri="{FF2B5EF4-FFF2-40B4-BE49-F238E27FC236}">
                <a16:creationId xmlns:a16="http://schemas.microsoft.com/office/drawing/2014/main" id="{36DBB0DF-ECE1-99A3-87DE-433978F08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652" y="723331"/>
            <a:ext cx="8646695"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00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A453-61CE-4D13-A8E2-190391798C64}"/>
              </a:ext>
            </a:extLst>
          </p:cNvPr>
          <p:cNvSpPr>
            <a:spLocks noGrp="1"/>
          </p:cNvSpPr>
          <p:nvPr>
            <p:ph type="title"/>
          </p:nvPr>
        </p:nvSpPr>
        <p:spPr>
          <a:xfrm>
            <a:off x="881507" y="165345"/>
            <a:ext cx="10157076" cy="823200"/>
          </a:xfrm>
        </p:spPr>
        <p:txBody>
          <a:bodyPr anchor="t">
            <a:normAutofit/>
          </a:bodyPr>
          <a:lstStyle/>
          <a:p>
            <a:pPr algn="ctr"/>
            <a:r>
              <a:rPr lang="en-US" dirty="0">
                <a:solidFill>
                  <a:schemeClr val="accent6">
                    <a:lumMod val="75000"/>
                  </a:schemeClr>
                </a:solidFill>
              </a:rPr>
              <a:t>Why is DDS implementing this project?</a:t>
            </a:r>
          </a:p>
        </p:txBody>
      </p:sp>
      <p:sp>
        <p:nvSpPr>
          <p:cNvPr id="5" name="Footer Placeholder 4">
            <a:extLst>
              <a:ext uri="{FF2B5EF4-FFF2-40B4-BE49-F238E27FC236}">
                <a16:creationId xmlns:a16="http://schemas.microsoft.com/office/drawing/2014/main" id="{949C1413-6A3C-0FA4-02FB-F900BB3F1A3D}"/>
              </a:ext>
            </a:extLst>
          </p:cNvPr>
          <p:cNvSpPr>
            <a:spLocks noGrp="1"/>
          </p:cNvSpPr>
          <p:nvPr>
            <p:ph type="ftr" sz="quarter" idx="10"/>
          </p:nvPr>
        </p:nvSpPr>
        <p:spPr/>
        <p:txBody>
          <a:bodyPr/>
          <a:lstStyle/>
          <a:p>
            <a:r>
              <a:rPr lang="en-US"/>
              <a:t>Human Services Research Institute</a:t>
            </a:r>
          </a:p>
        </p:txBody>
      </p:sp>
      <p:sp>
        <p:nvSpPr>
          <p:cNvPr id="6" name="Slide Number Placeholder 5">
            <a:extLst>
              <a:ext uri="{FF2B5EF4-FFF2-40B4-BE49-F238E27FC236}">
                <a16:creationId xmlns:a16="http://schemas.microsoft.com/office/drawing/2014/main" id="{3E20F2E0-02C9-BE4E-55B8-349C8D34BBA3}"/>
              </a:ext>
            </a:extLst>
          </p:cNvPr>
          <p:cNvSpPr>
            <a:spLocks noGrp="1"/>
          </p:cNvSpPr>
          <p:nvPr>
            <p:ph type="sldNum" sz="quarter" idx="12"/>
          </p:nvPr>
        </p:nvSpPr>
        <p:spPr/>
        <p:txBody>
          <a:bodyPr/>
          <a:lstStyle/>
          <a:p>
            <a:fld id="{B2643E34-DC33-45ED-8E33-EC0D5991E9A4}" type="slidenum">
              <a:rPr lang="en-US" smtClean="0"/>
              <a:pPr/>
              <a:t>2</a:t>
            </a:fld>
            <a:endParaRPr lang="en-US"/>
          </a:p>
        </p:txBody>
      </p:sp>
      <p:sp>
        <p:nvSpPr>
          <p:cNvPr id="11" name="TextBox 10">
            <a:extLst>
              <a:ext uri="{FF2B5EF4-FFF2-40B4-BE49-F238E27FC236}">
                <a16:creationId xmlns:a16="http://schemas.microsoft.com/office/drawing/2014/main" id="{06EFF501-FC73-3911-497A-0269012A9481}"/>
              </a:ext>
            </a:extLst>
          </p:cNvPr>
          <p:cNvSpPr txBox="1"/>
          <p:nvPr/>
        </p:nvSpPr>
        <p:spPr>
          <a:xfrm>
            <a:off x="468410" y="2891654"/>
            <a:ext cx="10364902" cy="1200329"/>
          </a:xfrm>
          <a:prstGeom prst="rect">
            <a:avLst/>
          </a:prstGeom>
          <a:noFill/>
        </p:spPr>
        <p:txBody>
          <a:bodyPr wrap="square">
            <a:spAutoFit/>
          </a:bodyPr>
          <a:lstStyle/>
          <a:p>
            <a:pPr algn="ctr" defTabSz="342853"/>
            <a:r>
              <a:rPr lang="en-US" sz="1400" cap="none" dirty="0">
                <a:solidFill>
                  <a:schemeClr val="tx1">
                    <a:lumMod val="50000"/>
                    <a:lumOff val="50000"/>
                  </a:schemeClr>
                </a:solidFill>
                <a:latin typeface="+mn-lt"/>
              </a:rPr>
              <a:t>John Agosta  (</a:t>
            </a:r>
            <a:r>
              <a:rPr lang="en-US" sz="1400" cap="none" dirty="0">
                <a:solidFill>
                  <a:schemeClr val="tx1">
                    <a:lumMod val="50000"/>
                    <a:lumOff val="50000"/>
                  </a:schemeClr>
                </a:solidFill>
                <a:latin typeface="+mn-lt"/>
                <a:hlinkClick r:id="rId3"/>
              </a:rPr>
              <a:t>Jagosta@hsri.org</a:t>
            </a:r>
            <a:r>
              <a:rPr lang="en-US" sz="1400" cap="none" dirty="0">
                <a:solidFill>
                  <a:schemeClr val="tx1">
                    <a:lumMod val="50000"/>
                    <a:lumOff val="50000"/>
                  </a:schemeClr>
                </a:solidFill>
                <a:latin typeface="+mn-lt"/>
              </a:rPr>
              <a:t>)</a:t>
            </a:r>
          </a:p>
          <a:p>
            <a:pPr algn="ctr" defTabSz="342853"/>
            <a:r>
              <a:rPr lang="en-US" sz="1400" cap="none" dirty="0">
                <a:solidFill>
                  <a:schemeClr val="tx1">
                    <a:lumMod val="50000"/>
                    <a:lumOff val="50000"/>
                  </a:schemeClr>
                </a:solidFill>
                <a:latin typeface="+mn-lt"/>
              </a:rPr>
              <a:t>Supported by:</a:t>
            </a:r>
          </a:p>
          <a:p>
            <a:pPr algn="ctr" defTabSz="342853"/>
            <a:r>
              <a:rPr lang="en-US" sz="1400" cap="none" dirty="0">
                <a:solidFill>
                  <a:schemeClr val="tx1">
                    <a:lumMod val="50000"/>
                    <a:lumOff val="50000"/>
                  </a:schemeClr>
                </a:solidFill>
                <a:latin typeface="+mn-lt"/>
              </a:rPr>
              <a:t>Valerie Bradley (</a:t>
            </a:r>
            <a:r>
              <a:rPr lang="en-US" sz="1400" cap="none" dirty="0">
                <a:solidFill>
                  <a:schemeClr val="tx1">
                    <a:lumMod val="50000"/>
                    <a:lumOff val="50000"/>
                  </a:schemeClr>
                </a:solidFill>
                <a:latin typeface="+mn-lt"/>
                <a:hlinkClick r:id="rId4"/>
              </a:rPr>
              <a:t>Vbradley@hsri.org</a:t>
            </a:r>
            <a:r>
              <a:rPr lang="en-US" sz="1400" cap="none" dirty="0">
                <a:solidFill>
                  <a:schemeClr val="tx1">
                    <a:lumMod val="50000"/>
                    <a:lumOff val="50000"/>
                  </a:schemeClr>
                </a:solidFill>
                <a:latin typeface="+mn-lt"/>
              </a:rPr>
              <a:t>)</a:t>
            </a:r>
          </a:p>
          <a:p>
            <a:pPr algn="ctr" defTabSz="342853"/>
            <a:r>
              <a:rPr lang="en-US" sz="1400" cap="none" dirty="0">
                <a:solidFill>
                  <a:schemeClr val="tx1">
                    <a:lumMod val="50000"/>
                    <a:lumOff val="50000"/>
                  </a:schemeClr>
                </a:solidFill>
                <a:latin typeface="+mn-lt"/>
              </a:rPr>
              <a:t>Colleen Kidney (</a:t>
            </a:r>
            <a:r>
              <a:rPr lang="en-US" sz="1400" cap="none" dirty="0">
                <a:solidFill>
                  <a:schemeClr val="tx1">
                    <a:lumMod val="50000"/>
                    <a:lumOff val="50000"/>
                  </a:schemeClr>
                </a:solidFill>
                <a:latin typeface="+mn-lt"/>
                <a:hlinkClick r:id="rId5"/>
              </a:rPr>
              <a:t>CKidney@hsri.org</a:t>
            </a:r>
            <a:r>
              <a:rPr lang="en-US" sz="1400" cap="none" dirty="0">
                <a:solidFill>
                  <a:schemeClr val="tx1">
                    <a:lumMod val="50000"/>
                    <a:lumOff val="50000"/>
                  </a:schemeClr>
                </a:solidFill>
                <a:latin typeface="+mn-lt"/>
              </a:rPr>
              <a:t>)</a:t>
            </a:r>
          </a:p>
          <a:p>
            <a:pPr algn="ctr" defTabSz="342853"/>
            <a:r>
              <a:rPr lang="en-US" sz="1400" cap="none" dirty="0">
                <a:solidFill>
                  <a:schemeClr val="tx1">
                    <a:lumMod val="50000"/>
                    <a:lumOff val="50000"/>
                  </a:schemeClr>
                </a:solidFill>
                <a:latin typeface="+mn-lt"/>
              </a:rPr>
              <a:t>Henan Li (</a:t>
            </a:r>
            <a:r>
              <a:rPr lang="en-US" sz="1400" cap="none" dirty="0">
                <a:solidFill>
                  <a:schemeClr val="tx1">
                    <a:lumMod val="50000"/>
                    <a:lumOff val="50000"/>
                  </a:schemeClr>
                </a:solidFill>
                <a:latin typeface="+mn-lt"/>
                <a:hlinkClick r:id="rId6"/>
              </a:rPr>
              <a:t>Hli@hsri.org</a:t>
            </a:r>
            <a:r>
              <a:rPr lang="en-US" sz="1400" cap="none" dirty="0">
                <a:solidFill>
                  <a:schemeClr val="tx1">
                    <a:lumMod val="50000"/>
                    <a:lumOff val="50000"/>
                  </a:schemeClr>
                </a:solidFill>
                <a:latin typeface="+mn-lt"/>
              </a:rPr>
              <a:t>)</a:t>
            </a:r>
          </a:p>
        </p:txBody>
      </p:sp>
      <p:sp>
        <p:nvSpPr>
          <p:cNvPr id="14" name="Rectangle 13">
            <a:extLst>
              <a:ext uri="{FF2B5EF4-FFF2-40B4-BE49-F238E27FC236}">
                <a16:creationId xmlns:a16="http://schemas.microsoft.com/office/drawing/2014/main" id="{67B8572E-E257-F29B-1F98-A074FB47068E}"/>
              </a:ext>
            </a:extLst>
          </p:cNvPr>
          <p:cNvSpPr/>
          <p:nvPr/>
        </p:nvSpPr>
        <p:spPr>
          <a:xfrm>
            <a:off x="361373" y="4190083"/>
            <a:ext cx="11469254" cy="247899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a:t>Through our work with HSRI, DDS evaluated our current assessment process and determined that we would post a Request for Response to improve our indivdiual assessment.  We identified the following items as crucial for an assessment tool in Massachusetts:</a:t>
            </a:r>
          </a:p>
          <a:p>
            <a:pPr marL="342900" indent="-342900">
              <a:buAutoNum type="arabicPeriod"/>
            </a:pPr>
            <a:r>
              <a:rPr lang="en-US" dirty="0"/>
              <a:t>Validated and reliable</a:t>
            </a:r>
          </a:p>
          <a:p>
            <a:pPr marL="342900" indent="-342900">
              <a:buAutoNum type="arabicPeriod"/>
            </a:pPr>
            <a:r>
              <a:rPr lang="en-US" dirty="0"/>
              <a:t>Person Centered, strength based and in alignment with Best Practices Nation Wide</a:t>
            </a:r>
          </a:p>
          <a:p>
            <a:pPr marL="342900" indent="-342900">
              <a:buAutoNum type="arabicPeriod"/>
            </a:pPr>
            <a:r>
              <a:rPr lang="en-US" dirty="0"/>
              <a:t>Available in or for translation in other languages</a:t>
            </a:r>
          </a:p>
          <a:p>
            <a:pPr marL="342900" indent="-342900">
              <a:buAutoNum type="arabicPeriod"/>
            </a:pPr>
            <a:r>
              <a:rPr lang="en-US" dirty="0"/>
              <a:t>Ability to customize for Massachusetts needs</a:t>
            </a:r>
          </a:p>
          <a:p>
            <a:pPr marL="342900" indent="-342900">
              <a:buAutoNum type="arabicPeriod"/>
            </a:pPr>
            <a:r>
              <a:rPr lang="en-US" dirty="0"/>
              <a:t>Uses a web-based platform</a:t>
            </a:r>
          </a:p>
        </p:txBody>
      </p:sp>
      <p:sp>
        <p:nvSpPr>
          <p:cNvPr id="19" name="Content Placeholder 2">
            <a:extLst>
              <a:ext uri="{FF2B5EF4-FFF2-40B4-BE49-F238E27FC236}">
                <a16:creationId xmlns:a16="http://schemas.microsoft.com/office/drawing/2014/main" id="{2FDA35CF-A54B-CE95-838B-45AFA1D349A9}"/>
              </a:ext>
            </a:extLst>
          </p:cNvPr>
          <p:cNvSpPr>
            <a:spLocks noGrp="1"/>
          </p:cNvSpPr>
          <p:nvPr>
            <p:ph type="body" sz="quarter" idx="13"/>
          </p:nvPr>
        </p:nvSpPr>
        <p:spPr>
          <a:xfrm>
            <a:off x="1358688" y="1848148"/>
            <a:ext cx="10157076" cy="1664188"/>
          </a:xfrm>
        </p:spPr>
        <p:txBody>
          <a:bodyPr anchor="ctr">
            <a:normAutofit fontScale="62500" lnSpcReduction="20000"/>
          </a:bodyPr>
          <a:lstStyle/>
          <a:p>
            <a:pPr marL="0" indent="0">
              <a:buNone/>
            </a:pPr>
            <a:r>
              <a:rPr lang="en-US" sz="2900" dirty="0"/>
              <a:t>In late 2021, the Department of Developmental Services contracted with Human Services Research Institute to:</a:t>
            </a:r>
          </a:p>
          <a:p>
            <a:pPr marL="457200" indent="-457200">
              <a:buAutoNum type="arabicPeriod"/>
            </a:pPr>
            <a:r>
              <a:rPr lang="en-US" sz="2900" dirty="0"/>
              <a:t>Analyze current assessments and budget allocations</a:t>
            </a:r>
          </a:p>
          <a:p>
            <a:pPr marL="457200" indent="-457200">
              <a:buAutoNum type="arabicPeriod"/>
            </a:pPr>
            <a:r>
              <a:rPr lang="en-US" sz="2900" dirty="0"/>
              <a:t>Develop a budget allocation process</a:t>
            </a:r>
          </a:p>
          <a:p>
            <a:pPr marL="457200" indent="-457200">
              <a:buAutoNum type="arabicPeriod"/>
            </a:pPr>
            <a:r>
              <a:rPr lang="en-US" sz="2900" dirty="0"/>
              <a:t>Conduct a qualitative analysis of the PDP and AWC programs building on the 3-year evaluation that HSRI conducted previously</a:t>
            </a:r>
          </a:p>
          <a:p>
            <a:pPr marL="0" indent="0">
              <a:buNone/>
            </a:pPr>
            <a:endParaRPr lang="en-US" dirty="0"/>
          </a:p>
          <a:p>
            <a:pPr marL="0" indent="0">
              <a:buNone/>
            </a:pPr>
            <a:endParaRPr lang="en-US" dirty="0"/>
          </a:p>
          <a:p>
            <a:pPr marL="457200" indent="-457200">
              <a:buAutoNum type="arabicPeriod"/>
            </a:pPr>
            <a:endParaRPr lang="en-US" dirty="0"/>
          </a:p>
          <a:p>
            <a:pPr marL="0" indent="0">
              <a:buNone/>
            </a:pPr>
            <a:endParaRPr lang="en-US" dirty="0"/>
          </a:p>
        </p:txBody>
      </p:sp>
    </p:spTree>
    <p:extLst>
      <p:ext uri="{BB962C8B-B14F-4D97-AF65-F5344CB8AC3E}">
        <p14:creationId xmlns:p14="http://schemas.microsoft.com/office/powerpoint/2010/main" val="794772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25880" y="1167383"/>
            <a:ext cx="5191506" cy="5191506"/>
          </a:xfrm>
          <a:prstGeom prst="rect">
            <a:avLst/>
          </a:prstGeom>
        </p:spPr>
      </p:pic>
      <p:sp>
        <p:nvSpPr>
          <p:cNvPr id="3" name="object 3"/>
          <p:cNvSpPr txBox="1"/>
          <p:nvPr/>
        </p:nvSpPr>
        <p:spPr>
          <a:xfrm>
            <a:off x="2053844" y="2645791"/>
            <a:ext cx="2989580" cy="1913889"/>
          </a:xfrm>
          <a:prstGeom prst="rect">
            <a:avLst/>
          </a:prstGeom>
        </p:spPr>
        <p:txBody>
          <a:bodyPr vert="horz" wrap="square" lIns="0" tIns="213360" rIns="0" bIns="0" rtlCol="0">
            <a:spAutoFit/>
          </a:bodyPr>
          <a:lstStyle/>
          <a:p>
            <a:pPr marL="7620" algn="ctr">
              <a:lnSpc>
                <a:spcPct val="100000"/>
              </a:lnSpc>
              <a:spcBef>
                <a:spcPts val="1680"/>
              </a:spcBef>
            </a:pPr>
            <a:r>
              <a:rPr sz="3600" b="1" spc="-229" dirty="0">
                <a:latin typeface="Arial"/>
                <a:cs typeface="Arial"/>
              </a:rPr>
              <a:t>Reliability</a:t>
            </a:r>
            <a:r>
              <a:rPr sz="3600" b="1" spc="25" dirty="0">
                <a:latin typeface="Arial"/>
                <a:cs typeface="Arial"/>
              </a:rPr>
              <a:t> </a:t>
            </a:r>
            <a:r>
              <a:rPr sz="3600" b="1" spc="240" dirty="0">
                <a:latin typeface="Arial"/>
                <a:cs typeface="Arial"/>
              </a:rPr>
              <a:t>=</a:t>
            </a:r>
            <a:endParaRPr sz="3600">
              <a:latin typeface="Arial"/>
              <a:cs typeface="Arial"/>
            </a:endParaRPr>
          </a:p>
          <a:p>
            <a:pPr marL="12700" marR="5080" algn="ctr">
              <a:lnSpc>
                <a:spcPct val="87300"/>
              </a:lnSpc>
              <a:spcBef>
                <a:spcPts val="1425"/>
              </a:spcBef>
            </a:pPr>
            <a:r>
              <a:rPr sz="2400" dirty="0">
                <a:latin typeface="Microsoft Sans Serif"/>
                <a:cs typeface="Microsoft Sans Serif"/>
              </a:rPr>
              <a:t>an</a:t>
            </a:r>
            <a:r>
              <a:rPr sz="2400" spc="-60" dirty="0">
                <a:latin typeface="Microsoft Sans Serif"/>
                <a:cs typeface="Microsoft Sans Serif"/>
              </a:rPr>
              <a:t> </a:t>
            </a:r>
            <a:r>
              <a:rPr sz="2400" spc="-105" dirty="0">
                <a:latin typeface="Microsoft Sans Serif"/>
                <a:cs typeface="Microsoft Sans Serif"/>
              </a:rPr>
              <a:t>assessment’s</a:t>
            </a:r>
            <a:r>
              <a:rPr sz="2400" spc="-55" dirty="0">
                <a:latin typeface="Microsoft Sans Serif"/>
                <a:cs typeface="Microsoft Sans Serif"/>
              </a:rPr>
              <a:t> </a:t>
            </a:r>
            <a:r>
              <a:rPr sz="2400" spc="-10" dirty="0">
                <a:latin typeface="Microsoft Sans Serif"/>
                <a:cs typeface="Microsoft Sans Serif"/>
              </a:rPr>
              <a:t>ability </a:t>
            </a:r>
            <a:r>
              <a:rPr sz="2400" dirty="0">
                <a:latin typeface="Microsoft Sans Serif"/>
                <a:cs typeface="Microsoft Sans Serif"/>
              </a:rPr>
              <a:t>to</a:t>
            </a:r>
            <a:r>
              <a:rPr sz="2400" spc="165" dirty="0">
                <a:latin typeface="Microsoft Sans Serif"/>
                <a:cs typeface="Microsoft Sans Serif"/>
              </a:rPr>
              <a:t> </a:t>
            </a:r>
            <a:r>
              <a:rPr sz="2400" spc="-10" dirty="0">
                <a:latin typeface="Microsoft Sans Serif"/>
                <a:cs typeface="Microsoft Sans Serif"/>
              </a:rPr>
              <a:t>measure consistently</a:t>
            </a:r>
            <a:endParaRPr sz="2400">
              <a:latin typeface="Microsoft Sans Serif"/>
              <a:cs typeface="Microsoft Sans Serif"/>
            </a:endParaRPr>
          </a:p>
        </p:txBody>
      </p:sp>
      <p:pic>
        <p:nvPicPr>
          <p:cNvPr id="4" name="object 4"/>
          <p:cNvPicPr/>
          <p:nvPr/>
        </p:nvPicPr>
        <p:blipFill>
          <a:blip r:embed="rId3" cstate="print"/>
          <a:stretch>
            <a:fillRect/>
          </a:stretch>
        </p:blipFill>
        <p:spPr>
          <a:xfrm>
            <a:off x="5081015" y="1167383"/>
            <a:ext cx="5709666" cy="5191506"/>
          </a:xfrm>
          <a:prstGeom prst="rect">
            <a:avLst/>
          </a:prstGeom>
        </p:spPr>
      </p:pic>
      <p:sp>
        <p:nvSpPr>
          <p:cNvPr id="5" name="object 5"/>
          <p:cNvSpPr txBox="1"/>
          <p:nvPr/>
        </p:nvSpPr>
        <p:spPr>
          <a:xfrm>
            <a:off x="6852284" y="2813707"/>
            <a:ext cx="2990850" cy="1586230"/>
          </a:xfrm>
          <a:prstGeom prst="rect">
            <a:avLst/>
          </a:prstGeom>
        </p:spPr>
        <p:txBody>
          <a:bodyPr vert="horz" wrap="square" lIns="0" tIns="212725" rIns="0" bIns="0" rtlCol="0">
            <a:spAutoFit/>
          </a:bodyPr>
          <a:lstStyle/>
          <a:p>
            <a:pPr marL="4445" algn="ctr">
              <a:lnSpc>
                <a:spcPct val="100000"/>
              </a:lnSpc>
              <a:spcBef>
                <a:spcPts val="1675"/>
              </a:spcBef>
            </a:pPr>
            <a:r>
              <a:rPr sz="3600" b="1" spc="-195" dirty="0">
                <a:latin typeface="Arial"/>
                <a:cs typeface="Arial"/>
              </a:rPr>
              <a:t>Validity</a:t>
            </a:r>
            <a:r>
              <a:rPr sz="3600" b="1" spc="-35" dirty="0">
                <a:latin typeface="Arial"/>
                <a:cs typeface="Arial"/>
              </a:rPr>
              <a:t> </a:t>
            </a:r>
            <a:r>
              <a:rPr sz="3600" b="1" spc="240" dirty="0">
                <a:latin typeface="Arial"/>
                <a:cs typeface="Arial"/>
              </a:rPr>
              <a:t>=</a:t>
            </a:r>
            <a:endParaRPr sz="3600">
              <a:latin typeface="Arial"/>
              <a:cs typeface="Arial"/>
            </a:endParaRPr>
          </a:p>
          <a:p>
            <a:pPr algn="ctr">
              <a:lnSpc>
                <a:spcPts val="2665"/>
              </a:lnSpc>
              <a:spcBef>
                <a:spcPts val="1060"/>
              </a:spcBef>
            </a:pPr>
            <a:r>
              <a:rPr sz="2400" dirty="0">
                <a:latin typeface="Microsoft Sans Serif"/>
                <a:cs typeface="Microsoft Sans Serif"/>
              </a:rPr>
              <a:t>an</a:t>
            </a:r>
            <a:r>
              <a:rPr sz="2400" spc="-75" dirty="0">
                <a:latin typeface="Microsoft Sans Serif"/>
                <a:cs typeface="Microsoft Sans Serif"/>
              </a:rPr>
              <a:t> </a:t>
            </a:r>
            <a:r>
              <a:rPr sz="2400" spc="-110" dirty="0">
                <a:latin typeface="Microsoft Sans Serif"/>
                <a:cs typeface="Microsoft Sans Serif"/>
              </a:rPr>
              <a:t>assessment’s</a:t>
            </a:r>
            <a:r>
              <a:rPr sz="2400" spc="-50" dirty="0">
                <a:latin typeface="Microsoft Sans Serif"/>
                <a:cs typeface="Microsoft Sans Serif"/>
              </a:rPr>
              <a:t> </a:t>
            </a:r>
            <a:r>
              <a:rPr sz="2400" spc="-10" dirty="0">
                <a:latin typeface="Microsoft Sans Serif"/>
                <a:cs typeface="Microsoft Sans Serif"/>
              </a:rPr>
              <a:t>ability</a:t>
            </a:r>
            <a:endParaRPr sz="2400">
              <a:latin typeface="Microsoft Sans Serif"/>
              <a:cs typeface="Microsoft Sans Serif"/>
            </a:endParaRPr>
          </a:p>
          <a:p>
            <a:pPr algn="ctr">
              <a:lnSpc>
                <a:spcPts val="2665"/>
              </a:lnSpc>
            </a:pPr>
            <a:r>
              <a:rPr sz="2400" dirty="0">
                <a:latin typeface="Microsoft Sans Serif"/>
                <a:cs typeface="Microsoft Sans Serif"/>
              </a:rPr>
              <a:t>to</a:t>
            </a:r>
            <a:r>
              <a:rPr sz="2400" spc="65" dirty="0">
                <a:latin typeface="Microsoft Sans Serif"/>
                <a:cs typeface="Microsoft Sans Serif"/>
              </a:rPr>
              <a:t> </a:t>
            </a:r>
            <a:r>
              <a:rPr sz="2400" spc="-100" dirty="0">
                <a:latin typeface="Microsoft Sans Serif"/>
                <a:cs typeface="Microsoft Sans Serif"/>
              </a:rPr>
              <a:t>measure</a:t>
            </a:r>
            <a:r>
              <a:rPr sz="2400" spc="70" dirty="0">
                <a:latin typeface="Microsoft Sans Serif"/>
                <a:cs typeface="Microsoft Sans Serif"/>
              </a:rPr>
              <a:t> </a:t>
            </a:r>
            <a:r>
              <a:rPr sz="2400" spc="-10" dirty="0">
                <a:latin typeface="Microsoft Sans Serif"/>
                <a:cs typeface="Microsoft Sans Serif"/>
              </a:rPr>
              <a:t>accurately</a:t>
            </a:r>
            <a:endParaRPr sz="2400">
              <a:latin typeface="Microsoft Sans Serif"/>
              <a:cs typeface="Microsoft Sans Serif"/>
            </a:endParaRPr>
          </a:p>
        </p:txBody>
      </p:sp>
      <p:sp>
        <p:nvSpPr>
          <p:cNvPr id="6" name="object 6"/>
          <p:cNvSpPr txBox="1">
            <a:spLocks noGrp="1"/>
          </p:cNvSpPr>
          <p:nvPr>
            <p:ph type="title"/>
          </p:nvPr>
        </p:nvSpPr>
        <p:spPr>
          <a:prstGeom prst="rect">
            <a:avLst/>
          </a:prstGeom>
        </p:spPr>
        <p:txBody>
          <a:bodyPr vert="horz" wrap="square" lIns="0" tIns="65735" rIns="0" bIns="0" rtlCol="0">
            <a:spAutoFit/>
          </a:bodyPr>
          <a:lstStyle/>
          <a:p>
            <a:pPr marL="457200">
              <a:lnSpc>
                <a:spcPct val="100000"/>
              </a:lnSpc>
              <a:spcBef>
                <a:spcPts val="105"/>
              </a:spcBef>
            </a:pPr>
            <a:r>
              <a:rPr sz="4400" b="1" spc="-75" dirty="0">
                <a:solidFill>
                  <a:srgbClr val="4471C4"/>
                </a:solidFill>
                <a:latin typeface="Bookman Old Style"/>
                <a:cs typeface="Bookman Old Style"/>
              </a:rPr>
              <a:t>Assessment</a:t>
            </a:r>
            <a:r>
              <a:rPr sz="4400" b="1" spc="-290" dirty="0">
                <a:solidFill>
                  <a:srgbClr val="4471C4"/>
                </a:solidFill>
                <a:latin typeface="Bookman Old Style"/>
                <a:cs typeface="Bookman Old Style"/>
              </a:rPr>
              <a:t> </a:t>
            </a:r>
            <a:r>
              <a:rPr sz="4400" b="1" spc="-30" dirty="0">
                <a:solidFill>
                  <a:srgbClr val="4471C4"/>
                </a:solidFill>
                <a:latin typeface="Bookman Old Style"/>
                <a:cs typeface="Bookman Old Style"/>
              </a:rPr>
              <a:t>Reliability</a:t>
            </a:r>
            <a:endParaRPr sz="4400">
              <a:latin typeface="Bookman Old Style"/>
              <a:cs typeface="Bookman Old Style"/>
            </a:endParaRPr>
          </a:p>
        </p:txBody>
      </p:sp>
      <p:sp>
        <p:nvSpPr>
          <p:cNvPr id="7" name="object 7"/>
          <p:cNvSpPr txBox="1"/>
          <p:nvPr/>
        </p:nvSpPr>
        <p:spPr>
          <a:xfrm>
            <a:off x="177800" y="6356705"/>
            <a:ext cx="4707255" cy="391795"/>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Thompson,</a:t>
            </a:r>
            <a:r>
              <a:rPr sz="1200" spc="-35" dirty="0">
                <a:latin typeface="Calibri"/>
                <a:cs typeface="Calibri"/>
              </a:rPr>
              <a:t> </a:t>
            </a:r>
            <a:r>
              <a:rPr sz="1200" dirty="0">
                <a:latin typeface="Calibri"/>
                <a:cs typeface="Calibri"/>
              </a:rPr>
              <a:t>J.,</a:t>
            </a:r>
            <a:r>
              <a:rPr sz="1200" spc="-15" dirty="0">
                <a:latin typeface="Calibri"/>
                <a:cs typeface="Calibri"/>
              </a:rPr>
              <a:t> </a:t>
            </a:r>
            <a:r>
              <a:rPr sz="1200" dirty="0">
                <a:latin typeface="Calibri"/>
                <a:cs typeface="Calibri"/>
              </a:rPr>
              <a:t>Shalock,</a:t>
            </a:r>
            <a:r>
              <a:rPr sz="1200" spc="-15" dirty="0">
                <a:latin typeface="Calibri"/>
                <a:cs typeface="Calibri"/>
              </a:rPr>
              <a:t> </a:t>
            </a:r>
            <a:r>
              <a:rPr sz="1200" dirty="0">
                <a:latin typeface="Calibri"/>
                <a:cs typeface="Calibri"/>
              </a:rPr>
              <a:t>R.</a:t>
            </a:r>
            <a:r>
              <a:rPr sz="1200" spc="-10" dirty="0">
                <a:latin typeface="Calibri"/>
                <a:cs typeface="Calibri"/>
              </a:rPr>
              <a:t> </a:t>
            </a:r>
            <a:r>
              <a:rPr sz="1200" dirty="0">
                <a:latin typeface="Calibri"/>
                <a:cs typeface="Calibri"/>
              </a:rPr>
              <a:t>&amp;</a:t>
            </a:r>
            <a:r>
              <a:rPr sz="1200" spc="-20" dirty="0">
                <a:latin typeface="Calibri"/>
                <a:cs typeface="Calibri"/>
              </a:rPr>
              <a:t> </a:t>
            </a:r>
            <a:r>
              <a:rPr sz="1200" spc="-10" dirty="0">
                <a:latin typeface="Calibri"/>
                <a:cs typeface="Calibri"/>
              </a:rPr>
              <a:t>Tasse,</a:t>
            </a:r>
            <a:r>
              <a:rPr sz="1200" dirty="0">
                <a:latin typeface="Calibri"/>
                <a:cs typeface="Calibri"/>
              </a:rPr>
              <a:t> M.</a:t>
            </a:r>
            <a:r>
              <a:rPr sz="1200" spc="-30" dirty="0">
                <a:latin typeface="Calibri"/>
                <a:cs typeface="Calibri"/>
              </a:rPr>
              <a:t> </a:t>
            </a:r>
            <a:r>
              <a:rPr sz="1200" dirty="0">
                <a:latin typeface="Calibri"/>
                <a:cs typeface="Calibri"/>
              </a:rPr>
              <a:t>(2018) Evidence</a:t>
            </a:r>
            <a:r>
              <a:rPr sz="1200" spc="-35" dirty="0">
                <a:latin typeface="Calibri"/>
                <a:cs typeface="Calibri"/>
              </a:rPr>
              <a:t> </a:t>
            </a:r>
            <a:r>
              <a:rPr sz="1200" dirty="0">
                <a:latin typeface="Calibri"/>
                <a:cs typeface="Calibri"/>
              </a:rPr>
              <a:t>for</a:t>
            </a:r>
            <a:r>
              <a:rPr sz="1200" spc="-35" dirty="0">
                <a:latin typeface="Calibri"/>
                <a:cs typeface="Calibri"/>
              </a:rPr>
              <a:t> </a:t>
            </a:r>
            <a:r>
              <a:rPr sz="1200" dirty="0">
                <a:latin typeface="Calibri"/>
                <a:cs typeface="Calibri"/>
              </a:rPr>
              <a:t>the</a:t>
            </a:r>
            <a:r>
              <a:rPr sz="1200" spc="-20" dirty="0">
                <a:latin typeface="Calibri"/>
                <a:cs typeface="Calibri"/>
              </a:rPr>
              <a:t> </a:t>
            </a:r>
            <a:r>
              <a:rPr sz="1200" dirty="0">
                <a:latin typeface="Calibri"/>
                <a:cs typeface="Calibri"/>
              </a:rPr>
              <a:t>Reliability</a:t>
            </a:r>
            <a:r>
              <a:rPr sz="1200" spc="-35" dirty="0">
                <a:latin typeface="Calibri"/>
                <a:cs typeface="Calibri"/>
              </a:rPr>
              <a:t> </a:t>
            </a:r>
            <a:r>
              <a:rPr sz="1200" spc="-25" dirty="0">
                <a:latin typeface="Calibri"/>
                <a:cs typeface="Calibri"/>
              </a:rPr>
              <a:t>and</a:t>
            </a:r>
            <a:endParaRPr sz="1200">
              <a:latin typeface="Calibri"/>
              <a:cs typeface="Calibri"/>
            </a:endParaRPr>
          </a:p>
          <a:p>
            <a:pPr marL="12700">
              <a:lnSpc>
                <a:spcPct val="100000"/>
              </a:lnSpc>
            </a:pPr>
            <a:r>
              <a:rPr sz="1200" spc="-10" dirty="0">
                <a:latin typeface="Calibri"/>
                <a:cs typeface="Calibri"/>
              </a:rPr>
              <a:t>Validity</a:t>
            </a:r>
            <a:r>
              <a:rPr sz="1200" spc="-55" dirty="0">
                <a:latin typeface="Calibri"/>
                <a:cs typeface="Calibri"/>
              </a:rPr>
              <a:t> </a:t>
            </a:r>
            <a:r>
              <a:rPr sz="1200" dirty="0">
                <a:latin typeface="Calibri"/>
                <a:cs typeface="Calibri"/>
              </a:rPr>
              <a:t>of</a:t>
            </a:r>
            <a:r>
              <a:rPr sz="1200" spc="-10" dirty="0">
                <a:latin typeface="Calibri"/>
                <a:cs typeface="Calibri"/>
              </a:rPr>
              <a:t> </a:t>
            </a:r>
            <a:r>
              <a:rPr sz="1200" dirty="0">
                <a:latin typeface="Calibri"/>
                <a:cs typeface="Calibri"/>
              </a:rPr>
              <a:t>the</a:t>
            </a:r>
            <a:r>
              <a:rPr sz="1200" spc="-30" dirty="0">
                <a:latin typeface="Calibri"/>
                <a:cs typeface="Calibri"/>
              </a:rPr>
              <a:t> </a:t>
            </a:r>
            <a:r>
              <a:rPr sz="1200" dirty="0">
                <a:latin typeface="Calibri"/>
                <a:cs typeface="Calibri"/>
              </a:rPr>
              <a:t>Supports</a:t>
            </a:r>
            <a:r>
              <a:rPr sz="1200" spc="-50" dirty="0">
                <a:latin typeface="Calibri"/>
                <a:cs typeface="Calibri"/>
              </a:rPr>
              <a:t> </a:t>
            </a:r>
            <a:r>
              <a:rPr sz="1200" dirty="0">
                <a:latin typeface="Calibri"/>
                <a:cs typeface="Calibri"/>
              </a:rPr>
              <a:t>Intensity</a:t>
            </a:r>
            <a:r>
              <a:rPr sz="1200" spc="-40" dirty="0">
                <a:latin typeface="Calibri"/>
                <a:cs typeface="Calibri"/>
              </a:rPr>
              <a:t> </a:t>
            </a:r>
            <a:r>
              <a:rPr sz="1200" dirty="0">
                <a:latin typeface="Calibri"/>
                <a:cs typeface="Calibri"/>
              </a:rPr>
              <a:t>Scales, </a:t>
            </a:r>
            <a:r>
              <a:rPr sz="1200" spc="-10" dirty="0">
                <a:latin typeface="Calibri"/>
                <a:cs typeface="Calibri"/>
              </a:rPr>
              <a:t>AAIDD</a:t>
            </a:r>
            <a:endParaRPr sz="1200">
              <a:latin typeface="Calibri"/>
              <a:cs typeface="Calibri"/>
            </a:endParaRPr>
          </a:p>
        </p:txBody>
      </p:sp>
      <p:sp>
        <p:nvSpPr>
          <p:cNvPr id="8" name="object 8"/>
          <p:cNvSpPr txBox="1"/>
          <p:nvPr/>
        </p:nvSpPr>
        <p:spPr>
          <a:xfrm>
            <a:off x="5308219" y="3295015"/>
            <a:ext cx="932180" cy="1489710"/>
          </a:xfrm>
          <a:prstGeom prst="rect">
            <a:avLst/>
          </a:prstGeom>
        </p:spPr>
        <p:txBody>
          <a:bodyPr vert="horz" wrap="square" lIns="0" tIns="13335" rIns="0" bIns="0" rtlCol="0">
            <a:spAutoFit/>
          </a:bodyPr>
          <a:lstStyle/>
          <a:p>
            <a:pPr marL="12700">
              <a:lnSpc>
                <a:spcPct val="100000"/>
              </a:lnSpc>
              <a:spcBef>
                <a:spcPts val="105"/>
              </a:spcBef>
            </a:pPr>
            <a:r>
              <a:rPr sz="3200" b="1" spc="-285" dirty="0">
                <a:solidFill>
                  <a:srgbClr val="732A23"/>
                </a:solidFill>
                <a:latin typeface="Arial"/>
                <a:cs typeface="Arial"/>
              </a:rPr>
              <a:t>SIS-</a:t>
            </a:r>
            <a:r>
              <a:rPr sz="3200" b="1" spc="-375" dirty="0">
                <a:solidFill>
                  <a:srgbClr val="732A23"/>
                </a:solidFill>
                <a:latin typeface="Arial"/>
                <a:cs typeface="Arial"/>
              </a:rPr>
              <a:t>A</a:t>
            </a:r>
            <a:endParaRPr sz="3200">
              <a:latin typeface="Arial"/>
              <a:cs typeface="Arial"/>
            </a:endParaRPr>
          </a:p>
          <a:p>
            <a:pPr marL="198120" marR="115570" indent="-74930">
              <a:lnSpc>
                <a:spcPct val="100000"/>
              </a:lnSpc>
            </a:pPr>
            <a:r>
              <a:rPr sz="3200" b="1" spc="-114" dirty="0">
                <a:solidFill>
                  <a:srgbClr val="732A23"/>
                </a:solidFill>
                <a:latin typeface="Arial"/>
                <a:cs typeface="Arial"/>
              </a:rPr>
              <a:t>2nd </a:t>
            </a:r>
            <a:r>
              <a:rPr sz="3200" b="1" spc="-300" dirty="0">
                <a:solidFill>
                  <a:srgbClr val="732A23"/>
                </a:solidFill>
                <a:latin typeface="Arial"/>
                <a:cs typeface="Arial"/>
              </a:rPr>
              <a:t>Ed.</a:t>
            </a:r>
            <a:endParaRPr sz="32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5392" y="1259033"/>
            <a:ext cx="8997101" cy="4739759"/>
          </a:xfrm>
          <a:prstGeom prst="rect">
            <a:avLst/>
          </a:prstGeom>
        </p:spPr>
        <p:txBody>
          <a:bodyPr wrap="square">
            <a:spAutoFit/>
          </a:bodyPr>
          <a:lstStyle/>
          <a:p>
            <a:pPr>
              <a:lnSpc>
                <a:spcPts val="1800"/>
              </a:lnSpc>
              <a:spcAft>
                <a:spcPts val="600"/>
              </a:spcAft>
            </a:pPr>
            <a:r>
              <a:rPr lang="en-US" sz="1400" b="0" i="0">
                <a:solidFill>
                  <a:srgbClr val="000000"/>
                </a:solidFill>
                <a:effectLst/>
              </a:rPr>
              <a:t>The SIS suite of tools shift the focus from deficiencies to support needs, by evaluating the practical supports a person needs to lead an independent life. The assessment is done through an interview with the person being assessed and those who have known the individual for at least three months.</a:t>
            </a:r>
          </a:p>
          <a:p>
            <a:pPr>
              <a:lnSpc>
                <a:spcPts val="1800"/>
              </a:lnSpc>
              <a:spcBef>
                <a:spcPts val="600"/>
              </a:spcBef>
              <a:spcAft>
                <a:spcPts val="1200"/>
              </a:spcAft>
            </a:pPr>
            <a:r>
              <a:rPr lang="en-US" sz="1400">
                <a:solidFill>
                  <a:srgbClr val="000000"/>
                </a:solidFill>
                <a:ea typeface="Cambria" panose="02040503050406030204" pitchFamily="18" charset="0"/>
                <a:cs typeface="Times New Roman" panose="02020603050405020304" pitchFamily="18" charset="0"/>
              </a:rPr>
              <a:t>The Supports Intensity Scale (SIS-A) measures an individual’s:</a:t>
            </a:r>
            <a:endParaRPr lang="en-US" sz="1400">
              <a:solidFill>
                <a:srgbClr val="3C3C3C"/>
              </a:solidFill>
              <a:ea typeface="Times New Roman" panose="02020603050405020304" pitchFamily="18" charset="0"/>
              <a:cs typeface="Times New Roman" panose="02020603050405020304" pitchFamily="18" charset="0"/>
            </a:endParaRPr>
          </a:p>
          <a:p>
            <a:pPr marL="225425" indent="-225425">
              <a:lnSpc>
                <a:spcPts val="1800"/>
              </a:lnSpc>
              <a:spcAft>
                <a:spcPts val="600"/>
              </a:spcAft>
            </a:pPr>
            <a:r>
              <a:rPr lang="en-US" sz="1400" b="1">
                <a:solidFill>
                  <a:srgbClr val="000000"/>
                </a:solidFill>
                <a:ea typeface="Cambria" panose="02040503050406030204" pitchFamily="18" charset="0"/>
                <a:cs typeface="Times New Roman" panose="02020603050405020304" pitchFamily="18" charset="0"/>
              </a:rPr>
              <a:t>Exceptional Medical and Behavioral Needs:</a:t>
            </a:r>
            <a:r>
              <a:rPr lang="en-US" sz="1400">
                <a:solidFill>
                  <a:srgbClr val="000000"/>
                </a:solidFill>
                <a:ea typeface="Cambria" panose="02040503050406030204" pitchFamily="18" charset="0"/>
                <a:cs typeface="Times New Roman" panose="02020603050405020304" pitchFamily="18" charset="0"/>
              </a:rPr>
              <a:t>  Documents extra support needed to deal with specified medical and behavioral conditions. Two sub-sections address these domains:</a:t>
            </a:r>
            <a:endParaRPr lang="en-US" sz="1400">
              <a:solidFill>
                <a:srgbClr val="3C3C3C"/>
              </a:solidFill>
              <a:ea typeface="Times New Roman" panose="02020603050405020304" pitchFamily="18" charset="0"/>
              <a:cs typeface="Times New Roman" panose="02020603050405020304" pitchFamily="18" charset="0"/>
            </a:endParaRPr>
          </a:p>
          <a:p>
            <a:pPr marL="574675" marR="0" lvl="0" indent="-342900">
              <a:lnSpc>
                <a:spcPts val="1800"/>
              </a:lnSpc>
              <a:spcAft>
                <a:spcPts val="600"/>
              </a:spcAft>
              <a:buFont typeface="+mj-lt"/>
              <a:buAutoNum type="alphaUcPeriod"/>
            </a:pPr>
            <a:r>
              <a:rPr lang="en-US" sz="1400">
                <a:solidFill>
                  <a:srgbClr val="000000"/>
                </a:solidFill>
                <a:ea typeface="Cambria" panose="02040503050406030204" pitchFamily="18" charset="0"/>
                <a:cs typeface="Times New Roman" panose="02020603050405020304" pitchFamily="18" charset="0"/>
              </a:rPr>
              <a:t>Medical Supports Needed           B. Behavioral Supports Needed </a:t>
            </a:r>
          </a:p>
          <a:p>
            <a:pPr marL="225425" indent="-225425">
              <a:lnSpc>
                <a:spcPts val="1800"/>
              </a:lnSpc>
              <a:spcBef>
                <a:spcPts val="600"/>
              </a:spcBef>
              <a:spcAft>
                <a:spcPts val="600"/>
              </a:spcAft>
            </a:pPr>
            <a:r>
              <a:rPr lang="en-US" sz="1400" b="1">
                <a:solidFill>
                  <a:srgbClr val="000000"/>
                </a:solidFill>
                <a:ea typeface="Cambria" panose="02040503050406030204" pitchFamily="18" charset="0"/>
                <a:cs typeface="Times New Roman" panose="02020603050405020304" pitchFamily="18" charset="0"/>
              </a:rPr>
              <a:t>Support Needs for Life Activities:</a:t>
            </a:r>
            <a:r>
              <a:rPr lang="en-US" sz="1400">
                <a:solidFill>
                  <a:srgbClr val="000000"/>
                </a:solidFill>
                <a:ea typeface="Cambria" panose="02040503050406030204" pitchFamily="18" charset="0"/>
                <a:cs typeface="Times New Roman" panose="02020603050405020304" pitchFamily="18" charset="0"/>
              </a:rPr>
              <a:t>  Documents support needs </a:t>
            </a:r>
            <a:r>
              <a:rPr lang="en-US" sz="1400" b="0" i="0">
                <a:solidFill>
                  <a:srgbClr val="212529"/>
                </a:solidFill>
                <a:effectLst/>
              </a:rPr>
              <a:t>according to </a:t>
            </a:r>
            <a:r>
              <a:rPr lang="en-US" sz="1400" b="1" i="1">
                <a:solidFill>
                  <a:srgbClr val="212529"/>
                </a:solidFill>
                <a:effectLst/>
              </a:rPr>
              <a:t>frequency</a:t>
            </a:r>
            <a:r>
              <a:rPr lang="en-US" sz="1400" b="0" i="1">
                <a:solidFill>
                  <a:srgbClr val="212529"/>
                </a:solidFill>
                <a:effectLst/>
              </a:rPr>
              <a:t>, </a:t>
            </a:r>
            <a:r>
              <a:rPr lang="en-US" sz="1400" b="1" i="1">
                <a:solidFill>
                  <a:srgbClr val="212529"/>
                </a:solidFill>
                <a:effectLst/>
              </a:rPr>
              <a:t>amount,</a:t>
            </a:r>
            <a:r>
              <a:rPr lang="en-US" sz="1400" b="0" i="1">
                <a:solidFill>
                  <a:srgbClr val="212529"/>
                </a:solidFill>
                <a:effectLst/>
              </a:rPr>
              <a:t> </a:t>
            </a:r>
            <a:r>
              <a:rPr lang="en-US" sz="1400" b="0" i="0">
                <a:solidFill>
                  <a:srgbClr val="212529"/>
                </a:solidFill>
                <a:effectLst/>
              </a:rPr>
              <a:t>and </a:t>
            </a:r>
            <a:r>
              <a:rPr lang="en-US" sz="1400" b="1" i="0">
                <a:solidFill>
                  <a:srgbClr val="212529"/>
                </a:solidFill>
                <a:effectLst/>
              </a:rPr>
              <a:t>type </a:t>
            </a:r>
            <a:r>
              <a:rPr lang="en-US" sz="1400" b="0" i="0">
                <a:solidFill>
                  <a:srgbClr val="212529"/>
                </a:solidFill>
                <a:effectLst/>
              </a:rPr>
              <a:t>of support needed</a:t>
            </a:r>
            <a:r>
              <a:rPr lang="en-US" sz="1400">
                <a:solidFill>
                  <a:srgbClr val="000000"/>
                </a:solidFill>
                <a:ea typeface="Cambria" panose="02040503050406030204" pitchFamily="18" charset="0"/>
                <a:cs typeface="Times New Roman" panose="02020603050405020304" pitchFamily="18" charset="0"/>
              </a:rPr>
              <a:t>.  Seven sub-sections include:  </a:t>
            </a:r>
            <a:endParaRPr lang="en-US" sz="1400">
              <a:solidFill>
                <a:srgbClr val="3C3C3C"/>
              </a:solidFill>
              <a:ea typeface="Times New Roman" panose="02020603050405020304" pitchFamily="18" charset="0"/>
              <a:cs typeface="Times New Roman" panose="02020603050405020304" pitchFamily="18" charset="0"/>
            </a:endParaRPr>
          </a:p>
          <a:p>
            <a:pPr marL="574675" indent="-342900">
              <a:lnSpc>
                <a:spcPts val="1600"/>
              </a:lnSpc>
              <a:spcAft>
                <a:spcPts val="200"/>
              </a:spcAft>
              <a:buFont typeface="+mj-lt"/>
              <a:buAutoNum type="alphaUcPeriod"/>
              <a:tabLst>
                <a:tab pos="4119563" algn="l"/>
                <a:tab pos="4454525" algn="l"/>
              </a:tabLst>
            </a:pPr>
            <a:r>
              <a:rPr lang="en-US" sz="1400">
                <a:solidFill>
                  <a:srgbClr val="000000"/>
                </a:solidFill>
                <a:ea typeface="Cambria" panose="02040503050406030204" pitchFamily="18" charset="0"/>
                <a:cs typeface="Times New Roman" panose="02020603050405020304" pitchFamily="18" charset="0"/>
              </a:rPr>
              <a:t>Home Living Activities	E.	Health and Safety Activities </a:t>
            </a:r>
            <a:endParaRPr lang="en-US" sz="1400">
              <a:solidFill>
                <a:srgbClr val="3C3C3C"/>
              </a:solidFill>
              <a:ea typeface="Times New Roman" panose="02020603050405020304" pitchFamily="18" charset="0"/>
              <a:cs typeface="Times New Roman" panose="02020603050405020304" pitchFamily="18" charset="0"/>
            </a:endParaRPr>
          </a:p>
          <a:p>
            <a:pPr marL="574675" indent="-342900">
              <a:lnSpc>
                <a:spcPts val="1600"/>
              </a:lnSpc>
              <a:spcAft>
                <a:spcPts val="200"/>
              </a:spcAft>
              <a:buFont typeface="+mj-lt"/>
              <a:buAutoNum type="alphaUcPeriod"/>
              <a:tabLst>
                <a:tab pos="4119563" algn="l"/>
                <a:tab pos="4454525" algn="l"/>
              </a:tabLst>
            </a:pPr>
            <a:r>
              <a:rPr lang="en-US" sz="1400">
                <a:solidFill>
                  <a:srgbClr val="000000"/>
                </a:solidFill>
                <a:ea typeface="Cambria" panose="02040503050406030204" pitchFamily="18" charset="0"/>
                <a:cs typeface="Times New Roman" panose="02020603050405020304" pitchFamily="18" charset="0"/>
              </a:rPr>
              <a:t>Community Living Activities	F.	Social Activities</a:t>
            </a:r>
            <a:endParaRPr lang="en-US" sz="1400">
              <a:solidFill>
                <a:srgbClr val="3C3C3C"/>
              </a:solidFill>
              <a:ea typeface="Times New Roman" panose="02020603050405020304" pitchFamily="18" charset="0"/>
              <a:cs typeface="Times New Roman" panose="02020603050405020304" pitchFamily="18" charset="0"/>
            </a:endParaRPr>
          </a:p>
          <a:p>
            <a:pPr marL="574675" indent="-342900">
              <a:lnSpc>
                <a:spcPts val="1600"/>
              </a:lnSpc>
              <a:spcAft>
                <a:spcPts val="200"/>
              </a:spcAft>
              <a:buFont typeface="+mj-lt"/>
              <a:buAutoNum type="alphaUcPeriod"/>
              <a:tabLst>
                <a:tab pos="4119563" algn="l"/>
                <a:tab pos="4454525" algn="l"/>
              </a:tabLst>
            </a:pPr>
            <a:r>
              <a:rPr lang="en-US" sz="1400">
                <a:solidFill>
                  <a:srgbClr val="000000"/>
                </a:solidFill>
                <a:ea typeface="Cambria" panose="02040503050406030204" pitchFamily="18" charset="0"/>
                <a:cs typeface="Times New Roman" panose="02020603050405020304" pitchFamily="18" charset="0"/>
              </a:rPr>
              <a:t>Lifelong Learning Activities	G.	Protection and Advocacy</a:t>
            </a:r>
          </a:p>
          <a:p>
            <a:pPr marL="574675" indent="-342900">
              <a:lnSpc>
                <a:spcPts val="1800"/>
              </a:lnSpc>
              <a:spcAft>
                <a:spcPts val="600"/>
              </a:spcAft>
              <a:buFont typeface="+mj-lt"/>
              <a:buAutoNum type="alphaUcPeriod"/>
              <a:tabLst>
                <a:tab pos="4119563" algn="l"/>
                <a:tab pos="4454525" algn="l"/>
              </a:tabLst>
            </a:pPr>
            <a:r>
              <a:rPr lang="en-US" sz="1400">
                <a:solidFill>
                  <a:srgbClr val="000000"/>
                </a:solidFill>
                <a:ea typeface="Cambria" panose="02040503050406030204" pitchFamily="18" charset="0"/>
                <a:cs typeface="Times New Roman" panose="02020603050405020304" pitchFamily="18" charset="0"/>
              </a:rPr>
              <a:t>Employment Activities</a:t>
            </a:r>
            <a:r>
              <a:rPr lang="en-US" sz="1600">
                <a:solidFill>
                  <a:srgbClr val="000000"/>
                </a:solidFill>
                <a:ea typeface="Cambria" panose="02040503050406030204" pitchFamily="18" charset="0"/>
                <a:cs typeface="Times New Roman" panose="02020603050405020304" pitchFamily="18" charset="0"/>
              </a:rPr>
              <a:t>		</a:t>
            </a:r>
            <a:endParaRPr lang="en-US" sz="1600">
              <a:solidFill>
                <a:srgbClr val="3C3C3C"/>
              </a:solidFill>
              <a:ea typeface="Times New Roman" panose="02020603050405020304" pitchFamily="18" charset="0"/>
              <a:cs typeface="Times New Roman" panose="02020603050405020304" pitchFamily="18" charset="0"/>
            </a:endParaRPr>
          </a:p>
          <a:p>
            <a:pPr marL="225425" indent="4763">
              <a:lnSpc>
                <a:spcPts val="1800"/>
              </a:lnSpc>
              <a:spcAft>
                <a:spcPts val="600"/>
              </a:spcAft>
            </a:pPr>
            <a:r>
              <a:rPr lang="en-US" sz="1400">
                <a:solidFill>
                  <a:srgbClr val="000000"/>
                </a:solidFill>
                <a:ea typeface="Cambria" panose="02040503050406030204" pitchFamily="18" charset="0"/>
                <a:cs typeface="Times New Roman" panose="02020603050405020304" pitchFamily="18" charset="0"/>
              </a:rPr>
              <a:t>Scores from these sections are aggregated to provide a composite scale score to illustrate the magnitude of individual support need but also this need relative to others.  </a:t>
            </a:r>
            <a:endParaRPr lang="en-US" sz="1400">
              <a:solidFill>
                <a:srgbClr val="3C3C3C"/>
              </a:solidFill>
              <a:ea typeface="Times New Roman" panose="02020603050405020304" pitchFamily="18" charset="0"/>
              <a:cs typeface="Times New Roman" panose="02020603050405020304" pitchFamily="18" charset="0"/>
            </a:endParaRPr>
          </a:p>
          <a:p>
            <a:pPr>
              <a:spcBef>
                <a:spcPts val="1800"/>
              </a:spcBef>
              <a:spcAft>
                <a:spcPts val="600"/>
              </a:spcAft>
            </a:pPr>
            <a:r>
              <a:rPr lang="en-US" sz="1200">
                <a:solidFill>
                  <a:srgbClr val="000000"/>
                </a:solidFill>
                <a:ea typeface="Cambria" panose="02040503050406030204" pitchFamily="18" charset="0"/>
                <a:cs typeface="Times New Roman" panose="02020603050405020304" pitchFamily="18" charset="0"/>
              </a:rPr>
              <a:t>See:  </a:t>
            </a:r>
            <a:r>
              <a:rPr lang="en-US" sz="1200">
                <a:solidFill>
                  <a:srgbClr val="000000"/>
                </a:solidFill>
                <a:ea typeface="Cambria" panose="02040503050406030204" pitchFamily="18" charset="0"/>
                <a:cs typeface="Times New Roman" panose="02020603050405020304" pitchFamily="18" charset="0"/>
                <a:hlinkClick r:id="rId2"/>
              </a:rPr>
              <a:t>https://www.aaidd.org/sis/sis-a</a:t>
            </a:r>
            <a:endParaRPr lang="en-US" sz="1200">
              <a:solidFill>
                <a:srgbClr val="3C3C3C"/>
              </a:solidFill>
              <a:effectLst/>
              <a:ea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1A9DDCD3-766B-465C-93C4-6FADF81A943D}"/>
              </a:ext>
            </a:extLst>
          </p:cNvPr>
          <p:cNvSpPr>
            <a:spLocks noGrp="1"/>
          </p:cNvSpPr>
          <p:nvPr>
            <p:ph type="sldNum" sz="quarter" idx="12"/>
          </p:nvPr>
        </p:nvSpPr>
        <p:spPr/>
        <p:txBody>
          <a:bodyPr/>
          <a:lstStyle/>
          <a:p>
            <a:fld id="{A39E18A1-5388-48D7-9BA0-F6425AA8662B}" type="slidenum">
              <a:rPr lang="en-US" smtClean="0"/>
              <a:t>4</a:t>
            </a:fld>
            <a:endParaRPr lang="en-US"/>
          </a:p>
        </p:txBody>
      </p:sp>
      <p:sp>
        <p:nvSpPr>
          <p:cNvPr id="12" name="Title 11">
            <a:extLst>
              <a:ext uri="{FF2B5EF4-FFF2-40B4-BE49-F238E27FC236}">
                <a16:creationId xmlns:a16="http://schemas.microsoft.com/office/drawing/2014/main" id="{9B121562-4F18-4331-A877-8A27E582081C}"/>
              </a:ext>
            </a:extLst>
          </p:cNvPr>
          <p:cNvSpPr>
            <a:spLocks noGrp="1"/>
          </p:cNvSpPr>
          <p:nvPr>
            <p:ph type="title" idx="4294967295"/>
          </p:nvPr>
        </p:nvSpPr>
        <p:spPr>
          <a:xfrm>
            <a:off x="522267" y="136525"/>
            <a:ext cx="10547350" cy="974726"/>
          </a:xfrm>
        </p:spPr>
        <p:txBody>
          <a:bodyPr>
            <a:normAutofit/>
          </a:bodyPr>
          <a:lstStyle/>
          <a:p>
            <a:pPr algn="ctr"/>
            <a:r>
              <a:rPr lang="en-US" sz="3200" dirty="0">
                <a:solidFill>
                  <a:srgbClr val="53694D"/>
                </a:solidFill>
              </a:rPr>
              <a:t>What is the Supports Intensity Scale – Adult, 2nd Edition</a:t>
            </a:r>
          </a:p>
        </p:txBody>
      </p:sp>
      <p:sp>
        <p:nvSpPr>
          <p:cNvPr id="4" name="Footer Placeholder 3">
            <a:extLst>
              <a:ext uri="{FF2B5EF4-FFF2-40B4-BE49-F238E27FC236}">
                <a16:creationId xmlns:a16="http://schemas.microsoft.com/office/drawing/2014/main" id="{C26ADAB6-0F87-27A4-AB25-B9A3679F0B52}"/>
              </a:ext>
            </a:extLst>
          </p:cNvPr>
          <p:cNvSpPr>
            <a:spLocks noGrp="1"/>
          </p:cNvSpPr>
          <p:nvPr>
            <p:ph type="ftr" sz="quarter" idx="11"/>
          </p:nvPr>
        </p:nvSpPr>
        <p:spPr/>
        <p:txBody>
          <a:bodyPr/>
          <a:lstStyle/>
          <a:p>
            <a:r>
              <a:rPr lang="en-US"/>
              <a:t>Human Services Research Institute</a:t>
            </a:r>
          </a:p>
        </p:txBody>
      </p:sp>
      <p:pic>
        <p:nvPicPr>
          <p:cNvPr id="6" name="Picture 5">
            <a:extLst>
              <a:ext uri="{FF2B5EF4-FFF2-40B4-BE49-F238E27FC236}">
                <a16:creationId xmlns:a16="http://schemas.microsoft.com/office/drawing/2014/main" id="{4C1A2B95-9E29-BD27-D9D0-2537420EC87A}"/>
              </a:ext>
            </a:extLst>
          </p:cNvPr>
          <p:cNvPicPr>
            <a:picLocks noChangeAspect="1"/>
          </p:cNvPicPr>
          <p:nvPr/>
        </p:nvPicPr>
        <p:blipFill>
          <a:blip r:embed="rId3"/>
          <a:stretch>
            <a:fillRect/>
          </a:stretch>
        </p:blipFill>
        <p:spPr>
          <a:xfrm>
            <a:off x="292677" y="2190760"/>
            <a:ext cx="1794741" cy="2345015"/>
          </a:xfrm>
          <a:prstGeom prst="rect">
            <a:avLst/>
          </a:prstGeom>
        </p:spPr>
      </p:pic>
    </p:spTree>
    <p:extLst>
      <p:ext uri="{BB962C8B-B14F-4D97-AF65-F5344CB8AC3E}">
        <p14:creationId xmlns:p14="http://schemas.microsoft.com/office/powerpoint/2010/main" val="1827548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76200">
            <a:solidFill>
              <a:srgbClr val="000000"/>
            </a:solidFill>
          </a:ln>
        </p:spPr>
        <p:txBody>
          <a:bodyPr wrap="square" lIns="0" tIns="0" rIns="0" bIns="0" rtlCol="0"/>
          <a:lstStyle/>
          <a:p>
            <a:endParaRPr/>
          </a:p>
        </p:txBody>
      </p:sp>
      <p:sp>
        <p:nvSpPr>
          <p:cNvPr id="3" name="object 3"/>
          <p:cNvSpPr txBox="1">
            <a:spLocks noGrp="1"/>
          </p:cNvSpPr>
          <p:nvPr>
            <p:ph type="title"/>
          </p:nvPr>
        </p:nvSpPr>
        <p:spPr>
          <a:xfrm>
            <a:off x="447243" y="85090"/>
            <a:ext cx="8909685" cy="848360"/>
          </a:xfrm>
          <a:prstGeom prst="rect">
            <a:avLst/>
          </a:prstGeom>
        </p:spPr>
        <p:txBody>
          <a:bodyPr vert="horz" wrap="square" lIns="0" tIns="12700" rIns="0" bIns="0" rtlCol="0">
            <a:spAutoFit/>
          </a:bodyPr>
          <a:lstStyle/>
          <a:p>
            <a:pPr marL="12700">
              <a:lnSpc>
                <a:spcPct val="100000"/>
              </a:lnSpc>
              <a:spcBef>
                <a:spcPts val="100"/>
              </a:spcBef>
            </a:pPr>
            <a:r>
              <a:rPr sz="5400" b="0" spc="-10" dirty="0">
                <a:solidFill>
                  <a:srgbClr val="000000"/>
                </a:solidFill>
                <a:latin typeface="Calibri"/>
                <a:cs typeface="Calibri"/>
              </a:rPr>
              <a:t>SIS-</a:t>
            </a:r>
            <a:r>
              <a:rPr sz="5400" b="0" dirty="0">
                <a:solidFill>
                  <a:srgbClr val="000000"/>
                </a:solidFill>
                <a:latin typeface="Calibri"/>
                <a:cs typeface="Calibri"/>
              </a:rPr>
              <a:t>A</a:t>
            </a:r>
            <a:r>
              <a:rPr sz="5400" b="0" spc="-45" dirty="0">
                <a:solidFill>
                  <a:srgbClr val="000000"/>
                </a:solidFill>
                <a:latin typeface="Calibri"/>
                <a:cs typeface="Calibri"/>
              </a:rPr>
              <a:t> </a:t>
            </a:r>
            <a:r>
              <a:rPr sz="5400" b="0" dirty="0">
                <a:solidFill>
                  <a:srgbClr val="000000"/>
                </a:solidFill>
                <a:latin typeface="Calibri"/>
                <a:cs typeface="Calibri"/>
              </a:rPr>
              <a:t>2</a:t>
            </a:r>
            <a:r>
              <a:rPr sz="5400" b="0" dirty="0">
                <a:solidFill>
                  <a:srgbClr val="000000"/>
                </a:solidFill>
                <a:latin typeface="Calibri Light"/>
                <a:cs typeface="Calibri Light"/>
              </a:rPr>
              <a:t>nd</a:t>
            </a:r>
            <a:r>
              <a:rPr sz="5400" b="0" spc="-135" dirty="0">
                <a:solidFill>
                  <a:srgbClr val="000000"/>
                </a:solidFill>
                <a:latin typeface="Calibri Light"/>
                <a:cs typeface="Calibri Light"/>
              </a:rPr>
              <a:t> </a:t>
            </a:r>
            <a:r>
              <a:rPr sz="5400" b="0" dirty="0">
                <a:solidFill>
                  <a:srgbClr val="000000"/>
                </a:solidFill>
                <a:latin typeface="Calibri"/>
                <a:cs typeface="Calibri"/>
              </a:rPr>
              <a:t>Ed.</a:t>
            </a:r>
            <a:r>
              <a:rPr sz="5400" b="0" spc="-50" dirty="0">
                <a:solidFill>
                  <a:srgbClr val="000000"/>
                </a:solidFill>
                <a:latin typeface="Calibri"/>
                <a:cs typeface="Calibri"/>
              </a:rPr>
              <a:t> </a:t>
            </a:r>
            <a:r>
              <a:rPr sz="5400" b="0" dirty="0">
                <a:solidFill>
                  <a:srgbClr val="000000"/>
                </a:solidFill>
                <a:latin typeface="Calibri"/>
                <a:cs typeface="Calibri"/>
              </a:rPr>
              <a:t>Measures</a:t>
            </a:r>
            <a:r>
              <a:rPr sz="5400" b="0" spc="-45" dirty="0">
                <a:solidFill>
                  <a:srgbClr val="000000"/>
                </a:solidFill>
                <a:latin typeface="Calibri"/>
                <a:cs typeface="Calibri"/>
              </a:rPr>
              <a:t> </a:t>
            </a:r>
            <a:r>
              <a:rPr sz="5400" b="0" spc="-10" dirty="0">
                <a:solidFill>
                  <a:srgbClr val="000000"/>
                </a:solidFill>
                <a:latin typeface="Calibri"/>
                <a:cs typeface="Calibri"/>
              </a:rPr>
              <a:t>Support</a:t>
            </a:r>
            <a:endParaRPr sz="5400">
              <a:latin typeface="Calibri"/>
              <a:cs typeface="Calibri"/>
            </a:endParaRPr>
          </a:p>
        </p:txBody>
      </p:sp>
      <p:sp>
        <p:nvSpPr>
          <p:cNvPr id="4" name="object 4"/>
          <p:cNvSpPr txBox="1"/>
          <p:nvPr/>
        </p:nvSpPr>
        <p:spPr>
          <a:xfrm>
            <a:off x="4923282" y="3879341"/>
            <a:ext cx="3439795" cy="1882139"/>
          </a:xfrm>
          <a:prstGeom prst="rect">
            <a:avLst/>
          </a:prstGeom>
          <a:solidFill>
            <a:srgbClr val="3C67B0"/>
          </a:solidFill>
        </p:spPr>
        <p:txBody>
          <a:bodyPr vert="horz" wrap="square" lIns="0" tIns="271780" rIns="0" bIns="0" rtlCol="0">
            <a:spAutoFit/>
          </a:bodyPr>
          <a:lstStyle/>
          <a:p>
            <a:pPr marL="172085" marR="164465" algn="ctr">
              <a:lnSpc>
                <a:spcPts val="3410"/>
              </a:lnSpc>
              <a:spcBef>
                <a:spcPts val="2140"/>
              </a:spcBef>
            </a:pPr>
            <a:r>
              <a:rPr sz="3100" dirty="0">
                <a:solidFill>
                  <a:srgbClr val="FFFFFF"/>
                </a:solidFill>
                <a:latin typeface="Calibri"/>
                <a:cs typeface="Calibri"/>
              </a:rPr>
              <a:t>DOES</a:t>
            </a:r>
            <a:r>
              <a:rPr sz="3100" spc="-130" dirty="0">
                <a:solidFill>
                  <a:srgbClr val="FFFFFF"/>
                </a:solidFill>
                <a:latin typeface="Calibri"/>
                <a:cs typeface="Calibri"/>
              </a:rPr>
              <a:t> </a:t>
            </a:r>
            <a:r>
              <a:rPr sz="3100" dirty="0">
                <a:solidFill>
                  <a:srgbClr val="FFFFFF"/>
                </a:solidFill>
                <a:latin typeface="Calibri"/>
                <a:cs typeface="Calibri"/>
              </a:rPr>
              <a:t>NOT</a:t>
            </a:r>
            <a:r>
              <a:rPr sz="3100" spc="-135" dirty="0">
                <a:solidFill>
                  <a:srgbClr val="FFFFFF"/>
                </a:solidFill>
                <a:latin typeface="Calibri"/>
                <a:cs typeface="Calibri"/>
              </a:rPr>
              <a:t> </a:t>
            </a:r>
            <a:r>
              <a:rPr sz="3100" dirty="0">
                <a:solidFill>
                  <a:srgbClr val="FFFFFF"/>
                </a:solidFill>
                <a:latin typeface="Calibri"/>
                <a:cs typeface="Calibri"/>
              </a:rPr>
              <a:t>focus</a:t>
            </a:r>
            <a:r>
              <a:rPr sz="3100" spc="-135" dirty="0">
                <a:solidFill>
                  <a:srgbClr val="FFFFFF"/>
                </a:solidFill>
                <a:latin typeface="Calibri"/>
                <a:cs typeface="Calibri"/>
              </a:rPr>
              <a:t> </a:t>
            </a:r>
            <a:r>
              <a:rPr sz="3100" spc="-25" dirty="0">
                <a:solidFill>
                  <a:srgbClr val="FFFFFF"/>
                </a:solidFill>
                <a:latin typeface="Calibri"/>
                <a:cs typeface="Calibri"/>
              </a:rPr>
              <a:t>on </a:t>
            </a:r>
            <a:r>
              <a:rPr sz="3100" dirty="0">
                <a:solidFill>
                  <a:srgbClr val="FFFFFF"/>
                </a:solidFill>
                <a:latin typeface="Calibri"/>
                <a:cs typeface="Calibri"/>
              </a:rPr>
              <a:t>what</a:t>
            </a:r>
            <a:r>
              <a:rPr sz="3100" spc="-70" dirty="0">
                <a:solidFill>
                  <a:srgbClr val="FFFFFF"/>
                </a:solidFill>
                <a:latin typeface="Calibri"/>
                <a:cs typeface="Calibri"/>
              </a:rPr>
              <a:t> </a:t>
            </a:r>
            <a:r>
              <a:rPr sz="3100" dirty="0">
                <a:solidFill>
                  <a:srgbClr val="FFFFFF"/>
                </a:solidFill>
                <a:latin typeface="Calibri"/>
                <a:cs typeface="Calibri"/>
              </a:rPr>
              <a:t>the</a:t>
            </a:r>
            <a:r>
              <a:rPr sz="3100" spc="-65" dirty="0">
                <a:solidFill>
                  <a:srgbClr val="FFFFFF"/>
                </a:solidFill>
                <a:latin typeface="Calibri"/>
                <a:cs typeface="Calibri"/>
              </a:rPr>
              <a:t> </a:t>
            </a:r>
            <a:r>
              <a:rPr sz="3100" spc="-10" dirty="0">
                <a:solidFill>
                  <a:srgbClr val="FFFFFF"/>
                </a:solidFill>
                <a:latin typeface="Calibri"/>
                <a:cs typeface="Calibri"/>
              </a:rPr>
              <a:t>individual </a:t>
            </a:r>
            <a:r>
              <a:rPr sz="3100" dirty="0">
                <a:solidFill>
                  <a:srgbClr val="FFFFFF"/>
                </a:solidFill>
                <a:latin typeface="Calibri"/>
                <a:cs typeface="Calibri"/>
              </a:rPr>
              <a:t>can</a:t>
            </a:r>
            <a:r>
              <a:rPr sz="3100" spc="-60" dirty="0">
                <a:solidFill>
                  <a:srgbClr val="FFFFFF"/>
                </a:solidFill>
                <a:latin typeface="Calibri"/>
                <a:cs typeface="Calibri"/>
              </a:rPr>
              <a:t> </a:t>
            </a:r>
            <a:r>
              <a:rPr sz="3100" dirty="0">
                <a:solidFill>
                  <a:srgbClr val="FFFFFF"/>
                </a:solidFill>
                <a:latin typeface="Calibri"/>
                <a:cs typeface="Calibri"/>
              </a:rPr>
              <a:t>or</a:t>
            </a:r>
            <a:r>
              <a:rPr sz="3100" spc="-65" dirty="0">
                <a:solidFill>
                  <a:srgbClr val="FFFFFF"/>
                </a:solidFill>
                <a:latin typeface="Calibri"/>
                <a:cs typeface="Calibri"/>
              </a:rPr>
              <a:t> </a:t>
            </a:r>
            <a:r>
              <a:rPr sz="3100" dirty="0">
                <a:solidFill>
                  <a:srgbClr val="FFFFFF"/>
                </a:solidFill>
                <a:latin typeface="Calibri"/>
                <a:cs typeface="Calibri"/>
              </a:rPr>
              <a:t>can’t</a:t>
            </a:r>
            <a:r>
              <a:rPr sz="3100" spc="-75" dirty="0">
                <a:solidFill>
                  <a:srgbClr val="FFFFFF"/>
                </a:solidFill>
                <a:latin typeface="Calibri"/>
                <a:cs typeface="Calibri"/>
              </a:rPr>
              <a:t> </a:t>
            </a:r>
            <a:r>
              <a:rPr sz="3100" spc="-25" dirty="0">
                <a:solidFill>
                  <a:srgbClr val="FFFFFF"/>
                </a:solidFill>
                <a:latin typeface="Calibri"/>
                <a:cs typeface="Calibri"/>
              </a:rPr>
              <a:t>do.</a:t>
            </a:r>
            <a:endParaRPr sz="3100">
              <a:latin typeface="Calibri"/>
              <a:cs typeface="Calibri"/>
            </a:endParaRPr>
          </a:p>
        </p:txBody>
      </p:sp>
      <p:sp>
        <p:nvSpPr>
          <p:cNvPr id="5" name="object 5"/>
          <p:cNvSpPr txBox="1"/>
          <p:nvPr/>
        </p:nvSpPr>
        <p:spPr>
          <a:xfrm>
            <a:off x="1015746" y="1166622"/>
            <a:ext cx="3827145" cy="2482850"/>
          </a:xfrm>
          <a:prstGeom prst="rect">
            <a:avLst/>
          </a:prstGeom>
          <a:solidFill>
            <a:srgbClr val="6A86C7"/>
          </a:solidFill>
        </p:spPr>
        <p:txBody>
          <a:bodyPr vert="horz" wrap="square" lIns="0" tIns="1905" rIns="0" bIns="0" rtlCol="0">
            <a:spAutoFit/>
          </a:bodyPr>
          <a:lstStyle/>
          <a:p>
            <a:pPr>
              <a:lnSpc>
                <a:spcPct val="100000"/>
              </a:lnSpc>
              <a:spcBef>
                <a:spcPts val="15"/>
              </a:spcBef>
            </a:pPr>
            <a:endParaRPr sz="3850">
              <a:latin typeface="Times New Roman"/>
              <a:cs typeface="Times New Roman"/>
            </a:endParaRPr>
          </a:p>
          <a:p>
            <a:pPr marL="132080" marR="126364" algn="ctr">
              <a:lnSpc>
                <a:spcPct val="91600"/>
              </a:lnSpc>
            </a:pPr>
            <a:r>
              <a:rPr sz="3100" dirty="0">
                <a:solidFill>
                  <a:srgbClr val="FFFFFF"/>
                </a:solidFill>
                <a:latin typeface="Calibri"/>
                <a:cs typeface="Calibri"/>
              </a:rPr>
              <a:t>Supports</a:t>
            </a:r>
            <a:r>
              <a:rPr sz="3100" spc="-100" dirty="0">
                <a:solidFill>
                  <a:srgbClr val="FFFFFF"/>
                </a:solidFill>
                <a:latin typeface="Calibri"/>
                <a:cs typeface="Calibri"/>
              </a:rPr>
              <a:t> </a:t>
            </a:r>
            <a:r>
              <a:rPr sz="3100" dirty="0">
                <a:solidFill>
                  <a:srgbClr val="FFFFFF"/>
                </a:solidFill>
                <a:latin typeface="Calibri"/>
                <a:cs typeface="Calibri"/>
              </a:rPr>
              <a:t>an</a:t>
            </a:r>
            <a:r>
              <a:rPr sz="3100" spc="-85" dirty="0">
                <a:solidFill>
                  <a:srgbClr val="FFFFFF"/>
                </a:solidFill>
                <a:latin typeface="Calibri"/>
                <a:cs typeface="Calibri"/>
              </a:rPr>
              <a:t> </a:t>
            </a:r>
            <a:r>
              <a:rPr sz="3100" spc="-10" dirty="0">
                <a:solidFill>
                  <a:srgbClr val="FFFFFF"/>
                </a:solidFill>
                <a:latin typeface="Calibri"/>
                <a:cs typeface="Calibri"/>
              </a:rPr>
              <a:t>individual </a:t>
            </a:r>
            <a:r>
              <a:rPr sz="3100" dirty="0">
                <a:solidFill>
                  <a:srgbClr val="FFFFFF"/>
                </a:solidFill>
                <a:latin typeface="Calibri"/>
                <a:cs typeface="Calibri"/>
              </a:rPr>
              <a:t>needs</a:t>
            </a:r>
            <a:r>
              <a:rPr sz="3100" spc="-80" dirty="0">
                <a:solidFill>
                  <a:srgbClr val="FFFFFF"/>
                </a:solidFill>
                <a:latin typeface="Calibri"/>
                <a:cs typeface="Calibri"/>
              </a:rPr>
              <a:t> </a:t>
            </a:r>
            <a:r>
              <a:rPr sz="3100" dirty="0">
                <a:solidFill>
                  <a:srgbClr val="FFFFFF"/>
                </a:solidFill>
                <a:latin typeface="Calibri"/>
                <a:cs typeface="Calibri"/>
              </a:rPr>
              <a:t>to</a:t>
            </a:r>
            <a:r>
              <a:rPr sz="3100" spc="-70" dirty="0">
                <a:solidFill>
                  <a:srgbClr val="FFFFFF"/>
                </a:solidFill>
                <a:latin typeface="Calibri"/>
                <a:cs typeface="Calibri"/>
              </a:rPr>
              <a:t> </a:t>
            </a:r>
            <a:r>
              <a:rPr sz="3100" spc="-25" dirty="0">
                <a:solidFill>
                  <a:srgbClr val="FFFFFF"/>
                </a:solidFill>
                <a:latin typeface="Calibri"/>
                <a:cs typeface="Calibri"/>
              </a:rPr>
              <a:t>be</a:t>
            </a:r>
            <a:r>
              <a:rPr sz="3100" spc="775" dirty="0">
                <a:solidFill>
                  <a:srgbClr val="FFFFFF"/>
                </a:solidFill>
                <a:latin typeface="Calibri"/>
                <a:cs typeface="Calibri"/>
              </a:rPr>
              <a:t> </a:t>
            </a:r>
            <a:r>
              <a:rPr sz="3100" spc="-10" dirty="0">
                <a:solidFill>
                  <a:srgbClr val="FFFFFF"/>
                </a:solidFill>
                <a:latin typeface="Calibri"/>
                <a:cs typeface="Calibri"/>
              </a:rPr>
              <a:t>Successful</a:t>
            </a:r>
            <a:endParaRPr sz="3100">
              <a:latin typeface="Calibri"/>
              <a:cs typeface="Calibri"/>
            </a:endParaRPr>
          </a:p>
        </p:txBody>
      </p:sp>
      <p:sp>
        <p:nvSpPr>
          <p:cNvPr id="6" name="object 6"/>
          <p:cNvSpPr txBox="1"/>
          <p:nvPr/>
        </p:nvSpPr>
        <p:spPr>
          <a:xfrm>
            <a:off x="5927597" y="1145286"/>
            <a:ext cx="4137660" cy="2482850"/>
          </a:xfrm>
          <a:prstGeom prst="rect">
            <a:avLst/>
          </a:prstGeom>
          <a:solidFill>
            <a:srgbClr val="9EACD7"/>
          </a:solidFill>
        </p:spPr>
        <p:txBody>
          <a:bodyPr vert="horz" wrap="square" lIns="0" tIns="0" rIns="0" bIns="0" rtlCol="0">
            <a:spAutoFit/>
          </a:bodyPr>
          <a:lstStyle/>
          <a:p>
            <a:pPr>
              <a:lnSpc>
                <a:spcPct val="100000"/>
              </a:lnSpc>
            </a:pPr>
            <a:endParaRPr sz="3100">
              <a:latin typeface="Times New Roman"/>
              <a:cs typeface="Times New Roman"/>
            </a:endParaRPr>
          </a:p>
          <a:p>
            <a:pPr>
              <a:lnSpc>
                <a:spcPct val="100000"/>
              </a:lnSpc>
              <a:spcBef>
                <a:spcPts val="5"/>
              </a:spcBef>
            </a:pPr>
            <a:endParaRPr sz="3450">
              <a:latin typeface="Times New Roman"/>
              <a:cs typeface="Times New Roman"/>
            </a:endParaRPr>
          </a:p>
          <a:p>
            <a:pPr algn="ctr">
              <a:lnSpc>
                <a:spcPct val="100000"/>
              </a:lnSpc>
            </a:pPr>
            <a:r>
              <a:rPr sz="3100" spc="-30" dirty="0">
                <a:solidFill>
                  <a:srgbClr val="FFFFFF"/>
                </a:solidFill>
                <a:latin typeface="Calibri"/>
                <a:cs typeface="Calibri"/>
              </a:rPr>
              <a:t>Strengths-</a:t>
            </a:r>
            <a:r>
              <a:rPr sz="3100" spc="-10" dirty="0">
                <a:solidFill>
                  <a:srgbClr val="FFFFFF"/>
                </a:solidFill>
                <a:latin typeface="Calibri"/>
                <a:cs typeface="Calibri"/>
              </a:rPr>
              <a:t>based</a:t>
            </a:r>
            <a:endParaRPr sz="3100">
              <a:latin typeface="Calibri"/>
              <a:cs typeface="Calibri"/>
            </a:endParaRPr>
          </a:p>
        </p:txBody>
      </p:sp>
      <p:sp>
        <p:nvSpPr>
          <p:cNvPr id="7" name="object 7"/>
          <p:cNvSpPr txBox="1"/>
          <p:nvPr/>
        </p:nvSpPr>
        <p:spPr>
          <a:xfrm>
            <a:off x="957783" y="4105147"/>
            <a:ext cx="3001010" cy="1367155"/>
          </a:xfrm>
          <a:prstGeom prst="rect">
            <a:avLst/>
          </a:prstGeom>
        </p:spPr>
        <p:txBody>
          <a:bodyPr vert="horz" wrap="square" lIns="0" tIns="12700" rIns="0" bIns="0" rtlCol="0">
            <a:spAutoFit/>
          </a:bodyPr>
          <a:lstStyle/>
          <a:p>
            <a:pPr marL="12700">
              <a:lnSpc>
                <a:spcPct val="100000"/>
              </a:lnSpc>
              <a:spcBef>
                <a:spcPts val="100"/>
              </a:spcBef>
            </a:pPr>
            <a:r>
              <a:rPr sz="4400" spc="-10" dirty="0">
                <a:latin typeface="Calibri"/>
                <a:cs typeface="Calibri"/>
              </a:rPr>
              <a:t>SIS-</a:t>
            </a:r>
            <a:r>
              <a:rPr sz="4400" dirty="0">
                <a:latin typeface="Calibri"/>
                <a:cs typeface="Calibri"/>
              </a:rPr>
              <a:t>A</a:t>
            </a:r>
            <a:r>
              <a:rPr sz="4400" spc="30" dirty="0">
                <a:latin typeface="Calibri"/>
                <a:cs typeface="Calibri"/>
              </a:rPr>
              <a:t> </a:t>
            </a:r>
            <a:r>
              <a:rPr sz="4400" dirty="0">
                <a:latin typeface="Calibri"/>
                <a:cs typeface="Calibri"/>
              </a:rPr>
              <a:t>2nd</a:t>
            </a:r>
            <a:r>
              <a:rPr sz="4400" spc="5" dirty="0">
                <a:latin typeface="Calibri"/>
                <a:cs typeface="Calibri"/>
              </a:rPr>
              <a:t> </a:t>
            </a:r>
            <a:r>
              <a:rPr sz="4400" spc="-25" dirty="0">
                <a:latin typeface="Calibri"/>
                <a:cs typeface="Calibri"/>
              </a:rPr>
              <a:t>Ed.</a:t>
            </a:r>
            <a:endParaRPr sz="4400">
              <a:latin typeface="Calibri"/>
              <a:cs typeface="Calibri"/>
            </a:endParaRPr>
          </a:p>
          <a:p>
            <a:pPr marL="12700">
              <a:lnSpc>
                <a:spcPct val="100000"/>
              </a:lnSpc>
              <a:spcBef>
                <a:spcPts val="5"/>
              </a:spcBef>
            </a:pPr>
            <a:r>
              <a:rPr sz="4400" b="1" dirty="0">
                <a:solidFill>
                  <a:srgbClr val="4471C4"/>
                </a:solidFill>
                <a:latin typeface="Calibri"/>
                <a:cs typeface="Calibri"/>
              </a:rPr>
              <a:t>DOES</a:t>
            </a:r>
            <a:r>
              <a:rPr sz="4400" b="1" spc="-55" dirty="0">
                <a:solidFill>
                  <a:srgbClr val="4471C4"/>
                </a:solidFill>
                <a:latin typeface="Calibri"/>
                <a:cs typeface="Calibri"/>
              </a:rPr>
              <a:t> </a:t>
            </a:r>
            <a:r>
              <a:rPr sz="4400" b="1" spc="-20" dirty="0">
                <a:solidFill>
                  <a:srgbClr val="4471C4"/>
                </a:solidFill>
                <a:latin typeface="Calibri"/>
                <a:cs typeface="Calibri"/>
              </a:rPr>
              <a:t>NOT</a:t>
            </a:r>
            <a:r>
              <a:rPr sz="4400" spc="-20" dirty="0">
                <a:latin typeface="Calibri"/>
                <a:cs typeface="Calibri"/>
              </a:rPr>
              <a:t>:</a:t>
            </a:r>
            <a:endParaRPr sz="4400">
              <a:latin typeface="Calibri"/>
              <a:cs typeface="Calibri"/>
            </a:endParaRPr>
          </a:p>
        </p:txBody>
      </p:sp>
      <p:grpSp>
        <p:nvGrpSpPr>
          <p:cNvPr id="8" name="object 8"/>
          <p:cNvGrpSpPr/>
          <p:nvPr/>
        </p:nvGrpSpPr>
        <p:grpSpPr>
          <a:xfrm>
            <a:off x="-6350" y="5914390"/>
            <a:ext cx="12204700" cy="911860"/>
            <a:chOff x="-6350" y="5914390"/>
            <a:chExt cx="12204700" cy="911860"/>
          </a:xfrm>
        </p:grpSpPr>
        <p:sp>
          <p:nvSpPr>
            <p:cNvPr id="9" name="object 9"/>
            <p:cNvSpPr/>
            <p:nvPr/>
          </p:nvSpPr>
          <p:spPr>
            <a:xfrm>
              <a:off x="0" y="5920740"/>
              <a:ext cx="12192000" cy="899160"/>
            </a:xfrm>
            <a:custGeom>
              <a:avLst/>
              <a:gdLst/>
              <a:ahLst/>
              <a:cxnLst/>
              <a:rect l="l" t="t" r="r" b="b"/>
              <a:pathLst>
                <a:path w="12192000" h="899159">
                  <a:moveTo>
                    <a:pt x="12192000" y="0"/>
                  </a:moveTo>
                  <a:lnTo>
                    <a:pt x="0" y="0"/>
                  </a:lnTo>
                  <a:lnTo>
                    <a:pt x="0" y="899160"/>
                  </a:lnTo>
                  <a:lnTo>
                    <a:pt x="12192000" y="899160"/>
                  </a:lnTo>
                  <a:lnTo>
                    <a:pt x="12192000" y="0"/>
                  </a:lnTo>
                  <a:close/>
                </a:path>
              </a:pathLst>
            </a:custGeom>
            <a:solidFill>
              <a:srgbClr val="4471C4"/>
            </a:solidFill>
          </p:spPr>
          <p:txBody>
            <a:bodyPr wrap="square" lIns="0" tIns="0" rIns="0" bIns="0" rtlCol="0"/>
            <a:lstStyle/>
            <a:p>
              <a:endParaRPr/>
            </a:p>
          </p:txBody>
        </p:sp>
        <p:sp>
          <p:nvSpPr>
            <p:cNvPr id="10" name="object 10"/>
            <p:cNvSpPr/>
            <p:nvPr/>
          </p:nvSpPr>
          <p:spPr>
            <a:xfrm>
              <a:off x="0" y="5920740"/>
              <a:ext cx="12192000" cy="899160"/>
            </a:xfrm>
            <a:custGeom>
              <a:avLst/>
              <a:gdLst/>
              <a:ahLst/>
              <a:cxnLst/>
              <a:rect l="l" t="t" r="r" b="b"/>
              <a:pathLst>
                <a:path w="12192000" h="899159">
                  <a:moveTo>
                    <a:pt x="0" y="899160"/>
                  </a:moveTo>
                  <a:lnTo>
                    <a:pt x="12192000" y="899160"/>
                  </a:lnTo>
                  <a:lnTo>
                    <a:pt x="12192000" y="0"/>
                  </a:lnTo>
                  <a:lnTo>
                    <a:pt x="0" y="0"/>
                  </a:lnTo>
                  <a:lnTo>
                    <a:pt x="0" y="899160"/>
                  </a:lnTo>
                  <a:close/>
                </a:path>
              </a:pathLst>
            </a:custGeom>
            <a:ln w="12700">
              <a:solidFill>
                <a:srgbClr val="2E528F"/>
              </a:solidFill>
            </a:ln>
          </p:spPr>
          <p:txBody>
            <a:bodyPr wrap="square" lIns="0" tIns="0" rIns="0" bIns="0" rtlCol="0"/>
            <a:lstStyle/>
            <a:p>
              <a:endParaRPr/>
            </a:p>
          </p:txBody>
        </p:sp>
        <p:pic>
          <p:nvPicPr>
            <p:cNvPr id="11" name="object 11"/>
            <p:cNvPicPr/>
            <p:nvPr/>
          </p:nvPicPr>
          <p:blipFill>
            <a:blip r:embed="rId2" cstate="print"/>
            <a:stretch>
              <a:fillRect/>
            </a:stretch>
          </p:blipFill>
          <p:spPr>
            <a:xfrm>
              <a:off x="10408919" y="6137148"/>
              <a:ext cx="1544574" cy="576834"/>
            </a:xfrm>
            <a:prstGeom prst="rect">
              <a:avLst/>
            </a:prstGeom>
          </p:spPr>
        </p:pic>
        <p:pic>
          <p:nvPicPr>
            <p:cNvPr id="12" name="object 12"/>
            <p:cNvPicPr/>
            <p:nvPr/>
          </p:nvPicPr>
          <p:blipFill>
            <a:blip r:embed="rId3" cstate="print"/>
            <a:stretch>
              <a:fillRect/>
            </a:stretch>
          </p:blipFill>
          <p:spPr>
            <a:xfrm>
              <a:off x="185928" y="6041136"/>
              <a:ext cx="1332738" cy="672845"/>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1935" rIns="0" bIns="0" rtlCol="0">
            <a:spAutoFit/>
          </a:bodyPr>
          <a:lstStyle/>
          <a:p>
            <a:pPr marL="89535">
              <a:lnSpc>
                <a:spcPct val="100000"/>
              </a:lnSpc>
              <a:spcBef>
                <a:spcPts val="105"/>
              </a:spcBef>
            </a:pPr>
            <a:r>
              <a:rPr sz="4400" b="1" dirty="0">
                <a:solidFill>
                  <a:srgbClr val="4471C4"/>
                </a:solidFill>
                <a:latin typeface="Bookman Old Style"/>
                <a:cs typeface="Bookman Old Style"/>
              </a:rPr>
              <a:t>What</a:t>
            </a:r>
            <a:r>
              <a:rPr sz="4400" b="1" spc="-195" dirty="0">
                <a:solidFill>
                  <a:srgbClr val="4471C4"/>
                </a:solidFill>
                <a:latin typeface="Bookman Old Style"/>
                <a:cs typeface="Bookman Old Style"/>
              </a:rPr>
              <a:t> </a:t>
            </a:r>
            <a:r>
              <a:rPr sz="4400" b="1" dirty="0">
                <a:solidFill>
                  <a:srgbClr val="4471C4"/>
                </a:solidFill>
                <a:latin typeface="Bookman Old Style"/>
                <a:cs typeface="Bookman Old Style"/>
              </a:rPr>
              <a:t>is</a:t>
            </a:r>
            <a:r>
              <a:rPr sz="4400" b="1" spc="-195" dirty="0">
                <a:solidFill>
                  <a:srgbClr val="4471C4"/>
                </a:solidFill>
                <a:latin typeface="Bookman Old Style"/>
                <a:cs typeface="Bookman Old Style"/>
              </a:rPr>
              <a:t> </a:t>
            </a:r>
            <a:r>
              <a:rPr sz="4400" b="1" spc="-114" dirty="0">
                <a:solidFill>
                  <a:srgbClr val="4471C4"/>
                </a:solidFill>
                <a:latin typeface="Bookman Old Style"/>
                <a:cs typeface="Bookman Old Style"/>
              </a:rPr>
              <a:t>SIS-</a:t>
            </a:r>
            <a:r>
              <a:rPr sz="4400" b="1" dirty="0">
                <a:solidFill>
                  <a:srgbClr val="4471C4"/>
                </a:solidFill>
                <a:latin typeface="Bookman Old Style"/>
                <a:cs typeface="Bookman Old Style"/>
              </a:rPr>
              <a:t>A</a:t>
            </a:r>
            <a:r>
              <a:rPr sz="4400" b="1" spc="-195" dirty="0">
                <a:solidFill>
                  <a:srgbClr val="4471C4"/>
                </a:solidFill>
                <a:latin typeface="Bookman Old Style"/>
                <a:cs typeface="Bookman Old Style"/>
              </a:rPr>
              <a:t> </a:t>
            </a:r>
            <a:r>
              <a:rPr sz="4400" b="1" spc="-135" dirty="0">
                <a:solidFill>
                  <a:srgbClr val="4471C4"/>
                </a:solidFill>
                <a:latin typeface="Bookman Old Style"/>
                <a:cs typeface="Bookman Old Style"/>
              </a:rPr>
              <a:t>2nd</a:t>
            </a:r>
            <a:r>
              <a:rPr sz="4400" b="1" spc="-210" dirty="0">
                <a:solidFill>
                  <a:srgbClr val="4471C4"/>
                </a:solidFill>
                <a:latin typeface="Bookman Old Style"/>
                <a:cs typeface="Bookman Old Style"/>
              </a:rPr>
              <a:t> </a:t>
            </a:r>
            <a:r>
              <a:rPr sz="4400" b="1" spc="-60" dirty="0">
                <a:solidFill>
                  <a:srgbClr val="4471C4"/>
                </a:solidFill>
                <a:latin typeface="Bookman Old Style"/>
                <a:cs typeface="Bookman Old Style"/>
              </a:rPr>
              <a:t>Ed.</a:t>
            </a:r>
            <a:r>
              <a:rPr sz="4400" b="1" spc="-195" dirty="0">
                <a:solidFill>
                  <a:srgbClr val="4471C4"/>
                </a:solidFill>
                <a:latin typeface="Bookman Old Style"/>
                <a:cs typeface="Bookman Old Style"/>
              </a:rPr>
              <a:t> </a:t>
            </a:r>
            <a:r>
              <a:rPr sz="4400" b="1" spc="-35" dirty="0">
                <a:solidFill>
                  <a:srgbClr val="4471C4"/>
                </a:solidFill>
                <a:latin typeface="Bookman Old Style"/>
                <a:cs typeface="Bookman Old Style"/>
              </a:rPr>
              <a:t>Measuring?</a:t>
            </a:r>
            <a:endParaRPr sz="4400">
              <a:latin typeface="Bookman Old Style"/>
              <a:cs typeface="Bookman Old Style"/>
            </a:endParaRPr>
          </a:p>
        </p:txBody>
      </p:sp>
      <p:grpSp>
        <p:nvGrpSpPr>
          <p:cNvPr id="3" name="object 3"/>
          <p:cNvGrpSpPr/>
          <p:nvPr/>
        </p:nvGrpSpPr>
        <p:grpSpPr>
          <a:xfrm>
            <a:off x="2011679" y="1712976"/>
            <a:ext cx="7385684" cy="4246245"/>
            <a:chOff x="2011679" y="1712976"/>
            <a:chExt cx="7385684" cy="4246245"/>
          </a:xfrm>
        </p:grpSpPr>
        <p:sp>
          <p:nvSpPr>
            <p:cNvPr id="4" name="object 4"/>
            <p:cNvSpPr/>
            <p:nvPr/>
          </p:nvSpPr>
          <p:spPr>
            <a:xfrm>
              <a:off x="2604515" y="1712976"/>
              <a:ext cx="6792595" cy="4246245"/>
            </a:xfrm>
            <a:custGeom>
              <a:avLst/>
              <a:gdLst/>
              <a:ahLst/>
              <a:cxnLst/>
              <a:rect l="l" t="t" r="r" b="b"/>
              <a:pathLst>
                <a:path w="6792595" h="4246245">
                  <a:moveTo>
                    <a:pt x="5671184" y="0"/>
                  </a:moveTo>
                  <a:lnTo>
                    <a:pt x="5731002" y="530733"/>
                  </a:lnTo>
                  <a:lnTo>
                    <a:pt x="5605656" y="555330"/>
                  </a:lnTo>
                  <a:lnTo>
                    <a:pt x="5481611" y="580659"/>
                  </a:lnTo>
                  <a:lnTo>
                    <a:pt x="5358868" y="606717"/>
                  </a:lnTo>
                  <a:lnTo>
                    <a:pt x="5237425" y="633506"/>
                  </a:lnTo>
                  <a:lnTo>
                    <a:pt x="5117284" y="661026"/>
                  </a:lnTo>
                  <a:lnTo>
                    <a:pt x="4998444" y="689276"/>
                  </a:lnTo>
                  <a:lnTo>
                    <a:pt x="4939512" y="703674"/>
                  </a:lnTo>
                  <a:lnTo>
                    <a:pt x="4880905" y="718256"/>
                  </a:lnTo>
                  <a:lnTo>
                    <a:pt x="4822623" y="733020"/>
                  </a:lnTo>
                  <a:lnTo>
                    <a:pt x="4764667" y="747966"/>
                  </a:lnTo>
                  <a:lnTo>
                    <a:pt x="4707035" y="763096"/>
                  </a:lnTo>
                  <a:lnTo>
                    <a:pt x="4649730" y="778407"/>
                  </a:lnTo>
                  <a:lnTo>
                    <a:pt x="4592749" y="793902"/>
                  </a:lnTo>
                  <a:lnTo>
                    <a:pt x="4536094" y="809579"/>
                  </a:lnTo>
                  <a:lnTo>
                    <a:pt x="4479763" y="825439"/>
                  </a:lnTo>
                  <a:lnTo>
                    <a:pt x="4423759" y="841481"/>
                  </a:lnTo>
                  <a:lnTo>
                    <a:pt x="4368079" y="857706"/>
                  </a:lnTo>
                  <a:lnTo>
                    <a:pt x="4312725" y="874113"/>
                  </a:lnTo>
                  <a:lnTo>
                    <a:pt x="4257696" y="890703"/>
                  </a:lnTo>
                  <a:lnTo>
                    <a:pt x="4202992" y="907476"/>
                  </a:lnTo>
                  <a:lnTo>
                    <a:pt x="4148614" y="924431"/>
                  </a:lnTo>
                  <a:lnTo>
                    <a:pt x="4094561" y="941569"/>
                  </a:lnTo>
                  <a:lnTo>
                    <a:pt x="4040833" y="958889"/>
                  </a:lnTo>
                  <a:lnTo>
                    <a:pt x="3987430" y="976392"/>
                  </a:lnTo>
                  <a:lnTo>
                    <a:pt x="3934353" y="994078"/>
                  </a:lnTo>
                  <a:lnTo>
                    <a:pt x="3881600" y="1011946"/>
                  </a:lnTo>
                  <a:lnTo>
                    <a:pt x="3829174" y="1029997"/>
                  </a:lnTo>
                  <a:lnTo>
                    <a:pt x="3777072" y="1048230"/>
                  </a:lnTo>
                  <a:lnTo>
                    <a:pt x="3725296" y="1066646"/>
                  </a:lnTo>
                  <a:lnTo>
                    <a:pt x="3673845" y="1085245"/>
                  </a:lnTo>
                  <a:lnTo>
                    <a:pt x="3622719" y="1104026"/>
                  </a:lnTo>
                  <a:lnTo>
                    <a:pt x="3571918" y="1122990"/>
                  </a:lnTo>
                  <a:lnTo>
                    <a:pt x="3521443" y="1142136"/>
                  </a:lnTo>
                  <a:lnTo>
                    <a:pt x="3471293" y="1161465"/>
                  </a:lnTo>
                  <a:lnTo>
                    <a:pt x="3421469" y="1180977"/>
                  </a:lnTo>
                  <a:lnTo>
                    <a:pt x="3371969" y="1200671"/>
                  </a:lnTo>
                  <a:lnTo>
                    <a:pt x="3322795" y="1220548"/>
                  </a:lnTo>
                  <a:lnTo>
                    <a:pt x="3273946" y="1240607"/>
                  </a:lnTo>
                  <a:lnTo>
                    <a:pt x="3225423" y="1260849"/>
                  </a:lnTo>
                  <a:lnTo>
                    <a:pt x="3177224" y="1281274"/>
                  </a:lnTo>
                  <a:lnTo>
                    <a:pt x="3129351" y="1301881"/>
                  </a:lnTo>
                  <a:lnTo>
                    <a:pt x="3081803" y="1322671"/>
                  </a:lnTo>
                  <a:lnTo>
                    <a:pt x="3034581" y="1343643"/>
                  </a:lnTo>
                  <a:lnTo>
                    <a:pt x="2987684" y="1364798"/>
                  </a:lnTo>
                  <a:lnTo>
                    <a:pt x="2941112" y="1386136"/>
                  </a:lnTo>
                  <a:lnTo>
                    <a:pt x="2894865" y="1407656"/>
                  </a:lnTo>
                  <a:lnTo>
                    <a:pt x="2848943" y="1429359"/>
                  </a:lnTo>
                  <a:lnTo>
                    <a:pt x="2803347" y="1451244"/>
                  </a:lnTo>
                  <a:lnTo>
                    <a:pt x="2758076" y="1473312"/>
                  </a:lnTo>
                  <a:lnTo>
                    <a:pt x="2713131" y="1495563"/>
                  </a:lnTo>
                  <a:lnTo>
                    <a:pt x="2668510" y="1517996"/>
                  </a:lnTo>
                  <a:lnTo>
                    <a:pt x="2624215" y="1540612"/>
                  </a:lnTo>
                  <a:lnTo>
                    <a:pt x="2580245" y="1563410"/>
                  </a:lnTo>
                  <a:lnTo>
                    <a:pt x="2536601" y="1586391"/>
                  </a:lnTo>
                  <a:lnTo>
                    <a:pt x="2493281" y="1609555"/>
                  </a:lnTo>
                  <a:lnTo>
                    <a:pt x="2450287" y="1632901"/>
                  </a:lnTo>
                  <a:lnTo>
                    <a:pt x="2407619" y="1656430"/>
                  </a:lnTo>
                  <a:lnTo>
                    <a:pt x="2365275" y="1680141"/>
                  </a:lnTo>
                  <a:lnTo>
                    <a:pt x="2323257" y="1704035"/>
                  </a:lnTo>
                  <a:lnTo>
                    <a:pt x="2281564" y="1728112"/>
                  </a:lnTo>
                  <a:lnTo>
                    <a:pt x="2240196" y="1752371"/>
                  </a:lnTo>
                  <a:lnTo>
                    <a:pt x="2199154" y="1776813"/>
                  </a:lnTo>
                  <a:lnTo>
                    <a:pt x="2158437" y="1801437"/>
                  </a:lnTo>
                  <a:lnTo>
                    <a:pt x="2118045" y="1826244"/>
                  </a:lnTo>
                  <a:lnTo>
                    <a:pt x="2077978" y="1851234"/>
                  </a:lnTo>
                  <a:lnTo>
                    <a:pt x="2038237" y="1876406"/>
                  </a:lnTo>
                  <a:lnTo>
                    <a:pt x="1998821" y="1901761"/>
                  </a:lnTo>
                  <a:lnTo>
                    <a:pt x="1959730" y="1927298"/>
                  </a:lnTo>
                  <a:lnTo>
                    <a:pt x="1920964" y="1953018"/>
                  </a:lnTo>
                  <a:lnTo>
                    <a:pt x="1882524" y="1978921"/>
                  </a:lnTo>
                  <a:lnTo>
                    <a:pt x="1844409" y="2005006"/>
                  </a:lnTo>
                  <a:lnTo>
                    <a:pt x="1806619" y="2031274"/>
                  </a:lnTo>
                  <a:lnTo>
                    <a:pt x="1769155" y="2057724"/>
                  </a:lnTo>
                  <a:lnTo>
                    <a:pt x="1732016" y="2084357"/>
                  </a:lnTo>
                  <a:lnTo>
                    <a:pt x="1695202" y="2111173"/>
                  </a:lnTo>
                  <a:lnTo>
                    <a:pt x="1658713" y="2138171"/>
                  </a:lnTo>
                  <a:lnTo>
                    <a:pt x="1622550" y="2165352"/>
                  </a:lnTo>
                  <a:lnTo>
                    <a:pt x="1586712" y="2192715"/>
                  </a:lnTo>
                  <a:lnTo>
                    <a:pt x="1551199" y="2220261"/>
                  </a:lnTo>
                  <a:lnTo>
                    <a:pt x="1516011" y="2247990"/>
                  </a:lnTo>
                  <a:lnTo>
                    <a:pt x="1481149" y="2275901"/>
                  </a:lnTo>
                  <a:lnTo>
                    <a:pt x="1446612" y="2303995"/>
                  </a:lnTo>
                  <a:lnTo>
                    <a:pt x="1412400" y="2332271"/>
                  </a:lnTo>
                  <a:lnTo>
                    <a:pt x="1378514" y="2360730"/>
                  </a:lnTo>
                  <a:lnTo>
                    <a:pt x="1344952" y="2389372"/>
                  </a:lnTo>
                  <a:lnTo>
                    <a:pt x="1311717" y="2418196"/>
                  </a:lnTo>
                  <a:lnTo>
                    <a:pt x="1278806" y="2447203"/>
                  </a:lnTo>
                  <a:lnTo>
                    <a:pt x="1246220" y="2476392"/>
                  </a:lnTo>
                  <a:lnTo>
                    <a:pt x="1213960" y="2505764"/>
                  </a:lnTo>
                  <a:lnTo>
                    <a:pt x="1182025" y="2535319"/>
                  </a:lnTo>
                  <a:lnTo>
                    <a:pt x="1150416" y="2565056"/>
                  </a:lnTo>
                  <a:lnTo>
                    <a:pt x="1119131" y="2594976"/>
                  </a:lnTo>
                  <a:lnTo>
                    <a:pt x="1088172" y="2625078"/>
                  </a:lnTo>
                  <a:lnTo>
                    <a:pt x="1057539" y="2655363"/>
                  </a:lnTo>
                  <a:lnTo>
                    <a:pt x="1027230" y="2685831"/>
                  </a:lnTo>
                  <a:lnTo>
                    <a:pt x="997247" y="2716481"/>
                  </a:lnTo>
                  <a:lnTo>
                    <a:pt x="967589" y="2747314"/>
                  </a:lnTo>
                  <a:lnTo>
                    <a:pt x="938256" y="2778329"/>
                  </a:lnTo>
                  <a:lnTo>
                    <a:pt x="909249" y="2809527"/>
                  </a:lnTo>
                  <a:lnTo>
                    <a:pt x="880566" y="2840908"/>
                  </a:lnTo>
                  <a:lnTo>
                    <a:pt x="852209" y="2872471"/>
                  </a:lnTo>
                  <a:lnTo>
                    <a:pt x="824178" y="2904217"/>
                  </a:lnTo>
                  <a:lnTo>
                    <a:pt x="796471" y="2936145"/>
                  </a:lnTo>
                  <a:lnTo>
                    <a:pt x="769090" y="2968256"/>
                  </a:lnTo>
                  <a:lnTo>
                    <a:pt x="742034" y="3000550"/>
                  </a:lnTo>
                  <a:lnTo>
                    <a:pt x="715304" y="3033026"/>
                  </a:lnTo>
                  <a:lnTo>
                    <a:pt x="688899" y="3065685"/>
                  </a:lnTo>
                  <a:lnTo>
                    <a:pt x="662819" y="3098526"/>
                  </a:lnTo>
                  <a:lnTo>
                    <a:pt x="637064" y="3131550"/>
                  </a:lnTo>
                  <a:lnTo>
                    <a:pt x="611634" y="3164757"/>
                  </a:lnTo>
                  <a:lnTo>
                    <a:pt x="586530" y="3198146"/>
                  </a:lnTo>
                  <a:lnTo>
                    <a:pt x="561751" y="3231718"/>
                  </a:lnTo>
                  <a:lnTo>
                    <a:pt x="537297" y="3265472"/>
                  </a:lnTo>
                  <a:lnTo>
                    <a:pt x="513169" y="3299409"/>
                  </a:lnTo>
                  <a:lnTo>
                    <a:pt x="489366" y="3333529"/>
                  </a:lnTo>
                  <a:lnTo>
                    <a:pt x="465888" y="3367831"/>
                  </a:lnTo>
                  <a:lnTo>
                    <a:pt x="442735" y="3402316"/>
                  </a:lnTo>
                  <a:lnTo>
                    <a:pt x="419908" y="3436983"/>
                  </a:lnTo>
                  <a:lnTo>
                    <a:pt x="397406" y="3471833"/>
                  </a:lnTo>
                  <a:lnTo>
                    <a:pt x="375229" y="3506866"/>
                  </a:lnTo>
                  <a:lnTo>
                    <a:pt x="353378" y="3542081"/>
                  </a:lnTo>
                  <a:lnTo>
                    <a:pt x="331851" y="3577479"/>
                  </a:lnTo>
                  <a:lnTo>
                    <a:pt x="310650" y="3613059"/>
                  </a:lnTo>
                  <a:lnTo>
                    <a:pt x="289775" y="3648822"/>
                  </a:lnTo>
                  <a:lnTo>
                    <a:pt x="269224" y="3684768"/>
                  </a:lnTo>
                  <a:lnTo>
                    <a:pt x="248999" y="3720896"/>
                  </a:lnTo>
                  <a:lnTo>
                    <a:pt x="229099" y="3757207"/>
                  </a:lnTo>
                  <a:lnTo>
                    <a:pt x="209524" y="3793700"/>
                  </a:lnTo>
                  <a:lnTo>
                    <a:pt x="190275" y="3830376"/>
                  </a:lnTo>
                  <a:lnTo>
                    <a:pt x="171351" y="3867235"/>
                  </a:lnTo>
                  <a:lnTo>
                    <a:pt x="152752" y="3904276"/>
                  </a:lnTo>
                  <a:lnTo>
                    <a:pt x="134478" y="3941500"/>
                  </a:lnTo>
                  <a:lnTo>
                    <a:pt x="116530" y="3978906"/>
                  </a:lnTo>
                  <a:lnTo>
                    <a:pt x="98907" y="4016495"/>
                  </a:lnTo>
                  <a:lnTo>
                    <a:pt x="81609" y="4054267"/>
                  </a:lnTo>
                  <a:lnTo>
                    <a:pt x="64637" y="4092221"/>
                  </a:lnTo>
                  <a:lnTo>
                    <a:pt x="47990" y="4130358"/>
                  </a:lnTo>
                  <a:lnTo>
                    <a:pt x="31668" y="4168677"/>
                  </a:lnTo>
                  <a:lnTo>
                    <a:pt x="15671" y="4207179"/>
                  </a:lnTo>
                  <a:lnTo>
                    <a:pt x="0" y="4245864"/>
                  </a:lnTo>
                  <a:lnTo>
                    <a:pt x="25481" y="4211645"/>
                  </a:lnTo>
                  <a:lnTo>
                    <a:pt x="51236" y="4177643"/>
                  </a:lnTo>
                  <a:lnTo>
                    <a:pt x="77265" y="4143858"/>
                  </a:lnTo>
                  <a:lnTo>
                    <a:pt x="103567" y="4110290"/>
                  </a:lnTo>
                  <a:lnTo>
                    <a:pt x="130142" y="4076938"/>
                  </a:lnTo>
                  <a:lnTo>
                    <a:pt x="156991" y="4043804"/>
                  </a:lnTo>
                  <a:lnTo>
                    <a:pt x="184113" y="4010886"/>
                  </a:lnTo>
                  <a:lnTo>
                    <a:pt x="211508" y="3978184"/>
                  </a:lnTo>
                  <a:lnTo>
                    <a:pt x="239177" y="3945700"/>
                  </a:lnTo>
                  <a:lnTo>
                    <a:pt x="267119" y="3913432"/>
                  </a:lnTo>
                  <a:lnTo>
                    <a:pt x="295334" y="3881381"/>
                  </a:lnTo>
                  <a:lnTo>
                    <a:pt x="323823" y="3849547"/>
                  </a:lnTo>
                  <a:lnTo>
                    <a:pt x="352585" y="3817930"/>
                  </a:lnTo>
                  <a:lnTo>
                    <a:pt x="381621" y="3786529"/>
                  </a:lnTo>
                  <a:lnTo>
                    <a:pt x="410930" y="3755346"/>
                  </a:lnTo>
                  <a:lnTo>
                    <a:pt x="440513" y="3724378"/>
                  </a:lnTo>
                  <a:lnTo>
                    <a:pt x="470368" y="3693628"/>
                  </a:lnTo>
                  <a:lnTo>
                    <a:pt x="500498" y="3663095"/>
                  </a:lnTo>
                  <a:lnTo>
                    <a:pt x="530900" y="3632778"/>
                  </a:lnTo>
                  <a:lnTo>
                    <a:pt x="561576" y="3602678"/>
                  </a:lnTo>
                  <a:lnTo>
                    <a:pt x="592525" y="3572795"/>
                  </a:lnTo>
                  <a:lnTo>
                    <a:pt x="623748" y="3543128"/>
                  </a:lnTo>
                  <a:lnTo>
                    <a:pt x="655244" y="3513679"/>
                  </a:lnTo>
                  <a:lnTo>
                    <a:pt x="687014" y="3484446"/>
                  </a:lnTo>
                  <a:lnTo>
                    <a:pt x="719056" y="3455430"/>
                  </a:lnTo>
                  <a:lnTo>
                    <a:pt x="751373" y="3426630"/>
                  </a:lnTo>
                  <a:lnTo>
                    <a:pt x="783962" y="3398048"/>
                  </a:lnTo>
                  <a:lnTo>
                    <a:pt x="816825" y="3369682"/>
                  </a:lnTo>
                  <a:lnTo>
                    <a:pt x="849961" y="3341533"/>
                  </a:lnTo>
                  <a:lnTo>
                    <a:pt x="883371" y="3313600"/>
                  </a:lnTo>
                  <a:lnTo>
                    <a:pt x="917054" y="3285885"/>
                  </a:lnTo>
                  <a:lnTo>
                    <a:pt x="951011" y="3258386"/>
                  </a:lnTo>
                  <a:lnTo>
                    <a:pt x="985241" y="3231104"/>
                  </a:lnTo>
                  <a:lnTo>
                    <a:pt x="1019744" y="3204039"/>
                  </a:lnTo>
                  <a:lnTo>
                    <a:pt x="1054521" y="3177191"/>
                  </a:lnTo>
                  <a:lnTo>
                    <a:pt x="1089571" y="3150559"/>
                  </a:lnTo>
                  <a:lnTo>
                    <a:pt x="1124894" y="3124144"/>
                  </a:lnTo>
                  <a:lnTo>
                    <a:pt x="1160491" y="3097946"/>
                  </a:lnTo>
                  <a:lnTo>
                    <a:pt x="1196361" y="3071964"/>
                  </a:lnTo>
                  <a:lnTo>
                    <a:pt x="1232504" y="3046200"/>
                  </a:lnTo>
                  <a:lnTo>
                    <a:pt x="1268921" y="3020652"/>
                  </a:lnTo>
                  <a:lnTo>
                    <a:pt x="1305612" y="2995321"/>
                  </a:lnTo>
                  <a:lnTo>
                    <a:pt x="1342575" y="2970207"/>
                  </a:lnTo>
                  <a:lnTo>
                    <a:pt x="1379812" y="2945309"/>
                  </a:lnTo>
                  <a:lnTo>
                    <a:pt x="1417323" y="2920628"/>
                  </a:lnTo>
                  <a:lnTo>
                    <a:pt x="1455106" y="2896164"/>
                  </a:lnTo>
                  <a:lnTo>
                    <a:pt x="1493164" y="2871917"/>
                  </a:lnTo>
                  <a:lnTo>
                    <a:pt x="1531494" y="2847887"/>
                  </a:lnTo>
                  <a:lnTo>
                    <a:pt x="1570098" y="2824073"/>
                  </a:lnTo>
                  <a:lnTo>
                    <a:pt x="1608975" y="2800476"/>
                  </a:lnTo>
                  <a:lnTo>
                    <a:pt x="1648126" y="2777096"/>
                  </a:lnTo>
                  <a:lnTo>
                    <a:pt x="1687550" y="2753933"/>
                  </a:lnTo>
                  <a:lnTo>
                    <a:pt x="1727248" y="2730986"/>
                  </a:lnTo>
                  <a:lnTo>
                    <a:pt x="1767219" y="2708256"/>
                  </a:lnTo>
                  <a:lnTo>
                    <a:pt x="1807463" y="2685743"/>
                  </a:lnTo>
                  <a:lnTo>
                    <a:pt x="1847980" y="2663447"/>
                  </a:lnTo>
                  <a:lnTo>
                    <a:pt x="1888771" y="2641367"/>
                  </a:lnTo>
                  <a:lnTo>
                    <a:pt x="1929836" y="2619504"/>
                  </a:lnTo>
                  <a:lnTo>
                    <a:pt x="1971173" y="2597858"/>
                  </a:lnTo>
                  <a:lnTo>
                    <a:pt x="2012785" y="2576429"/>
                  </a:lnTo>
                  <a:lnTo>
                    <a:pt x="2054669" y="2555217"/>
                  </a:lnTo>
                  <a:lnTo>
                    <a:pt x="2096827" y="2534221"/>
                  </a:lnTo>
                  <a:lnTo>
                    <a:pt x="2139258" y="2513442"/>
                  </a:lnTo>
                  <a:lnTo>
                    <a:pt x="2181963" y="2492880"/>
                  </a:lnTo>
                  <a:lnTo>
                    <a:pt x="2224941" y="2472534"/>
                  </a:lnTo>
                  <a:lnTo>
                    <a:pt x="2268192" y="2452406"/>
                  </a:lnTo>
                  <a:lnTo>
                    <a:pt x="2311717" y="2432494"/>
                  </a:lnTo>
                  <a:lnTo>
                    <a:pt x="2355515" y="2412799"/>
                  </a:lnTo>
                  <a:lnTo>
                    <a:pt x="2399587" y="2393321"/>
                  </a:lnTo>
                  <a:lnTo>
                    <a:pt x="2443932" y="2374059"/>
                  </a:lnTo>
                  <a:lnTo>
                    <a:pt x="2488550" y="2355014"/>
                  </a:lnTo>
                  <a:lnTo>
                    <a:pt x="2533442" y="2336186"/>
                  </a:lnTo>
                  <a:lnTo>
                    <a:pt x="2578607" y="2317575"/>
                  </a:lnTo>
                  <a:lnTo>
                    <a:pt x="2624045" y="2299181"/>
                  </a:lnTo>
                  <a:lnTo>
                    <a:pt x="2669757" y="2281003"/>
                  </a:lnTo>
                  <a:lnTo>
                    <a:pt x="2715742" y="2263042"/>
                  </a:lnTo>
                  <a:lnTo>
                    <a:pt x="2762001" y="2245298"/>
                  </a:lnTo>
                  <a:lnTo>
                    <a:pt x="2808533" y="2227770"/>
                  </a:lnTo>
                  <a:lnTo>
                    <a:pt x="2855338" y="2210460"/>
                  </a:lnTo>
                  <a:lnTo>
                    <a:pt x="2902417" y="2193366"/>
                  </a:lnTo>
                  <a:lnTo>
                    <a:pt x="2949769" y="2176489"/>
                  </a:lnTo>
                  <a:lnTo>
                    <a:pt x="2997394" y="2159828"/>
                  </a:lnTo>
                  <a:lnTo>
                    <a:pt x="3045293" y="2143385"/>
                  </a:lnTo>
                  <a:lnTo>
                    <a:pt x="3093465" y="2127158"/>
                  </a:lnTo>
                  <a:lnTo>
                    <a:pt x="3141911" y="2111148"/>
                  </a:lnTo>
                  <a:lnTo>
                    <a:pt x="3190630" y="2095355"/>
                  </a:lnTo>
                  <a:lnTo>
                    <a:pt x="3239622" y="2079778"/>
                  </a:lnTo>
                  <a:lnTo>
                    <a:pt x="3288888" y="2064419"/>
                  </a:lnTo>
                  <a:lnTo>
                    <a:pt x="3338427" y="2049276"/>
                  </a:lnTo>
                  <a:lnTo>
                    <a:pt x="3388240" y="2034349"/>
                  </a:lnTo>
                  <a:lnTo>
                    <a:pt x="3438325" y="2019640"/>
                  </a:lnTo>
                  <a:lnTo>
                    <a:pt x="3488685" y="2005147"/>
                  </a:lnTo>
                  <a:lnTo>
                    <a:pt x="3539317" y="1990872"/>
                  </a:lnTo>
                  <a:lnTo>
                    <a:pt x="3590223" y="1976812"/>
                  </a:lnTo>
                  <a:lnTo>
                    <a:pt x="3641403" y="1962970"/>
                  </a:lnTo>
                  <a:lnTo>
                    <a:pt x="3692856" y="1949345"/>
                  </a:lnTo>
                  <a:lnTo>
                    <a:pt x="3744582" y="1935936"/>
                  </a:lnTo>
                  <a:lnTo>
                    <a:pt x="3796581" y="1922744"/>
                  </a:lnTo>
                  <a:lnTo>
                    <a:pt x="3848854" y="1909768"/>
                  </a:lnTo>
                  <a:lnTo>
                    <a:pt x="3901400" y="1897010"/>
                  </a:lnTo>
                  <a:lnTo>
                    <a:pt x="3954220" y="1884468"/>
                  </a:lnTo>
                  <a:lnTo>
                    <a:pt x="4007313" y="1872143"/>
                  </a:lnTo>
                  <a:lnTo>
                    <a:pt x="4060680" y="1860035"/>
                  </a:lnTo>
                  <a:lnTo>
                    <a:pt x="4114319" y="1848144"/>
                  </a:lnTo>
                  <a:lnTo>
                    <a:pt x="4168233" y="1836469"/>
                  </a:lnTo>
                  <a:lnTo>
                    <a:pt x="4222419" y="1825011"/>
                  </a:lnTo>
                  <a:lnTo>
                    <a:pt x="4276879" y="1813770"/>
                  </a:lnTo>
                  <a:lnTo>
                    <a:pt x="4331613" y="1802746"/>
                  </a:lnTo>
                  <a:lnTo>
                    <a:pt x="4386619" y="1791938"/>
                  </a:lnTo>
                  <a:lnTo>
                    <a:pt x="4441899" y="1781347"/>
                  </a:lnTo>
                  <a:lnTo>
                    <a:pt x="4497453" y="1770973"/>
                  </a:lnTo>
                  <a:lnTo>
                    <a:pt x="4553280" y="1760816"/>
                  </a:lnTo>
                  <a:lnTo>
                    <a:pt x="4609380" y="1750875"/>
                  </a:lnTo>
                  <a:lnTo>
                    <a:pt x="4665754" y="1741152"/>
                  </a:lnTo>
                  <a:lnTo>
                    <a:pt x="4722401" y="1731645"/>
                  </a:lnTo>
                  <a:lnTo>
                    <a:pt x="4779321" y="1722355"/>
                  </a:lnTo>
                  <a:lnTo>
                    <a:pt x="4836515" y="1713281"/>
                  </a:lnTo>
                  <a:lnTo>
                    <a:pt x="4893982" y="1704425"/>
                  </a:lnTo>
                  <a:lnTo>
                    <a:pt x="4951722" y="1695785"/>
                  </a:lnTo>
                  <a:lnTo>
                    <a:pt x="5009736" y="1687362"/>
                  </a:lnTo>
                  <a:lnTo>
                    <a:pt x="5126584" y="1671166"/>
                  </a:lnTo>
                  <a:lnTo>
                    <a:pt x="5244526" y="1655837"/>
                  </a:lnTo>
                  <a:lnTo>
                    <a:pt x="5363560" y="1641375"/>
                  </a:lnTo>
                  <a:lnTo>
                    <a:pt x="5483689" y="1627780"/>
                  </a:lnTo>
                  <a:lnTo>
                    <a:pt x="5604911" y="1615053"/>
                  </a:lnTo>
                  <a:lnTo>
                    <a:pt x="5727226" y="1603192"/>
                  </a:lnTo>
                  <a:lnTo>
                    <a:pt x="5850635" y="1592199"/>
                  </a:lnTo>
                  <a:lnTo>
                    <a:pt x="5910453" y="2122932"/>
                  </a:lnTo>
                  <a:lnTo>
                    <a:pt x="6792467" y="849122"/>
                  </a:lnTo>
                  <a:lnTo>
                    <a:pt x="5671184" y="0"/>
                  </a:lnTo>
                  <a:close/>
                </a:path>
              </a:pathLst>
            </a:custGeom>
            <a:solidFill>
              <a:srgbClr val="4471C4"/>
            </a:solidFill>
          </p:spPr>
          <p:txBody>
            <a:bodyPr wrap="square" lIns="0" tIns="0" rIns="0" bIns="0" rtlCol="0"/>
            <a:lstStyle/>
            <a:p>
              <a:endParaRPr/>
            </a:p>
          </p:txBody>
        </p:sp>
        <p:pic>
          <p:nvPicPr>
            <p:cNvPr id="5" name="object 5"/>
            <p:cNvPicPr/>
            <p:nvPr/>
          </p:nvPicPr>
          <p:blipFill>
            <a:blip r:embed="rId2" cstate="print"/>
            <a:stretch>
              <a:fillRect/>
            </a:stretch>
          </p:blipFill>
          <p:spPr>
            <a:xfrm>
              <a:off x="2011679" y="2273808"/>
              <a:ext cx="1640586" cy="799338"/>
            </a:xfrm>
            <a:prstGeom prst="rect">
              <a:avLst/>
            </a:prstGeom>
          </p:spPr>
        </p:pic>
      </p:grpSp>
      <p:sp>
        <p:nvSpPr>
          <p:cNvPr id="6" name="object 6"/>
          <p:cNvSpPr txBox="1"/>
          <p:nvPr/>
        </p:nvSpPr>
        <p:spPr>
          <a:xfrm>
            <a:off x="866647" y="1979167"/>
            <a:ext cx="4431030" cy="835660"/>
          </a:xfrm>
          <a:prstGeom prst="rect">
            <a:avLst/>
          </a:prstGeom>
        </p:spPr>
        <p:txBody>
          <a:bodyPr vert="horz" wrap="square" lIns="0" tIns="12065" rIns="0" bIns="0" rtlCol="0">
            <a:spAutoFit/>
          </a:bodyPr>
          <a:lstStyle/>
          <a:p>
            <a:pPr marL="12700">
              <a:lnSpc>
                <a:spcPts val="3190"/>
              </a:lnSpc>
              <a:spcBef>
                <a:spcPts val="95"/>
              </a:spcBef>
            </a:pPr>
            <a:r>
              <a:rPr sz="2800" b="1" spc="-250" dirty="0">
                <a:latin typeface="Arial"/>
                <a:cs typeface="Arial"/>
              </a:rPr>
              <a:t>The</a:t>
            </a:r>
            <a:r>
              <a:rPr sz="2800" b="1" spc="-5" dirty="0">
                <a:latin typeface="Arial"/>
                <a:cs typeface="Arial"/>
              </a:rPr>
              <a:t> </a:t>
            </a:r>
            <a:r>
              <a:rPr sz="2800" b="1" spc="-145" dirty="0">
                <a:latin typeface="Arial"/>
                <a:cs typeface="Arial"/>
              </a:rPr>
              <a:t>pattern</a:t>
            </a:r>
            <a:r>
              <a:rPr sz="2800" b="1" spc="-40" dirty="0">
                <a:latin typeface="Arial"/>
                <a:cs typeface="Arial"/>
              </a:rPr>
              <a:t> </a:t>
            </a:r>
            <a:r>
              <a:rPr sz="2800" b="1" spc="-200" dirty="0">
                <a:latin typeface="Arial"/>
                <a:cs typeface="Arial"/>
              </a:rPr>
              <a:t>and</a:t>
            </a:r>
            <a:r>
              <a:rPr sz="2800" b="1" spc="-5" dirty="0">
                <a:latin typeface="Arial"/>
                <a:cs typeface="Arial"/>
              </a:rPr>
              <a:t> </a:t>
            </a:r>
            <a:r>
              <a:rPr sz="2800" b="1" spc="-190" dirty="0">
                <a:latin typeface="Arial"/>
                <a:cs typeface="Arial"/>
              </a:rPr>
              <a:t>intensity</a:t>
            </a:r>
            <a:r>
              <a:rPr sz="2800" b="1" spc="-10" dirty="0">
                <a:latin typeface="Arial"/>
                <a:cs typeface="Arial"/>
              </a:rPr>
              <a:t> </a:t>
            </a:r>
            <a:r>
              <a:rPr sz="2800" b="1" spc="-135" dirty="0">
                <a:latin typeface="Arial"/>
                <a:cs typeface="Arial"/>
              </a:rPr>
              <a:t>of</a:t>
            </a:r>
            <a:r>
              <a:rPr sz="2800" b="1" spc="15" dirty="0">
                <a:latin typeface="Arial"/>
                <a:cs typeface="Arial"/>
              </a:rPr>
              <a:t> </a:t>
            </a:r>
            <a:r>
              <a:rPr sz="2800" b="1" spc="-50" dirty="0">
                <a:latin typeface="Arial"/>
                <a:cs typeface="Arial"/>
              </a:rPr>
              <a:t>a</a:t>
            </a:r>
            <a:endParaRPr sz="2800">
              <a:latin typeface="Arial"/>
              <a:cs typeface="Arial"/>
            </a:endParaRPr>
          </a:p>
          <a:p>
            <a:pPr marL="12700">
              <a:lnSpc>
                <a:spcPts val="3190"/>
              </a:lnSpc>
            </a:pPr>
            <a:r>
              <a:rPr sz="2800" b="1" spc="-229" dirty="0">
                <a:latin typeface="Arial"/>
                <a:cs typeface="Arial"/>
              </a:rPr>
              <a:t>person’s</a:t>
            </a:r>
            <a:r>
              <a:rPr sz="2800" b="1" spc="20" dirty="0">
                <a:latin typeface="Arial"/>
                <a:cs typeface="Arial"/>
              </a:rPr>
              <a:t> </a:t>
            </a:r>
            <a:r>
              <a:rPr sz="2800" b="1" spc="-190" dirty="0">
                <a:latin typeface="Arial"/>
                <a:cs typeface="Arial"/>
              </a:rPr>
              <a:t>support</a:t>
            </a:r>
            <a:r>
              <a:rPr sz="2800" b="1" spc="30" dirty="0">
                <a:latin typeface="Arial"/>
                <a:cs typeface="Arial"/>
              </a:rPr>
              <a:t> </a:t>
            </a:r>
            <a:r>
              <a:rPr sz="2800" b="1" spc="-20" dirty="0">
                <a:latin typeface="Arial"/>
                <a:cs typeface="Arial"/>
              </a:rPr>
              <a:t>needs</a:t>
            </a:r>
            <a:endParaRPr sz="2800">
              <a:latin typeface="Arial"/>
              <a:cs typeface="Arial"/>
            </a:endParaRPr>
          </a:p>
        </p:txBody>
      </p:sp>
      <p:grpSp>
        <p:nvGrpSpPr>
          <p:cNvPr id="7" name="object 7"/>
          <p:cNvGrpSpPr/>
          <p:nvPr/>
        </p:nvGrpSpPr>
        <p:grpSpPr>
          <a:xfrm>
            <a:off x="4858511" y="4518659"/>
            <a:ext cx="6590665" cy="1055370"/>
            <a:chOff x="4858511" y="4518659"/>
            <a:chExt cx="6590665" cy="1055370"/>
          </a:xfrm>
        </p:grpSpPr>
        <p:pic>
          <p:nvPicPr>
            <p:cNvPr id="8" name="object 8"/>
            <p:cNvPicPr/>
            <p:nvPr/>
          </p:nvPicPr>
          <p:blipFill>
            <a:blip r:embed="rId3" cstate="print"/>
            <a:stretch>
              <a:fillRect/>
            </a:stretch>
          </p:blipFill>
          <p:spPr>
            <a:xfrm>
              <a:off x="4858511" y="4518659"/>
              <a:ext cx="3469386" cy="689609"/>
            </a:xfrm>
            <a:prstGeom prst="rect">
              <a:avLst/>
            </a:prstGeom>
          </p:spPr>
        </p:pic>
        <p:pic>
          <p:nvPicPr>
            <p:cNvPr id="9" name="object 9"/>
            <p:cNvPicPr/>
            <p:nvPr/>
          </p:nvPicPr>
          <p:blipFill>
            <a:blip r:embed="rId4" cstate="print"/>
            <a:stretch>
              <a:fillRect/>
            </a:stretch>
          </p:blipFill>
          <p:spPr>
            <a:xfrm>
              <a:off x="7912607" y="4518659"/>
              <a:ext cx="517410" cy="689609"/>
            </a:xfrm>
            <a:prstGeom prst="rect">
              <a:avLst/>
            </a:prstGeom>
          </p:spPr>
        </p:pic>
        <p:pic>
          <p:nvPicPr>
            <p:cNvPr id="10" name="object 10"/>
            <p:cNvPicPr/>
            <p:nvPr/>
          </p:nvPicPr>
          <p:blipFill>
            <a:blip r:embed="rId5" cstate="print"/>
            <a:stretch>
              <a:fillRect/>
            </a:stretch>
          </p:blipFill>
          <p:spPr>
            <a:xfrm>
              <a:off x="8014716" y="4518659"/>
              <a:ext cx="881633" cy="689609"/>
            </a:xfrm>
            <a:prstGeom prst="rect">
              <a:avLst/>
            </a:prstGeom>
          </p:spPr>
        </p:pic>
        <p:pic>
          <p:nvPicPr>
            <p:cNvPr id="11" name="object 11"/>
            <p:cNvPicPr/>
            <p:nvPr/>
          </p:nvPicPr>
          <p:blipFill>
            <a:blip r:embed="rId6" cstate="print"/>
            <a:stretch>
              <a:fillRect/>
            </a:stretch>
          </p:blipFill>
          <p:spPr>
            <a:xfrm>
              <a:off x="8542020" y="4553699"/>
              <a:ext cx="515861" cy="476262"/>
            </a:xfrm>
            <a:prstGeom prst="rect">
              <a:avLst/>
            </a:prstGeom>
          </p:spPr>
        </p:pic>
        <p:pic>
          <p:nvPicPr>
            <p:cNvPr id="12" name="object 12"/>
            <p:cNvPicPr/>
            <p:nvPr/>
          </p:nvPicPr>
          <p:blipFill>
            <a:blip r:embed="rId7" cstate="print"/>
            <a:stretch>
              <a:fillRect/>
            </a:stretch>
          </p:blipFill>
          <p:spPr>
            <a:xfrm>
              <a:off x="8795003" y="4518659"/>
              <a:ext cx="2654046" cy="689609"/>
            </a:xfrm>
            <a:prstGeom prst="rect">
              <a:avLst/>
            </a:prstGeom>
          </p:spPr>
        </p:pic>
        <p:pic>
          <p:nvPicPr>
            <p:cNvPr id="13" name="object 13"/>
            <p:cNvPicPr/>
            <p:nvPr/>
          </p:nvPicPr>
          <p:blipFill>
            <a:blip r:embed="rId8" cstate="print"/>
            <a:stretch>
              <a:fillRect/>
            </a:stretch>
          </p:blipFill>
          <p:spPr>
            <a:xfrm>
              <a:off x="4858511" y="4884419"/>
              <a:ext cx="4638294" cy="689609"/>
            </a:xfrm>
            <a:prstGeom prst="rect">
              <a:avLst/>
            </a:prstGeom>
          </p:spPr>
        </p:pic>
      </p:grpSp>
      <p:sp>
        <p:nvSpPr>
          <p:cNvPr id="14" name="object 14"/>
          <p:cNvSpPr txBox="1"/>
          <p:nvPr/>
        </p:nvSpPr>
        <p:spPr>
          <a:xfrm>
            <a:off x="5018278" y="4593158"/>
            <a:ext cx="6163945" cy="757555"/>
          </a:xfrm>
          <a:prstGeom prst="rect">
            <a:avLst/>
          </a:prstGeom>
        </p:spPr>
        <p:txBody>
          <a:bodyPr vert="horz" wrap="square" lIns="0" tIns="12700" rIns="0" bIns="0" rtlCol="0">
            <a:spAutoFit/>
          </a:bodyPr>
          <a:lstStyle/>
          <a:p>
            <a:pPr marL="38100">
              <a:lnSpc>
                <a:spcPct val="100000"/>
              </a:lnSpc>
              <a:spcBef>
                <a:spcPts val="100"/>
              </a:spcBef>
            </a:pPr>
            <a:r>
              <a:rPr sz="2400" spc="-135" dirty="0">
                <a:latin typeface="Microsoft Sans Serif"/>
                <a:cs typeface="Microsoft Sans Serif"/>
              </a:rPr>
              <a:t>Research</a:t>
            </a:r>
            <a:r>
              <a:rPr sz="2400" spc="-15" dirty="0">
                <a:latin typeface="Microsoft Sans Serif"/>
                <a:cs typeface="Microsoft Sans Serif"/>
              </a:rPr>
              <a:t> </a:t>
            </a:r>
            <a:r>
              <a:rPr sz="2400" spc="-65" dirty="0">
                <a:latin typeface="Microsoft Sans Serif"/>
                <a:cs typeface="Microsoft Sans Serif"/>
              </a:rPr>
              <a:t>shows</a:t>
            </a:r>
            <a:r>
              <a:rPr sz="2400" spc="5" dirty="0">
                <a:latin typeface="Microsoft Sans Serif"/>
                <a:cs typeface="Microsoft Sans Serif"/>
              </a:rPr>
              <a:t> </a:t>
            </a:r>
            <a:r>
              <a:rPr sz="2400" dirty="0">
                <a:latin typeface="Microsoft Sans Serif"/>
                <a:cs typeface="Microsoft Sans Serif"/>
              </a:rPr>
              <a:t>the</a:t>
            </a:r>
            <a:r>
              <a:rPr sz="2400" spc="-5" dirty="0">
                <a:latin typeface="Microsoft Sans Serif"/>
                <a:cs typeface="Microsoft Sans Serif"/>
              </a:rPr>
              <a:t> </a:t>
            </a:r>
            <a:r>
              <a:rPr sz="2400" spc="-200" dirty="0">
                <a:latin typeface="Microsoft Sans Serif"/>
                <a:cs typeface="Microsoft Sans Serif"/>
              </a:rPr>
              <a:t>SIS-</a:t>
            </a:r>
            <a:r>
              <a:rPr sz="2400" dirty="0">
                <a:latin typeface="Microsoft Sans Serif"/>
                <a:cs typeface="Microsoft Sans Serif"/>
              </a:rPr>
              <a:t>A 2</a:t>
            </a:r>
            <a:r>
              <a:rPr sz="2400" baseline="24305" dirty="0">
                <a:latin typeface="Microsoft Sans Serif"/>
                <a:cs typeface="Microsoft Sans Serif"/>
              </a:rPr>
              <a:t>nd</a:t>
            </a:r>
            <a:r>
              <a:rPr sz="2400" spc="322" baseline="24305" dirty="0">
                <a:latin typeface="Microsoft Sans Serif"/>
                <a:cs typeface="Microsoft Sans Serif"/>
              </a:rPr>
              <a:t> </a:t>
            </a:r>
            <a:r>
              <a:rPr sz="2400" spc="-85" dirty="0">
                <a:latin typeface="Microsoft Sans Serif"/>
                <a:cs typeface="Microsoft Sans Serif"/>
              </a:rPr>
              <a:t>Ed</a:t>
            </a:r>
            <a:r>
              <a:rPr sz="2400" spc="5" dirty="0">
                <a:latin typeface="Microsoft Sans Serif"/>
                <a:cs typeface="Microsoft Sans Serif"/>
              </a:rPr>
              <a:t> </a:t>
            </a:r>
            <a:r>
              <a:rPr sz="2400" spc="-55" dirty="0">
                <a:latin typeface="Microsoft Sans Serif"/>
                <a:cs typeface="Microsoft Sans Serif"/>
              </a:rPr>
              <a:t>accomplishes</a:t>
            </a:r>
            <a:endParaRPr sz="2400">
              <a:latin typeface="Microsoft Sans Serif"/>
              <a:cs typeface="Microsoft Sans Serif"/>
            </a:endParaRPr>
          </a:p>
          <a:p>
            <a:pPr marL="38100">
              <a:lnSpc>
                <a:spcPct val="100000"/>
              </a:lnSpc>
              <a:spcBef>
                <a:spcPts val="5"/>
              </a:spcBef>
            </a:pPr>
            <a:r>
              <a:rPr sz="2400" dirty="0">
                <a:latin typeface="Microsoft Sans Serif"/>
                <a:cs typeface="Microsoft Sans Serif"/>
              </a:rPr>
              <a:t>this</a:t>
            </a:r>
            <a:r>
              <a:rPr sz="2400" spc="-20" dirty="0">
                <a:latin typeface="Microsoft Sans Serif"/>
                <a:cs typeface="Microsoft Sans Serif"/>
              </a:rPr>
              <a:t> </a:t>
            </a:r>
            <a:r>
              <a:rPr sz="2400" dirty="0">
                <a:latin typeface="Microsoft Sans Serif"/>
                <a:cs typeface="Microsoft Sans Serif"/>
              </a:rPr>
              <a:t>both</a:t>
            </a:r>
            <a:r>
              <a:rPr sz="2400" spc="-30" dirty="0">
                <a:latin typeface="Microsoft Sans Serif"/>
                <a:cs typeface="Microsoft Sans Serif"/>
              </a:rPr>
              <a:t> </a:t>
            </a:r>
            <a:r>
              <a:rPr sz="2400" spc="-20" dirty="0">
                <a:latin typeface="Microsoft Sans Serif"/>
                <a:cs typeface="Microsoft Sans Serif"/>
              </a:rPr>
              <a:t>reliably</a:t>
            </a:r>
            <a:r>
              <a:rPr sz="2400" spc="-30" dirty="0">
                <a:latin typeface="Microsoft Sans Serif"/>
                <a:cs typeface="Microsoft Sans Serif"/>
              </a:rPr>
              <a:t> </a:t>
            </a:r>
            <a:r>
              <a:rPr sz="2400" dirty="0">
                <a:latin typeface="Microsoft Sans Serif"/>
                <a:cs typeface="Microsoft Sans Serif"/>
              </a:rPr>
              <a:t>and</a:t>
            </a:r>
            <a:r>
              <a:rPr sz="2400" spc="-25" dirty="0">
                <a:latin typeface="Microsoft Sans Serif"/>
                <a:cs typeface="Microsoft Sans Serif"/>
              </a:rPr>
              <a:t> </a:t>
            </a:r>
            <a:r>
              <a:rPr sz="2400" spc="-10" dirty="0">
                <a:latin typeface="Microsoft Sans Serif"/>
                <a:cs typeface="Microsoft Sans Serif"/>
              </a:rPr>
              <a:t>accurately.</a:t>
            </a:r>
            <a:endParaRPr sz="2400">
              <a:latin typeface="Microsoft Sans Serif"/>
              <a:cs typeface="Microsoft Sans Serif"/>
            </a:endParaRPr>
          </a:p>
        </p:txBody>
      </p:sp>
      <p:grpSp>
        <p:nvGrpSpPr>
          <p:cNvPr id="15" name="object 15"/>
          <p:cNvGrpSpPr/>
          <p:nvPr/>
        </p:nvGrpSpPr>
        <p:grpSpPr>
          <a:xfrm>
            <a:off x="-6350" y="2261603"/>
            <a:ext cx="12204700" cy="4603115"/>
            <a:chOff x="-6350" y="2261603"/>
            <a:chExt cx="12204700" cy="4603115"/>
          </a:xfrm>
        </p:grpSpPr>
        <p:pic>
          <p:nvPicPr>
            <p:cNvPr id="16" name="object 16"/>
            <p:cNvPicPr/>
            <p:nvPr/>
          </p:nvPicPr>
          <p:blipFill>
            <a:blip r:embed="rId9" cstate="print"/>
            <a:stretch>
              <a:fillRect/>
            </a:stretch>
          </p:blipFill>
          <p:spPr>
            <a:xfrm>
              <a:off x="9648443" y="2261603"/>
              <a:ext cx="2221229" cy="493026"/>
            </a:xfrm>
            <a:prstGeom prst="rect">
              <a:avLst/>
            </a:prstGeom>
          </p:spPr>
        </p:pic>
        <p:sp>
          <p:nvSpPr>
            <p:cNvPr id="17" name="object 17"/>
            <p:cNvSpPr/>
            <p:nvPr/>
          </p:nvSpPr>
          <p:spPr>
            <a:xfrm>
              <a:off x="0" y="5958839"/>
              <a:ext cx="12192000" cy="899160"/>
            </a:xfrm>
            <a:custGeom>
              <a:avLst/>
              <a:gdLst/>
              <a:ahLst/>
              <a:cxnLst/>
              <a:rect l="l" t="t" r="r" b="b"/>
              <a:pathLst>
                <a:path w="12192000" h="899159">
                  <a:moveTo>
                    <a:pt x="12192000" y="0"/>
                  </a:moveTo>
                  <a:lnTo>
                    <a:pt x="0" y="0"/>
                  </a:lnTo>
                  <a:lnTo>
                    <a:pt x="0" y="899160"/>
                  </a:lnTo>
                  <a:lnTo>
                    <a:pt x="12192000" y="899160"/>
                  </a:lnTo>
                  <a:lnTo>
                    <a:pt x="12192000" y="0"/>
                  </a:lnTo>
                  <a:close/>
                </a:path>
              </a:pathLst>
            </a:custGeom>
            <a:solidFill>
              <a:srgbClr val="4471C4"/>
            </a:solidFill>
          </p:spPr>
          <p:txBody>
            <a:bodyPr wrap="square" lIns="0" tIns="0" rIns="0" bIns="0" rtlCol="0"/>
            <a:lstStyle/>
            <a:p>
              <a:endParaRPr/>
            </a:p>
          </p:txBody>
        </p:sp>
        <p:sp>
          <p:nvSpPr>
            <p:cNvPr id="18" name="object 18"/>
            <p:cNvSpPr/>
            <p:nvPr/>
          </p:nvSpPr>
          <p:spPr>
            <a:xfrm>
              <a:off x="0" y="5958839"/>
              <a:ext cx="12192000" cy="899160"/>
            </a:xfrm>
            <a:custGeom>
              <a:avLst/>
              <a:gdLst/>
              <a:ahLst/>
              <a:cxnLst/>
              <a:rect l="l" t="t" r="r" b="b"/>
              <a:pathLst>
                <a:path w="12192000" h="899159">
                  <a:moveTo>
                    <a:pt x="0" y="899160"/>
                  </a:moveTo>
                  <a:lnTo>
                    <a:pt x="12192000" y="899160"/>
                  </a:lnTo>
                  <a:lnTo>
                    <a:pt x="12192000" y="0"/>
                  </a:lnTo>
                  <a:lnTo>
                    <a:pt x="0" y="0"/>
                  </a:lnTo>
                  <a:lnTo>
                    <a:pt x="0" y="899160"/>
                  </a:lnTo>
                  <a:close/>
                </a:path>
              </a:pathLst>
            </a:custGeom>
            <a:ln w="12700">
              <a:solidFill>
                <a:srgbClr val="2E528F"/>
              </a:solidFill>
            </a:ln>
          </p:spPr>
          <p:txBody>
            <a:bodyPr wrap="square" lIns="0" tIns="0" rIns="0" bIns="0" rtlCol="0"/>
            <a:lstStyle/>
            <a:p>
              <a:endParaRPr/>
            </a:p>
          </p:txBody>
        </p:sp>
        <p:pic>
          <p:nvPicPr>
            <p:cNvPr id="19" name="object 19"/>
            <p:cNvPicPr/>
            <p:nvPr/>
          </p:nvPicPr>
          <p:blipFill>
            <a:blip r:embed="rId10" cstate="print"/>
            <a:stretch>
              <a:fillRect/>
            </a:stretch>
          </p:blipFill>
          <p:spPr>
            <a:xfrm>
              <a:off x="10408919" y="6175245"/>
              <a:ext cx="1544574" cy="576859"/>
            </a:xfrm>
            <a:prstGeom prst="rect">
              <a:avLst/>
            </a:prstGeom>
          </p:spPr>
        </p:pic>
        <p:pic>
          <p:nvPicPr>
            <p:cNvPr id="20" name="object 20"/>
            <p:cNvPicPr/>
            <p:nvPr/>
          </p:nvPicPr>
          <p:blipFill>
            <a:blip r:embed="rId11" cstate="print"/>
            <a:stretch>
              <a:fillRect/>
            </a:stretch>
          </p:blipFill>
          <p:spPr>
            <a:xfrm>
              <a:off x="185928" y="6077713"/>
              <a:ext cx="1332738" cy="674382"/>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68122" rIns="0" bIns="0" rtlCol="0">
            <a:spAutoFit/>
          </a:bodyPr>
          <a:lstStyle/>
          <a:p>
            <a:pPr marL="186690">
              <a:lnSpc>
                <a:spcPct val="100000"/>
              </a:lnSpc>
              <a:spcBef>
                <a:spcPts val="105"/>
              </a:spcBef>
            </a:pPr>
            <a:r>
              <a:rPr sz="4400" b="1" spc="60" dirty="0">
                <a:solidFill>
                  <a:srgbClr val="4471C4"/>
                </a:solidFill>
                <a:latin typeface="Bookman Old Style"/>
                <a:cs typeface="Bookman Old Style"/>
              </a:rPr>
              <a:t>What</a:t>
            </a:r>
            <a:r>
              <a:rPr sz="4400" b="1" spc="-200" dirty="0">
                <a:solidFill>
                  <a:srgbClr val="4471C4"/>
                </a:solidFill>
                <a:latin typeface="Bookman Old Style"/>
                <a:cs typeface="Bookman Old Style"/>
              </a:rPr>
              <a:t> </a:t>
            </a:r>
            <a:r>
              <a:rPr sz="4400" b="1" dirty="0">
                <a:solidFill>
                  <a:srgbClr val="4471C4"/>
                </a:solidFill>
                <a:latin typeface="Bookman Old Style"/>
                <a:cs typeface="Bookman Old Style"/>
              </a:rPr>
              <a:t>are</a:t>
            </a:r>
            <a:r>
              <a:rPr sz="4400" b="1" spc="-185" dirty="0">
                <a:solidFill>
                  <a:srgbClr val="4471C4"/>
                </a:solidFill>
                <a:latin typeface="Bookman Old Style"/>
                <a:cs typeface="Bookman Old Style"/>
              </a:rPr>
              <a:t> </a:t>
            </a:r>
            <a:r>
              <a:rPr sz="4400" b="1" spc="-110" dirty="0">
                <a:solidFill>
                  <a:srgbClr val="4471C4"/>
                </a:solidFill>
                <a:latin typeface="Bookman Old Style"/>
                <a:cs typeface="Bookman Old Style"/>
              </a:rPr>
              <a:t>Supports?</a:t>
            </a:r>
            <a:endParaRPr sz="4400">
              <a:latin typeface="Bookman Old Style"/>
              <a:cs typeface="Bookman Old Style"/>
            </a:endParaRPr>
          </a:p>
        </p:txBody>
      </p:sp>
      <p:grpSp>
        <p:nvGrpSpPr>
          <p:cNvPr id="3" name="object 3"/>
          <p:cNvGrpSpPr/>
          <p:nvPr/>
        </p:nvGrpSpPr>
        <p:grpSpPr>
          <a:xfrm>
            <a:off x="2467355" y="1845564"/>
            <a:ext cx="6792595" cy="4246245"/>
            <a:chOff x="2467355" y="1845564"/>
            <a:chExt cx="6792595" cy="4246245"/>
          </a:xfrm>
        </p:grpSpPr>
        <p:sp>
          <p:nvSpPr>
            <p:cNvPr id="4" name="object 4"/>
            <p:cNvSpPr/>
            <p:nvPr/>
          </p:nvSpPr>
          <p:spPr>
            <a:xfrm>
              <a:off x="2467355" y="1845564"/>
              <a:ext cx="6792595" cy="4246245"/>
            </a:xfrm>
            <a:custGeom>
              <a:avLst/>
              <a:gdLst/>
              <a:ahLst/>
              <a:cxnLst/>
              <a:rect l="l" t="t" r="r" b="b"/>
              <a:pathLst>
                <a:path w="6792595" h="4246245">
                  <a:moveTo>
                    <a:pt x="5671185" y="0"/>
                  </a:moveTo>
                  <a:lnTo>
                    <a:pt x="5731002" y="530733"/>
                  </a:lnTo>
                  <a:lnTo>
                    <a:pt x="5605656" y="555330"/>
                  </a:lnTo>
                  <a:lnTo>
                    <a:pt x="5481611" y="580659"/>
                  </a:lnTo>
                  <a:lnTo>
                    <a:pt x="5358868" y="606717"/>
                  </a:lnTo>
                  <a:lnTo>
                    <a:pt x="5237425" y="633506"/>
                  </a:lnTo>
                  <a:lnTo>
                    <a:pt x="5117284" y="661026"/>
                  </a:lnTo>
                  <a:lnTo>
                    <a:pt x="4998444" y="689276"/>
                  </a:lnTo>
                  <a:lnTo>
                    <a:pt x="4939512" y="703674"/>
                  </a:lnTo>
                  <a:lnTo>
                    <a:pt x="4880905" y="718256"/>
                  </a:lnTo>
                  <a:lnTo>
                    <a:pt x="4822623" y="733020"/>
                  </a:lnTo>
                  <a:lnTo>
                    <a:pt x="4764667" y="747966"/>
                  </a:lnTo>
                  <a:lnTo>
                    <a:pt x="4707035" y="763096"/>
                  </a:lnTo>
                  <a:lnTo>
                    <a:pt x="4649730" y="778407"/>
                  </a:lnTo>
                  <a:lnTo>
                    <a:pt x="4592749" y="793902"/>
                  </a:lnTo>
                  <a:lnTo>
                    <a:pt x="4536094" y="809579"/>
                  </a:lnTo>
                  <a:lnTo>
                    <a:pt x="4479763" y="825439"/>
                  </a:lnTo>
                  <a:lnTo>
                    <a:pt x="4423759" y="841481"/>
                  </a:lnTo>
                  <a:lnTo>
                    <a:pt x="4368079" y="857706"/>
                  </a:lnTo>
                  <a:lnTo>
                    <a:pt x="4312725" y="874113"/>
                  </a:lnTo>
                  <a:lnTo>
                    <a:pt x="4257696" y="890703"/>
                  </a:lnTo>
                  <a:lnTo>
                    <a:pt x="4202992" y="907476"/>
                  </a:lnTo>
                  <a:lnTo>
                    <a:pt x="4148614" y="924431"/>
                  </a:lnTo>
                  <a:lnTo>
                    <a:pt x="4094561" y="941569"/>
                  </a:lnTo>
                  <a:lnTo>
                    <a:pt x="4040833" y="958889"/>
                  </a:lnTo>
                  <a:lnTo>
                    <a:pt x="3987430" y="976392"/>
                  </a:lnTo>
                  <a:lnTo>
                    <a:pt x="3934353" y="994078"/>
                  </a:lnTo>
                  <a:lnTo>
                    <a:pt x="3881600" y="1011946"/>
                  </a:lnTo>
                  <a:lnTo>
                    <a:pt x="3829174" y="1029997"/>
                  </a:lnTo>
                  <a:lnTo>
                    <a:pt x="3777072" y="1048230"/>
                  </a:lnTo>
                  <a:lnTo>
                    <a:pt x="3725296" y="1066646"/>
                  </a:lnTo>
                  <a:lnTo>
                    <a:pt x="3673845" y="1085245"/>
                  </a:lnTo>
                  <a:lnTo>
                    <a:pt x="3622719" y="1104026"/>
                  </a:lnTo>
                  <a:lnTo>
                    <a:pt x="3571918" y="1122990"/>
                  </a:lnTo>
                  <a:lnTo>
                    <a:pt x="3521443" y="1142136"/>
                  </a:lnTo>
                  <a:lnTo>
                    <a:pt x="3471293" y="1161465"/>
                  </a:lnTo>
                  <a:lnTo>
                    <a:pt x="3421469" y="1180977"/>
                  </a:lnTo>
                  <a:lnTo>
                    <a:pt x="3371969" y="1200671"/>
                  </a:lnTo>
                  <a:lnTo>
                    <a:pt x="3322795" y="1220548"/>
                  </a:lnTo>
                  <a:lnTo>
                    <a:pt x="3273946" y="1240607"/>
                  </a:lnTo>
                  <a:lnTo>
                    <a:pt x="3225423" y="1260849"/>
                  </a:lnTo>
                  <a:lnTo>
                    <a:pt x="3177224" y="1281274"/>
                  </a:lnTo>
                  <a:lnTo>
                    <a:pt x="3129351" y="1301881"/>
                  </a:lnTo>
                  <a:lnTo>
                    <a:pt x="3081803" y="1322671"/>
                  </a:lnTo>
                  <a:lnTo>
                    <a:pt x="3034581" y="1343643"/>
                  </a:lnTo>
                  <a:lnTo>
                    <a:pt x="2987684" y="1364798"/>
                  </a:lnTo>
                  <a:lnTo>
                    <a:pt x="2941112" y="1386136"/>
                  </a:lnTo>
                  <a:lnTo>
                    <a:pt x="2894865" y="1407656"/>
                  </a:lnTo>
                  <a:lnTo>
                    <a:pt x="2848943" y="1429359"/>
                  </a:lnTo>
                  <a:lnTo>
                    <a:pt x="2803347" y="1451244"/>
                  </a:lnTo>
                  <a:lnTo>
                    <a:pt x="2758076" y="1473312"/>
                  </a:lnTo>
                  <a:lnTo>
                    <a:pt x="2713131" y="1495563"/>
                  </a:lnTo>
                  <a:lnTo>
                    <a:pt x="2668510" y="1517996"/>
                  </a:lnTo>
                  <a:lnTo>
                    <a:pt x="2624215" y="1540612"/>
                  </a:lnTo>
                  <a:lnTo>
                    <a:pt x="2580245" y="1563410"/>
                  </a:lnTo>
                  <a:lnTo>
                    <a:pt x="2536601" y="1586391"/>
                  </a:lnTo>
                  <a:lnTo>
                    <a:pt x="2493281" y="1609555"/>
                  </a:lnTo>
                  <a:lnTo>
                    <a:pt x="2450287" y="1632901"/>
                  </a:lnTo>
                  <a:lnTo>
                    <a:pt x="2407619" y="1656430"/>
                  </a:lnTo>
                  <a:lnTo>
                    <a:pt x="2365275" y="1680141"/>
                  </a:lnTo>
                  <a:lnTo>
                    <a:pt x="2323257" y="1704035"/>
                  </a:lnTo>
                  <a:lnTo>
                    <a:pt x="2281564" y="1728112"/>
                  </a:lnTo>
                  <a:lnTo>
                    <a:pt x="2240196" y="1752371"/>
                  </a:lnTo>
                  <a:lnTo>
                    <a:pt x="2199154" y="1776813"/>
                  </a:lnTo>
                  <a:lnTo>
                    <a:pt x="2158437" y="1801437"/>
                  </a:lnTo>
                  <a:lnTo>
                    <a:pt x="2118045" y="1826244"/>
                  </a:lnTo>
                  <a:lnTo>
                    <a:pt x="2077978" y="1851234"/>
                  </a:lnTo>
                  <a:lnTo>
                    <a:pt x="2038237" y="1876406"/>
                  </a:lnTo>
                  <a:lnTo>
                    <a:pt x="1998821" y="1901761"/>
                  </a:lnTo>
                  <a:lnTo>
                    <a:pt x="1959730" y="1927298"/>
                  </a:lnTo>
                  <a:lnTo>
                    <a:pt x="1920964" y="1953018"/>
                  </a:lnTo>
                  <a:lnTo>
                    <a:pt x="1882524" y="1978921"/>
                  </a:lnTo>
                  <a:lnTo>
                    <a:pt x="1844409" y="2005006"/>
                  </a:lnTo>
                  <a:lnTo>
                    <a:pt x="1806619" y="2031274"/>
                  </a:lnTo>
                  <a:lnTo>
                    <a:pt x="1769155" y="2057724"/>
                  </a:lnTo>
                  <a:lnTo>
                    <a:pt x="1732016" y="2084357"/>
                  </a:lnTo>
                  <a:lnTo>
                    <a:pt x="1695202" y="2111173"/>
                  </a:lnTo>
                  <a:lnTo>
                    <a:pt x="1658713" y="2138171"/>
                  </a:lnTo>
                  <a:lnTo>
                    <a:pt x="1622550" y="2165352"/>
                  </a:lnTo>
                  <a:lnTo>
                    <a:pt x="1586712" y="2192715"/>
                  </a:lnTo>
                  <a:lnTo>
                    <a:pt x="1551199" y="2220261"/>
                  </a:lnTo>
                  <a:lnTo>
                    <a:pt x="1516011" y="2247990"/>
                  </a:lnTo>
                  <a:lnTo>
                    <a:pt x="1481149" y="2275901"/>
                  </a:lnTo>
                  <a:lnTo>
                    <a:pt x="1446612" y="2303995"/>
                  </a:lnTo>
                  <a:lnTo>
                    <a:pt x="1412400" y="2332271"/>
                  </a:lnTo>
                  <a:lnTo>
                    <a:pt x="1378514" y="2360730"/>
                  </a:lnTo>
                  <a:lnTo>
                    <a:pt x="1344952" y="2389372"/>
                  </a:lnTo>
                  <a:lnTo>
                    <a:pt x="1311717" y="2418196"/>
                  </a:lnTo>
                  <a:lnTo>
                    <a:pt x="1278806" y="2447203"/>
                  </a:lnTo>
                  <a:lnTo>
                    <a:pt x="1246220" y="2476392"/>
                  </a:lnTo>
                  <a:lnTo>
                    <a:pt x="1213960" y="2505764"/>
                  </a:lnTo>
                  <a:lnTo>
                    <a:pt x="1182025" y="2535319"/>
                  </a:lnTo>
                  <a:lnTo>
                    <a:pt x="1150416" y="2565056"/>
                  </a:lnTo>
                  <a:lnTo>
                    <a:pt x="1119131" y="2594976"/>
                  </a:lnTo>
                  <a:lnTo>
                    <a:pt x="1088172" y="2625078"/>
                  </a:lnTo>
                  <a:lnTo>
                    <a:pt x="1057539" y="2655363"/>
                  </a:lnTo>
                  <a:lnTo>
                    <a:pt x="1027230" y="2685831"/>
                  </a:lnTo>
                  <a:lnTo>
                    <a:pt x="997247" y="2716481"/>
                  </a:lnTo>
                  <a:lnTo>
                    <a:pt x="967589" y="2747314"/>
                  </a:lnTo>
                  <a:lnTo>
                    <a:pt x="938256" y="2778329"/>
                  </a:lnTo>
                  <a:lnTo>
                    <a:pt x="909249" y="2809527"/>
                  </a:lnTo>
                  <a:lnTo>
                    <a:pt x="880566" y="2840908"/>
                  </a:lnTo>
                  <a:lnTo>
                    <a:pt x="852209" y="2872471"/>
                  </a:lnTo>
                  <a:lnTo>
                    <a:pt x="824178" y="2904217"/>
                  </a:lnTo>
                  <a:lnTo>
                    <a:pt x="796471" y="2936145"/>
                  </a:lnTo>
                  <a:lnTo>
                    <a:pt x="769090" y="2968256"/>
                  </a:lnTo>
                  <a:lnTo>
                    <a:pt x="742034" y="3000550"/>
                  </a:lnTo>
                  <a:lnTo>
                    <a:pt x="715304" y="3033026"/>
                  </a:lnTo>
                  <a:lnTo>
                    <a:pt x="688899" y="3065685"/>
                  </a:lnTo>
                  <a:lnTo>
                    <a:pt x="662819" y="3098526"/>
                  </a:lnTo>
                  <a:lnTo>
                    <a:pt x="637064" y="3131550"/>
                  </a:lnTo>
                  <a:lnTo>
                    <a:pt x="611634" y="3164757"/>
                  </a:lnTo>
                  <a:lnTo>
                    <a:pt x="586530" y="3198146"/>
                  </a:lnTo>
                  <a:lnTo>
                    <a:pt x="561751" y="3231718"/>
                  </a:lnTo>
                  <a:lnTo>
                    <a:pt x="537297" y="3265472"/>
                  </a:lnTo>
                  <a:lnTo>
                    <a:pt x="513169" y="3299409"/>
                  </a:lnTo>
                  <a:lnTo>
                    <a:pt x="489366" y="3333529"/>
                  </a:lnTo>
                  <a:lnTo>
                    <a:pt x="465888" y="3367831"/>
                  </a:lnTo>
                  <a:lnTo>
                    <a:pt x="442735" y="3402316"/>
                  </a:lnTo>
                  <a:lnTo>
                    <a:pt x="419908" y="3436983"/>
                  </a:lnTo>
                  <a:lnTo>
                    <a:pt x="397406" y="3471833"/>
                  </a:lnTo>
                  <a:lnTo>
                    <a:pt x="375229" y="3506866"/>
                  </a:lnTo>
                  <a:lnTo>
                    <a:pt x="353378" y="3542081"/>
                  </a:lnTo>
                  <a:lnTo>
                    <a:pt x="331851" y="3577479"/>
                  </a:lnTo>
                  <a:lnTo>
                    <a:pt x="310650" y="3613059"/>
                  </a:lnTo>
                  <a:lnTo>
                    <a:pt x="289775" y="3648822"/>
                  </a:lnTo>
                  <a:lnTo>
                    <a:pt x="269224" y="3684768"/>
                  </a:lnTo>
                  <a:lnTo>
                    <a:pt x="248999" y="3720896"/>
                  </a:lnTo>
                  <a:lnTo>
                    <a:pt x="229099" y="3757207"/>
                  </a:lnTo>
                  <a:lnTo>
                    <a:pt x="209524" y="3793700"/>
                  </a:lnTo>
                  <a:lnTo>
                    <a:pt x="190275" y="3830376"/>
                  </a:lnTo>
                  <a:lnTo>
                    <a:pt x="171351" y="3867235"/>
                  </a:lnTo>
                  <a:lnTo>
                    <a:pt x="152752" y="3904276"/>
                  </a:lnTo>
                  <a:lnTo>
                    <a:pt x="134478" y="3941500"/>
                  </a:lnTo>
                  <a:lnTo>
                    <a:pt x="116530" y="3978906"/>
                  </a:lnTo>
                  <a:lnTo>
                    <a:pt x="98907" y="4016495"/>
                  </a:lnTo>
                  <a:lnTo>
                    <a:pt x="81609" y="4054267"/>
                  </a:lnTo>
                  <a:lnTo>
                    <a:pt x="64637" y="4092221"/>
                  </a:lnTo>
                  <a:lnTo>
                    <a:pt x="47990" y="4130358"/>
                  </a:lnTo>
                  <a:lnTo>
                    <a:pt x="31668" y="4168677"/>
                  </a:lnTo>
                  <a:lnTo>
                    <a:pt x="15671" y="4207179"/>
                  </a:lnTo>
                  <a:lnTo>
                    <a:pt x="0" y="4245864"/>
                  </a:lnTo>
                  <a:lnTo>
                    <a:pt x="25481" y="4211645"/>
                  </a:lnTo>
                  <a:lnTo>
                    <a:pt x="51236" y="4177643"/>
                  </a:lnTo>
                  <a:lnTo>
                    <a:pt x="77265" y="4143858"/>
                  </a:lnTo>
                  <a:lnTo>
                    <a:pt x="103567" y="4110290"/>
                  </a:lnTo>
                  <a:lnTo>
                    <a:pt x="130142" y="4076938"/>
                  </a:lnTo>
                  <a:lnTo>
                    <a:pt x="156991" y="4043804"/>
                  </a:lnTo>
                  <a:lnTo>
                    <a:pt x="184113" y="4010886"/>
                  </a:lnTo>
                  <a:lnTo>
                    <a:pt x="211508" y="3978184"/>
                  </a:lnTo>
                  <a:lnTo>
                    <a:pt x="239177" y="3945700"/>
                  </a:lnTo>
                  <a:lnTo>
                    <a:pt x="267119" y="3913432"/>
                  </a:lnTo>
                  <a:lnTo>
                    <a:pt x="295334" y="3881381"/>
                  </a:lnTo>
                  <a:lnTo>
                    <a:pt x="323823" y="3849547"/>
                  </a:lnTo>
                  <a:lnTo>
                    <a:pt x="352585" y="3817930"/>
                  </a:lnTo>
                  <a:lnTo>
                    <a:pt x="381621" y="3786529"/>
                  </a:lnTo>
                  <a:lnTo>
                    <a:pt x="410930" y="3755346"/>
                  </a:lnTo>
                  <a:lnTo>
                    <a:pt x="440513" y="3724378"/>
                  </a:lnTo>
                  <a:lnTo>
                    <a:pt x="470368" y="3693628"/>
                  </a:lnTo>
                  <a:lnTo>
                    <a:pt x="500498" y="3663095"/>
                  </a:lnTo>
                  <a:lnTo>
                    <a:pt x="530900" y="3632778"/>
                  </a:lnTo>
                  <a:lnTo>
                    <a:pt x="561576" y="3602678"/>
                  </a:lnTo>
                  <a:lnTo>
                    <a:pt x="592525" y="3572795"/>
                  </a:lnTo>
                  <a:lnTo>
                    <a:pt x="623748" y="3543128"/>
                  </a:lnTo>
                  <a:lnTo>
                    <a:pt x="655244" y="3513679"/>
                  </a:lnTo>
                  <a:lnTo>
                    <a:pt x="687014" y="3484446"/>
                  </a:lnTo>
                  <a:lnTo>
                    <a:pt x="719056" y="3455430"/>
                  </a:lnTo>
                  <a:lnTo>
                    <a:pt x="751373" y="3426630"/>
                  </a:lnTo>
                  <a:lnTo>
                    <a:pt x="783962" y="3398048"/>
                  </a:lnTo>
                  <a:lnTo>
                    <a:pt x="816825" y="3369682"/>
                  </a:lnTo>
                  <a:lnTo>
                    <a:pt x="849961" y="3341533"/>
                  </a:lnTo>
                  <a:lnTo>
                    <a:pt x="883371" y="3313600"/>
                  </a:lnTo>
                  <a:lnTo>
                    <a:pt x="917054" y="3285885"/>
                  </a:lnTo>
                  <a:lnTo>
                    <a:pt x="951011" y="3258386"/>
                  </a:lnTo>
                  <a:lnTo>
                    <a:pt x="985241" y="3231104"/>
                  </a:lnTo>
                  <a:lnTo>
                    <a:pt x="1019744" y="3204039"/>
                  </a:lnTo>
                  <a:lnTo>
                    <a:pt x="1054521" y="3177191"/>
                  </a:lnTo>
                  <a:lnTo>
                    <a:pt x="1089571" y="3150559"/>
                  </a:lnTo>
                  <a:lnTo>
                    <a:pt x="1124894" y="3124144"/>
                  </a:lnTo>
                  <a:lnTo>
                    <a:pt x="1160491" y="3097946"/>
                  </a:lnTo>
                  <a:lnTo>
                    <a:pt x="1196361" y="3071964"/>
                  </a:lnTo>
                  <a:lnTo>
                    <a:pt x="1232504" y="3046200"/>
                  </a:lnTo>
                  <a:lnTo>
                    <a:pt x="1268921" y="3020652"/>
                  </a:lnTo>
                  <a:lnTo>
                    <a:pt x="1305612" y="2995321"/>
                  </a:lnTo>
                  <a:lnTo>
                    <a:pt x="1342575" y="2970207"/>
                  </a:lnTo>
                  <a:lnTo>
                    <a:pt x="1379812" y="2945309"/>
                  </a:lnTo>
                  <a:lnTo>
                    <a:pt x="1417323" y="2920628"/>
                  </a:lnTo>
                  <a:lnTo>
                    <a:pt x="1455106" y="2896164"/>
                  </a:lnTo>
                  <a:lnTo>
                    <a:pt x="1493164" y="2871917"/>
                  </a:lnTo>
                  <a:lnTo>
                    <a:pt x="1531494" y="2847887"/>
                  </a:lnTo>
                  <a:lnTo>
                    <a:pt x="1570098" y="2824073"/>
                  </a:lnTo>
                  <a:lnTo>
                    <a:pt x="1608975" y="2800476"/>
                  </a:lnTo>
                  <a:lnTo>
                    <a:pt x="1648126" y="2777096"/>
                  </a:lnTo>
                  <a:lnTo>
                    <a:pt x="1687550" y="2753933"/>
                  </a:lnTo>
                  <a:lnTo>
                    <a:pt x="1727248" y="2730986"/>
                  </a:lnTo>
                  <a:lnTo>
                    <a:pt x="1767219" y="2708256"/>
                  </a:lnTo>
                  <a:lnTo>
                    <a:pt x="1807463" y="2685743"/>
                  </a:lnTo>
                  <a:lnTo>
                    <a:pt x="1847980" y="2663447"/>
                  </a:lnTo>
                  <a:lnTo>
                    <a:pt x="1888771" y="2641367"/>
                  </a:lnTo>
                  <a:lnTo>
                    <a:pt x="1929836" y="2619504"/>
                  </a:lnTo>
                  <a:lnTo>
                    <a:pt x="1971173" y="2597858"/>
                  </a:lnTo>
                  <a:lnTo>
                    <a:pt x="2012785" y="2576429"/>
                  </a:lnTo>
                  <a:lnTo>
                    <a:pt x="2054669" y="2555217"/>
                  </a:lnTo>
                  <a:lnTo>
                    <a:pt x="2096827" y="2534221"/>
                  </a:lnTo>
                  <a:lnTo>
                    <a:pt x="2139258" y="2513442"/>
                  </a:lnTo>
                  <a:lnTo>
                    <a:pt x="2181963" y="2492880"/>
                  </a:lnTo>
                  <a:lnTo>
                    <a:pt x="2224941" y="2472534"/>
                  </a:lnTo>
                  <a:lnTo>
                    <a:pt x="2268192" y="2452406"/>
                  </a:lnTo>
                  <a:lnTo>
                    <a:pt x="2311717" y="2432494"/>
                  </a:lnTo>
                  <a:lnTo>
                    <a:pt x="2355515" y="2412799"/>
                  </a:lnTo>
                  <a:lnTo>
                    <a:pt x="2399587" y="2393321"/>
                  </a:lnTo>
                  <a:lnTo>
                    <a:pt x="2443932" y="2374059"/>
                  </a:lnTo>
                  <a:lnTo>
                    <a:pt x="2488550" y="2355014"/>
                  </a:lnTo>
                  <a:lnTo>
                    <a:pt x="2533442" y="2336186"/>
                  </a:lnTo>
                  <a:lnTo>
                    <a:pt x="2578607" y="2317575"/>
                  </a:lnTo>
                  <a:lnTo>
                    <a:pt x="2624045" y="2299181"/>
                  </a:lnTo>
                  <a:lnTo>
                    <a:pt x="2669757" y="2281003"/>
                  </a:lnTo>
                  <a:lnTo>
                    <a:pt x="2715742" y="2263042"/>
                  </a:lnTo>
                  <a:lnTo>
                    <a:pt x="2762001" y="2245298"/>
                  </a:lnTo>
                  <a:lnTo>
                    <a:pt x="2808533" y="2227770"/>
                  </a:lnTo>
                  <a:lnTo>
                    <a:pt x="2855338" y="2210460"/>
                  </a:lnTo>
                  <a:lnTo>
                    <a:pt x="2902417" y="2193366"/>
                  </a:lnTo>
                  <a:lnTo>
                    <a:pt x="2949769" y="2176489"/>
                  </a:lnTo>
                  <a:lnTo>
                    <a:pt x="2997394" y="2159828"/>
                  </a:lnTo>
                  <a:lnTo>
                    <a:pt x="3045293" y="2143385"/>
                  </a:lnTo>
                  <a:lnTo>
                    <a:pt x="3093465" y="2127158"/>
                  </a:lnTo>
                  <a:lnTo>
                    <a:pt x="3141911" y="2111148"/>
                  </a:lnTo>
                  <a:lnTo>
                    <a:pt x="3190630" y="2095355"/>
                  </a:lnTo>
                  <a:lnTo>
                    <a:pt x="3239622" y="2079778"/>
                  </a:lnTo>
                  <a:lnTo>
                    <a:pt x="3288888" y="2064419"/>
                  </a:lnTo>
                  <a:lnTo>
                    <a:pt x="3338427" y="2049276"/>
                  </a:lnTo>
                  <a:lnTo>
                    <a:pt x="3388240" y="2034349"/>
                  </a:lnTo>
                  <a:lnTo>
                    <a:pt x="3438325" y="2019640"/>
                  </a:lnTo>
                  <a:lnTo>
                    <a:pt x="3488685" y="2005147"/>
                  </a:lnTo>
                  <a:lnTo>
                    <a:pt x="3539317" y="1990872"/>
                  </a:lnTo>
                  <a:lnTo>
                    <a:pt x="3590223" y="1976812"/>
                  </a:lnTo>
                  <a:lnTo>
                    <a:pt x="3641403" y="1962970"/>
                  </a:lnTo>
                  <a:lnTo>
                    <a:pt x="3692856" y="1949345"/>
                  </a:lnTo>
                  <a:lnTo>
                    <a:pt x="3744582" y="1935936"/>
                  </a:lnTo>
                  <a:lnTo>
                    <a:pt x="3796581" y="1922744"/>
                  </a:lnTo>
                  <a:lnTo>
                    <a:pt x="3848854" y="1909768"/>
                  </a:lnTo>
                  <a:lnTo>
                    <a:pt x="3901400" y="1897010"/>
                  </a:lnTo>
                  <a:lnTo>
                    <a:pt x="3954220" y="1884468"/>
                  </a:lnTo>
                  <a:lnTo>
                    <a:pt x="4007313" y="1872143"/>
                  </a:lnTo>
                  <a:lnTo>
                    <a:pt x="4060680" y="1860035"/>
                  </a:lnTo>
                  <a:lnTo>
                    <a:pt x="4114319" y="1848144"/>
                  </a:lnTo>
                  <a:lnTo>
                    <a:pt x="4168233" y="1836469"/>
                  </a:lnTo>
                  <a:lnTo>
                    <a:pt x="4222419" y="1825011"/>
                  </a:lnTo>
                  <a:lnTo>
                    <a:pt x="4276879" y="1813770"/>
                  </a:lnTo>
                  <a:lnTo>
                    <a:pt x="4331613" y="1802746"/>
                  </a:lnTo>
                  <a:lnTo>
                    <a:pt x="4386619" y="1791938"/>
                  </a:lnTo>
                  <a:lnTo>
                    <a:pt x="4441899" y="1781347"/>
                  </a:lnTo>
                  <a:lnTo>
                    <a:pt x="4497453" y="1770973"/>
                  </a:lnTo>
                  <a:lnTo>
                    <a:pt x="4553280" y="1760816"/>
                  </a:lnTo>
                  <a:lnTo>
                    <a:pt x="4609380" y="1750875"/>
                  </a:lnTo>
                  <a:lnTo>
                    <a:pt x="4665754" y="1741152"/>
                  </a:lnTo>
                  <a:lnTo>
                    <a:pt x="4722401" y="1731645"/>
                  </a:lnTo>
                  <a:lnTo>
                    <a:pt x="4779321" y="1722355"/>
                  </a:lnTo>
                  <a:lnTo>
                    <a:pt x="4836515" y="1713281"/>
                  </a:lnTo>
                  <a:lnTo>
                    <a:pt x="4893982" y="1704425"/>
                  </a:lnTo>
                  <a:lnTo>
                    <a:pt x="4951722" y="1695785"/>
                  </a:lnTo>
                  <a:lnTo>
                    <a:pt x="5009736" y="1687362"/>
                  </a:lnTo>
                  <a:lnTo>
                    <a:pt x="5126584" y="1671166"/>
                  </a:lnTo>
                  <a:lnTo>
                    <a:pt x="5244526" y="1655837"/>
                  </a:lnTo>
                  <a:lnTo>
                    <a:pt x="5363560" y="1641375"/>
                  </a:lnTo>
                  <a:lnTo>
                    <a:pt x="5483689" y="1627780"/>
                  </a:lnTo>
                  <a:lnTo>
                    <a:pt x="5604911" y="1615053"/>
                  </a:lnTo>
                  <a:lnTo>
                    <a:pt x="5727226" y="1603192"/>
                  </a:lnTo>
                  <a:lnTo>
                    <a:pt x="5850636" y="1592199"/>
                  </a:lnTo>
                  <a:lnTo>
                    <a:pt x="5910453" y="2122932"/>
                  </a:lnTo>
                  <a:lnTo>
                    <a:pt x="6792468" y="849122"/>
                  </a:lnTo>
                  <a:lnTo>
                    <a:pt x="5671185" y="0"/>
                  </a:lnTo>
                  <a:close/>
                </a:path>
              </a:pathLst>
            </a:custGeom>
            <a:solidFill>
              <a:srgbClr val="4471C4"/>
            </a:solidFill>
          </p:spPr>
          <p:txBody>
            <a:bodyPr wrap="square" lIns="0" tIns="0" rIns="0" bIns="0" rtlCol="0"/>
            <a:lstStyle/>
            <a:p>
              <a:endParaRPr/>
            </a:p>
          </p:txBody>
        </p:sp>
        <p:pic>
          <p:nvPicPr>
            <p:cNvPr id="5" name="object 5"/>
            <p:cNvPicPr/>
            <p:nvPr/>
          </p:nvPicPr>
          <p:blipFill>
            <a:blip r:embed="rId2" cstate="print"/>
            <a:stretch>
              <a:fillRect/>
            </a:stretch>
          </p:blipFill>
          <p:spPr>
            <a:xfrm>
              <a:off x="4039869" y="4152646"/>
              <a:ext cx="250443" cy="250444"/>
            </a:xfrm>
            <a:prstGeom prst="rect">
              <a:avLst/>
            </a:prstGeom>
          </p:spPr>
        </p:pic>
        <p:sp>
          <p:nvSpPr>
            <p:cNvPr id="6" name="object 6"/>
            <p:cNvSpPr/>
            <p:nvPr/>
          </p:nvSpPr>
          <p:spPr>
            <a:xfrm>
              <a:off x="6236208" y="3076956"/>
              <a:ext cx="408940" cy="408940"/>
            </a:xfrm>
            <a:custGeom>
              <a:avLst/>
              <a:gdLst/>
              <a:ahLst/>
              <a:cxnLst/>
              <a:rect l="l" t="t" r="r" b="b"/>
              <a:pathLst>
                <a:path w="408940" h="408939">
                  <a:moveTo>
                    <a:pt x="204215" y="0"/>
                  </a:moveTo>
                  <a:lnTo>
                    <a:pt x="157394" y="5393"/>
                  </a:lnTo>
                  <a:lnTo>
                    <a:pt x="114411" y="20758"/>
                  </a:lnTo>
                  <a:lnTo>
                    <a:pt x="76493" y="44866"/>
                  </a:lnTo>
                  <a:lnTo>
                    <a:pt x="44866" y="76493"/>
                  </a:lnTo>
                  <a:lnTo>
                    <a:pt x="20758" y="114411"/>
                  </a:lnTo>
                  <a:lnTo>
                    <a:pt x="5393" y="157394"/>
                  </a:lnTo>
                  <a:lnTo>
                    <a:pt x="0" y="204216"/>
                  </a:lnTo>
                  <a:lnTo>
                    <a:pt x="5393" y="251037"/>
                  </a:lnTo>
                  <a:lnTo>
                    <a:pt x="20758" y="294020"/>
                  </a:lnTo>
                  <a:lnTo>
                    <a:pt x="44866" y="331938"/>
                  </a:lnTo>
                  <a:lnTo>
                    <a:pt x="76493" y="363565"/>
                  </a:lnTo>
                  <a:lnTo>
                    <a:pt x="114411" y="387673"/>
                  </a:lnTo>
                  <a:lnTo>
                    <a:pt x="157394" y="403038"/>
                  </a:lnTo>
                  <a:lnTo>
                    <a:pt x="204215" y="408432"/>
                  </a:lnTo>
                  <a:lnTo>
                    <a:pt x="251037" y="403038"/>
                  </a:lnTo>
                  <a:lnTo>
                    <a:pt x="294020" y="387673"/>
                  </a:lnTo>
                  <a:lnTo>
                    <a:pt x="331938" y="363565"/>
                  </a:lnTo>
                  <a:lnTo>
                    <a:pt x="363565" y="331938"/>
                  </a:lnTo>
                  <a:lnTo>
                    <a:pt x="387673" y="294020"/>
                  </a:lnTo>
                  <a:lnTo>
                    <a:pt x="403038" y="251037"/>
                  </a:lnTo>
                  <a:lnTo>
                    <a:pt x="408432" y="204216"/>
                  </a:lnTo>
                  <a:lnTo>
                    <a:pt x="403038" y="157394"/>
                  </a:lnTo>
                  <a:lnTo>
                    <a:pt x="387673" y="114411"/>
                  </a:lnTo>
                  <a:lnTo>
                    <a:pt x="363565" y="76493"/>
                  </a:lnTo>
                  <a:lnTo>
                    <a:pt x="331938" y="44866"/>
                  </a:lnTo>
                  <a:lnTo>
                    <a:pt x="294020" y="20758"/>
                  </a:lnTo>
                  <a:lnTo>
                    <a:pt x="251037" y="5393"/>
                  </a:lnTo>
                  <a:lnTo>
                    <a:pt x="204215" y="0"/>
                  </a:lnTo>
                  <a:close/>
                </a:path>
              </a:pathLst>
            </a:custGeom>
            <a:solidFill>
              <a:srgbClr val="A4A4A4"/>
            </a:solidFill>
          </p:spPr>
          <p:txBody>
            <a:bodyPr wrap="square" lIns="0" tIns="0" rIns="0" bIns="0" rtlCol="0"/>
            <a:lstStyle/>
            <a:p>
              <a:endParaRPr/>
            </a:p>
          </p:txBody>
        </p:sp>
        <p:sp>
          <p:nvSpPr>
            <p:cNvPr id="7" name="object 7"/>
            <p:cNvSpPr/>
            <p:nvPr/>
          </p:nvSpPr>
          <p:spPr>
            <a:xfrm>
              <a:off x="6236208" y="3076956"/>
              <a:ext cx="408940" cy="408940"/>
            </a:xfrm>
            <a:custGeom>
              <a:avLst/>
              <a:gdLst/>
              <a:ahLst/>
              <a:cxnLst/>
              <a:rect l="l" t="t" r="r" b="b"/>
              <a:pathLst>
                <a:path w="408940" h="408939">
                  <a:moveTo>
                    <a:pt x="0" y="204216"/>
                  </a:moveTo>
                  <a:lnTo>
                    <a:pt x="5393" y="157394"/>
                  </a:lnTo>
                  <a:lnTo>
                    <a:pt x="20758" y="114411"/>
                  </a:lnTo>
                  <a:lnTo>
                    <a:pt x="44866" y="76493"/>
                  </a:lnTo>
                  <a:lnTo>
                    <a:pt x="76493" y="44866"/>
                  </a:lnTo>
                  <a:lnTo>
                    <a:pt x="114411" y="20758"/>
                  </a:lnTo>
                  <a:lnTo>
                    <a:pt x="157394" y="5393"/>
                  </a:lnTo>
                  <a:lnTo>
                    <a:pt x="204215" y="0"/>
                  </a:lnTo>
                  <a:lnTo>
                    <a:pt x="251037" y="5393"/>
                  </a:lnTo>
                  <a:lnTo>
                    <a:pt x="294020" y="20758"/>
                  </a:lnTo>
                  <a:lnTo>
                    <a:pt x="331938" y="44866"/>
                  </a:lnTo>
                  <a:lnTo>
                    <a:pt x="363565" y="76493"/>
                  </a:lnTo>
                  <a:lnTo>
                    <a:pt x="387673" y="114411"/>
                  </a:lnTo>
                  <a:lnTo>
                    <a:pt x="403038" y="157394"/>
                  </a:lnTo>
                  <a:lnTo>
                    <a:pt x="408432" y="204216"/>
                  </a:lnTo>
                  <a:lnTo>
                    <a:pt x="403038" y="251037"/>
                  </a:lnTo>
                  <a:lnTo>
                    <a:pt x="387673" y="294020"/>
                  </a:lnTo>
                  <a:lnTo>
                    <a:pt x="363565" y="331938"/>
                  </a:lnTo>
                  <a:lnTo>
                    <a:pt x="331938" y="363565"/>
                  </a:lnTo>
                  <a:lnTo>
                    <a:pt x="294020" y="387673"/>
                  </a:lnTo>
                  <a:lnTo>
                    <a:pt x="251037" y="403038"/>
                  </a:lnTo>
                  <a:lnTo>
                    <a:pt x="204215" y="408432"/>
                  </a:lnTo>
                  <a:lnTo>
                    <a:pt x="157394" y="403038"/>
                  </a:lnTo>
                  <a:lnTo>
                    <a:pt x="114411" y="387673"/>
                  </a:lnTo>
                  <a:lnTo>
                    <a:pt x="76493" y="363565"/>
                  </a:lnTo>
                  <a:lnTo>
                    <a:pt x="44866" y="331938"/>
                  </a:lnTo>
                  <a:lnTo>
                    <a:pt x="20758" y="294020"/>
                  </a:lnTo>
                  <a:lnTo>
                    <a:pt x="5393" y="251037"/>
                  </a:lnTo>
                  <a:lnTo>
                    <a:pt x="0" y="204216"/>
                  </a:lnTo>
                  <a:close/>
                </a:path>
              </a:pathLst>
            </a:custGeom>
            <a:ln w="12700">
              <a:solidFill>
                <a:srgbClr val="FFFFFF"/>
              </a:solidFill>
            </a:ln>
          </p:spPr>
          <p:txBody>
            <a:bodyPr wrap="square" lIns="0" tIns="0" rIns="0" bIns="0" rtlCol="0"/>
            <a:lstStyle/>
            <a:p>
              <a:endParaRPr/>
            </a:p>
          </p:txBody>
        </p:sp>
      </p:grpSp>
      <p:pic>
        <p:nvPicPr>
          <p:cNvPr id="8" name="object 8"/>
          <p:cNvPicPr/>
          <p:nvPr/>
        </p:nvPicPr>
        <p:blipFill>
          <a:blip r:embed="rId3" cstate="print"/>
          <a:stretch>
            <a:fillRect/>
          </a:stretch>
        </p:blipFill>
        <p:spPr>
          <a:xfrm>
            <a:off x="9648443" y="2261603"/>
            <a:ext cx="2221229" cy="493026"/>
          </a:xfrm>
          <a:prstGeom prst="rect">
            <a:avLst/>
          </a:prstGeom>
        </p:spPr>
      </p:pic>
      <p:sp>
        <p:nvSpPr>
          <p:cNvPr id="9" name="object 9"/>
          <p:cNvSpPr txBox="1"/>
          <p:nvPr/>
        </p:nvSpPr>
        <p:spPr>
          <a:xfrm>
            <a:off x="681939" y="1602181"/>
            <a:ext cx="7893050" cy="3875404"/>
          </a:xfrm>
          <a:prstGeom prst="rect">
            <a:avLst/>
          </a:prstGeom>
        </p:spPr>
        <p:txBody>
          <a:bodyPr vert="horz" wrap="square" lIns="0" tIns="60325" rIns="0" bIns="0" rtlCol="0">
            <a:spAutoFit/>
          </a:bodyPr>
          <a:lstStyle/>
          <a:p>
            <a:pPr marL="12700" marR="3031490">
              <a:lnSpc>
                <a:spcPts val="3030"/>
              </a:lnSpc>
              <a:spcBef>
                <a:spcPts val="475"/>
              </a:spcBef>
            </a:pPr>
            <a:r>
              <a:rPr sz="2800" spc="-140" dirty="0">
                <a:latin typeface="Microsoft Sans Serif"/>
                <a:cs typeface="Microsoft Sans Serif"/>
              </a:rPr>
              <a:t>The</a:t>
            </a:r>
            <a:r>
              <a:rPr sz="2800" spc="-50" dirty="0">
                <a:latin typeface="Microsoft Sans Serif"/>
                <a:cs typeface="Microsoft Sans Serif"/>
              </a:rPr>
              <a:t> </a:t>
            </a:r>
            <a:r>
              <a:rPr sz="2800" spc="-75" dirty="0">
                <a:latin typeface="Microsoft Sans Serif"/>
                <a:cs typeface="Microsoft Sans Serif"/>
              </a:rPr>
              <a:t>resources</a:t>
            </a:r>
            <a:r>
              <a:rPr sz="2800" spc="-110" dirty="0">
                <a:latin typeface="Microsoft Sans Serif"/>
                <a:cs typeface="Microsoft Sans Serif"/>
              </a:rPr>
              <a:t> </a:t>
            </a:r>
            <a:r>
              <a:rPr sz="2800" dirty="0">
                <a:latin typeface="Microsoft Sans Serif"/>
                <a:cs typeface="Microsoft Sans Serif"/>
              </a:rPr>
              <a:t>and</a:t>
            </a:r>
            <a:r>
              <a:rPr sz="2800" spc="-135" dirty="0">
                <a:latin typeface="Microsoft Sans Serif"/>
                <a:cs typeface="Microsoft Sans Serif"/>
              </a:rPr>
              <a:t> </a:t>
            </a:r>
            <a:r>
              <a:rPr sz="2800" spc="-40" dirty="0">
                <a:latin typeface="Microsoft Sans Serif"/>
                <a:cs typeface="Microsoft Sans Serif"/>
              </a:rPr>
              <a:t>strategies</a:t>
            </a:r>
            <a:r>
              <a:rPr sz="2800" spc="-100" dirty="0">
                <a:latin typeface="Microsoft Sans Serif"/>
                <a:cs typeface="Microsoft Sans Serif"/>
              </a:rPr>
              <a:t> </a:t>
            </a:r>
            <a:r>
              <a:rPr sz="2800" spc="-40" dirty="0">
                <a:latin typeface="Microsoft Sans Serif"/>
                <a:cs typeface="Microsoft Sans Serif"/>
              </a:rPr>
              <a:t>an </a:t>
            </a:r>
            <a:r>
              <a:rPr sz="2800" dirty="0">
                <a:latin typeface="Microsoft Sans Serif"/>
                <a:cs typeface="Microsoft Sans Serif"/>
              </a:rPr>
              <a:t>individual</a:t>
            </a:r>
            <a:r>
              <a:rPr sz="2800" spc="-10" dirty="0">
                <a:latin typeface="Microsoft Sans Serif"/>
                <a:cs typeface="Microsoft Sans Serif"/>
              </a:rPr>
              <a:t> </a:t>
            </a:r>
            <a:r>
              <a:rPr sz="2800" spc="-35" dirty="0">
                <a:latin typeface="Microsoft Sans Serif"/>
                <a:cs typeface="Microsoft Sans Serif"/>
              </a:rPr>
              <a:t>requires</a:t>
            </a:r>
            <a:r>
              <a:rPr sz="2800" spc="-30" dirty="0">
                <a:latin typeface="Microsoft Sans Serif"/>
                <a:cs typeface="Microsoft Sans Serif"/>
              </a:rPr>
              <a:t> </a:t>
            </a:r>
            <a:r>
              <a:rPr sz="2800" dirty="0">
                <a:latin typeface="Microsoft Sans Serif"/>
                <a:cs typeface="Microsoft Sans Serif"/>
              </a:rPr>
              <a:t>to</a:t>
            </a:r>
            <a:r>
              <a:rPr sz="2800" spc="-25" dirty="0">
                <a:latin typeface="Microsoft Sans Serif"/>
                <a:cs typeface="Microsoft Sans Serif"/>
              </a:rPr>
              <a:t> </a:t>
            </a:r>
            <a:r>
              <a:rPr sz="2800" spc="-10" dirty="0">
                <a:latin typeface="Microsoft Sans Serif"/>
                <a:cs typeface="Microsoft Sans Serif"/>
              </a:rPr>
              <a:t>achieve </a:t>
            </a:r>
            <a:r>
              <a:rPr sz="2800" spc="-45" dirty="0">
                <a:latin typeface="Microsoft Sans Serif"/>
                <a:cs typeface="Microsoft Sans Serif"/>
              </a:rPr>
              <a:t>success.</a:t>
            </a:r>
            <a:endParaRPr sz="2800">
              <a:latin typeface="Microsoft Sans Serif"/>
              <a:cs typeface="Microsoft Sans Serif"/>
            </a:endParaRPr>
          </a:p>
          <a:p>
            <a:pPr>
              <a:lnSpc>
                <a:spcPct val="100000"/>
              </a:lnSpc>
            </a:pPr>
            <a:endParaRPr sz="3100">
              <a:latin typeface="Microsoft Sans Serif"/>
              <a:cs typeface="Microsoft Sans Serif"/>
            </a:endParaRPr>
          </a:p>
          <a:p>
            <a:pPr>
              <a:lnSpc>
                <a:spcPct val="100000"/>
              </a:lnSpc>
              <a:spcBef>
                <a:spcPts val="30"/>
              </a:spcBef>
            </a:pPr>
            <a:endParaRPr sz="3100">
              <a:latin typeface="Microsoft Sans Serif"/>
              <a:cs typeface="Microsoft Sans Serif"/>
            </a:endParaRPr>
          </a:p>
          <a:p>
            <a:pPr marL="5907405">
              <a:lnSpc>
                <a:spcPct val="100000"/>
              </a:lnSpc>
            </a:pPr>
            <a:r>
              <a:rPr sz="3700" b="1" spc="-240" dirty="0">
                <a:solidFill>
                  <a:srgbClr val="6EB361"/>
                </a:solidFill>
                <a:latin typeface="Arial"/>
                <a:cs typeface="Arial"/>
              </a:rPr>
              <a:t>Strategies</a:t>
            </a:r>
            <a:endParaRPr sz="3700">
              <a:latin typeface="Arial"/>
              <a:cs typeface="Arial"/>
            </a:endParaRPr>
          </a:p>
          <a:p>
            <a:pPr marL="3613785" marR="2314575">
              <a:lnSpc>
                <a:spcPts val="3770"/>
              </a:lnSpc>
              <a:spcBef>
                <a:spcPts val="1835"/>
              </a:spcBef>
            </a:pPr>
            <a:r>
              <a:rPr sz="3700" b="1" spc="-215" dirty="0">
                <a:solidFill>
                  <a:srgbClr val="6EB361"/>
                </a:solidFill>
                <a:latin typeface="Arial"/>
                <a:cs typeface="Arial"/>
              </a:rPr>
              <a:t>Help</a:t>
            </a:r>
            <a:r>
              <a:rPr sz="3700" b="1" spc="-35" dirty="0">
                <a:solidFill>
                  <a:srgbClr val="6EB361"/>
                </a:solidFill>
                <a:latin typeface="Arial"/>
                <a:cs typeface="Arial"/>
              </a:rPr>
              <a:t> </a:t>
            </a:r>
            <a:r>
              <a:rPr sz="3700" b="1" spc="-290" dirty="0">
                <a:solidFill>
                  <a:srgbClr val="6EB361"/>
                </a:solidFill>
                <a:latin typeface="Arial"/>
                <a:cs typeface="Arial"/>
              </a:rPr>
              <a:t>from Others</a:t>
            </a:r>
            <a:endParaRPr sz="3700">
              <a:latin typeface="Arial"/>
              <a:cs typeface="Arial"/>
            </a:endParaRPr>
          </a:p>
        </p:txBody>
      </p:sp>
      <p:grpSp>
        <p:nvGrpSpPr>
          <p:cNvPr id="10" name="object 10"/>
          <p:cNvGrpSpPr/>
          <p:nvPr/>
        </p:nvGrpSpPr>
        <p:grpSpPr>
          <a:xfrm>
            <a:off x="-6350" y="5952490"/>
            <a:ext cx="12204700" cy="911860"/>
            <a:chOff x="-6350" y="5952490"/>
            <a:chExt cx="12204700" cy="911860"/>
          </a:xfrm>
        </p:grpSpPr>
        <p:sp>
          <p:nvSpPr>
            <p:cNvPr id="11" name="object 11"/>
            <p:cNvSpPr/>
            <p:nvPr/>
          </p:nvSpPr>
          <p:spPr>
            <a:xfrm>
              <a:off x="0" y="5958840"/>
              <a:ext cx="12192000" cy="899160"/>
            </a:xfrm>
            <a:custGeom>
              <a:avLst/>
              <a:gdLst/>
              <a:ahLst/>
              <a:cxnLst/>
              <a:rect l="l" t="t" r="r" b="b"/>
              <a:pathLst>
                <a:path w="12192000" h="899159">
                  <a:moveTo>
                    <a:pt x="12192000" y="0"/>
                  </a:moveTo>
                  <a:lnTo>
                    <a:pt x="0" y="0"/>
                  </a:lnTo>
                  <a:lnTo>
                    <a:pt x="0" y="899160"/>
                  </a:lnTo>
                  <a:lnTo>
                    <a:pt x="12192000" y="899160"/>
                  </a:lnTo>
                  <a:lnTo>
                    <a:pt x="12192000" y="0"/>
                  </a:lnTo>
                  <a:close/>
                </a:path>
              </a:pathLst>
            </a:custGeom>
            <a:solidFill>
              <a:srgbClr val="4471C4"/>
            </a:solidFill>
          </p:spPr>
          <p:txBody>
            <a:bodyPr wrap="square" lIns="0" tIns="0" rIns="0" bIns="0" rtlCol="0"/>
            <a:lstStyle/>
            <a:p>
              <a:endParaRPr/>
            </a:p>
          </p:txBody>
        </p:sp>
        <p:sp>
          <p:nvSpPr>
            <p:cNvPr id="12" name="object 12"/>
            <p:cNvSpPr/>
            <p:nvPr/>
          </p:nvSpPr>
          <p:spPr>
            <a:xfrm>
              <a:off x="0" y="5958840"/>
              <a:ext cx="12192000" cy="899160"/>
            </a:xfrm>
            <a:custGeom>
              <a:avLst/>
              <a:gdLst/>
              <a:ahLst/>
              <a:cxnLst/>
              <a:rect l="l" t="t" r="r" b="b"/>
              <a:pathLst>
                <a:path w="12192000" h="899159">
                  <a:moveTo>
                    <a:pt x="0" y="899160"/>
                  </a:moveTo>
                  <a:lnTo>
                    <a:pt x="12192000" y="899160"/>
                  </a:lnTo>
                  <a:lnTo>
                    <a:pt x="12192000" y="0"/>
                  </a:lnTo>
                  <a:lnTo>
                    <a:pt x="0" y="0"/>
                  </a:lnTo>
                  <a:lnTo>
                    <a:pt x="0" y="899160"/>
                  </a:lnTo>
                  <a:close/>
                </a:path>
              </a:pathLst>
            </a:custGeom>
            <a:ln w="12700">
              <a:solidFill>
                <a:srgbClr val="2E528F"/>
              </a:solidFill>
            </a:ln>
          </p:spPr>
          <p:txBody>
            <a:bodyPr wrap="square" lIns="0" tIns="0" rIns="0" bIns="0" rtlCol="0"/>
            <a:lstStyle/>
            <a:p>
              <a:endParaRPr/>
            </a:p>
          </p:txBody>
        </p:sp>
        <p:pic>
          <p:nvPicPr>
            <p:cNvPr id="13" name="object 13"/>
            <p:cNvPicPr/>
            <p:nvPr/>
          </p:nvPicPr>
          <p:blipFill>
            <a:blip r:embed="rId4" cstate="print"/>
            <a:stretch>
              <a:fillRect/>
            </a:stretch>
          </p:blipFill>
          <p:spPr>
            <a:xfrm>
              <a:off x="10408919" y="6175245"/>
              <a:ext cx="1544574" cy="576859"/>
            </a:xfrm>
            <a:prstGeom prst="rect">
              <a:avLst/>
            </a:prstGeom>
          </p:spPr>
        </p:pic>
        <p:pic>
          <p:nvPicPr>
            <p:cNvPr id="14" name="object 14"/>
            <p:cNvPicPr/>
            <p:nvPr/>
          </p:nvPicPr>
          <p:blipFill>
            <a:blip r:embed="rId5" cstate="print"/>
            <a:stretch>
              <a:fillRect/>
            </a:stretch>
          </p:blipFill>
          <p:spPr>
            <a:xfrm>
              <a:off x="185928" y="6077713"/>
              <a:ext cx="1332738" cy="674382"/>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7180D3-7B68-46E5-9F47-369B87269842}"/>
              </a:ext>
            </a:extLst>
          </p:cNvPr>
          <p:cNvSpPr>
            <a:spLocks noGrp="1"/>
          </p:cNvSpPr>
          <p:nvPr>
            <p:ph type="sldNum" sz="quarter" idx="12"/>
          </p:nvPr>
        </p:nvSpPr>
        <p:spPr/>
        <p:txBody>
          <a:bodyPr/>
          <a:lstStyle/>
          <a:p>
            <a:fld id="{A39E18A1-5388-48D7-9BA0-F6425AA8662B}" type="slidenum">
              <a:rPr lang="en-US" smtClean="0"/>
              <a:t>8</a:t>
            </a:fld>
            <a:endParaRPr lang="en-US"/>
          </a:p>
        </p:txBody>
      </p:sp>
      <p:sp>
        <p:nvSpPr>
          <p:cNvPr id="2" name="Title 1">
            <a:extLst>
              <a:ext uri="{FF2B5EF4-FFF2-40B4-BE49-F238E27FC236}">
                <a16:creationId xmlns:a16="http://schemas.microsoft.com/office/drawing/2014/main" id="{B97AC315-A909-4D7F-8103-F8591FCBA28D}"/>
              </a:ext>
            </a:extLst>
          </p:cNvPr>
          <p:cNvSpPr>
            <a:spLocks noGrp="1"/>
          </p:cNvSpPr>
          <p:nvPr>
            <p:ph type="title" idx="4294967295"/>
          </p:nvPr>
        </p:nvSpPr>
        <p:spPr>
          <a:xfrm>
            <a:off x="458847" y="129183"/>
            <a:ext cx="11556274" cy="974725"/>
          </a:xfrm>
        </p:spPr>
        <p:txBody>
          <a:bodyPr>
            <a:noAutofit/>
          </a:bodyPr>
          <a:lstStyle/>
          <a:p>
            <a:pPr algn="ctr"/>
            <a:r>
              <a:rPr lang="en-US" sz="3200" dirty="0">
                <a:solidFill>
                  <a:schemeClr val="accent6">
                    <a:lumMod val="75000"/>
                  </a:schemeClr>
                </a:solidFill>
              </a:rPr>
              <a:t>Benefits to Assessing Support Needs Using the SIS-A 2</a:t>
            </a:r>
            <a:r>
              <a:rPr lang="en-US" sz="3200" baseline="30000" dirty="0">
                <a:solidFill>
                  <a:schemeClr val="accent6">
                    <a:lumMod val="75000"/>
                  </a:schemeClr>
                </a:solidFill>
              </a:rPr>
              <a:t>nd</a:t>
            </a:r>
            <a:r>
              <a:rPr lang="en-US" sz="3200" dirty="0">
                <a:solidFill>
                  <a:schemeClr val="accent6">
                    <a:lumMod val="75000"/>
                  </a:schemeClr>
                </a:solidFill>
              </a:rPr>
              <a:t> edition</a:t>
            </a:r>
          </a:p>
        </p:txBody>
      </p:sp>
      <p:sp>
        <p:nvSpPr>
          <p:cNvPr id="3" name="Text Placeholder 2">
            <a:extLst>
              <a:ext uri="{FF2B5EF4-FFF2-40B4-BE49-F238E27FC236}">
                <a16:creationId xmlns:a16="http://schemas.microsoft.com/office/drawing/2014/main" id="{49FB98FA-A781-4B0C-9758-F1FE2A4B7939}"/>
              </a:ext>
            </a:extLst>
          </p:cNvPr>
          <p:cNvSpPr>
            <a:spLocks noGrp="1"/>
          </p:cNvSpPr>
          <p:nvPr>
            <p:ph type="body" sz="quarter" idx="4294967295"/>
          </p:nvPr>
        </p:nvSpPr>
        <p:spPr>
          <a:xfrm>
            <a:off x="562609" y="1330778"/>
            <a:ext cx="7536362" cy="5025571"/>
          </a:xfrm>
        </p:spPr>
        <p:txBody>
          <a:bodyPr>
            <a:normAutofit fontScale="47500" lnSpcReduction="20000"/>
          </a:bodyPr>
          <a:lstStyle/>
          <a:p>
            <a:pPr marL="0" lvl="0" indent="0" fontAlgn="base">
              <a:lnSpc>
                <a:spcPts val="2000"/>
              </a:lnSpc>
              <a:spcBef>
                <a:spcPts val="0"/>
              </a:spcBef>
              <a:spcAft>
                <a:spcPts val="600"/>
              </a:spcAft>
              <a:buNone/>
            </a:pPr>
            <a:r>
              <a:rPr lang="en-US" sz="3400" b="1" dirty="0"/>
              <a:t>Enhanced individual supports planning </a:t>
            </a:r>
            <a:r>
              <a:rPr lang="en-US" sz="3400" dirty="0"/>
              <a:t>based on the SIS interview experience and results with greater </a:t>
            </a:r>
            <a:r>
              <a:rPr lang="en-US" sz="3400" b="1" dirty="0"/>
              <a:t>opportunity for self-direction</a:t>
            </a:r>
            <a:r>
              <a:rPr lang="en-US" sz="3400" dirty="0"/>
              <a:t>. </a:t>
            </a:r>
          </a:p>
          <a:p>
            <a:pPr marL="457200" indent="0" fontAlgn="base">
              <a:lnSpc>
                <a:spcPts val="2000"/>
              </a:lnSpc>
              <a:spcBef>
                <a:spcPts val="0"/>
              </a:spcBef>
              <a:spcAft>
                <a:spcPts val="1800"/>
              </a:spcAft>
              <a:buNone/>
            </a:pPr>
            <a:r>
              <a:rPr lang="en-US" sz="3400" dirty="0"/>
              <a:t>Individuals should experience increased personal control over resources that encourages “demand driven” responses to support need.  Also, individuals, family members, and providers may apply what was learned during the SIS interview to shape the service response for individuals. </a:t>
            </a:r>
          </a:p>
          <a:p>
            <a:pPr marL="0" indent="0" fontAlgn="base">
              <a:lnSpc>
                <a:spcPts val="2000"/>
              </a:lnSpc>
              <a:spcBef>
                <a:spcPts val="600"/>
              </a:spcBef>
              <a:spcAft>
                <a:spcPts val="600"/>
              </a:spcAft>
              <a:buNone/>
            </a:pPr>
            <a:r>
              <a:rPr lang="en-US" sz="3400" b="1" dirty="0"/>
              <a:t>Enhanced view of system performance </a:t>
            </a:r>
            <a:r>
              <a:rPr lang="en-US" sz="3400" dirty="0"/>
              <a:t>by considering aggregate SIS-A data in relation to other relevant information.</a:t>
            </a:r>
          </a:p>
          <a:p>
            <a:pPr marL="457200" indent="0" fontAlgn="base">
              <a:lnSpc>
                <a:spcPts val="2000"/>
              </a:lnSpc>
              <a:spcBef>
                <a:spcPts val="0"/>
              </a:spcBef>
              <a:spcAft>
                <a:spcPts val="1800"/>
              </a:spcAft>
              <a:buNone/>
            </a:pPr>
            <a:r>
              <a:rPr lang="en-US" sz="3400" dirty="0"/>
              <a:t>Aligning support needs data with other available information will help policy makers to better explain service use and costs throughout the state and make data-informed decisions for improving the service response.</a:t>
            </a:r>
          </a:p>
          <a:p>
            <a:pPr marL="0" lvl="0" indent="0" fontAlgn="base">
              <a:lnSpc>
                <a:spcPts val="2000"/>
              </a:lnSpc>
              <a:spcBef>
                <a:spcPts val="600"/>
              </a:spcBef>
              <a:spcAft>
                <a:spcPts val="600"/>
              </a:spcAft>
              <a:buNone/>
            </a:pPr>
            <a:r>
              <a:rPr lang="en-US" sz="3400" b="1" dirty="0"/>
              <a:t>Enhanced means to guide the allocation of resources. </a:t>
            </a:r>
          </a:p>
          <a:p>
            <a:pPr marL="457200" indent="0" fontAlgn="base">
              <a:lnSpc>
                <a:spcPts val="2000"/>
              </a:lnSpc>
              <a:spcBef>
                <a:spcPts val="0"/>
              </a:spcBef>
              <a:spcAft>
                <a:spcPts val="1800"/>
              </a:spcAft>
              <a:buNone/>
            </a:pPr>
            <a:r>
              <a:rPr lang="en-US" sz="3400" dirty="0"/>
              <a:t>Once means of assessing relative support need is established, an allocative process may be built that is more equitable, efficient, and effective than previously.  This leads to increased predictability of overall system allocations and  spending.</a:t>
            </a:r>
          </a:p>
        </p:txBody>
      </p:sp>
      <p:grpSp>
        <p:nvGrpSpPr>
          <p:cNvPr id="21" name="Group 20">
            <a:extLst>
              <a:ext uri="{FF2B5EF4-FFF2-40B4-BE49-F238E27FC236}">
                <a16:creationId xmlns:a16="http://schemas.microsoft.com/office/drawing/2014/main" id="{947BEE8C-5328-4AF4-A5BB-555EA38CCAEC}"/>
              </a:ext>
            </a:extLst>
          </p:cNvPr>
          <p:cNvGrpSpPr/>
          <p:nvPr/>
        </p:nvGrpSpPr>
        <p:grpSpPr>
          <a:xfrm>
            <a:off x="8290544" y="3090996"/>
            <a:ext cx="3633740" cy="1476940"/>
            <a:chOff x="7796260" y="3020415"/>
            <a:chExt cx="3633740" cy="1476940"/>
          </a:xfrm>
        </p:grpSpPr>
        <p:sp>
          <p:nvSpPr>
            <p:cNvPr id="20" name="Rectangle: Rounded Corners 19">
              <a:extLst>
                <a:ext uri="{FF2B5EF4-FFF2-40B4-BE49-F238E27FC236}">
                  <a16:creationId xmlns:a16="http://schemas.microsoft.com/office/drawing/2014/main" id="{0240FC5B-2B09-47B5-9073-C80102C4DF83}"/>
                </a:ext>
              </a:extLst>
            </p:cNvPr>
            <p:cNvSpPr/>
            <p:nvPr/>
          </p:nvSpPr>
          <p:spPr>
            <a:xfrm>
              <a:off x="7796260" y="3020415"/>
              <a:ext cx="2062065" cy="1476940"/>
            </a:xfrm>
            <a:prstGeom prst="roundRect">
              <a:avLst/>
            </a:prstGeom>
            <a:solidFill>
              <a:srgbClr val="EFF7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7678FF2-39C7-4EA6-9BA9-CCE0D463B551}"/>
                </a:ext>
              </a:extLst>
            </p:cNvPr>
            <p:cNvGrpSpPr/>
            <p:nvPr/>
          </p:nvGrpSpPr>
          <p:grpSpPr>
            <a:xfrm>
              <a:off x="8181392" y="3089025"/>
              <a:ext cx="3248608" cy="1325834"/>
              <a:chOff x="8610600" y="3032449"/>
              <a:chExt cx="3248608" cy="1325834"/>
            </a:xfrm>
          </p:grpSpPr>
          <p:graphicFrame>
            <p:nvGraphicFramePr>
              <p:cNvPr id="5" name="Diagram 4">
                <a:extLst>
                  <a:ext uri="{FF2B5EF4-FFF2-40B4-BE49-F238E27FC236}">
                    <a16:creationId xmlns:a16="http://schemas.microsoft.com/office/drawing/2014/main" id="{A5FE864F-D745-4FEA-9FDB-7140E941E0B3}"/>
                  </a:ext>
                </a:extLst>
              </p:cNvPr>
              <p:cNvGraphicFramePr/>
              <p:nvPr/>
            </p:nvGraphicFramePr>
            <p:xfrm>
              <a:off x="8610600" y="3032449"/>
              <a:ext cx="3248608" cy="1306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A5470DB8-843C-42E0-B369-9A7385CDDDD9}"/>
                  </a:ext>
                </a:extLst>
              </p:cNvPr>
              <p:cNvGrpSpPr/>
              <p:nvPr/>
            </p:nvGrpSpPr>
            <p:grpSpPr>
              <a:xfrm>
                <a:off x="8610600" y="3047393"/>
                <a:ext cx="1347480" cy="1310890"/>
                <a:chOff x="8610599" y="3038434"/>
                <a:chExt cx="1347480" cy="1310890"/>
              </a:xfrm>
            </p:grpSpPr>
            <p:pic>
              <p:nvPicPr>
                <p:cNvPr id="7" name="Graphic 6" descr="Bar chart">
                  <a:extLst>
                    <a:ext uri="{FF2B5EF4-FFF2-40B4-BE49-F238E27FC236}">
                      <a16:creationId xmlns:a16="http://schemas.microsoft.com/office/drawing/2014/main" id="{72E135C7-AF96-460F-A201-6583F00E3A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10599" y="3038434"/>
                  <a:ext cx="645901" cy="645901"/>
                </a:xfrm>
                <a:prstGeom prst="rect">
                  <a:avLst/>
                </a:prstGeom>
              </p:spPr>
            </p:pic>
            <p:pic>
              <p:nvPicPr>
                <p:cNvPr id="9" name="Graphic 8" descr="Table">
                  <a:extLst>
                    <a:ext uri="{FF2B5EF4-FFF2-40B4-BE49-F238E27FC236}">
                      <a16:creationId xmlns:a16="http://schemas.microsoft.com/office/drawing/2014/main" id="{8715DDFE-F4F2-4658-A8BE-11BCC009D8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08855" y="3084803"/>
                  <a:ext cx="649224" cy="649224"/>
                </a:xfrm>
                <a:prstGeom prst="rect">
                  <a:avLst/>
                </a:prstGeom>
              </p:spPr>
            </p:pic>
            <p:pic>
              <p:nvPicPr>
                <p:cNvPr id="11" name="Graphic 10" descr="Eye">
                  <a:extLst>
                    <a:ext uri="{FF2B5EF4-FFF2-40B4-BE49-F238E27FC236}">
                      <a16:creationId xmlns:a16="http://schemas.microsoft.com/office/drawing/2014/main" id="{13B4E9FF-8B11-4E84-834A-22B3881F1C0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08855" y="3656453"/>
                  <a:ext cx="649224" cy="649224"/>
                </a:xfrm>
                <a:prstGeom prst="rect">
                  <a:avLst/>
                </a:prstGeom>
              </p:spPr>
            </p:pic>
            <p:pic>
              <p:nvPicPr>
                <p:cNvPr id="13" name="Graphic 12" descr="Statistics">
                  <a:extLst>
                    <a:ext uri="{FF2B5EF4-FFF2-40B4-BE49-F238E27FC236}">
                      <a16:creationId xmlns:a16="http://schemas.microsoft.com/office/drawing/2014/main" id="{ADE57D50-12E3-4947-ABA8-058CC96A993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610599" y="3700100"/>
                  <a:ext cx="649224" cy="649224"/>
                </a:xfrm>
                <a:prstGeom prst="rect">
                  <a:avLst/>
                </a:prstGeom>
              </p:spPr>
            </p:pic>
          </p:grpSp>
        </p:grpSp>
      </p:grpSp>
      <p:grpSp>
        <p:nvGrpSpPr>
          <p:cNvPr id="28" name="Group 27">
            <a:extLst>
              <a:ext uri="{FF2B5EF4-FFF2-40B4-BE49-F238E27FC236}">
                <a16:creationId xmlns:a16="http://schemas.microsoft.com/office/drawing/2014/main" id="{1CA3DA3B-038B-4480-879B-30BF6E702A49}"/>
              </a:ext>
            </a:extLst>
          </p:cNvPr>
          <p:cNvGrpSpPr/>
          <p:nvPr/>
        </p:nvGrpSpPr>
        <p:grpSpPr>
          <a:xfrm>
            <a:off x="8290544" y="1412560"/>
            <a:ext cx="2062065" cy="1190678"/>
            <a:chOff x="7796260" y="1438406"/>
            <a:chExt cx="2062065" cy="1190678"/>
          </a:xfrm>
        </p:grpSpPr>
        <p:sp>
          <p:nvSpPr>
            <p:cNvPr id="18" name="Rectangle: Rounded Corners 17">
              <a:extLst>
                <a:ext uri="{FF2B5EF4-FFF2-40B4-BE49-F238E27FC236}">
                  <a16:creationId xmlns:a16="http://schemas.microsoft.com/office/drawing/2014/main" id="{AC7A5187-AF80-48EC-9B64-1D21C4623916}"/>
                </a:ext>
              </a:extLst>
            </p:cNvPr>
            <p:cNvSpPr/>
            <p:nvPr/>
          </p:nvSpPr>
          <p:spPr>
            <a:xfrm>
              <a:off x="7796260" y="1440657"/>
              <a:ext cx="2062065" cy="1188427"/>
            </a:xfrm>
            <a:prstGeom prst="roundRect">
              <a:avLst/>
            </a:prstGeom>
            <a:solidFill>
              <a:srgbClr val="EFF7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Users">
              <a:extLst>
                <a:ext uri="{FF2B5EF4-FFF2-40B4-BE49-F238E27FC236}">
                  <a16:creationId xmlns:a16="http://schemas.microsoft.com/office/drawing/2014/main" id="{C15A8765-6496-4428-AAB1-3F52034F63D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263387" y="1438406"/>
              <a:ext cx="1188427" cy="1188427"/>
            </a:xfrm>
            <a:prstGeom prst="rect">
              <a:avLst/>
            </a:prstGeom>
          </p:spPr>
        </p:pic>
      </p:grpSp>
      <p:grpSp>
        <p:nvGrpSpPr>
          <p:cNvPr id="30" name="Group 29">
            <a:extLst>
              <a:ext uri="{FF2B5EF4-FFF2-40B4-BE49-F238E27FC236}">
                <a16:creationId xmlns:a16="http://schemas.microsoft.com/office/drawing/2014/main" id="{7C462D09-F621-4C5D-A653-226CBA21FA65}"/>
              </a:ext>
            </a:extLst>
          </p:cNvPr>
          <p:cNvGrpSpPr/>
          <p:nvPr/>
        </p:nvGrpSpPr>
        <p:grpSpPr>
          <a:xfrm>
            <a:off x="8296101" y="4848975"/>
            <a:ext cx="2062065" cy="1188427"/>
            <a:chOff x="7826569" y="4662218"/>
            <a:chExt cx="2062065" cy="1188427"/>
          </a:xfrm>
        </p:grpSpPr>
        <p:sp>
          <p:nvSpPr>
            <p:cNvPr id="27" name="Rectangle: Rounded Corners 26">
              <a:extLst>
                <a:ext uri="{FF2B5EF4-FFF2-40B4-BE49-F238E27FC236}">
                  <a16:creationId xmlns:a16="http://schemas.microsoft.com/office/drawing/2014/main" id="{E7D5D61E-121A-44D0-840A-12F9933613C8}"/>
                </a:ext>
              </a:extLst>
            </p:cNvPr>
            <p:cNvSpPr/>
            <p:nvPr/>
          </p:nvSpPr>
          <p:spPr>
            <a:xfrm>
              <a:off x="7826569" y="4662218"/>
              <a:ext cx="2062065" cy="1188427"/>
            </a:xfrm>
            <a:prstGeom prst="roundRect">
              <a:avLst/>
            </a:prstGeom>
            <a:solidFill>
              <a:srgbClr val="EFF7F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Money">
              <a:extLst>
                <a:ext uri="{FF2B5EF4-FFF2-40B4-BE49-F238E27FC236}">
                  <a16:creationId xmlns:a16="http://schemas.microsoft.com/office/drawing/2014/main" id="{208ED657-BF67-4E8D-AE8E-87F90893F15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011816" y="4868195"/>
              <a:ext cx="776474" cy="776474"/>
            </a:xfrm>
            <a:prstGeom prst="rect">
              <a:avLst/>
            </a:prstGeom>
          </p:spPr>
        </p:pic>
        <p:pic>
          <p:nvPicPr>
            <p:cNvPr id="25" name="Graphic 24" descr="User">
              <a:extLst>
                <a:ext uri="{FF2B5EF4-FFF2-40B4-BE49-F238E27FC236}">
                  <a16:creationId xmlns:a16="http://schemas.microsoft.com/office/drawing/2014/main" id="{C27CA162-237C-4A25-8103-44C6F48104E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884367" y="4905701"/>
              <a:ext cx="726233" cy="726233"/>
            </a:xfrm>
            <a:prstGeom prst="rect">
              <a:avLst/>
            </a:prstGeom>
          </p:spPr>
        </p:pic>
        <p:sp>
          <p:nvSpPr>
            <p:cNvPr id="29" name="Arrow: Left-Right 28">
              <a:extLst>
                <a:ext uri="{FF2B5EF4-FFF2-40B4-BE49-F238E27FC236}">
                  <a16:creationId xmlns:a16="http://schemas.microsoft.com/office/drawing/2014/main" id="{A84DBED6-EB20-4172-80D6-696F027E929D}"/>
                </a:ext>
              </a:extLst>
            </p:cNvPr>
            <p:cNvSpPr/>
            <p:nvPr/>
          </p:nvSpPr>
          <p:spPr>
            <a:xfrm>
              <a:off x="8552802" y="5186243"/>
              <a:ext cx="401216" cy="182870"/>
            </a:xfrm>
            <a:prstGeom prst="lef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1">
            <a:extLst>
              <a:ext uri="{FF2B5EF4-FFF2-40B4-BE49-F238E27FC236}">
                <a16:creationId xmlns:a16="http://schemas.microsoft.com/office/drawing/2014/main" id="{A7D1E62C-AF0F-684E-1768-3A0B05C105B8}"/>
              </a:ext>
            </a:extLst>
          </p:cNvPr>
          <p:cNvSpPr>
            <a:spLocks noGrp="1"/>
          </p:cNvSpPr>
          <p:nvPr>
            <p:ph type="ftr" sz="quarter" idx="11"/>
          </p:nvPr>
        </p:nvSpPr>
        <p:spPr>
          <a:xfrm>
            <a:off x="4038600" y="6356350"/>
            <a:ext cx="4114800" cy="365125"/>
          </a:xfrm>
        </p:spPr>
        <p:txBody>
          <a:bodyPr/>
          <a:lstStyle/>
          <a:p>
            <a:r>
              <a:rPr lang="en-US"/>
              <a:t>Human Services Research Institute</a:t>
            </a:r>
          </a:p>
        </p:txBody>
      </p:sp>
    </p:spTree>
    <p:extLst>
      <p:ext uri="{BB962C8B-B14F-4D97-AF65-F5344CB8AC3E}">
        <p14:creationId xmlns:p14="http://schemas.microsoft.com/office/powerpoint/2010/main" val="2334822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A19086-DF0B-4E21-8E82-D36856026CAD}"/>
              </a:ext>
            </a:extLst>
          </p:cNvPr>
          <p:cNvSpPr txBox="1">
            <a:spLocks/>
          </p:cNvSpPr>
          <p:nvPr/>
        </p:nvSpPr>
        <p:spPr>
          <a:xfrm>
            <a:off x="857431" y="86780"/>
            <a:ext cx="10063371" cy="1031411"/>
          </a:xfrm>
          <a:prstGeom prst="rect">
            <a:avLst/>
          </a:prstGeom>
          <a:noFill/>
          <a:ln>
            <a:noFill/>
          </a:ln>
        </p:spPr>
        <p:txBody>
          <a:bodyPr vert="horz" lIns="68580" tIns="34291" rIns="68580" bIns="34291" rtlCol="0" anchor="ctr">
            <a:noAutofit/>
          </a:bodyPr>
          <a:lstStyle>
            <a:lvl1pPr algn="l" defTabSz="457200" rtl="0" eaLnBrk="1" latinLnBrk="0" hangingPunct="1">
              <a:spcBef>
                <a:spcPct val="0"/>
              </a:spcBef>
              <a:buNone/>
              <a:defRPr sz="3600" b="0" kern="1200" cap="all" spc="0" baseline="0">
                <a:solidFill>
                  <a:schemeClr val="bg1"/>
                </a:solidFill>
                <a:latin typeface="Arial Black" panose="020B0A04020102020204" pitchFamily="34" charset="0"/>
                <a:ea typeface="+mj-ea"/>
                <a:cs typeface="Arial"/>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5">
                    <a:lumMod val="75000"/>
                  </a:schemeClr>
                </a:solidFill>
                <a:effectLst/>
                <a:uLnTx/>
                <a:uFillTx/>
                <a:latin typeface="+mn-lt"/>
                <a:ea typeface="+mj-ea"/>
                <a:cs typeface="Arial"/>
              </a:rPr>
              <a:t>What Is The Path Forward for DDS?</a:t>
            </a:r>
          </a:p>
        </p:txBody>
      </p:sp>
      <p:sp>
        <p:nvSpPr>
          <p:cNvPr id="3" name="Slide Number Placeholder 2">
            <a:extLst>
              <a:ext uri="{FF2B5EF4-FFF2-40B4-BE49-F238E27FC236}">
                <a16:creationId xmlns:a16="http://schemas.microsoft.com/office/drawing/2014/main" id="{C8AAE462-45AB-41CE-8524-59A04ACC01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E18A1-5388-48D7-9BA0-F6425AA866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9" name="Diagram 8">
            <a:extLst>
              <a:ext uri="{FF2B5EF4-FFF2-40B4-BE49-F238E27FC236}">
                <a16:creationId xmlns:a16="http://schemas.microsoft.com/office/drawing/2014/main" id="{8616565D-6DEB-C3B0-2C62-421430F7B10C}"/>
              </a:ext>
            </a:extLst>
          </p:cNvPr>
          <p:cNvGraphicFramePr/>
          <p:nvPr>
            <p:extLst>
              <p:ext uri="{D42A27DB-BD31-4B8C-83A1-F6EECF244321}">
                <p14:modId xmlns:p14="http://schemas.microsoft.com/office/powerpoint/2010/main" val="1857131516"/>
              </p:ext>
            </p:extLst>
          </p:nvPr>
        </p:nvGraphicFramePr>
        <p:xfrm>
          <a:off x="6309270" y="817123"/>
          <a:ext cx="5392783" cy="435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E4EBCD0-0994-5551-40AC-466776167C62}"/>
              </a:ext>
            </a:extLst>
          </p:cNvPr>
          <p:cNvSpPr txBox="1"/>
          <p:nvPr/>
        </p:nvSpPr>
        <p:spPr>
          <a:xfrm>
            <a:off x="699589" y="936763"/>
            <a:ext cx="6096000" cy="2000548"/>
          </a:xfrm>
          <a:prstGeom prst="rect">
            <a:avLst/>
          </a:prstGeom>
          <a:noFill/>
        </p:spPr>
        <p:txBody>
          <a:bodyPr wrap="square">
            <a:spAutoFit/>
          </a:bodyPr>
          <a:lstStyle/>
          <a:p>
            <a:pPr algn="l"/>
            <a:r>
              <a:rPr lang="en-US" dirty="0">
                <a:solidFill>
                  <a:srgbClr val="595959"/>
                </a:solidFill>
                <a:latin typeface="Calibri" panose="020F0502020204030204" pitchFamily="34" charset="0"/>
                <a:ea typeface="Calibri" panose="020F0502020204030204" pitchFamily="34" charset="0"/>
              </a:rPr>
              <a:t>In this phase of the project, the goal of DDS is to promote the use of self-directed supports by developing transparent and consistent way to set individualized budgets, and by simplifying access to and use of the Participant-Driven Program (PDP) and Agency with Choice.  To be successful, DDS had to identify a valid and reliable tool to assess individual support needs. </a:t>
            </a:r>
            <a:r>
              <a:rPr lang="en-US" sz="1600" dirty="0">
                <a:solidFill>
                  <a:srgbClr val="595959"/>
                </a:solidFill>
                <a:latin typeface="Calibri" panose="020F0502020204030204" pitchFamily="34" charset="0"/>
                <a:ea typeface="Calibri" panose="020F0502020204030204" pitchFamily="34"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BEDA3D9-6C4E-F863-699F-BE783D773B82}"/>
              </a:ext>
            </a:extLst>
          </p:cNvPr>
          <p:cNvSpPr txBox="1"/>
          <p:nvPr/>
        </p:nvSpPr>
        <p:spPr>
          <a:xfrm>
            <a:off x="699589" y="3089674"/>
            <a:ext cx="6097712" cy="2031325"/>
          </a:xfrm>
          <a:prstGeom prst="rect">
            <a:avLst/>
          </a:prstGeom>
          <a:noFill/>
        </p:spPr>
        <p:txBody>
          <a:bodyPr wrap="square">
            <a:spAutoFit/>
          </a:bodyPr>
          <a:lstStyle/>
          <a:p>
            <a:pPr algn="l"/>
            <a:r>
              <a:rPr lang="en-US" sz="1800" b="1" i="0" u="none" strike="noStrike" baseline="0" dirty="0">
                <a:solidFill>
                  <a:srgbClr val="4040AB"/>
                </a:solidFill>
                <a:latin typeface="Tahoma-Bold"/>
              </a:rPr>
              <a:t>What is the Supports Intensity </a:t>
            </a:r>
            <a:r>
              <a:rPr lang="en-US" sz="1800" b="1" i="0" u="none" strike="noStrike" baseline="0" dirty="0" err="1">
                <a:solidFill>
                  <a:srgbClr val="4040AB"/>
                </a:solidFill>
                <a:latin typeface="Tahoma-Bold"/>
              </a:rPr>
              <a:t>Scale</a:t>
            </a:r>
            <a:r>
              <a:rPr lang="en-US" sz="1600" b="1" i="0" u="none" strike="noStrike" baseline="0" dirty="0" err="1">
                <a:solidFill>
                  <a:srgbClr val="4040AB"/>
                </a:solidFill>
                <a:latin typeface="Tahoma-Bold"/>
              </a:rPr>
              <a:t>®</a:t>
            </a:r>
            <a:r>
              <a:rPr lang="en-US" sz="1800" b="1" i="0" u="none" strike="noStrike" baseline="0" dirty="0" err="1">
                <a:solidFill>
                  <a:srgbClr val="4040AB"/>
                </a:solidFill>
                <a:latin typeface="Tahoma-Bold"/>
              </a:rPr>
              <a:t>Adult</a:t>
            </a:r>
            <a:endParaRPr lang="en-US" sz="1800" b="1" i="0" u="none" strike="noStrike" baseline="0" dirty="0">
              <a:solidFill>
                <a:srgbClr val="4040AB"/>
              </a:solidFill>
              <a:latin typeface="Tahoma-Bold"/>
            </a:endParaRPr>
          </a:p>
          <a:p>
            <a:pPr algn="l"/>
            <a:r>
              <a:rPr lang="en-US" sz="1800" b="1" i="0" u="none" strike="noStrike" baseline="0" dirty="0">
                <a:solidFill>
                  <a:srgbClr val="4040AB"/>
                </a:solidFill>
                <a:latin typeface="Tahoma-Bold"/>
              </a:rPr>
              <a:t>Version , 2nd Edition (SIS-A</a:t>
            </a:r>
            <a:r>
              <a:rPr lang="en-US" sz="1600" b="1" i="0" u="none" strike="noStrike" baseline="0" dirty="0">
                <a:solidFill>
                  <a:srgbClr val="4040AB"/>
                </a:solidFill>
                <a:latin typeface="Tahoma-Bold"/>
              </a:rPr>
              <a:t>®</a:t>
            </a:r>
            <a:r>
              <a:rPr lang="en-US" sz="1800" b="1" i="0" u="none" strike="noStrike" baseline="0" dirty="0">
                <a:solidFill>
                  <a:srgbClr val="4040AB"/>
                </a:solidFill>
                <a:latin typeface="Tahoma-Bold"/>
              </a:rPr>
              <a:t>) </a:t>
            </a:r>
            <a:r>
              <a:rPr lang="en-US" sz="1800" b="0" i="0" u="none" strike="noStrike" baseline="0" dirty="0">
                <a:solidFill>
                  <a:srgbClr val="4040AB"/>
                </a:solidFill>
                <a:latin typeface="Tahoma" panose="020B0604030504040204" pitchFamily="34" charset="0"/>
              </a:rPr>
              <a:t>is a</a:t>
            </a:r>
          </a:p>
          <a:p>
            <a:pPr algn="l"/>
            <a:r>
              <a:rPr lang="en-US" sz="1800" b="0" i="0" u="none" strike="noStrike" baseline="0" dirty="0">
                <a:solidFill>
                  <a:srgbClr val="4040AB"/>
                </a:solidFill>
                <a:latin typeface="Tahoma" panose="020B0604030504040204" pitchFamily="34" charset="0"/>
              </a:rPr>
              <a:t>standardized assessment that measures</a:t>
            </a:r>
          </a:p>
          <a:p>
            <a:pPr algn="l"/>
            <a:r>
              <a:rPr lang="en-US" sz="1800" b="0" i="0" u="none" strike="noStrike" baseline="0" dirty="0">
                <a:solidFill>
                  <a:srgbClr val="4040AB"/>
                </a:solidFill>
                <a:latin typeface="Tahoma" panose="020B0604030504040204" pitchFamily="34" charset="0"/>
              </a:rPr>
              <a:t>the intensity of support that a person with</a:t>
            </a:r>
          </a:p>
          <a:p>
            <a:pPr algn="l"/>
            <a:r>
              <a:rPr lang="en-US" sz="1800" b="0" i="0" u="none" strike="noStrike" baseline="0" dirty="0">
                <a:solidFill>
                  <a:srgbClr val="4040AB"/>
                </a:solidFill>
                <a:latin typeface="Tahoma" panose="020B0604030504040204" pitchFamily="34" charset="0"/>
              </a:rPr>
              <a:t>intellectual and/or developmental</a:t>
            </a:r>
          </a:p>
          <a:p>
            <a:pPr algn="l"/>
            <a:r>
              <a:rPr lang="en-US" sz="1800" b="0" i="0" u="none" strike="noStrike" baseline="0" dirty="0">
                <a:solidFill>
                  <a:srgbClr val="4040AB"/>
                </a:solidFill>
                <a:latin typeface="Tahoma" panose="020B0604030504040204" pitchFamily="34" charset="0"/>
              </a:rPr>
              <a:t>disabilities needs to meaningfully</a:t>
            </a:r>
          </a:p>
          <a:p>
            <a:pPr algn="l"/>
            <a:r>
              <a:rPr lang="en-US" sz="1800" b="0" i="0" u="none" strike="noStrike" baseline="0" dirty="0">
                <a:solidFill>
                  <a:srgbClr val="4040AB"/>
                </a:solidFill>
                <a:latin typeface="Tahoma" panose="020B0604030504040204" pitchFamily="34" charset="0"/>
              </a:rPr>
              <a:t>participate in community life.</a:t>
            </a:r>
            <a:endParaRPr lang="en-US" dirty="0"/>
          </a:p>
        </p:txBody>
      </p:sp>
      <p:sp>
        <p:nvSpPr>
          <p:cNvPr id="8" name="TextBox 7">
            <a:extLst>
              <a:ext uri="{FF2B5EF4-FFF2-40B4-BE49-F238E27FC236}">
                <a16:creationId xmlns:a16="http://schemas.microsoft.com/office/drawing/2014/main" id="{24AD3B48-D352-2568-251F-37F4293D81C5}"/>
              </a:ext>
            </a:extLst>
          </p:cNvPr>
          <p:cNvSpPr txBox="1"/>
          <p:nvPr/>
        </p:nvSpPr>
        <p:spPr>
          <a:xfrm>
            <a:off x="640422" y="5459572"/>
            <a:ext cx="10911155" cy="923330"/>
          </a:xfrm>
          <a:prstGeom prst="rect">
            <a:avLst/>
          </a:prstGeom>
          <a:noFill/>
        </p:spPr>
        <p:txBody>
          <a:bodyPr wrap="square">
            <a:spAutoFit/>
          </a:bodyPr>
          <a:lstStyle/>
          <a:p>
            <a:pPr algn="ctr"/>
            <a:r>
              <a:rPr lang="en-US" sz="1800" dirty="0">
                <a:solidFill>
                  <a:srgbClr val="595959"/>
                </a:solidFill>
                <a:latin typeface="Calibri" panose="020F0502020204030204" pitchFamily="34" charset="0"/>
                <a:ea typeface="Calibri" panose="020F0502020204030204" pitchFamily="34" charset="0"/>
              </a:rPr>
              <a:t>Through meetings and discussions, we commit to learning together about the changes and how new practices can be better implemented.
</a:t>
            </a:r>
            <a:endParaRPr lang="en-US" dirty="0"/>
          </a:p>
        </p:txBody>
      </p:sp>
    </p:spTree>
    <p:extLst>
      <p:ext uri="{BB962C8B-B14F-4D97-AF65-F5344CB8AC3E}">
        <p14:creationId xmlns:p14="http://schemas.microsoft.com/office/powerpoint/2010/main" val="1963416512"/>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73a93af-7e1a-425b-a20b-e26a0a08f516"/>
    <lcf76f155ced4ddcb4097134ff3c332f xmlns="d882f7ac-34d3-4b92-ae82-4491e4f4655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86BFBADC52594B97ACB165D055673E" ma:contentTypeVersion="13" ma:contentTypeDescription="Create a new document." ma:contentTypeScope="" ma:versionID="7e149e2883fe5585098561badd8c97ac">
  <xsd:schema xmlns:xsd="http://www.w3.org/2001/XMLSchema" xmlns:xs="http://www.w3.org/2001/XMLSchema" xmlns:p="http://schemas.microsoft.com/office/2006/metadata/properties" xmlns:ns2="d882f7ac-34d3-4b92-ae82-4491e4f4655e" xmlns:ns3="373a93af-7e1a-425b-a20b-e26a0a08f516" targetNamespace="http://schemas.microsoft.com/office/2006/metadata/properties" ma:root="true" ma:fieldsID="4699beb8754a25004d5f0aa2f41859b5" ns2:_="" ns3:_="">
    <xsd:import namespace="d882f7ac-34d3-4b92-ae82-4491e4f4655e"/>
    <xsd:import namespace="373a93af-7e1a-425b-a20b-e26a0a08f51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2f7ac-34d3-4b92-ae82-4491e4f465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9ec7369-dda0-4b84-8af0-ae2f1131efa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3a93af-7e1a-425b-a20b-e26a0a08f51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398853a1-30ac-4d20-9a34-03ab31cdaed0}" ma:internalName="TaxCatchAll" ma:showField="CatchAllData" ma:web="373a93af-7e1a-425b-a20b-e26a0a08f5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528E88-8DEC-42D4-BF2A-92546E4C230C}">
  <ds:schemaRefs>
    <ds:schemaRef ds:uri="http://schemas.microsoft.com/sharepoint/v3/contenttype/forms"/>
  </ds:schemaRefs>
</ds:datastoreItem>
</file>

<file path=customXml/itemProps2.xml><?xml version="1.0" encoding="utf-8"?>
<ds:datastoreItem xmlns:ds="http://schemas.openxmlformats.org/officeDocument/2006/customXml" ds:itemID="{7F52C89C-9C6E-43F3-BE2C-5DF81A8BB616}">
  <ds:schemaRefs>
    <ds:schemaRef ds:uri="http://purl.org/dc/elements/1.1/"/>
    <ds:schemaRef ds:uri="http://purl.org/dc/terms/"/>
    <ds:schemaRef ds:uri="http://purl.org/dc/dcmitype/"/>
    <ds:schemaRef ds:uri="http://schemas.microsoft.com/office/infopath/2007/PartnerControls"/>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373a93af-7e1a-425b-a20b-e26a0a08f516"/>
    <ds:schemaRef ds:uri="d882f7ac-34d3-4b92-ae82-4491e4f4655e"/>
  </ds:schemaRefs>
</ds:datastoreItem>
</file>

<file path=customXml/itemProps3.xml><?xml version="1.0" encoding="utf-8"?>
<ds:datastoreItem xmlns:ds="http://schemas.openxmlformats.org/officeDocument/2006/customXml" ds:itemID="{36967178-720B-4026-A7D7-A3B29CDCDD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82f7ac-34d3-4b92-ae82-4491e4f4655e"/>
    <ds:schemaRef ds:uri="373a93af-7e1a-425b-a20b-e26a0a08f5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567</TotalTime>
  <Words>1498</Words>
  <Application>Microsoft Office PowerPoint</Application>
  <PresentationFormat>Widescreen</PresentationFormat>
  <Paragraphs>173</Paragraphs>
  <Slides>14</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Bookman Old Style</vt:lpstr>
      <vt:lpstr>Calibri</vt:lpstr>
      <vt:lpstr>Calibri </vt:lpstr>
      <vt:lpstr>Calibri Light</vt:lpstr>
      <vt:lpstr>Microsoft Sans Serif</vt:lpstr>
      <vt:lpstr>Tahoma</vt:lpstr>
      <vt:lpstr>Tahoma-Bold</vt:lpstr>
      <vt:lpstr>Times New Roman</vt:lpstr>
      <vt:lpstr>Wingdings</vt:lpstr>
      <vt:lpstr>Office Theme</vt:lpstr>
      <vt:lpstr>PowerPoint Presentation</vt:lpstr>
      <vt:lpstr>Why is DDS implementing this project?</vt:lpstr>
      <vt:lpstr>Assessment Reliability</vt:lpstr>
      <vt:lpstr>What is the Supports Intensity Scale – Adult, 2nd Edition</vt:lpstr>
      <vt:lpstr>SIS-A 2nd Ed. Measures Support</vt:lpstr>
      <vt:lpstr>What is SIS-A 2nd Ed. Measuring?</vt:lpstr>
      <vt:lpstr>What are Supports?</vt:lpstr>
      <vt:lpstr>Benefits to Assessing Support Needs Using the SIS-A 2nd edition</vt:lpstr>
      <vt:lpstr>PowerPoint Presentation</vt:lpstr>
      <vt:lpstr>Individual Assessment Communication and Implementation Plan The Path Forward, SIS-A (2nd edition)</vt:lpstr>
      <vt:lpstr>PowerPoint Presentation</vt:lpstr>
      <vt:lpstr>Medical and behavioral support needs</vt:lpstr>
      <vt:lpstr>Applying a support level framework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Agosta</dc:creator>
  <cp:lastModifiedBy>Gracia, Carol M (EHS)</cp:lastModifiedBy>
  <cp:revision>8</cp:revision>
  <dcterms:created xsi:type="dcterms:W3CDTF">2023-05-05T20:40:01Z</dcterms:created>
  <dcterms:modified xsi:type="dcterms:W3CDTF">2023-11-21T17:58:01Z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0x0101007886BFBADC52594B97ACB165D055673E</vt:lpwstr>
  </property>
</Properties>
</file>