
<file path=[Content_Types].xml><?xml version="1.0" encoding="utf-8"?>
<Types xmlns="http://schemas.openxmlformats.org/package/2006/content-types">
  <Default Extension="bin" ContentType="application/vnd.openxmlformats-officedocument.oleObject"/>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tags/tag19.xml" ContentType="application/vnd.openxmlformats-officedocument.presentationml.tags+xml"/>
  <Override PartName="/ppt/notesSlides/notesSlide1.xml" ContentType="application/vnd.openxmlformats-officedocument.presentationml.notesSlide+xml"/>
  <Override PartName="/ppt/tags/tag20.xml" ContentType="application/vnd.openxmlformats-officedocument.presentationml.tags+xml"/>
  <Override PartName="/ppt/tags/tag21.xml" ContentType="application/vnd.openxmlformats-officedocument.presentationml.tags+xml"/>
  <Override PartName="/ppt/notesSlides/notesSlide2.xml" ContentType="application/vnd.openxmlformats-officedocument.presentationml.notesSlide+xml"/>
  <Override PartName="/ppt/tags/tag22.xml" ContentType="application/vnd.openxmlformats-officedocument.presentationml.tags+xml"/>
  <Override PartName="/ppt/tags/tag23.xml" ContentType="application/vnd.openxmlformats-officedocument.presentationml.tags+xml"/>
  <Override PartName="/ppt/notesSlides/notesSlide3.xml" ContentType="application/vnd.openxmlformats-officedocument.presentationml.notesSlide+xml"/>
  <Override PartName="/ppt/tags/tag24.xml" ContentType="application/vnd.openxmlformats-officedocument.presentationml.tags+xml"/>
  <Override PartName="/ppt/tags/tag25.xml" ContentType="application/vnd.openxmlformats-officedocument.presentationml.tags+xml"/>
  <Override PartName="/ppt/notesSlides/notesSlide4.xml" ContentType="application/vnd.openxmlformats-officedocument.presentationml.notesSlide+xml"/>
  <Override PartName="/ppt/tags/tag26.xml" ContentType="application/vnd.openxmlformats-officedocument.presentationml.tags+xml"/>
  <Override PartName="/ppt/tags/tag27.xml" ContentType="application/vnd.openxmlformats-officedocument.presentationml.tags+xml"/>
  <Override PartName="/ppt/notesSlides/notesSlide5.xml" ContentType="application/vnd.openxmlformats-officedocument.presentationml.notesSlide+xml"/>
  <Override PartName="/ppt/tags/tag28.xml" ContentType="application/vnd.openxmlformats-officedocument.presentationml.tags+xml"/>
  <Override PartName="/ppt/tags/tag29.xml" ContentType="application/vnd.openxmlformats-officedocument.presentationml.tags+xml"/>
  <Override PartName="/ppt/notesSlides/notesSlide6.xml" ContentType="application/vnd.openxmlformats-officedocument.presentationml.notesSlide+xml"/>
  <Override PartName="/ppt/tags/tag30.xml" ContentType="application/vnd.openxmlformats-officedocument.presentationml.tags+xml"/>
  <Override PartName="/ppt/tags/tag31.xml" ContentType="application/vnd.openxmlformats-officedocument.presentationml.tags+xml"/>
  <Override PartName="/ppt/notesSlides/notesSlide7.xml" ContentType="application/vnd.openxmlformats-officedocument.presentationml.notesSlide+xml"/>
  <Override PartName="/ppt/tags/tag32.xml" ContentType="application/vnd.openxmlformats-officedocument.presentationml.tags+xml"/>
  <Override PartName="/ppt/tags/tag33.xml" ContentType="application/vnd.openxmlformats-officedocument.presentationml.tags+xml"/>
  <Override PartName="/ppt/notesSlides/notesSlide8.xml" ContentType="application/vnd.openxmlformats-officedocument.presentationml.notesSlide+xml"/>
  <Override PartName="/ppt/tags/tag34.xml" ContentType="application/vnd.openxmlformats-officedocument.presentationml.tags+xml"/>
  <Override PartName="/ppt/tags/tag35.xml" ContentType="application/vnd.openxmlformats-officedocument.presentationml.tags+xml"/>
  <Override PartName="/ppt/notesSlides/notesSlide9.xml" ContentType="application/vnd.openxmlformats-officedocument.presentationml.notesSlide+xml"/>
  <Override PartName="/ppt/tags/tag36.xml" ContentType="application/vnd.openxmlformats-officedocument.presentationml.tags+xml"/>
  <Override PartName="/ppt/tags/tag37.xml" ContentType="application/vnd.openxmlformats-officedocument.presentationml.tags+xml"/>
  <Override PartName="/ppt/notesSlides/notesSlide10.xml" ContentType="application/vnd.openxmlformats-officedocument.presentationml.notesSlide+xml"/>
  <Override PartName="/ppt/tags/tag38.xml" ContentType="application/vnd.openxmlformats-officedocument.presentationml.tags+xml"/>
  <Override PartName="/ppt/tags/tag39.xml" ContentType="application/vnd.openxmlformats-officedocument.presentationml.tags+xml"/>
  <Override PartName="/ppt/notesSlides/notesSlide11.xml" ContentType="application/vnd.openxmlformats-officedocument.presentationml.notesSlide+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notesSlides/notesSlide12.xml" ContentType="application/vnd.openxmlformats-officedocument.presentationml.notesSlide+xml"/>
  <Override PartName="/ppt/tags/tag43.xml" ContentType="application/vnd.openxmlformats-officedocument.presentationml.tags+xml"/>
  <Override PartName="/ppt/tags/tag44.xml" ContentType="application/vnd.openxmlformats-officedocument.presentationml.tags+xml"/>
  <Override PartName="/ppt/notesSlides/notesSlide13.xml" ContentType="application/vnd.openxmlformats-officedocument.presentationml.notesSlide+xml"/>
  <Override PartName="/ppt/tags/tag45.xml" ContentType="application/vnd.openxmlformats-officedocument.presentationml.tags+xml"/>
  <Override PartName="/ppt/tags/tag46.xml" ContentType="application/vnd.openxmlformats-officedocument.presentationml.tags+xml"/>
  <Override PartName="/ppt/notesSlides/notesSlide14.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trictFirstAndLastChars="0" saveSubsetFonts="1">
  <p:sldMasterIdLst>
    <p:sldMasterId id="2147483648" r:id="rId4"/>
  </p:sldMasterIdLst>
  <p:notesMasterIdLst>
    <p:notesMasterId r:id="rId19"/>
  </p:notesMasterIdLst>
  <p:handoutMasterIdLst>
    <p:handoutMasterId r:id="rId20"/>
  </p:handoutMasterIdLst>
  <p:sldIdLst>
    <p:sldId id="749" r:id="rId5"/>
    <p:sldId id="1288" r:id="rId6"/>
    <p:sldId id="1181" r:id="rId7"/>
    <p:sldId id="1274" r:id="rId8"/>
    <p:sldId id="1294" r:id="rId9"/>
    <p:sldId id="1242" r:id="rId10"/>
    <p:sldId id="1298" r:id="rId11"/>
    <p:sldId id="1293" r:id="rId12"/>
    <p:sldId id="1296" r:id="rId13"/>
    <p:sldId id="1299" r:id="rId14"/>
    <p:sldId id="1276" r:id="rId15"/>
    <p:sldId id="1280" r:id="rId16"/>
    <p:sldId id="1278" r:id="rId17"/>
    <p:sldId id="1279" r:id="rId18"/>
  </p:sldIdLst>
  <p:sldSz cx="8961438" cy="6721475"/>
  <p:notesSz cx="7010400" cy="9296400"/>
  <p:custDataLst>
    <p:tags r:id="rId21"/>
  </p:custDataLst>
  <p:defaultTextStyle>
    <a:defPPr>
      <a:defRPr lang="en-US"/>
    </a:defPPr>
    <a:lvl1pPr algn="l" rtl="0" fontAlgn="base">
      <a:spcBef>
        <a:spcPct val="0"/>
      </a:spcBef>
      <a:spcAft>
        <a:spcPct val="0"/>
      </a:spcAft>
      <a:defRPr sz="1600" kern="1200">
        <a:solidFill>
          <a:schemeClr val="tx1"/>
        </a:solidFill>
        <a:latin typeface="Arial" charset="0"/>
        <a:ea typeface="+mn-ea"/>
        <a:cs typeface="+mn-cs"/>
      </a:defRPr>
    </a:lvl1pPr>
    <a:lvl2pPr marL="457200" algn="l" rtl="0" fontAlgn="base">
      <a:spcBef>
        <a:spcPct val="0"/>
      </a:spcBef>
      <a:spcAft>
        <a:spcPct val="0"/>
      </a:spcAft>
      <a:defRPr sz="1600" kern="1200">
        <a:solidFill>
          <a:schemeClr val="tx1"/>
        </a:solidFill>
        <a:latin typeface="Arial" charset="0"/>
        <a:ea typeface="+mn-ea"/>
        <a:cs typeface="+mn-cs"/>
      </a:defRPr>
    </a:lvl2pPr>
    <a:lvl3pPr marL="914400" algn="l" rtl="0" fontAlgn="base">
      <a:spcBef>
        <a:spcPct val="0"/>
      </a:spcBef>
      <a:spcAft>
        <a:spcPct val="0"/>
      </a:spcAft>
      <a:defRPr sz="1600" kern="1200">
        <a:solidFill>
          <a:schemeClr val="tx1"/>
        </a:solidFill>
        <a:latin typeface="Arial" charset="0"/>
        <a:ea typeface="+mn-ea"/>
        <a:cs typeface="+mn-cs"/>
      </a:defRPr>
    </a:lvl3pPr>
    <a:lvl4pPr marL="1371600" algn="l" rtl="0" fontAlgn="base">
      <a:spcBef>
        <a:spcPct val="0"/>
      </a:spcBef>
      <a:spcAft>
        <a:spcPct val="0"/>
      </a:spcAft>
      <a:defRPr sz="1600" kern="1200">
        <a:solidFill>
          <a:schemeClr val="tx1"/>
        </a:solidFill>
        <a:latin typeface="Arial" charset="0"/>
        <a:ea typeface="+mn-ea"/>
        <a:cs typeface="+mn-cs"/>
      </a:defRPr>
    </a:lvl4pPr>
    <a:lvl5pPr marL="1828800" algn="l" rtl="0" fontAlgn="base">
      <a:spcBef>
        <a:spcPct val="0"/>
      </a:spcBef>
      <a:spcAft>
        <a:spcPct val="0"/>
      </a:spcAft>
      <a:defRPr sz="1600" kern="1200">
        <a:solidFill>
          <a:schemeClr val="tx1"/>
        </a:solidFill>
        <a:latin typeface="Arial" charset="0"/>
        <a:ea typeface="+mn-ea"/>
        <a:cs typeface="+mn-cs"/>
      </a:defRPr>
    </a:lvl5pPr>
    <a:lvl6pPr marL="2286000" algn="l" defTabSz="914400" rtl="0" eaLnBrk="1" latinLnBrk="0" hangingPunct="1">
      <a:defRPr sz="1600" kern="1200">
        <a:solidFill>
          <a:schemeClr val="tx1"/>
        </a:solidFill>
        <a:latin typeface="Arial" charset="0"/>
        <a:ea typeface="+mn-ea"/>
        <a:cs typeface="+mn-cs"/>
      </a:defRPr>
    </a:lvl6pPr>
    <a:lvl7pPr marL="2743200" algn="l" defTabSz="914400" rtl="0" eaLnBrk="1" latinLnBrk="0" hangingPunct="1">
      <a:defRPr sz="1600" kern="1200">
        <a:solidFill>
          <a:schemeClr val="tx1"/>
        </a:solidFill>
        <a:latin typeface="Arial" charset="0"/>
        <a:ea typeface="+mn-ea"/>
        <a:cs typeface="+mn-cs"/>
      </a:defRPr>
    </a:lvl7pPr>
    <a:lvl8pPr marL="3200400" algn="l" defTabSz="914400" rtl="0" eaLnBrk="1" latinLnBrk="0" hangingPunct="1">
      <a:defRPr sz="1600" kern="1200">
        <a:solidFill>
          <a:schemeClr val="tx1"/>
        </a:solidFill>
        <a:latin typeface="Arial" charset="0"/>
        <a:ea typeface="+mn-ea"/>
        <a:cs typeface="+mn-cs"/>
      </a:defRPr>
    </a:lvl8pPr>
    <a:lvl9pPr marL="3657600" algn="l" defTabSz="914400" rtl="0" eaLnBrk="1" latinLnBrk="0" hangingPunct="1">
      <a:defRPr sz="16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906">
          <p15:clr>
            <a:srgbClr val="A4A3A4"/>
          </p15:clr>
        </p15:guide>
        <p15:guide id="2" pos="2953">
          <p15:clr>
            <a:srgbClr val="A4A3A4"/>
          </p15:clr>
        </p15:guide>
        <p15:guide id="3" orient="horz" pos="3278">
          <p15:clr>
            <a:srgbClr val="A4A3A4"/>
          </p15:clr>
        </p15:guide>
      </p15:sldGuideLst>
    </p:ext>
    <p:ext uri="{2D200454-40CA-4A62-9FC3-DE9A4176ACB9}">
      <p15:notesGuideLst xmlns:p15="http://schemas.microsoft.com/office/powerpoint/2012/main">
        <p15:guide id="1" orient="horz" pos="3120">
          <p15:clr>
            <a:srgbClr val="A4A3A4"/>
          </p15:clr>
        </p15:guide>
        <p15:guide id="2" pos="2124">
          <p15:clr>
            <a:srgbClr val="A4A3A4"/>
          </p15:clr>
        </p15:guide>
        <p15:guide id="3" orient="horz" pos="2928">
          <p15:clr>
            <a:srgbClr val="A4A3A4"/>
          </p15:clr>
        </p15:guide>
        <p15:guide id="4" pos="2208">
          <p15:clr>
            <a:srgbClr val="A4A3A4"/>
          </p15:clr>
        </p15:guide>
        <p15:guide id="5" orient="horz" pos="3100">
          <p15:clr>
            <a:srgbClr val="A4A3A4"/>
          </p15:clr>
        </p15:guide>
        <p15:guide id="6" orient="horz" pos="2909">
          <p15:clr>
            <a:srgbClr val="A4A3A4"/>
          </p15:clr>
        </p15:guide>
        <p15:guide id="7" orient="horz" pos="3140">
          <p15:clr>
            <a:srgbClr val="A4A3A4"/>
          </p15:clr>
        </p15:guide>
        <p15:guide id="8" orient="horz" pos="2947">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an Tsai" initials="DT" lastIdx="7" clrIdx="0"/>
  <p:cmAuthor id="1" name="Carolyn Sharzer" initials="CBS" lastIdx="6" clrIdx="1"/>
  <p:cmAuthor id="2" name=" Dorothée Alsentzer" initials="DA" lastIdx="2" clrIdx="2"/>
  <p:cmAuthor id="3" name="MGoody" initials="MG" lastIdx="2" clrIdx="3"/>
  <p:cmAuthor id="4" name="Menz, Erica C. (EHS)" initials="MEC(" lastIdx="9" clrIdx="4">
    <p:extLst>
      <p:ext uri="{19B8F6BF-5375-455C-9EA6-DF929625EA0E}">
        <p15:presenceInfo xmlns:p15="http://schemas.microsoft.com/office/powerpoint/2012/main" userId="S::Erica.C.Menz@mass.gov::9ae63da2-9e1c-46af-b91a-fbb9082fd40e" providerId="AD"/>
      </p:ext>
    </p:extLst>
  </p:cmAuthor>
  <p:cmAuthor id="5" name="Bernstein, Amy (EHS)" initials="B(" lastIdx="1" clrIdx="5">
    <p:extLst>
      <p:ext uri="{19B8F6BF-5375-455C-9EA6-DF929625EA0E}">
        <p15:presenceInfo xmlns:p15="http://schemas.microsoft.com/office/powerpoint/2012/main" userId="S::amy.bernstein@mass.gov::1c19884f-b723-47a1-9894-29b67e7e140d"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a:srgbClr val="F2F2F2"/>
    <a:srgbClr val="002960"/>
    <a:srgbClr val="005183"/>
    <a:srgbClr val="CBDB2A"/>
    <a:srgbClr val="808080"/>
    <a:srgbClr val="0065CC"/>
    <a:srgbClr val="91AFFF"/>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1E118F2-C8C2-4BF8-83D9-0E478DE838FD}" v="2" dt="2023-01-04T18:17:32.77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4" d="100"/>
          <a:sy n="64" d="100"/>
        </p:scale>
        <p:origin x="1376" y="40"/>
      </p:cViewPr>
      <p:guideLst>
        <p:guide orient="horz" pos="2906"/>
        <p:guide pos="2953"/>
        <p:guide orient="horz" pos="3278"/>
      </p:guideLst>
    </p:cSldViewPr>
  </p:slideViewPr>
  <p:notesTextViewPr>
    <p:cViewPr>
      <p:scale>
        <a:sx n="1" d="1"/>
        <a:sy n="1" d="1"/>
      </p:scale>
      <p:origin x="0" y="0"/>
    </p:cViewPr>
  </p:notesTextViewPr>
  <p:notesViewPr>
    <p:cSldViewPr snapToGrid="0">
      <p:cViewPr varScale="1">
        <p:scale>
          <a:sx n="66" d="100"/>
          <a:sy n="66" d="100"/>
        </p:scale>
        <p:origin x="0" y="0"/>
      </p:cViewPr>
      <p:guideLst>
        <p:guide orient="horz" pos="3120"/>
        <p:guide pos="2124"/>
        <p:guide orient="horz" pos="2928"/>
        <p:guide pos="2208"/>
        <p:guide orient="horz" pos="3100"/>
        <p:guide orient="horz" pos="2909"/>
        <p:guide orient="horz" pos="3140"/>
        <p:guide orient="horz" pos="2947"/>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tags" Target="tags/tag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commentAuthors" Target="commentAuthors.xml"/><Relationship Id="rId27"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55915621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Rot="1" noChangeAspect="1" noChangeArrowheads="1" noTextEdit="1"/>
          </p:cNvSpPr>
          <p:nvPr>
            <p:ph type="sldImg" idx="2"/>
          </p:nvPr>
        </p:nvSpPr>
        <p:spPr bwMode="auto">
          <a:xfrm>
            <a:off x="782638" y="582613"/>
            <a:ext cx="5451475" cy="409098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123" name="Rectangle 3"/>
          <p:cNvSpPr>
            <a:spLocks noGrp="1" noChangeArrowheads="1"/>
          </p:cNvSpPr>
          <p:nvPr>
            <p:ph type="body" sz="quarter" idx="3"/>
          </p:nvPr>
        </p:nvSpPr>
        <p:spPr bwMode="auto">
          <a:xfrm>
            <a:off x="486837" y="4995329"/>
            <a:ext cx="6043334" cy="12391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128" name="doc id"/>
          <p:cNvSpPr>
            <a:spLocks noGrp="1" noChangeArrowheads="1"/>
          </p:cNvSpPr>
          <p:nvPr>
            <p:ph type="ftr" sz="quarter" idx="4"/>
          </p:nvPr>
        </p:nvSpPr>
        <p:spPr bwMode="auto">
          <a:xfrm>
            <a:off x="6530107" y="95092"/>
            <a:ext cx="65" cy="1239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b" anchorCtr="0" compatLnSpc="1">
            <a:prstTxWarp prst="textNoShape">
              <a:avLst/>
            </a:prstTxWarp>
            <a:spAutoFit/>
          </a:bodyPr>
          <a:lstStyle>
            <a:lvl1pPr algn="r">
              <a:defRPr sz="800"/>
            </a:lvl1pPr>
          </a:lstStyle>
          <a:p>
            <a:pPr>
              <a:defRPr/>
            </a:pPr>
            <a:endParaRPr lang="en-US"/>
          </a:p>
        </p:txBody>
      </p:sp>
    </p:spTree>
    <p:extLst>
      <p:ext uri="{BB962C8B-B14F-4D97-AF65-F5344CB8AC3E}">
        <p14:creationId xmlns:p14="http://schemas.microsoft.com/office/powerpoint/2010/main" val="3303025599"/>
      </p:ext>
    </p:extLst>
  </p:cSld>
  <p:clrMap bg1="lt1" tx1="dk1" bg2="lt2" tx2="dk2" accent1="accent1" accent2="accent2" accent3="accent3" accent4="accent4" accent5="accent5" accent6="accent6" hlink="hlink" folHlink="folHlink"/>
  <p:notesStyle>
    <a:lvl1pPr algn="l" defTabSz="895350" rtl="0" eaLnBrk="0" fontAlgn="base" hangingPunct="0">
      <a:spcBef>
        <a:spcPct val="0"/>
      </a:spcBef>
      <a:spcAft>
        <a:spcPct val="0"/>
      </a:spcAft>
      <a:buClr>
        <a:schemeClr val="tx2"/>
      </a:buClr>
      <a:defRPr sz="1600" kern="1200">
        <a:solidFill>
          <a:schemeClr val="tx1"/>
        </a:solidFill>
        <a:latin typeface="Arial" charset="0"/>
        <a:ea typeface="+mn-ea"/>
        <a:cs typeface="+mn-cs"/>
      </a:defRPr>
    </a:lvl1pPr>
    <a:lvl2pPr marL="117475" indent="-115888" algn="l" defTabSz="895350" rtl="0" eaLnBrk="0" fontAlgn="base" hangingPunct="0">
      <a:spcBef>
        <a:spcPct val="0"/>
      </a:spcBef>
      <a:spcAft>
        <a:spcPct val="0"/>
      </a:spcAft>
      <a:buClr>
        <a:schemeClr val="tx2"/>
      </a:buClr>
      <a:buSzPct val="120000"/>
      <a:buFont typeface="Arial" charset="0"/>
      <a:buChar char="▪"/>
      <a:defRPr sz="1600" kern="1200">
        <a:solidFill>
          <a:schemeClr val="tx1"/>
        </a:solidFill>
        <a:latin typeface="Arial" charset="0"/>
        <a:ea typeface="+mn-ea"/>
        <a:cs typeface="+mn-cs"/>
      </a:defRPr>
    </a:lvl2pPr>
    <a:lvl3pPr marL="300038" indent="-180975" algn="l" defTabSz="895350" rtl="0" eaLnBrk="0" fontAlgn="base" hangingPunct="0">
      <a:spcBef>
        <a:spcPct val="0"/>
      </a:spcBef>
      <a:spcAft>
        <a:spcPct val="0"/>
      </a:spcAft>
      <a:buClr>
        <a:schemeClr val="tx2"/>
      </a:buClr>
      <a:buSzPct val="120000"/>
      <a:buFont typeface="Arial" charset="0"/>
      <a:buChar char="–"/>
      <a:defRPr sz="1600" kern="1200">
        <a:solidFill>
          <a:schemeClr val="tx1"/>
        </a:solidFill>
        <a:latin typeface="Arial" charset="0"/>
        <a:ea typeface="+mn-ea"/>
        <a:cs typeface="+mn-cs"/>
      </a:defRPr>
    </a:lvl3pPr>
    <a:lvl4pPr marL="427038" indent="-125413" algn="l" defTabSz="895350" rtl="0" eaLnBrk="0" fontAlgn="base" hangingPunct="0">
      <a:spcBef>
        <a:spcPct val="0"/>
      </a:spcBef>
      <a:spcAft>
        <a:spcPct val="0"/>
      </a:spcAft>
      <a:buClr>
        <a:schemeClr val="tx2"/>
      </a:buClr>
      <a:buFont typeface="Arial" charset="0"/>
      <a:buChar char="▫"/>
      <a:defRPr sz="1600" kern="1200">
        <a:solidFill>
          <a:schemeClr val="tx1"/>
        </a:solidFill>
        <a:latin typeface="Arial" charset="0"/>
        <a:ea typeface="+mn-ea"/>
        <a:cs typeface="+mn-cs"/>
      </a:defRPr>
    </a:lvl4pPr>
    <a:lvl5pPr marL="542925" indent="-114300" algn="l" defTabSz="895350" rtl="0" eaLnBrk="0" fontAlgn="base" hangingPunct="0">
      <a:spcBef>
        <a:spcPct val="0"/>
      </a:spcBef>
      <a:spcAft>
        <a:spcPct val="0"/>
      </a:spcAft>
      <a:buClr>
        <a:schemeClr val="tx2"/>
      </a:buClr>
      <a:buSzPct val="89000"/>
      <a:buFont typeface="Arial" charset="0"/>
      <a:buChar char="-"/>
      <a:defRPr sz="16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xfrm>
            <a:off x="6703471" y="8366473"/>
            <a:ext cx="84959" cy="185872"/>
          </a:xfrm>
          <a:prstGeom prst="rect">
            <a:avLst/>
          </a:prstGeom>
          <a:noFill/>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59C82D0B-2745-43F5-A242-79DE1EE6F40C}" type="slidenum">
              <a:rPr lang="en-US" sz="1200" smtClean="0"/>
              <a:pPr eaLnBrk="1" hangingPunct="1"/>
              <a:t>0</a:t>
            </a:fld>
            <a:endParaRPr lang="en-US" sz="1200"/>
          </a:p>
        </p:txBody>
      </p:sp>
      <p:sp>
        <p:nvSpPr>
          <p:cNvPr id="9219" name="Rectangle 9"/>
          <p:cNvSpPr>
            <a:spLocks noGrp="1" noRot="1" noChangeAspect="1" noChangeArrowheads="1" noTextEdit="1"/>
          </p:cNvSpPr>
          <p:nvPr>
            <p:ph type="sldImg"/>
          </p:nvPr>
        </p:nvSpPr>
        <p:spPr>
          <a:ln/>
        </p:spPr>
      </p:sp>
      <p:sp>
        <p:nvSpPr>
          <p:cNvPr id="9220" name="Rectangle 10"/>
          <p:cNvSpPr>
            <a:spLocks noGrp="1" noChangeArrowheads="1"/>
          </p:cNvSpPr>
          <p:nvPr>
            <p:ph type="body" idx="1"/>
          </p:nvPr>
        </p:nvSpPr>
        <p:spPr>
          <a:xfrm>
            <a:off x="590149" y="4687926"/>
            <a:ext cx="6210284" cy="247829"/>
          </a:xfrm>
          <a:noFill/>
        </p:spPr>
        <p:txBody>
          <a:bodyPr/>
          <a:lstStyle/>
          <a:p>
            <a:pPr eaLnBrk="1" hangingPunct="1"/>
            <a:endParaRPr lang="en-US"/>
          </a:p>
        </p:txBody>
      </p:sp>
    </p:spTree>
    <p:extLst>
      <p:ext uri="{BB962C8B-B14F-4D97-AF65-F5344CB8AC3E}">
        <p14:creationId xmlns:p14="http://schemas.microsoft.com/office/powerpoint/2010/main" val="104133758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590149" y="4687926"/>
            <a:ext cx="6210284" cy="247829"/>
          </a:xfrm>
        </p:spPr>
        <p:txBody>
          <a:bodyPr/>
          <a:lstStyle/>
          <a:p>
            <a:endParaRPr lang="en-US"/>
          </a:p>
        </p:txBody>
      </p:sp>
      <p:sp>
        <p:nvSpPr>
          <p:cNvPr id="4" name="Slide Number Placeholder 3"/>
          <p:cNvSpPr>
            <a:spLocks noGrp="1"/>
          </p:cNvSpPr>
          <p:nvPr>
            <p:ph type="sldNum" sz="quarter" idx="10"/>
          </p:nvPr>
        </p:nvSpPr>
        <p:spPr>
          <a:xfrm>
            <a:off x="6703471" y="8366473"/>
            <a:ext cx="84959" cy="185872"/>
          </a:xfrm>
          <a:prstGeom prst="rect">
            <a:avLst/>
          </a:prstGeom>
        </p:spPr>
        <p:txBody>
          <a:bodyPr/>
          <a:lstStyle/>
          <a:p>
            <a:pPr>
              <a:defRPr/>
            </a:pPr>
            <a:fld id="{3C3A632B-FBDE-46D4-BF6F-6D14421E6342}" type="slidenum">
              <a:rPr lang="en-US" smtClean="0"/>
              <a:pPr>
                <a:defRPr/>
              </a:pPr>
              <a:t>9</a:t>
            </a:fld>
            <a:endParaRPr lang="en-US"/>
          </a:p>
        </p:txBody>
      </p:sp>
    </p:spTree>
    <p:extLst>
      <p:ext uri="{BB962C8B-B14F-4D97-AF65-F5344CB8AC3E}">
        <p14:creationId xmlns:p14="http://schemas.microsoft.com/office/powerpoint/2010/main" val="315909986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590149" y="4687926"/>
            <a:ext cx="6210284" cy="247829"/>
          </a:xfrm>
        </p:spPr>
        <p:txBody>
          <a:bodyPr/>
          <a:lstStyle/>
          <a:p>
            <a:endParaRPr lang="en-US"/>
          </a:p>
        </p:txBody>
      </p:sp>
      <p:sp>
        <p:nvSpPr>
          <p:cNvPr id="4" name="Slide Number Placeholder 3"/>
          <p:cNvSpPr>
            <a:spLocks noGrp="1"/>
          </p:cNvSpPr>
          <p:nvPr>
            <p:ph type="sldNum" sz="quarter" idx="10"/>
          </p:nvPr>
        </p:nvSpPr>
        <p:spPr>
          <a:xfrm>
            <a:off x="6703471" y="8366473"/>
            <a:ext cx="84959" cy="185872"/>
          </a:xfrm>
          <a:prstGeom prst="rect">
            <a:avLst/>
          </a:prstGeom>
        </p:spPr>
        <p:txBody>
          <a:bodyPr/>
          <a:lstStyle/>
          <a:p>
            <a:pPr>
              <a:defRPr/>
            </a:pPr>
            <a:fld id="{3C3A632B-FBDE-46D4-BF6F-6D14421E6342}" type="slidenum">
              <a:rPr lang="en-US" smtClean="0"/>
              <a:pPr>
                <a:defRPr/>
              </a:pPr>
              <a:t>10</a:t>
            </a:fld>
            <a:endParaRPr lang="en-US"/>
          </a:p>
        </p:txBody>
      </p:sp>
    </p:spTree>
    <p:extLst>
      <p:ext uri="{BB962C8B-B14F-4D97-AF65-F5344CB8AC3E}">
        <p14:creationId xmlns:p14="http://schemas.microsoft.com/office/powerpoint/2010/main" val="364866748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590149" y="4687926"/>
            <a:ext cx="6210284" cy="247829"/>
          </a:xfrm>
        </p:spPr>
        <p:txBody>
          <a:bodyPr/>
          <a:lstStyle/>
          <a:p>
            <a:endParaRPr lang="en-US"/>
          </a:p>
        </p:txBody>
      </p:sp>
      <p:sp>
        <p:nvSpPr>
          <p:cNvPr id="4" name="Slide Number Placeholder 3"/>
          <p:cNvSpPr>
            <a:spLocks noGrp="1"/>
          </p:cNvSpPr>
          <p:nvPr>
            <p:ph type="sldNum" sz="quarter" idx="10"/>
          </p:nvPr>
        </p:nvSpPr>
        <p:spPr>
          <a:xfrm>
            <a:off x="6703471" y="8366473"/>
            <a:ext cx="84959" cy="185872"/>
          </a:xfrm>
          <a:prstGeom prst="rect">
            <a:avLst/>
          </a:prstGeom>
        </p:spPr>
        <p:txBody>
          <a:bodyPr/>
          <a:lstStyle/>
          <a:p>
            <a:pPr>
              <a:defRPr/>
            </a:pPr>
            <a:fld id="{3C3A632B-FBDE-46D4-BF6F-6D14421E6342}" type="slidenum">
              <a:rPr lang="en-US" smtClean="0"/>
              <a:pPr>
                <a:defRPr/>
              </a:pPr>
              <a:t>11</a:t>
            </a:fld>
            <a:endParaRPr lang="en-US"/>
          </a:p>
        </p:txBody>
      </p:sp>
    </p:spTree>
    <p:extLst>
      <p:ext uri="{BB962C8B-B14F-4D97-AF65-F5344CB8AC3E}">
        <p14:creationId xmlns:p14="http://schemas.microsoft.com/office/powerpoint/2010/main" val="364866748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590149" y="4687926"/>
            <a:ext cx="6210284" cy="247829"/>
          </a:xfrm>
        </p:spPr>
        <p:txBody>
          <a:bodyPr/>
          <a:lstStyle/>
          <a:p>
            <a:endParaRPr lang="en-US"/>
          </a:p>
        </p:txBody>
      </p:sp>
      <p:sp>
        <p:nvSpPr>
          <p:cNvPr id="4" name="Slide Number Placeholder 3"/>
          <p:cNvSpPr>
            <a:spLocks noGrp="1"/>
          </p:cNvSpPr>
          <p:nvPr>
            <p:ph type="sldNum" sz="quarter" idx="10"/>
          </p:nvPr>
        </p:nvSpPr>
        <p:spPr>
          <a:xfrm>
            <a:off x="6703471" y="8366473"/>
            <a:ext cx="84959" cy="185872"/>
          </a:xfrm>
          <a:prstGeom prst="rect">
            <a:avLst/>
          </a:prstGeom>
        </p:spPr>
        <p:txBody>
          <a:bodyPr/>
          <a:lstStyle/>
          <a:p>
            <a:pPr>
              <a:defRPr/>
            </a:pPr>
            <a:fld id="{3C3A632B-FBDE-46D4-BF6F-6D14421E6342}" type="slidenum">
              <a:rPr lang="en-US" smtClean="0"/>
              <a:pPr>
                <a:defRPr/>
              </a:pPr>
              <a:t>12</a:t>
            </a:fld>
            <a:endParaRPr lang="en-US"/>
          </a:p>
        </p:txBody>
      </p:sp>
    </p:spTree>
    <p:extLst>
      <p:ext uri="{BB962C8B-B14F-4D97-AF65-F5344CB8AC3E}">
        <p14:creationId xmlns:p14="http://schemas.microsoft.com/office/powerpoint/2010/main" val="364866748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590149" y="4687926"/>
            <a:ext cx="6210284" cy="247829"/>
          </a:xfrm>
        </p:spPr>
        <p:txBody>
          <a:bodyPr/>
          <a:lstStyle/>
          <a:p>
            <a:endParaRPr lang="en-US"/>
          </a:p>
        </p:txBody>
      </p:sp>
      <p:sp>
        <p:nvSpPr>
          <p:cNvPr id="4" name="Slide Number Placeholder 3"/>
          <p:cNvSpPr>
            <a:spLocks noGrp="1"/>
          </p:cNvSpPr>
          <p:nvPr>
            <p:ph type="sldNum" sz="quarter" idx="10"/>
          </p:nvPr>
        </p:nvSpPr>
        <p:spPr>
          <a:xfrm>
            <a:off x="6703471" y="8366473"/>
            <a:ext cx="84959" cy="185872"/>
          </a:xfrm>
          <a:prstGeom prst="rect">
            <a:avLst/>
          </a:prstGeom>
        </p:spPr>
        <p:txBody>
          <a:bodyPr/>
          <a:lstStyle/>
          <a:p>
            <a:pPr>
              <a:defRPr/>
            </a:pPr>
            <a:fld id="{3C3A632B-FBDE-46D4-BF6F-6D14421E6342}" type="slidenum">
              <a:rPr lang="en-US" smtClean="0"/>
              <a:pPr>
                <a:defRPr/>
              </a:pPr>
              <a:t>13</a:t>
            </a:fld>
            <a:endParaRPr lang="en-US"/>
          </a:p>
        </p:txBody>
      </p:sp>
    </p:spTree>
    <p:extLst>
      <p:ext uri="{BB962C8B-B14F-4D97-AF65-F5344CB8AC3E}">
        <p14:creationId xmlns:p14="http://schemas.microsoft.com/office/powerpoint/2010/main" val="36486674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590149" y="4687926"/>
            <a:ext cx="6210284" cy="247829"/>
          </a:xfrm>
        </p:spPr>
        <p:txBody>
          <a:bodyPr/>
          <a:lstStyle/>
          <a:p>
            <a:endParaRPr lang="en-US"/>
          </a:p>
        </p:txBody>
      </p:sp>
      <p:sp>
        <p:nvSpPr>
          <p:cNvPr id="4" name="Slide Number Placeholder 3"/>
          <p:cNvSpPr>
            <a:spLocks noGrp="1"/>
          </p:cNvSpPr>
          <p:nvPr>
            <p:ph type="sldNum" sz="quarter" idx="10"/>
          </p:nvPr>
        </p:nvSpPr>
        <p:spPr>
          <a:xfrm>
            <a:off x="6703471" y="8366473"/>
            <a:ext cx="84959" cy="185872"/>
          </a:xfrm>
          <a:prstGeom prst="rect">
            <a:avLst/>
          </a:prstGeom>
        </p:spPr>
        <p:txBody>
          <a:bodyPr/>
          <a:lstStyle/>
          <a:p>
            <a:pPr>
              <a:defRPr/>
            </a:pPr>
            <a:fld id="{3C3A632B-FBDE-46D4-BF6F-6D14421E6342}" type="slidenum">
              <a:rPr lang="en-US" smtClean="0"/>
              <a:pPr>
                <a:defRPr/>
              </a:pPr>
              <a:t>1</a:t>
            </a:fld>
            <a:endParaRPr lang="en-US"/>
          </a:p>
        </p:txBody>
      </p:sp>
    </p:spTree>
    <p:extLst>
      <p:ext uri="{BB962C8B-B14F-4D97-AF65-F5344CB8AC3E}">
        <p14:creationId xmlns:p14="http://schemas.microsoft.com/office/powerpoint/2010/main" val="36486674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590149" y="4687926"/>
            <a:ext cx="6210284" cy="246221"/>
          </a:xfrm>
        </p:spPr>
        <p:txBody>
          <a:bodyPr/>
          <a:lstStyle/>
          <a:p>
            <a:pPr marL="342900" marR="0" lvl="0" indent="-342900">
              <a:spcBef>
                <a:spcPts val="0"/>
              </a:spcBef>
              <a:spcAft>
                <a:spcPts val="0"/>
              </a:spcAft>
              <a:buFont typeface="Symbol" panose="05050102010706020507" pitchFamily="18" charset="2"/>
              <a:buChar char=""/>
            </a:pPr>
            <a:endParaRPr lang="en-US"/>
          </a:p>
        </p:txBody>
      </p:sp>
      <p:sp>
        <p:nvSpPr>
          <p:cNvPr id="4" name="Slide Number Placeholder 3"/>
          <p:cNvSpPr>
            <a:spLocks noGrp="1"/>
          </p:cNvSpPr>
          <p:nvPr>
            <p:ph type="sldNum" sz="quarter" idx="10"/>
          </p:nvPr>
        </p:nvSpPr>
        <p:spPr>
          <a:xfrm>
            <a:off x="6703471" y="8366473"/>
            <a:ext cx="84959" cy="185872"/>
          </a:xfrm>
          <a:prstGeom prst="rect">
            <a:avLst/>
          </a:prstGeom>
        </p:spPr>
        <p:txBody>
          <a:bodyPr/>
          <a:lstStyle/>
          <a:p>
            <a:pPr>
              <a:defRPr/>
            </a:pPr>
            <a:fld id="{3C3A632B-FBDE-46D4-BF6F-6D14421E6342}" type="slidenum">
              <a:rPr lang="en-US" smtClean="0"/>
              <a:pPr>
                <a:defRPr/>
              </a:pPr>
              <a:t>2</a:t>
            </a:fld>
            <a:endParaRPr lang="en-US"/>
          </a:p>
        </p:txBody>
      </p:sp>
    </p:spTree>
    <p:extLst>
      <p:ext uri="{BB962C8B-B14F-4D97-AF65-F5344CB8AC3E}">
        <p14:creationId xmlns:p14="http://schemas.microsoft.com/office/powerpoint/2010/main" val="36486674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590149" y="4687926"/>
            <a:ext cx="6210284" cy="247829"/>
          </a:xfrm>
        </p:spPr>
        <p:txBody>
          <a:bodyPr/>
          <a:lstStyle/>
          <a:p>
            <a:endParaRPr lang="en-US"/>
          </a:p>
        </p:txBody>
      </p:sp>
      <p:sp>
        <p:nvSpPr>
          <p:cNvPr id="4" name="Slide Number Placeholder 3"/>
          <p:cNvSpPr>
            <a:spLocks noGrp="1"/>
          </p:cNvSpPr>
          <p:nvPr>
            <p:ph type="sldNum" sz="quarter" idx="10"/>
          </p:nvPr>
        </p:nvSpPr>
        <p:spPr>
          <a:xfrm>
            <a:off x="6703471" y="8366473"/>
            <a:ext cx="84959" cy="185872"/>
          </a:xfrm>
          <a:prstGeom prst="rect">
            <a:avLst/>
          </a:prstGeom>
        </p:spPr>
        <p:txBody>
          <a:bodyPr/>
          <a:lstStyle/>
          <a:p>
            <a:pPr>
              <a:defRPr/>
            </a:pPr>
            <a:fld id="{3C3A632B-FBDE-46D4-BF6F-6D14421E6342}" type="slidenum">
              <a:rPr lang="en-US" smtClean="0"/>
              <a:pPr>
                <a:defRPr/>
              </a:pPr>
              <a:t>3</a:t>
            </a:fld>
            <a:endParaRPr lang="en-US"/>
          </a:p>
        </p:txBody>
      </p:sp>
    </p:spTree>
    <p:extLst>
      <p:ext uri="{BB962C8B-B14F-4D97-AF65-F5344CB8AC3E}">
        <p14:creationId xmlns:p14="http://schemas.microsoft.com/office/powerpoint/2010/main" val="36486674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590149" y="4687926"/>
            <a:ext cx="6210284" cy="492443"/>
          </a:xfrm>
        </p:spPr>
        <p:txBody>
          <a:bodyPr/>
          <a:lstStyle/>
          <a:p>
            <a:endParaRPr lang="en-US"/>
          </a:p>
          <a:p>
            <a:endParaRPr lang="en-US"/>
          </a:p>
        </p:txBody>
      </p:sp>
      <p:sp>
        <p:nvSpPr>
          <p:cNvPr id="4" name="Slide Number Placeholder 3"/>
          <p:cNvSpPr>
            <a:spLocks noGrp="1"/>
          </p:cNvSpPr>
          <p:nvPr>
            <p:ph type="sldNum" sz="quarter" idx="10"/>
          </p:nvPr>
        </p:nvSpPr>
        <p:spPr>
          <a:xfrm>
            <a:off x="6703471" y="8366473"/>
            <a:ext cx="84959" cy="185872"/>
          </a:xfrm>
          <a:prstGeom prst="rect">
            <a:avLst/>
          </a:prstGeom>
        </p:spPr>
        <p:txBody>
          <a:bodyPr/>
          <a:lstStyle/>
          <a:p>
            <a:pPr>
              <a:defRPr/>
            </a:pPr>
            <a:fld id="{3C3A632B-FBDE-46D4-BF6F-6D14421E6342}" type="slidenum">
              <a:rPr lang="en-US" smtClean="0"/>
              <a:pPr>
                <a:defRPr/>
              </a:pPr>
              <a:t>4</a:t>
            </a:fld>
            <a:endParaRPr lang="en-US"/>
          </a:p>
        </p:txBody>
      </p:sp>
    </p:spTree>
    <p:extLst>
      <p:ext uri="{BB962C8B-B14F-4D97-AF65-F5344CB8AC3E}">
        <p14:creationId xmlns:p14="http://schemas.microsoft.com/office/powerpoint/2010/main" val="1668710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590149" y="4687926"/>
            <a:ext cx="6210284" cy="492443"/>
          </a:xfrm>
        </p:spPr>
        <p:txBody>
          <a:bodyPr/>
          <a:lstStyle/>
          <a:p>
            <a:endParaRPr lang="en-US"/>
          </a:p>
          <a:p>
            <a:endParaRPr lang="en-US"/>
          </a:p>
        </p:txBody>
      </p:sp>
      <p:sp>
        <p:nvSpPr>
          <p:cNvPr id="4" name="Slide Number Placeholder 3"/>
          <p:cNvSpPr>
            <a:spLocks noGrp="1"/>
          </p:cNvSpPr>
          <p:nvPr>
            <p:ph type="sldNum" sz="quarter" idx="10"/>
          </p:nvPr>
        </p:nvSpPr>
        <p:spPr>
          <a:xfrm>
            <a:off x="6703471" y="8366473"/>
            <a:ext cx="84959" cy="185872"/>
          </a:xfrm>
          <a:prstGeom prst="rect">
            <a:avLst/>
          </a:prstGeom>
        </p:spPr>
        <p:txBody>
          <a:bodyPr/>
          <a:lstStyle/>
          <a:p>
            <a:pPr>
              <a:defRPr/>
            </a:pPr>
            <a:fld id="{3C3A632B-FBDE-46D4-BF6F-6D14421E6342}" type="slidenum">
              <a:rPr lang="en-US" smtClean="0"/>
              <a:pPr>
                <a:defRPr/>
              </a:pPr>
              <a:t>5</a:t>
            </a:fld>
            <a:endParaRPr lang="en-US"/>
          </a:p>
        </p:txBody>
      </p:sp>
    </p:spTree>
    <p:extLst>
      <p:ext uri="{BB962C8B-B14F-4D97-AF65-F5344CB8AC3E}">
        <p14:creationId xmlns:p14="http://schemas.microsoft.com/office/powerpoint/2010/main" val="364866748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590149" y="4687926"/>
            <a:ext cx="6210284" cy="247829"/>
          </a:xfrm>
        </p:spPr>
        <p:txBody>
          <a:bodyPr/>
          <a:lstStyle/>
          <a:p>
            <a:endParaRPr lang="en-US"/>
          </a:p>
        </p:txBody>
      </p:sp>
      <p:sp>
        <p:nvSpPr>
          <p:cNvPr id="4" name="Slide Number Placeholder 3"/>
          <p:cNvSpPr>
            <a:spLocks noGrp="1"/>
          </p:cNvSpPr>
          <p:nvPr>
            <p:ph type="sldNum" sz="quarter" idx="10"/>
          </p:nvPr>
        </p:nvSpPr>
        <p:spPr>
          <a:xfrm>
            <a:off x="6703471" y="8366473"/>
            <a:ext cx="84959" cy="185872"/>
          </a:xfrm>
          <a:prstGeom prst="rect">
            <a:avLst/>
          </a:prstGeom>
        </p:spPr>
        <p:txBody>
          <a:bodyPr/>
          <a:lstStyle/>
          <a:p>
            <a:pPr>
              <a:defRPr/>
            </a:pPr>
            <a:fld id="{3C3A632B-FBDE-46D4-BF6F-6D14421E6342}" type="slidenum">
              <a:rPr lang="en-US" smtClean="0"/>
              <a:pPr>
                <a:defRPr/>
              </a:pPr>
              <a:t>6</a:t>
            </a:fld>
            <a:endParaRPr lang="en-US"/>
          </a:p>
        </p:txBody>
      </p:sp>
    </p:spTree>
    <p:extLst>
      <p:ext uri="{BB962C8B-B14F-4D97-AF65-F5344CB8AC3E}">
        <p14:creationId xmlns:p14="http://schemas.microsoft.com/office/powerpoint/2010/main" val="40521347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590149" y="4687926"/>
            <a:ext cx="6210284" cy="247829"/>
          </a:xfrm>
        </p:spPr>
        <p:txBody>
          <a:bodyPr/>
          <a:lstStyle/>
          <a:p>
            <a:endParaRPr lang="en-US"/>
          </a:p>
        </p:txBody>
      </p:sp>
      <p:sp>
        <p:nvSpPr>
          <p:cNvPr id="4" name="Slide Number Placeholder 3"/>
          <p:cNvSpPr>
            <a:spLocks noGrp="1"/>
          </p:cNvSpPr>
          <p:nvPr>
            <p:ph type="sldNum" sz="quarter" idx="10"/>
          </p:nvPr>
        </p:nvSpPr>
        <p:spPr>
          <a:xfrm>
            <a:off x="6703471" y="8366473"/>
            <a:ext cx="84959" cy="185872"/>
          </a:xfrm>
          <a:prstGeom prst="rect">
            <a:avLst/>
          </a:prstGeom>
        </p:spPr>
        <p:txBody>
          <a:bodyPr/>
          <a:lstStyle/>
          <a:p>
            <a:pPr>
              <a:defRPr/>
            </a:pPr>
            <a:fld id="{3C3A632B-FBDE-46D4-BF6F-6D14421E6342}" type="slidenum">
              <a:rPr lang="en-US" smtClean="0"/>
              <a:pPr>
                <a:defRPr/>
              </a:pPr>
              <a:t>7</a:t>
            </a:fld>
            <a:endParaRPr lang="en-US"/>
          </a:p>
        </p:txBody>
      </p:sp>
    </p:spTree>
    <p:extLst>
      <p:ext uri="{BB962C8B-B14F-4D97-AF65-F5344CB8AC3E}">
        <p14:creationId xmlns:p14="http://schemas.microsoft.com/office/powerpoint/2010/main" val="397290307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590149" y="4687926"/>
            <a:ext cx="6210284" cy="247829"/>
          </a:xfrm>
        </p:spPr>
        <p:txBody>
          <a:bodyPr/>
          <a:lstStyle/>
          <a:p>
            <a:endParaRPr lang="en-US"/>
          </a:p>
        </p:txBody>
      </p:sp>
      <p:sp>
        <p:nvSpPr>
          <p:cNvPr id="4" name="Slide Number Placeholder 3"/>
          <p:cNvSpPr>
            <a:spLocks noGrp="1"/>
          </p:cNvSpPr>
          <p:nvPr>
            <p:ph type="sldNum" sz="quarter" idx="10"/>
          </p:nvPr>
        </p:nvSpPr>
        <p:spPr>
          <a:xfrm>
            <a:off x="6703471" y="8366473"/>
            <a:ext cx="84959" cy="185872"/>
          </a:xfrm>
          <a:prstGeom prst="rect">
            <a:avLst/>
          </a:prstGeom>
        </p:spPr>
        <p:txBody>
          <a:bodyPr/>
          <a:lstStyle/>
          <a:p>
            <a:pPr>
              <a:defRPr/>
            </a:pPr>
            <a:fld id="{3C3A632B-FBDE-46D4-BF6F-6D14421E6342}" type="slidenum">
              <a:rPr lang="en-US" smtClean="0"/>
              <a:pPr>
                <a:defRPr/>
              </a:pPr>
              <a:t>8</a:t>
            </a:fld>
            <a:endParaRPr lang="en-US"/>
          </a:p>
        </p:txBody>
      </p:sp>
    </p:spTree>
    <p:extLst>
      <p:ext uri="{BB962C8B-B14F-4D97-AF65-F5344CB8AC3E}">
        <p14:creationId xmlns:p14="http://schemas.microsoft.com/office/powerpoint/2010/main" val="15787151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bwMode="auto">
      <p:bgPr>
        <a:solidFill>
          <a:schemeClr val="bg1"/>
        </a:solidFill>
        <a:effectLst/>
      </p:bgPr>
    </p:bg>
    <p:spTree>
      <p:nvGrpSpPr>
        <p:cNvPr id="1" name=""/>
        <p:cNvGrpSpPr/>
        <p:nvPr/>
      </p:nvGrpSpPr>
      <p:grpSpPr>
        <a:xfrm>
          <a:off x="0" y="0"/>
          <a:ext cx="0" cy="0"/>
          <a:chOff x="0" y="0"/>
          <a:chExt cx="0" cy="0"/>
        </a:xfrm>
      </p:grpSpPr>
      <p:grpSp>
        <p:nvGrpSpPr>
          <p:cNvPr id="2" name="McK Title Elements" hidden="1"/>
          <p:cNvGrpSpPr/>
          <p:nvPr userDrawn="1"/>
        </p:nvGrpSpPr>
        <p:grpSpPr>
          <a:xfrm>
            <a:off x="2640013" y="5063111"/>
            <a:ext cx="5121275" cy="1077339"/>
            <a:chOff x="2640013" y="5063111"/>
            <a:chExt cx="5121275" cy="1077339"/>
          </a:xfrm>
        </p:grpSpPr>
        <p:sp>
          <p:nvSpPr>
            <p:cNvPr id="9" name="McK Document type"/>
            <p:cNvSpPr txBox="1">
              <a:spLocks noChangeArrowheads="1"/>
            </p:cNvSpPr>
            <p:nvPr/>
          </p:nvSpPr>
          <p:spPr bwMode="auto">
            <a:xfrm>
              <a:off x="2640013" y="5063111"/>
              <a:ext cx="4935538"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b">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defRPr/>
              </a:pPr>
              <a:r>
                <a:rPr lang="en-US" sz="1400" baseline="0" noProof="0">
                  <a:latin typeface="+mn-lt"/>
                </a:rPr>
                <a:t>Document type</a:t>
              </a:r>
            </a:p>
          </p:txBody>
        </p:sp>
        <p:sp>
          <p:nvSpPr>
            <p:cNvPr id="10" name="McK Date"/>
            <p:cNvSpPr txBox="1">
              <a:spLocks noChangeArrowheads="1"/>
            </p:cNvSpPr>
            <p:nvPr/>
          </p:nvSpPr>
          <p:spPr bwMode="auto">
            <a:xfrm>
              <a:off x="2640013" y="5330943"/>
              <a:ext cx="4935538"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defRPr/>
              </a:pPr>
              <a:r>
                <a:rPr lang="en-US" sz="1400" baseline="0" noProof="0">
                  <a:latin typeface="+mn-lt"/>
                </a:rPr>
                <a:t>Date</a:t>
              </a:r>
            </a:p>
          </p:txBody>
        </p:sp>
        <p:sp>
          <p:nvSpPr>
            <p:cNvPr id="11" name="McK Disclaimer"/>
            <p:cNvSpPr>
              <a:spLocks noChangeArrowheads="1"/>
            </p:cNvSpPr>
            <p:nvPr/>
          </p:nvSpPr>
          <p:spPr bwMode="auto">
            <a:xfrm>
              <a:off x="2640013" y="5894229"/>
              <a:ext cx="5121275"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b">
              <a:spAutoFit/>
            </a:bodyPr>
            <a:lstStyle/>
            <a:p>
              <a:pPr defTabSz="804863" eaLnBrk="0" hangingPunct="0"/>
              <a:r>
                <a:rPr lang="en-US" sz="800" baseline="0" noProof="0">
                  <a:latin typeface="+mn-lt"/>
                </a:rPr>
                <a:t>CONFIDENTIAL AND PROPRIETARY</a:t>
              </a:r>
            </a:p>
            <a:p>
              <a:pPr defTabSz="804863" eaLnBrk="0" hangingPunct="0"/>
              <a:r>
                <a:rPr lang="en-US" sz="800" baseline="0" noProof="0">
                  <a:latin typeface="+mn-lt"/>
                </a:rPr>
                <a:t>Any use of this material without specific permission is strictly prohibited</a:t>
              </a:r>
            </a:p>
          </p:txBody>
        </p:sp>
      </p:grpSp>
      <p:sp>
        <p:nvSpPr>
          <p:cNvPr id="13314" name="Rectangle 1026"/>
          <p:cNvSpPr>
            <a:spLocks noGrp="1" noChangeArrowheads="1"/>
          </p:cNvSpPr>
          <p:nvPr>
            <p:ph type="ctrTitle"/>
          </p:nvPr>
        </p:nvSpPr>
        <p:spPr bwMode="auto">
          <a:xfrm>
            <a:off x="2640013" y="1747839"/>
            <a:ext cx="5299441" cy="492443"/>
          </a:xfrm>
          <a:prstGeom prst="rect">
            <a:avLst/>
          </a:prstGeom>
        </p:spPr>
        <p:txBody>
          <a:bodyPr anchor="b">
            <a:spAutoFit/>
          </a:bodyPr>
          <a:lstStyle>
            <a:lvl1pPr>
              <a:defRPr sz="3200" b="0" baseline="0">
                <a:latin typeface="+mj-lt"/>
                <a:ea typeface="+mj-ea"/>
              </a:defRPr>
            </a:lvl1pPr>
          </a:lstStyle>
          <a:p>
            <a:pPr lvl="0"/>
            <a:r>
              <a:rPr lang="en-US" noProof="0"/>
              <a:t>Click to edit Master title style</a:t>
            </a:r>
          </a:p>
        </p:txBody>
      </p:sp>
      <p:sp>
        <p:nvSpPr>
          <p:cNvPr id="13315" name="Rectangle 1027"/>
          <p:cNvSpPr>
            <a:spLocks noGrp="1" noChangeArrowheads="1"/>
          </p:cNvSpPr>
          <p:nvPr>
            <p:ph type="subTitle" idx="1"/>
          </p:nvPr>
        </p:nvSpPr>
        <p:spPr bwMode="auto">
          <a:xfrm>
            <a:off x="2640013" y="3543975"/>
            <a:ext cx="5299441" cy="215444"/>
          </a:xfrm>
        </p:spPr>
        <p:txBody>
          <a:bodyPr anchor="ctr">
            <a:spAutoFit/>
          </a:bodyPr>
          <a:lstStyle>
            <a:lvl1pPr>
              <a:defRPr sz="1400" baseline="0">
                <a:latin typeface="+mj-lt"/>
                <a:ea typeface="+mj-ea"/>
              </a:defRPr>
            </a:lvl1pPr>
          </a:lstStyle>
          <a:p>
            <a:pPr lvl="0"/>
            <a:r>
              <a:rPr lang="en-US" noProof="0"/>
              <a:t>Click to edit Master subtitle style</a:t>
            </a:r>
          </a:p>
        </p:txBody>
      </p:sp>
    </p:spTree>
    <p:extLst>
      <p:ext uri="{BB962C8B-B14F-4D97-AF65-F5344CB8AC3E}">
        <p14:creationId xmlns:p14="http://schemas.microsoft.com/office/powerpoint/2010/main" val="7803197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McK 2. Slide Title"/>
          <p:cNvSpPr>
            <a:spLocks noGrp="1"/>
          </p:cNvSpPr>
          <p:nvPr>
            <p:ph type="title"/>
          </p:nvPr>
        </p:nvSpPr>
        <p:spPr/>
        <p:txBody>
          <a:bodyPr/>
          <a:lstStyle/>
          <a:p>
            <a:r>
              <a:rPr lang="en-US"/>
              <a:t>Click to edit Master title style</a:t>
            </a:r>
          </a:p>
        </p:txBody>
      </p:sp>
      <p:sp>
        <p:nvSpPr>
          <p:cNvPr id="4" name="Slide Number"/>
          <p:cNvSpPr txBox="1">
            <a:spLocks/>
          </p:cNvSpPr>
          <p:nvPr userDrawn="1"/>
        </p:nvSpPr>
        <p:spPr bwMode="auto">
          <a:xfrm>
            <a:off x="8580506" y="6514579"/>
            <a:ext cx="157094" cy="153888"/>
          </a:xfrm>
          <a:prstGeom prst="rect">
            <a:avLst/>
          </a:prstGeom>
        </p:spPr>
        <p:txBody>
          <a:bodyPr vert="horz" wrap="none" lIns="0" tIns="0" rIns="0" bIns="0" rtlCol="0" anchor="ctr">
            <a:spAutoFit/>
          </a:bodyPr>
          <a:lstStyle>
            <a:defPPr>
              <a:defRPr lang="en-US"/>
            </a:defPPr>
            <a:lvl1pPr>
              <a:defRPr sz="1000" baseline="0">
                <a:latin typeface="+mn-lt"/>
              </a:defRPr>
            </a:lvl1pPr>
          </a:lstStyle>
          <a:p>
            <a:pPr lvl="0"/>
            <a:fld id="{42C328C1-A84F-4A39-A664-DBA00541A8C6}" type="slidenum">
              <a:rPr lang="en-US" smtClean="0">
                <a:latin typeface="+mn-lt"/>
              </a:rPr>
              <a:pPr lvl="0"/>
              <a:t>‹#›</a:t>
            </a:fld>
            <a:endParaRPr lang="en-US">
              <a:latin typeface="+mn-lt"/>
            </a:endParaRPr>
          </a:p>
        </p:txBody>
      </p:sp>
    </p:spTree>
    <p:extLst>
      <p:ext uri="{BB962C8B-B14F-4D97-AF65-F5344CB8AC3E}">
        <p14:creationId xmlns:p14="http://schemas.microsoft.com/office/powerpoint/2010/main" val="18063930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7" name="Title 1"/>
          <p:cNvSpPr>
            <a:spLocks noGrp="1"/>
          </p:cNvSpPr>
          <p:nvPr>
            <p:ph type="title"/>
          </p:nvPr>
        </p:nvSpPr>
        <p:spPr>
          <a:xfrm>
            <a:off x="275196" y="369257"/>
            <a:ext cx="8065294" cy="974524"/>
          </a:xfrm>
        </p:spPr>
        <p:txBody>
          <a:bodyPr anchor="t">
            <a:normAutofit/>
          </a:bodyPr>
          <a:lstStyle>
            <a:lvl1pPr algn="l">
              <a:defRPr sz="1900" b="1" i="0">
                <a:solidFill>
                  <a:srgbClr val="00293D"/>
                </a:solidFill>
                <a:latin typeface="Arial"/>
                <a:cs typeface="Arial"/>
              </a:defRPr>
            </a:lvl1pPr>
          </a:lstStyle>
          <a:p>
            <a:r>
              <a:rPr lang="en-US"/>
              <a:t>Click to edit Master title style</a:t>
            </a:r>
          </a:p>
        </p:txBody>
      </p:sp>
      <p:sp>
        <p:nvSpPr>
          <p:cNvPr id="8" name="Content Placeholder 2"/>
          <p:cNvSpPr>
            <a:spLocks noGrp="1"/>
          </p:cNvSpPr>
          <p:nvPr>
            <p:ph idx="1"/>
          </p:nvPr>
        </p:nvSpPr>
        <p:spPr>
          <a:xfrm>
            <a:off x="275196" y="1426194"/>
            <a:ext cx="8065294" cy="1092607"/>
          </a:xfrm>
        </p:spPr>
        <p:txBody>
          <a:bodyPr/>
          <a:lstStyle>
            <a:lvl1pPr>
              <a:spcBef>
                <a:spcPts val="0"/>
              </a:spcBef>
              <a:spcAft>
                <a:spcPts val="1176"/>
              </a:spcAft>
              <a:buNone/>
              <a:defRPr sz="1900">
                <a:solidFill>
                  <a:srgbClr val="00293D"/>
                </a:solidFill>
                <a:latin typeface="Arial"/>
                <a:cs typeface="Arial"/>
              </a:defRPr>
            </a:lvl1pPr>
            <a:lvl2pPr marL="0" indent="0">
              <a:spcBef>
                <a:spcPts val="0"/>
              </a:spcBef>
              <a:spcAft>
                <a:spcPts val="1176"/>
              </a:spcAft>
              <a:buNone/>
              <a:defRPr sz="1600">
                <a:solidFill>
                  <a:schemeClr val="bg1">
                    <a:lumMod val="50000"/>
                  </a:schemeClr>
                </a:solidFill>
                <a:latin typeface="Arial"/>
                <a:cs typeface="Arial"/>
              </a:defRPr>
            </a:lvl2pPr>
            <a:lvl3pPr marL="0" indent="0">
              <a:spcBef>
                <a:spcPts val="0"/>
              </a:spcBef>
              <a:spcAft>
                <a:spcPts val="1176"/>
              </a:spcAft>
              <a:buNone/>
              <a:defRPr sz="1600">
                <a:solidFill>
                  <a:srgbClr val="7F7F7F"/>
                </a:solidFill>
                <a:latin typeface="Arial"/>
                <a:cs typeface="Arial"/>
              </a:defRPr>
            </a:lvl3pPr>
            <a:lvl4pPr marL="0" indent="0">
              <a:buNone/>
              <a:defRPr sz="1600">
                <a:solidFill>
                  <a:srgbClr val="7F7F7F"/>
                </a:solidFill>
                <a:latin typeface="Arial"/>
                <a:cs typeface="Arial"/>
              </a:defRPr>
            </a:lvl4pPr>
            <a:lvl5pPr marL="0" indent="0">
              <a:buNone/>
              <a:defRPr sz="1600">
                <a:solidFill>
                  <a:srgbClr val="7F7F7F"/>
                </a:solidFill>
                <a:latin typeface="Arial"/>
                <a:cs typeface="Arial"/>
              </a:defRPr>
            </a:lvl5pPr>
          </a:lstStyle>
          <a:p>
            <a:pPr lvl="0"/>
            <a:r>
              <a:rPr lang="en-US"/>
              <a:t>Click to edit Master text styles</a:t>
            </a:r>
          </a:p>
          <a:p>
            <a:pPr lvl="1"/>
            <a:r>
              <a:rPr lang="en-US"/>
              <a:t>Second level</a:t>
            </a:r>
          </a:p>
          <a:p>
            <a:pPr lvl="2"/>
            <a:r>
              <a:rPr lang="en-US"/>
              <a:t>Third level</a:t>
            </a:r>
          </a:p>
        </p:txBody>
      </p:sp>
      <p:sp>
        <p:nvSpPr>
          <p:cNvPr id="20" name="Date Placeholder 2"/>
          <p:cNvSpPr>
            <a:spLocks noGrp="1"/>
          </p:cNvSpPr>
          <p:nvPr>
            <p:ph type="dt" sz="half" idx="10"/>
          </p:nvPr>
        </p:nvSpPr>
        <p:spPr>
          <a:xfrm>
            <a:off x="283429" y="6281159"/>
            <a:ext cx="3309444" cy="357856"/>
          </a:xfrm>
          <a:prstGeom prst="rect">
            <a:avLst/>
          </a:prstGeom>
        </p:spPr>
        <p:txBody>
          <a:bodyPr lIns="89611" tIns="44806" rIns="89611" bIns="44806"/>
          <a:lstStyle>
            <a:lvl1pPr>
              <a:defRPr sz="1000">
                <a:solidFill>
                  <a:srgbClr val="FFFFFF"/>
                </a:solidFill>
                <a:latin typeface="Arial"/>
                <a:cs typeface="Arial"/>
              </a:defRPr>
            </a:lvl1pPr>
          </a:lstStyle>
          <a:p>
            <a:endParaRPr lang="en-US"/>
          </a:p>
        </p:txBody>
      </p:sp>
      <p:sp>
        <p:nvSpPr>
          <p:cNvPr id="21" name="Slide Number Placeholder 4"/>
          <p:cNvSpPr>
            <a:spLocks noGrp="1"/>
          </p:cNvSpPr>
          <p:nvPr>
            <p:ph type="sldNum" sz="quarter" idx="12"/>
          </p:nvPr>
        </p:nvSpPr>
        <p:spPr>
          <a:xfrm>
            <a:off x="6777989" y="6281159"/>
            <a:ext cx="2091002" cy="357856"/>
          </a:xfrm>
          <a:prstGeom prst="rect">
            <a:avLst/>
          </a:prstGeom>
        </p:spPr>
        <p:txBody>
          <a:bodyPr lIns="89611" tIns="44806" rIns="89611" bIns="44806"/>
          <a:lstStyle>
            <a:lvl1pPr algn="r">
              <a:defRPr sz="1300">
                <a:solidFill>
                  <a:srgbClr val="FFFFFF"/>
                </a:solidFill>
                <a:latin typeface="Arial"/>
                <a:cs typeface="Arial"/>
              </a:defRPr>
            </a:lvl1pPr>
          </a:lstStyle>
          <a:p>
            <a:fld id="{073F5505-5CEF-F34E-A437-92C1A40610B3}" type="slidenum">
              <a:rPr lang="en-US" smtClean="0"/>
              <a:pPr/>
              <a:t>‹#›</a:t>
            </a:fld>
            <a:endParaRPr lang="en-US"/>
          </a:p>
        </p:txBody>
      </p:sp>
    </p:spTree>
    <p:extLst>
      <p:ext uri="{BB962C8B-B14F-4D97-AF65-F5344CB8AC3E}">
        <p14:creationId xmlns:p14="http://schemas.microsoft.com/office/powerpoint/2010/main" val="2217675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3" name="TextBox 2"/>
          <p:cNvSpPr txBox="1"/>
          <p:nvPr userDrawn="1"/>
        </p:nvSpPr>
        <p:spPr>
          <a:xfrm>
            <a:off x="8545514" y="6435725"/>
            <a:ext cx="208756" cy="152400"/>
          </a:xfrm>
          <a:prstGeom prst="rect">
            <a:avLst/>
          </a:prstGeom>
          <a:noFill/>
        </p:spPr>
        <p:txBody>
          <a:bodyPr vert="horz" wrap="none" lIns="0" tIns="0" rIns="0" bIns="0" rtlCol="0">
            <a:noAutofit/>
          </a:bodyPr>
          <a:lstStyle/>
          <a:p>
            <a:pPr algn="l"/>
            <a:fld id="{C2D0F0AF-0A69-4E02-9A9C-06A55AF1571E}" type="slidenum">
              <a:rPr lang="en-US" sz="1000" b="0" i="0" baseline="0" smtClean="0"/>
              <a:pPr algn="l"/>
              <a:t>‹#›</a:t>
            </a:fld>
            <a:endParaRPr lang="en-US" sz="1000" b="0" i="0" baseline="0"/>
          </a:p>
        </p:txBody>
      </p:sp>
    </p:spTree>
    <p:extLst>
      <p:ext uri="{BB962C8B-B14F-4D97-AF65-F5344CB8AC3E}">
        <p14:creationId xmlns:p14="http://schemas.microsoft.com/office/powerpoint/2010/main" val="28180424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7172291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6387782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3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7474956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13" Type="http://schemas.openxmlformats.org/officeDocument/2006/relationships/tags" Target="../tags/tag6.xml"/><Relationship Id="rId18" Type="http://schemas.openxmlformats.org/officeDocument/2006/relationships/tags" Target="../tags/tag11.xml"/><Relationship Id="rId26" Type="http://schemas.openxmlformats.org/officeDocument/2006/relationships/oleObject" Target="../embeddings/oleObject1.bin"/><Relationship Id="rId3" Type="http://schemas.openxmlformats.org/officeDocument/2006/relationships/slideLayout" Target="../slideLayouts/slideLayout3.xml"/><Relationship Id="rId21" Type="http://schemas.openxmlformats.org/officeDocument/2006/relationships/tags" Target="../tags/tag14.xml"/><Relationship Id="rId7" Type="http://schemas.openxmlformats.org/officeDocument/2006/relationships/slideLayout" Target="../slideLayouts/slideLayout7.xml"/><Relationship Id="rId12" Type="http://schemas.openxmlformats.org/officeDocument/2006/relationships/tags" Target="../tags/tag5.xml"/><Relationship Id="rId17" Type="http://schemas.openxmlformats.org/officeDocument/2006/relationships/tags" Target="../tags/tag10.xml"/><Relationship Id="rId25" Type="http://schemas.openxmlformats.org/officeDocument/2006/relationships/tags" Target="../tags/tag18.xml"/><Relationship Id="rId2" Type="http://schemas.openxmlformats.org/officeDocument/2006/relationships/slideLayout" Target="../slideLayouts/slideLayout2.xml"/><Relationship Id="rId16" Type="http://schemas.openxmlformats.org/officeDocument/2006/relationships/tags" Target="../tags/tag9.xml"/><Relationship Id="rId20" Type="http://schemas.openxmlformats.org/officeDocument/2006/relationships/tags" Target="../tags/tag13.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ags" Target="../tags/tag4.xml"/><Relationship Id="rId24" Type="http://schemas.openxmlformats.org/officeDocument/2006/relationships/tags" Target="../tags/tag17.xml"/><Relationship Id="rId5" Type="http://schemas.openxmlformats.org/officeDocument/2006/relationships/slideLayout" Target="../slideLayouts/slideLayout5.xml"/><Relationship Id="rId15" Type="http://schemas.openxmlformats.org/officeDocument/2006/relationships/tags" Target="../tags/tag8.xml"/><Relationship Id="rId23" Type="http://schemas.openxmlformats.org/officeDocument/2006/relationships/tags" Target="../tags/tag16.xml"/><Relationship Id="rId10" Type="http://schemas.openxmlformats.org/officeDocument/2006/relationships/tags" Target="../tags/tag3.xml"/><Relationship Id="rId19" Type="http://schemas.openxmlformats.org/officeDocument/2006/relationships/tags" Target="../tags/tag12.xml"/><Relationship Id="rId4" Type="http://schemas.openxmlformats.org/officeDocument/2006/relationships/slideLayout" Target="../slideLayouts/slideLayout4.xml"/><Relationship Id="rId9" Type="http://schemas.openxmlformats.org/officeDocument/2006/relationships/tags" Target="../tags/tag2.xml"/><Relationship Id="rId14" Type="http://schemas.openxmlformats.org/officeDocument/2006/relationships/tags" Target="../tags/tag7.xml"/><Relationship Id="rId22" Type="http://schemas.openxmlformats.org/officeDocument/2006/relationships/tags" Target="../tags/tag15.xml"/><Relationship Id="rId27" Type="http://schemas.openxmlformats.org/officeDocument/2006/relationships/image" Target="../media/image1.emf"/></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9"/>
            </p:custDataLst>
            <p:extLst>
              <p:ext uri="{D42A27DB-BD31-4B8C-83A1-F6EECF244321}">
                <p14:modId xmlns:p14="http://schemas.microsoft.com/office/powerpoint/2010/main" val="2599206037"/>
              </p:ext>
            </p:extLst>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26" imgW="6350000" imgH="6350000" progId="">
                  <p:embed/>
                </p:oleObj>
              </mc:Choice>
              <mc:Fallback>
                <p:oleObj name="think-cell Slide" r:id="rId26" imgW="6350000" imgH="6350000" progId="">
                  <p:embed/>
                  <p:pic>
                    <p:nvPicPr>
                      <p:cNvPr id="2" name="Object 1" hidden="1"/>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36" name="Rectangle 286"/>
          <p:cNvSpPr>
            <a:spLocks noGrp="1" noChangeArrowheads="1"/>
          </p:cNvSpPr>
          <p:nvPr>
            <p:ph type="body" idx="1"/>
          </p:nvPr>
        </p:nvSpPr>
        <p:spPr bwMode="auto">
          <a:xfrm>
            <a:off x="2329657" y="2392084"/>
            <a:ext cx="4302125" cy="246221"/>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lang="en-US" noProof="0"/>
              <a:t>Text</a:t>
            </a:r>
          </a:p>
        </p:txBody>
      </p:sp>
      <p:sp>
        <p:nvSpPr>
          <p:cNvPr id="19" name="Title Placeholder 2"/>
          <p:cNvSpPr>
            <a:spLocks noGrp="1" noChangeArrowheads="1"/>
          </p:cNvSpPr>
          <p:nvPr>
            <p:ph type="title"/>
          </p:nvPr>
        </p:nvSpPr>
        <p:spPr bwMode="auto">
          <a:xfrm>
            <a:off x="119063" y="230188"/>
            <a:ext cx="8618537" cy="292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lang="en-US" noProof="0"/>
              <a:t>Click to edit Master title style</a:t>
            </a:r>
          </a:p>
        </p:txBody>
      </p:sp>
      <p:sp>
        <p:nvSpPr>
          <p:cNvPr id="10" name="McK 1. On-page tracker" hidden="1"/>
          <p:cNvSpPr>
            <a:spLocks noChangeArrowheads="1"/>
          </p:cNvSpPr>
          <p:nvPr/>
        </p:nvSpPr>
        <p:spPr bwMode="auto">
          <a:xfrm>
            <a:off x="119063" y="15083"/>
            <a:ext cx="859210"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r>
              <a:rPr lang="en-US" sz="1400" baseline="0" noProof="0">
                <a:solidFill>
                  <a:srgbClr val="808080"/>
                </a:solidFill>
                <a:latin typeface="+mn-lt"/>
                <a:ea typeface="+mj-ea"/>
              </a:rPr>
              <a:t>TRACKER</a:t>
            </a:r>
          </a:p>
        </p:txBody>
      </p:sp>
      <p:sp>
        <p:nvSpPr>
          <p:cNvPr id="11" name="McK 3. Unit of measure" hidden="1"/>
          <p:cNvSpPr txBox="1">
            <a:spLocks noChangeArrowheads="1"/>
          </p:cNvSpPr>
          <p:nvPr/>
        </p:nvSpPr>
        <p:spPr bwMode="auto">
          <a:xfrm>
            <a:off x="119063" y="522289"/>
            <a:ext cx="4632232"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defTabSz="895350">
              <a:defRPr sz="2400">
                <a:solidFill>
                  <a:schemeClr val="tx1"/>
                </a:solidFill>
                <a:latin typeface="Arial" charset="0"/>
              </a:defRPr>
            </a:lvl1pPr>
            <a:lvl2pPr marL="447675" defTabSz="895350">
              <a:defRPr sz="2400">
                <a:solidFill>
                  <a:schemeClr val="tx1"/>
                </a:solidFill>
                <a:latin typeface="Arial" charset="0"/>
              </a:defRPr>
            </a:lvl2pPr>
            <a:lvl3pPr marL="895350" defTabSz="895350">
              <a:defRPr sz="2400">
                <a:solidFill>
                  <a:schemeClr val="tx1"/>
                </a:solidFill>
                <a:latin typeface="Arial" charset="0"/>
              </a:defRPr>
            </a:lvl3pPr>
            <a:lvl4pPr marL="1344613"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a:defRPr/>
            </a:pPr>
            <a:r>
              <a:rPr lang="en-US" sz="1600" baseline="0" noProof="0">
                <a:solidFill>
                  <a:srgbClr val="808080"/>
                </a:solidFill>
                <a:latin typeface="+mn-lt"/>
              </a:rPr>
              <a:t>Unit of measure</a:t>
            </a:r>
          </a:p>
        </p:txBody>
      </p:sp>
      <p:grpSp>
        <p:nvGrpSpPr>
          <p:cNvPr id="6" name="McK Slide Elements" hidden="1"/>
          <p:cNvGrpSpPr/>
          <p:nvPr/>
        </p:nvGrpSpPr>
        <p:grpSpPr bwMode="auto">
          <a:xfrm>
            <a:off x="1365594" y="6036921"/>
            <a:ext cx="7372005" cy="517023"/>
            <a:chOff x="1365594" y="6036921"/>
            <a:chExt cx="7372005" cy="517023"/>
          </a:xfrm>
        </p:grpSpPr>
        <p:sp>
          <p:nvSpPr>
            <p:cNvPr id="13" name="McK 4. Footnote"/>
            <p:cNvSpPr txBox="1">
              <a:spLocks noChangeArrowheads="1"/>
            </p:cNvSpPr>
            <p:nvPr/>
          </p:nvSpPr>
          <p:spPr bwMode="auto">
            <a:xfrm>
              <a:off x="1365594" y="6036921"/>
              <a:ext cx="7372005"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lvl1pPr marL="104775" indent="-104775" defTabSz="895350">
                <a:defRPr sz="2400">
                  <a:solidFill>
                    <a:schemeClr val="tx1"/>
                  </a:solidFill>
                  <a:latin typeface="Arial" charset="0"/>
                </a:defRPr>
              </a:lvl1pPr>
              <a:lvl2pPr marL="1031875" defTabSz="895350">
                <a:defRPr sz="2400">
                  <a:solidFill>
                    <a:schemeClr val="tx1"/>
                  </a:solidFill>
                  <a:latin typeface="Arial" charset="0"/>
                </a:defRPr>
              </a:lvl2pPr>
              <a:lvl3pPr marL="1217613" defTabSz="895350">
                <a:defRPr sz="2400">
                  <a:solidFill>
                    <a:schemeClr val="tx1"/>
                  </a:solidFill>
                  <a:latin typeface="Arial" charset="0"/>
                </a:defRPr>
              </a:lvl3pPr>
              <a:lvl4pPr marL="1404938"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a:defRPr/>
              </a:pPr>
              <a:r>
                <a:rPr lang="en-US" sz="1000" baseline="0" noProof="0">
                  <a:latin typeface="+mn-lt"/>
                </a:rPr>
                <a:t>1 Footnote</a:t>
              </a:r>
            </a:p>
          </p:txBody>
        </p:sp>
        <p:sp>
          <p:nvSpPr>
            <p:cNvPr id="14" name="McK 5. Source"/>
            <p:cNvSpPr>
              <a:spLocks noChangeArrowheads="1"/>
            </p:cNvSpPr>
            <p:nvPr/>
          </p:nvSpPr>
          <p:spPr bwMode="auto">
            <a:xfrm>
              <a:off x="1365594" y="6400056"/>
              <a:ext cx="3935069"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ctr">
              <a:spAutoFit/>
            </a:bodyPr>
            <a:lstStyle/>
            <a:p>
              <a:pPr marL="469900" indent="-469900" defTabSz="895350">
                <a:tabLst>
                  <a:tab pos="481013" algn="l"/>
                  <a:tab pos="665163" algn="l"/>
                </a:tabLst>
              </a:pPr>
              <a:r>
                <a:rPr lang="en-US" sz="1000" baseline="0" noProof="0">
                  <a:solidFill>
                    <a:schemeClr val="tx1"/>
                  </a:solidFill>
                  <a:latin typeface="+mn-lt"/>
                </a:rPr>
                <a:t>Source: Source</a:t>
              </a:r>
            </a:p>
          </p:txBody>
        </p:sp>
      </p:grpSp>
      <p:grpSp>
        <p:nvGrpSpPr>
          <p:cNvPr id="15" name="ACET" hidden="1"/>
          <p:cNvGrpSpPr>
            <a:grpSpLocks/>
          </p:cNvGrpSpPr>
          <p:nvPr/>
        </p:nvGrpSpPr>
        <p:grpSpPr bwMode="auto">
          <a:xfrm>
            <a:off x="2329657" y="1822171"/>
            <a:ext cx="4302125" cy="508000"/>
            <a:chOff x="915" y="710"/>
            <a:chExt cx="2686" cy="320"/>
          </a:xfrm>
        </p:grpSpPr>
        <p:cxnSp>
          <p:nvCxnSpPr>
            <p:cNvPr id="16" name="AutoShape 249"/>
            <p:cNvCxnSpPr>
              <a:cxnSpLocks noChangeShapeType="1"/>
              <a:stCxn id="17" idx="4"/>
              <a:endCxn id="17" idx="6"/>
            </p:cNvCxnSpPr>
            <p:nvPr/>
          </p:nvCxnSpPr>
          <p:spPr bwMode="auto">
            <a:xfrm>
              <a:off x="915" y="1030"/>
              <a:ext cx="2686" cy="0"/>
            </a:xfrm>
            <a:prstGeom prst="straightConnector1">
              <a:avLst/>
            </a:prstGeom>
            <a:noFill/>
            <a:ln w="952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7" name="AutoShape 250"/>
            <p:cNvSpPr>
              <a:spLocks noChangeArrowheads="1"/>
            </p:cNvSpPr>
            <p:nvPr/>
          </p:nvSpPr>
          <p:spPr bwMode="auto">
            <a:xfrm>
              <a:off x="915" y="710"/>
              <a:ext cx="2686" cy="320"/>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18288" anchor="b">
              <a:spAutoFit/>
            </a:bodyPr>
            <a:lstStyle/>
            <a:p>
              <a:r>
                <a:rPr lang="en-US" b="1" baseline="0" noProof="0">
                  <a:latin typeface="+mn-lt"/>
                  <a:ea typeface="+mn-ea"/>
                </a:rPr>
                <a:t>Title</a:t>
              </a:r>
            </a:p>
            <a:p>
              <a:r>
                <a:rPr lang="en-US" baseline="0" noProof="0">
                  <a:solidFill>
                    <a:srgbClr val="808080"/>
                  </a:solidFill>
                  <a:latin typeface="+mn-lt"/>
                  <a:ea typeface="+mn-ea"/>
                </a:rPr>
                <a:t>Unit of measure</a:t>
              </a:r>
            </a:p>
          </p:txBody>
        </p:sp>
      </p:grpSp>
      <p:sp>
        <p:nvSpPr>
          <p:cNvPr id="21" name="SlideLogoSeparator"/>
          <p:cNvSpPr>
            <a:spLocks noChangeArrowheads="1"/>
          </p:cNvSpPr>
          <p:nvPr>
            <p:custDataLst>
              <p:tags r:id="rId10"/>
            </p:custDataLst>
          </p:nvPr>
        </p:nvSpPr>
        <p:spPr bwMode="auto">
          <a:xfrm>
            <a:off x="8436609" y="6491735"/>
            <a:ext cx="40076"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noAutofit/>
          </a:bodyPr>
          <a:lstStyle/>
          <a:p>
            <a:pPr algn="r" defTabSz="895350"/>
            <a:r>
              <a:rPr lang="en-US" sz="1200" baseline="0" noProof="0">
                <a:latin typeface="+mn-lt"/>
                <a:ea typeface="+mn-ea"/>
              </a:rPr>
              <a:t>|</a:t>
            </a:r>
          </a:p>
        </p:txBody>
      </p:sp>
      <p:grpSp>
        <p:nvGrpSpPr>
          <p:cNvPr id="25" name="LegendBoxes" hidden="1"/>
          <p:cNvGrpSpPr>
            <a:grpSpLocks/>
          </p:cNvGrpSpPr>
          <p:nvPr/>
        </p:nvGrpSpPr>
        <p:grpSpPr bwMode="auto">
          <a:xfrm>
            <a:off x="7974012" y="290507"/>
            <a:ext cx="763588" cy="996951"/>
            <a:chOff x="4936" y="176"/>
            <a:chExt cx="481" cy="628"/>
          </a:xfrm>
        </p:grpSpPr>
        <p:sp>
          <p:nvSpPr>
            <p:cNvPr id="26" name="Legend1"/>
            <p:cNvSpPr>
              <a:spLocks noChangeArrowheads="1"/>
            </p:cNvSpPr>
            <p:nvPr/>
          </p:nvSpPr>
          <p:spPr bwMode="auto">
            <a:xfrm>
              <a:off x="5096" y="176"/>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200">
                  <a:latin typeface="+mn-lt"/>
                </a:rPr>
                <a:t>Legend</a:t>
              </a:r>
            </a:p>
          </p:txBody>
        </p:sp>
        <p:sp>
          <p:nvSpPr>
            <p:cNvPr id="27" name="LegendRectangle1"/>
            <p:cNvSpPr>
              <a:spLocks noChangeArrowheads="1"/>
            </p:cNvSpPr>
            <p:nvPr/>
          </p:nvSpPr>
          <p:spPr bwMode="auto">
            <a:xfrm>
              <a:off x="4936" y="183"/>
              <a:ext cx="104" cy="101"/>
            </a:xfrm>
            <a:prstGeom prst="rect">
              <a:avLst/>
            </a:prstGeom>
            <a:solidFill>
              <a:schemeClr val="accent1"/>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200">
                <a:latin typeface="+mn-lt"/>
              </a:endParaRPr>
            </a:p>
          </p:txBody>
        </p:sp>
        <p:sp>
          <p:nvSpPr>
            <p:cNvPr id="28" name="Legend2"/>
            <p:cNvSpPr>
              <a:spLocks noChangeArrowheads="1"/>
            </p:cNvSpPr>
            <p:nvPr/>
          </p:nvSpPr>
          <p:spPr bwMode="auto">
            <a:xfrm>
              <a:off x="5096" y="346"/>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200">
                  <a:latin typeface="+mn-lt"/>
                </a:rPr>
                <a:t>Legend</a:t>
              </a:r>
            </a:p>
          </p:txBody>
        </p:sp>
        <p:sp>
          <p:nvSpPr>
            <p:cNvPr id="29" name="LegendRectangle2"/>
            <p:cNvSpPr>
              <a:spLocks noChangeArrowheads="1"/>
            </p:cNvSpPr>
            <p:nvPr/>
          </p:nvSpPr>
          <p:spPr bwMode="auto">
            <a:xfrm>
              <a:off x="4936" y="353"/>
              <a:ext cx="104" cy="101"/>
            </a:xfrm>
            <a:prstGeom prst="rect">
              <a:avLst/>
            </a:prstGeom>
            <a:solidFill>
              <a:schemeClr val="accent2"/>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200">
                <a:latin typeface="+mn-lt"/>
              </a:endParaRPr>
            </a:p>
          </p:txBody>
        </p:sp>
        <p:sp>
          <p:nvSpPr>
            <p:cNvPr id="30" name="Legend3"/>
            <p:cNvSpPr>
              <a:spLocks noChangeArrowheads="1"/>
            </p:cNvSpPr>
            <p:nvPr/>
          </p:nvSpPr>
          <p:spPr bwMode="auto">
            <a:xfrm>
              <a:off x="5096" y="517"/>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200">
                  <a:latin typeface="+mn-lt"/>
                </a:rPr>
                <a:t>Legend</a:t>
              </a:r>
            </a:p>
          </p:txBody>
        </p:sp>
        <p:sp>
          <p:nvSpPr>
            <p:cNvPr id="31" name="LegendRectangle3"/>
            <p:cNvSpPr>
              <a:spLocks noChangeArrowheads="1"/>
            </p:cNvSpPr>
            <p:nvPr/>
          </p:nvSpPr>
          <p:spPr bwMode="auto">
            <a:xfrm>
              <a:off x="4936" y="524"/>
              <a:ext cx="104" cy="101"/>
            </a:xfrm>
            <a:prstGeom prst="rect">
              <a:avLst/>
            </a:prstGeom>
            <a:solidFill>
              <a:schemeClr va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200">
                <a:latin typeface="+mn-lt"/>
              </a:endParaRPr>
            </a:p>
          </p:txBody>
        </p:sp>
        <p:sp>
          <p:nvSpPr>
            <p:cNvPr id="32" name="Legend4"/>
            <p:cNvSpPr>
              <a:spLocks noChangeArrowheads="1"/>
            </p:cNvSpPr>
            <p:nvPr/>
          </p:nvSpPr>
          <p:spPr bwMode="auto">
            <a:xfrm>
              <a:off x="5096" y="688"/>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200">
                  <a:latin typeface="+mn-lt"/>
                </a:rPr>
                <a:t>Legend</a:t>
              </a:r>
            </a:p>
          </p:txBody>
        </p:sp>
        <p:sp>
          <p:nvSpPr>
            <p:cNvPr id="33" name="LegendRectangle4"/>
            <p:cNvSpPr>
              <a:spLocks noChangeArrowheads="1"/>
            </p:cNvSpPr>
            <p:nvPr/>
          </p:nvSpPr>
          <p:spPr bwMode="auto">
            <a:xfrm>
              <a:off x="4936" y="695"/>
              <a:ext cx="104" cy="101"/>
            </a:xfrm>
            <a:prstGeom prst="rect">
              <a:avLst/>
            </a:prstGeom>
            <a:solidFill>
              <a:schemeClr val="fo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200">
                <a:latin typeface="+mn-lt"/>
              </a:endParaRPr>
            </a:p>
          </p:txBody>
        </p:sp>
      </p:grpSp>
      <p:grpSp>
        <p:nvGrpSpPr>
          <p:cNvPr id="34" name="LegendLines" hidden="1"/>
          <p:cNvGrpSpPr>
            <a:grpSpLocks/>
          </p:cNvGrpSpPr>
          <p:nvPr/>
        </p:nvGrpSpPr>
        <p:grpSpPr bwMode="auto">
          <a:xfrm>
            <a:off x="7666037" y="290507"/>
            <a:ext cx="1071563" cy="730251"/>
            <a:chOff x="4750" y="176"/>
            <a:chExt cx="675" cy="460"/>
          </a:xfrm>
        </p:grpSpPr>
        <p:sp>
          <p:nvSpPr>
            <p:cNvPr id="35" name="LineLegend1"/>
            <p:cNvSpPr>
              <a:spLocks noChangeShapeType="1"/>
            </p:cNvSpPr>
            <p:nvPr/>
          </p:nvSpPr>
          <p:spPr bwMode="auto">
            <a:xfrm>
              <a:off x="4750" y="233"/>
              <a:ext cx="288" cy="0"/>
            </a:xfrm>
            <a:prstGeom prst="line">
              <a:avLst/>
            </a:prstGeom>
            <a:noFill/>
            <a:ln w="28575">
              <a:solidFill>
                <a:schemeClr val="accent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1200">
                <a:latin typeface="+mn-lt"/>
              </a:endParaRPr>
            </a:p>
          </p:txBody>
        </p:sp>
        <p:sp>
          <p:nvSpPr>
            <p:cNvPr id="36" name="LineLegend2"/>
            <p:cNvSpPr>
              <a:spLocks noChangeShapeType="1"/>
            </p:cNvSpPr>
            <p:nvPr/>
          </p:nvSpPr>
          <p:spPr bwMode="auto">
            <a:xfrm>
              <a:off x="4750" y="402"/>
              <a:ext cx="288" cy="0"/>
            </a:xfrm>
            <a:prstGeom prst="line">
              <a:avLst/>
            </a:prstGeom>
            <a:noFill/>
            <a:ln w="28575">
              <a:solidFill>
                <a:schemeClr val="accent3"/>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1200">
                <a:latin typeface="+mn-lt"/>
              </a:endParaRPr>
            </a:p>
          </p:txBody>
        </p:sp>
        <p:sp>
          <p:nvSpPr>
            <p:cNvPr id="37" name="LineLegend3"/>
            <p:cNvSpPr>
              <a:spLocks noChangeShapeType="1"/>
            </p:cNvSpPr>
            <p:nvPr/>
          </p:nvSpPr>
          <p:spPr bwMode="auto">
            <a:xfrm>
              <a:off x="4750" y="577"/>
              <a:ext cx="288" cy="0"/>
            </a:xfrm>
            <a:prstGeom prst="line">
              <a:avLst/>
            </a:prstGeom>
            <a:noFill/>
            <a:ln w="28575">
              <a:solidFill>
                <a:schemeClr val="accent3"/>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1200">
                <a:latin typeface="+mn-lt"/>
              </a:endParaRPr>
            </a:p>
          </p:txBody>
        </p:sp>
        <p:sp>
          <p:nvSpPr>
            <p:cNvPr id="38" name="Legend1"/>
            <p:cNvSpPr>
              <a:spLocks noChangeArrowheads="1"/>
            </p:cNvSpPr>
            <p:nvPr/>
          </p:nvSpPr>
          <p:spPr bwMode="auto">
            <a:xfrm>
              <a:off x="5104" y="176"/>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200">
                  <a:latin typeface="+mn-lt"/>
                </a:rPr>
                <a:t>Legend</a:t>
              </a:r>
            </a:p>
          </p:txBody>
        </p:sp>
        <p:sp>
          <p:nvSpPr>
            <p:cNvPr id="39" name="Legend2"/>
            <p:cNvSpPr>
              <a:spLocks noChangeArrowheads="1"/>
            </p:cNvSpPr>
            <p:nvPr/>
          </p:nvSpPr>
          <p:spPr bwMode="auto">
            <a:xfrm>
              <a:off x="5104" y="344"/>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200">
                  <a:latin typeface="+mn-lt"/>
                </a:rPr>
                <a:t>Legend</a:t>
              </a:r>
            </a:p>
          </p:txBody>
        </p:sp>
        <p:sp>
          <p:nvSpPr>
            <p:cNvPr id="40" name="Legend3"/>
            <p:cNvSpPr>
              <a:spLocks noChangeArrowheads="1"/>
            </p:cNvSpPr>
            <p:nvPr/>
          </p:nvSpPr>
          <p:spPr bwMode="auto">
            <a:xfrm>
              <a:off x="5104" y="520"/>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200">
                  <a:latin typeface="+mn-lt"/>
                </a:rPr>
                <a:t>Legend</a:t>
              </a:r>
            </a:p>
          </p:txBody>
        </p:sp>
      </p:grpSp>
      <p:grpSp>
        <p:nvGrpSpPr>
          <p:cNvPr id="41" name="McKSticker" hidden="1"/>
          <p:cNvGrpSpPr/>
          <p:nvPr/>
        </p:nvGrpSpPr>
        <p:grpSpPr bwMode="auto">
          <a:xfrm>
            <a:off x="7670705" y="290507"/>
            <a:ext cx="1066895" cy="212366"/>
            <a:chOff x="7673880" y="285750"/>
            <a:chExt cx="1066895" cy="212366"/>
          </a:xfrm>
        </p:grpSpPr>
        <p:sp>
          <p:nvSpPr>
            <p:cNvPr id="42" name="StickerRectangle"/>
            <p:cNvSpPr>
              <a:spLocks noChangeArrowheads="1"/>
            </p:cNvSpPr>
            <p:nvPr/>
          </p:nvSpPr>
          <p:spPr bwMode="auto">
            <a:xfrm>
              <a:off x="7673880" y="285750"/>
              <a:ext cx="1066895" cy="212366"/>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 tIns="0" rIns="0" bIns="27432">
              <a:spAutoFit/>
            </a:bodyPr>
            <a:lstStyle/>
            <a:p>
              <a:pPr algn="r" defTabSz="895350">
                <a:buClr>
                  <a:schemeClr val="tx2"/>
                </a:buClr>
              </a:pPr>
              <a:r>
                <a:rPr lang="en-US" sz="1200">
                  <a:solidFill>
                    <a:srgbClr val="808080"/>
                  </a:solidFill>
                  <a:latin typeface="+mn-lt"/>
                </a:rPr>
                <a:t>PRELIMINARY</a:t>
              </a:r>
            </a:p>
          </p:txBody>
        </p:sp>
        <p:cxnSp>
          <p:nvCxnSpPr>
            <p:cNvPr id="43" name="AutoShape 31"/>
            <p:cNvCxnSpPr>
              <a:cxnSpLocks noChangeShapeType="1"/>
              <a:stCxn id="42" idx="2"/>
              <a:endCxn id="42" idx="4"/>
            </p:cNvCxnSpPr>
            <p:nvPr/>
          </p:nvCxnSpPr>
          <p:spPr bwMode="auto">
            <a:xfrm>
              <a:off x="7673880" y="285750"/>
              <a:ext cx="0" cy="212366"/>
            </a:xfrm>
            <a:prstGeom prst="straightConnector1">
              <a:avLst/>
            </a:prstGeom>
            <a:noFill/>
            <a:ln w="9525">
              <a:solidFill>
                <a:srgbClr val="808080"/>
              </a:solidFill>
              <a:round/>
              <a:headEnd/>
              <a:tailEnd/>
            </a:ln>
            <a:extLst>
              <a:ext uri="{909E8E84-426E-40DD-AFC4-6F175D3DCCD1}">
                <a14:hiddenFill xmlns:a14="http://schemas.microsoft.com/office/drawing/2010/main">
                  <a:noFill/>
                </a14:hiddenFill>
              </a:ext>
            </a:extLst>
          </p:spPr>
        </p:cxnSp>
        <p:cxnSp>
          <p:nvCxnSpPr>
            <p:cNvPr id="44" name="AutoShape 32"/>
            <p:cNvCxnSpPr>
              <a:cxnSpLocks noChangeShapeType="1"/>
              <a:stCxn id="42" idx="4"/>
              <a:endCxn id="42" idx="6"/>
            </p:cNvCxnSpPr>
            <p:nvPr/>
          </p:nvCxnSpPr>
          <p:spPr bwMode="auto">
            <a:xfrm>
              <a:off x="7673880" y="498116"/>
              <a:ext cx="1066895" cy="0"/>
            </a:xfrm>
            <a:prstGeom prst="straightConnector1">
              <a:avLst/>
            </a:prstGeom>
            <a:noFill/>
            <a:ln w="25400">
              <a:solidFill>
                <a:srgbClr val="808080"/>
              </a:solidFill>
              <a:round/>
              <a:headEnd/>
              <a:tailEnd/>
            </a:ln>
            <a:extLst>
              <a:ext uri="{909E8E84-426E-40DD-AFC4-6F175D3DCCD1}">
                <a14:hiddenFill xmlns:a14="http://schemas.microsoft.com/office/drawing/2010/main">
                  <a:noFill/>
                </a14:hiddenFill>
              </a:ext>
            </a:extLst>
          </p:spPr>
        </p:cxnSp>
      </p:grpSp>
      <p:grpSp>
        <p:nvGrpSpPr>
          <p:cNvPr id="45" name="LegendMoons" hidden="1"/>
          <p:cNvGrpSpPr/>
          <p:nvPr/>
        </p:nvGrpSpPr>
        <p:grpSpPr bwMode="auto">
          <a:xfrm>
            <a:off x="7907170" y="290507"/>
            <a:ext cx="830430" cy="1306516"/>
            <a:chOff x="6655594" y="273840"/>
            <a:chExt cx="830430" cy="1306516"/>
          </a:xfrm>
        </p:grpSpPr>
        <p:grpSp>
          <p:nvGrpSpPr>
            <p:cNvPr id="46" name="MoonLegend1"/>
            <p:cNvGrpSpPr>
              <a:grpSpLocks noChangeAspect="1"/>
            </p:cNvGrpSpPr>
            <p:nvPr>
              <p:custDataLst>
                <p:tags r:id="rId11"/>
              </p:custDataLst>
            </p:nvPr>
          </p:nvGrpSpPr>
          <p:grpSpPr bwMode="auto">
            <a:xfrm>
              <a:off x="6655594" y="273840"/>
              <a:ext cx="209550" cy="209551"/>
              <a:chOff x="4533" y="183"/>
              <a:chExt cx="144" cy="144"/>
            </a:xfrm>
          </p:grpSpPr>
          <p:sp>
            <p:nvSpPr>
              <p:cNvPr id="64" name="Oval 38"/>
              <p:cNvSpPr>
                <a:spLocks noChangeAspect="1" noChangeArrowheads="1"/>
              </p:cNvSpPr>
              <p:nvPr>
                <p:custDataLst>
                  <p:tags r:id="rId24"/>
                </p:custDataLst>
              </p:nvPr>
            </p:nvSpPr>
            <p:spPr bwMode="auto">
              <a:xfrm>
                <a:off x="4533" y="183"/>
                <a:ext cx="144" cy="144"/>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200">
                  <a:latin typeface="+mn-lt"/>
                </a:endParaRPr>
              </a:p>
            </p:txBody>
          </p:sp>
          <p:sp>
            <p:nvSpPr>
              <p:cNvPr id="65" name="Arc 39"/>
              <p:cNvSpPr>
                <a:spLocks noChangeAspect="1"/>
              </p:cNvSpPr>
              <p:nvPr>
                <p:custDataLst>
                  <p:tags r:id="rId25"/>
                </p:custDataLst>
              </p:nvPr>
            </p:nvSpPr>
            <p:spPr bwMode="auto">
              <a:xfrm>
                <a:off x="4533" y="183"/>
                <a:ext cx="144" cy="144"/>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200">
                  <a:latin typeface="+mn-lt"/>
                </a:endParaRPr>
              </a:p>
            </p:txBody>
          </p:sp>
        </p:grpSp>
        <p:grpSp>
          <p:nvGrpSpPr>
            <p:cNvPr id="47" name="MoonLegend2"/>
            <p:cNvGrpSpPr>
              <a:grpSpLocks noChangeAspect="1"/>
            </p:cNvGrpSpPr>
            <p:nvPr>
              <p:custDataLst>
                <p:tags r:id="rId12"/>
              </p:custDataLst>
            </p:nvPr>
          </p:nvGrpSpPr>
          <p:grpSpPr bwMode="auto">
            <a:xfrm>
              <a:off x="6655594" y="548081"/>
              <a:ext cx="209550" cy="209551"/>
              <a:chOff x="1694" y="2044"/>
              <a:chExt cx="160" cy="160"/>
            </a:xfrm>
          </p:grpSpPr>
          <p:sp>
            <p:nvSpPr>
              <p:cNvPr id="62" name="Oval 41"/>
              <p:cNvSpPr>
                <a:spLocks noChangeAspect="1" noChangeArrowheads="1"/>
              </p:cNvSpPr>
              <p:nvPr>
                <p:custDataLst>
                  <p:tags r:id="rId22"/>
                </p:custDataLst>
              </p:nvPr>
            </p:nvSpPr>
            <p:spPr bwMode="auto">
              <a:xfrm>
                <a:off x="1694" y="2044"/>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200">
                  <a:latin typeface="+mn-lt"/>
                </a:endParaRPr>
              </a:p>
            </p:txBody>
          </p:sp>
          <p:sp>
            <p:nvSpPr>
              <p:cNvPr id="63" name="Arc 42"/>
              <p:cNvSpPr>
                <a:spLocks noChangeAspect="1"/>
              </p:cNvSpPr>
              <p:nvPr>
                <p:custDataLst>
                  <p:tags r:id="rId23"/>
                </p:custDataLst>
              </p:nvPr>
            </p:nvSpPr>
            <p:spPr bwMode="auto">
              <a:xfrm>
                <a:off x="1694" y="2044"/>
                <a:ext cx="160" cy="160"/>
              </a:xfrm>
              <a:prstGeom prst="arc">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200">
                  <a:latin typeface="+mn-lt"/>
                </a:endParaRPr>
              </a:p>
            </p:txBody>
          </p:sp>
        </p:grpSp>
        <p:grpSp>
          <p:nvGrpSpPr>
            <p:cNvPr id="48" name="MoonLegend4"/>
            <p:cNvGrpSpPr>
              <a:grpSpLocks noChangeAspect="1"/>
            </p:cNvGrpSpPr>
            <p:nvPr>
              <p:custDataLst>
                <p:tags r:id="rId13"/>
              </p:custDataLst>
            </p:nvPr>
          </p:nvGrpSpPr>
          <p:grpSpPr bwMode="auto">
            <a:xfrm>
              <a:off x="6655594" y="1096563"/>
              <a:ext cx="209550" cy="209551"/>
              <a:chOff x="4495" y="1198"/>
              <a:chExt cx="160" cy="160"/>
            </a:xfrm>
          </p:grpSpPr>
          <p:sp>
            <p:nvSpPr>
              <p:cNvPr id="60" name="Oval 47"/>
              <p:cNvSpPr>
                <a:spLocks noChangeAspect="1" noChangeArrowheads="1"/>
              </p:cNvSpPr>
              <p:nvPr>
                <p:custDataLst>
                  <p:tags r:id="rId20"/>
                </p:custDataLst>
              </p:nvPr>
            </p:nvSpPr>
            <p:spPr bwMode="auto">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200">
                  <a:latin typeface="+mn-lt"/>
                </a:endParaRPr>
              </a:p>
            </p:txBody>
          </p:sp>
          <p:sp>
            <p:nvSpPr>
              <p:cNvPr id="61" name="Arc 48"/>
              <p:cNvSpPr>
                <a:spLocks noChangeAspect="1"/>
              </p:cNvSpPr>
              <p:nvPr>
                <p:custDataLst>
                  <p:tags r:id="rId21"/>
                </p:custDataLst>
              </p:nvPr>
            </p:nvSpPr>
            <p:spPr bwMode="auto">
              <a:xfrm>
                <a:off x="4495" y="1198"/>
                <a:ext cx="160" cy="160"/>
              </a:xfrm>
              <a:prstGeom prst="arc">
                <a:avLst>
                  <a:gd name="adj1" fmla="val 16200000"/>
                  <a:gd name="adj2" fmla="val 108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200">
                  <a:latin typeface="+mn-lt"/>
                </a:endParaRPr>
              </a:p>
            </p:txBody>
          </p:sp>
        </p:grpSp>
        <p:grpSp>
          <p:nvGrpSpPr>
            <p:cNvPr id="49" name="MoonLegend5"/>
            <p:cNvGrpSpPr>
              <a:grpSpLocks noChangeAspect="1"/>
            </p:cNvGrpSpPr>
            <p:nvPr>
              <p:custDataLst>
                <p:tags r:id="rId14"/>
              </p:custDataLst>
            </p:nvPr>
          </p:nvGrpSpPr>
          <p:grpSpPr bwMode="auto">
            <a:xfrm>
              <a:off x="6655594" y="1370805"/>
              <a:ext cx="209550" cy="209551"/>
              <a:chOff x="4495" y="1440"/>
              <a:chExt cx="160" cy="160"/>
            </a:xfrm>
          </p:grpSpPr>
          <p:sp>
            <p:nvSpPr>
              <p:cNvPr id="58" name="Oval 50"/>
              <p:cNvSpPr>
                <a:spLocks noChangeAspect="1" noChangeArrowheads="1"/>
              </p:cNvSpPr>
              <p:nvPr>
                <p:custDataLst>
                  <p:tags r:id="rId18"/>
                </p:custDataLst>
              </p:nvPr>
            </p:nvSpPr>
            <p:spPr bwMode="auto">
              <a:xfrm>
                <a:off x="4495" y="1440"/>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200">
                  <a:latin typeface="+mn-lt"/>
                </a:endParaRPr>
              </a:p>
            </p:txBody>
          </p:sp>
          <p:sp>
            <p:nvSpPr>
              <p:cNvPr id="59" name="Oval 51"/>
              <p:cNvSpPr>
                <a:spLocks noChangeAspect="1" noChangeArrowheads="1"/>
              </p:cNvSpPr>
              <p:nvPr>
                <p:custDataLst>
                  <p:tags r:id="rId19"/>
                </p:custDataLst>
              </p:nvPr>
            </p:nvSpPr>
            <p:spPr bwMode="auto">
              <a:xfrm>
                <a:off x="4495" y="1440"/>
                <a:ext cx="160" cy="160"/>
              </a:xfrm>
              <a:prstGeom prst="arc">
                <a:avLst>
                  <a:gd name="adj1" fmla="val 16200000"/>
                  <a:gd name="adj2" fmla="val 162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200">
                  <a:latin typeface="+mn-lt"/>
                </a:endParaRPr>
              </a:p>
            </p:txBody>
          </p:sp>
        </p:grpSp>
        <p:sp>
          <p:nvSpPr>
            <p:cNvPr id="50" name="Legend1"/>
            <p:cNvSpPr>
              <a:spLocks noChangeArrowheads="1"/>
            </p:cNvSpPr>
            <p:nvPr/>
          </p:nvSpPr>
          <p:spPr bwMode="auto">
            <a:xfrm>
              <a:off x="6976269" y="286540"/>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200">
                  <a:latin typeface="+mn-lt"/>
                </a:rPr>
                <a:t>Legend</a:t>
              </a:r>
            </a:p>
          </p:txBody>
        </p:sp>
        <p:sp>
          <p:nvSpPr>
            <p:cNvPr id="51" name="Legend2"/>
            <p:cNvSpPr>
              <a:spLocks noChangeArrowheads="1"/>
            </p:cNvSpPr>
            <p:nvPr/>
          </p:nvSpPr>
          <p:spPr bwMode="auto">
            <a:xfrm>
              <a:off x="6976269" y="561178"/>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200">
                  <a:latin typeface="+mn-lt"/>
                </a:rPr>
                <a:t>Legend</a:t>
              </a:r>
            </a:p>
          </p:txBody>
        </p:sp>
        <p:sp>
          <p:nvSpPr>
            <p:cNvPr id="52" name="Legend3"/>
            <p:cNvSpPr>
              <a:spLocks noChangeArrowheads="1"/>
            </p:cNvSpPr>
            <p:nvPr/>
          </p:nvSpPr>
          <p:spPr bwMode="auto">
            <a:xfrm>
              <a:off x="6976269" y="835817"/>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200">
                  <a:latin typeface="+mn-lt"/>
                </a:rPr>
                <a:t>Legend</a:t>
              </a:r>
            </a:p>
          </p:txBody>
        </p:sp>
        <p:sp>
          <p:nvSpPr>
            <p:cNvPr id="53" name="Legend4"/>
            <p:cNvSpPr>
              <a:spLocks noChangeArrowheads="1"/>
            </p:cNvSpPr>
            <p:nvPr/>
          </p:nvSpPr>
          <p:spPr bwMode="auto">
            <a:xfrm>
              <a:off x="6976269" y="1107280"/>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200">
                  <a:latin typeface="+mn-lt"/>
                </a:rPr>
                <a:t>Legend</a:t>
              </a:r>
            </a:p>
          </p:txBody>
        </p:sp>
        <p:sp>
          <p:nvSpPr>
            <p:cNvPr id="54" name="Legend5"/>
            <p:cNvSpPr>
              <a:spLocks noChangeArrowheads="1"/>
            </p:cNvSpPr>
            <p:nvPr/>
          </p:nvSpPr>
          <p:spPr bwMode="auto">
            <a:xfrm>
              <a:off x="6976269" y="1383505"/>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200">
                  <a:latin typeface="+mn-lt"/>
                </a:rPr>
                <a:t>Legend</a:t>
              </a:r>
            </a:p>
          </p:txBody>
        </p:sp>
        <p:grpSp>
          <p:nvGrpSpPr>
            <p:cNvPr id="55" name="MoonLegend3"/>
            <p:cNvGrpSpPr>
              <a:grpSpLocks noChangeAspect="1"/>
            </p:cNvGrpSpPr>
            <p:nvPr>
              <p:custDataLst>
                <p:tags r:id="rId15"/>
              </p:custDataLst>
            </p:nvPr>
          </p:nvGrpSpPr>
          <p:grpSpPr bwMode="auto">
            <a:xfrm>
              <a:off x="6655594" y="822322"/>
              <a:ext cx="209550" cy="209551"/>
              <a:chOff x="4495" y="1198"/>
              <a:chExt cx="160" cy="160"/>
            </a:xfrm>
          </p:grpSpPr>
          <p:sp>
            <p:nvSpPr>
              <p:cNvPr id="56" name="Oval 47"/>
              <p:cNvSpPr>
                <a:spLocks noChangeAspect="1" noChangeArrowheads="1"/>
              </p:cNvSpPr>
              <p:nvPr>
                <p:custDataLst>
                  <p:tags r:id="rId16"/>
                </p:custDataLst>
              </p:nvPr>
            </p:nvSpPr>
            <p:spPr bwMode="auto">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200">
                  <a:latin typeface="+mn-lt"/>
                </a:endParaRPr>
              </a:p>
            </p:txBody>
          </p:sp>
          <p:sp>
            <p:nvSpPr>
              <p:cNvPr id="57" name="Arc 48"/>
              <p:cNvSpPr>
                <a:spLocks noChangeAspect="1"/>
              </p:cNvSpPr>
              <p:nvPr>
                <p:custDataLst>
                  <p:tags r:id="rId17"/>
                </p:custDataLst>
              </p:nvPr>
            </p:nvSpPr>
            <p:spPr bwMode="auto">
              <a:xfrm>
                <a:off x="4495" y="1198"/>
                <a:ext cx="160" cy="160"/>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200">
                  <a:latin typeface="+mn-lt"/>
                </a:endParaRPr>
              </a:p>
            </p:txBody>
          </p:sp>
        </p:grpSp>
      </p:grpSp>
    </p:spTree>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8" r:id="rId5"/>
    <p:sldLayoutId id="2147483670" r:id="rId6"/>
    <p:sldLayoutId id="2147483671" r:id="rId7"/>
  </p:sldLayoutIdLst>
  <p:hf hdr="0" dt="0"/>
  <p:txStyles>
    <p:titleStyle>
      <a:lvl1pPr algn="l" defTabSz="895350" rtl="0" eaLnBrk="1" fontAlgn="base" hangingPunct="1">
        <a:spcBef>
          <a:spcPct val="0"/>
        </a:spcBef>
        <a:spcAft>
          <a:spcPct val="0"/>
        </a:spcAft>
        <a:tabLst>
          <a:tab pos="269875" algn="l"/>
        </a:tabLst>
        <a:defRPr sz="1900" b="1" baseline="0">
          <a:solidFill>
            <a:schemeClr val="tx2"/>
          </a:solidFill>
          <a:latin typeface="+mj-lt"/>
          <a:ea typeface="+mj-ea"/>
          <a:cs typeface="+mj-cs"/>
        </a:defRPr>
      </a:lvl1pPr>
      <a:lvl2pPr algn="l" defTabSz="895350" rtl="0" eaLnBrk="1" fontAlgn="base" hangingPunct="1">
        <a:spcBef>
          <a:spcPct val="0"/>
        </a:spcBef>
        <a:spcAft>
          <a:spcPct val="0"/>
        </a:spcAft>
        <a:defRPr sz="1900" b="1">
          <a:solidFill>
            <a:schemeClr val="tx2"/>
          </a:solidFill>
          <a:latin typeface="Arial" charset="0"/>
        </a:defRPr>
      </a:lvl2pPr>
      <a:lvl3pPr algn="l" defTabSz="895350" rtl="0" eaLnBrk="1" fontAlgn="base" hangingPunct="1">
        <a:spcBef>
          <a:spcPct val="0"/>
        </a:spcBef>
        <a:spcAft>
          <a:spcPct val="0"/>
        </a:spcAft>
        <a:defRPr sz="1900" b="1">
          <a:solidFill>
            <a:schemeClr val="tx2"/>
          </a:solidFill>
          <a:latin typeface="Arial" charset="0"/>
        </a:defRPr>
      </a:lvl3pPr>
      <a:lvl4pPr algn="l" defTabSz="895350" rtl="0" eaLnBrk="1" fontAlgn="base" hangingPunct="1">
        <a:spcBef>
          <a:spcPct val="0"/>
        </a:spcBef>
        <a:spcAft>
          <a:spcPct val="0"/>
        </a:spcAft>
        <a:defRPr sz="1900" b="1">
          <a:solidFill>
            <a:schemeClr val="tx2"/>
          </a:solidFill>
          <a:latin typeface="Arial" charset="0"/>
        </a:defRPr>
      </a:lvl4pPr>
      <a:lvl5pPr algn="l" defTabSz="895350" rtl="0" eaLnBrk="1" fontAlgn="base" hangingPunct="1">
        <a:spcBef>
          <a:spcPct val="0"/>
        </a:spcBef>
        <a:spcAft>
          <a:spcPct val="0"/>
        </a:spcAft>
        <a:defRPr sz="1900" b="1">
          <a:solidFill>
            <a:schemeClr val="tx2"/>
          </a:solidFill>
          <a:latin typeface="Arial" charset="0"/>
        </a:defRPr>
      </a:lvl5pPr>
      <a:lvl6pPr marL="457200" algn="l" defTabSz="895350" rtl="0" eaLnBrk="1" fontAlgn="base" hangingPunct="1">
        <a:spcBef>
          <a:spcPct val="0"/>
        </a:spcBef>
        <a:spcAft>
          <a:spcPct val="0"/>
        </a:spcAft>
        <a:defRPr sz="1900" b="1">
          <a:solidFill>
            <a:schemeClr val="tx2"/>
          </a:solidFill>
          <a:latin typeface="Arial" charset="0"/>
        </a:defRPr>
      </a:lvl6pPr>
      <a:lvl7pPr marL="914400" algn="l" defTabSz="895350" rtl="0" eaLnBrk="1" fontAlgn="base" hangingPunct="1">
        <a:spcBef>
          <a:spcPct val="0"/>
        </a:spcBef>
        <a:spcAft>
          <a:spcPct val="0"/>
        </a:spcAft>
        <a:defRPr sz="1900" b="1">
          <a:solidFill>
            <a:schemeClr val="tx2"/>
          </a:solidFill>
          <a:latin typeface="Arial" charset="0"/>
        </a:defRPr>
      </a:lvl7pPr>
      <a:lvl8pPr marL="1371600" algn="l" defTabSz="895350" rtl="0" eaLnBrk="1" fontAlgn="base" hangingPunct="1">
        <a:spcBef>
          <a:spcPct val="0"/>
        </a:spcBef>
        <a:spcAft>
          <a:spcPct val="0"/>
        </a:spcAft>
        <a:defRPr sz="1900" b="1">
          <a:solidFill>
            <a:schemeClr val="tx2"/>
          </a:solidFill>
          <a:latin typeface="Arial" charset="0"/>
        </a:defRPr>
      </a:lvl8pPr>
      <a:lvl9pPr marL="1828800" algn="l" defTabSz="895350" rtl="0" eaLnBrk="1" fontAlgn="base" hangingPunct="1">
        <a:spcBef>
          <a:spcPct val="0"/>
        </a:spcBef>
        <a:spcAft>
          <a:spcPct val="0"/>
        </a:spcAft>
        <a:defRPr sz="1900" b="1">
          <a:solidFill>
            <a:schemeClr val="tx2"/>
          </a:solidFill>
          <a:latin typeface="Arial" charset="0"/>
        </a:defRPr>
      </a:lvl9pPr>
    </p:titleStyle>
    <p:bodyStyle>
      <a:lvl1pPr marL="0" indent="0" algn="l" defTabSz="895350"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3675" indent="-192088" algn="l" defTabSz="895350"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57200" indent="-261938" algn="l" defTabSz="895350"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14363" indent="-155575" algn="l" defTabSz="895350"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49808" indent="-130175" algn="l" defTabSz="89535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49808" indent="-130175" algn="l" defTabSz="89535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49808" indent="-130175" algn="l" defTabSz="89535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49808" indent="-130175" algn="l" defTabSz="89535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49808" indent="-130175" algn="l" defTabSz="89535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19.xml"/><Relationship Id="rId6" Type="http://schemas.openxmlformats.org/officeDocument/2006/relationships/image" Target="../media/image3.png"/><Relationship Id="rId5" Type="http://schemas.openxmlformats.org/officeDocument/2006/relationships/image" Target="../media/image2.emf"/><Relationship Id="rId4" Type="http://schemas.openxmlformats.org/officeDocument/2006/relationships/oleObject" Target="../embeddings/oleObject2.bin"/></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7.xml"/><Relationship Id="rId1" Type="http://schemas.openxmlformats.org/officeDocument/2006/relationships/tags" Target="../tags/tag36.xml"/><Relationship Id="rId6" Type="http://schemas.openxmlformats.org/officeDocument/2006/relationships/image" Target="../media/image4.emf"/><Relationship Id="rId5" Type="http://schemas.openxmlformats.org/officeDocument/2006/relationships/oleObject" Target="../embeddings/oleObject9.bin"/><Relationship Id="rId4"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9.xml"/><Relationship Id="rId1" Type="http://schemas.openxmlformats.org/officeDocument/2006/relationships/tags" Target="../tags/tag38.xml"/><Relationship Id="rId6" Type="http://schemas.openxmlformats.org/officeDocument/2006/relationships/image" Target="../media/image4.emf"/><Relationship Id="rId5" Type="http://schemas.openxmlformats.org/officeDocument/2006/relationships/oleObject" Target="../embeddings/oleObject10.bin"/><Relationship Id="rId4"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image" Target="../media/image4.emf"/><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oleObject" Target="../embeddings/oleObject11.bin"/><Relationship Id="rId5" Type="http://schemas.openxmlformats.org/officeDocument/2006/relationships/notesSlide" Target="../notesSlides/notesSlide12.xml"/><Relationship Id="rId4"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hyperlink" Target="https://www.mass.gov/info-details/home-and-community-based-services-waiver-renewal-and-amendment-applications-public-input-process" TargetMode="External"/><Relationship Id="rId3" Type="http://schemas.openxmlformats.org/officeDocument/2006/relationships/slideLayout" Target="../slideLayouts/slideLayout2.xml"/><Relationship Id="rId7" Type="http://schemas.openxmlformats.org/officeDocument/2006/relationships/hyperlink" Target="mailto:HCBSWaivers@mass.gov" TargetMode="External"/><Relationship Id="rId2" Type="http://schemas.openxmlformats.org/officeDocument/2006/relationships/tags" Target="../tags/tag44.xml"/><Relationship Id="rId1" Type="http://schemas.openxmlformats.org/officeDocument/2006/relationships/tags" Target="../tags/tag43.xml"/><Relationship Id="rId6" Type="http://schemas.openxmlformats.org/officeDocument/2006/relationships/image" Target="../media/image4.emf"/><Relationship Id="rId5" Type="http://schemas.openxmlformats.org/officeDocument/2006/relationships/oleObject" Target="../embeddings/oleObject12.bin"/><Relationship Id="rId4"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6.xml"/><Relationship Id="rId1" Type="http://schemas.openxmlformats.org/officeDocument/2006/relationships/tags" Target="../tags/tag45.xml"/><Relationship Id="rId6" Type="http://schemas.openxmlformats.org/officeDocument/2006/relationships/image" Target="../media/image4.emf"/><Relationship Id="rId5" Type="http://schemas.openxmlformats.org/officeDocument/2006/relationships/oleObject" Target="../embeddings/oleObject13.bin"/><Relationship Id="rId4"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1.xml"/><Relationship Id="rId1" Type="http://schemas.openxmlformats.org/officeDocument/2006/relationships/tags" Target="../tags/tag20.xml"/><Relationship Id="rId6" Type="http://schemas.openxmlformats.org/officeDocument/2006/relationships/image" Target="../media/image4.emf"/><Relationship Id="rId5" Type="http://schemas.openxmlformats.org/officeDocument/2006/relationships/oleObject" Target="../embeddings/oleObject3.bin"/><Relationship Id="rId4"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3.xml"/><Relationship Id="rId1" Type="http://schemas.openxmlformats.org/officeDocument/2006/relationships/tags" Target="../tags/tag22.xml"/><Relationship Id="rId6" Type="http://schemas.openxmlformats.org/officeDocument/2006/relationships/image" Target="../media/image4.emf"/><Relationship Id="rId5" Type="http://schemas.openxmlformats.org/officeDocument/2006/relationships/oleObject" Target="../embeddings/oleObject4.bin"/><Relationship Id="rId4"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5.xml"/><Relationship Id="rId1" Type="http://schemas.openxmlformats.org/officeDocument/2006/relationships/tags" Target="../tags/tag24.xml"/><Relationship Id="rId6" Type="http://schemas.openxmlformats.org/officeDocument/2006/relationships/image" Target="../media/image4.emf"/><Relationship Id="rId5" Type="http://schemas.openxmlformats.org/officeDocument/2006/relationships/oleObject" Target="../embeddings/oleObject5.bin"/><Relationship Id="rId4"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image" Target="../media/image4.emf"/><Relationship Id="rId5" Type="http://schemas.openxmlformats.org/officeDocument/2006/relationships/oleObject" Target="../embeddings/oleObject6.bin"/><Relationship Id="rId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9.xml"/><Relationship Id="rId1" Type="http://schemas.openxmlformats.org/officeDocument/2006/relationships/tags" Target="../tags/tag28.xml"/><Relationship Id="rId6" Type="http://schemas.openxmlformats.org/officeDocument/2006/relationships/image" Target="../media/image4.emf"/><Relationship Id="rId5" Type="http://schemas.openxmlformats.org/officeDocument/2006/relationships/oleObject" Target="../embeddings/oleObject7.bin"/><Relationship Id="rId4"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1.xml"/><Relationship Id="rId1" Type="http://schemas.openxmlformats.org/officeDocument/2006/relationships/tags" Target="../tags/tag30.xml"/><Relationship Id="rId6" Type="http://schemas.openxmlformats.org/officeDocument/2006/relationships/image" Target="../media/image4.emf"/><Relationship Id="rId5" Type="http://schemas.openxmlformats.org/officeDocument/2006/relationships/oleObject" Target="../embeddings/oleObject8.bin"/><Relationship Id="rId4"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3.xml"/><Relationship Id="rId1" Type="http://schemas.openxmlformats.org/officeDocument/2006/relationships/tags" Target="../tags/tag32.xml"/><Relationship Id="rId6" Type="http://schemas.openxmlformats.org/officeDocument/2006/relationships/image" Target="../media/image4.emf"/><Relationship Id="rId5" Type="http://schemas.openxmlformats.org/officeDocument/2006/relationships/oleObject" Target="../embeddings/oleObject8.bin"/><Relationship Id="rId4"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5.xml"/><Relationship Id="rId1" Type="http://schemas.openxmlformats.org/officeDocument/2006/relationships/tags" Target="../tags/tag34.xml"/><Relationship Id="rId6" Type="http://schemas.openxmlformats.org/officeDocument/2006/relationships/image" Target="../media/image4.emf"/><Relationship Id="rId5" Type="http://schemas.openxmlformats.org/officeDocument/2006/relationships/oleObject" Target="../embeddings/oleObject9.bin"/><Relationship Id="rId4"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p:custDataLst>
              <p:tags r:id="rId1"/>
            </p:custDataLst>
            <p:extLst>
              <p:ext uri="{D42A27DB-BD31-4B8C-83A1-F6EECF244321}">
                <p14:modId xmlns:p14="http://schemas.microsoft.com/office/powerpoint/2010/main" val="2748675113"/>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4" imgW="6350000" imgH="6350000" progId="">
                  <p:embed/>
                </p:oleObj>
              </mc:Choice>
              <mc:Fallback>
                <p:oleObj name="think-cell Slide" r:id="rId4" imgW="6350000" imgH="6350000" progId="">
                  <p:embed/>
                  <p:pic>
                    <p:nvPicPr>
                      <p:cNvPr id="3" name="Object 2" hidden="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074" name="Rectangle 54"/>
          <p:cNvSpPr>
            <a:spLocks noGrp="1" noChangeArrowheads="1"/>
          </p:cNvSpPr>
          <p:nvPr>
            <p:ph type="ctrTitle"/>
          </p:nvPr>
        </p:nvSpPr>
        <p:spPr>
          <a:xfrm>
            <a:off x="2550560" y="1989199"/>
            <a:ext cx="6314765" cy="984885"/>
          </a:xfrm>
        </p:spPr>
        <p:txBody>
          <a:bodyPr/>
          <a:lstStyle/>
          <a:p>
            <a:r>
              <a:rPr lang="en-US" b="1"/>
              <a:t>EOHHS Public Listening Session</a:t>
            </a:r>
          </a:p>
        </p:txBody>
      </p:sp>
      <p:sp>
        <p:nvSpPr>
          <p:cNvPr id="14" name="Date"/>
          <p:cNvSpPr txBox="1">
            <a:spLocks noChangeArrowheads="1"/>
          </p:cNvSpPr>
          <p:nvPr/>
        </p:nvSpPr>
        <p:spPr bwMode="auto">
          <a:xfrm>
            <a:off x="2447445" y="3843073"/>
            <a:ext cx="4935537"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sz="2400">
                <a:latin typeface="+mn-lt"/>
              </a:rPr>
              <a:t>January 6, 2023</a:t>
            </a:r>
          </a:p>
        </p:txBody>
      </p:sp>
      <p:sp>
        <p:nvSpPr>
          <p:cNvPr id="17" name="TitleTopPlaceholder"/>
          <p:cNvSpPr>
            <a:spLocks noChangeArrowheads="1"/>
          </p:cNvSpPr>
          <p:nvPr/>
        </p:nvSpPr>
        <p:spPr bwMode="auto">
          <a:xfrm>
            <a:off x="2083215" y="3181351"/>
            <a:ext cx="2083214" cy="427766"/>
          </a:xfrm>
          <a:prstGeom prst="rect">
            <a:avLst/>
          </a:prstGeom>
          <a:solidFill>
            <a:schemeClr val="accent2">
              <a:lumMod val="75000"/>
              <a:alpha val="77000"/>
            </a:schemeClr>
          </a:solidFill>
          <a:ln w="9525">
            <a:noFill/>
            <a:miter lim="800000"/>
            <a:headEnd/>
            <a:tailEnd/>
          </a:ln>
          <a:effectLst/>
        </p:spPr>
        <p:txBody>
          <a:bodyPr wrap="none" anchor="ctr"/>
          <a:lstStyle/>
          <a:p>
            <a:endParaRPr lang="en-US">
              <a:latin typeface="+mn-lt"/>
            </a:endParaRPr>
          </a:p>
        </p:txBody>
      </p:sp>
      <p:sp>
        <p:nvSpPr>
          <p:cNvPr id="18" name="TitleTopPlaceholder"/>
          <p:cNvSpPr>
            <a:spLocks noChangeArrowheads="1"/>
          </p:cNvSpPr>
          <p:nvPr/>
        </p:nvSpPr>
        <p:spPr bwMode="auto">
          <a:xfrm>
            <a:off x="1" y="3181350"/>
            <a:ext cx="2083214" cy="427766"/>
          </a:xfrm>
          <a:prstGeom prst="rect">
            <a:avLst/>
          </a:prstGeom>
          <a:solidFill>
            <a:srgbClr val="FFC000">
              <a:alpha val="80000"/>
            </a:srgbClr>
          </a:solidFill>
          <a:ln w="9525">
            <a:noFill/>
            <a:miter lim="800000"/>
            <a:headEnd/>
            <a:tailEnd/>
          </a:ln>
          <a:effectLst/>
        </p:spPr>
        <p:txBody>
          <a:bodyPr wrap="none" anchor="ctr"/>
          <a:lstStyle/>
          <a:p>
            <a:endParaRPr lang="en-US">
              <a:latin typeface="+mn-lt"/>
            </a:endParaRPr>
          </a:p>
        </p:txBody>
      </p:sp>
      <p:sp>
        <p:nvSpPr>
          <p:cNvPr id="19" name="TitleTopPlaceholder"/>
          <p:cNvSpPr>
            <a:spLocks noChangeArrowheads="1"/>
          </p:cNvSpPr>
          <p:nvPr/>
        </p:nvSpPr>
        <p:spPr bwMode="auto">
          <a:xfrm>
            <a:off x="3808421" y="3182209"/>
            <a:ext cx="5153017" cy="427766"/>
          </a:xfrm>
          <a:prstGeom prst="rect">
            <a:avLst/>
          </a:prstGeom>
          <a:solidFill>
            <a:srgbClr val="009900">
              <a:alpha val="69000"/>
            </a:srgbClr>
          </a:solidFill>
          <a:ln w="9525">
            <a:noFill/>
            <a:miter lim="800000"/>
            <a:headEnd/>
            <a:tailEnd/>
          </a:ln>
          <a:effectLst/>
        </p:spPr>
        <p:txBody>
          <a:bodyPr wrap="none" anchor="ctr"/>
          <a:lstStyle/>
          <a:p>
            <a:endParaRPr lang="en-US">
              <a:latin typeface="+mn-lt"/>
            </a:endParaRPr>
          </a:p>
        </p:txBody>
      </p:sp>
      <p:pic>
        <p:nvPicPr>
          <p:cNvPr id="13316" name="Picture 4" descr="http://upload.wikimedia.org/wikipedia/commons/thumb/8/82/Seal_of_Massachusetts.svg/2000px-Seal_of_Massachusetts.svg.png"/>
          <p:cNvPicPr>
            <a:picLocks noChangeAspect="1" noChangeArrowheads="1"/>
          </p:cNvPicPr>
          <p:nvPr/>
        </p:nvPicPr>
        <p:blipFill>
          <a:blip r:embed="rId6"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413542" y="1989199"/>
            <a:ext cx="2033903" cy="2033903"/>
          </a:xfrm>
          <a:prstGeom prst="rect">
            <a:avLst/>
          </a:prstGeom>
          <a:noFill/>
          <a:effectLst>
            <a:outerShdw blurRad="889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10" name="Rectangle 54"/>
          <p:cNvSpPr txBox="1">
            <a:spLocks noChangeArrowheads="1"/>
          </p:cNvSpPr>
          <p:nvPr/>
        </p:nvSpPr>
        <p:spPr bwMode="auto">
          <a:xfrm>
            <a:off x="737722" y="4890949"/>
            <a:ext cx="7321758"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spAutoFit/>
          </a:bodyPr>
          <a:lstStyle>
            <a:lvl1pPr algn="l" defTabSz="895350" rtl="0" eaLnBrk="1" fontAlgn="base" hangingPunct="1">
              <a:spcBef>
                <a:spcPct val="0"/>
              </a:spcBef>
              <a:spcAft>
                <a:spcPct val="0"/>
              </a:spcAft>
              <a:tabLst>
                <a:tab pos="269875" algn="l"/>
              </a:tabLst>
              <a:defRPr sz="3200" b="0" baseline="0">
                <a:solidFill>
                  <a:schemeClr val="tx2"/>
                </a:solidFill>
                <a:latin typeface="+mj-lt"/>
                <a:ea typeface="+mj-ea"/>
                <a:cs typeface="+mj-cs"/>
              </a:defRPr>
            </a:lvl1pPr>
            <a:lvl2pPr algn="l" defTabSz="895350" rtl="0" eaLnBrk="1" fontAlgn="base" hangingPunct="1">
              <a:spcBef>
                <a:spcPct val="0"/>
              </a:spcBef>
              <a:spcAft>
                <a:spcPct val="0"/>
              </a:spcAft>
              <a:defRPr sz="1900" b="1">
                <a:solidFill>
                  <a:schemeClr val="tx2"/>
                </a:solidFill>
                <a:latin typeface="Arial" charset="0"/>
              </a:defRPr>
            </a:lvl2pPr>
            <a:lvl3pPr algn="l" defTabSz="895350" rtl="0" eaLnBrk="1" fontAlgn="base" hangingPunct="1">
              <a:spcBef>
                <a:spcPct val="0"/>
              </a:spcBef>
              <a:spcAft>
                <a:spcPct val="0"/>
              </a:spcAft>
              <a:defRPr sz="1900" b="1">
                <a:solidFill>
                  <a:schemeClr val="tx2"/>
                </a:solidFill>
                <a:latin typeface="Arial" charset="0"/>
              </a:defRPr>
            </a:lvl3pPr>
            <a:lvl4pPr algn="l" defTabSz="895350" rtl="0" eaLnBrk="1" fontAlgn="base" hangingPunct="1">
              <a:spcBef>
                <a:spcPct val="0"/>
              </a:spcBef>
              <a:spcAft>
                <a:spcPct val="0"/>
              </a:spcAft>
              <a:defRPr sz="1900" b="1">
                <a:solidFill>
                  <a:schemeClr val="tx2"/>
                </a:solidFill>
                <a:latin typeface="Arial" charset="0"/>
              </a:defRPr>
            </a:lvl4pPr>
            <a:lvl5pPr algn="l" defTabSz="895350" rtl="0" eaLnBrk="1" fontAlgn="base" hangingPunct="1">
              <a:spcBef>
                <a:spcPct val="0"/>
              </a:spcBef>
              <a:spcAft>
                <a:spcPct val="0"/>
              </a:spcAft>
              <a:defRPr sz="1900" b="1">
                <a:solidFill>
                  <a:schemeClr val="tx2"/>
                </a:solidFill>
                <a:latin typeface="Arial" charset="0"/>
              </a:defRPr>
            </a:lvl5pPr>
            <a:lvl6pPr marL="457200" algn="l" defTabSz="895350" rtl="0" eaLnBrk="1" fontAlgn="base" hangingPunct="1">
              <a:spcBef>
                <a:spcPct val="0"/>
              </a:spcBef>
              <a:spcAft>
                <a:spcPct val="0"/>
              </a:spcAft>
              <a:defRPr sz="1900" b="1">
                <a:solidFill>
                  <a:schemeClr val="tx2"/>
                </a:solidFill>
                <a:latin typeface="Arial" charset="0"/>
              </a:defRPr>
            </a:lvl6pPr>
            <a:lvl7pPr marL="914400" algn="l" defTabSz="895350" rtl="0" eaLnBrk="1" fontAlgn="base" hangingPunct="1">
              <a:spcBef>
                <a:spcPct val="0"/>
              </a:spcBef>
              <a:spcAft>
                <a:spcPct val="0"/>
              </a:spcAft>
              <a:defRPr sz="1900" b="1">
                <a:solidFill>
                  <a:schemeClr val="tx2"/>
                </a:solidFill>
                <a:latin typeface="Arial" charset="0"/>
              </a:defRPr>
            </a:lvl7pPr>
            <a:lvl8pPr marL="1371600" algn="l" defTabSz="895350" rtl="0" eaLnBrk="1" fontAlgn="base" hangingPunct="1">
              <a:spcBef>
                <a:spcPct val="0"/>
              </a:spcBef>
              <a:spcAft>
                <a:spcPct val="0"/>
              </a:spcAft>
              <a:defRPr sz="1900" b="1">
                <a:solidFill>
                  <a:schemeClr val="tx2"/>
                </a:solidFill>
                <a:latin typeface="Arial" charset="0"/>
              </a:defRPr>
            </a:lvl8pPr>
            <a:lvl9pPr marL="1828800" algn="l" defTabSz="895350" rtl="0" eaLnBrk="1" fontAlgn="base" hangingPunct="1">
              <a:spcBef>
                <a:spcPct val="0"/>
              </a:spcBef>
              <a:spcAft>
                <a:spcPct val="0"/>
              </a:spcAft>
              <a:defRPr sz="1900" b="1">
                <a:solidFill>
                  <a:schemeClr val="tx2"/>
                </a:solidFill>
                <a:latin typeface="Arial" charset="0"/>
              </a:defRPr>
            </a:lvl9pPr>
          </a:lstStyle>
          <a:p>
            <a:r>
              <a:rPr lang="en-US" sz="1800" b="1" kern="0">
                <a:solidFill>
                  <a:schemeClr val="tx1"/>
                </a:solidFill>
              </a:rPr>
              <a:t>Home and Community Based Services (HCBS) Waiver Renewal Applications: </a:t>
            </a:r>
            <a:r>
              <a:rPr lang="en-US" sz="1800" kern="0">
                <a:solidFill>
                  <a:schemeClr val="tx1"/>
                </a:solidFill>
              </a:rPr>
              <a:t>Intensive Supports Waiver, Community Living Waiver, and Adult Supports Waiver</a:t>
            </a:r>
          </a:p>
        </p:txBody>
      </p:sp>
    </p:spTree>
    <p:extLst>
      <p:ext uri="{BB962C8B-B14F-4D97-AF65-F5344CB8AC3E}">
        <p14:creationId xmlns:p14="http://schemas.microsoft.com/office/powerpoint/2010/main" val="33691607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p:custDataLst>
              <p:tags r:id="rId1"/>
            </p:custDataLst>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5" imgW="6350000" imgH="6350000" progId="">
                  <p:embed/>
                </p:oleObj>
              </mc:Choice>
              <mc:Fallback>
                <p:oleObj name="think-cell Slide" r:id="rId5" imgW="6350000" imgH="6350000" progId="">
                  <p:embed/>
                  <p:pic>
                    <p:nvPicPr>
                      <p:cNvPr id="4" name="Object 3" hidden="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 name="Rectangle 2" hidden="1"/>
          <p:cNvSpPr/>
          <p:nvPr>
            <p:custDataLst>
              <p:tags r:id="rId2"/>
            </p:custDataLst>
          </p:nvPr>
        </p:nvSpPr>
        <p:spPr bwMode="auto">
          <a:xfrm>
            <a:off x="0" y="0"/>
            <a:ext cx="158750" cy="158750"/>
          </a:xfrm>
          <a:prstGeom prst="rect">
            <a:avLst/>
          </a:prstGeom>
          <a:solidFill>
            <a:schemeClr val="accent1"/>
          </a:solidFill>
          <a:ln w="9525"/>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algn="ctr"/>
            <a:endParaRPr lang="en-US">
              <a:latin typeface="Arial"/>
              <a:ea typeface="ＭＳ Ｐゴシック"/>
              <a:sym typeface="Arial"/>
            </a:endParaRPr>
          </a:p>
        </p:txBody>
      </p:sp>
      <p:sp>
        <p:nvSpPr>
          <p:cNvPr id="2" name="Title 1"/>
          <p:cNvSpPr>
            <a:spLocks noGrp="1"/>
          </p:cNvSpPr>
          <p:nvPr>
            <p:ph type="title"/>
          </p:nvPr>
        </p:nvSpPr>
        <p:spPr>
          <a:xfrm>
            <a:off x="210134" y="385451"/>
            <a:ext cx="8618537" cy="369332"/>
          </a:xfr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r>
              <a:rPr lang="en-US" sz="2400"/>
              <a:t>Summary of Proposed Changes in this Renewal </a:t>
            </a:r>
          </a:p>
        </p:txBody>
      </p:sp>
      <p:sp>
        <p:nvSpPr>
          <p:cNvPr id="6" name="Rectangle 5"/>
          <p:cNvSpPr>
            <a:spLocks noChangeArrowheads="1"/>
          </p:cNvSpPr>
          <p:nvPr/>
        </p:nvSpPr>
        <p:spPr bwMode="gray">
          <a:xfrm>
            <a:off x="238080" y="910197"/>
            <a:ext cx="8485278" cy="5940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t">
            <a:spAutoFit/>
          </a:bodyPr>
          <a:lstStyle>
            <a:lvl1pPr marL="342900" indent="-342900" defTabSz="895350" eaLnBrk="0" hangingPunct="0">
              <a:buClr>
                <a:schemeClr val="tx2"/>
              </a:buClr>
              <a:defRPr sz="1600">
                <a:solidFill>
                  <a:schemeClr val="tx1"/>
                </a:solidFill>
                <a:latin typeface="Arial" charset="0"/>
              </a:defRPr>
            </a:lvl1pPr>
            <a:lvl2pPr marL="193675" indent="-192088" defTabSz="895350" eaLnBrk="0" hangingPunct="0">
              <a:buClr>
                <a:schemeClr val="tx2"/>
              </a:buClr>
              <a:buSzPct val="125000"/>
              <a:buFont typeface="Arial" charset="0"/>
              <a:buChar char="▪"/>
              <a:defRPr sz="1600">
                <a:solidFill>
                  <a:schemeClr val="tx1"/>
                </a:solidFill>
                <a:latin typeface="Arial" charset="0"/>
              </a:defRPr>
            </a:lvl2pPr>
            <a:lvl3pPr marL="457200" indent="-261938" defTabSz="895350" eaLnBrk="0" hangingPunct="0">
              <a:buClr>
                <a:schemeClr val="tx2"/>
              </a:buClr>
              <a:buSzPct val="120000"/>
              <a:buFont typeface="Arial" charset="0"/>
              <a:buChar char="–"/>
              <a:defRPr sz="1600">
                <a:solidFill>
                  <a:schemeClr val="tx1"/>
                </a:solidFill>
                <a:latin typeface="Arial" charset="0"/>
              </a:defRPr>
            </a:lvl3pPr>
            <a:lvl4pPr marL="614363" indent="-155575" defTabSz="895350" eaLnBrk="0" hangingPunct="0">
              <a:buClr>
                <a:schemeClr val="tx2"/>
              </a:buClr>
              <a:buSzPct val="120000"/>
              <a:buFont typeface="Arial" charset="0"/>
              <a:buChar char="▫"/>
              <a:defRPr sz="1600">
                <a:solidFill>
                  <a:schemeClr val="tx1"/>
                </a:solidFill>
                <a:latin typeface="Arial" charset="0"/>
              </a:defRPr>
            </a:lvl4pPr>
            <a:lvl5pPr marL="746125" indent="-130175" defTabSz="895350" eaLnBrk="0" hangingPunct="0">
              <a:buClr>
                <a:schemeClr val="tx2"/>
              </a:buClr>
              <a:buSzPct val="89000"/>
              <a:buFont typeface="Arial" charset="0"/>
              <a:defRPr sz="700" i="1">
                <a:solidFill>
                  <a:schemeClr val="tx1"/>
                </a:solidFill>
                <a:latin typeface="Arial" charset="0"/>
              </a:defRPr>
            </a:lvl5pPr>
            <a:lvl6pPr marL="1203325" indent="-130175" defTabSz="895350" eaLnBrk="0" fontAlgn="base" hangingPunct="0">
              <a:spcBef>
                <a:spcPct val="0"/>
              </a:spcBef>
              <a:spcAft>
                <a:spcPct val="0"/>
              </a:spcAft>
              <a:buClr>
                <a:schemeClr val="tx2"/>
              </a:buClr>
              <a:buSzPct val="89000"/>
              <a:buFont typeface="Arial" charset="0"/>
              <a:defRPr sz="700" i="1">
                <a:solidFill>
                  <a:schemeClr val="tx1"/>
                </a:solidFill>
                <a:latin typeface="Arial" charset="0"/>
              </a:defRPr>
            </a:lvl6pPr>
            <a:lvl7pPr marL="1660525" indent="-130175" defTabSz="895350" eaLnBrk="0" fontAlgn="base" hangingPunct="0">
              <a:spcBef>
                <a:spcPct val="0"/>
              </a:spcBef>
              <a:spcAft>
                <a:spcPct val="0"/>
              </a:spcAft>
              <a:buClr>
                <a:schemeClr val="tx2"/>
              </a:buClr>
              <a:buSzPct val="89000"/>
              <a:buFont typeface="Arial" charset="0"/>
              <a:defRPr sz="700" i="1">
                <a:solidFill>
                  <a:schemeClr val="tx1"/>
                </a:solidFill>
                <a:latin typeface="Arial" charset="0"/>
              </a:defRPr>
            </a:lvl7pPr>
            <a:lvl8pPr marL="2117725" indent="-130175" defTabSz="895350" eaLnBrk="0" fontAlgn="base" hangingPunct="0">
              <a:spcBef>
                <a:spcPct val="0"/>
              </a:spcBef>
              <a:spcAft>
                <a:spcPct val="0"/>
              </a:spcAft>
              <a:buClr>
                <a:schemeClr val="tx2"/>
              </a:buClr>
              <a:buSzPct val="89000"/>
              <a:buFont typeface="Arial" charset="0"/>
              <a:defRPr sz="700" i="1">
                <a:solidFill>
                  <a:schemeClr val="tx1"/>
                </a:solidFill>
                <a:latin typeface="Arial" charset="0"/>
              </a:defRPr>
            </a:lvl8pPr>
            <a:lvl9pPr marL="2574925" indent="-130175" defTabSz="895350" eaLnBrk="0" fontAlgn="base" hangingPunct="0">
              <a:spcBef>
                <a:spcPct val="0"/>
              </a:spcBef>
              <a:spcAft>
                <a:spcPct val="0"/>
              </a:spcAft>
              <a:buClr>
                <a:schemeClr val="tx2"/>
              </a:buClr>
              <a:buSzPct val="89000"/>
              <a:buFont typeface="Arial" charset="0"/>
              <a:defRPr sz="700" i="1">
                <a:solidFill>
                  <a:schemeClr val="tx1"/>
                </a:solidFill>
                <a:latin typeface="Arial" charset="0"/>
              </a:defRPr>
            </a:lvl9pPr>
          </a:lstStyle>
          <a:p>
            <a:pPr marL="0" indent="0">
              <a:spcBef>
                <a:spcPts val="0"/>
              </a:spcBef>
              <a:spcAft>
                <a:spcPts val="0"/>
              </a:spcAft>
            </a:pPr>
            <a:r>
              <a:rPr lang="en-US" sz="1800">
                <a:effectLst/>
                <a:latin typeface="+mn-lt"/>
                <a:ea typeface="Times New Roman" panose="02020603050405020304" pitchFamily="18" charset="0"/>
                <a:cs typeface="Calibri"/>
              </a:rPr>
              <a:t>The following </a:t>
            </a:r>
            <a:r>
              <a:rPr lang="en-US" sz="1800">
                <a:latin typeface="+mn-lt"/>
                <a:ea typeface="Times New Roman" panose="02020603050405020304" pitchFamily="18" charset="0"/>
                <a:cs typeface="Calibri"/>
              </a:rPr>
              <a:t>c</a:t>
            </a:r>
            <a:r>
              <a:rPr lang="en-US" sz="1800">
                <a:effectLst/>
                <a:latin typeface="+mn-lt"/>
                <a:ea typeface="Times New Roman" panose="02020603050405020304" pitchFamily="18" charset="0"/>
                <a:cs typeface="Calibri"/>
              </a:rPr>
              <a:t>hanges are being proposed to reflect the utilization of Positive Behavior </a:t>
            </a:r>
            <a:r>
              <a:rPr lang="en-US" sz="1800">
                <a:latin typeface="+mn-lt"/>
                <a:ea typeface="Times New Roman" panose="02020603050405020304" pitchFamily="18" charset="0"/>
                <a:cs typeface="Calibri"/>
              </a:rPr>
              <a:t>Supports in these waivers</a:t>
            </a:r>
            <a:r>
              <a:rPr lang="en-US" sz="1800">
                <a:effectLst/>
                <a:latin typeface="+mn-lt"/>
                <a:ea typeface="Times New Roman" panose="02020603050405020304" pitchFamily="18" charset="0"/>
                <a:cs typeface="Calibri"/>
              </a:rPr>
              <a:t>:</a:t>
            </a:r>
          </a:p>
          <a:p>
            <a:pPr marL="0" indent="0">
              <a:spcBef>
                <a:spcPts val="0"/>
              </a:spcBef>
              <a:spcAft>
                <a:spcPts val="0"/>
              </a:spcAft>
            </a:pPr>
            <a:endParaRPr lang="en-US" sz="2000">
              <a:latin typeface="+mn-lt"/>
              <a:cs typeface="Arial"/>
            </a:endParaRPr>
          </a:p>
          <a:p>
            <a:pPr marL="342900" marR="0" lvl="0" indent="-342900">
              <a:spcBef>
                <a:spcPts val="0"/>
              </a:spcBef>
              <a:spcAft>
                <a:spcPts val="0"/>
              </a:spcAft>
              <a:buFont typeface="Symbol" panose="05050102010706020507" pitchFamily="18" charset="2"/>
              <a:buChar char=""/>
            </a:pPr>
            <a:r>
              <a:rPr lang="en-US" sz="1800">
                <a:effectLst/>
                <a:latin typeface="+mn-lt"/>
                <a:ea typeface="Calibri" panose="020F0502020204030204" pitchFamily="34" charset="0"/>
                <a:cs typeface="Times New Roman" panose="02020603050405020304" pitchFamily="18" charset="0"/>
              </a:rPr>
              <a:t>Adding language to describe DDS utilization of PBS: </a:t>
            </a:r>
          </a:p>
          <a:p>
            <a:pPr marL="342900" marR="0" lvl="0" indent="-342900">
              <a:spcBef>
                <a:spcPts val="0"/>
              </a:spcBef>
              <a:spcAft>
                <a:spcPts val="0"/>
              </a:spcAft>
              <a:buFont typeface="Symbol" panose="05050102010706020507" pitchFamily="18" charset="2"/>
              <a:buChar char=""/>
            </a:pPr>
            <a:endParaRPr lang="en-US" sz="1800">
              <a:effectLst/>
              <a:latin typeface="+mn-lt"/>
              <a:ea typeface="Calibri" panose="020F0502020204030204" pitchFamily="34" charset="0"/>
              <a:cs typeface="Times New Roman" panose="02020603050405020304" pitchFamily="18" charset="0"/>
            </a:endParaRPr>
          </a:p>
          <a:p>
            <a:pPr lvl="4" indent="-342900">
              <a:spcBef>
                <a:spcPts val="0"/>
              </a:spcBef>
              <a:spcAft>
                <a:spcPts val="0"/>
              </a:spcAft>
              <a:buFont typeface="Symbol" panose="05050102010706020507" pitchFamily="18" charset="2"/>
              <a:buChar char="-"/>
            </a:pPr>
            <a:r>
              <a:rPr lang="en-US" sz="1800" i="0">
                <a:latin typeface="+mn-lt"/>
                <a:ea typeface="Calibri" panose="020F0502020204030204" pitchFamily="34" charset="0"/>
                <a:cs typeface="Times New Roman" panose="02020603050405020304" pitchFamily="18" charset="0"/>
              </a:rPr>
              <a:t>PBS is a </a:t>
            </a:r>
            <a:r>
              <a:rPr lang="en-US" sz="1800" i="0">
                <a:effectLst/>
                <a:latin typeface="+mn-lt"/>
                <a:ea typeface="Calibri" panose="020F0502020204030204" pitchFamily="34" charset="0"/>
                <a:cs typeface="Times New Roman" panose="02020603050405020304" pitchFamily="18" charset="0"/>
              </a:rPr>
              <a:t>systemic, person-centered approach to understanding the reasons for behavior and applying evidence-based practices for prevention, proactive intervention, teaching and responding to behavior, with the goal of achieving meaningful social outcomes, increasing learning and enhancing the quality of life across the lifespan.  </a:t>
            </a:r>
          </a:p>
          <a:p>
            <a:pPr marL="403225" lvl="4" indent="0">
              <a:spcBef>
                <a:spcPts val="0"/>
              </a:spcBef>
              <a:spcAft>
                <a:spcPts val="0"/>
              </a:spcAft>
            </a:pPr>
            <a:endParaRPr lang="en-US" sz="1800" i="0">
              <a:effectLst/>
              <a:latin typeface="+mn-lt"/>
              <a:ea typeface="Calibri" panose="020F0502020204030204" pitchFamily="34" charset="0"/>
              <a:cs typeface="Times New Roman" panose="02020603050405020304" pitchFamily="18" charset="0"/>
            </a:endParaRPr>
          </a:p>
          <a:p>
            <a:pPr lvl="4" indent="-342900">
              <a:spcBef>
                <a:spcPts val="0"/>
              </a:spcBef>
              <a:spcAft>
                <a:spcPts val="0"/>
              </a:spcAft>
              <a:buFont typeface="Symbol" panose="05050102010706020507" pitchFamily="18" charset="2"/>
              <a:buChar char="-"/>
            </a:pPr>
            <a:r>
              <a:rPr lang="en-US" sz="1800" i="0">
                <a:effectLst/>
                <a:latin typeface="+mn-lt"/>
                <a:ea typeface="Calibri" panose="020F0502020204030204" pitchFamily="34" charset="0"/>
                <a:cs typeface="Times New Roman" panose="02020603050405020304" pitchFamily="18" charset="0"/>
              </a:rPr>
              <a:t>System-wide PBS is utilized to assure the dignity, health, and safety of participants and utilization only of procedures which have been determined to be the least restrictive or least intrusive alternatives. </a:t>
            </a:r>
          </a:p>
          <a:p>
            <a:pPr lvl="4" indent="-342900">
              <a:spcBef>
                <a:spcPts val="0"/>
              </a:spcBef>
              <a:spcAft>
                <a:spcPts val="0"/>
              </a:spcAft>
              <a:buFont typeface="Symbol" panose="05050102010706020507" pitchFamily="18" charset="2"/>
              <a:buChar char="-"/>
            </a:pPr>
            <a:endParaRPr lang="en-US" sz="1800" i="0">
              <a:effectLst/>
              <a:latin typeface="+mn-lt"/>
              <a:ea typeface="Calibri" panose="020F0502020204030204" pitchFamily="34" charset="0"/>
              <a:cs typeface="Times New Roman" panose="02020603050405020304" pitchFamily="18" charset="0"/>
            </a:endParaRPr>
          </a:p>
          <a:p>
            <a:pPr marL="342900" marR="0" lvl="0" indent="-342900">
              <a:spcBef>
                <a:spcPts val="0"/>
              </a:spcBef>
              <a:spcAft>
                <a:spcPts val="0"/>
              </a:spcAft>
              <a:buFont typeface="Symbol" panose="05050102010706020507" pitchFamily="18" charset="2"/>
              <a:buChar char=""/>
              <a:tabLst>
                <a:tab pos="-1188720" algn="l"/>
                <a:tab pos="-731520" algn="l"/>
                <a:tab pos="-274320" algn="l"/>
                <a:tab pos="182880" algn="l"/>
                <a:tab pos="640080" algn="l"/>
                <a:tab pos="1097280" algn="l"/>
                <a:tab pos="1554480" algn="l"/>
                <a:tab pos="2011680" algn="l"/>
                <a:tab pos="2468880" algn="l"/>
                <a:tab pos="2926080" algn="l"/>
                <a:tab pos="3383280" algn="l"/>
                <a:tab pos="3840480" algn="l"/>
                <a:tab pos="4297680" algn="l"/>
                <a:tab pos="4754880" algn="l"/>
                <a:tab pos="5212080" algn="l"/>
                <a:tab pos="5669280" algn="l"/>
              </a:tabLst>
            </a:pPr>
            <a:r>
              <a:rPr lang="en-US" sz="1800" kern="1100">
                <a:effectLst/>
                <a:latin typeface="+mn-lt"/>
                <a:ea typeface="Calibri" panose="020F0502020204030204" pitchFamily="34" charset="0"/>
                <a:cs typeface="Times New Roman" panose="02020603050405020304" pitchFamily="18" charset="0"/>
              </a:rPr>
              <a:t>Introducing the PBS Qualified Clinician as a provider with roles and responsibilities in the utilization of PBS.</a:t>
            </a:r>
          </a:p>
          <a:p>
            <a:pPr marL="342900" marR="0" lvl="0" indent="-342900">
              <a:spcBef>
                <a:spcPts val="0"/>
              </a:spcBef>
              <a:spcAft>
                <a:spcPts val="0"/>
              </a:spcAft>
              <a:buFont typeface="Symbol" panose="05050102010706020507" pitchFamily="18" charset="2"/>
              <a:buChar char=""/>
              <a:tabLst>
                <a:tab pos="-1188720" algn="l"/>
                <a:tab pos="-731520" algn="l"/>
                <a:tab pos="-274320" algn="l"/>
                <a:tab pos="182880" algn="l"/>
                <a:tab pos="640080" algn="l"/>
                <a:tab pos="1097280" algn="l"/>
                <a:tab pos="1554480" algn="l"/>
                <a:tab pos="2011680" algn="l"/>
                <a:tab pos="2468880" algn="l"/>
                <a:tab pos="2926080" algn="l"/>
                <a:tab pos="3383280" algn="l"/>
                <a:tab pos="3840480" algn="l"/>
                <a:tab pos="4297680" algn="l"/>
                <a:tab pos="4754880" algn="l"/>
                <a:tab pos="5212080" algn="l"/>
                <a:tab pos="5669280" algn="l"/>
              </a:tabLst>
            </a:pPr>
            <a:endParaRPr lang="en-US" sz="1800" kern="1100">
              <a:latin typeface="+mn-lt"/>
              <a:ea typeface="Calibri" panose="020F0502020204030204" pitchFamily="34" charset="0"/>
              <a:cs typeface="Times New Roman" panose="02020603050405020304" pitchFamily="18" charset="0"/>
            </a:endParaRPr>
          </a:p>
          <a:p>
            <a:pPr marL="342900" marR="0" lvl="0" indent="-342900">
              <a:spcBef>
                <a:spcPts val="0"/>
              </a:spcBef>
              <a:spcAft>
                <a:spcPts val="0"/>
              </a:spcAft>
              <a:buFont typeface="Symbol" panose="05050102010706020507" pitchFamily="18" charset="2"/>
              <a:buChar char=""/>
              <a:tabLst>
                <a:tab pos="-1188720" algn="l"/>
                <a:tab pos="-731520" algn="l"/>
                <a:tab pos="-274320" algn="l"/>
                <a:tab pos="182880" algn="l"/>
                <a:tab pos="640080" algn="l"/>
                <a:tab pos="1097280" algn="l"/>
                <a:tab pos="1554480" algn="l"/>
                <a:tab pos="2011680" algn="l"/>
                <a:tab pos="2468880" algn="l"/>
                <a:tab pos="2926080" algn="l"/>
                <a:tab pos="3383280" algn="l"/>
                <a:tab pos="3840480" algn="l"/>
                <a:tab pos="4297680" algn="l"/>
                <a:tab pos="4754880" algn="l"/>
                <a:tab pos="5212080" algn="l"/>
                <a:tab pos="5669280" algn="l"/>
              </a:tabLst>
            </a:pPr>
            <a:r>
              <a:rPr lang="en-US" sz="1800">
                <a:effectLst/>
                <a:latin typeface="+mn-lt"/>
                <a:ea typeface="Calibri" panose="020F0502020204030204" pitchFamily="34" charset="0"/>
                <a:cs typeface="Times New Roman" panose="02020603050405020304" pitchFamily="18" charset="0"/>
              </a:rPr>
              <a:t>Adding and defining PBS Qualified Clinician into the service definition and provider qualifications for the Behavioral Supports and Consultation service.      </a:t>
            </a:r>
          </a:p>
          <a:p>
            <a:pPr marL="0" marR="0" lvl="0" indent="0">
              <a:spcBef>
                <a:spcPts val="0"/>
              </a:spcBef>
              <a:spcAft>
                <a:spcPts val="0"/>
              </a:spcAft>
            </a:pPr>
            <a:endParaRPr lang="en-US" sz="2000">
              <a:effectLst/>
              <a:latin typeface="+mn-lt"/>
              <a:ea typeface="Times New Roman" panose="02020603050405020304" pitchFamily="18" charset="0"/>
              <a:cs typeface="Calibri" panose="020F0502020204030204" pitchFamily="34" charset="0"/>
            </a:endParaRPr>
          </a:p>
        </p:txBody>
      </p:sp>
    </p:spTree>
    <p:extLst>
      <p:ext uri="{BB962C8B-B14F-4D97-AF65-F5344CB8AC3E}">
        <p14:creationId xmlns:p14="http://schemas.microsoft.com/office/powerpoint/2010/main" val="28139965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bwMode="auto">
          <a:xfrm>
            <a:off x="836766" y="2332020"/>
            <a:ext cx="7289801" cy="792559"/>
          </a:xfrm>
          <a:prstGeom prst="rect">
            <a:avLst/>
          </a:prstGeom>
          <a:solidFill>
            <a:schemeClr val="accent1"/>
          </a:solidFill>
          <a:ln>
            <a:noFill/>
          </a:ln>
          <a:effectLst>
            <a:prstShdw prst="shdw17" dist="17961" dir="2700000">
              <a:schemeClr val="hlink">
                <a:gamma/>
                <a:shade val="60000"/>
                <a:invGamma/>
                <a:alpha val="50000"/>
              </a:schemeClr>
            </a:prstShdw>
          </a:effectLst>
        </p:spPr>
        <p:txBody>
          <a:bodyPr wrap="none" rtlCol="0" anchor="ctr"/>
          <a:lstStyle/>
          <a:p>
            <a:pPr algn="ctr"/>
            <a:endParaRPr lang="en-US" sz="2000">
              <a:solidFill>
                <a:schemeClr val="bg1"/>
              </a:solidFill>
            </a:endParaRPr>
          </a:p>
        </p:txBody>
      </p:sp>
      <p:sp>
        <p:nvSpPr>
          <p:cNvPr id="7" name="Rectangle 5"/>
          <p:cNvSpPr>
            <a:spLocks noChangeArrowheads="1"/>
          </p:cNvSpPr>
          <p:nvPr/>
        </p:nvSpPr>
        <p:spPr bwMode="gray">
          <a:xfrm>
            <a:off x="509459" y="1756265"/>
            <a:ext cx="7942520" cy="42473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marL="342900" indent="-342900" defTabSz="895350" eaLnBrk="0" hangingPunct="0">
              <a:buClr>
                <a:schemeClr val="tx2"/>
              </a:buClr>
              <a:defRPr sz="1600">
                <a:solidFill>
                  <a:schemeClr val="tx1"/>
                </a:solidFill>
                <a:latin typeface="Arial" charset="0"/>
              </a:defRPr>
            </a:lvl1pPr>
            <a:lvl2pPr marL="193675" indent="-192088" defTabSz="895350" eaLnBrk="0" hangingPunct="0">
              <a:buClr>
                <a:schemeClr val="tx2"/>
              </a:buClr>
              <a:buSzPct val="125000"/>
              <a:buFont typeface="Arial" charset="0"/>
              <a:buChar char="▪"/>
              <a:defRPr sz="1600">
                <a:solidFill>
                  <a:schemeClr val="tx1"/>
                </a:solidFill>
                <a:latin typeface="Arial" charset="0"/>
              </a:defRPr>
            </a:lvl2pPr>
            <a:lvl3pPr marL="457200" indent="-261938" defTabSz="895350" eaLnBrk="0" hangingPunct="0">
              <a:buClr>
                <a:schemeClr val="tx2"/>
              </a:buClr>
              <a:buSzPct val="120000"/>
              <a:buFont typeface="Arial" charset="0"/>
              <a:buChar char="–"/>
              <a:defRPr sz="1600">
                <a:solidFill>
                  <a:schemeClr val="tx1"/>
                </a:solidFill>
                <a:latin typeface="Arial" charset="0"/>
              </a:defRPr>
            </a:lvl3pPr>
            <a:lvl4pPr marL="614363" indent="-155575" defTabSz="895350" eaLnBrk="0" hangingPunct="0">
              <a:buClr>
                <a:schemeClr val="tx2"/>
              </a:buClr>
              <a:buSzPct val="120000"/>
              <a:buFont typeface="Arial" charset="0"/>
              <a:buChar char="▫"/>
              <a:defRPr sz="1600">
                <a:solidFill>
                  <a:schemeClr val="tx1"/>
                </a:solidFill>
                <a:latin typeface="Arial" charset="0"/>
              </a:defRPr>
            </a:lvl4pPr>
            <a:lvl5pPr marL="746125" indent="-130175" defTabSz="895350" eaLnBrk="0" hangingPunct="0">
              <a:buClr>
                <a:schemeClr val="tx2"/>
              </a:buClr>
              <a:buSzPct val="89000"/>
              <a:buFont typeface="Arial" charset="0"/>
              <a:defRPr sz="700" i="1">
                <a:solidFill>
                  <a:schemeClr val="tx1"/>
                </a:solidFill>
                <a:latin typeface="Arial" charset="0"/>
              </a:defRPr>
            </a:lvl5pPr>
            <a:lvl6pPr marL="1203325" indent="-130175" defTabSz="895350" eaLnBrk="0" fontAlgn="base" hangingPunct="0">
              <a:spcBef>
                <a:spcPct val="0"/>
              </a:spcBef>
              <a:spcAft>
                <a:spcPct val="0"/>
              </a:spcAft>
              <a:buClr>
                <a:schemeClr val="tx2"/>
              </a:buClr>
              <a:buSzPct val="89000"/>
              <a:buFont typeface="Arial" charset="0"/>
              <a:defRPr sz="700" i="1">
                <a:solidFill>
                  <a:schemeClr val="tx1"/>
                </a:solidFill>
                <a:latin typeface="Arial" charset="0"/>
              </a:defRPr>
            </a:lvl6pPr>
            <a:lvl7pPr marL="1660525" indent="-130175" defTabSz="895350" eaLnBrk="0" fontAlgn="base" hangingPunct="0">
              <a:spcBef>
                <a:spcPct val="0"/>
              </a:spcBef>
              <a:spcAft>
                <a:spcPct val="0"/>
              </a:spcAft>
              <a:buClr>
                <a:schemeClr val="tx2"/>
              </a:buClr>
              <a:buSzPct val="89000"/>
              <a:buFont typeface="Arial" charset="0"/>
              <a:defRPr sz="700" i="1">
                <a:solidFill>
                  <a:schemeClr val="tx1"/>
                </a:solidFill>
                <a:latin typeface="Arial" charset="0"/>
              </a:defRPr>
            </a:lvl7pPr>
            <a:lvl8pPr marL="2117725" indent="-130175" defTabSz="895350" eaLnBrk="0" fontAlgn="base" hangingPunct="0">
              <a:spcBef>
                <a:spcPct val="0"/>
              </a:spcBef>
              <a:spcAft>
                <a:spcPct val="0"/>
              </a:spcAft>
              <a:buClr>
                <a:schemeClr val="tx2"/>
              </a:buClr>
              <a:buSzPct val="89000"/>
              <a:buFont typeface="Arial" charset="0"/>
              <a:defRPr sz="700" i="1">
                <a:solidFill>
                  <a:schemeClr val="tx1"/>
                </a:solidFill>
                <a:latin typeface="Arial" charset="0"/>
              </a:defRPr>
            </a:lvl8pPr>
            <a:lvl9pPr marL="2574925" indent="-130175" defTabSz="895350" eaLnBrk="0" fontAlgn="base" hangingPunct="0">
              <a:spcBef>
                <a:spcPct val="0"/>
              </a:spcBef>
              <a:spcAft>
                <a:spcPct val="0"/>
              </a:spcAft>
              <a:buClr>
                <a:schemeClr val="tx2"/>
              </a:buClr>
              <a:buSzPct val="89000"/>
              <a:buFont typeface="Arial" charset="0"/>
              <a:defRPr sz="700" i="1">
                <a:solidFill>
                  <a:schemeClr val="tx1"/>
                </a:solidFill>
                <a:latin typeface="Arial" charset="0"/>
              </a:defRPr>
            </a:lvl9pPr>
          </a:lstStyle>
          <a:p>
            <a:pPr marL="458787" lvl="1" indent="-457200" eaLnBrk="1" hangingPunct="1">
              <a:spcBef>
                <a:spcPct val="50000"/>
              </a:spcBef>
              <a:spcAft>
                <a:spcPts val="1800"/>
              </a:spcAft>
              <a:buSzPct val="105000"/>
              <a:buFont typeface="+mj-lt"/>
              <a:buAutoNum type="arabicPeriod"/>
            </a:pPr>
            <a:r>
              <a:rPr lang="en-US" altLang="en-US" sz="2400"/>
              <a:t>DDS and MassHealth collaborate to identify updates </a:t>
            </a:r>
          </a:p>
          <a:p>
            <a:pPr marL="458787" lvl="1" indent="-457200" eaLnBrk="1" hangingPunct="1">
              <a:spcBef>
                <a:spcPct val="50000"/>
              </a:spcBef>
              <a:spcAft>
                <a:spcPts val="1800"/>
              </a:spcAft>
              <a:buSzPct val="105000"/>
              <a:buFont typeface="+mj-lt"/>
              <a:buAutoNum type="arabicPeriod"/>
            </a:pPr>
            <a:r>
              <a:rPr lang="en-US" altLang="en-US" sz="2400"/>
              <a:t>Gather public input</a:t>
            </a:r>
          </a:p>
          <a:p>
            <a:pPr marL="458787" lvl="1" indent="-457200" eaLnBrk="1" hangingPunct="1">
              <a:spcBef>
                <a:spcPct val="50000"/>
              </a:spcBef>
              <a:spcAft>
                <a:spcPts val="1800"/>
              </a:spcAft>
              <a:buSzPct val="105000"/>
              <a:buFont typeface="+mj-lt"/>
              <a:buAutoNum type="arabicPeriod"/>
            </a:pPr>
            <a:r>
              <a:rPr lang="en-US" altLang="en-US" sz="2400"/>
              <a:t>Review public comments and make additional revisions to renewal applications where appropriate</a:t>
            </a:r>
          </a:p>
          <a:p>
            <a:pPr marL="458787" lvl="1" indent="-457200" eaLnBrk="1" hangingPunct="1">
              <a:spcBef>
                <a:spcPct val="50000"/>
              </a:spcBef>
              <a:spcAft>
                <a:spcPts val="1800"/>
              </a:spcAft>
              <a:buSzPct val="105000"/>
              <a:buFont typeface="+mj-lt"/>
              <a:buAutoNum type="arabicPeriod"/>
            </a:pPr>
            <a:r>
              <a:rPr lang="en-US" altLang="en-US" sz="2400"/>
              <a:t>Request CMS approval </a:t>
            </a:r>
          </a:p>
          <a:p>
            <a:pPr marL="458787" lvl="1" indent="-457200" eaLnBrk="1" hangingPunct="1">
              <a:spcBef>
                <a:spcPct val="50000"/>
              </a:spcBef>
              <a:spcAft>
                <a:spcPts val="1800"/>
              </a:spcAft>
              <a:buSzPct val="105000"/>
              <a:buFont typeface="+mj-lt"/>
              <a:buAutoNum type="arabicPeriod"/>
            </a:pPr>
            <a:r>
              <a:rPr lang="en-US" altLang="en-US" sz="2400"/>
              <a:t>Implement updates when waiver renewal authorization period begins</a:t>
            </a:r>
          </a:p>
        </p:txBody>
      </p:sp>
      <p:graphicFrame>
        <p:nvGraphicFramePr>
          <p:cNvPr id="4" name="Object 3" hidden="1"/>
          <p:cNvGraphicFramePr>
            <a:graphicFrameLocks noChangeAspect="1"/>
          </p:cNvGraphicFramePr>
          <p:nvPr>
            <p:custDataLst>
              <p:tags r:id="rId1"/>
            </p:custDataLst>
            <p:extLst>
              <p:ext uri="{D42A27DB-BD31-4B8C-83A1-F6EECF244321}">
                <p14:modId xmlns:p14="http://schemas.microsoft.com/office/powerpoint/2010/main" val="2116090192"/>
              </p:ext>
            </p:extLst>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5" imgW="6350000" imgH="6350000" progId="">
                  <p:embed/>
                </p:oleObj>
              </mc:Choice>
              <mc:Fallback>
                <p:oleObj name="think-cell Slide" r:id="rId5" imgW="6350000" imgH="6350000" progId="">
                  <p:embed/>
                  <p:pic>
                    <p:nvPicPr>
                      <p:cNvPr id="4" name="Object 3" hidden="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 name="Rectangle 2" hidden="1"/>
          <p:cNvSpPr/>
          <p:nvPr>
            <p:custDataLst>
              <p:tags r:id="rId2"/>
            </p:custDataLst>
          </p:nvPr>
        </p:nvSpPr>
        <p:spPr bwMode="auto">
          <a:xfrm>
            <a:off x="0" y="0"/>
            <a:ext cx="158750" cy="158750"/>
          </a:xfrm>
          <a:prstGeom prst="rect">
            <a:avLst/>
          </a:prstGeom>
          <a:solidFill>
            <a:schemeClr val="accent1"/>
          </a:solidFill>
          <a:ln w="9525"/>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algn="ctr"/>
            <a:endParaRPr lang="en-US">
              <a:latin typeface="Arial"/>
              <a:ea typeface="ＭＳ Ｐゴシック"/>
              <a:sym typeface="Arial"/>
            </a:endParaRPr>
          </a:p>
        </p:txBody>
      </p:sp>
      <p:sp>
        <p:nvSpPr>
          <p:cNvPr id="2" name="Title 1"/>
          <p:cNvSpPr>
            <a:spLocks noGrp="1"/>
          </p:cNvSpPr>
          <p:nvPr>
            <p:ph type="title"/>
          </p:nvPr>
        </p:nvSpPr>
        <p:spPr>
          <a:xfrm>
            <a:off x="119063" y="230188"/>
            <a:ext cx="8618537" cy="369332"/>
          </a:xfr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r>
              <a:rPr lang="en-US" sz="2400"/>
              <a:t>Process: HCBS Waiver Renewal</a:t>
            </a:r>
          </a:p>
        </p:txBody>
      </p:sp>
    </p:spTree>
    <p:extLst>
      <p:ext uri="{BB962C8B-B14F-4D97-AF65-F5344CB8AC3E}">
        <p14:creationId xmlns:p14="http://schemas.microsoft.com/office/powerpoint/2010/main" val="23779588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p:custDataLst>
              <p:tags r:id="rId1"/>
            </p:custDataLst>
            <p:extLst>
              <p:ext uri="{D42A27DB-BD31-4B8C-83A1-F6EECF244321}">
                <p14:modId xmlns:p14="http://schemas.microsoft.com/office/powerpoint/2010/main" val="2111555066"/>
              </p:ext>
            </p:extLst>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6" imgW="6350000" imgH="6350000" progId="">
                  <p:embed/>
                </p:oleObj>
              </mc:Choice>
              <mc:Fallback>
                <p:oleObj name="think-cell Slide" r:id="rId6" imgW="6350000" imgH="6350000" progId="">
                  <p:embed/>
                  <p:pic>
                    <p:nvPicPr>
                      <p:cNvPr id="4" name="Object 3" hidden="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 name="Rectangle 2" hidden="1"/>
          <p:cNvSpPr/>
          <p:nvPr>
            <p:custDataLst>
              <p:tags r:id="rId2"/>
            </p:custDataLst>
          </p:nvPr>
        </p:nvSpPr>
        <p:spPr bwMode="auto">
          <a:xfrm>
            <a:off x="0" y="0"/>
            <a:ext cx="158750" cy="158750"/>
          </a:xfrm>
          <a:prstGeom prst="rect">
            <a:avLst/>
          </a:prstGeom>
          <a:solidFill>
            <a:schemeClr val="accent1"/>
          </a:solidFill>
          <a:ln w="9525"/>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algn="ctr"/>
            <a:endParaRPr lang="en-US">
              <a:latin typeface="Arial"/>
              <a:ea typeface="ＭＳ Ｐゴシック"/>
              <a:sym typeface="Arial"/>
            </a:endParaRPr>
          </a:p>
        </p:txBody>
      </p:sp>
      <p:sp>
        <p:nvSpPr>
          <p:cNvPr id="2" name="Title 1"/>
          <p:cNvSpPr>
            <a:spLocks noGrp="1"/>
          </p:cNvSpPr>
          <p:nvPr>
            <p:ph type="title"/>
          </p:nvPr>
        </p:nvSpPr>
        <p:spPr>
          <a:xfrm>
            <a:off x="119063" y="230188"/>
            <a:ext cx="8618537" cy="369332"/>
          </a:xfr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r>
              <a:rPr lang="en-US" sz="2400"/>
              <a:t>Timeline</a:t>
            </a:r>
          </a:p>
        </p:txBody>
      </p:sp>
      <p:sp>
        <p:nvSpPr>
          <p:cNvPr id="13" name="Rectangle 4"/>
          <p:cNvSpPr>
            <a:spLocks noChangeArrowheads="1"/>
          </p:cNvSpPr>
          <p:nvPr>
            <p:custDataLst>
              <p:tags r:id="rId3"/>
            </p:custDataLst>
          </p:nvPr>
        </p:nvSpPr>
        <p:spPr bwMode="gray">
          <a:xfrm>
            <a:off x="378156" y="712694"/>
            <a:ext cx="8458200" cy="5524500"/>
          </a:xfrm>
          <a:prstGeom prst="rect">
            <a:avLst/>
          </a:prstGeom>
          <a:solidFill>
            <a:schemeClr val="bg1"/>
          </a:solidFill>
          <a:ln w="19050">
            <a:solidFill>
              <a:schemeClr val="accent1"/>
            </a:solidFill>
            <a:miter lim="800000"/>
            <a:headEnd/>
            <a:tailEnd/>
          </a:ln>
          <a:effectLst>
            <a:outerShdw dist="35921" dir="2700000" algn="ctr" rotWithShape="0">
              <a:srgbClr val="C0C0C0"/>
            </a:outerShdw>
          </a:effectLst>
        </p:spPr>
        <p:txBody>
          <a:bodyPr wrap="none" anchor="ctr"/>
          <a:lstStyle>
            <a:lvl1pPr eaLnBrk="0" hangingPunct="0">
              <a:defRPr sz="1600" b="1">
                <a:solidFill>
                  <a:schemeClr val="tx1"/>
                </a:solidFill>
                <a:latin typeface="Arial" charset="0"/>
              </a:defRPr>
            </a:lvl1pPr>
            <a:lvl2pPr marL="742950" indent="-285750" eaLnBrk="0" hangingPunct="0">
              <a:defRPr sz="1600" b="1">
                <a:solidFill>
                  <a:schemeClr val="tx1"/>
                </a:solidFill>
                <a:latin typeface="Arial" charset="0"/>
              </a:defRPr>
            </a:lvl2pPr>
            <a:lvl3pPr marL="1143000" indent="-228600" eaLnBrk="0" hangingPunct="0">
              <a:defRPr sz="1600" b="1">
                <a:solidFill>
                  <a:schemeClr val="tx1"/>
                </a:solidFill>
                <a:latin typeface="Arial" charset="0"/>
              </a:defRPr>
            </a:lvl3pPr>
            <a:lvl4pPr marL="1600200" indent="-228600" eaLnBrk="0" hangingPunct="0">
              <a:defRPr sz="1600" b="1">
                <a:solidFill>
                  <a:schemeClr val="tx1"/>
                </a:solidFill>
                <a:latin typeface="Arial" charset="0"/>
              </a:defRPr>
            </a:lvl4pPr>
            <a:lvl5pPr marL="2057400" indent="-228600" eaLnBrk="0" hangingPunct="0">
              <a:defRPr sz="1600" b="1">
                <a:solidFill>
                  <a:schemeClr val="tx1"/>
                </a:solidFill>
                <a:latin typeface="Arial" charset="0"/>
              </a:defRPr>
            </a:lvl5pPr>
            <a:lvl6pPr marL="2514600" indent="-228600" eaLnBrk="0" fontAlgn="base" hangingPunct="0">
              <a:spcBef>
                <a:spcPct val="0"/>
              </a:spcBef>
              <a:spcAft>
                <a:spcPct val="0"/>
              </a:spcAft>
              <a:defRPr sz="1600" b="1">
                <a:solidFill>
                  <a:schemeClr val="tx1"/>
                </a:solidFill>
                <a:latin typeface="Arial" charset="0"/>
              </a:defRPr>
            </a:lvl6pPr>
            <a:lvl7pPr marL="2971800" indent="-228600" eaLnBrk="0" fontAlgn="base" hangingPunct="0">
              <a:spcBef>
                <a:spcPct val="0"/>
              </a:spcBef>
              <a:spcAft>
                <a:spcPct val="0"/>
              </a:spcAft>
              <a:defRPr sz="1600" b="1">
                <a:solidFill>
                  <a:schemeClr val="tx1"/>
                </a:solidFill>
                <a:latin typeface="Arial" charset="0"/>
              </a:defRPr>
            </a:lvl7pPr>
            <a:lvl8pPr marL="3429000" indent="-228600" eaLnBrk="0" fontAlgn="base" hangingPunct="0">
              <a:spcBef>
                <a:spcPct val="0"/>
              </a:spcBef>
              <a:spcAft>
                <a:spcPct val="0"/>
              </a:spcAft>
              <a:defRPr sz="1600" b="1">
                <a:solidFill>
                  <a:schemeClr val="tx1"/>
                </a:solidFill>
                <a:latin typeface="Arial" charset="0"/>
              </a:defRPr>
            </a:lvl8pPr>
            <a:lvl9pPr marL="3886200" indent="-228600" eaLnBrk="0" fontAlgn="base" hangingPunct="0">
              <a:spcBef>
                <a:spcPct val="0"/>
              </a:spcBef>
              <a:spcAft>
                <a:spcPct val="0"/>
              </a:spcAft>
              <a:defRPr sz="1600" b="1">
                <a:solidFill>
                  <a:schemeClr val="tx1"/>
                </a:solidFill>
                <a:latin typeface="Arial" charset="0"/>
              </a:defRPr>
            </a:lvl9pPr>
          </a:lstStyle>
          <a:p>
            <a:pPr algn="ctr" eaLnBrk="1" hangingPunct="1"/>
            <a:endParaRPr lang="en-US" altLang="en-US" sz="2000"/>
          </a:p>
        </p:txBody>
      </p:sp>
      <p:sp>
        <p:nvSpPr>
          <p:cNvPr id="7" name="Rectangle 5"/>
          <p:cNvSpPr>
            <a:spLocks noChangeArrowheads="1"/>
          </p:cNvSpPr>
          <p:nvPr/>
        </p:nvSpPr>
        <p:spPr bwMode="gray">
          <a:xfrm>
            <a:off x="497515" y="1681672"/>
            <a:ext cx="8085767"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marL="342900" indent="-342900" defTabSz="895350" eaLnBrk="0" hangingPunct="0">
              <a:buClr>
                <a:schemeClr val="tx2"/>
              </a:buClr>
              <a:defRPr sz="1600">
                <a:solidFill>
                  <a:schemeClr val="tx1"/>
                </a:solidFill>
                <a:latin typeface="Arial" charset="0"/>
              </a:defRPr>
            </a:lvl1pPr>
            <a:lvl2pPr marL="193675" indent="-192088" defTabSz="895350" eaLnBrk="0" hangingPunct="0">
              <a:buClr>
                <a:schemeClr val="tx2"/>
              </a:buClr>
              <a:buSzPct val="125000"/>
              <a:buFont typeface="Arial" charset="0"/>
              <a:buChar char="▪"/>
              <a:defRPr sz="1600">
                <a:solidFill>
                  <a:schemeClr val="tx1"/>
                </a:solidFill>
                <a:latin typeface="Arial" charset="0"/>
              </a:defRPr>
            </a:lvl2pPr>
            <a:lvl3pPr marL="457200" indent="-261938" defTabSz="895350" eaLnBrk="0" hangingPunct="0">
              <a:buClr>
                <a:schemeClr val="tx2"/>
              </a:buClr>
              <a:buSzPct val="120000"/>
              <a:buFont typeface="Arial" charset="0"/>
              <a:buChar char="–"/>
              <a:defRPr sz="1600">
                <a:solidFill>
                  <a:schemeClr val="tx1"/>
                </a:solidFill>
                <a:latin typeface="Arial" charset="0"/>
              </a:defRPr>
            </a:lvl3pPr>
            <a:lvl4pPr marL="614363" indent="-155575" defTabSz="895350" eaLnBrk="0" hangingPunct="0">
              <a:buClr>
                <a:schemeClr val="tx2"/>
              </a:buClr>
              <a:buSzPct val="120000"/>
              <a:buFont typeface="Arial" charset="0"/>
              <a:buChar char="▫"/>
              <a:defRPr sz="1600">
                <a:solidFill>
                  <a:schemeClr val="tx1"/>
                </a:solidFill>
                <a:latin typeface="Arial" charset="0"/>
              </a:defRPr>
            </a:lvl4pPr>
            <a:lvl5pPr marL="746125" indent="-130175" defTabSz="895350" eaLnBrk="0" hangingPunct="0">
              <a:buClr>
                <a:schemeClr val="tx2"/>
              </a:buClr>
              <a:buSzPct val="89000"/>
              <a:buFont typeface="Arial" charset="0"/>
              <a:defRPr sz="700" i="1">
                <a:solidFill>
                  <a:schemeClr val="tx1"/>
                </a:solidFill>
                <a:latin typeface="Arial" charset="0"/>
              </a:defRPr>
            </a:lvl5pPr>
            <a:lvl6pPr marL="1203325" indent="-130175" defTabSz="895350" eaLnBrk="0" fontAlgn="base" hangingPunct="0">
              <a:spcBef>
                <a:spcPct val="0"/>
              </a:spcBef>
              <a:spcAft>
                <a:spcPct val="0"/>
              </a:spcAft>
              <a:buClr>
                <a:schemeClr val="tx2"/>
              </a:buClr>
              <a:buSzPct val="89000"/>
              <a:buFont typeface="Arial" charset="0"/>
              <a:defRPr sz="700" i="1">
                <a:solidFill>
                  <a:schemeClr val="tx1"/>
                </a:solidFill>
                <a:latin typeface="Arial" charset="0"/>
              </a:defRPr>
            </a:lvl6pPr>
            <a:lvl7pPr marL="1660525" indent="-130175" defTabSz="895350" eaLnBrk="0" fontAlgn="base" hangingPunct="0">
              <a:spcBef>
                <a:spcPct val="0"/>
              </a:spcBef>
              <a:spcAft>
                <a:spcPct val="0"/>
              </a:spcAft>
              <a:buClr>
                <a:schemeClr val="tx2"/>
              </a:buClr>
              <a:buSzPct val="89000"/>
              <a:buFont typeface="Arial" charset="0"/>
              <a:defRPr sz="700" i="1">
                <a:solidFill>
                  <a:schemeClr val="tx1"/>
                </a:solidFill>
                <a:latin typeface="Arial" charset="0"/>
              </a:defRPr>
            </a:lvl7pPr>
            <a:lvl8pPr marL="2117725" indent="-130175" defTabSz="895350" eaLnBrk="0" fontAlgn="base" hangingPunct="0">
              <a:spcBef>
                <a:spcPct val="0"/>
              </a:spcBef>
              <a:spcAft>
                <a:spcPct val="0"/>
              </a:spcAft>
              <a:buClr>
                <a:schemeClr val="tx2"/>
              </a:buClr>
              <a:buSzPct val="89000"/>
              <a:buFont typeface="Arial" charset="0"/>
              <a:defRPr sz="700" i="1">
                <a:solidFill>
                  <a:schemeClr val="tx1"/>
                </a:solidFill>
                <a:latin typeface="Arial" charset="0"/>
              </a:defRPr>
            </a:lvl8pPr>
            <a:lvl9pPr marL="2574925" indent="-130175" defTabSz="895350" eaLnBrk="0" fontAlgn="base" hangingPunct="0">
              <a:spcBef>
                <a:spcPct val="0"/>
              </a:spcBef>
              <a:spcAft>
                <a:spcPct val="0"/>
              </a:spcAft>
              <a:buClr>
                <a:schemeClr val="tx2"/>
              </a:buClr>
              <a:buSzPct val="89000"/>
              <a:buFont typeface="Arial" charset="0"/>
              <a:defRPr sz="700" i="1">
                <a:solidFill>
                  <a:schemeClr val="tx1"/>
                </a:solidFill>
                <a:latin typeface="Arial" charset="0"/>
              </a:defRPr>
            </a:lvl9pPr>
          </a:lstStyle>
          <a:p>
            <a:pPr marL="1587" lvl="1" indent="0" eaLnBrk="1" hangingPunct="1">
              <a:spcBef>
                <a:spcPct val="50000"/>
              </a:spcBef>
              <a:spcAft>
                <a:spcPts val="1200"/>
              </a:spcAft>
              <a:buNone/>
            </a:pPr>
            <a:r>
              <a:rPr lang="en-US" altLang="en-US" sz="2400"/>
              <a:t>Request approval from CMS at least three months prior to desired effective date</a:t>
            </a:r>
          </a:p>
        </p:txBody>
      </p:sp>
      <p:graphicFrame>
        <p:nvGraphicFramePr>
          <p:cNvPr id="11" name="Table 10"/>
          <p:cNvGraphicFramePr>
            <a:graphicFrameLocks noGrp="1"/>
          </p:cNvGraphicFramePr>
          <p:nvPr>
            <p:extLst>
              <p:ext uri="{D42A27DB-BD31-4B8C-83A1-F6EECF244321}">
                <p14:modId xmlns:p14="http://schemas.microsoft.com/office/powerpoint/2010/main" val="2527139908"/>
              </p:ext>
            </p:extLst>
          </p:nvPr>
        </p:nvGraphicFramePr>
        <p:xfrm>
          <a:off x="482997" y="2591413"/>
          <a:ext cx="7897210" cy="2378840"/>
        </p:xfrm>
        <a:graphic>
          <a:graphicData uri="http://schemas.openxmlformats.org/drawingml/2006/table">
            <a:tbl>
              <a:tblPr firstRow="1">
                <a:tableStyleId>{00A15C55-8517-42AA-B614-E9B94910E393}</a:tableStyleId>
              </a:tblPr>
              <a:tblGrid>
                <a:gridCol w="3781006">
                  <a:extLst>
                    <a:ext uri="{9D8B030D-6E8A-4147-A177-3AD203B41FA5}">
                      <a16:colId xmlns:a16="http://schemas.microsoft.com/office/drawing/2014/main" val="20000"/>
                    </a:ext>
                  </a:extLst>
                </a:gridCol>
                <a:gridCol w="4116204">
                  <a:extLst>
                    <a:ext uri="{9D8B030D-6E8A-4147-A177-3AD203B41FA5}">
                      <a16:colId xmlns:a16="http://schemas.microsoft.com/office/drawing/2014/main" val="20001"/>
                    </a:ext>
                  </a:extLst>
                </a:gridCol>
              </a:tblGrid>
              <a:tr h="819676">
                <a:tc>
                  <a:txBody>
                    <a:bodyPr/>
                    <a:lstStyle/>
                    <a:p>
                      <a:pPr algn="ctr"/>
                      <a:r>
                        <a:rPr lang="en-US" sz="2000" b="1" kern="1200">
                          <a:solidFill>
                            <a:schemeClr val="lt1"/>
                          </a:solidFill>
                          <a:latin typeface="+mn-lt"/>
                          <a:ea typeface="+mn-ea"/>
                          <a:cs typeface="+mn-cs"/>
                        </a:rPr>
                        <a:t>Target submission date</a:t>
                      </a:r>
                    </a:p>
                  </a:txBody>
                  <a:tcPr anchor="ctr"/>
                </a:tc>
                <a:tc>
                  <a:txBody>
                    <a:bodyPr/>
                    <a:lstStyle/>
                    <a:p>
                      <a:pPr algn="ctr"/>
                      <a:r>
                        <a:rPr lang="en-US" sz="2000"/>
                        <a:t>Target</a:t>
                      </a:r>
                      <a:r>
                        <a:rPr lang="en-US" sz="2000" baseline="0"/>
                        <a:t> effective date</a:t>
                      </a:r>
                      <a:endParaRPr lang="en-US" sz="2000">
                        <a:solidFill>
                          <a:schemeClr val="tx1"/>
                        </a:solidFill>
                      </a:endParaRPr>
                    </a:p>
                  </a:txBody>
                  <a:tcPr anchor="ctr"/>
                </a:tc>
                <a:extLst>
                  <a:ext uri="{0D108BD9-81ED-4DB2-BD59-A6C34878D82A}">
                    <a16:rowId xmlns:a16="http://schemas.microsoft.com/office/drawing/2014/main" val="10000"/>
                  </a:ext>
                </a:extLst>
              </a:tr>
              <a:tr h="1559164">
                <a:tc>
                  <a:txBody>
                    <a:bodyPr/>
                    <a:lstStyle/>
                    <a:p>
                      <a:pPr algn="ctr"/>
                      <a:r>
                        <a:rPr lang="en-US" sz="2400"/>
                        <a:t>March 2023</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a:t>July 1, 2023</a:t>
                      </a:r>
                    </a:p>
                  </a:txBody>
                  <a:tcPr anchor="ct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8768724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p:custDataLst>
              <p:tags r:id="rId1"/>
            </p:custDataLst>
            <p:extLst>
              <p:ext uri="{D42A27DB-BD31-4B8C-83A1-F6EECF244321}">
                <p14:modId xmlns:p14="http://schemas.microsoft.com/office/powerpoint/2010/main" val="979209606"/>
              </p:ext>
            </p:extLst>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5" imgW="6350000" imgH="6350000" progId="">
                  <p:embed/>
                </p:oleObj>
              </mc:Choice>
              <mc:Fallback>
                <p:oleObj name="think-cell Slide" r:id="rId5" imgW="6350000" imgH="6350000" progId="">
                  <p:embed/>
                  <p:pic>
                    <p:nvPicPr>
                      <p:cNvPr id="4" name="Object 3" hidden="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 name="Rectangle 2" hidden="1"/>
          <p:cNvSpPr/>
          <p:nvPr>
            <p:custDataLst>
              <p:tags r:id="rId2"/>
            </p:custDataLst>
          </p:nvPr>
        </p:nvSpPr>
        <p:spPr bwMode="auto">
          <a:xfrm>
            <a:off x="0" y="0"/>
            <a:ext cx="158750" cy="158750"/>
          </a:xfrm>
          <a:prstGeom prst="rect">
            <a:avLst/>
          </a:prstGeom>
          <a:solidFill>
            <a:schemeClr val="accent1"/>
          </a:solidFill>
          <a:ln w="9525"/>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algn="ctr"/>
            <a:endParaRPr lang="en-US">
              <a:latin typeface="Arial"/>
              <a:ea typeface="ＭＳ Ｐゴシック"/>
              <a:sym typeface="Arial"/>
            </a:endParaRPr>
          </a:p>
        </p:txBody>
      </p:sp>
      <p:sp>
        <p:nvSpPr>
          <p:cNvPr id="2" name="Title 1"/>
          <p:cNvSpPr>
            <a:spLocks noGrp="1"/>
          </p:cNvSpPr>
          <p:nvPr>
            <p:ph type="title"/>
          </p:nvPr>
        </p:nvSpPr>
        <p:spPr>
          <a:xfrm>
            <a:off x="250031" y="256067"/>
            <a:ext cx="8618537" cy="861774"/>
          </a:xfr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r>
              <a:rPr lang="en-US" sz="2800"/>
              <a:t>Public Comment: </a:t>
            </a:r>
            <a:br>
              <a:rPr lang="en-US" sz="2800"/>
            </a:br>
            <a:r>
              <a:rPr lang="en-US" sz="2800"/>
              <a:t>EOHHS requests public input</a:t>
            </a:r>
          </a:p>
        </p:txBody>
      </p:sp>
      <p:sp>
        <p:nvSpPr>
          <p:cNvPr id="9" name="Rectangle 5"/>
          <p:cNvSpPr>
            <a:spLocks noChangeArrowheads="1"/>
          </p:cNvSpPr>
          <p:nvPr/>
        </p:nvSpPr>
        <p:spPr bwMode="gray">
          <a:xfrm>
            <a:off x="329133" y="1310151"/>
            <a:ext cx="8230076" cy="52629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marL="342900" indent="-342900" defTabSz="895350" eaLnBrk="0" hangingPunct="0">
              <a:buClr>
                <a:schemeClr val="tx2"/>
              </a:buClr>
              <a:defRPr sz="1600">
                <a:solidFill>
                  <a:schemeClr val="tx1"/>
                </a:solidFill>
                <a:latin typeface="Arial" charset="0"/>
              </a:defRPr>
            </a:lvl1pPr>
            <a:lvl2pPr marL="193675" indent="-192088" defTabSz="895350" eaLnBrk="0" hangingPunct="0">
              <a:buClr>
                <a:schemeClr val="tx2"/>
              </a:buClr>
              <a:buSzPct val="125000"/>
              <a:buFont typeface="Arial" charset="0"/>
              <a:buChar char="▪"/>
              <a:defRPr sz="1600">
                <a:solidFill>
                  <a:schemeClr val="tx1"/>
                </a:solidFill>
                <a:latin typeface="Arial" charset="0"/>
              </a:defRPr>
            </a:lvl2pPr>
            <a:lvl3pPr marL="457200" indent="-261938" defTabSz="895350" eaLnBrk="0" hangingPunct="0">
              <a:buClr>
                <a:schemeClr val="tx2"/>
              </a:buClr>
              <a:buSzPct val="120000"/>
              <a:buFont typeface="Arial" charset="0"/>
              <a:buChar char="–"/>
              <a:defRPr sz="1600">
                <a:solidFill>
                  <a:schemeClr val="tx1"/>
                </a:solidFill>
                <a:latin typeface="Arial" charset="0"/>
              </a:defRPr>
            </a:lvl3pPr>
            <a:lvl4pPr marL="614363" indent="-155575" defTabSz="895350" eaLnBrk="0" hangingPunct="0">
              <a:buClr>
                <a:schemeClr val="tx2"/>
              </a:buClr>
              <a:buSzPct val="120000"/>
              <a:buFont typeface="Arial" charset="0"/>
              <a:buChar char="▫"/>
              <a:defRPr sz="1600">
                <a:solidFill>
                  <a:schemeClr val="tx1"/>
                </a:solidFill>
                <a:latin typeface="Arial" charset="0"/>
              </a:defRPr>
            </a:lvl4pPr>
            <a:lvl5pPr marL="746125" indent="-130175" defTabSz="895350" eaLnBrk="0" hangingPunct="0">
              <a:buClr>
                <a:schemeClr val="tx2"/>
              </a:buClr>
              <a:buSzPct val="89000"/>
              <a:buFont typeface="Arial" charset="0"/>
              <a:defRPr sz="700" i="1">
                <a:solidFill>
                  <a:schemeClr val="tx1"/>
                </a:solidFill>
                <a:latin typeface="Arial" charset="0"/>
              </a:defRPr>
            </a:lvl5pPr>
            <a:lvl6pPr marL="1203325" indent="-130175" defTabSz="895350" eaLnBrk="0" fontAlgn="base" hangingPunct="0">
              <a:spcBef>
                <a:spcPct val="0"/>
              </a:spcBef>
              <a:spcAft>
                <a:spcPct val="0"/>
              </a:spcAft>
              <a:buClr>
                <a:schemeClr val="tx2"/>
              </a:buClr>
              <a:buSzPct val="89000"/>
              <a:buFont typeface="Arial" charset="0"/>
              <a:defRPr sz="700" i="1">
                <a:solidFill>
                  <a:schemeClr val="tx1"/>
                </a:solidFill>
                <a:latin typeface="Arial" charset="0"/>
              </a:defRPr>
            </a:lvl6pPr>
            <a:lvl7pPr marL="1660525" indent="-130175" defTabSz="895350" eaLnBrk="0" fontAlgn="base" hangingPunct="0">
              <a:spcBef>
                <a:spcPct val="0"/>
              </a:spcBef>
              <a:spcAft>
                <a:spcPct val="0"/>
              </a:spcAft>
              <a:buClr>
                <a:schemeClr val="tx2"/>
              </a:buClr>
              <a:buSzPct val="89000"/>
              <a:buFont typeface="Arial" charset="0"/>
              <a:defRPr sz="700" i="1">
                <a:solidFill>
                  <a:schemeClr val="tx1"/>
                </a:solidFill>
                <a:latin typeface="Arial" charset="0"/>
              </a:defRPr>
            </a:lvl7pPr>
            <a:lvl8pPr marL="2117725" indent="-130175" defTabSz="895350" eaLnBrk="0" fontAlgn="base" hangingPunct="0">
              <a:spcBef>
                <a:spcPct val="0"/>
              </a:spcBef>
              <a:spcAft>
                <a:spcPct val="0"/>
              </a:spcAft>
              <a:buClr>
                <a:schemeClr val="tx2"/>
              </a:buClr>
              <a:buSzPct val="89000"/>
              <a:buFont typeface="Arial" charset="0"/>
              <a:defRPr sz="700" i="1">
                <a:solidFill>
                  <a:schemeClr val="tx1"/>
                </a:solidFill>
                <a:latin typeface="Arial" charset="0"/>
              </a:defRPr>
            </a:lvl8pPr>
            <a:lvl9pPr marL="2574925" indent="-130175" defTabSz="895350" eaLnBrk="0" fontAlgn="base" hangingPunct="0">
              <a:spcBef>
                <a:spcPct val="0"/>
              </a:spcBef>
              <a:spcAft>
                <a:spcPct val="0"/>
              </a:spcAft>
              <a:buClr>
                <a:schemeClr val="tx2"/>
              </a:buClr>
              <a:buSzPct val="89000"/>
              <a:buFont typeface="Arial" charset="0"/>
              <a:defRPr sz="700" i="1">
                <a:solidFill>
                  <a:schemeClr val="tx1"/>
                </a:solidFill>
                <a:latin typeface="Arial" charset="0"/>
              </a:defRPr>
            </a:lvl9pPr>
          </a:lstStyle>
          <a:p>
            <a:pPr lvl="1" eaLnBrk="1" hangingPunct="1">
              <a:spcBef>
                <a:spcPts val="0"/>
              </a:spcBef>
              <a:spcAft>
                <a:spcPts val="0"/>
              </a:spcAft>
            </a:pPr>
            <a:r>
              <a:rPr lang="en-US" altLang="en-US" sz="1800" dirty="0"/>
              <a:t>Last day to submit comments: January 20, 2023</a:t>
            </a:r>
          </a:p>
          <a:p>
            <a:pPr marL="1587" lvl="1" indent="0" eaLnBrk="1" hangingPunct="1">
              <a:spcBef>
                <a:spcPts val="0"/>
              </a:spcBef>
              <a:spcAft>
                <a:spcPts val="0"/>
              </a:spcAft>
              <a:buNone/>
            </a:pPr>
            <a:endParaRPr lang="en-US" altLang="en-US" sz="1800" dirty="0">
              <a:solidFill>
                <a:srgbClr val="FF0000"/>
              </a:solidFill>
            </a:endParaRPr>
          </a:p>
          <a:p>
            <a:pPr lvl="1" eaLnBrk="1" hangingPunct="1">
              <a:spcBef>
                <a:spcPts val="0"/>
              </a:spcBef>
              <a:spcAft>
                <a:spcPts val="0"/>
              </a:spcAft>
            </a:pPr>
            <a:r>
              <a:rPr lang="en-US" altLang="en-US" sz="1800" dirty="0"/>
              <a:t>Comments may be submitted via email or mail to EOHHS:</a:t>
            </a:r>
          </a:p>
          <a:p>
            <a:pPr marL="1587" lvl="1" indent="0" eaLnBrk="1" hangingPunct="1">
              <a:spcBef>
                <a:spcPts val="0"/>
              </a:spcBef>
              <a:spcAft>
                <a:spcPts val="0"/>
              </a:spcAft>
              <a:buNone/>
            </a:pPr>
            <a:endParaRPr lang="en-US" altLang="en-US" sz="1800" dirty="0"/>
          </a:p>
          <a:p>
            <a:pPr lvl="2" eaLnBrk="1" hangingPunct="1">
              <a:spcBef>
                <a:spcPts val="0"/>
              </a:spcBef>
              <a:spcAft>
                <a:spcPts val="0"/>
              </a:spcAft>
            </a:pPr>
            <a:r>
              <a:rPr lang="en-US" sz="1800" b="0" i="0" dirty="0">
                <a:solidFill>
                  <a:srgbClr val="141414"/>
                </a:solidFill>
                <a:effectLst/>
                <a:latin typeface="+mn-lt"/>
              </a:rPr>
              <a:t>Email: </a:t>
            </a:r>
            <a:r>
              <a:rPr lang="en-US" altLang="en-US" sz="1800" dirty="0">
                <a:hlinkClick r:id="rId7"/>
              </a:rPr>
              <a:t>HCBSWaivers@mass.gov</a:t>
            </a:r>
            <a:r>
              <a:rPr lang="en-US" altLang="en-US" sz="1800" dirty="0"/>
              <a:t> (Please state “DDS Adult ID Waiver Renewal Comments” on the subject line)</a:t>
            </a:r>
          </a:p>
          <a:p>
            <a:pPr marL="195262" lvl="2" indent="0" eaLnBrk="1" hangingPunct="1">
              <a:spcBef>
                <a:spcPts val="0"/>
              </a:spcBef>
              <a:spcAft>
                <a:spcPts val="0"/>
              </a:spcAft>
              <a:buNone/>
            </a:pPr>
            <a:endParaRPr lang="en-US" altLang="en-US" sz="1800" dirty="0"/>
          </a:p>
          <a:p>
            <a:pPr lvl="2" eaLnBrk="1" hangingPunct="1">
              <a:spcBef>
                <a:spcPts val="0"/>
              </a:spcBef>
              <a:spcAft>
                <a:spcPts val="0"/>
              </a:spcAft>
            </a:pPr>
            <a:r>
              <a:rPr lang="en-US" sz="1800" b="0" i="0" dirty="0">
                <a:solidFill>
                  <a:srgbClr val="141414"/>
                </a:solidFill>
                <a:effectLst/>
                <a:latin typeface="+mn-lt"/>
              </a:rPr>
              <a:t>Mail: HCBS Waiver Unit, Executive Office of Health and Human Services, RE: DDS Adult ID Waiver Renewal Comments, 1 Ashburton Place, 5th Floor, Boston, MA 02108 </a:t>
            </a:r>
          </a:p>
          <a:p>
            <a:pPr lvl="2" eaLnBrk="1" hangingPunct="1">
              <a:spcBef>
                <a:spcPts val="0"/>
              </a:spcBef>
              <a:spcAft>
                <a:spcPts val="0"/>
              </a:spcAft>
            </a:pPr>
            <a:endParaRPr lang="en-US" sz="1800" b="0" i="0" dirty="0">
              <a:solidFill>
                <a:srgbClr val="141414"/>
              </a:solidFill>
              <a:effectLst/>
              <a:latin typeface="+mn-lt"/>
            </a:endParaRPr>
          </a:p>
          <a:p>
            <a:pPr lvl="1" eaLnBrk="1" hangingPunct="1">
              <a:spcBef>
                <a:spcPts val="0"/>
              </a:spcBef>
              <a:spcAft>
                <a:spcPts val="0"/>
              </a:spcAft>
            </a:pPr>
            <a:r>
              <a:rPr lang="en-US" altLang="en-US" sz="1800" dirty="0"/>
              <a:t>Applications with the proposed changes and this presentation are posted online:</a:t>
            </a:r>
          </a:p>
          <a:p>
            <a:pPr lvl="2" eaLnBrk="1" hangingPunct="1">
              <a:spcBef>
                <a:spcPts val="0"/>
              </a:spcBef>
              <a:spcAft>
                <a:spcPts val="0"/>
              </a:spcAft>
            </a:pPr>
            <a:r>
              <a:rPr lang="en-US" altLang="en-US" sz="1800" dirty="0">
                <a:solidFill>
                  <a:srgbClr val="FF0000"/>
                </a:solidFill>
                <a:hlinkClick r:id="rId8"/>
              </a:rPr>
              <a:t>https://www.mass.gov/info-details/home-and-community-based-services-waiver-renewal-and-amendment-applications-public-input-process</a:t>
            </a:r>
            <a:endParaRPr lang="en-US" altLang="en-US" sz="1800" dirty="0">
              <a:solidFill>
                <a:srgbClr val="FF0000"/>
              </a:solidFill>
            </a:endParaRPr>
          </a:p>
          <a:p>
            <a:pPr lvl="2" eaLnBrk="1" hangingPunct="1">
              <a:spcBef>
                <a:spcPts val="0"/>
              </a:spcBef>
              <a:spcAft>
                <a:spcPts val="0"/>
              </a:spcAft>
            </a:pPr>
            <a:endParaRPr lang="en-US" altLang="en-US" sz="1800" dirty="0"/>
          </a:p>
          <a:p>
            <a:pPr lvl="2" eaLnBrk="1" hangingPunct="1">
              <a:spcBef>
                <a:spcPts val="0"/>
              </a:spcBef>
              <a:spcAft>
                <a:spcPts val="0"/>
              </a:spcAft>
            </a:pPr>
            <a:r>
              <a:rPr lang="en-US" altLang="en-US" sz="1800" dirty="0"/>
              <a:t>Hard copies of the applications with proposed changes are available upon request. Email request to </a:t>
            </a:r>
            <a:r>
              <a:rPr lang="en-US" altLang="en-US" sz="1800" dirty="0">
                <a:hlinkClick r:id="rId7"/>
              </a:rPr>
              <a:t>HCBSWaivers@mass.gov</a:t>
            </a:r>
            <a:r>
              <a:rPr lang="en-US" altLang="en-US" sz="1800" dirty="0"/>
              <a:t> (Please state “DDS Adult ID Waiver Renewal Comments” in the subject line)</a:t>
            </a:r>
          </a:p>
        </p:txBody>
      </p:sp>
    </p:spTree>
    <p:extLst>
      <p:ext uri="{BB962C8B-B14F-4D97-AF65-F5344CB8AC3E}">
        <p14:creationId xmlns:p14="http://schemas.microsoft.com/office/powerpoint/2010/main" val="34739313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p:custDataLst>
              <p:tags r:id="rId1"/>
            </p:custDataLst>
            <p:extLst>
              <p:ext uri="{D42A27DB-BD31-4B8C-83A1-F6EECF244321}">
                <p14:modId xmlns:p14="http://schemas.microsoft.com/office/powerpoint/2010/main" val="1486203158"/>
              </p:ext>
            </p:extLst>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5" imgW="6350000" imgH="6350000" progId="">
                  <p:embed/>
                </p:oleObj>
              </mc:Choice>
              <mc:Fallback>
                <p:oleObj name="think-cell Slide" r:id="rId5" imgW="6350000" imgH="6350000" progId="">
                  <p:embed/>
                  <p:pic>
                    <p:nvPicPr>
                      <p:cNvPr id="4" name="Object 3" hidden="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 name="Rectangle 2" hidden="1"/>
          <p:cNvSpPr/>
          <p:nvPr>
            <p:custDataLst>
              <p:tags r:id="rId2"/>
            </p:custDataLst>
          </p:nvPr>
        </p:nvSpPr>
        <p:spPr bwMode="auto">
          <a:xfrm>
            <a:off x="0" y="0"/>
            <a:ext cx="158750" cy="158750"/>
          </a:xfrm>
          <a:prstGeom prst="rect">
            <a:avLst/>
          </a:prstGeom>
          <a:solidFill>
            <a:schemeClr val="accent1"/>
          </a:solidFill>
          <a:ln w="9525"/>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algn="ctr"/>
            <a:endParaRPr lang="en-US">
              <a:latin typeface="Arial"/>
              <a:ea typeface="ＭＳ Ｐゴシック"/>
              <a:sym typeface="Arial"/>
            </a:endParaRPr>
          </a:p>
        </p:txBody>
      </p:sp>
      <p:sp>
        <p:nvSpPr>
          <p:cNvPr id="2" name="Title 1"/>
          <p:cNvSpPr>
            <a:spLocks noGrp="1"/>
          </p:cNvSpPr>
          <p:nvPr>
            <p:ph type="title"/>
          </p:nvPr>
        </p:nvSpPr>
        <p:spPr>
          <a:xfrm>
            <a:off x="119063" y="230188"/>
            <a:ext cx="8618537" cy="738664"/>
          </a:xfr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r>
              <a:rPr lang="en-US" sz="2400"/>
              <a:t>Public Comment: </a:t>
            </a:r>
            <a:br>
              <a:rPr lang="en-US" sz="2400"/>
            </a:br>
            <a:r>
              <a:rPr lang="en-US" sz="2400"/>
              <a:t>Oral Comments at Today’s Listening Session</a:t>
            </a:r>
          </a:p>
        </p:txBody>
      </p:sp>
      <p:sp>
        <p:nvSpPr>
          <p:cNvPr id="9" name="Rectangle 5"/>
          <p:cNvSpPr>
            <a:spLocks noChangeArrowheads="1"/>
          </p:cNvSpPr>
          <p:nvPr/>
        </p:nvSpPr>
        <p:spPr bwMode="gray">
          <a:xfrm>
            <a:off x="286603" y="1447800"/>
            <a:ext cx="8420669" cy="43088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marL="342900" indent="-342900" defTabSz="895350" eaLnBrk="0" hangingPunct="0">
              <a:buClr>
                <a:schemeClr val="tx2"/>
              </a:buClr>
              <a:defRPr sz="1600">
                <a:solidFill>
                  <a:schemeClr val="tx1"/>
                </a:solidFill>
                <a:latin typeface="Arial" charset="0"/>
              </a:defRPr>
            </a:lvl1pPr>
            <a:lvl2pPr marL="193675" indent="-192088" defTabSz="895350" eaLnBrk="0" hangingPunct="0">
              <a:buClr>
                <a:schemeClr val="tx2"/>
              </a:buClr>
              <a:buSzPct val="125000"/>
              <a:buFont typeface="Arial" charset="0"/>
              <a:buChar char="▪"/>
              <a:defRPr sz="1600">
                <a:solidFill>
                  <a:schemeClr val="tx1"/>
                </a:solidFill>
                <a:latin typeface="Arial" charset="0"/>
              </a:defRPr>
            </a:lvl2pPr>
            <a:lvl3pPr marL="457200" indent="-261938" defTabSz="895350" eaLnBrk="0" hangingPunct="0">
              <a:buClr>
                <a:schemeClr val="tx2"/>
              </a:buClr>
              <a:buSzPct val="120000"/>
              <a:buFont typeface="Arial" charset="0"/>
              <a:buChar char="–"/>
              <a:defRPr sz="1600">
                <a:solidFill>
                  <a:schemeClr val="tx1"/>
                </a:solidFill>
                <a:latin typeface="Arial" charset="0"/>
              </a:defRPr>
            </a:lvl3pPr>
            <a:lvl4pPr marL="614363" indent="-155575" defTabSz="895350" eaLnBrk="0" hangingPunct="0">
              <a:buClr>
                <a:schemeClr val="tx2"/>
              </a:buClr>
              <a:buSzPct val="120000"/>
              <a:buFont typeface="Arial" charset="0"/>
              <a:buChar char="▫"/>
              <a:defRPr sz="1600">
                <a:solidFill>
                  <a:schemeClr val="tx1"/>
                </a:solidFill>
                <a:latin typeface="Arial" charset="0"/>
              </a:defRPr>
            </a:lvl4pPr>
            <a:lvl5pPr marL="746125" indent="-130175" defTabSz="895350" eaLnBrk="0" hangingPunct="0">
              <a:buClr>
                <a:schemeClr val="tx2"/>
              </a:buClr>
              <a:buSzPct val="89000"/>
              <a:buFont typeface="Arial" charset="0"/>
              <a:defRPr sz="700" i="1">
                <a:solidFill>
                  <a:schemeClr val="tx1"/>
                </a:solidFill>
                <a:latin typeface="Arial" charset="0"/>
              </a:defRPr>
            </a:lvl5pPr>
            <a:lvl6pPr marL="1203325" indent="-130175" defTabSz="895350" eaLnBrk="0" fontAlgn="base" hangingPunct="0">
              <a:spcBef>
                <a:spcPct val="0"/>
              </a:spcBef>
              <a:spcAft>
                <a:spcPct val="0"/>
              </a:spcAft>
              <a:buClr>
                <a:schemeClr val="tx2"/>
              </a:buClr>
              <a:buSzPct val="89000"/>
              <a:buFont typeface="Arial" charset="0"/>
              <a:defRPr sz="700" i="1">
                <a:solidFill>
                  <a:schemeClr val="tx1"/>
                </a:solidFill>
                <a:latin typeface="Arial" charset="0"/>
              </a:defRPr>
            </a:lvl6pPr>
            <a:lvl7pPr marL="1660525" indent="-130175" defTabSz="895350" eaLnBrk="0" fontAlgn="base" hangingPunct="0">
              <a:spcBef>
                <a:spcPct val="0"/>
              </a:spcBef>
              <a:spcAft>
                <a:spcPct val="0"/>
              </a:spcAft>
              <a:buClr>
                <a:schemeClr val="tx2"/>
              </a:buClr>
              <a:buSzPct val="89000"/>
              <a:buFont typeface="Arial" charset="0"/>
              <a:defRPr sz="700" i="1">
                <a:solidFill>
                  <a:schemeClr val="tx1"/>
                </a:solidFill>
                <a:latin typeface="Arial" charset="0"/>
              </a:defRPr>
            </a:lvl7pPr>
            <a:lvl8pPr marL="2117725" indent="-130175" defTabSz="895350" eaLnBrk="0" fontAlgn="base" hangingPunct="0">
              <a:spcBef>
                <a:spcPct val="0"/>
              </a:spcBef>
              <a:spcAft>
                <a:spcPct val="0"/>
              </a:spcAft>
              <a:buClr>
                <a:schemeClr val="tx2"/>
              </a:buClr>
              <a:buSzPct val="89000"/>
              <a:buFont typeface="Arial" charset="0"/>
              <a:defRPr sz="700" i="1">
                <a:solidFill>
                  <a:schemeClr val="tx1"/>
                </a:solidFill>
                <a:latin typeface="Arial" charset="0"/>
              </a:defRPr>
            </a:lvl8pPr>
            <a:lvl9pPr marL="2574925" indent="-130175" defTabSz="895350" eaLnBrk="0" fontAlgn="base" hangingPunct="0">
              <a:spcBef>
                <a:spcPct val="0"/>
              </a:spcBef>
              <a:spcAft>
                <a:spcPct val="0"/>
              </a:spcAft>
              <a:buClr>
                <a:schemeClr val="tx2"/>
              </a:buClr>
              <a:buSzPct val="89000"/>
              <a:buFont typeface="Arial" charset="0"/>
              <a:defRPr sz="700" i="1">
                <a:solidFill>
                  <a:schemeClr val="tx1"/>
                </a:solidFill>
                <a:latin typeface="Arial" charset="0"/>
              </a:defRPr>
            </a:lvl9pPr>
          </a:lstStyle>
          <a:p>
            <a:pPr lvl="1" eaLnBrk="1" hangingPunct="1">
              <a:spcBef>
                <a:spcPct val="50000"/>
              </a:spcBef>
              <a:spcAft>
                <a:spcPts val="1200"/>
              </a:spcAft>
            </a:pPr>
            <a:r>
              <a:rPr lang="en-US" altLang="en-US" sz="2000" dirty="0"/>
              <a:t>Share your input with us today</a:t>
            </a:r>
          </a:p>
          <a:p>
            <a:pPr lvl="2" eaLnBrk="1" hangingPunct="1">
              <a:spcBef>
                <a:spcPct val="50000"/>
              </a:spcBef>
              <a:spcAft>
                <a:spcPts val="1200"/>
              </a:spcAft>
            </a:pPr>
            <a:r>
              <a:rPr lang="en-US" altLang="en-US" sz="2000" dirty="0"/>
              <a:t>Please state your name and affiliation (e.g., waiver participant, family member, waiver service provider, etc.)</a:t>
            </a:r>
          </a:p>
          <a:p>
            <a:pPr lvl="1" eaLnBrk="1" hangingPunct="1">
              <a:spcBef>
                <a:spcPct val="50000"/>
              </a:spcBef>
              <a:spcAft>
                <a:spcPts val="1200"/>
              </a:spcAft>
            </a:pPr>
            <a:r>
              <a:rPr lang="en-US" altLang="en-US" sz="2000" dirty="0"/>
              <a:t>Oral comment at today’s session does </a:t>
            </a:r>
            <a:r>
              <a:rPr lang="en-US" altLang="en-US" sz="2000" b="1" dirty="0"/>
              <a:t>not</a:t>
            </a:r>
            <a:r>
              <a:rPr lang="en-US" altLang="en-US" sz="2000" dirty="0"/>
              <a:t> need to be submitted in writing</a:t>
            </a:r>
          </a:p>
          <a:p>
            <a:pPr lvl="1" eaLnBrk="1" hangingPunct="1">
              <a:spcBef>
                <a:spcPct val="50000"/>
              </a:spcBef>
              <a:spcAft>
                <a:spcPts val="1200"/>
              </a:spcAft>
            </a:pPr>
            <a:r>
              <a:rPr lang="en-US" altLang="en-US" sz="2000" dirty="0"/>
              <a:t>If you wish to provide comments but are unable to do so during today’s session, please email or mail your comments by January 20, 2023.</a:t>
            </a:r>
            <a:r>
              <a:rPr lang="en-US" altLang="en-US" sz="2000" b="1" dirty="0">
                <a:highlight>
                  <a:srgbClr val="FFFF00"/>
                </a:highlight>
              </a:rPr>
              <a:t> </a:t>
            </a:r>
          </a:p>
          <a:p>
            <a:pPr marL="1587" lvl="1" indent="0" algn="ctr" eaLnBrk="1" hangingPunct="1">
              <a:spcBef>
                <a:spcPct val="50000"/>
              </a:spcBef>
              <a:spcAft>
                <a:spcPts val="1200"/>
              </a:spcAft>
              <a:buNone/>
            </a:pPr>
            <a:endParaRPr lang="en-US" altLang="en-US" sz="2000" b="1" i="1" dirty="0">
              <a:solidFill>
                <a:schemeClr val="tx2"/>
              </a:solidFill>
              <a:latin typeface="+mj-lt"/>
              <a:ea typeface="+mj-ea"/>
              <a:cs typeface="+mj-cs"/>
            </a:endParaRPr>
          </a:p>
          <a:p>
            <a:pPr marL="1587" lvl="1" indent="0" algn="ctr" eaLnBrk="1" hangingPunct="1">
              <a:spcBef>
                <a:spcPct val="50000"/>
              </a:spcBef>
              <a:spcAft>
                <a:spcPts val="1200"/>
              </a:spcAft>
              <a:buNone/>
            </a:pPr>
            <a:r>
              <a:rPr lang="en-US" altLang="en-US" sz="2000" b="1" i="1" dirty="0">
                <a:solidFill>
                  <a:schemeClr val="tx2"/>
                </a:solidFill>
                <a:latin typeface="+mj-lt"/>
                <a:ea typeface="+mj-ea"/>
                <a:cs typeface="+mj-cs"/>
              </a:rPr>
              <a:t>Thank you!</a:t>
            </a:r>
          </a:p>
        </p:txBody>
      </p:sp>
    </p:spTree>
    <p:extLst>
      <p:ext uri="{BB962C8B-B14F-4D97-AF65-F5344CB8AC3E}">
        <p14:creationId xmlns:p14="http://schemas.microsoft.com/office/powerpoint/2010/main" val="12223364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p:custDataLst>
              <p:tags r:id="rId1"/>
            </p:custDataLst>
            <p:extLst>
              <p:ext uri="{D42A27DB-BD31-4B8C-83A1-F6EECF244321}">
                <p14:modId xmlns:p14="http://schemas.microsoft.com/office/powerpoint/2010/main" val="1717295070"/>
              </p:ext>
            </p:extLst>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5" imgW="6350000" imgH="6350000" progId="">
                  <p:embed/>
                </p:oleObj>
              </mc:Choice>
              <mc:Fallback>
                <p:oleObj name="think-cell Slide" r:id="rId5" imgW="6350000" imgH="6350000" progId="">
                  <p:embed/>
                  <p:pic>
                    <p:nvPicPr>
                      <p:cNvPr id="4" name="Object 3" hidden="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 name="Rectangle 2" hidden="1"/>
          <p:cNvSpPr/>
          <p:nvPr>
            <p:custDataLst>
              <p:tags r:id="rId2"/>
            </p:custDataLst>
          </p:nvPr>
        </p:nvSpPr>
        <p:spPr bwMode="auto">
          <a:xfrm>
            <a:off x="0" y="0"/>
            <a:ext cx="158750" cy="158750"/>
          </a:xfrm>
          <a:prstGeom prst="rect">
            <a:avLst/>
          </a:prstGeom>
          <a:solidFill>
            <a:schemeClr val="accent1"/>
          </a:solidFill>
          <a:ln w="9525"/>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algn="ctr"/>
            <a:endParaRPr lang="en-US">
              <a:latin typeface="Arial"/>
              <a:ea typeface="ＭＳ Ｐゴシック"/>
              <a:sym typeface="Arial"/>
            </a:endParaRPr>
          </a:p>
        </p:txBody>
      </p:sp>
      <p:sp>
        <p:nvSpPr>
          <p:cNvPr id="2" name="Title 1"/>
          <p:cNvSpPr>
            <a:spLocks noGrp="1"/>
          </p:cNvSpPr>
          <p:nvPr>
            <p:ph type="title"/>
          </p:nvPr>
        </p:nvSpPr>
        <p:spPr>
          <a:xfrm>
            <a:off x="119063" y="230188"/>
            <a:ext cx="8618537" cy="369332"/>
          </a:xfr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r>
              <a:rPr lang="en-US" sz="2400"/>
              <a:t>Zoom/Conference Call Logistics</a:t>
            </a:r>
          </a:p>
        </p:txBody>
      </p:sp>
      <p:sp>
        <p:nvSpPr>
          <p:cNvPr id="9" name="Rectangle 5"/>
          <p:cNvSpPr>
            <a:spLocks noChangeArrowheads="1"/>
          </p:cNvSpPr>
          <p:nvPr/>
        </p:nvSpPr>
        <p:spPr bwMode="gray">
          <a:xfrm>
            <a:off x="191069" y="874584"/>
            <a:ext cx="8611737" cy="57861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marL="342900" indent="-342900" defTabSz="895350" eaLnBrk="0" hangingPunct="0">
              <a:buClr>
                <a:schemeClr val="tx2"/>
              </a:buClr>
              <a:defRPr sz="1600">
                <a:solidFill>
                  <a:schemeClr val="tx1"/>
                </a:solidFill>
                <a:latin typeface="Arial" charset="0"/>
              </a:defRPr>
            </a:lvl1pPr>
            <a:lvl2pPr marL="193675" indent="-192088" defTabSz="895350" eaLnBrk="0" hangingPunct="0">
              <a:buClr>
                <a:schemeClr val="tx2"/>
              </a:buClr>
              <a:buSzPct val="125000"/>
              <a:buFont typeface="Arial" charset="0"/>
              <a:buChar char="▪"/>
              <a:defRPr sz="1600">
                <a:solidFill>
                  <a:schemeClr val="tx1"/>
                </a:solidFill>
                <a:latin typeface="Arial" charset="0"/>
              </a:defRPr>
            </a:lvl2pPr>
            <a:lvl3pPr marL="457200" indent="-261938" defTabSz="895350" eaLnBrk="0" hangingPunct="0">
              <a:buClr>
                <a:schemeClr val="tx2"/>
              </a:buClr>
              <a:buSzPct val="120000"/>
              <a:buFont typeface="Arial" charset="0"/>
              <a:buChar char="–"/>
              <a:defRPr sz="1600">
                <a:solidFill>
                  <a:schemeClr val="tx1"/>
                </a:solidFill>
                <a:latin typeface="Arial" charset="0"/>
              </a:defRPr>
            </a:lvl3pPr>
            <a:lvl4pPr marL="614363" indent="-155575" defTabSz="895350" eaLnBrk="0" hangingPunct="0">
              <a:buClr>
                <a:schemeClr val="tx2"/>
              </a:buClr>
              <a:buSzPct val="120000"/>
              <a:buFont typeface="Arial" charset="0"/>
              <a:buChar char="▫"/>
              <a:defRPr sz="1600">
                <a:solidFill>
                  <a:schemeClr val="tx1"/>
                </a:solidFill>
                <a:latin typeface="Arial" charset="0"/>
              </a:defRPr>
            </a:lvl4pPr>
            <a:lvl5pPr marL="746125" indent="-130175" defTabSz="895350" eaLnBrk="0" hangingPunct="0">
              <a:buClr>
                <a:schemeClr val="tx2"/>
              </a:buClr>
              <a:buSzPct val="89000"/>
              <a:buFont typeface="Arial" charset="0"/>
              <a:defRPr sz="700" i="1">
                <a:solidFill>
                  <a:schemeClr val="tx1"/>
                </a:solidFill>
                <a:latin typeface="Arial" charset="0"/>
              </a:defRPr>
            </a:lvl5pPr>
            <a:lvl6pPr marL="1203325" indent="-130175" defTabSz="895350" eaLnBrk="0" fontAlgn="base" hangingPunct="0">
              <a:spcBef>
                <a:spcPct val="0"/>
              </a:spcBef>
              <a:spcAft>
                <a:spcPct val="0"/>
              </a:spcAft>
              <a:buClr>
                <a:schemeClr val="tx2"/>
              </a:buClr>
              <a:buSzPct val="89000"/>
              <a:buFont typeface="Arial" charset="0"/>
              <a:defRPr sz="700" i="1">
                <a:solidFill>
                  <a:schemeClr val="tx1"/>
                </a:solidFill>
                <a:latin typeface="Arial" charset="0"/>
              </a:defRPr>
            </a:lvl6pPr>
            <a:lvl7pPr marL="1660525" indent="-130175" defTabSz="895350" eaLnBrk="0" fontAlgn="base" hangingPunct="0">
              <a:spcBef>
                <a:spcPct val="0"/>
              </a:spcBef>
              <a:spcAft>
                <a:spcPct val="0"/>
              </a:spcAft>
              <a:buClr>
                <a:schemeClr val="tx2"/>
              </a:buClr>
              <a:buSzPct val="89000"/>
              <a:buFont typeface="Arial" charset="0"/>
              <a:defRPr sz="700" i="1">
                <a:solidFill>
                  <a:schemeClr val="tx1"/>
                </a:solidFill>
                <a:latin typeface="Arial" charset="0"/>
              </a:defRPr>
            </a:lvl7pPr>
            <a:lvl8pPr marL="2117725" indent="-130175" defTabSz="895350" eaLnBrk="0" fontAlgn="base" hangingPunct="0">
              <a:spcBef>
                <a:spcPct val="0"/>
              </a:spcBef>
              <a:spcAft>
                <a:spcPct val="0"/>
              </a:spcAft>
              <a:buClr>
                <a:schemeClr val="tx2"/>
              </a:buClr>
              <a:buSzPct val="89000"/>
              <a:buFont typeface="Arial" charset="0"/>
              <a:defRPr sz="700" i="1">
                <a:solidFill>
                  <a:schemeClr val="tx1"/>
                </a:solidFill>
                <a:latin typeface="Arial" charset="0"/>
              </a:defRPr>
            </a:lvl8pPr>
            <a:lvl9pPr marL="2574925" indent="-130175" defTabSz="895350" eaLnBrk="0" fontAlgn="base" hangingPunct="0">
              <a:spcBef>
                <a:spcPct val="0"/>
              </a:spcBef>
              <a:spcAft>
                <a:spcPct val="0"/>
              </a:spcAft>
              <a:buClr>
                <a:schemeClr val="tx2"/>
              </a:buClr>
              <a:buSzPct val="89000"/>
              <a:buFont typeface="Arial" charset="0"/>
              <a:defRPr sz="700" i="1">
                <a:solidFill>
                  <a:schemeClr val="tx1"/>
                </a:solidFill>
                <a:latin typeface="Arial" charset="0"/>
              </a:defRPr>
            </a:lvl9pPr>
          </a:lstStyle>
          <a:p>
            <a:pPr lvl="1" eaLnBrk="1" hangingPunct="1">
              <a:spcBef>
                <a:spcPct val="50000"/>
              </a:spcBef>
              <a:spcAft>
                <a:spcPts val="600"/>
              </a:spcAft>
            </a:pPr>
            <a:r>
              <a:rPr lang="en-US" altLang="en-US" sz="2400"/>
              <a:t>To avoid echo, background noise, and disruptive feedback on this call, </a:t>
            </a:r>
            <a:r>
              <a:rPr lang="en-US" altLang="en-US" sz="2400" b="1"/>
              <a:t>please place yourself on MUTE</a:t>
            </a:r>
          </a:p>
          <a:p>
            <a:pPr lvl="2" eaLnBrk="1" hangingPunct="1">
              <a:spcBef>
                <a:spcPct val="50000"/>
              </a:spcBef>
              <a:spcAft>
                <a:spcPts val="0"/>
              </a:spcAft>
            </a:pPr>
            <a:r>
              <a:rPr lang="en-US" altLang="en-US" sz="2400"/>
              <a:t>In Zoom, find the microphone icon and click to MUTE</a:t>
            </a:r>
          </a:p>
          <a:p>
            <a:pPr marL="195262" lvl="2" indent="0" eaLnBrk="1" hangingPunct="1">
              <a:spcBef>
                <a:spcPts val="600"/>
              </a:spcBef>
              <a:spcAft>
                <a:spcPts val="600"/>
              </a:spcAft>
              <a:buNone/>
            </a:pPr>
            <a:r>
              <a:rPr lang="en-US" altLang="en-US" sz="2400"/>
              <a:t>			- Or - </a:t>
            </a:r>
            <a:endParaRPr lang="en-US" altLang="en-US" sz="1500"/>
          </a:p>
          <a:p>
            <a:pPr lvl="2" eaLnBrk="1" hangingPunct="1">
              <a:spcBef>
                <a:spcPts val="0"/>
              </a:spcBef>
              <a:spcAft>
                <a:spcPts val="600"/>
              </a:spcAft>
            </a:pPr>
            <a:r>
              <a:rPr lang="en-US" altLang="en-US" sz="2400"/>
              <a:t>On your telephone, use the MUTE function </a:t>
            </a:r>
          </a:p>
          <a:p>
            <a:pPr lvl="1" eaLnBrk="1" hangingPunct="1">
              <a:spcBef>
                <a:spcPct val="50000"/>
              </a:spcBef>
              <a:spcAft>
                <a:spcPts val="600"/>
              </a:spcAft>
            </a:pPr>
            <a:r>
              <a:rPr lang="en-US" altLang="en-US" sz="2400"/>
              <a:t>If you would like to speak after our brief presentation</a:t>
            </a:r>
          </a:p>
          <a:p>
            <a:pPr lvl="2" eaLnBrk="1" hangingPunct="1">
              <a:spcBef>
                <a:spcPct val="50000"/>
              </a:spcBef>
              <a:spcAft>
                <a:spcPts val="0"/>
              </a:spcAft>
            </a:pPr>
            <a:r>
              <a:rPr lang="en-US" altLang="en-US" sz="2400"/>
              <a:t>In Zoom, use the “raise hand” or chat function to alert moderator that you wish to speak</a:t>
            </a:r>
          </a:p>
          <a:p>
            <a:pPr marL="195262" lvl="2" indent="0" eaLnBrk="1" hangingPunct="1">
              <a:spcBef>
                <a:spcPts val="600"/>
              </a:spcBef>
              <a:spcAft>
                <a:spcPts val="600"/>
              </a:spcAft>
              <a:buNone/>
            </a:pPr>
            <a:r>
              <a:rPr lang="en-US" altLang="en-US" sz="2400"/>
              <a:t>			- Or - </a:t>
            </a:r>
            <a:endParaRPr lang="en-US" altLang="en-US" sz="1500"/>
          </a:p>
          <a:p>
            <a:pPr lvl="2" eaLnBrk="1" hangingPunct="1">
              <a:spcBef>
                <a:spcPts val="0"/>
              </a:spcBef>
              <a:spcAft>
                <a:spcPts val="600"/>
              </a:spcAft>
            </a:pPr>
            <a:r>
              <a:rPr lang="en-US" altLang="en-US" sz="2400"/>
              <a:t>On your telephone, briefly unmute yourself and let us know you wish to speak</a:t>
            </a:r>
          </a:p>
          <a:p>
            <a:pPr marL="1587" lvl="1" indent="0" algn="ctr" eaLnBrk="1" hangingPunct="1">
              <a:spcBef>
                <a:spcPct val="50000"/>
              </a:spcBef>
              <a:spcAft>
                <a:spcPts val="600"/>
              </a:spcAft>
              <a:buNone/>
            </a:pPr>
            <a:r>
              <a:rPr lang="en-US" altLang="en-US" sz="2400" b="1" i="1">
                <a:solidFill>
                  <a:schemeClr val="tx2"/>
                </a:solidFill>
                <a:latin typeface="+mj-lt"/>
                <a:ea typeface="+mj-ea"/>
                <a:cs typeface="+mj-cs"/>
              </a:rPr>
              <a:t>Thank you!</a:t>
            </a:r>
          </a:p>
        </p:txBody>
      </p:sp>
    </p:spTree>
    <p:extLst>
      <p:ext uri="{BB962C8B-B14F-4D97-AF65-F5344CB8AC3E}">
        <p14:creationId xmlns:p14="http://schemas.microsoft.com/office/powerpoint/2010/main" val="23113414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p:custDataLst>
              <p:tags r:id="rId1"/>
            </p:custDataLst>
            <p:extLst>
              <p:ext uri="{D42A27DB-BD31-4B8C-83A1-F6EECF244321}">
                <p14:modId xmlns:p14="http://schemas.microsoft.com/office/powerpoint/2010/main" val="531427518"/>
              </p:ext>
            </p:extLst>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5" imgW="6350000" imgH="6350000" progId="">
                  <p:embed/>
                </p:oleObj>
              </mc:Choice>
              <mc:Fallback>
                <p:oleObj name="think-cell Slide" r:id="rId5" imgW="6350000" imgH="6350000" progId="">
                  <p:embed/>
                  <p:pic>
                    <p:nvPicPr>
                      <p:cNvPr id="4" name="Object 3" hidden="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 name="Rectangle 2" hidden="1"/>
          <p:cNvSpPr/>
          <p:nvPr>
            <p:custDataLst>
              <p:tags r:id="rId2"/>
            </p:custDataLst>
          </p:nvPr>
        </p:nvSpPr>
        <p:spPr bwMode="auto">
          <a:xfrm>
            <a:off x="0" y="0"/>
            <a:ext cx="158750" cy="158750"/>
          </a:xfrm>
          <a:prstGeom prst="rect">
            <a:avLst/>
          </a:prstGeom>
          <a:solidFill>
            <a:schemeClr val="accent1"/>
          </a:solidFill>
          <a:ln w="9525"/>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algn="ctr"/>
            <a:endParaRPr lang="en-US">
              <a:latin typeface="Arial"/>
              <a:ea typeface="ＭＳ Ｐゴシック"/>
              <a:sym typeface="Arial"/>
            </a:endParaRPr>
          </a:p>
        </p:txBody>
      </p:sp>
      <p:sp>
        <p:nvSpPr>
          <p:cNvPr id="2" name="Title 1"/>
          <p:cNvSpPr>
            <a:spLocks noGrp="1"/>
          </p:cNvSpPr>
          <p:nvPr>
            <p:ph type="title"/>
          </p:nvPr>
        </p:nvSpPr>
        <p:spPr>
          <a:xfrm>
            <a:off x="342901" y="464104"/>
            <a:ext cx="7886699" cy="369332"/>
          </a:xfr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r>
              <a:rPr lang="en-US" sz="2400"/>
              <a:t>Agenda </a:t>
            </a:r>
          </a:p>
        </p:txBody>
      </p:sp>
      <p:sp>
        <p:nvSpPr>
          <p:cNvPr id="17" name="Rectangle 5"/>
          <p:cNvSpPr>
            <a:spLocks noChangeArrowheads="1"/>
          </p:cNvSpPr>
          <p:nvPr/>
        </p:nvSpPr>
        <p:spPr bwMode="gray">
          <a:xfrm>
            <a:off x="342901" y="1565738"/>
            <a:ext cx="7739256" cy="30777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marL="342900" indent="-342900" defTabSz="895350" eaLnBrk="0" hangingPunct="0">
              <a:buClr>
                <a:schemeClr val="tx2"/>
              </a:buClr>
              <a:defRPr sz="1600">
                <a:solidFill>
                  <a:schemeClr val="tx1"/>
                </a:solidFill>
                <a:latin typeface="Arial" charset="0"/>
              </a:defRPr>
            </a:lvl1pPr>
            <a:lvl2pPr marL="193675" indent="-192088" defTabSz="895350" eaLnBrk="0" hangingPunct="0">
              <a:buClr>
                <a:schemeClr val="tx2"/>
              </a:buClr>
              <a:buSzPct val="125000"/>
              <a:buFont typeface="Arial" charset="0"/>
              <a:buChar char="▪"/>
              <a:defRPr sz="1600">
                <a:solidFill>
                  <a:schemeClr val="tx1"/>
                </a:solidFill>
                <a:latin typeface="Arial" charset="0"/>
              </a:defRPr>
            </a:lvl2pPr>
            <a:lvl3pPr marL="457200" indent="-261938" defTabSz="895350" eaLnBrk="0" hangingPunct="0">
              <a:buClr>
                <a:schemeClr val="tx2"/>
              </a:buClr>
              <a:buSzPct val="120000"/>
              <a:buFont typeface="Arial" charset="0"/>
              <a:buChar char="–"/>
              <a:defRPr sz="1600">
                <a:solidFill>
                  <a:schemeClr val="tx1"/>
                </a:solidFill>
                <a:latin typeface="Arial" charset="0"/>
              </a:defRPr>
            </a:lvl3pPr>
            <a:lvl4pPr marL="614363" indent="-155575" defTabSz="895350" eaLnBrk="0" hangingPunct="0">
              <a:buClr>
                <a:schemeClr val="tx2"/>
              </a:buClr>
              <a:buSzPct val="120000"/>
              <a:buFont typeface="Arial" charset="0"/>
              <a:buChar char="▫"/>
              <a:defRPr sz="1600">
                <a:solidFill>
                  <a:schemeClr val="tx1"/>
                </a:solidFill>
                <a:latin typeface="Arial" charset="0"/>
              </a:defRPr>
            </a:lvl4pPr>
            <a:lvl5pPr marL="746125" indent="-130175" defTabSz="895350" eaLnBrk="0" hangingPunct="0">
              <a:buClr>
                <a:schemeClr val="tx2"/>
              </a:buClr>
              <a:buSzPct val="89000"/>
              <a:buFont typeface="Arial" charset="0"/>
              <a:defRPr sz="700" i="1">
                <a:solidFill>
                  <a:schemeClr val="tx1"/>
                </a:solidFill>
                <a:latin typeface="Arial" charset="0"/>
              </a:defRPr>
            </a:lvl5pPr>
            <a:lvl6pPr marL="1203325" indent="-130175" defTabSz="895350" eaLnBrk="0" fontAlgn="base" hangingPunct="0">
              <a:spcBef>
                <a:spcPct val="0"/>
              </a:spcBef>
              <a:spcAft>
                <a:spcPct val="0"/>
              </a:spcAft>
              <a:buClr>
                <a:schemeClr val="tx2"/>
              </a:buClr>
              <a:buSzPct val="89000"/>
              <a:buFont typeface="Arial" charset="0"/>
              <a:defRPr sz="700" i="1">
                <a:solidFill>
                  <a:schemeClr val="tx1"/>
                </a:solidFill>
                <a:latin typeface="Arial" charset="0"/>
              </a:defRPr>
            </a:lvl6pPr>
            <a:lvl7pPr marL="1660525" indent="-130175" defTabSz="895350" eaLnBrk="0" fontAlgn="base" hangingPunct="0">
              <a:spcBef>
                <a:spcPct val="0"/>
              </a:spcBef>
              <a:spcAft>
                <a:spcPct val="0"/>
              </a:spcAft>
              <a:buClr>
                <a:schemeClr val="tx2"/>
              </a:buClr>
              <a:buSzPct val="89000"/>
              <a:buFont typeface="Arial" charset="0"/>
              <a:defRPr sz="700" i="1">
                <a:solidFill>
                  <a:schemeClr val="tx1"/>
                </a:solidFill>
                <a:latin typeface="Arial" charset="0"/>
              </a:defRPr>
            </a:lvl7pPr>
            <a:lvl8pPr marL="2117725" indent="-130175" defTabSz="895350" eaLnBrk="0" fontAlgn="base" hangingPunct="0">
              <a:spcBef>
                <a:spcPct val="0"/>
              </a:spcBef>
              <a:spcAft>
                <a:spcPct val="0"/>
              </a:spcAft>
              <a:buClr>
                <a:schemeClr val="tx2"/>
              </a:buClr>
              <a:buSzPct val="89000"/>
              <a:buFont typeface="Arial" charset="0"/>
              <a:defRPr sz="700" i="1">
                <a:solidFill>
                  <a:schemeClr val="tx1"/>
                </a:solidFill>
                <a:latin typeface="Arial" charset="0"/>
              </a:defRPr>
            </a:lvl8pPr>
            <a:lvl9pPr marL="2574925" indent="-130175" defTabSz="895350" eaLnBrk="0" fontAlgn="base" hangingPunct="0">
              <a:spcBef>
                <a:spcPct val="0"/>
              </a:spcBef>
              <a:spcAft>
                <a:spcPct val="0"/>
              </a:spcAft>
              <a:buClr>
                <a:schemeClr val="tx2"/>
              </a:buClr>
              <a:buSzPct val="89000"/>
              <a:buFont typeface="Arial" charset="0"/>
              <a:defRPr sz="700" i="1">
                <a:solidFill>
                  <a:schemeClr val="tx1"/>
                </a:solidFill>
                <a:latin typeface="Arial" charset="0"/>
              </a:defRPr>
            </a:lvl9pPr>
          </a:lstStyle>
          <a:p>
            <a:pPr marL="457200" lvl="1" indent="-455613" eaLnBrk="1" hangingPunct="1">
              <a:spcBef>
                <a:spcPct val="50000"/>
              </a:spcBef>
              <a:spcAft>
                <a:spcPts val="1800"/>
              </a:spcAft>
              <a:buSzPct val="140000"/>
              <a:buFont typeface="Arial" panose="020B0604020202020204" pitchFamily="34" charset="0"/>
              <a:buChar char="•"/>
            </a:pPr>
            <a:r>
              <a:rPr lang="en-US" altLang="en-US" sz="2000"/>
              <a:t>Introductions </a:t>
            </a:r>
          </a:p>
          <a:p>
            <a:pPr marL="457200" lvl="1" indent="-455613" eaLnBrk="1" hangingPunct="1">
              <a:spcBef>
                <a:spcPct val="50000"/>
              </a:spcBef>
              <a:spcAft>
                <a:spcPts val="1800"/>
              </a:spcAft>
              <a:buSzPct val="140000"/>
              <a:buFont typeface="Arial" panose="020B0604020202020204" pitchFamily="34" charset="0"/>
              <a:buChar char="•"/>
            </a:pPr>
            <a:r>
              <a:rPr lang="en-US" altLang="en-US" sz="2000"/>
              <a:t>Overview of Waiver Renewals</a:t>
            </a:r>
          </a:p>
          <a:p>
            <a:pPr marL="457200" lvl="1" indent="-455613" eaLnBrk="1" hangingPunct="1">
              <a:spcBef>
                <a:spcPct val="50000"/>
              </a:spcBef>
              <a:spcAft>
                <a:spcPts val="1800"/>
              </a:spcAft>
              <a:buSzPct val="140000"/>
              <a:buFont typeface="Arial" panose="020B0604020202020204" pitchFamily="34" charset="0"/>
              <a:buChar char="•"/>
            </a:pPr>
            <a:r>
              <a:rPr lang="en-US" altLang="en-US" sz="2000" b="0"/>
              <a:t>Summary of Changes Being Proposed</a:t>
            </a:r>
          </a:p>
          <a:p>
            <a:pPr marL="457200" lvl="1" indent="-455613" eaLnBrk="1" hangingPunct="1">
              <a:spcBef>
                <a:spcPct val="50000"/>
              </a:spcBef>
              <a:spcAft>
                <a:spcPts val="1800"/>
              </a:spcAft>
              <a:buSzPct val="140000"/>
              <a:buFont typeface="Arial" panose="020B0604020202020204" pitchFamily="34" charset="0"/>
              <a:buChar char="•"/>
            </a:pPr>
            <a:r>
              <a:rPr lang="en-US" altLang="en-US" sz="2000" b="0"/>
              <a:t>Process &amp; Timeline</a:t>
            </a:r>
          </a:p>
          <a:p>
            <a:pPr marL="457200" lvl="1" indent="-455613" eaLnBrk="1" hangingPunct="1">
              <a:spcBef>
                <a:spcPct val="50000"/>
              </a:spcBef>
              <a:spcAft>
                <a:spcPts val="1800"/>
              </a:spcAft>
              <a:buSzPct val="140000"/>
              <a:buFont typeface="Arial" panose="020B0604020202020204" pitchFamily="34" charset="0"/>
              <a:buChar char="•"/>
            </a:pPr>
            <a:r>
              <a:rPr lang="en-US" altLang="en-US" sz="2000"/>
              <a:t>Public Comments</a:t>
            </a:r>
          </a:p>
        </p:txBody>
      </p:sp>
    </p:spTree>
    <p:extLst>
      <p:ext uri="{BB962C8B-B14F-4D97-AF65-F5344CB8AC3E}">
        <p14:creationId xmlns:p14="http://schemas.microsoft.com/office/powerpoint/2010/main" val="4855989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p:custDataLst>
              <p:tags r:id="rId1"/>
            </p:custDataLst>
            <p:extLst>
              <p:ext uri="{D42A27DB-BD31-4B8C-83A1-F6EECF244321}">
                <p14:modId xmlns:p14="http://schemas.microsoft.com/office/powerpoint/2010/main" val="4277341869"/>
              </p:ext>
            </p:extLst>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5" imgW="6350000" imgH="6350000" progId="">
                  <p:embed/>
                </p:oleObj>
              </mc:Choice>
              <mc:Fallback>
                <p:oleObj name="think-cell Slide" r:id="rId5" imgW="6350000" imgH="6350000" progId="">
                  <p:embed/>
                  <p:pic>
                    <p:nvPicPr>
                      <p:cNvPr id="4" name="Object 3" hidden="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 name="Rectangle 2" hidden="1"/>
          <p:cNvSpPr/>
          <p:nvPr>
            <p:custDataLst>
              <p:tags r:id="rId2"/>
            </p:custDataLst>
          </p:nvPr>
        </p:nvSpPr>
        <p:spPr bwMode="auto">
          <a:xfrm>
            <a:off x="0" y="0"/>
            <a:ext cx="158750" cy="158750"/>
          </a:xfrm>
          <a:prstGeom prst="rect">
            <a:avLst/>
          </a:prstGeom>
          <a:solidFill>
            <a:schemeClr val="accent1"/>
          </a:solidFill>
          <a:ln w="9525"/>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algn="ctr"/>
            <a:endParaRPr lang="en-US">
              <a:latin typeface="Arial"/>
              <a:ea typeface="ＭＳ Ｐゴシック"/>
              <a:sym typeface="Arial"/>
            </a:endParaRPr>
          </a:p>
        </p:txBody>
      </p:sp>
      <p:sp>
        <p:nvSpPr>
          <p:cNvPr id="2" name="Title 1"/>
          <p:cNvSpPr>
            <a:spLocks noGrp="1"/>
          </p:cNvSpPr>
          <p:nvPr>
            <p:ph type="title"/>
          </p:nvPr>
        </p:nvSpPr>
        <p:spPr>
          <a:xfrm>
            <a:off x="342901" y="325881"/>
            <a:ext cx="8618537" cy="369332"/>
          </a:xfr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r>
              <a:rPr lang="en-US" sz="2400"/>
              <a:t>Common Acronyms and Terms</a:t>
            </a:r>
          </a:p>
        </p:txBody>
      </p:sp>
      <p:graphicFrame>
        <p:nvGraphicFramePr>
          <p:cNvPr id="5" name="Table 4"/>
          <p:cNvGraphicFramePr>
            <a:graphicFrameLocks noGrp="1"/>
          </p:cNvGraphicFramePr>
          <p:nvPr>
            <p:extLst>
              <p:ext uri="{D42A27DB-BD31-4B8C-83A1-F6EECF244321}">
                <p14:modId xmlns:p14="http://schemas.microsoft.com/office/powerpoint/2010/main" val="9372017"/>
              </p:ext>
            </p:extLst>
          </p:nvPr>
        </p:nvGraphicFramePr>
        <p:xfrm>
          <a:off x="439244" y="1299050"/>
          <a:ext cx="8082950" cy="3505200"/>
        </p:xfrm>
        <a:graphic>
          <a:graphicData uri="http://schemas.openxmlformats.org/drawingml/2006/table">
            <a:tbl>
              <a:tblPr bandRow="1">
                <a:tableStyleId>{D27102A9-8310-4765-A935-A1911B00CA55}</a:tableStyleId>
              </a:tblPr>
              <a:tblGrid>
                <a:gridCol w="1837426">
                  <a:extLst>
                    <a:ext uri="{9D8B030D-6E8A-4147-A177-3AD203B41FA5}">
                      <a16:colId xmlns:a16="http://schemas.microsoft.com/office/drawing/2014/main" val="20000"/>
                    </a:ext>
                  </a:extLst>
                </a:gridCol>
                <a:gridCol w="6245524">
                  <a:extLst>
                    <a:ext uri="{9D8B030D-6E8A-4147-A177-3AD203B41FA5}">
                      <a16:colId xmlns:a16="http://schemas.microsoft.com/office/drawing/2014/main" val="20001"/>
                    </a:ext>
                  </a:extLst>
                </a:gridCol>
              </a:tblGrid>
              <a:tr h="548640">
                <a:tc>
                  <a:txBody>
                    <a:bodyPr/>
                    <a:lstStyle/>
                    <a:p>
                      <a:r>
                        <a:rPr lang="en-US" sz="2200"/>
                        <a:t>CMS</a:t>
                      </a:r>
                    </a:p>
                  </a:txBody>
                  <a:tcPr anchor="ctr"/>
                </a:tc>
                <a:tc>
                  <a:txBody>
                    <a:bodyPr/>
                    <a:lstStyle/>
                    <a:p>
                      <a:r>
                        <a:rPr lang="en-US" sz="2200"/>
                        <a:t>Centers for Medicare</a:t>
                      </a:r>
                      <a:r>
                        <a:rPr lang="en-US" sz="2200" baseline="0"/>
                        <a:t> and Medicaid Services</a:t>
                      </a:r>
                      <a:endParaRPr lang="en-US" sz="2200"/>
                    </a:p>
                  </a:txBody>
                  <a:tcPr anchor="ctr"/>
                </a:tc>
                <a:extLst>
                  <a:ext uri="{0D108BD9-81ED-4DB2-BD59-A6C34878D82A}">
                    <a16:rowId xmlns:a16="http://schemas.microsoft.com/office/drawing/2014/main" val="10000"/>
                  </a:ext>
                </a:extLst>
              </a:tr>
              <a:tr h="548640">
                <a:tc>
                  <a:txBody>
                    <a:bodyPr/>
                    <a:lstStyle/>
                    <a:p>
                      <a:r>
                        <a:rPr lang="en-US" sz="2200"/>
                        <a:t>EOHHS</a:t>
                      </a:r>
                    </a:p>
                  </a:txBody>
                  <a:tcPr anchor="ctr"/>
                </a:tc>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altLang="en-US" sz="2200" kern="1200">
                          <a:solidFill>
                            <a:schemeClr val="tx1"/>
                          </a:solidFill>
                          <a:latin typeface="+mn-lt"/>
                          <a:ea typeface="+mn-ea"/>
                          <a:cs typeface="+mn-cs"/>
                        </a:rPr>
                        <a:t>Executive Office of Health and Human Services</a:t>
                      </a:r>
                    </a:p>
                  </a:txBody>
                  <a:tcPr anchor="ctr"/>
                </a:tc>
                <a:extLst>
                  <a:ext uri="{0D108BD9-81ED-4DB2-BD59-A6C34878D82A}">
                    <a16:rowId xmlns:a16="http://schemas.microsoft.com/office/drawing/2014/main" val="10001"/>
                  </a:ext>
                </a:extLst>
              </a:tr>
              <a:tr h="548640">
                <a:tc>
                  <a:txBody>
                    <a:bodyPr/>
                    <a:lstStyle/>
                    <a:p>
                      <a:r>
                        <a:rPr lang="en-US" sz="2200"/>
                        <a:t>HCBS</a:t>
                      </a:r>
                    </a:p>
                  </a:txBody>
                  <a:tcPr anchor="ctr"/>
                </a:tc>
                <a:tc>
                  <a:txBody>
                    <a:bodyPr/>
                    <a:lstStyle/>
                    <a:p>
                      <a:r>
                        <a:rPr lang="en-US" sz="2200"/>
                        <a:t>Home and Community Based Services</a:t>
                      </a:r>
                    </a:p>
                  </a:txBody>
                  <a:tcPr anchor="ctr"/>
                </a:tc>
                <a:extLst>
                  <a:ext uri="{0D108BD9-81ED-4DB2-BD59-A6C34878D82A}">
                    <a16:rowId xmlns:a16="http://schemas.microsoft.com/office/drawing/2014/main" val="10002"/>
                  </a:ext>
                </a:extLst>
              </a:tr>
              <a:tr h="548640">
                <a:tc>
                  <a:txBody>
                    <a:bodyPr/>
                    <a:lstStyle/>
                    <a:p>
                      <a:r>
                        <a:rPr lang="en-US" sz="2200"/>
                        <a:t>MassHealth</a:t>
                      </a:r>
                    </a:p>
                  </a:txBody>
                  <a:tcPr anchor="ctr"/>
                </a:tc>
                <a:tc>
                  <a:txBody>
                    <a:bodyPr/>
                    <a:lstStyle/>
                    <a:p>
                      <a:r>
                        <a:rPr lang="en-US" sz="2200"/>
                        <a:t>The Massachusetts Medicaid Program</a:t>
                      </a:r>
                    </a:p>
                  </a:txBody>
                  <a:tcPr anchor="ctr"/>
                </a:tc>
                <a:extLst>
                  <a:ext uri="{0D108BD9-81ED-4DB2-BD59-A6C34878D82A}">
                    <a16:rowId xmlns:a16="http://schemas.microsoft.com/office/drawing/2014/main" val="10005"/>
                  </a:ext>
                </a:extLst>
              </a:tr>
              <a:tr h="548640">
                <a:tc>
                  <a:txBody>
                    <a:bodyPr/>
                    <a:lstStyle/>
                    <a:p>
                      <a:r>
                        <a:rPr lang="en-US" sz="2200"/>
                        <a:t>DDS</a:t>
                      </a:r>
                    </a:p>
                  </a:txBody>
                  <a:tcPr anchor="ctr"/>
                </a:tc>
                <a:tc>
                  <a:txBody>
                    <a:bodyPr/>
                    <a:lstStyle/>
                    <a:p>
                      <a:r>
                        <a:rPr lang="en-US" sz="2200"/>
                        <a:t>Department of Developmental Services</a:t>
                      </a:r>
                    </a:p>
                  </a:txBody>
                  <a:tcPr anchor="ctr"/>
                </a:tc>
                <a:extLst>
                  <a:ext uri="{0D108BD9-81ED-4DB2-BD59-A6C34878D82A}">
                    <a16:rowId xmlns:a16="http://schemas.microsoft.com/office/drawing/2014/main" val="2045535642"/>
                  </a:ext>
                </a:extLst>
              </a:tr>
              <a:tr h="548640">
                <a:tc>
                  <a:txBody>
                    <a:bodyPr/>
                    <a:lstStyle/>
                    <a:p>
                      <a:r>
                        <a:rPr lang="en-US" sz="2400" kern="0">
                          <a:latin typeface="+mn-lt"/>
                          <a:cs typeface="Arial"/>
                        </a:rPr>
                        <a:t>ICF/IID</a:t>
                      </a:r>
                      <a:endParaRPr lang="en-US" sz="2200"/>
                    </a:p>
                  </a:txBody>
                  <a:tcPr anchor="ctr"/>
                </a:tc>
                <a:tc>
                  <a:txBody>
                    <a:bodyPr/>
                    <a:lstStyle/>
                    <a:p>
                      <a:r>
                        <a:rPr lang="en-US" sz="2200" b="0" i="0" kern="1200">
                          <a:solidFill>
                            <a:schemeClr val="tx1"/>
                          </a:solidFill>
                          <a:effectLst/>
                          <a:latin typeface="+mn-lt"/>
                          <a:ea typeface="+mn-ea"/>
                          <a:cs typeface="+mn-cs"/>
                        </a:rPr>
                        <a:t>Intermediate Care Facility for Individuals with Intellectual Disability</a:t>
                      </a:r>
                      <a:endParaRPr lang="en-US" sz="2200"/>
                    </a:p>
                  </a:txBody>
                  <a:tcPr anchor="ct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6269413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p:custDataLst>
              <p:tags r:id="rId1"/>
            </p:custDataLst>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5" imgW="6350000" imgH="6350000" progId="">
                  <p:embed/>
                </p:oleObj>
              </mc:Choice>
              <mc:Fallback>
                <p:oleObj name="think-cell Slide" r:id="rId5" imgW="6350000" imgH="6350000" progId="">
                  <p:embed/>
                  <p:pic>
                    <p:nvPicPr>
                      <p:cNvPr id="4" name="Object 3" hidden="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 name="Rectangle 2" hidden="1"/>
          <p:cNvSpPr/>
          <p:nvPr>
            <p:custDataLst>
              <p:tags r:id="rId2"/>
            </p:custDataLst>
          </p:nvPr>
        </p:nvSpPr>
        <p:spPr bwMode="auto">
          <a:xfrm>
            <a:off x="0" y="0"/>
            <a:ext cx="158750" cy="158750"/>
          </a:xfrm>
          <a:prstGeom prst="rect">
            <a:avLst/>
          </a:prstGeom>
          <a:solidFill>
            <a:schemeClr val="accent1"/>
          </a:solidFill>
          <a:ln w="9525"/>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algn="ctr"/>
            <a:endParaRPr lang="en-US">
              <a:latin typeface="Arial"/>
              <a:ea typeface="ＭＳ Ｐゴシック"/>
              <a:sym typeface="Arial"/>
            </a:endParaRPr>
          </a:p>
        </p:txBody>
      </p:sp>
      <p:sp>
        <p:nvSpPr>
          <p:cNvPr id="2" name="Title 1"/>
          <p:cNvSpPr>
            <a:spLocks noGrp="1"/>
          </p:cNvSpPr>
          <p:nvPr>
            <p:ph type="title"/>
          </p:nvPr>
        </p:nvSpPr>
        <p:spPr>
          <a:xfrm>
            <a:off x="265711" y="341242"/>
            <a:ext cx="8618537" cy="369332"/>
          </a:xfr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r>
              <a:rPr lang="en-US" sz="2400"/>
              <a:t>Overview: </a:t>
            </a:r>
            <a:r>
              <a:rPr lang="en-US" altLang="en-US" sz="2400"/>
              <a:t>Waiver Renewal Process</a:t>
            </a:r>
            <a:endParaRPr lang="en-US" sz="2400"/>
          </a:p>
        </p:txBody>
      </p:sp>
      <p:sp>
        <p:nvSpPr>
          <p:cNvPr id="8" name="Rectangle 5"/>
          <p:cNvSpPr>
            <a:spLocks noChangeArrowheads="1"/>
          </p:cNvSpPr>
          <p:nvPr/>
        </p:nvSpPr>
        <p:spPr bwMode="gray">
          <a:xfrm>
            <a:off x="265711" y="1157684"/>
            <a:ext cx="8574664" cy="36933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t">
            <a:spAutoFit/>
          </a:bodyPr>
          <a:lstStyle>
            <a:lvl1pPr marL="342900" indent="-342900" defTabSz="895350" eaLnBrk="0" hangingPunct="0">
              <a:buClr>
                <a:schemeClr val="tx2"/>
              </a:buClr>
              <a:defRPr sz="1600">
                <a:solidFill>
                  <a:schemeClr val="tx1"/>
                </a:solidFill>
                <a:latin typeface="Arial" charset="0"/>
              </a:defRPr>
            </a:lvl1pPr>
            <a:lvl2pPr marL="193675" indent="-192088" defTabSz="895350" eaLnBrk="0" hangingPunct="0">
              <a:buClr>
                <a:schemeClr val="tx2"/>
              </a:buClr>
              <a:buSzPct val="125000"/>
              <a:buFont typeface="Arial" charset="0"/>
              <a:buChar char="▪"/>
              <a:defRPr sz="1600">
                <a:solidFill>
                  <a:schemeClr val="tx1"/>
                </a:solidFill>
                <a:latin typeface="Arial" charset="0"/>
              </a:defRPr>
            </a:lvl2pPr>
            <a:lvl3pPr marL="457200" indent="-261938" defTabSz="895350" eaLnBrk="0" hangingPunct="0">
              <a:buClr>
                <a:schemeClr val="tx2"/>
              </a:buClr>
              <a:buSzPct val="120000"/>
              <a:buFont typeface="Arial" charset="0"/>
              <a:buChar char="–"/>
              <a:defRPr sz="1600">
                <a:solidFill>
                  <a:schemeClr val="tx1"/>
                </a:solidFill>
                <a:latin typeface="Arial" charset="0"/>
              </a:defRPr>
            </a:lvl3pPr>
            <a:lvl4pPr marL="614363" indent="-155575" defTabSz="895350" eaLnBrk="0" hangingPunct="0">
              <a:buClr>
                <a:schemeClr val="tx2"/>
              </a:buClr>
              <a:buSzPct val="120000"/>
              <a:buFont typeface="Arial" charset="0"/>
              <a:buChar char="▫"/>
              <a:defRPr sz="1600">
                <a:solidFill>
                  <a:schemeClr val="tx1"/>
                </a:solidFill>
                <a:latin typeface="Arial" charset="0"/>
              </a:defRPr>
            </a:lvl4pPr>
            <a:lvl5pPr marL="746125" indent="-130175" defTabSz="895350" eaLnBrk="0" hangingPunct="0">
              <a:buClr>
                <a:schemeClr val="tx2"/>
              </a:buClr>
              <a:buSzPct val="89000"/>
              <a:buFont typeface="Arial" charset="0"/>
              <a:defRPr sz="700" i="1">
                <a:solidFill>
                  <a:schemeClr val="tx1"/>
                </a:solidFill>
                <a:latin typeface="Arial" charset="0"/>
              </a:defRPr>
            </a:lvl5pPr>
            <a:lvl6pPr marL="1203325" indent="-130175" defTabSz="895350" eaLnBrk="0" fontAlgn="base" hangingPunct="0">
              <a:spcBef>
                <a:spcPct val="0"/>
              </a:spcBef>
              <a:spcAft>
                <a:spcPct val="0"/>
              </a:spcAft>
              <a:buClr>
                <a:schemeClr val="tx2"/>
              </a:buClr>
              <a:buSzPct val="89000"/>
              <a:buFont typeface="Arial" charset="0"/>
              <a:defRPr sz="700" i="1">
                <a:solidFill>
                  <a:schemeClr val="tx1"/>
                </a:solidFill>
                <a:latin typeface="Arial" charset="0"/>
              </a:defRPr>
            </a:lvl6pPr>
            <a:lvl7pPr marL="1660525" indent="-130175" defTabSz="895350" eaLnBrk="0" fontAlgn="base" hangingPunct="0">
              <a:spcBef>
                <a:spcPct val="0"/>
              </a:spcBef>
              <a:spcAft>
                <a:spcPct val="0"/>
              </a:spcAft>
              <a:buClr>
                <a:schemeClr val="tx2"/>
              </a:buClr>
              <a:buSzPct val="89000"/>
              <a:buFont typeface="Arial" charset="0"/>
              <a:defRPr sz="700" i="1">
                <a:solidFill>
                  <a:schemeClr val="tx1"/>
                </a:solidFill>
                <a:latin typeface="Arial" charset="0"/>
              </a:defRPr>
            </a:lvl7pPr>
            <a:lvl8pPr marL="2117725" indent="-130175" defTabSz="895350" eaLnBrk="0" fontAlgn="base" hangingPunct="0">
              <a:spcBef>
                <a:spcPct val="0"/>
              </a:spcBef>
              <a:spcAft>
                <a:spcPct val="0"/>
              </a:spcAft>
              <a:buClr>
                <a:schemeClr val="tx2"/>
              </a:buClr>
              <a:buSzPct val="89000"/>
              <a:buFont typeface="Arial" charset="0"/>
              <a:defRPr sz="700" i="1">
                <a:solidFill>
                  <a:schemeClr val="tx1"/>
                </a:solidFill>
                <a:latin typeface="Arial" charset="0"/>
              </a:defRPr>
            </a:lvl8pPr>
            <a:lvl9pPr marL="2574925" indent="-130175" defTabSz="895350" eaLnBrk="0" fontAlgn="base" hangingPunct="0">
              <a:spcBef>
                <a:spcPct val="0"/>
              </a:spcBef>
              <a:spcAft>
                <a:spcPct val="0"/>
              </a:spcAft>
              <a:buClr>
                <a:schemeClr val="tx2"/>
              </a:buClr>
              <a:buSzPct val="89000"/>
              <a:buFont typeface="Arial" charset="0"/>
              <a:defRPr sz="700" i="1">
                <a:solidFill>
                  <a:schemeClr val="tx1"/>
                </a:solidFill>
                <a:latin typeface="Arial" charset="0"/>
              </a:defRPr>
            </a:lvl9pPr>
          </a:lstStyle>
          <a:p>
            <a:pPr marL="344805" lvl="1" indent="-342900" eaLnBrk="1" hangingPunct="1">
              <a:spcBef>
                <a:spcPts val="0"/>
              </a:spcBef>
              <a:spcAft>
                <a:spcPts val="2400"/>
              </a:spcAft>
              <a:buFont typeface="Arial" panose="020B0604020202020204" pitchFamily="34" charset="0"/>
              <a:buChar char="•"/>
            </a:pPr>
            <a:r>
              <a:rPr lang="en-US" sz="2000">
                <a:latin typeface="+mn-lt"/>
              </a:rPr>
              <a:t>CMS typically approves Home and Community Based Services waivers for a period of five years.</a:t>
            </a:r>
            <a:endParaRPr lang="en-US"/>
          </a:p>
          <a:p>
            <a:pPr marL="344805" lvl="1" indent="-342900" eaLnBrk="1" hangingPunct="1">
              <a:spcBef>
                <a:spcPts val="0"/>
              </a:spcBef>
              <a:spcAft>
                <a:spcPts val="2400"/>
              </a:spcAft>
              <a:buFont typeface="Arial" panose="020B0604020202020204" pitchFamily="34" charset="0"/>
              <a:buChar char="•"/>
            </a:pPr>
            <a:r>
              <a:rPr lang="en-US" sz="2000">
                <a:latin typeface="+mn-lt"/>
              </a:rPr>
              <a:t>Waivers must then be renewed with CMS.</a:t>
            </a:r>
            <a:endParaRPr lang="en-US" sz="2000">
              <a:latin typeface="+mn-lt"/>
              <a:cs typeface="Arial"/>
            </a:endParaRPr>
          </a:p>
          <a:p>
            <a:pPr marL="344805" lvl="1" indent="-342900" eaLnBrk="1" hangingPunct="1">
              <a:spcBef>
                <a:spcPts val="0"/>
              </a:spcBef>
              <a:spcAft>
                <a:spcPts val="2400"/>
              </a:spcAft>
              <a:buFont typeface="Arial" panose="020B0604020202020204" pitchFamily="34" charset="0"/>
              <a:buChar char="•"/>
            </a:pPr>
            <a:r>
              <a:rPr lang="en-US" sz="2000">
                <a:latin typeface="+mn-lt"/>
              </a:rPr>
              <a:t>MassHealth and DDS jointly developed the renewal applications.</a:t>
            </a:r>
            <a:endParaRPr lang="en-US" sz="2000">
              <a:latin typeface="+mn-lt"/>
              <a:cs typeface="Arial"/>
            </a:endParaRPr>
          </a:p>
          <a:p>
            <a:pPr marL="344805" lvl="1" indent="-342900" eaLnBrk="1" hangingPunct="1">
              <a:spcBef>
                <a:spcPts val="0"/>
              </a:spcBef>
              <a:spcAft>
                <a:spcPts val="2400"/>
              </a:spcAft>
              <a:buFont typeface="Arial" panose="020B0604020202020204" pitchFamily="34" charset="0"/>
              <a:buChar char="•"/>
            </a:pPr>
            <a:r>
              <a:rPr lang="en-US" sz="2000">
                <a:latin typeface="+mn-lt"/>
              </a:rPr>
              <a:t>The draft waiver renewal applications are posted for a 30-day public comment period that ends on January 20, 2023.</a:t>
            </a:r>
            <a:endParaRPr lang="en-US" sz="2000">
              <a:solidFill>
                <a:srgbClr val="FF0000"/>
              </a:solidFill>
              <a:latin typeface="+mn-lt"/>
              <a:cs typeface="Arial"/>
            </a:endParaRPr>
          </a:p>
          <a:p>
            <a:pPr marL="344805" lvl="1" indent="-342900" eaLnBrk="1" hangingPunct="1">
              <a:spcBef>
                <a:spcPts val="0"/>
              </a:spcBef>
              <a:spcAft>
                <a:spcPts val="2400"/>
              </a:spcAft>
              <a:buFont typeface="Arial" panose="020B0604020202020204" pitchFamily="34" charset="0"/>
              <a:buChar char="•"/>
            </a:pPr>
            <a:r>
              <a:rPr lang="en-US" sz="2000">
                <a:latin typeface="+mn-lt"/>
              </a:rPr>
              <a:t>Today we are holding a listening session to hear public comments about the renewal applications. </a:t>
            </a:r>
            <a:endParaRPr lang="en-US" altLang="en-US" sz="2000">
              <a:latin typeface="+mn-lt"/>
              <a:cs typeface="Arial"/>
            </a:endParaRPr>
          </a:p>
        </p:txBody>
      </p:sp>
    </p:spTree>
    <p:extLst>
      <p:ext uri="{BB962C8B-B14F-4D97-AF65-F5344CB8AC3E}">
        <p14:creationId xmlns:p14="http://schemas.microsoft.com/office/powerpoint/2010/main" val="41712339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p:custDataLst>
              <p:tags r:id="rId1"/>
            </p:custDataLst>
            <p:extLst>
              <p:ext uri="{D42A27DB-BD31-4B8C-83A1-F6EECF244321}">
                <p14:modId xmlns:p14="http://schemas.microsoft.com/office/powerpoint/2010/main" val="531427518"/>
              </p:ext>
            </p:extLst>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5" imgW="6350000" imgH="6350000" progId="">
                  <p:embed/>
                </p:oleObj>
              </mc:Choice>
              <mc:Fallback>
                <p:oleObj name="think-cell Slide" r:id="rId5" imgW="6350000" imgH="6350000" progId="">
                  <p:embed/>
                  <p:pic>
                    <p:nvPicPr>
                      <p:cNvPr id="4" name="Object 3" hidden="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 name="Rectangle 2" hidden="1"/>
          <p:cNvSpPr/>
          <p:nvPr>
            <p:custDataLst>
              <p:tags r:id="rId2"/>
            </p:custDataLst>
          </p:nvPr>
        </p:nvSpPr>
        <p:spPr bwMode="auto">
          <a:xfrm>
            <a:off x="0" y="0"/>
            <a:ext cx="158750" cy="158750"/>
          </a:xfrm>
          <a:prstGeom prst="rect">
            <a:avLst/>
          </a:prstGeom>
          <a:solidFill>
            <a:schemeClr val="accent1"/>
          </a:solidFill>
          <a:ln w="9525"/>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algn="ctr"/>
            <a:endParaRPr lang="en-US">
              <a:latin typeface="Arial"/>
              <a:ea typeface="ＭＳ Ｐゴシック"/>
              <a:sym typeface="Arial"/>
            </a:endParaRPr>
          </a:p>
        </p:txBody>
      </p:sp>
      <p:sp>
        <p:nvSpPr>
          <p:cNvPr id="2" name="Title 1"/>
          <p:cNvSpPr>
            <a:spLocks noGrp="1"/>
          </p:cNvSpPr>
          <p:nvPr>
            <p:ph type="title"/>
          </p:nvPr>
        </p:nvSpPr>
        <p:spPr>
          <a:xfrm>
            <a:off x="265711" y="341242"/>
            <a:ext cx="8618537" cy="1846659"/>
          </a:xfr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r>
              <a:rPr lang="en-US" sz="2400"/>
              <a:t>Overview: </a:t>
            </a:r>
            <a:r>
              <a:rPr lang="en-US" altLang="en-US" sz="2400"/>
              <a:t>Massachusetts is Renewing the</a:t>
            </a:r>
            <a:br>
              <a:rPr lang="en-US" altLang="en-US" sz="2400"/>
            </a:br>
            <a:r>
              <a:rPr lang="en-US" altLang="en-US" sz="2400"/>
              <a:t>Intensive Supports Waiver, Community Living Waiver, and Adult Supports Waiver</a:t>
            </a:r>
            <a:br>
              <a:rPr lang="en-US" altLang="en-US" sz="2400"/>
            </a:br>
            <a:br>
              <a:rPr lang="en-US" altLang="en-US" sz="2400"/>
            </a:br>
            <a:endParaRPr lang="en-US" sz="2400"/>
          </a:p>
        </p:txBody>
      </p:sp>
      <p:sp>
        <p:nvSpPr>
          <p:cNvPr id="8" name="Rectangle 5"/>
          <p:cNvSpPr>
            <a:spLocks noChangeArrowheads="1"/>
          </p:cNvSpPr>
          <p:nvPr/>
        </p:nvSpPr>
        <p:spPr bwMode="gray">
          <a:xfrm>
            <a:off x="265711" y="1472034"/>
            <a:ext cx="8240336" cy="50475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t">
            <a:spAutoFit/>
          </a:bodyPr>
          <a:lstStyle>
            <a:lvl1pPr marL="342900" indent="-342900" defTabSz="895350" eaLnBrk="0" hangingPunct="0">
              <a:buClr>
                <a:schemeClr val="tx2"/>
              </a:buClr>
              <a:defRPr sz="1600">
                <a:solidFill>
                  <a:schemeClr val="tx1"/>
                </a:solidFill>
                <a:latin typeface="Arial" charset="0"/>
              </a:defRPr>
            </a:lvl1pPr>
            <a:lvl2pPr marL="193675" indent="-192088" defTabSz="895350" eaLnBrk="0" hangingPunct="0">
              <a:buClr>
                <a:schemeClr val="tx2"/>
              </a:buClr>
              <a:buSzPct val="125000"/>
              <a:buFont typeface="Arial" charset="0"/>
              <a:buChar char="▪"/>
              <a:defRPr sz="1600">
                <a:solidFill>
                  <a:schemeClr val="tx1"/>
                </a:solidFill>
                <a:latin typeface="Arial" charset="0"/>
              </a:defRPr>
            </a:lvl2pPr>
            <a:lvl3pPr marL="457200" indent="-261938" defTabSz="895350" eaLnBrk="0" hangingPunct="0">
              <a:buClr>
                <a:schemeClr val="tx2"/>
              </a:buClr>
              <a:buSzPct val="120000"/>
              <a:buFont typeface="Arial" charset="0"/>
              <a:buChar char="–"/>
              <a:defRPr sz="1600">
                <a:solidFill>
                  <a:schemeClr val="tx1"/>
                </a:solidFill>
                <a:latin typeface="Arial" charset="0"/>
              </a:defRPr>
            </a:lvl3pPr>
            <a:lvl4pPr marL="614363" indent="-155575" defTabSz="895350" eaLnBrk="0" hangingPunct="0">
              <a:buClr>
                <a:schemeClr val="tx2"/>
              </a:buClr>
              <a:buSzPct val="120000"/>
              <a:buFont typeface="Arial" charset="0"/>
              <a:buChar char="▫"/>
              <a:defRPr sz="1600">
                <a:solidFill>
                  <a:schemeClr val="tx1"/>
                </a:solidFill>
                <a:latin typeface="Arial" charset="0"/>
              </a:defRPr>
            </a:lvl4pPr>
            <a:lvl5pPr marL="746125" indent="-130175" defTabSz="895350" eaLnBrk="0" hangingPunct="0">
              <a:buClr>
                <a:schemeClr val="tx2"/>
              </a:buClr>
              <a:buSzPct val="89000"/>
              <a:buFont typeface="Arial" charset="0"/>
              <a:defRPr sz="700" i="1">
                <a:solidFill>
                  <a:schemeClr val="tx1"/>
                </a:solidFill>
                <a:latin typeface="Arial" charset="0"/>
              </a:defRPr>
            </a:lvl5pPr>
            <a:lvl6pPr marL="1203325" indent="-130175" defTabSz="895350" eaLnBrk="0" fontAlgn="base" hangingPunct="0">
              <a:spcBef>
                <a:spcPct val="0"/>
              </a:spcBef>
              <a:spcAft>
                <a:spcPct val="0"/>
              </a:spcAft>
              <a:buClr>
                <a:schemeClr val="tx2"/>
              </a:buClr>
              <a:buSzPct val="89000"/>
              <a:buFont typeface="Arial" charset="0"/>
              <a:defRPr sz="700" i="1">
                <a:solidFill>
                  <a:schemeClr val="tx1"/>
                </a:solidFill>
                <a:latin typeface="Arial" charset="0"/>
              </a:defRPr>
            </a:lvl6pPr>
            <a:lvl7pPr marL="1660525" indent="-130175" defTabSz="895350" eaLnBrk="0" fontAlgn="base" hangingPunct="0">
              <a:spcBef>
                <a:spcPct val="0"/>
              </a:spcBef>
              <a:spcAft>
                <a:spcPct val="0"/>
              </a:spcAft>
              <a:buClr>
                <a:schemeClr val="tx2"/>
              </a:buClr>
              <a:buSzPct val="89000"/>
              <a:buFont typeface="Arial" charset="0"/>
              <a:defRPr sz="700" i="1">
                <a:solidFill>
                  <a:schemeClr val="tx1"/>
                </a:solidFill>
                <a:latin typeface="Arial" charset="0"/>
              </a:defRPr>
            </a:lvl7pPr>
            <a:lvl8pPr marL="2117725" indent="-130175" defTabSz="895350" eaLnBrk="0" fontAlgn="base" hangingPunct="0">
              <a:spcBef>
                <a:spcPct val="0"/>
              </a:spcBef>
              <a:spcAft>
                <a:spcPct val="0"/>
              </a:spcAft>
              <a:buClr>
                <a:schemeClr val="tx2"/>
              </a:buClr>
              <a:buSzPct val="89000"/>
              <a:buFont typeface="Arial" charset="0"/>
              <a:defRPr sz="700" i="1">
                <a:solidFill>
                  <a:schemeClr val="tx1"/>
                </a:solidFill>
                <a:latin typeface="Arial" charset="0"/>
              </a:defRPr>
            </a:lvl8pPr>
            <a:lvl9pPr marL="2574925" indent="-130175" defTabSz="895350" eaLnBrk="0" fontAlgn="base" hangingPunct="0">
              <a:spcBef>
                <a:spcPct val="0"/>
              </a:spcBef>
              <a:spcAft>
                <a:spcPct val="0"/>
              </a:spcAft>
              <a:buClr>
                <a:schemeClr val="tx2"/>
              </a:buClr>
              <a:buSzPct val="89000"/>
              <a:buFont typeface="Arial" charset="0"/>
              <a:defRPr sz="700" i="1">
                <a:solidFill>
                  <a:schemeClr val="tx1"/>
                </a:solidFill>
                <a:latin typeface="Arial" charset="0"/>
              </a:defRPr>
            </a:lvl9pPr>
          </a:lstStyle>
          <a:p>
            <a:pPr marL="0" indent="0"/>
            <a:r>
              <a:rPr lang="en-US" sz="2000" kern="0">
                <a:latin typeface="Arial"/>
                <a:cs typeface="Arial"/>
              </a:rPr>
              <a:t>These waivers provide supports and services to adults 22 years and older who meet the ICF/IID level of care. </a:t>
            </a:r>
          </a:p>
          <a:p>
            <a:pPr>
              <a:buFont typeface="Arial" panose="020B0604020202020204" pitchFamily="34" charset="0"/>
              <a:buChar char="•"/>
            </a:pPr>
            <a:endParaRPr lang="en-US" sz="2000" kern="0">
              <a:latin typeface="Arial"/>
              <a:cs typeface="Arial"/>
            </a:endParaRPr>
          </a:p>
          <a:p>
            <a:pPr marL="457200" indent="-457200">
              <a:buSzPct val="125000"/>
              <a:buFont typeface="Arial" panose="020B0604020202020204" pitchFamily="34" charset="0"/>
              <a:buChar char="•"/>
            </a:pPr>
            <a:r>
              <a:rPr lang="en-US" sz="2000" kern="0">
                <a:latin typeface="Arial"/>
                <a:cs typeface="Arial"/>
              </a:rPr>
              <a:t>Intensive Supports Waiver (IS): serving individuals who require supervision and support 24/7 in order to avoid institutionalization.</a:t>
            </a:r>
          </a:p>
          <a:p>
            <a:pPr marL="0" indent="0"/>
            <a:endParaRPr lang="en-US" sz="2000" kern="0">
              <a:solidFill>
                <a:schemeClr val="tx1"/>
              </a:solidFill>
            </a:endParaRPr>
          </a:p>
          <a:p>
            <a:pPr marL="457200" indent="-457200">
              <a:buSzPct val="125000"/>
              <a:buFont typeface="Arial" panose="020B0604020202020204" pitchFamily="34" charset="0"/>
              <a:buChar char="•"/>
            </a:pPr>
            <a:r>
              <a:rPr lang="en-US" sz="2000" kern="0">
                <a:latin typeface="Arial"/>
                <a:cs typeface="Arial"/>
              </a:rPr>
              <a:t>Community Living Waiver (CL): serving individuals who require a moderate level of assistance.  Participants live in a family home, adult foster care, with a live-in caregiver, or independently and do not require 24-hour care</a:t>
            </a:r>
            <a:r>
              <a:rPr lang="en-US" sz="2000" b="0" i="0">
                <a:solidFill>
                  <a:srgbClr val="141414"/>
                </a:solidFill>
                <a:effectLst/>
                <a:latin typeface="Noto Sans VF"/>
              </a:rPr>
              <a:t>. </a:t>
            </a:r>
            <a:endParaRPr lang="en-US" sz="2000" kern="0">
              <a:latin typeface="Arial"/>
              <a:cs typeface="Arial"/>
            </a:endParaRPr>
          </a:p>
          <a:p>
            <a:pPr>
              <a:buFont typeface="Arial" panose="020B0604020202020204" pitchFamily="34" charset="0"/>
              <a:buChar char="•"/>
            </a:pPr>
            <a:endParaRPr lang="en-US" sz="2000" kern="0">
              <a:latin typeface="Arial"/>
              <a:cs typeface="Arial"/>
            </a:endParaRPr>
          </a:p>
          <a:p>
            <a:pPr marL="457200" indent="-457200">
              <a:buSzPct val="125000"/>
              <a:buFont typeface="Arial" panose="020B0604020202020204" pitchFamily="34" charset="0"/>
              <a:buChar char="•"/>
            </a:pPr>
            <a:r>
              <a:rPr lang="en-US" sz="2000" kern="0">
                <a:latin typeface="+mn-lt"/>
                <a:cs typeface="Arial"/>
              </a:rPr>
              <a:t>Adult Supports Waiver (AS):  serving individuals who require community-based supports to</a:t>
            </a:r>
            <a:r>
              <a:rPr lang="en-US" sz="2000" kern="0">
                <a:latin typeface="+mn-lt"/>
              </a:rPr>
              <a:t> </a:t>
            </a:r>
            <a:r>
              <a:rPr lang="en-US" sz="2000" kern="0">
                <a:latin typeface="+mn-lt"/>
                <a:cs typeface="Arial"/>
              </a:rPr>
              <a:t>reside successfully in the community, and who have a strong natural or informal support system. </a:t>
            </a:r>
            <a:r>
              <a:rPr lang="en-US" sz="2000" b="0" i="0">
                <a:solidFill>
                  <a:srgbClr val="141414"/>
                </a:solidFill>
                <a:effectLst/>
                <a:latin typeface="+mn-lt"/>
              </a:rPr>
              <a:t>Participants live in family homes, adult foster care, or independently and do not require 24-hour care. </a:t>
            </a:r>
            <a:endParaRPr lang="en-US" sz="2000" kern="0">
              <a:latin typeface="+mn-lt"/>
              <a:cs typeface="Arial"/>
            </a:endParaRPr>
          </a:p>
        </p:txBody>
      </p:sp>
    </p:spTree>
    <p:extLst>
      <p:ext uri="{BB962C8B-B14F-4D97-AF65-F5344CB8AC3E}">
        <p14:creationId xmlns:p14="http://schemas.microsoft.com/office/powerpoint/2010/main" val="4855989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p:custDataLst>
              <p:tags r:id="rId1"/>
            </p:custDataLst>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5" imgW="6350000" imgH="6350000" progId="">
                  <p:embed/>
                </p:oleObj>
              </mc:Choice>
              <mc:Fallback>
                <p:oleObj name="think-cell Slide" r:id="rId5" imgW="6350000" imgH="6350000" progId="">
                  <p:embed/>
                  <p:pic>
                    <p:nvPicPr>
                      <p:cNvPr id="4" name="Object 3" hidden="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 name="Rectangle 2" hidden="1"/>
          <p:cNvSpPr/>
          <p:nvPr>
            <p:custDataLst>
              <p:tags r:id="rId2"/>
            </p:custDataLst>
          </p:nvPr>
        </p:nvSpPr>
        <p:spPr bwMode="auto">
          <a:xfrm>
            <a:off x="0" y="0"/>
            <a:ext cx="158750" cy="158750"/>
          </a:xfrm>
          <a:prstGeom prst="rect">
            <a:avLst/>
          </a:prstGeom>
          <a:solidFill>
            <a:schemeClr val="accent1"/>
          </a:solidFill>
          <a:ln w="9525"/>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algn="ctr"/>
            <a:endParaRPr lang="en-US">
              <a:latin typeface="Arial"/>
              <a:ea typeface="ＭＳ Ｐゴシック"/>
              <a:sym typeface="Arial"/>
            </a:endParaRPr>
          </a:p>
        </p:txBody>
      </p:sp>
      <p:sp>
        <p:nvSpPr>
          <p:cNvPr id="2" name="Title 1"/>
          <p:cNvSpPr>
            <a:spLocks noGrp="1"/>
          </p:cNvSpPr>
          <p:nvPr>
            <p:ph type="title"/>
          </p:nvPr>
        </p:nvSpPr>
        <p:spPr>
          <a:xfrm>
            <a:off x="308345" y="499729"/>
            <a:ext cx="8750540" cy="369332"/>
          </a:xfr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r>
              <a:rPr lang="en-US" sz="2400"/>
              <a:t>Summary of Proposed Changes in this Renewal</a:t>
            </a:r>
          </a:p>
        </p:txBody>
      </p:sp>
      <p:sp>
        <p:nvSpPr>
          <p:cNvPr id="9" name="TextBox 8">
            <a:extLst>
              <a:ext uri="{FF2B5EF4-FFF2-40B4-BE49-F238E27FC236}">
                <a16:creationId xmlns:a16="http://schemas.microsoft.com/office/drawing/2014/main" id="{5F8AC7CE-F197-4FFD-8D66-39385B4BDD72}"/>
              </a:ext>
            </a:extLst>
          </p:cNvPr>
          <p:cNvSpPr txBox="1"/>
          <p:nvPr/>
        </p:nvSpPr>
        <p:spPr>
          <a:xfrm>
            <a:off x="308344" y="1308585"/>
            <a:ext cx="8125482" cy="4401205"/>
          </a:xfrm>
          <a:prstGeom prst="rect">
            <a:avLst/>
          </a:prstGeom>
          <a:noFill/>
        </p:spPr>
        <p:txBody>
          <a:bodyPr wrap="square">
            <a:spAutoFit/>
          </a:bodyPr>
          <a:lstStyle/>
          <a:p>
            <a:pPr marR="0" lvl="0">
              <a:spcBef>
                <a:spcPts val="0"/>
              </a:spcBef>
              <a:spcAft>
                <a:spcPts val="0"/>
              </a:spcAft>
            </a:pPr>
            <a:r>
              <a:rPr lang="en-US" sz="2000">
                <a:effectLst/>
                <a:latin typeface="+mn-lt"/>
                <a:ea typeface="Times New Roman" panose="02020603050405020304" pitchFamily="18" charset="0"/>
                <a:cs typeface="Calibri" panose="020F0502020204030204" pitchFamily="34" charset="0"/>
              </a:rPr>
              <a:t>The following changes are being proposed as part of this renewal</a:t>
            </a:r>
            <a:r>
              <a:rPr lang="en-US" sz="2000">
                <a:latin typeface="+mn-lt"/>
                <a:ea typeface="Times New Roman" panose="02020603050405020304" pitchFamily="18" charset="0"/>
                <a:cs typeface="Calibri" panose="020F0502020204030204" pitchFamily="34" charset="0"/>
              </a:rPr>
              <a:t>:</a:t>
            </a:r>
          </a:p>
          <a:p>
            <a:pPr marR="0" lvl="0">
              <a:spcBef>
                <a:spcPts val="0"/>
              </a:spcBef>
              <a:spcAft>
                <a:spcPts val="0"/>
              </a:spcAft>
            </a:pPr>
            <a:endParaRPr lang="en-US" sz="2000">
              <a:effectLst/>
              <a:latin typeface="+mn-lt"/>
              <a:ea typeface="Times New Roman" panose="02020603050405020304" pitchFamily="18" charset="0"/>
              <a:cs typeface="Calibri" panose="020F0502020204030204" pitchFamily="34" charset="0"/>
            </a:endParaRPr>
          </a:p>
          <a:p>
            <a:pPr marL="457200" marR="0" lvl="0" indent="-457200">
              <a:spcBef>
                <a:spcPts val="0"/>
              </a:spcBef>
              <a:spcAft>
                <a:spcPts val="0"/>
              </a:spcAft>
              <a:buClr>
                <a:srgbClr val="002960"/>
              </a:buClr>
              <a:buSzPct val="125000"/>
              <a:buFont typeface="Arial" panose="020B0604020202020204" pitchFamily="34" charset="0"/>
              <a:buChar char="•"/>
            </a:pPr>
            <a:r>
              <a:rPr lang="en-US" sz="2000">
                <a:effectLst/>
                <a:latin typeface="+mn-lt"/>
                <a:ea typeface="Times New Roman" panose="02020603050405020304" pitchFamily="18" charset="0"/>
                <a:cs typeface="Calibri" panose="020F0502020204030204" pitchFamily="34" charset="0"/>
              </a:rPr>
              <a:t>Increasing the number of participants that can be served.</a:t>
            </a:r>
          </a:p>
          <a:p>
            <a:pPr marL="342900" marR="0" lvl="0" indent="-342900">
              <a:spcBef>
                <a:spcPts val="0"/>
              </a:spcBef>
              <a:spcAft>
                <a:spcPts val="0"/>
              </a:spcAft>
              <a:buClr>
                <a:srgbClr val="002960"/>
              </a:buClr>
              <a:buSzPct val="125000"/>
              <a:buFont typeface="Arial" panose="020B0604020202020204" pitchFamily="34" charset="0"/>
              <a:buChar char="•"/>
            </a:pPr>
            <a:endParaRPr lang="en-US" sz="2000">
              <a:effectLst/>
              <a:latin typeface="+mn-lt"/>
              <a:ea typeface="Times New Roman" panose="02020603050405020304" pitchFamily="18" charset="0"/>
              <a:cs typeface="Calibri" panose="020F0502020204030204" pitchFamily="34" charset="0"/>
            </a:endParaRPr>
          </a:p>
          <a:p>
            <a:pPr marL="457200" marR="0" lvl="0" indent="-457200">
              <a:spcBef>
                <a:spcPts val="0"/>
              </a:spcBef>
              <a:spcAft>
                <a:spcPts val="0"/>
              </a:spcAft>
              <a:buClr>
                <a:srgbClr val="002960"/>
              </a:buClr>
              <a:buSzPct val="125000"/>
              <a:buFont typeface="Arial" panose="020B0604020202020204" pitchFamily="34" charset="0"/>
              <a:buChar char="•"/>
            </a:pPr>
            <a:r>
              <a:rPr lang="en-US" sz="2000">
                <a:latin typeface="+mn-lt"/>
                <a:ea typeface="Times New Roman" panose="02020603050405020304" pitchFamily="18" charset="0"/>
                <a:cs typeface="Calibri" panose="020F0502020204030204" pitchFamily="34" charset="0"/>
              </a:rPr>
              <a:t>Updating the operational and administrative processes that are detailed in the waivers to reflect current procedures and systems.</a:t>
            </a:r>
          </a:p>
          <a:p>
            <a:pPr marL="342900" marR="0" lvl="0" indent="-342900">
              <a:spcBef>
                <a:spcPts val="0"/>
              </a:spcBef>
              <a:spcAft>
                <a:spcPts val="0"/>
              </a:spcAft>
              <a:buClr>
                <a:srgbClr val="002960"/>
              </a:buClr>
              <a:buSzPct val="125000"/>
              <a:buFont typeface="Arial" panose="020B0604020202020204" pitchFamily="34" charset="0"/>
              <a:buChar char="•"/>
            </a:pPr>
            <a:endParaRPr lang="en-US" sz="2000">
              <a:latin typeface="+mn-lt"/>
              <a:ea typeface="Times New Roman" panose="02020603050405020304" pitchFamily="18" charset="0"/>
              <a:cs typeface="Calibri" panose="020F0502020204030204" pitchFamily="34" charset="0"/>
            </a:endParaRPr>
          </a:p>
          <a:p>
            <a:pPr marL="457200" marR="0" lvl="0" indent="-457200">
              <a:spcBef>
                <a:spcPts val="0"/>
              </a:spcBef>
              <a:spcAft>
                <a:spcPts val="0"/>
              </a:spcAft>
              <a:buClr>
                <a:srgbClr val="002960"/>
              </a:buClr>
              <a:buSzPct val="125000"/>
              <a:buFont typeface="Arial" panose="020B0604020202020204" pitchFamily="34" charset="0"/>
              <a:buChar char="•"/>
            </a:pPr>
            <a:r>
              <a:rPr lang="en-US" sz="2000">
                <a:effectLst/>
                <a:latin typeface="+mn-lt"/>
                <a:ea typeface="Times New Roman" panose="02020603050405020304" pitchFamily="18" charset="0"/>
                <a:cs typeface="Calibri" panose="020F0502020204030204" pitchFamily="34" charset="0"/>
              </a:rPr>
              <a:t>Updating data sources and sampling approaches for several performance measures.</a:t>
            </a:r>
          </a:p>
          <a:p>
            <a:pPr marL="342900" marR="0" lvl="0" indent="-342900">
              <a:spcBef>
                <a:spcPts val="0"/>
              </a:spcBef>
              <a:spcAft>
                <a:spcPts val="0"/>
              </a:spcAft>
              <a:buClr>
                <a:srgbClr val="002960"/>
              </a:buClr>
              <a:buSzPct val="125000"/>
              <a:buFont typeface="Arial" panose="020B0604020202020204" pitchFamily="34" charset="0"/>
              <a:buChar char="•"/>
            </a:pPr>
            <a:endParaRPr lang="en-US" sz="2000">
              <a:effectLst/>
              <a:latin typeface="+mn-lt"/>
              <a:ea typeface="Times New Roman" panose="02020603050405020304" pitchFamily="18" charset="0"/>
              <a:cs typeface="Calibri" panose="020F0502020204030204" pitchFamily="34" charset="0"/>
            </a:endParaRPr>
          </a:p>
          <a:p>
            <a:pPr marL="457200" marR="0" lvl="0" indent="-457200">
              <a:spcBef>
                <a:spcPts val="0"/>
              </a:spcBef>
              <a:spcAft>
                <a:spcPts val="0"/>
              </a:spcAft>
              <a:buClr>
                <a:srgbClr val="002960"/>
              </a:buClr>
              <a:buSzPct val="125000"/>
              <a:buFont typeface="Arial" panose="020B0604020202020204" pitchFamily="34" charset="0"/>
              <a:buChar char="•"/>
            </a:pPr>
            <a:r>
              <a:rPr lang="en-US" sz="2000">
                <a:latin typeface="+mn-lt"/>
                <a:ea typeface="Times New Roman" panose="02020603050405020304" pitchFamily="18" charset="0"/>
                <a:cs typeface="Calibri" panose="020F0502020204030204" pitchFamily="34" charset="0"/>
              </a:rPr>
              <a:t>Clarifying the sources for several provider rates.  </a:t>
            </a:r>
          </a:p>
          <a:p>
            <a:pPr marL="342900" marR="0" lvl="0" indent="-342900">
              <a:spcBef>
                <a:spcPts val="0"/>
              </a:spcBef>
              <a:spcAft>
                <a:spcPts val="0"/>
              </a:spcAft>
              <a:buClr>
                <a:srgbClr val="002960"/>
              </a:buClr>
              <a:buSzPct val="125000"/>
              <a:buFont typeface="Arial" panose="020B0604020202020204" pitchFamily="34" charset="0"/>
              <a:buChar char="•"/>
            </a:pPr>
            <a:endParaRPr lang="en-US" sz="2000">
              <a:latin typeface="+mn-lt"/>
              <a:ea typeface="Times New Roman" panose="02020603050405020304" pitchFamily="18" charset="0"/>
              <a:cs typeface="Calibri" panose="020F0502020204030204" pitchFamily="34" charset="0"/>
            </a:endParaRPr>
          </a:p>
          <a:p>
            <a:pPr marL="457200" indent="-457200">
              <a:spcBef>
                <a:spcPts val="0"/>
              </a:spcBef>
              <a:spcAft>
                <a:spcPts val="0"/>
              </a:spcAft>
              <a:buClr>
                <a:srgbClr val="002960"/>
              </a:buClr>
              <a:buSzPct val="125000"/>
              <a:buFont typeface="Arial" panose="020B0604020202020204" pitchFamily="34" charset="0"/>
              <a:buChar char="•"/>
            </a:pPr>
            <a:r>
              <a:rPr lang="en-US" sz="2000">
                <a:effectLst/>
                <a:latin typeface="+mn-lt"/>
                <a:ea typeface="Times New Roman" panose="02020603050405020304" pitchFamily="18" charset="0"/>
              </a:rPr>
              <a:t>Changing pronouns throughout to be gender neutral.</a:t>
            </a:r>
            <a:endParaRPr lang="en-US" sz="2000">
              <a:effectLst/>
              <a:latin typeface="+mn-lt"/>
              <a:ea typeface="Times New Roman" panose="02020603050405020304" pitchFamily="18" charset="0"/>
              <a:cs typeface="Arial"/>
            </a:endParaRPr>
          </a:p>
          <a:p>
            <a:pPr marL="342900" marR="0" lvl="0" indent="-342900">
              <a:spcBef>
                <a:spcPts val="0"/>
              </a:spcBef>
              <a:spcAft>
                <a:spcPts val="0"/>
              </a:spcAft>
              <a:buFont typeface="Arial" panose="020B0604020202020204" pitchFamily="34" charset="0"/>
              <a:buChar char="•"/>
            </a:pPr>
            <a:endParaRPr lang="en-US" sz="2000">
              <a:effectLst/>
              <a:latin typeface="+mn-lt"/>
              <a:ea typeface="Times New Roman" panose="02020603050405020304" pitchFamily="18" charset="0"/>
              <a:cs typeface="Calibri" panose="020F0502020204030204" pitchFamily="34" charset="0"/>
            </a:endParaRPr>
          </a:p>
        </p:txBody>
      </p:sp>
    </p:spTree>
    <p:extLst>
      <p:ext uri="{BB962C8B-B14F-4D97-AF65-F5344CB8AC3E}">
        <p14:creationId xmlns:p14="http://schemas.microsoft.com/office/powerpoint/2010/main" val="16743656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p:custDataLst>
              <p:tags r:id="rId1"/>
            </p:custDataLst>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5" imgW="6350000" imgH="6350000" progId="">
                  <p:embed/>
                </p:oleObj>
              </mc:Choice>
              <mc:Fallback>
                <p:oleObj name="think-cell Slide" r:id="rId5" imgW="6350000" imgH="6350000" progId="">
                  <p:embed/>
                  <p:pic>
                    <p:nvPicPr>
                      <p:cNvPr id="4" name="Object 3" hidden="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 name="Rectangle 2" hidden="1"/>
          <p:cNvSpPr/>
          <p:nvPr>
            <p:custDataLst>
              <p:tags r:id="rId2"/>
            </p:custDataLst>
          </p:nvPr>
        </p:nvSpPr>
        <p:spPr bwMode="auto">
          <a:xfrm>
            <a:off x="0" y="0"/>
            <a:ext cx="158750" cy="158750"/>
          </a:xfrm>
          <a:prstGeom prst="rect">
            <a:avLst/>
          </a:prstGeom>
          <a:solidFill>
            <a:schemeClr val="accent1"/>
          </a:solidFill>
          <a:ln w="9525"/>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algn="ctr"/>
            <a:endParaRPr lang="en-US">
              <a:latin typeface="Arial"/>
              <a:ea typeface="ＭＳ Ｐゴシック"/>
              <a:sym typeface="Arial"/>
            </a:endParaRPr>
          </a:p>
        </p:txBody>
      </p:sp>
      <p:sp>
        <p:nvSpPr>
          <p:cNvPr id="2" name="Title 1"/>
          <p:cNvSpPr>
            <a:spLocks noGrp="1"/>
          </p:cNvSpPr>
          <p:nvPr>
            <p:ph type="title"/>
          </p:nvPr>
        </p:nvSpPr>
        <p:spPr>
          <a:xfrm>
            <a:off x="210134" y="385451"/>
            <a:ext cx="8618537" cy="369332"/>
          </a:xfr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r>
              <a:rPr lang="en-US" sz="2400"/>
              <a:t>Summary of Proposed Changes in this Renewal</a:t>
            </a:r>
          </a:p>
        </p:txBody>
      </p:sp>
      <p:sp>
        <p:nvSpPr>
          <p:cNvPr id="9" name="TextBox 8">
            <a:extLst>
              <a:ext uri="{FF2B5EF4-FFF2-40B4-BE49-F238E27FC236}">
                <a16:creationId xmlns:a16="http://schemas.microsoft.com/office/drawing/2014/main" id="{5F8AC7CE-F197-4FFD-8D66-39385B4BDD72}"/>
              </a:ext>
            </a:extLst>
          </p:cNvPr>
          <p:cNvSpPr txBox="1"/>
          <p:nvPr/>
        </p:nvSpPr>
        <p:spPr>
          <a:xfrm>
            <a:off x="210134" y="1053402"/>
            <a:ext cx="8086374" cy="4431983"/>
          </a:xfrm>
          <a:prstGeom prst="rect">
            <a:avLst/>
          </a:prstGeom>
          <a:noFill/>
        </p:spPr>
        <p:txBody>
          <a:bodyPr wrap="square">
            <a:spAutoFit/>
          </a:bodyPr>
          <a:lstStyle/>
          <a:p>
            <a:pPr marL="0" marR="0">
              <a:spcBef>
                <a:spcPts val="0"/>
              </a:spcBef>
              <a:spcAft>
                <a:spcPts val="0"/>
              </a:spcAft>
            </a:pPr>
            <a:r>
              <a:rPr lang="en-US" sz="2000">
                <a:effectLst/>
                <a:latin typeface="+mn-lt"/>
                <a:ea typeface="Calibri" panose="020F0502020204030204" pitchFamily="34" charset="0"/>
                <a:cs typeface="Times New Roman" panose="02020603050405020304" pitchFamily="18" charset="0"/>
              </a:rPr>
              <a:t>The following changes to waiver services are being proposed as part of this renewal:</a:t>
            </a:r>
          </a:p>
          <a:p>
            <a:pPr marL="342900" marR="0" lvl="0" indent="-342900">
              <a:spcBef>
                <a:spcPts val="0"/>
              </a:spcBef>
              <a:spcAft>
                <a:spcPts val="0"/>
              </a:spcAft>
              <a:buFont typeface="Symbol" panose="05050102010706020507" pitchFamily="18" charset="2"/>
              <a:buChar char=""/>
            </a:pPr>
            <a:endParaRPr lang="en-US" sz="2000">
              <a:effectLst/>
              <a:latin typeface="+mn-lt"/>
              <a:ea typeface="Calibri" panose="020F0502020204030204" pitchFamily="34" charset="0"/>
              <a:cs typeface="Times New Roman" panose="02020603050405020304" pitchFamily="18" charset="0"/>
            </a:endParaRPr>
          </a:p>
          <a:p>
            <a:pPr marL="457200" marR="0" lvl="0" indent="-457200">
              <a:spcBef>
                <a:spcPts val="0"/>
              </a:spcBef>
              <a:spcAft>
                <a:spcPts val="0"/>
              </a:spcAft>
              <a:buClr>
                <a:srgbClr val="002060"/>
              </a:buClr>
              <a:buSzPct val="100000"/>
              <a:buFont typeface="Symbol" panose="05050102010706020507" pitchFamily="18" charset="2"/>
              <a:buChar char=""/>
            </a:pPr>
            <a:r>
              <a:rPr lang="en-US" sz="2000">
                <a:effectLst/>
                <a:latin typeface="+mn-lt"/>
                <a:ea typeface="Calibri" panose="020F0502020204030204" pitchFamily="34" charset="0"/>
                <a:cs typeface="Times New Roman" panose="02020603050405020304" pitchFamily="18" charset="0"/>
              </a:rPr>
              <a:t>Increasing the 5-year limit from $15,000 to $50,000 for the Home Modifications and Adaptations service.  </a:t>
            </a:r>
          </a:p>
          <a:p>
            <a:pPr marL="342900" marR="0" lvl="0" indent="-342900">
              <a:spcBef>
                <a:spcPts val="0"/>
              </a:spcBef>
              <a:spcAft>
                <a:spcPts val="0"/>
              </a:spcAft>
              <a:buClr>
                <a:srgbClr val="002060"/>
              </a:buClr>
              <a:buSzPct val="100000"/>
              <a:buFont typeface="Symbol" panose="05050102010706020507" pitchFamily="18" charset="2"/>
              <a:buChar char=""/>
            </a:pPr>
            <a:endParaRPr lang="en-US" sz="2000">
              <a:effectLst/>
              <a:latin typeface="+mn-lt"/>
              <a:ea typeface="Calibri" panose="020F0502020204030204" pitchFamily="34" charset="0"/>
              <a:cs typeface="Times New Roman" panose="02020603050405020304" pitchFamily="18" charset="0"/>
            </a:endParaRPr>
          </a:p>
          <a:p>
            <a:pPr marL="457200" marR="0" lvl="0" indent="-457200">
              <a:spcBef>
                <a:spcPts val="0"/>
              </a:spcBef>
              <a:spcAft>
                <a:spcPts val="0"/>
              </a:spcAft>
              <a:buClr>
                <a:srgbClr val="002060"/>
              </a:buClr>
              <a:buSzPct val="100000"/>
              <a:buFont typeface="Symbol" panose="05050102010706020507" pitchFamily="18" charset="2"/>
              <a:buChar char=""/>
            </a:pPr>
            <a:r>
              <a:rPr lang="en-US" sz="2000">
                <a:effectLst/>
                <a:latin typeface="+mn-lt"/>
                <a:ea typeface="Calibri" panose="020F0502020204030204" pitchFamily="34" charset="0"/>
                <a:cs typeface="Times New Roman" panose="02020603050405020304" pitchFamily="18" charset="0"/>
              </a:rPr>
              <a:t>Increasing the 5-year limit from $15,000 to $25,000 for the Vehicle Modification service.</a:t>
            </a:r>
          </a:p>
          <a:p>
            <a:pPr marL="342900" marR="0" lvl="0" indent="-342900">
              <a:spcBef>
                <a:spcPts val="0"/>
              </a:spcBef>
              <a:spcAft>
                <a:spcPts val="0"/>
              </a:spcAft>
              <a:buClr>
                <a:srgbClr val="002060"/>
              </a:buClr>
              <a:buSzPct val="100000"/>
              <a:buFont typeface="Symbol" panose="05050102010706020507" pitchFamily="18" charset="2"/>
              <a:buChar char=""/>
            </a:pPr>
            <a:endParaRPr lang="en-US" sz="2000">
              <a:latin typeface="+mn-lt"/>
              <a:ea typeface="Calibri" panose="020F0502020204030204" pitchFamily="34" charset="0"/>
              <a:cs typeface="Times New Roman" panose="02020603050405020304" pitchFamily="18" charset="0"/>
            </a:endParaRPr>
          </a:p>
          <a:p>
            <a:pPr marL="457200" marR="0" lvl="0" indent="-457200">
              <a:spcBef>
                <a:spcPts val="0"/>
              </a:spcBef>
              <a:spcAft>
                <a:spcPts val="0"/>
              </a:spcAft>
              <a:buClr>
                <a:srgbClr val="002060"/>
              </a:buClr>
              <a:buSzPct val="100000"/>
              <a:buFont typeface="Symbol" panose="05050102010706020507" pitchFamily="18" charset="2"/>
              <a:buChar char=""/>
            </a:pPr>
            <a:r>
              <a:rPr lang="en-US" sz="2000">
                <a:effectLst/>
                <a:latin typeface="+mn-lt"/>
                <a:ea typeface="Calibri" panose="020F0502020204030204" pitchFamily="34" charset="0"/>
                <a:cs typeface="Times New Roman" panose="02020603050405020304" pitchFamily="18" charset="0"/>
              </a:rPr>
              <a:t>In the IS Waiver - establishing </a:t>
            </a:r>
            <a:r>
              <a:rPr lang="en-US" sz="2000" i="1">
                <a:effectLst/>
                <a:latin typeface="+mn-lt"/>
                <a:ea typeface="Calibri" panose="020F0502020204030204" pitchFamily="34" charset="0"/>
                <a:cs typeface="Times New Roman" panose="02020603050405020304" pitchFamily="18" charset="0"/>
              </a:rPr>
              <a:t>Placement Services (Shared Living) - 24 Hour Supports </a:t>
            </a:r>
            <a:r>
              <a:rPr lang="en-US" sz="2000">
                <a:effectLst/>
                <a:latin typeface="+mn-lt"/>
                <a:ea typeface="Calibri" panose="020F0502020204030204" pitchFamily="34" charset="0"/>
                <a:cs typeface="Times New Roman" panose="02020603050405020304" pitchFamily="18" charset="0"/>
              </a:rPr>
              <a:t>as its own service, separated out from </a:t>
            </a:r>
            <a:r>
              <a:rPr lang="en-US" sz="2000" i="1">
                <a:effectLst/>
                <a:latin typeface="+mn-lt"/>
                <a:ea typeface="Calibri" panose="020F0502020204030204" pitchFamily="34" charset="0"/>
                <a:cs typeface="Times New Roman" panose="02020603050405020304" pitchFamily="18" charset="0"/>
              </a:rPr>
              <a:t>Residential Habilitation</a:t>
            </a:r>
            <a:r>
              <a:rPr lang="en-US" sz="2000">
                <a:effectLst/>
                <a:latin typeface="+mn-lt"/>
                <a:ea typeface="Calibri" panose="020F0502020204030204" pitchFamily="34" charset="0"/>
                <a:cs typeface="Times New Roman" panose="02020603050405020304" pitchFamily="18" charset="0"/>
              </a:rPr>
              <a:t>.</a:t>
            </a:r>
          </a:p>
          <a:p>
            <a:pPr marL="0" marR="0">
              <a:spcBef>
                <a:spcPts val="0"/>
              </a:spcBef>
              <a:spcAft>
                <a:spcPts val="0"/>
              </a:spcAft>
            </a:pPr>
            <a:r>
              <a:rPr lang="en-US" sz="1800">
                <a:effectLst/>
                <a:latin typeface="Calibri" panose="020F0502020204030204" pitchFamily="34" charset="0"/>
                <a:ea typeface="Calibri" panose="020F0502020204030204" pitchFamily="34" charset="0"/>
                <a:cs typeface="Times New Roman" panose="02020603050405020304" pitchFamily="18" charset="0"/>
              </a:rPr>
              <a:t> </a:t>
            </a:r>
          </a:p>
          <a:p>
            <a:pPr marR="0" lvl="0">
              <a:spcBef>
                <a:spcPts val="0"/>
              </a:spcBef>
              <a:spcAft>
                <a:spcPts val="0"/>
              </a:spcAft>
            </a:pPr>
            <a:endParaRPr lang="en-US" sz="2400">
              <a:effectLst/>
              <a:latin typeface="Calibri" panose="020F0502020204030204" pitchFamily="34" charset="0"/>
              <a:ea typeface="Times New Roman" panose="02020603050405020304" pitchFamily="18" charset="0"/>
              <a:cs typeface="Calibri" panose="020F0502020204030204" pitchFamily="34" charset="0"/>
            </a:endParaRPr>
          </a:p>
        </p:txBody>
      </p:sp>
    </p:spTree>
    <p:extLst>
      <p:ext uri="{BB962C8B-B14F-4D97-AF65-F5344CB8AC3E}">
        <p14:creationId xmlns:p14="http://schemas.microsoft.com/office/powerpoint/2010/main" val="24757770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p:custDataLst>
              <p:tags r:id="rId1"/>
            </p:custDataLst>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5" imgW="6350000" imgH="6350000" progId="">
                  <p:embed/>
                </p:oleObj>
              </mc:Choice>
              <mc:Fallback>
                <p:oleObj name="think-cell Slide" r:id="rId5" imgW="6350000" imgH="6350000" progId="">
                  <p:embed/>
                  <p:pic>
                    <p:nvPicPr>
                      <p:cNvPr id="4" name="Object 3" hidden="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 name="Rectangle 2" hidden="1"/>
          <p:cNvSpPr/>
          <p:nvPr>
            <p:custDataLst>
              <p:tags r:id="rId2"/>
            </p:custDataLst>
          </p:nvPr>
        </p:nvSpPr>
        <p:spPr bwMode="auto">
          <a:xfrm>
            <a:off x="0" y="0"/>
            <a:ext cx="158750" cy="158750"/>
          </a:xfrm>
          <a:prstGeom prst="rect">
            <a:avLst/>
          </a:prstGeom>
          <a:solidFill>
            <a:schemeClr val="accent1"/>
          </a:solidFill>
          <a:ln w="9525"/>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algn="ctr"/>
            <a:endParaRPr lang="en-US">
              <a:latin typeface="Arial"/>
              <a:ea typeface="ＭＳ Ｐゴシック"/>
              <a:sym typeface="Arial"/>
            </a:endParaRPr>
          </a:p>
        </p:txBody>
      </p:sp>
      <p:sp>
        <p:nvSpPr>
          <p:cNvPr id="2" name="Title 1"/>
          <p:cNvSpPr>
            <a:spLocks noGrp="1"/>
          </p:cNvSpPr>
          <p:nvPr>
            <p:ph type="title"/>
          </p:nvPr>
        </p:nvSpPr>
        <p:spPr>
          <a:xfrm>
            <a:off x="210134" y="385451"/>
            <a:ext cx="8618537" cy="369332"/>
          </a:xfr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r>
              <a:rPr lang="en-US" sz="2400"/>
              <a:t>Summary of Proposed Changes in this Renewal </a:t>
            </a:r>
          </a:p>
        </p:txBody>
      </p:sp>
      <p:sp>
        <p:nvSpPr>
          <p:cNvPr id="6" name="Rectangle 5"/>
          <p:cNvSpPr>
            <a:spLocks noChangeArrowheads="1"/>
          </p:cNvSpPr>
          <p:nvPr/>
        </p:nvSpPr>
        <p:spPr bwMode="gray">
          <a:xfrm>
            <a:off x="210134" y="952727"/>
            <a:ext cx="8485278" cy="55399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t">
            <a:spAutoFit/>
          </a:bodyPr>
          <a:lstStyle>
            <a:lvl1pPr marL="342900" indent="-342900" defTabSz="895350" eaLnBrk="0" hangingPunct="0">
              <a:buClr>
                <a:schemeClr val="tx2"/>
              </a:buClr>
              <a:defRPr sz="1600">
                <a:solidFill>
                  <a:schemeClr val="tx1"/>
                </a:solidFill>
                <a:latin typeface="Arial" charset="0"/>
              </a:defRPr>
            </a:lvl1pPr>
            <a:lvl2pPr marL="193675" indent="-192088" defTabSz="895350" eaLnBrk="0" hangingPunct="0">
              <a:buClr>
                <a:schemeClr val="tx2"/>
              </a:buClr>
              <a:buSzPct val="125000"/>
              <a:buFont typeface="Arial" charset="0"/>
              <a:buChar char="▪"/>
              <a:defRPr sz="1600">
                <a:solidFill>
                  <a:schemeClr val="tx1"/>
                </a:solidFill>
                <a:latin typeface="Arial" charset="0"/>
              </a:defRPr>
            </a:lvl2pPr>
            <a:lvl3pPr marL="457200" indent="-261938" defTabSz="895350" eaLnBrk="0" hangingPunct="0">
              <a:buClr>
                <a:schemeClr val="tx2"/>
              </a:buClr>
              <a:buSzPct val="120000"/>
              <a:buFont typeface="Arial" charset="0"/>
              <a:buChar char="–"/>
              <a:defRPr sz="1600">
                <a:solidFill>
                  <a:schemeClr val="tx1"/>
                </a:solidFill>
                <a:latin typeface="Arial" charset="0"/>
              </a:defRPr>
            </a:lvl3pPr>
            <a:lvl4pPr marL="614363" indent="-155575" defTabSz="895350" eaLnBrk="0" hangingPunct="0">
              <a:buClr>
                <a:schemeClr val="tx2"/>
              </a:buClr>
              <a:buSzPct val="120000"/>
              <a:buFont typeface="Arial" charset="0"/>
              <a:buChar char="▫"/>
              <a:defRPr sz="1600">
                <a:solidFill>
                  <a:schemeClr val="tx1"/>
                </a:solidFill>
                <a:latin typeface="Arial" charset="0"/>
              </a:defRPr>
            </a:lvl4pPr>
            <a:lvl5pPr marL="746125" indent="-130175" defTabSz="895350" eaLnBrk="0" hangingPunct="0">
              <a:buClr>
                <a:schemeClr val="tx2"/>
              </a:buClr>
              <a:buSzPct val="89000"/>
              <a:buFont typeface="Arial" charset="0"/>
              <a:defRPr sz="700" i="1">
                <a:solidFill>
                  <a:schemeClr val="tx1"/>
                </a:solidFill>
                <a:latin typeface="Arial" charset="0"/>
              </a:defRPr>
            </a:lvl5pPr>
            <a:lvl6pPr marL="1203325" indent="-130175" defTabSz="895350" eaLnBrk="0" fontAlgn="base" hangingPunct="0">
              <a:spcBef>
                <a:spcPct val="0"/>
              </a:spcBef>
              <a:spcAft>
                <a:spcPct val="0"/>
              </a:spcAft>
              <a:buClr>
                <a:schemeClr val="tx2"/>
              </a:buClr>
              <a:buSzPct val="89000"/>
              <a:buFont typeface="Arial" charset="0"/>
              <a:defRPr sz="700" i="1">
                <a:solidFill>
                  <a:schemeClr val="tx1"/>
                </a:solidFill>
                <a:latin typeface="Arial" charset="0"/>
              </a:defRPr>
            </a:lvl6pPr>
            <a:lvl7pPr marL="1660525" indent="-130175" defTabSz="895350" eaLnBrk="0" fontAlgn="base" hangingPunct="0">
              <a:spcBef>
                <a:spcPct val="0"/>
              </a:spcBef>
              <a:spcAft>
                <a:spcPct val="0"/>
              </a:spcAft>
              <a:buClr>
                <a:schemeClr val="tx2"/>
              </a:buClr>
              <a:buSzPct val="89000"/>
              <a:buFont typeface="Arial" charset="0"/>
              <a:defRPr sz="700" i="1">
                <a:solidFill>
                  <a:schemeClr val="tx1"/>
                </a:solidFill>
                <a:latin typeface="Arial" charset="0"/>
              </a:defRPr>
            </a:lvl7pPr>
            <a:lvl8pPr marL="2117725" indent="-130175" defTabSz="895350" eaLnBrk="0" fontAlgn="base" hangingPunct="0">
              <a:spcBef>
                <a:spcPct val="0"/>
              </a:spcBef>
              <a:spcAft>
                <a:spcPct val="0"/>
              </a:spcAft>
              <a:buClr>
                <a:schemeClr val="tx2"/>
              </a:buClr>
              <a:buSzPct val="89000"/>
              <a:buFont typeface="Arial" charset="0"/>
              <a:defRPr sz="700" i="1">
                <a:solidFill>
                  <a:schemeClr val="tx1"/>
                </a:solidFill>
                <a:latin typeface="Arial" charset="0"/>
              </a:defRPr>
            </a:lvl8pPr>
            <a:lvl9pPr marL="2574925" indent="-130175" defTabSz="895350" eaLnBrk="0" fontAlgn="base" hangingPunct="0">
              <a:spcBef>
                <a:spcPct val="0"/>
              </a:spcBef>
              <a:spcAft>
                <a:spcPct val="0"/>
              </a:spcAft>
              <a:buClr>
                <a:schemeClr val="tx2"/>
              </a:buClr>
              <a:buSzPct val="89000"/>
              <a:buFont typeface="Arial" charset="0"/>
              <a:defRPr sz="700" i="1">
                <a:solidFill>
                  <a:schemeClr val="tx1"/>
                </a:solidFill>
                <a:latin typeface="Arial" charset="0"/>
              </a:defRPr>
            </a:lvl9pPr>
          </a:lstStyle>
          <a:p>
            <a:pPr marL="0" indent="0">
              <a:spcBef>
                <a:spcPts val="0"/>
              </a:spcBef>
              <a:spcAft>
                <a:spcPts val="0"/>
              </a:spcAft>
            </a:pPr>
            <a:r>
              <a:rPr lang="en-US" sz="2000">
                <a:effectLst/>
                <a:latin typeface="+mn-lt"/>
                <a:ea typeface="Times New Roman" panose="02020603050405020304" pitchFamily="18" charset="0"/>
                <a:cs typeface="Calibri"/>
              </a:rPr>
              <a:t>The following </a:t>
            </a:r>
            <a:r>
              <a:rPr lang="en-US" sz="2000">
                <a:latin typeface="+mn-lt"/>
                <a:ea typeface="Times New Roman" panose="02020603050405020304" pitchFamily="18" charset="0"/>
                <a:cs typeface="Calibri"/>
              </a:rPr>
              <a:t>c</a:t>
            </a:r>
            <a:r>
              <a:rPr lang="en-US" sz="2000">
                <a:effectLst/>
                <a:latin typeface="+mn-lt"/>
                <a:ea typeface="Times New Roman" panose="02020603050405020304" pitchFamily="18" charset="0"/>
                <a:cs typeface="Calibri"/>
              </a:rPr>
              <a:t>hanges are being proposed to reflect changes related to the Disabled Persons Protection Commission (DPPC):</a:t>
            </a:r>
          </a:p>
          <a:p>
            <a:pPr marL="0" indent="0">
              <a:spcBef>
                <a:spcPts val="0"/>
              </a:spcBef>
              <a:spcAft>
                <a:spcPts val="0"/>
              </a:spcAft>
            </a:pPr>
            <a:endParaRPr lang="en-US" sz="2000">
              <a:latin typeface="+mn-lt"/>
              <a:cs typeface="Arial"/>
            </a:endParaRPr>
          </a:p>
          <a:p>
            <a:pPr marL="342900" marR="0" lvl="0" indent="-342900">
              <a:spcBef>
                <a:spcPts val="0"/>
              </a:spcBef>
              <a:spcAft>
                <a:spcPts val="0"/>
              </a:spcAft>
              <a:buFont typeface="Symbol" panose="05050102010706020507" pitchFamily="18" charset="2"/>
              <a:buChar char=""/>
            </a:pPr>
            <a:r>
              <a:rPr lang="en-US" sz="2000">
                <a:effectLst/>
                <a:latin typeface="+mn-lt"/>
                <a:ea typeface="Calibri" panose="020F0502020204030204" pitchFamily="34" charset="0"/>
                <a:cs typeface="Times New Roman" panose="02020603050405020304" pitchFamily="18" charset="0"/>
              </a:rPr>
              <a:t>Updating the waiver to indicate that the state now </a:t>
            </a:r>
            <a:r>
              <a:rPr lang="en-US" sz="2000" kern="1100">
                <a:effectLst/>
                <a:latin typeface="+mn-lt"/>
                <a:ea typeface="Calibri" panose="020F0502020204030204" pitchFamily="34" charset="0"/>
                <a:cs typeface="Times New Roman" panose="02020603050405020304" pitchFamily="18" charset="0"/>
              </a:rPr>
              <a:t>maintains an abuse registry </a:t>
            </a:r>
            <a:r>
              <a:rPr lang="en-US" sz="2000">
                <a:effectLst/>
                <a:latin typeface="+mn-lt"/>
                <a:ea typeface="Calibri" panose="020F0502020204030204" pitchFamily="34" charset="0"/>
                <a:cs typeface="Times New Roman" panose="02020603050405020304" pitchFamily="18" charset="0"/>
              </a:rPr>
              <a:t>through the establishment of the DPPC registry of care providers against whom DPPC has made a substantiated finding of registerable abuse.</a:t>
            </a:r>
          </a:p>
          <a:p>
            <a:pPr marL="342900" marR="0" lvl="0" indent="-342900">
              <a:spcBef>
                <a:spcPts val="0"/>
              </a:spcBef>
              <a:spcAft>
                <a:spcPts val="0"/>
              </a:spcAft>
              <a:buFont typeface="Symbol" panose="05050102010706020507" pitchFamily="18" charset="2"/>
              <a:buChar char=""/>
            </a:pPr>
            <a:endParaRPr lang="en-US" sz="2000">
              <a:effectLst/>
              <a:latin typeface="+mn-lt"/>
              <a:ea typeface="Calibri" panose="020F0502020204030204" pitchFamily="34" charset="0"/>
              <a:cs typeface="Times New Roman" panose="02020603050405020304" pitchFamily="18" charset="0"/>
            </a:endParaRPr>
          </a:p>
          <a:p>
            <a:pPr marL="342900" marR="0" lvl="0" indent="-342900">
              <a:spcBef>
                <a:spcPts val="0"/>
              </a:spcBef>
              <a:spcAft>
                <a:spcPts val="0"/>
              </a:spcAft>
              <a:buFont typeface="Symbol" panose="05050102010706020507" pitchFamily="18" charset="2"/>
              <a:buChar char=""/>
            </a:pPr>
            <a:r>
              <a:rPr lang="en-US" sz="2000">
                <a:effectLst/>
                <a:latin typeface="+mn-lt"/>
                <a:ea typeface="Calibri" panose="020F0502020204030204" pitchFamily="34" charset="0"/>
                <a:cs typeface="Times New Roman" panose="02020603050405020304" pitchFamily="18" charset="0"/>
              </a:rPr>
              <a:t>Describing the processes for meeting the state’s requirements of s</a:t>
            </a:r>
            <a:r>
              <a:rPr lang="en-US" sz="2000" kern="1100">
                <a:effectLst/>
                <a:latin typeface="+mn-lt"/>
                <a:ea typeface="Calibri" panose="020F0502020204030204" pitchFamily="34" charset="0"/>
                <a:cs typeface="Times New Roman" panose="02020603050405020304" pitchFamily="18" charset="0"/>
              </a:rPr>
              <a:t>creening of individuals through this DPPC registry</a:t>
            </a:r>
            <a:r>
              <a:rPr lang="en-US" sz="2000">
                <a:effectLst/>
                <a:latin typeface="+mn-lt"/>
                <a:ea typeface="Calibri" panose="020F0502020204030204" pitchFamily="34" charset="0"/>
                <a:cs typeface="Times New Roman" panose="02020603050405020304" pitchFamily="18" charset="0"/>
              </a:rPr>
              <a:t>.</a:t>
            </a:r>
          </a:p>
          <a:p>
            <a:pPr marL="342900" marR="0" lvl="0" indent="-342900">
              <a:spcBef>
                <a:spcPts val="0"/>
              </a:spcBef>
              <a:spcAft>
                <a:spcPts val="0"/>
              </a:spcAft>
              <a:buFont typeface="Symbol" panose="05050102010706020507" pitchFamily="18" charset="2"/>
              <a:buChar char=""/>
            </a:pPr>
            <a:endParaRPr lang="en-US" sz="2000">
              <a:effectLst/>
              <a:latin typeface="+mn-lt"/>
              <a:ea typeface="Calibri" panose="020F0502020204030204" pitchFamily="34" charset="0"/>
              <a:cs typeface="Times New Roman" panose="02020603050405020304" pitchFamily="18" charset="0"/>
            </a:endParaRPr>
          </a:p>
          <a:p>
            <a:pPr marL="342900" marR="0" lvl="0" indent="-342900">
              <a:spcBef>
                <a:spcPts val="0"/>
              </a:spcBef>
              <a:spcAft>
                <a:spcPts val="0"/>
              </a:spcAft>
              <a:buFont typeface="Symbol" panose="05050102010706020507" pitchFamily="18" charset="2"/>
              <a:buChar char=""/>
            </a:pPr>
            <a:r>
              <a:rPr lang="en-US" sz="2000">
                <a:effectLst/>
                <a:latin typeface="+mn-lt"/>
                <a:ea typeface="Calibri" panose="020F0502020204030204" pitchFamily="34" charset="0"/>
                <a:cs typeface="Times New Roman" panose="02020603050405020304" pitchFamily="18" charset="0"/>
              </a:rPr>
              <a:t>Incorporating language requiring providers to comply with DPPC abuse registry requirements in accordance with 118 CMR 15.00:  Department and Employer Registry-related Hiring and Retention Procedures.</a:t>
            </a:r>
          </a:p>
          <a:p>
            <a:pPr marL="342900" marR="0" lvl="0" indent="-342900">
              <a:spcBef>
                <a:spcPts val="0"/>
              </a:spcBef>
              <a:spcAft>
                <a:spcPts val="0"/>
              </a:spcAft>
              <a:buFont typeface="Symbol" panose="05050102010706020507" pitchFamily="18" charset="2"/>
              <a:buChar char=""/>
            </a:pPr>
            <a:endParaRPr lang="en-US" sz="2000">
              <a:effectLst/>
              <a:latin typeface="+mn-lt"/>
              <a:ea typeface="Calibri" panose="020F0502020204030204" pitchFamily="34" charset="0"/>
              <a:cs typeface="Times New Roman" panose="02020603050405020304" pitchFamily="18" charset="0"/>
            </a:endParaRPr>
          </a:p>
          <a:p>
            <a:pPr marL="342900" marR="0" lvl="0" indent="-342900">
              <a:spcBef>
                <a:spcPts val="0"/>
              </a:spcBef>
              <a:spcAft>
                <a:spcPts val="0"/>
              </a:spcAft>
              <a:buFont typeface="Symbol" panose="05050102010706020507" pitchFamily="18" charset="2"/>
              <a:buChar char=""/>
            </a:pPr>
            <a:r>
              <a:rPr lang="en-US" sz="2000" kern="1100">
                <a:effectLst/>
                <a:latin typeface="+mn-lt"/>
                <a:ea typeface="Calibri" panose="020F0502020204030204" pitchFamily="34" charset="0"/>
                <a:cs typeface="Times New Roman" panose="02020603050405020304" pitchFamily="18" charset="0"/>
              </a:rPr>
              <a:t>Adding exploitation and deaths to the list of critical events and incidents that DDS reports to the DPPC.</a:t>
            </a:r>
            <a:endParaRPr lang="en-US" sz="2000">
              <a:effectLst/>
              <a:latin typeface="+mn-lt"/>
              <a:ea typeface="Calibri" panose="020F0502020204030204" pitchFamily="34" charset="0"/>
              <a:cs typeface="Times New Roman" panose="02020603050405020304" pitchFamily="18" charset="0"/>
            </a:endParaRPr>
          </a:p>
          <a:p>
            <a:pPr marL="0" marR="0" lvl="0" indent="0">
              <a:spcBef>
                <a:spcPts val="0"/>
              </a:spcBef>
              <a:spcAft>
                <a:spcPts val="0"/>
              </a:spcAft>
            </a:pPr>
            <a:endParaRPr lang="en-US" sz="2000">
              <a:effectLst/>
              <a:latin typeface="+mn-lt"/>
              <a:ea typeface="Times New Roman" panose="02020603050405020304" pitchFamily="18" charset="0"/>
              <a:cs typeface="Calibri" panose="020F0502020204030204" pitchFamily="34" charset="0"/>
            </a:endParaRPr>
          </a:p>
        </p:txBody>
      </p:sp>
    </p:spTree>
    <p:extLst>
      <p:ext uri="{BB962C8B-B14F-4D97-AF65-F5344CB8AC3E}">
        <p14:creationId xmlns:p14="http://schemas.microsoft.com/office/powerpoint/2010/main" val="223544530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CS" val="1,2"/>
  <p:tag name="THINKCELLPRESENTATIONDONOTDELETE" val="&lt;?xml version=&quot;1.0&quot; encoding=&quot;UTF-16&quot; standalone=&quot;yes&quot;?&gt;&#10;&lt;root reqver=&quot;21047&quot;&gt;&lt;version val=&quot;23231&quot;/&gt;&lt;CPresentation id=&quot;1&quot;&gt;&lt;m_precDefaultNumber&gt;&lt;m_bNumberIsYear val=&quot;1&quot;/&gt;&lt;m_chMinusSymbol&gt;-&lt;/m_chMinusSymbol&gt;&lt;m_chDecimalSymbol17909&gt;.&lt;/m_chDecimalSymbol17909&gt;&lt;m_nGroupingDigits17909 val=&quot;3&quot;/&gt;&lt;m_chGroupingSymbol17909&gt;,&lt;/m_chGroupingSymbol17909&gt;&lt;/m_precDefaultNumber&gt;&lt;m_precDefaultPercent&gt;&lt;m_bNumberIsYear val=&quot;1&quot;/&gt;&lt;m_chMinusSymbol&gt;-&lt;/m_chMinusSymbol&gt;&lt;m_nDecimalDigits17909 val=&quot;0&quot;/&gt;&lt;m_chDecimalSymbol17909&gt;.&lt;/m_chDecimalSymbol17909&gt;&lt;m_nGroupingDigits17909 val=&quot;3&quot;/&gt;&lt;m_chGroupingSymbol17909&gt;,&lt;/m_chGroupingSymbol17909&gt;&lt;m_strSuffix17909&gt;%&lt;/m_strSuffix17909&gt;&lt;/m_precDefaultPercent&gt;&lt;m_precDefaultDate&gt;&lt;m_bNumberIsYear val=&quot;0&quot;/&gt;&lt;m_strFormatTime&gt;%1 %#d&lt;/m_strFormatTime&gt;&lt;/m_precDefaultDate&gt;&lt;m_precDefaultYear&gt;&lt;m_bNumberIsYear val=&quot;0&quot;/&gt;&lt;m_strFormatTime&gt;%Y&lt;/m_strFormatTime&gt;&lt;/m_precDefaultYear&gt;&lt;m_precDefaultQuarter&gt;&lt;m_bNumberIsYear val=&quot;0&quot;/&gt;&lt;m_strFormatTime&gt;Q%5&lt;/m_strFormatTime&gt;&lt;/m_precDefaultQuarter&gt;&lt;m_precDefaultMonth&gt;&lt;m_bNumberIsYear val=&quot;0&quot;/&gt;&lt;m_strFormatTime&gt;%1&lt;/m_strFormatTime&gt;&lt;/m_precDefaultMonth&gt;&lt;m_precDefaultWeek&gt;&lt;m_bNumberIsYear val=&quot;0&quot;/&gt;&lt;m_strFormatTime&gt;%d.&lt;/m_strFormatTime&gt;&lt;/m_precDefaultWeek&gt;&lt;m_precDefaultDay&gt;&lt;m_bNumberIsYear val=&quot;0&quot;/&gt;&lt;m_strFormatTime&gt;%d&lt;/m_strFormatTime&gt;&lt;/m_precDefaultDay&gt;&lt;m_mruColor&gt;&lt;m_vecMRU length=&quot;0&quot;/&gt;&lt;/m_mruColor&gt;&lt;m_eweekdayFirstOfWeek val=&quot;2&quot;/&gt;&lt;m_eweekdayFirstOfWorkweek val=&quot;2&quot;/&gt;&lt;m_eweekdayFirstOfWeekend val=&quot;7&quot;/&gt;&lt;/CPresentation&gt;&lt;/root&gt;"/>
  <p:tag name="ISNEWSLIDENUMBER" val="False"/>
  <p:tag name="PREVIOUSNAME" val="C:\Users\Lauren Abel\AppData\Local\Temp\notesB98C6B\2015.01.22 Medicaid workshop 4_v22.pptx"/>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11.xml><?xml version="1.0" encoding="utf-8"?>
<p:tagLst xmlns:a="http://schemas.openxmlformats.org/drawingml/2006/main" xmlns:r="http://schemas.openxmlformats.org/officeDocument/2006/relationships" xmlns:p="http://schemas.openxmlformats.org/presentationml/2006/main">
  <p:tag name="NAME" val="MoonShape"/>
  <p:tag name="ANGLE" val="5"/>
</p:tagLst>
</file>

<file path=ppt/tags/tag12.xml><?xml version="1.0" encoding="utf-8"?>
<p:tagLst xmlns:a="http://schemas.openxmlformats.org/drawingml/2006/main" xmlns:r="http://schemas.openxmlformats.org/officeDocument/2006/relationships" xmlns:p="http://schemas.openxmlformats.org/presentationml/2006/main">
  <p:tag name="NAME" val="MoonHalfShape"/>
  <p:tag name="ANGLE" val="5"/>
</p:tagLst>
</file>

<file path=ppt/tags/tag13.xml><?xml version="1.0" encoding="utf-8"?>
<p:tagLst xmlns:a="http://schemas.openxmlformats.org/drawingml/2006/main" xmlns:r="http://schemas.openxmlformats.org/officeDocument/2006/relationships" xmlns:p="http://schemas.openxmlformats.org/presentationml/2006/main">
  <p:tag name="NAME" val="MoonShape"/>
  <p:tag name="ANGLE" val="4"/>
</p:tagLst>
</file>

<file path=ppt/tags/tag14.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15.xml><?xml version="1.0" encoding="utf-8"?>
<p:tagLst xmlns:a="http://schemas.openxmlformats.org/drawingml/2006/main" xmlns:r="http://schemas.openxmlformats.org/officeDocument/2006/relationships" xmlns:p="http://schemas.openxmlformats.org/presentationml/2006/main">
  <p:tag name="NAME" val="MoonShape"/>
  <p:tag name="ANGLE" val="2"/>
</p:tagLst>
</file>

<file path=ppt/tags/tag16.xml><?xml version="1.0" encoding="utf-8"?>
<p:tagLst xmlns:a="http://schemas.openxmlformats.org/drawingml/2006/main" xmlns:r="http://schemas.openxmlformats.org/officeDocument/2006/relationships" xmlns:p="http://schemas.openxmlformats.org/presentationml/2006/main">
  <p:tag name="NAME" val="MoonHalfShape"/>
  <p:tag name="ANGLE" val="2"/>
</p:tagLst>
</file>

<file path=ppt/tags/tag17.xml><?xml version="1.0" encoding="utf-8"?>
<p:tagLst xmlns:a="http://schemas.openxmlformats.org/drawingml/2006/main" xmlns:r="http://schemas.openxmlformats.org/officeDocument/2006/relationships" xmlns:p="http://schemas.openxmlformats.org/presentationml/2006/main">
  <p:tag name="NAME" val="MoonShape"/>
  <p:tag name="ANGLE" val="1"/>
</p:tagLst>
</file>

<file path=ppt/tags/tag18.xml><?xml version="1.0" encoding="utf-8"?>
<p:tagLst xmlns:a="http://schemas.openxmlformats.org/drawingml/2006/main" xmlns:r="http://schemas.openxmlformats.org/officeDocument/2006/relationships" xmlns:p="http://schemas.openxmlformats.org/presentationml/2006/main">
  <p:tag name="NAME" val="MoonHalfShape"/>
  <p:tag name="ANGLE" val="1"/>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tnd8cdr_NxEeuHWjakEM17g"/>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tnd8cdr_NxEeuHWjakEM17g"/>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tnd8cdr_NxEeuHWjakEM17g"/>
</p:tagLst>
</file>

<file path=ppt/tags/tag2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7.xml><?xml version="1.0" encoding="utf-8"?>
<p:tagLst xmlns:a="http://schemas.openxmlformats.org/drawingml/2006/main" xmlns:r="http://schemas.openxmlformats.org/officeDocument/2006/relationships" xmlns:p="http://schemas.openxmlformats.org/presentationml/2006/main">
  <p:tag name="THINKCELLSHAPEDONOTDELETE" val="tnd8cdr_NxEeuHWjakEM17g"/>
</p:tagLst>
</file>

<file path=ppt/tags/tag2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9.xml><?xml version="1.0" encoding="utf-8"?>
<p:tagLst xmlns:a="http://schemas.openxmlformats.org/drawingml/2006/main" xmlns:r="http://schemas.openxmlformats.org/officeDocument/2006/relationships" xmlns:p="http://schemas.openxmlformats.org/presentationml/2006/main">
  <p:tag name="THINKCELLSHAPEDONOTDELETE" val="tnd8cdr_NxEeuHWjakEM17g"/>
</p:tagLst>
</file>

<file path=ppt/tags/tag3.xml><?xml version="1.0" encoding="utf-8"?>
<p:tagLst xmlns:a="http://schemas.openxmlformats.org/drawingml/2006/main" xmlns:r="http://schemas.openxmlformats.org/officeDocument/2006/relationships" xmlns:p="http://schemas.openxmlformats.org/presentationml/2006/main">
  <p:tag name="NAME" val="Logo"/>
</p:tagLst>
</file>

<file path=ppt/tags/tag3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1.xml><?xml version="1.0" encoding="utf-8"?>
<p:tagLst xmlns:a="http://schemas.openxmlformats.org/drawingml/2006/main" xmlns:r="http://schemas.openxmlformats.org/officeDocument/2006/relationships" xmlns:p="http://schemas.openxmlformats.org/presentationml/2006/main">
  <p:tag name="THINKCELLSHAPEDONOTDELETE" val="tnd8cdr_NxEeuHWjakEM17g"/>
</p:tagLst>
</file>

<file path=ppt/tags/tag3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3.xml><?xml version="1.0" encoding="utf-8"?>
<p:tagLst xmlns:a="http://schemas.openxmlformats.org/drawingml/2006/main" xmlns:r="http://schemas.openxmlformats.org/officeDocument/2006/relationships" xmlns:p="http://schemas.openxmlformats.org/presentationml/2006/main">
  <p:tag name="THINKCELLSHAPEDONOTDELETE" val="tnd8cdr_NxEeuHWjakEM17g"/>
</p:tagLst>
</file>

<file path=ppt/tags/tag3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5.xml><?xml version="1.0" encoding="utf-8"?>
<p:tagLst xmlns:a="http://schemas.openxmlformats.org/drawingml/2006/main" xmlns:r="http://schemas.openxmlformats.org/officeDocument/2006/relationships" xmlns:p="http://schemas.openxmlformats.org/presentationml/2006/main">
  <p:tag name="THINKCELLSHAPEDONOTDELETE" val="tnd8cdr_NxEeuHWjakEM17g"/>
</p:tagLst>
</file>

<file path=ppt/tags/tag3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7.xml><?xml version="1.0" encoding="utf-8"?>
<p:tagLst xmlns:a="http://schemas.openxmlformats.org/drawingml/2006/main" xmlns:r="http://schemas.openxmlformats.org/officeDocument/2006/relationships" xmlns:p="http://schemas.openxmlformats.org/presentationml/2006/main">
  <p:tag name="THINKCELLSHAPEDONOTDELETE" val="tnd8cdr_NxEeuHWjakEM17g"/>
</p:tagLst>
</file>

<file path=ppt/tags/tag3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9.xml><?xml version="1.0" encoding="utf-8"?>
<p:tagLst xmlns:a="http://schemas.openxmlformats.org/drawingml/2006/main" xmlns:r="http://schemas.openxmlformats.org/officeDocument/2006/relationships" xmlns:p="http://schemas.openxmlformats.org/presentationml/2006/main">
  <p:tag name="THINKCELLSHAPEDONOTDELETE" val="tnd8cdr_NxEeuHWjakEM17g"/>
</p:tagLst>
</file>

<file path=ppt/tags/tag4.xml><?xml version="1.0" encoding="utf-8"?>
<p:tagLst xmlns:a="http://schemas.openxmlformats.org/drawingml/2006/main" xmlns:r="http://schemas.openxmlformats.org/officeDocument/2006/relationships" xmlns:p="http://schemas.openxmlformats.org/presentationml/2006/main">
  <p:tag name="NAME" val="Moon"/>
</p:tagLst>
</file>

<file path=ppt/tags/tag4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1.xml><?xml version="1.0" encoding="utf-8"?>
<p:tagLst xmlns:a="http://schemas.openxmlformats.org/drawingml/2006/main" xmlns:r="http://schemas.openxmlformats.org/officeDocument/2006/relationships" xmlns:p="http://schemas.openxmlformats.org/presentationml/2006/main">
  <p:tag name="THINKCELLSHAPEDONOTDELETE" val="tnd8cdr_NxEeuHWjakEM17g"/>
</p:tagLst>
</file>

<file path=ppt/tags/tag42.xml><?xml version="1.0" encoding="utf-8"?>
<p:tagLst xmlns:a="http://schemas.openxmlformats.org/drawingml/2006/main" xmlns:r="http://schemas.openxmlformats.org/officeDocument/2006/relationships" xmlns:p="http://schemas.openxmlformats.org/presentationml/2006/main">
  <p:tag name="THINKCELLSHAPEDONOTDELETE" val="p3vb7BzxmxkitXy2YaDDeKg"/>
</p:tagLst>
</file>

<file path=ppt/tags/tag4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4.xml><?xml version="1.0" encoding="utf-8"?>
<p:tagLst xmlns:a="http://schemas.openxmlformats.org/drawingml/2006/main" xmlns:r="http://schemas.openxmlformats.org/officeDocument/2006/relationships" xmlns:p="http://schemas.openxmlformats.org/presentationml/2006/main">
  <p:tag name="THINKCELLSHAPEDONOTDELETE" val="tnd8cdr_NxEeuHWjakEM17g"/>
</p:tagLst>
</file>

<file path=ppt/tags/tag4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6.xml><?xml version="1.0" encoding="utf-8"?>
<p:tagLst xmlns:a="http://schemas.openxmlformats.org/drawingml/2006/main" xmlns:r="http://schemas.openxmlformats.org/officeDocument/2006/relationships" xmlns:p="http://schemas.openxmlformats.org/presentationml/2006/main">
  <p:tag name="THINKCELLSHAPEDONOTDELETE" val="tnd8cdr_NxEeuHWjakEM17g"/>
</p:tagLst>
</file>

<file path=ppt/tags/tag5.xml><?xml version="1.0" encoding="utf-8"?>
<p:tagLst xmlns:a="http://schemas.openxmlformats.org/drawingml/2006/main" xmlns:r="http://schemas.openxmlformats.org/officeDocument/2006/relationships" xmlns:p="http://schemas.openxmlformats.org/presentationml/2006/main">
  <p:tag name="NAME" val="Moon"/>
</p:tagLst>
</file>

<file path=ppt/tags/tag6.xml><?xml version="1.0" encoding="utf-8"?>
<p:tagLst xmlns:a="http://schemas.openxmlformats.org/drawingml/2006/main" xmlns:r="http://schemas.openxmlformats.org/officeDocument/2006/relationships" xmlns:p="http://schemas.openxmlformats.org/presentationml/2006/main">
  <p:tag name="NAME" val="Moon"/>
</p:tagLst>
</file>

<file path=ppt/tags/tag7.xml><?xml version="1.0" encoding="utf-8"?>
<p:tagLst xmlns:a="http://schemas.openxmlformats.org/drawingml/2006/main" xmlns:r="http://schemas.openxmlformats.org/officeDocument/2006/relationships" xmlns:p="http://schemas.openxmlformats.org/presentationml/2006/main">
  <p:tag name="NAME" val="Moon"/>
</p:tagLst>
</file>

<file path=ppt/tags/tag8.xml><?xml version="1.0" encoding="utf-8"?>
<p:tagLst xmlns:a="http://schemas.openxmlformats.org/drawingml/2006/main" xmlns:r="http://schemas.openxmlformats.org/officeDocument/2006/relationships" xmlns:p="http://schemas.openxmlformats.org/presentationml/2006/main">
  <p:tag name="NAME" val="Moon"/>
</p:tagLst>
</file>

<file path=ppt/tags/tag9.xml><?xml version="1.0" encoding="utf-8"?>
<p:tagLst xmlns:a="http://schemas.openxmlformats.org/drawingml/2006/main" xmlns:r="http://schemas.openxmlformats.org/officeDocument/2006/relationships" xmlns:p="http://schemas.openxmlformats.org/presentationml/2006/main">
  <p:tag name="NAME" val="MoonShape"/>
  <p:tag name="ANGLE" val="3"/>
</p:tagLst>
</file>

<file path=ppt/theme/theme1.xml><?xml version="1.0" encoding="utf-8"?>
<a:theme xmlns:a="http://schemas.openxmlformats.org/drawingml/2006/main" name="Slides for February 2018 Listening Sessions_FINAL">
  <a:themeElements>
    <a:clrScheme name="Firm Format 2">
      <a:dk1>
        <a:srgbClr val="000000"/>
      </a:dk1>
      <a:lt1>
        <a:srgbClr val="FFFFFF"/>
      </a:lt1>
      <a:dk2>
        <a:srgbClr val="002960"/>
      </a:dk2>
      <a:lt2>
        <a:srgbClr val="FFFFFF"/>
      </a:lt2>
      <a:accent1>
        <a:srgbClr val="C7E0FB"/>
      </a:accent1>
      <a:accent2>
        <a:srgbClr val="91B0FF"/>
      </a:accent2>
      <a:accent3>
        <a:srgbClr val="0066CC"/>
      </a:accent3>
      <a:accent4>
        <a:srgbClr val="002960"/>
      </a:accent4>
      <a:accent5>
        <a:srgbClr val="FF6600"/>
      </a:accent5>
      <a:accent6>
        <a:srgbClr val="808080"/>
      </a:accent6>
      <a:hlink>
        <a:srgbClr val="0066CC"/>
      </a:hlink>
      <a:folHlink>
        <a:srgbClr val="002960"/>
      </a:folHlink>
    </a:clrScheme>
    <a:fontScheme name="McKJapanese">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gradFill rotWithShape="1">
          <a:gsLst>
            <a:gs pos="0">
              <a:schemeClr val="hlink"/>
            </a:gs>
            <a:gs pos="100000">
              <a:schemeClr val="hlink">
                <a:gamma/>
                <a:shade val="46275"/>
                <a:invGamma/>
              </a:schemeClr>
            </a:gs>
          </a:gsLst>
          <a:lin ang="5400000" scaled="1"/>
        </a:gradFill>
        <a:ln>
          <a:noFill/>
        </a:ln>
        <a:effectLst>
          <a:prstShdw prst="shdw17" dist="17961" dir="2700000">
            <a:schemeClr val="hlink">
              <a:gamma/>
              <a:shade val="60000"/>
              <a:invGamma/>
              <a:alpha val="50000"/>
            </a:schemeClr>
          </a:prstShdw>
        </a:effectLst>
        <a:extLst>
          <a:ext uri="{91240B29-F687-4F45-9708-019B960494DF}">
            <a14:hiddenLine xmlns:a14="http://schemas.microsoft.com/office/drawing/2010/main" w="19050" algn="ctr">
              <a:solidFill>
                <a:schemeClr val="bg1"/>
              </a:solidFill>
              <a:miter lim="800000"/>
              <a:headEnd/>
              <a:tailEnd/>
            </a14:hiddenLine>
          </a:ext>
        </a:extLst>
      </a:spPr>
      <a:bodyPr wrap="none" anchor="ctr"/>
      <a:lstStyle>
        <a:defPPr>
          <a:defRPr sz="2000">
            <a:solidFill>
              <a:schemeClr val="bg1"/>
            </a:solidFill>
          </a:defRPr>
        </a:defPPr>
      </a:lstStyle>
    </a:spDef>
    <a:lnDef>
      <a:spPr>
        <a:ln>
          <a:solidFill>
            <a:schemeClr val="accent6"/>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Firm Format 2">
        <a:dk1>
          <a:srgbClr val="000000"/>
        </a:dk1>
        <a:lt1>
          <a:srgbClr val="FFFFFF"/>
        </a:lt1>
        <a:dk2>
          <a:srgbClr val="002960"/>
        </a:dk2>
        <a:lt2>
          <a:srgbClr val="FFFFFF"/>
        </a:lt2>
        <a:accent1>
          <a:srgbClr val="C7E0FB"/>
        </a:accent1>
        <a:accent2>
          <a:srgbClr val="91B0FF"/>
        </a:accent2>
        <a:accent3>
          <a:srgbClr val="0066CC"/>
        </a:accent3>
        <a:accent4>
          <a:srgbClr val="002960"/>
        </a:accent4>
        <a:accent5>
          <a:srgbClr val="FF6600"/>
        </a:accent5>
        <a:accent6>
          <a:srgbClr val="808080"/>
        </a:accent6>
        <a:hlink>
          <a:srgbClr val="0066CC"/>
        </a:hlink>
        <a:folHlink>
          <a:srgbClr val="00296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000000"/>
      </a:lt2>
      <a:accent1>
        <a:srgbClr val="FFFFFF"/>
      </a:accent1>
      <a:accent2>
        <a:srgbClr val="D0D0D0"/>
      </a:accent2>
      <a:accent3>
        <a:srgbClr val="FFFFFF"/>
      </a:accent3>
      <a:accent4>
        <a:srgbClr val="000000"/>
      </a:accent4>
      <a:accent5>
        <a:srgbClr val="FFFFFF"/>
      </a:accent5>
      <a:accent6>
        <a:srgbClr val="BCBCBC"/>
      </a:accent6>
      <a:hlink>
        <a:srgbClr val="909090"/>
      </a:hlink>
      <a:folHlink>
        <a:srgbClr val="0000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ACAA8BD88EB8945AAE04407B477030C" ma:contentTypeVersion="4" ma:contentTypeDescription="Create a new document." ma:contentTypeScope="" ma:versionID="b4f047f07b6dff46b11e54d952926b20">
  <xsd:schema xmlns:xsd="http://www.w3.org/2001/XMLSchema" xmlns:xs="http://www.w3.org/2001/XMLSchema" xmlns:p="http://schemas.microsoft.com/office/2006/metadata/properties" xmlns:ns2="d8ecd2c7-f42d-412b-950c-7056a0e524ed" xmlns:ns3="91f3e3b9-8052-4988-a4eb-24f16969dcab" targetNamespace="http://schemas.microsoft.com/office/2006/metadata/properties" ma:root="true" ma:fieldsID="ca9a3c8951ec1b0ba78a5e210686b635" ns2:_="" ns3:_="">
    <xsd:import namespace="d8ecd2c7-f42d-412b-950c-7056a0e524ed"/>
    <xsd:import namespace="91f3e3b9-8052-4988-a4eb-24f16969dcab"/>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8ecd2c7-f42d-412b-950c-7056a0e524e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91f3e3b9-8052-4988-a4eb-24f16969dcab"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SharedWithUsers xmlns="91f3e3b9-8052-4988-a4eb-24f16969dcab">
      <UserInfo>
        <DisplayName>King, Kayla D (EHS)</DisplayName>
        <AccountId>54</AccountId>
        <AccountType/>
      </UserInfo>
      <UserInfo>
        <DisplayName>NT AUTHORITY\LOCAL SERVICE</DisplayName>
        <AccountId>55</AccountId>
        <AccountType/>
      </UserInfo>
      <UserInfo>
        <DisplayName>Gammetto, Eileen M (EHS)</DisplayName>
        <AccountId>48</AccountId>
        <AccountType/>
      </UserInfo>
    </SharedWithUser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DBCEB06-6E29-476B-B49E-6B99072B6FAF}">
  <ds:schemaRefs>
    <ds:schemaRef ds:uri="91f3e3b9-8052-4988-a4eb-24f16969dcab"/>
    <ds:schemaRef ds:uri="d8ecd2c7-f42d-412b-950c-7056a0e524ed"/>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A4F42116-6A7B-4D37-9AB8-EDC2A008D67E}">
  <ds:schemaRefs>
    <ds:schemaRef ds:uri="http://schemas.openxmlformats.org/package/2006/metadata/core-properties"/>
    <ds:schemaRef ds:uri="http://purl.org/dc/dcmitype/"/>
    <ds:schemaRef ds:uri="http://schemas.microsoft.com/office/infopath/2007/PartnerControls"/>
    <ds:schemaRef ds:uri="91f3e3b9-8052-4988-a4eb-24f16969dcab"/>
    <ds:schemaRef ds:uri="http://purl.org/dc/elements/1.1/"/>
    <ds:schemaRef ds:uri="http://schemas.microsoft.com/office/2006/metadata/properties"/>
    <ds:schemaRef ds:uri="d8ecd2c7-f42d-412b-950c-7056a0e524ed"/>
    <ds:schemaRef ds:uri="http://schemas.microsoft.com/office/2006/documentManagement/types"/>
    <ds:schemaRef ds:uri="http://purl.org/dc/terms/"/>
    <ds:schemaRef ds:uri="http://www.w3.org/XML/1998/namespace"/>
  </ds:schemaRefs>
</ds:datastoreItem>
</file>

<file path=customXml/itemProps3.xml><?xml version="1.0" encoding="utf-8"?>
<ds:datastoreItem xmlns:ds="http://schemas.openxmlformats.org/officeDocument/2006/customXml" ds:itemID="{AE2EA36F-5A16-49DA-85F5-D326230F8B7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Slides for February 2018 Listening Sessions_FINAL</Template>
  <TotalTime>0</TotalTime>
  <Words>1172</Words>
  <Application>Microsoft Office PowerPoint</Application>
  <PresentationFormat>Custom</PresentationFormat>
  <Paragraphs>135</Paragraphs>
  <Slides>14</Slides>
  <Notes>14</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14</vt:i4>
      </vt:variant>
    </vt:vector>
  </HeadingPairs>
  <TitlesOfParts>
    <vt:vector size="20" baseType="lpstr">
      <vt:lpstr>Arial</vt:lpstr>
      <vt:lpstr>Calibri</vt:lpstr>
      <vt:lpstr>Noto Sans VF</vt:lpstr>
      <vt:lpstr>Symbol</vt:lpstr>
      <vt:lpstr>Slides for February 2018 Listening Sessions_FINAL</vt:lpstr>
      <vt:lpstr>think-cell Slide</vt:lpstr>
      <vt:lpstr>EOHHS Public Listening Session</vt:lpstr>
      <vt:lpstr>Zoom/Conference Call Logistics</vt:lpstr>
      <vt:lpstr>Agenda </vt:lpstr>
      <vt:lpstr>Common Acronyms and Terms</vt:lpstr>
      <vt:lpstr>Overview: Waiver Renewal Process</vt:lpstr>
      <vt:lpstr>Overview: Massachusetts is Renewing the Intensive Supports Waiver, Community Living Waiver, and Adult Supports Waiver  </vt:lpstr>
      <vt:lpstr>Summary of Proposed Changes in this Renewal</vt:lpstr>
      <vt:lpstr>Summary of Proposed Changes in this Renewal</vt:lpstr>
      <vt:lpstr>Summary of Proposed Changes in this Renewal </vt:lpstr>
      <vt:lpstr>Summary of Proposed Changes in this Renewal </vt:lpstr>
      <vt:lpstr>Process: HCBS Waiver Renewal</vt:lpstr>
      <vt:lpstr>Timeline</vt:lpstr>
      <vt:lpstr>Public Comment:  EOHHS requests public input</vt:lpstr>
      <vt:lpstr>Public Comment:  Oral Comments at Today’s Listening Session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dc:title>
  <dc:creator>Carolyn Sharzer</dc:creator>
  <cp:lastModifiedBy>Giacomini, Tainara G. (EHS)</cp:lastModifiedBy>
  <cp:revision>2</cp:revision>
  <cp:lastPrinted>2018-11-26T18:56:13Z</cp:lastPrinted>
  <dcterms:created xsi:type="dcterms:W3CDTF">2018-05-15T18:18:19Z</dcterms:created>
  <dcterms:modified xsi:type="dcterms:W3CDTF">2023-01-06T18:26:12Z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le">
    <vt:lpwstr>Title</vt:lpwstr>
  </property>
  <property fmtid="{D5CDD505-2E9C-101B-9397-08002B2CF9AE}" pid="3" name="Final">
    <vt:bool>false</vt:bool>
  </property>
  <property fmtid="{D5CDD505-2E9C-101B-9397-08002B2CF9AE}" pid="4" name="Event">
    <vt:lpwstr/>
  </property>
  <property fmtid="{D5CDD505-2E9C-101B-9397-08002B2CF9AE}" pid="5" name="Delivery Date">
    <vt:lpwstr>Date</vt:lpwstr>
  </property>
  <property fmtid="{D5CDD505-2E9C-101B-9397-08002B2CF9AE}" pid="6" name="Office2010EditCount">
    <vt:lpwstr>1</vt:lpwstr>
  </property>
  <property fmtid="{D5CDD505-2E9C-101B-9397-08002B2CF9AE}" pid="7" name="Office2003EditCount">
    <vt:lpwstr>0</vt:lpwstr>
  </property>
  <property fmtid="{D5CDD505-2E9C-101B-9397-08002B2CF9AE}" pid="8" name="LastEditedOfficeVersion">
    <vt:lpwstr>Office2010</vt:lpwstr>
  </property>
  <property fmtid="{D5CDD505-2E9C-101B-9397-08002B2CF9AE}" pid="9" name="DocID">
    <vt:lpwstr>DOC ID</vt:lpwstr>
  </property>
  <property fmtid="{D5CDD505-2E9C-101B-9397-08002B2CF9AE}" pid="10" name="VGCompatibilityCheck Run By">
    <vt:lpwstr>Chandrasekar N</vt:lpwstr>
  </property>
  <property fmtid="{D5CDD505-2E9C-101B-9397-08002B2CF9AE}" pid="11" name="VGCompatibilityCheck Run On ">
    <vt:lpwstr>11/1/2013 12:30:02 PM</vt:lpwstr>
  </property>
  <property fmtid="{D5CDD505-2E9C-101B-9397-08002B2CF9AE}" pid="12" name="Office2010WasSaved">
    <vt:lpwstr>1</vt:lpwstr>
  </property>
  <property fmtid="{D5CDD505-2E9C-101B-9397-08002B2CF9AE}" pid="13" name="ContentTypeId">
    <vt:lpwstr>0x0101004ACAA8BD88EB8945AAE04407B477030C</vt:lpwstr>
  </property>
  <property fmtid="{D5CDD505-2E9C-101B-9397-08002B2CF9AE}" pid="14" name="VGCompatibilityCheck Run On">
    <vt:lpwstr>11/1/2013 12:30:02 PM</vt:lpwstr>
  </property>
  <property fmtid="{D5CDD505-2E9C-101B-9397-08002B2CF9AE}" pid="15" name="Order">
    <vt:r8>2004000</vt:r8>
  </property>
  <property fmtid="{D5CDD505-2E9C-101B-9397-08002B2CF9AE}" pid="16" name="xd_Signature">
    <vt:bool>false</vt:bool>
  </property>
  <property fmtid="{D5CDD505-2E9C-101B-9397-08002B2CF9AE}" pid="17" name="xd_ProgID">
    <vt:lpwstr/>
  </property>
  <property fmtid="{D5CDD505-2E9C-101B-9397-08002B2CF9AE}" pid="18" name="ComplianceAssetId">
    <vt:lpwstr/>
  </property>
  <property fmtid="{D5CDD505-2E9C-101B-9397-08002B2CF9AE}" pid="19" name="TemplateUrl">
    <vt:lpwstr/>
  </property>
  <property fmtid="{D5CDD505-2E9C-101B-9397-08002B2CF9AE}" pid="20" name="_ExtendedDescription">
    <vt:lpwstr/>
  </property>
  <property fmtid="{D5CDD505-2E9C-101B-9397-08002B2CF9AE}" pid="21" name="TriggerFlowInfo">
    <vt:lpwstr/>
  </property>
</Properties>
</file>