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1"/>
  </p:notesMasterIdLst>
  <p:sldIdLst>
    <p:sldId id="256" r:id="rId4"/>
    <p:sldId id="351" r:id="rId5"/>
    <p:sldId id="257" r:id="rId6"/>
    <p:sldId id="352" r:id="rId7"/>
    <p:sldId id="259" r:id="rId8"/>
    <p:sldId id="340" r:id="rId9"/>
    <p:sldId id="327" r:id="rId10"/>
    <p:sldId id="342" r:id="rId11"/>
    <p:sldId id="343" r:id="rId12"/>
    <p:sldId id="344" r:id="rId13"/>
    <p:sldId id="350" r:id="rId14"/>
    <p:sldId id="353" r:id="rId15"/>
    <p:sldId id="356" r:id="rId16"/>
    <p:sldId id="354" r:id="rId17"/>
    <p:sldId id="355" r:id="rId18"/>
    <p:sldId id="269" r:id="rId19"/>
    <p:sldId id="35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EAF2EB-E746-447E-9044-9CBDF2D33150}" v="1" dt="2025-12-10T21:26:31.9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75" autoAdjust="0"/>
    <p:restoredTop sz="92177" autoAdjust="0"/>
  </p:normalViewPr>
  <p:slideViewPr>
    <p:cSldViewPr snapToGrid="0">
      <p:cViewPr varScale="1">
        <p:scale>
          <a:sx n="65" d="100"/>
          <a:sy n="65" d="100"/>
        </p:scale>
        <p:origin x="72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microsoft.com/office/2016/11/relationships/changesInfo" Target="changesInfos/changesInfo1.xml"/><Relationship Id="rId3" Type="http://schemas.openxmlformats.org/officeDocument/2006/relationships/slideMaster" Target="slideMasters/slideMaster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nnett, Yukiko (EOTSS)" userId="1a375f8e-71eb-464a-9d86-65c78107010f" providerId="ADAL" clId="{D7A972D2-A29A-4420-BEF5-445AADFA06AE}"/>
    <pc:docChg chg="undo custSel addSld delSld modSld sldOrd">
      <pc:chgData name="Gannett, Yukiko (EOTSS)" userId="1a375f8e-71eb-464a-9d86-65c78107010f" providerId="ADAL" clId="{D7A972D2-A29A-4420-BEF5-445AADFA06AE}" dt="2025-12-10T21:26:14.238" v="44" actId="2696"/>
      <pc:docMkLst>
        <pc:docMk/>
      </pc:docMkLst>
      <pc:sldChg chg="modSp mod">
        <pc:chgData name="Gannett, Yukiko (EOTSS)" userId="1a375f8e-71eb-464a-9d86-65c78107010f" providerId="ADAL" clId="{D7A972D2-A29A-4420-BEF5-445AADFA06AE}" dt="2025-12-05T20:48:39.233" v="7" actId="1076"/>
        <pc:sldMkLst>
          <pc:docMk/>
          <pc:sldMk cId="4274120308" sldId="256"/>
        </pc:sldMkLst>
        <pc:spChg chg="mod">
          <ac:chgData name="Gannett, Yukiko (EOTSS)" userId="1a375f8e-71eb-464a-9d86-65c78107010f" providerId="ADAL" clId="{D7A972D2-A29A-4420-BEF5-445AADFA06AE}" dt="2025-12-05T20:48:39.233" v="7" actId="1076"/>
          <ac:spMkLst>
            <pc:docMk/>
            <pc:sldMk cId="4274120308" sldId="256"/>
            <ac:spMk id="2" creationId="{5688927A-E7A3-ED63-CCF9-F733A80C60E4}"/>
          </ac:spMkLst>
        </pc:spChg>
      </pc:sldChg>
      <pc:sldChg chg="modSp mod">
        <pc:chgData name="Gannett, Yukiko (EOTSS)" userId="1a375f8e-71eb-464a-9d86-65c78107010f" providerId="ADAL" clId="{D7A972D2-A29A-4420-BEF5-445AADFA06AE}" dt="2025-12-05T20:10:15.375" v="1" actId="27636"/>
        <pc:sldMkLst>
          <pc:docMk/>
          <pc:sldMk cId="3646040335" sldId="259"/>
        </pc:sldMkLst>
        <pc:spChg chg="mod">
          <ac:chgData name="Gannett, Yukiko (EOTSS)" userId="1a375f8e-71eb-464a-9d86-65c78107010f" providerId="ADAL" clId="{D7A972D2-A29A-4420-BEF5-445AADFA06AE}" dt="2025-12-05T20:10:15.375" v="1" actId="27636"/>
          <ac:spMkLst>
            <pc:docMk/>
            <pc:sldMk cId="3646040335" sldId="259"/>
            <ac:spMk id="3" creationId="{81D5494F-5A5D-A52F-E47A-0CC0583B1BDA}"/>
          </ac:spMkLst>
        </pc:spChg>
      </pc:sldChg>
      <pc:sldChg chg="add">
        <pc:chgData name="Gannett, Yukiko (EOTSS)" userId="1a375f8e-71eb-464a-9d86-65c78107010f" providerId="ADAL" clId="{D7A972D2-A29A-4420-BEF5-445AADFA06AE}" dt="2025-12-05T20:46:47.051" v="2"/>
        <pc:sldMkLst>
          <pc:docMk/>
          <pc:sldMk cId="1409002238" sldId="269"/>
        </pc:sldMkLst>
      </pc:sldChg>
      <pc:sldChg chg="delSp modSp mod">
        <pc:chgData name="Gannett, Yukiko (EOTSS)" userId="1a375f8e-71eb-464a-9d86-65c78107010f" providerId="ADAL" clId="{D7A972D2-A29A-4420-BEF5-445AADFA06AE}" dt="2025-12-05T20:47:32.066" v="5"/>
        <pc:sldMkLst>
          <pc:docMk/>
          <pc:sldMk cId="2229964323" sldId="356"/>
        </pc:sldMkLst>
      </pc:sldChg>
      <pc:sldChg chg="modSp add del mod ord">
        <pc:chgData name="Gannett, Yukiko (EOTSS)" userId="1a375f8e-71eb-464a-9d86-65c78107010f" providerId="ADAL" clId="{D7A972D2-A29A-4420-BEF5-445AADFA06AE}" dt="2025-12-10T21:26:14.238" v="44" actId="2696"/>
        <pc:sldMkLst>
          <pc:docMk/>
          <pc:sldMk cId="842989447" sldId="358"/>
        </pc:sldMkLst>
      </pc:sldChg>
      <pc:sldMasterChg chg="delSldLayout">
        <pc:chgData name="Gannett, Yukiko (EOTSS)" userId="1a375f8e-71eb-464a-9d86-65c78107010f" providerId="ADAL" clId="{D7A972D2-A29A-4420-BEF5-445AADFA06AE}" dt="2025-12-08T20:45:57.390" v="43" actId="2696"/>
        <pc:sldMasterMkLst>
          <pc:docMk/>
          <pc:sldMasterMk cId="4196011668" sldId="2147483648"/>
        </pc:sldMasterMkLst>
      </pc:sldMasterChg>
    </pc:docChg>
  </pc:docChgLst>
  <pc:docChgLst>
    <pc:chgData name="Chase, Brian E (EHS)" userId="1585d8de-3819-4e1f-a991-7bda77ac3726" providerId="ADAL" clId="{70959A4B-BA6F-4771-86D4-70A292F844B1}"/>
    <pc:docChg chg="undo redo custSel addSld delSld modSld sldOrd">
      <pc:chgData name="Chase, Brian E (EHS)" userId="1585d8de-3819-4e1f-a991-7bda77ac3726" providerId="ADAL" clId="{70959A4B-BA6F-4771-86D4-70A292F844B1}" dt="2025-12-05T14:45:03.691" v="505" actId="20577"/>
      <pc:docMkLst>
        <pc:docMk/>
      </pc:docMkLst>
      <pc:sldChg chg="modSp add mod ord">
        <pc:chgData name="Chase, Brian E (EHS)" userId="1585d8de-3819-4e1f-a991-7bda77ac3726" providerId="ADAL" clId="{70959A4B-BA6F-4771-86D4-70A292F844B1}" dt="2025-12-05T14:45:03.691" v="505" actId="20577"/>
        <pc:sldMkLst>
          <pc:docMk/>
          <pc:sldMk cId="907641570" sldId="257"/>
        </pc:sldMkLst>
        <pc:spChg chg="mod">
          <ac:chgData name="Chase, Brian E (EHS)" userId="1585d8de-3819-4e1f-a991-7bda77ac3726" providerId="ADAL" clId="{70959A4B-BA6F-4771-86D4-70A292F844B1}" dt="2025-12-05T14:45:03.691" v="505" actId="20577"/>
          <ac:spMkLst>
            <pc:docMk/>
            <pc:sldMk cId="907641570" sldId="257"/>
            <ac:spMk id="3" creationId="{044C0BF8-ACE0-1642-E7A4-63B54E626902}"/>
          </ac:spMkLst>
        </pc:spChg>
      </pc:sldChg>
      <pc:sldChg chg="modSp add mod">
        <pc:chgData name="Chase, Brian E (EHS)" userId="1585d8de-3819-4e1f-a991-7bda77ac3726" providerId="ADAL" clId="{70959A4B-BA6F-4771-86D4-70A292F844B1}" dt="2025-12-05T14:41:00.319" v="383" actId="113"/>
        <pc:sldMkLst>
          <pc:docMk/>
          <pc:sldMk cId="3646040335" sldId="259"/>
        </pc:sldMkLst>
        <pc:spChg chg="mod">
          <ac:chgData name="Chase, Brian E (EHS)" userId="1585d8de-3819-4e1f-a991-7bda77ac3726" providerId="ADAL" clId="{70959A4B-BA6F-4771-86D4-70A292F844B1}" dt="2025-12-05T14:41:00.319" v="383" actId="113"/>
          <ac:spMkLst>
            <pc:docMk/>
            <pc:sldMk cId="3646040335" sldId="259"/>
            <ac:spMk id="3" creationId="{81D5494F-5A5D-A52F-E47A-0CC0583B1BDA}"/>
          </ac:spMkLst>
        </pc:spChg>
      </pc:sldChg>
      <pc:sldChg chg="ord">
        <pc:chgData name="Chase, Brian E (EHS)" userId="1585d8de-3819-4e1f-a991-7bda77ac3726" providerId="ADAL" clId="{70959A4B-BA6F-4771-86D4-70A292F844B1}" dt="2025-12-05T14:38:45.416" v="344"/>
        <pc:sldMkLst>
          <pc:docMk/>
          <pc:sldMk cId="2689717624" sldId="327"/>
        </pc:sldMkLst>
      </pc:sldChg>
      <pc:sldChg chg="modSp mod">
        <pc:chgData name="Chase, Brian E (EHS)" userId="1585d8de-3819-4e1f-a991-7bda77ac3726" providerId="ADAL" clId="{70959A4B-BA6F-4771-86D4-70A292F844B1}" dt="2025-12-05T14:38:58.308" v="360" actId="20577"/>
        <pc:sldMkLst>
          <pc:docMk/>
          <pc:sldMk cId="3732871905" sldId="340"/>
        </pc:sldMkLst>
        <pc:spChg chg="mod">
          <ac:chgData name="Chase, Brian E (EHS)" userId="1585d8de-3819-4e1f-a991-7bda77ac3726" providerId="ADAL" clId="{70959A4B-BA6F-4771-86D4-70A292F844B1}" dt="2025-12-05T14:38:58.308" v="360" actId="20577"/>
          <ac:spMkLst>
            <pc:docMk/>
            <pc:sldMk cId="3732871905" sldId="340"/>
            <ac:spMk id="5" creationId="{5A72A288-B656-3EC7-DDC6-E13644763840}"/>
          </ac:spMkLst>
        </pc:spChg>
      </pc:sldChg>
      <pc:sldChg chg="modSp add mod ord setBg">
        <pc:chgData name="Chase, Brian E (EHS)" userId="1585d8de-3819-4e1f-a991-7bda77ac3726" providerId="ADAL" clId="{70959A4B-BA6F-4771-86D4-70A292F844B1}" dt="2025-12-05T14:38:20.585" v="339"/>
        <pc:sldMkLst>
          <pc:docMk/>
          <pc:sldMk cId="269377862" sldId="351"/>
        </pc:sldMkLst>
        <pc:spChg chg="mod">
          <ac:chgData name="Chase, Brian E (EHS)" userId="1585d8de-3819-4e1f-a991-7bda77ac3726" providerId="ADAL" clId="{70959A4B-BA6F-4771-86D4-70A292F844B1}" dt="2025-12-05T14:32:47.737" v="34" actId="20577"/>
          <ac:spMkLst>
            <pc:docMk/>
            <pc:sldMk cId="269377862" sldId="351"/>
            <ac:spMk id="5" creationId="{6230B938-A332-3362-E291-482013D2A44E}"/>
          </ac:spMkLst>
        </pc:spChg>
      </pc:sldChg>
      <pc:sldChg chg="modSp add mod setBg">
        <pc:chgData name="Chase, Brian E (EHS)" userId="1585d8de-3819-4e1f-a991-7bda77ac3726" providerId="ADAL" clId="{70959A4B-BA6F-4771-86D4-70A292F844B1}" dt="2025-12-05T14:33:20.775" v="46"/>
        <pc:sldMkLst>
          <pc:docMk/>
          <pc:sldMk cId="2743142347" sldId="352"/>
        </pc:sldMkLst>
        <pc:spChg chg="mod">
          <ac:chgData name="Chase, Brian E (EHS)" userId="1585d8de-3819-4e1f-a991-7bda77ac3726" providerId="ADAL" clId="{70959A4B-BA6F-4771-86D4-70A292F844B1}" dt="2025-12-05T14:33:13.398" v="45" actId="20577"/>
          <ac:spMkLst>
            <pc:docMk/>
            <pc:sldMk cId="2743142347" sldId="352"/>
            <ac:spMk id="5" creationId="{E2A7C2A3-1D2B-E061-79C2-39B7328E1D9A}"/>
          </ac:spMkLst>
        </pc:spChg>
      </pc:sldChg>
      <pc:sldChg chg="modSp add mod setBg">
        <pc:chgData name="Chase, Brian E (EHS)" userId="1585d8de-3819-4e1f-a991-7bda77ac3726" providerId="ADAL" clId="{70959A4B-BA6F-4771-86D4-70A292F844B1}" dt="2025-12-05T14:34:08.846" v="94"/>
        <pc:sldMkLst>
          <pc:docMk/>
          <pc:sldMk cId="2651917096" sldId="353"/>
        </pc:sldMkLst>
        <pc:spChg chg="mod">
          <ac:chgData name="Chase, Brian E (EHS)" userId="1585d8de-3819-4e1f-a991-7bda77ac3726" providerId="ADAL" clId="{70959A4B-BA6F-4771-86D4-70A292F844B1}" dt="2025-12-05T14:34:03.760" v="93" actId="6549"/>
          <ac:spMkLst>
            <pc:docMk/>
            <pc:sldMk cId="2651917096" sldId="353"/>
            <ac:spMk id="5" creationId="{09A98539-2148-460F-8C35-5347AA2BC9FD}"/>
          </ac:spMkLst>
        </pc:spChg>
      </pc:sldChg>
      <pc:sldChg chg="modSp add mod setBg">
        <pc:chgData name="Chase, Brian E (EHS)" userId="1585d8de-3819-4e1f-a991-7bda77ac3726" providerId="ADAL" clId="{70959A4B-BA6F-4771-86D4-70A292F844B1}" dt="2025-12-05T14:34:22.310" v="103" actId="20577"/>
        <pc:sldMkLst>
          <pc:docMk/>
          <pc:sldMk cId="3084783676" sldId="354"/>
        </pc:sldMkLst>
        <pc:spChg chg="mod">
          <ac:chgData name="Chase, Brian E (EHS)" userId="1585d8de-3819-4e1f-a991-7bda77ac3726" providerId="ADAL" clId="{70959A4B-BA6F-4771-86D4-70A292F844B1}" dt="2025-12-05T14:34:22.310" v="103" actId="20577"/>
          <ac:spMkLst>
            <pc:docMk/>
            <pc:sldMk cId="3084783676" sldId="354"/>
            <ac:spMk id="5" creationId="{ACABCBCA-E891-AE17-520D-FAC494711357}"/>
          </ac:spMkLst>
        </pc:spChg>
      </pc:sldChg>
      <pc:sldChg chg="modSp add mod setBg">
        <pc:chgData name="Chase, Brian E (EHS)" userId="1585d8de-3819-4e1f-a991-7bda77ac3726" providerId="ADAL" clId="{70959A4B-BA6F-4771-86D4-70A292F844B1}" dt="2025-12-05T14:34:53.997" v="115"/>
        <pc:sldMkLst>
          <pc:docMk/>
          <pc:sldMk cId="4076222295" sldId="355"/>
        </pc:sldMkLst>
        <pc:spChg chg="mod">
          <ac:chgData name="Chase, Brian E (EHS)" userId="1585d8de-3819-4e1f-a991-7bda77ac3726" providerId="ADAL" clId="{70959A4B-BA6F-4771-86D4-70A292F844B1}" dt="2025-12-05T14:34:50.421" v="114" actId="20577"/>
          <ac:spMkLst>
            <pc:docMk/>
            <pc:sldMk cId="4076222295" sldId="355"/>
            <ac:spMk id="5" creationId="{1FA3FEC2-5968-C6CE-75F5-4D1B7EC2EC1E}"/>
          </ac:spMkLst>
        </pc:spChg>
      </pc:sldChg>
      <pc:sldChg chg="addSp delSp modSp add mod">
        <pc:chgData name="Chase, Brian E (EHS)" userId="1585d8de-3819-4e1f-a991-7bda77ac3726" providerId="ADAL" clId="{70959A4B-BA6F-4771-86D4-70A292F844B1}" dt="2025-12-05T14:37:21.223" v="334" actId="20577"/>
        <pc:sldMkLst>
          <pc:docMk/>
          <pc:sldMk cId="2229964323" sldId="356"/>
        </pc:sldMkLst>
        <pc:spChg chg="mod">
          <ac:chgData name="Chase, Brian E (EHS)" userId="1585d8de-3819-4e1f-a991-7bda77ac3726" providerId="ADAL" clId="{70959A4B-BA6F-4771-86D4-70A292F844B1}" dt="2025-12-05T14:35:58.396" v="140" actId="20577"/>
          <ac:spMkLst>
            <pc:docMk/>
            <pc:sldMk cId="2229964323" sldId="356"/>
            <ac:spMk id="2" creationId="{920E4B53-87EE-40A1-90FE-CE1D99F4F337}"/>
          </ac:spMkLst>
        </pc:spChg>
        <pc:spChg chg="add del mod">
          <ac:chgData name="Chase, Brian E (EHS)" userId="1585d8de-3819-4e1f-a991-7bda77ac3726" providerId="ADAL" clId="{70959A4B-BA6F-4771-86D4-70A292F844B1}" dt="2025-12-05T14:37:21.223" v="334" actId="20577"/>
          <ac:spMkLst>
            <pc:docMk/>
            <pc:sldMk cId="2229964323" sldId="356"/>
            <ac:spMk id="3" creationId="{81A406EC-26D3-9755-6FDF-1027C2A919B4}"/>
          </ac:spMkLst>
        </pc:spChg>
      </pc:sldChg>
      <pc:sldChg chg="modSp add mod setBg">
        <pc:chgData name="Chase, Brian E (EHS)" userId="1585d8de-3819-4e1f-a991-7bda77ac3726" providerId="ADAL" clId="{70959A4B-BA6F-4771-86D4-70A292F844B1}" dt="2025-12-05T14:43:08.511" v="417" actId="20577"/>
        <pc:sldMkLst>
          <pc:docMk/>
          <pc:sldMk cId="1515861463" sldId="357"/>
        </pc:sldMkLst>
        <pc:spChg chg="mod">
          <ac:chgData name="Chase, Brian E (EHS)" userId="1585d8de-3819-4e1f-a991-7bda77ac3726" providerId="ADAL" clId="{70959A4B-BA6F-4771-86D4-70A292F844B1}" dt="2025-12-05T14:43:08.511" v="417" actId="20577"/>
          <ac:spMkLst>
            <pc:docMk/>
            <pc:sldMk cId="1515861463" sldId="357"/>
            <ac:spMk id="5" creationId="{5AB3503C-FF79-5402-4D82-AA27EA9317C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2090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D0E11B-3CBF-2BB5-0C85-587645EFA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2B3AFF-D602-216E-065B-2A823D427B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857329-38A9-0E61-38D7-C184C94D6F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108CC4-AE33-7FFC-0E7A-1910AD1FBA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439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12/10/2025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79716"/>
            <a:ext cx="9144000" cy="3796096"/>
          </a:xfrm>
        </p:spPr>
        <p:txBody>
          <a:bodyPr>
            <a:normAutofit fontScale="90000"/>
          </a:bodyPr>
          <a:lstStyle/>
          <a:p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DAEGB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Assistive Technology and Accommodations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Working 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63518"/>
            <a:ext cx="9144000" cy="684884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December 10, 2025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FD3F11-A017-FD60-1D05-584DDBAC7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9896D-529F-0AF4-1C40-0A60AB70E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Group Goals – Goal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9AD44-9752-1007-FA17-C63EAB43F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Goal #3 -  </a:t>
            </a:r>
            <a:r>
              <a:rPr lang="en-US" dirty="0"/>
              <a:t>Review</a:t>
            </a:r>
            <a:r>
              <a:rPr lang="en-US" b="1" dirty="0"/>
              <a:t> </a:t>
            </a:r>
            <a:r>
              <a:rPr lang="en-US" dirty="0"/>
              <a:t>accommodation options and choices, identifying enterprise-wide solutions and alignment to user requested tools and supports.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Outcome -  </a:t>
            </a:r>
            <a:r>
              <a:rPr lang="en-US" dirty="0"/>
              <a:t>Refine our selection models to ensure we effectively adopt new tools that are nascent in the industry or are AI based as advanced by our end users seeking accommodations.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79152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19C8C5-E5F1-1B86-37B2-A31B71F2F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A6762A0-1E50-17A7-8D63-2F61BBD6D5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MOD Presentation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28154CD-761E-DF1F-E18F-03726364AB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978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F8CD43-6DF9-8FEA-943E-73BC14C1A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9A98539-2148-460F-8C35-5347AA2BC9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Working Group Next Steps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CA6285EA-E356-23F6-AA4C-38B2FDA078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917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CF43AD-0968-BEB2-19F1-E9D842B4A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E4B53-87EE-40A1-90FE-CE1D99F4F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406EC-26D3-9755-6FDF-1027C2A91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b="1" dirty="0"/>
              <a:t>Review the MOD presentation.</a:t>
            </a:r>
          </a:p>
          <a:p>
            <a:pPr marL="514350" indent="-514350">
              <a:buAutoNum type="arabicPeriod"/>
            </a:pPr>
            <a:r>
              <a:rPr lang="en-US" b="1" dirty="0"/>
              <a:t>Provide comment on the presentation at our next meeting.</a:t>
            </a:r>
          </a:p>
          <a:p>
            <a:pPr marL="514350" indent="-514350">
              <a:buAutoNum type="arabicPeriod"/>
            </a:pPr>
            <a:r>
              <a:rPr lang="en-US" b="1" dirty="0"/>
              <a:t>Begin work on a customer research survey.</a:t>
            </a:r>
          </a:p>
        </p:txBody>
      </p:sp>
    </p:spTree>
    <p:extLst>
      <p:ext uri="{BB962C8B-B14F-4D97-AF65-F5344CB8AC3E}">
        <p14:creationId xmlns:p14="http://schemas.microsoft.com/office/powerpoint/2010/main" val="2229964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872658-6CFA-0759-8E8F-B4D63F13B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CABCBCA-E891-AE17-520D-FAC4947113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Working Group Remarks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E7B70A73-C605-6B45-150C-60F23A88EC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7836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EFA34A-4665-822B-90F0-25DB4DFCA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FA3FEC2-5968-C6CE-75F5-4D1B7EC2EC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2928B14-141E-1033-ADEE-F8C5D2F402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2222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1CBB8-6783-3D3A-8FBF-39106B8B5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Time permitting, members of the public are welcomed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K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S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You may also send a comment in the chat (include your name) and the comment will be read out loud on your behalf.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62019B-F503-047C-DD08-FD1D6AACC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AB3503C-FF79-5402-4D82-AA27EA9317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Thank You and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 Happy Holidays!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810AE57-6F0F-C01C-C331-A72B3719EF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86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05589D-6BC4-1ADC-5941-8DE20AF34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230B938-A332-3362-E291-482013D2A4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Meeting Agenda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44096762-BEBB-E0A5-DC09-57FBADC586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77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Working Group Objective and Goals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Massachusetts Office on Disability Presentation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Next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Remarks</a:t>
            </a:r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E2A8CD-7CF5-3E99-CE17-5A83B14CA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2A7C2A3-1D2B-E061-79C2-39B7328E1D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Roll Call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16E8C464-BB92-AC98-D493-B8BD71D233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142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945" y="1825625"/>
            <a:ext cx="11226188" cy="4351338"/>
          </a:xfrm>
        </p:spPr>
        <p:txBody>
          <a:bodyPr>
            <a:normAutofit fontScale="92500"/>
          </a:bodyPr>
          <a:lstStyle/>
          <a:p>
            <a:pPr marL="609600" indent="-457200"/>
            <a:r>
              <a:rPr lang="en-US" b="1" dirty="0"/>
              <a:t>Jason Snyder,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/>
            <a:r>
              <a:rPr lang="en-US" b="1" dirty="0"/>
              <a:t>Ashley Bloom, </a:t>
            </a:r>
            <a:r>
              <a:rPr lang="en-US" dirty="0"/>
              <a:t>CIAO, Executive Office of Technology Services and Security</a:t>
            </a:r>
          </a:p>
          <a:p>
            <a:pPr marL="609600" indent="-457200"/>
            <a:r>
              <a:rPr lang="en-US" b="1" dirty="0"/>
              <a:t>Brian Chase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Secretariat IT Accessibility Officer, Executive Office of Health and Human Services</a:t>
            </a:r>
          </a:p>
          <a:p>
            <a:pPr marL="609600" indent="-457200"/>
            <a:r>
              <a:rPr lang="en-US" b="1" dirty="0"/>
              <a:t>Allan </a:t>
            </a:r>
            <a:r>
              <a:rPr lang="en-US" b="1" dirty="0" err="1"/>
              <a:t>Motenko</a:t>
            </a:r>
            <a:r>
              <a:rPr lang="en-US" b="1" dirty="0"/>
              <a:t>,  </a:t>
            </a:r>
            <a:r>
              <a:rPr lang="en-US" dirty="0"/>
              <a:t>Executive Director, Massachusetts Office on Disability</a:t>
            </a:r>
          </a:p>
          <a:p>
            <a:pPr marL="609600" indent="-457200"/>
            <a:r>
              <a:rPr lang="en-US" b="1" dirty="0"/>
              <a:t>David Bedard,  </a:t>
            </a:r>
            <a:r>
              <a:rPr lang="en-US" dirty="0"/>
              <a:t>Secretariat CIO, Department of Transportation</a:t>
            </a:r>
          </a:p>
          <a:p>
            <a:pPr marL="609600" indent="-457200"/>
            <a:r>
              <a:rPr lang="en-US" b="1" dirty="0"/>
              <a:t>John Oliviera, </a:t>
            </a:r>
            <a:r>
              <a:rPr lang="en-US" dirty="0"/>
              <a:t>Commissioner, Massachusetts Commission for the Blind.</a:t>
            </a:r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FFCD35-5B41-0B7D-9F72-09A726D8D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A72A288-B656-3EC7-DDC6-E136447638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Working Group Objective And Goals Recap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EDDC41E1-DE71-5844-B28F-FF32069A17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871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CAAB8-B132-3A81-DBAE-46A824800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Objective Working Group: Assistive Technology and Accommodations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CE3B7-3719-182B-AB68-E73D8C9E8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primary objective for this group is to provide recommendations to enhance our accommodations process and supports for employees and end users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Group members:</a:t>
            </a:r>
          </a:p>
          <a:p>
            <a:pPr marL="0" indent="0">
              <a:buNone/>
            </a:pPr>
            <a:r>
              <a:rPr lang="en-US" dirty="0"/>
              <a:t>Co-leads Brian Chase and Allan </a:t>
            </a:r>
            <a:r>
              <a:rPr lang="en-US" dirty="0" err="1"/>
              <a:t>Motenko</a:t>
            </a:r>
            <a:r>
              <a:rPr lang="en-US" dirty="0"/>
              <a:t>/Rob Dias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89717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0B2A4F-5465-67D5-89F1-E6F150A27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73B7D-4AA0-72F1-4491-8BB5CFCCB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Group Goals – Goal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A0652-8021-5BED-C5C2-3D8A91344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Goal #1 -</a:t>
            </a:r>
            <a:r>
              <a:rPr lang="en-US" dirty="0"/>
              <a:t> Review the accommodations process across the enterprise for internal employees specific to their day-to-day access and support for work activities, equipment and technology needs.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Outcome - </a:t>
            </a:r>
            <a:r>
              <a:rPr lang="en-US" dirty="0"/>
              <a:t>Capture and define an ideal process,  reflecting where we are now, identifying what may be missing, and recommending changes and improvements.</a:t>
            </a:r>
          </a:p>
        </p:txBody>
      </p:sp>
    </p:spTree>
    <p:extLst>
      <p:ext uri="{BB962C8B-B14F-4D97-AF65-F5344CB8AC3E}">
        <p14:creationId xmlns:p14="http://schemas.microsoft.com/office/powerpoint/2010/main" val="2621443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B6C59-2F1B-DADE-40FA-B752C0ABF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358DF-3F3A-706F-1324-C887CE86F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Group Goals – Goal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B682E-7AFA-DAB1-08A7-19FB3291C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Goal #2 - </a:t>
            </a:r>
            <a:r>
              <a:rPr lang="en-US" dirty="0"/>
              <a:t>Review mitigation strategies, proposed alternative access plans and compensating controls for existing applications, relative to Title II compliance to support the compliance needs of the DAEGB and ADA Coordinators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Outcome -  </a:t>
            </a:r>
            <a:r>
              <a:rPr lang="en-US" dirty="0"/>
              <a:t>Refine our customer support models and approaches, identifying any gaps and recommending changes to improve employee and end-user support, to ensure a seamless experience for all.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8099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8695</TotalTime>
  <Words>496</Words>
  <Application>Microsoft Office PowerPoint</Application>
  <PresentationFormat>Widescreen</PresentationFormat>
  <Paragraphs>59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Noto Sans Light</vt:lpstr>
      <vt:lpstr>Aptos</vt:lpstr>
      <vt:lpstr>Aptos Display</vt:lpstr>
      <vt:lpstr>Arial</vt:lpstr>
      <vt:lpstr>Noto Sans</vt:lpstr>
      <vt:lpstr>Wingdings</vt:lpstr>
      <vt:lpstr>Office Theme</vt:lpstr>
      <vt:lpstr> DAEGB Assistive Technology and Accommodations  Working Group</vt:lpstr>
      <vt:lpstr>Meeting Agenda</vt:lpstr>
      <vt:lpstr>Meeting Agenda</vt:lpstr>
      <vt:lpstr>Roll Call</vt:lpstr>
      <vt:lpstr>Working Group Member Roll Call</vt:lpstr>
      <vt:lpstr>Working Group Objective And Goals Recap</vt:lpstr>
      <vt:lpstr>Objective Working Group: Assistive Technology and Accommodations</vt:lpstr>
      <vt:lpstr>Group Goals – Goal #1</vt:lpstr>
      <vt:lpstr>Group Goals – Goal #2</vt:lpstr>
      <vt:lpstr>Group Goals – Goal #3</vt:lpstr>
      <vt:lpstr>MOD Presentation</vt:lpstr>
      <vt:lpstr>Working Group Next Steps</vt:lpstr>
      <vt:lpstr>Next Steps</vt:lpstr>
      <vt:lpstr>Working Group Remarks</vt:lpstr>
      <vt:lpstr>Public Remarks</vt:lpstr>
      <vt:lpstr>Guidelines for Public Remarks</vt:lpstr>
      <vt:lpstr>Thank You and  Happy Holidays!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35</cp:revision>
  <dcterms:created xsi:type="dcterms:W3CDTF">2024-03-08T14:56:14Z</dcterms:created>
  <dcterms:modified xsi:type="dcterms:W3CDTF">2025-12-10T21:26:33Z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