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3"/>
  </p:sldMasterIdLst>
  <p:notesMasterIdLst>
    <p:notesMasterId r:id="rId24"/>
  </p:notesMasterIdLst>
  <p:sldIdLst>
    <p:sldId id="256" r:id="rId4"/>
    <p:sldId id="257" r:id="rId5"/>
    <p:sldId id="258" r:id="rId6"/>
    <p:sldId id="259" r:id="rId7"/>
    <p:sldId id="327" r:id="rId8"/>
    <p:sldId id="338" r:id="rId9"/>
    <p:sldId id="343" r:id="rId10"/>
    <p:sldId id="352" r:id="rId11"/>
    <p:sldId id="351" r:id="rId12"/>
    <p:sldId id="349" r:id="rId13"/>
    <p:sldId id="350" r:id="rId14"/>
    <p:sldId id="340" r:id="rId15"/>
    <p:sldId id="346" r:id="rId16"/>
    <p:sldId id="347" r:id="rId17"/>
    <p:sldId id="333" r:id="rId18"/>
    <p:sldId id="275" r:id="rId19"/>
    <p:sldId id="266" r:id="rId20"/>
    <p:sldId id="267" r:id="rId21"/>
    <p:sldId id="269" r:id="rId22"/>
    <p:sldId id="271" r:id="rId2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0299" autoAdjust="0"/>
    <p:restoredTop sz="92177" autoAdjust="0"/>
  </p:normalViewPr>
  <p:slideViewPr>
    <p:cSldViewPr snapToGrid="0">
      <p:cViewPr varScale="1">
        <p:scale>
          <a:sx n="37" d="100"/>
          <a:sy n="37" d="100"/>
        </p:scale>
        <p:origin x="78" y="120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viewProps" Target="viewProps.xml"/><Relationship Id="rId3" Type="http://schemas.openxmlformats.org/officeDocument/2006/relationships/slideMaster" Target="slideMasters/slideMaster1.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3.xml"/><Relationship Id="rId20" Type="http://schemas.openxmlformats.org/officeDocument/2006/relationships/slide" Target="slides/slide17.xml"/><Relationship Id="rId29"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notesMaster" Target="notesMasters/notesMaster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tableStyles" Target="tableStyles.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loom, Ashley (EOTSS)" userId="72d0e8ae-2e4f-4bb9-94cd-a4385f38aed0" providerId="ADAL" clId="{4134DF12-6A7D-4455-B2FC-866E5B71D9D5}"/>
    <pc:docChg chg="custSel addSld delSld modSld">
      <pc:chgData name="Bloom, Ashley (EOTSS)" userId="72d0e8ae-2e4f-4bb9-94cd-a4385f38aed0" providerId="ADAL" clId="{4134DF12-6A7D-4455-B2FC-866E5B71D9D5}" dt="2024-09-05T18:55:18.557" v="2428" actId="20577"/>
      <pc:docMkLst>
        <pc:docMk/>
      </pc:docMkLst>
      <pc:sldChg chg="modSp mod">
        <pc:chgData name="Bloom, Ashley (EOTSS)" userId="72d0e8ae-2e4f-4bb9-94cd-a4385f38aed0" providerId="ADAL" clId="{4134DF12-6A7D-4455-B2FC-866E5B71D9D5}" dt="2024-08-29T17:26:59.395" v="31" actId="20577"/>
        <pc:sldMkLst>
          <pc:docMk/>
          <pc:sldMk cId="4274120308" sldId="256"/>
        </pc:sldMkLst>
        <pc:spChg chg="mod">
          <ac:chgData name="Bloom, Ashley (EOTSS)" userId="72d0e8ae-2e4f-4bb9-94cd-a4385f38aed0" providerId="ADAL" clId="{4134DF12-6A7D-4455-B2FC-866E5B71D9D5}" dt="2024-08-29T17:26:59.395" v="31" actId="20577"/>
          <ac:spMkLst>
            <pc:docMk/>
            <pc:sldMk cId="4274120308" sldId="256"/>
            <ac:spMk id="3" creationId="{73DF786E-4EF4-B345-0F01-3F2D068BD41E}"/>
          </ac:spMkLst>
        </pc:spChg>
      </pc:sldChg>
      <pc:sldChg chg="modSp mod">
        <pc:chgData name="Bloom, Ashley (EOTSS)" userId="72d0e8ae-2e4f-4bb9-94cd-a4385f38aed0" providerId="ADAL" clId="{4134DF12-6A7D-4455-B2FC-866E5B71D9D5}" dt="2024-08-29T19:38:00.382" v="1196" actId="20577"/>
        <pc:sldMkLst>
          <pc:docMk/>
          <pc:sldMk cId="907641570" sldId="257"/>
        </pc:sldMkLst>
        <pc:spChg chg="mod">
          <ac:chgData name="Bloom, Ashley (EOTSS)" userId="72d0e8ae-2e4f-4bb9-94cd-a4385f38aed0" providerId="ADAL" clId="{4134DF12-6A7D-4455-B2FC-866E5B71D9D5}" dt="2024-08-29T19:38:00.382" v="1196" actId="20577"/>
          <ac:spMkLst>
            <pc:docMk/>
            <pc:sldMk cId="907641570" sldId="257"/>
            <ac:spMk id="3" creationId="{044C0BF8-ACE0-1642-E7A4-63B54E626902}"/>
          </ac:spMkLst>
        </pc:spChg>
      </pc:sldChg>
      <pc:sldChg chg="modSp mod">
        <pc:chgData name="Bloom, Ashley (EOTSS)" userId="72d0e8ae-2e4f-4bb9-94cd-a4385f38aed0" providerId="ADAL" clId="{4134DF12-6A7D-4455-B2FC-866E5B71D9D5}" dt="2024-09-05T18:55:18.557" v="2428" actId="20577"/>
        <pc:sldMkLst>
          <pc:docMk/>
          <pc:sldMk cId="2890622037" sldId="275"/>
        </pc:sldMkLst>
        <pc:spChg chg="mod">
          <ac:chgData name="Bloom, Ashley (EOTSS)" userId="72d0e8ae-2e4f-4bb9-94cd-a4385f38aed0" providerId="ADAL" clId="{4134DF12-6A7D-4455-B2FC-866E5B71D9D5}" dt="2024-09-05T18:55:18.557" v="2428" actId="20577"/>
          <ac:spMkLst>
            <pc:docMk/>
            <pc:sldMk cId="2890622037" sldId="275"/>
            <ac:spMk id="3" creationId="{4DBBF46A-1C58-3DFA-BEE3-38876A216B60}"/>
          </ac:spMkLst>
        </pc:spChg>
      </pc:sldChg>
      <pc:sldChg chg="addSp delSp modSp new mod setBg modClrScheme chgLayout">
        <pc:chgData name="Bloom, Ashley (EOTSS)" userId="72d0e8ae-2e4f-4bb9-94cd-a4385f38aed0" providerId="ADAL" clId="{4134DF12-6A7D-4455-B2FC-866E5B71D9D5}" dt="2024-08-29T17:40:20.543" v="678"/>
        <pc:sldMkLst>
          <pc:docMk/>
          <pc:sldMk cId="1451364275" sldId="339"/>
        </pc:sldMkLst>
        <pc:spChg chg="del mod ord">
          <ac:chgData name="Bloom, Ashley (EOTSS)" userId="72d0e8ae-2e4f-4bb9-94cd-a4385f38aed0" providerId="ADAL" clId="{4134DF12-6A7D-4455-B2FC-866E5B71D9D5}" dt="2024-08-29T17:29:12.816" v="150" actId="700"/>
          <ac:spMkLst>
            <pc:docMk/>
            <pc:sldMk cId="1451364275" sldId="339"/>
            <ac:spMk id="2" creationId="{1B2C7C87-9F81-DB68-4AE1-BE12C57CACF2}"/>
          </ac:spMkLst>
        </pc:spChg>
        <pc:spChg chg="del mod ord">
          <ac:chgData name="Bloom, Ashley (EOTSS)" userId="72d0e8ae-2e4f-4bb9-94cd-a4385f38aed0" providerId="ADAL" clId="{4134DF12-6A7D-4455-B2FC-866E5B71D9D5}" dt="2024-08-29T17:29:12.816" v="150" actId="700"/>
          <ac:spMkLst>
            <pc:docMk/>
            <pc:sldMk cId="1451364275" sldId="339"/>
            <ac:spMk id="3" creationId="{713143E7-EFDA-C1D6-C680-3F18EBEA248B}"/>
          </ac:spMkLst>
        </pc:spChg>
        <pc:spChg chg="add mod ord">
          <ac:chgData name="Bloom, Ashley (EOTSS)" userId="72d0e8ae-2e4f-4bb9-94cd-a4385f38aed0" providerId="ADAL" clId="{4134DF12-6A7D-4455-B2FC-866E5B71D9D5}" dt="2024-08-29T17:30:45.064" v="196" actId="947"/>
          <ac:spMkLst>
            <pc:docMk/>
            <pc:sldMk cId="1451364275" sldId="339"/>
            <ac:spMk id="4" creationId="{D62AA073-EEE5-17C7-9C76-5ED45613061E}"/>
          </ac:spMkLst>
        </pc:spChg>
        <pc:spChg chg="add mod ord">
          <ac:chgData name="Bloom, Ashley (EOTSS)" userId="72d0e8ae-2e4f-4bb9-94cd-a4385f38aed0" providerId="ADAL" clId="{4134DF12-6A7D-4455-B2FC-866E5B71D9D5}" dt="2024-08-29T17:29:12.816" v="150" actId="700"/>
          <ac:spMkLst>
            <pc:docMk/>
            <pc:sldMk cId="1451364275" sldId="339"/>
            <ac:spMk id="5" creationId="{1A882438-0202-AD37-2403-E958878C21A8}"/>
          </ac:spMkLst>
        </pc:spChg>
      </pc:sldChg>
      <pc:sldChg chg="modSp new mod">
        <pc:chgData name="Bloom, Ashley (EOTSS)" userId="72d0e8ae-2e4f-4bb9-94cd-a4385f38aed0" providerId="ADAL" clId="{4134DF12-6A7D-4455-B2FC-866E5B71D9D5}" dt="2024-08-29T17:35:52.608" v="617" actId="12"/>
        <pc:sldMkLst>
          <pc:docMk/>
          <pc:sldMk cId="2636467834" sldId="340"/>
        </pc:sldMkLst>
        <pc:spChg chg="mod">
          <ac:chgData name="Bloom, Ashley (EOTSS)" userId="72d0e8ae-2e4f-4bb9-94cd-a4385f38aed0" providerId="ADAL" clId="{4134DF12-6A7D-4455-B2FC-866E5B71D9D5}" dt="2024-08-29T17:31:13.580" v="230" actId="122"/>
          <ac:spMkLst>
            <pc:docMk/>
            <pc:sldMk cId="2636467834" sldId="340"/>
            <ac:spMk id="2" creationId="{3D08B2C1-63E7-C30C-0043-F1C67DBD9AFB}"/>
          </ac:spMkLst>
        </pc:spChg>
        <pc:spChg chg="mod">
          <ac:chgData name="Bloom, Ashley (EOTSS)" userId="72d0e8ae-2e4f-4bb9-94cd-a4385f38aed0" providerId="ADAL" clId="{4134DF12-6A7D-4455-B2FC-866E5B71D9D5}" dt="2024-08-29T17:35:52.608" v="617" actId="12"/>
          <ac:spMkLst>
            <pc:docMk/>
            <pc:sldMk cId="2636467834" sldId="340"/>
            <ac:spMk id="3" creationId="{8B8D2E79-13C1-9E06-D93C-A05EEC0EFA89}"/>
          </ac:spMkLst>
        </pc:spChg>
      </pc:sldChg>
      <pc:sldChg chg="addSp delSp modSp new mod setBg modClrScheme chgLayout">
        <pc:chgData name="Bloom, Ashley (EOTSS)" userId="72d0e8ae-2e4f-4bb9-94cd-a4385f38aed0" providerId="ADAL" clId="{4134DF12-6A7D-4455-B2FC-866E5B71D9D5}" dt="2024-08-29T17:40:49.042" v="679"/>
        <pc:sldMkLst>
          <pc:docMk/>
          <pc:sldMk cId="875351053" sldId="341"/>
        </pc:sldMkLst>
        <pc:spChg chg="del mod ord">
          <ac:chgData name="Bloom, Ashley (EOTSS)" userId="72d0e8ae-2e4f-4bb9-94cd-a4385f38aed0" providerId="ADAL" clId="{4134DF12-6A7D-4455-B2FC-866E5B71D9D5}" dt="2024-08-29T17:38:25.116" v="647" actId="700"/>
          <ac:spMkLst>
            <pc:docMk/>
            <pc:sldMk cId="875351053" sldId="341"/>
            <ac:spMk id="2" creationId="{AF5758A3-D179-A5EA-C065-D5D15F79FD6B}"/>
          </ac:spMkLst>
        </pc:spChg>
        <pc:spChg chg="mod ord">
          <ac:chgData name="Bloom, Ashley (EOTSS)" userId="72d0e8ae-2e4f-4bb9-94cd-a4385f38aed0" providerId="ADAL" clId="{4134DF12-6A7D-4455-B2FC-866E5B71D9D5}" dt="2024-08-29T17:38:25.116" v="647" actId="700"/>
          <ac:spMkLst>
            <pc:docMk/>
            <pc:sldMk cId="875351053" sldId="341"/>
            <ac:spMk id="3" creationId="{819515FF-0DA9-BA2A-2BFF-F5060E931188}"/>
          </ac:spMkLst>
        </pc:spChg>
        <pc:spChg chg="add mod ord">
          <ac:chgData name="Bloom, Ashley (EOTSS)" userId="72d0e8ae-2e4f-4bb9-94cd-a4385f38aed0" providerId="ADAL" clId="{4134DF12-6A7D-4455-B2FC-866E5B71D9D5}" dt="2024-08-29T17:39:15.282" v="676" actId="947"/>
          <ac:spMkLst>
            <pc:docMk/>
            <pc:sldMk cId="875351053" sldId="341"/>
            <ac:spMk id="4" creationId="{536D487A-4CD6-681A-6EF4-35CFEDD189A2}"/>
          </ac:spMkLst>
        </pc:spChg>
      </pc:sldChg>
      <pc:sldChg chg="modSp new mod">
        <pc:chgData name="Bloom, Ashley (EOTSS)" userId="72d0e8ae-2e4f-4bb9-94cd-a4385f38aed0" providerId="ADAL" clId="{4134DF12-6A7D-4455-B2FC-866E5B71D9D5}" dt="2024-08-29T19:43:46.947" v="1667" actId="20577"/>
        <pc:sldMkLst>
          <pc:docMk/>
          <pc:sldMk cId="3010108517" sldId="342"/>
        </pc:sldMkLst>
        <pc:spChg chg="mod">
          <ac:chgData name="Bloom, Ashley (EOTSS)" userId="72d0e8ae-2e4f-4bb9-94cd-a4385f38aed0" providerId="ADAL" clId="{4134DF12-6A7D-4455-B2FC-866E5B71D9D5}" dt="2024-08-29T17:45:36.591" v="1028" actId="122"/>
          <ac:spMkLst>
            <pc:docMk/>
            <pc:sldMk cId="3010108517" sldId="342"/>
            <ac:spMk id="2" creationId="{BE546871-1E56-CC42-6F9A-311E80F242E5}"/>
          </ac:spMkLst>
        </pc:spChg>
        <pc:spChg chg="mod">
          <ac:chgData name="Bloom, Ashley (EOTSS)" userId="72d0e8ae-2e4f-4bb9-94cd-a4385f38aed0" providerId="ADAL" clId="{4134DF12-6A7D-4455-B2FC-866E5B71D9D5}" dt="2024-08-29T19:43:46.947" v="1667" actId="20577"/>
          <ac:spMkLst>
            <pc:docMk/>
            <pc:sldMk cId="3010108517" sldId="342"/>
            <ac:spMk id="3" creationId="{84808A42-024C-600A-AE68-1D81A08EB52E}"/>
          </ac:spMkLst>
        </pc:spChg>
      </pc:sldChg>
      <pc:sldChg chg="modSp new del mod">
        <pc:chgData name="Bloom, Ashley (EOTSS)" userId="72d0e8ae-2e4f-4bb9-94cd-a4385f38aed0" providerId="ADAL" clId="{4134DF12-6A7D-4455-B2FC-866E5B71D9D5}" dt="2024-08-29T17:45:13.671" v="1010" actId="2696"/>
        <pc:sldMkLst>
          <pc:docMk/>
          <pc:sldMk cId="4017964846" sldId="342"/>
        </pc:sldMkLst>
        <pc:spChg chg="mod">
          <ac:chgData name="Bloom, Ashley (EOTSS)" userId="72d0e8ae-2e4f-4bb9-94cd-a4385f38aed0" providerId="ADAL" clId="{4134DF12-6A7D-4455-B2FC-866E5B71D9D5}" dt="2024-08-29T17:44:14.593" v="1009" actId="122"/>
          <ac:spMkLst>
            <pc:docMk/>
            <pc:sldMk cId="4017964846" sldId="342"/>
            <ac:spMk id="3" creationId="{2FDA7EB0-C45A-73FE-6E31-D6EE5AE237CB}"/>
          </ac:spMkLst>
        </pc:spChg>
      </pc:sldChg>
      <pc:sldChg chg="modSp new mod">
        <pc:chgData name="Bloom, Ashley (EOTSS)" userId="72d0e8ae-2e4f-4bb9-94cd-a4385f38aed0" providerId="ADAL" clId="{4134DF12-6A7D-4455-B2FC-866E5B71D9D5}" dt="2024-08-29T19:51:14.588" v="2232" actId="20577"/>
        <pc:sldMkLst>
          <pc:docMk/>
          <pc:sldMk cId="1652699071" sldId="343"/>
        </pc:sldMkLst>
        <pc:spChg chg="mod">
          <ac:chgData name="Bloom, Ashley (EOTSS)" userId="72d0e8ae-2e4f-4bb9-94cd-a4385f38aed0" providerId="ADAL" clId="{4134DF12-6A7D-4455-B2FC-866E5B71D9D5}" dt="2024-08-29T19:50:45.189" v="2215" actId="20577"/>
          <ac:spMkLst>
            <pc:docMk/>
            <pc:sldMk cId="1652699071" sldId="343"/>
            <ac:spMk id="2" creationId="{49E2B765-92D4-C654-22CF-EDEE60804D3A}"/>
          </ac:spMkLst>
        </pc:spChg>
        <pc:spChg chg="mod">
          <ac:chgData name="Bloom, Ashley (EOTSS)" userId="72d0e8ae-2e4f-4bb9-94cd-a4385f38aed0" providerId="ADAL" clId="{4134DF12-6A7D-4455-B2FC-866E5B71D9D5}" dt="2024-08-29T19:51:14.588" v="2232" actId="20577"/>
          <ac:spMkLst>
            <pc:docMk/>
            <pc:sldMk cId="1652699071" sldId="343"/>
            <ac:spMk id="3" creationId="{F75A2BED-937E-27BA-64D6-97B573E9CA44}"/>
          </ac:spMkLst>
        </pc:spChg>
      </pc:sldChg>
    </pc:docChg>
  </pc:docChgLst>
  <pc:docChgLst>
    <pc:chgData name="Bloom, Ashley (EOTSS)" userId="72d0e8ae-2e4f-4bb9-94cd-a4385f38aed0" providerId="ADAL" clId="{6341E99F-FE11-443E-99D1-906ADAF04BEC}"/>
    <pc:docChg chg="custSel modSld">
      <pc:chgData name="Bloom, Ashley (EOTSS)" userId="72d0e8ae-2e4f-4bb9-94cd-a4385f38aed0" providerId="ADAL" clId="{6341E99F-FE11-443E-99D1-906ADAF04BEC}" dt="2024-07-19T14:59:48.548" v="425" actId="20577"/>
      <pc:docMkLst>
        <pc:docMk/>
      </pc:docMkLst>
      <pc:sldChg chg="modSp mod">
        <pc:chgData name="Bloom, Ashley (EOTSS)" userId="72d0e8ae-2e4f-4bb9-94cd-a4385f38aed0" providerId="ADAL" clId="{6341E99F-FE11-443E-99D1-906ADAF04BEC}" dt="2024-07-18T18:15:16.884" v="1" actId="20577"/>
        <pc:sldMkLst>
          <pc:docMk/>
          <pc:sldMk cId="4274120308" sldId="256"/>
        </pc:sldMkLst>
        <pc:spChg chg="mod">
          <ac:chgData name="Bloom, Ashley (EOTSS)" userId="72d0e8ae-2e4f-4bb9-94cd-a4385f38aed0" providerId="ADAL" clId="{6341E99F-FE11-443E-99D1-906ADAF04BEC}" dt="2024-07-18T18:15:16.884" v="1" actId="20577"/>
          <ac:spMkLst>
            <pc:docMk/>
            <pc:sldMk cId="4274120308" sldId="256"/>
            <ac:spMk id="2" creationId="{5688927A-E7A3-ED63-CCF9-F733A80C60E4}"/>
          </ac:spMkLst>
        </pc:spChg>
      </pc:sldChg>
      <pc:sldChg chg="modSp mod">
        <pc:chgData name="Bloom, Ashley (EOTSS)" userId="72d0e8ae-2e4f-4bb9-94cd-a4385f38aed0" providerId="ADAL" clId="{6341E99F-FE11-443E-99D1-906ADAF04BEC}" dt="2024-07-18T18:18:11.050" v="4" actId="20577"/>
        <pc:sldMkLst>
          <pc:docMk/>
          <pc:sldMk cId="3377139557" sldId="328"/>
        </pc:sldMkLst>
        <pc:spChg chg="mod">
          <ac:chgData name="Bloom, Ashley (EOTSS)" userId="72d0e8ae-2e4f-4bb9-94cd-a4385f38aed0" providerId="ADAL" clId="{6341E99F-FE11-443E-99D1-906ADAF04BEC}" dt="2024-07-18T18:18:11.050" v="4" actId="20577"/>
          <ac:spMkLst>
            <pc:docMk/>
            <pc:sldMk cId="3377139557" sldId="328"/>
            <ac:spMk id="3" creationId="{86789A9A-004D-B769-8591-EF871F7F365D}"/>
          </ac:spMkLst>
        </pc:spChg>
      </pc:sldChg>
      <pc:sldChg chg="modSp mod">
        <pc:chgData name="Bloom, Ashley (EOTSS)" userId="72d0e8ae-2e4f-4bb9-94cd-a4385f38aed0" providerId="ADAL" clId="{6341E99F-FE11-443E-99D1-906ADAF04BEC}" dt="2024-07-19T14:59:48.548" v="425" actId="20577"/>
        <pc:sldMkLst>
          <pc:docMk/>
          <pc:sldMk cId="2168029450" sldId="330"/>
        </pc:sldMkLst>
        <pc:spChg chg="mod">
          <ac:chgData name="Bloom, Ashley (EOTSS)" userId="72d0e8ae-2e4f-4bb9-94cd-a4385f38aed0" providerId="ADAL" clId="{6341E99F-FE11-443E-99D1-906ADAF04BEC}" dt="2024-07-19T14:59:48.548" v="425" actId="20577"/>
          <ac:spMkLst>
            <pc:docMk/>
            <pc:sldMk cId="2168029450" sldId="330"/>
            <ac:spMk id="3" creationId="{D34D7FE2-4446-AC83-3094-617F85DA032C}"/>
          </ac:spMkLst>
        </pc:spChg>
      </pc:sldChg>
      <pc:sldChg chg="modSp mod">
        <pc:chgData name="Bloom, Ashley (EOTSS)" userId="72d0e8ae-2e4f-4bb9-94cd-a4385f38aed0" providerId="ADAL" clId="{6341E99F-FE11-443E-99D1-906ADAF04BEC}" dt="2024-07-19T14:56:10.304" v="402" actId="20577"/>
        <pc:sldMkLst>
          <pc:docMk/>
          <pc:sldMk cId="2729007047" sldId="331"/>
        </pc:sldMkLst>
        <pc:spChg chg="mod">
          <ac:chgData name="Bloom, Ashley (EOTSS)" userId="72d0e8ae-2e4f-4bb9-94cd-a4385f38aed0" providerId="ADAL" clId="{6341E99F-FE11-443E-99D1-906ADAF04BEC}" dt="2024-07-19T14:56:10.304" v="402" actId="20577"/>
          <ac:spMkLst>
            <pc:docMk/>
            <pc:sldMk cId="2729007047" sldId="331"/>
            <ac:spMk id="3" creationId="{1AD71305-76BE-1773-4108-7FEE0C7B1892}"/>
          </ac:spMkLst>
        </pc:spChg>
      </pc:sldChg>
      <pc:sldChg chg="modSp mod">
        <pc:chgData name="Bloom, Ashley (EOTSS)" userId="72d0e8ae-2e4f-4bb9-94cd-a4385f38aed0" providerId="ADAL" clId="{6341E99F-FE11-443E-99D1-906ADAF04BEC}" dt="2024-07-19T13:30:37.259" v="292" actId="1035"/>
        <pc:sldMkLst>
          <pc:docMk/>
          <pc:sldMk cId="1017622597" sldId="334"/>
        </pc:sldMkLst>
        <pc:spChg chg="mod">
          <ac:chgData name="Bloom, Ashley (EOTSS)" userId="72d0e8ae-2e4f-4bb9-94cd-a4385f38aed0" providerId="ADAL" clId="{6341E99F-FE11-443E-99D1-906ADAF04BEC}" dt="2024-07-19T13:30:37.259" v="292" actId="1035"/>
          <ac:spMkLst>
            <pc:docMk/>
            <pc:sldMk cId="1017622597" sldId="334"/>
            <ac:spMk id="3" creationId="{D6C15BC3-19DB-C3F3-F10B-C1FCA7FD29CB}"/>
          </ac:spMkLst>
        </pc:spChg>
      </pc:sldChg>
    </pc:docChg>
  </pc:docChgLst>
  <pc:docChgLst>
    <pc:chgData name="Bloom, Ashley (EOTSS)" userId="72d0e8ae-2e4f-4bb9-94cd-a4385f38aed0" providerId="ADAL" clId="{22E14732-C1F2-4214-BF17-C33A70748E2C}"/>
    <pc:docChg chg="undo custSel addSld delSld modSld">
      <pc:chgData name="Bloom, Ashley (EOTSS)" userId="72d0e8ae-2e4f-4bb9-94cd-a4385f38aed0" providerId="ADAL" clId="{22E14732-C1F2-4214-BF17-C33A70748E2C}" dt="2024-08-06T17:12:12.384" v="2716" actId="20577"/>
      <pc:docMkLst>
        <pc:docMk/>
      </pc:docMkLst>
      <pc:sldChg chg="modSp mod">
        <pc:chgData name="Bloom, Ashley (EOTSS)" userId="72d0e8ae-2e4f-4bb9-94cd-a4385f38aed0" providerId="ADAL" clId="{22E14732-C1F2-4214-BF17-C33A70748E2C}" dt="2024-08-05T21:24:43.893" v="2224" actId="20577"/>
        <pc:sldMkLst>
          <pc:docMk/>
          <pc:sldMk cId="4274120308" sldId="256"/>
        </pc:sldMkLst>
        <pc:spChg chg="mod">
          <ac:chgData name="Bloom, Ashley (EOTSS)" userId="72d0e8ae-2e4f-4bb9-94cd-a4385f38aed0" providerId="ADAL" clId="{22E14732-C1F2-4214-BF17-C33A70748E2C}" dt="2024-08-05T12:59:06.253" v="44" actId="20577"/>
          <ac:spMkLst>
            <pc:docMk/>
            <pc:sldMk cId="4274120308" sldId="256"/>
            <ac:spMk id="2" creationId="{5688927A-E7A3-ED63-CCF9-F733A80C60E4}"/>
          </ac:spMkLst>
        </pc:spChg>
        <pc:spChg chg="mod">
          <ac:chgData name="Bloom, Ashley (EOTSS)" userId="72d0e8ae-2e4f-4bb9-94cd-a4385f38aed0" providerId="ADAL" clId="{22E14732-C1F2-4214-BF17-C33A70748E2C}" dt="2024-08-05T21:24:43.893" v="2224" actId="20577"/>
          <ac:spMkLst>
            <pc:docMk/>
            <pc:sldMk cId="4274120308" sldId="256"/>
            <ac:spMk id="3" creationId="{73DF786E-4EF4-B345-0F01-3F2D068BD41E}"/>
          </ac:spMkLst>
        </pc:spChg>
      </pc:sldChg>
      <pc:sldChg chg="modSp mod">
        <pc:chgData name="Bloom, Ashley (EOTSS)" userId="72d0e8ae-2e4f-4bb9-94cd-a4385f38aed0" providerId="ADAL" clId="{22E14732-C1F2-4214-BF17-C33A70748E2C}" dt="2024-08-05T13:02:46.754" v="200" actId="20577"/>
        <pc:sldMkLst>
          <pc:docMk/>
          <pc:sldMk cId="907641570" sldId="257"/>
        </pc:sldMkLst>
        <pc:spChg chg="mod">
          <ac:chgData name="Bloom, Ashley (EOTSS)" userId="72d0e8ae-2e4f-4bb9-94cd-a4385f38aed0" providerId="ADAL" clId="{22E14732-C1F2-4214-BF17-C33A70748E2C}" dt="2024-08-05T13:02:46.754" v="200" actId="20577"/>
          <ac:spMkLst>
            <pc:docMk/>
            <pc:sldMk cId="907641570" sldId="257"/>
            <ac:spMk id="3" creationId="{044C0BF8-ACE0-1642-E7A4-63B54E626902}"/>
          </ac:spMkLst>
        </pc:spChg>
      </pc:sldChg>
      <pc:sldChg chg="modSp mod">
        <pc:chgData name="Bloom, Ashley (EOTSS)" userId="72d0e8ae-2e4f-4bb9-94cd-a4385f38aed0" providerId="ADAL" clId="{22E14732-C1F2-4214-BF17-C33A70748E2C}" dt="2024-08-06T16:58:18.797" v="2343" actId="20577"/>
        <pc:sldMkLst>
          <pc:docMk/>
          <pc:sldMk cId="3646040335" sldId="259"/>
        </pc:sldMkLst>
        <pc:spChg chg="mod">
          <ac:chgData name="Bloom, Ashley (EOTSS)" userId="72d0e8ae-2e4f-4bb9-94cd-a4385f38aed0" providerId="ADAL" clId="{22E14732-C1F2-4214-BF17-C33A70748E2C}" dt="2024-08-05T13:21:23.748" v="218" actId="20577"/>
          <ac:spMkLst>
            <pc:docMk/>
            <pc:sldMk cId="3646040335" sldId="259"/>
            <ac:spMk id="2" creationId="{9F6013B6-22C5-C5C2-3703-5A033EC84952}"/>
          </ac:spMkLst>
        </pc:spChg>
        <pc:spChg chg="mod">
          <ac:chgData name="Bloom, Ashley (EOTSS)" userId="72d0e8ae-2e4f-4bb9-94cd-a4385f38aed0" providerId="ADAL" clId="{22E14732-C1F2-4214-BF17-C33A70748E2C}" dt="2024-08-06T16:58:18.797" v="2343" actId="20577"/>
          <ac:spMkLst>
            <pc:docMk/>
            <pc:sldMk cId="3646040335" sldId="259"/>
            <ac:spMk id="3" creationId="{81D5494F-5A5D-A52F-E47A-0CC0583B1BDA}"/>
          </ac:spMkLst>
        </pc:spChg>
      </pc:sldChg>
      <pc:sldChg chg="del">
        <pc:chgData name="Bloom, Ashley (EOTSS)" userId="72d0e8ae-2e4f-4bb9-94cd-a4385f38aed0" providerId="ADAL" clId="{22E14732-C1F2-4214-BF17-C33A70748E2C}" dt="2024-08-05T13:32:06.317" v="682" actId="2696"/>
        <pc:sldMkLst>
          <pc:docMk/>
          <pc:sldMk cId="2592970796" sldId="265"/>
        </pc:sldMkLst>
      </pc:sldChg>
      <pc:sldChg chg="modSp mod">
        <pc:chgData name="Bloom, Ashley (EOTSS)" userId="72d0e8ae-2e4f-4bb9-94cd-a4385f38aed0" providerId="ADAL" clId="{22E14732-C1F2-4214-BF17-C33A70748E2C}" dt="2024-08-05T13:32:30.501" v="701" actId="20577"/>
        <pc:sldMkLst>
          <pc:docMk/>
          <pc:sldMk cId="3153082572" sldId="266"/>
        </pc:sldMkLst>
        <pc:spChg chg="mod">
          <ac:chgData name="Bloom, Ashley (EOTSS)" userId="72d0e8ae-2e4f-4bb9-94cd-a4385f38aed0" providerId="ADAL" clId="{22E14732-C1F2-4214-BF17-C33A70748E2C}" dt="2024-08-05T13:32:30.501" v="701" actId="20577"/>
          <ac:spMkLst>
            <pc:docMk/>
            <pc:sldMk cId="3153082572" sldId="266"/>
            <ac:spMk id="4" creationId="{75A6813C-6E89-1EE2-AC63-6B853BC1137D}"/>
          </ac:spMkLst>
        </pc:spChg>
      </pc:sldChg>
      <pc:sldChg chg="del">
        <pc:chgData name="Bloom, Ashley (EOTSS)" userId="72d0e8ae-2e4f-4bb9-94cd-a4385f38aed0" providerId="ADAL" clId="{22E14732-C1F2-4214-BF17-C33A70748E2C}" dt="2024-08-05T13:32:13.896" v="683" actId="2696"/>
        <pc:sldMkLst>
          <pc:docMk/>
          <pc:sldMk cId="2033392093" sldId="268"/>
        </pc:sldMkLst>
      </pc:sldChg>
      <pc:sldChg chg="modSp mod">
        <pc:chgData name="Bloom, Ashley (EOTSS)" userId="72d0e8ae-2e4f-4bb9-94cd-a4385f38aed0" providerId="ADAL" clId="{22E14732-C1F2-4214-BF17-C33A70748E2C}" dt="2024-08-05T16:40:56.039" v="2033" actId="20577"/>
        <pc:sldMkLst>
          <pc:docMk/>
          <pc:sldMk cId="2890622037" sldId="275"/>
        </pc:sldMkLst>
        <pc:spChg chg="mod">
          <ac:chgData name="Bloom, Ashley (EOTSS)" userId="72d0e8ae-2e4f-4bb9-94cd-a4385f38aed0" providerId="ADAL" clId="{22E14732-C1F2-4214-BF17-C33A70748E2C}" dt="2024-08-05T16:31:40.255" v="1478" actId="122"/>
          <ac:spMkLst>
            <pc:docMk/>
            <pc:sldMk cId="2890622037" sldId="275"/>
            <ac:spMk id="2" creationId="{12EBC224-3E84-716D-8D23-88E192793268}"/>
          </ac:spMkLst>
        </pc:spChg>
        <pc:spChg chg="mod">
          <ac:chgData name="Bloom, Ashley (EOTSS)" userId="72d0e8ae-2e4f-4bb9-94cd-a4385f38aed0" providerId="ADAL" clId="{22E14732-C1F2-4214-BF17-C33A70748E2C}" dt="2024-08-05T16:40:56.039" v="2033" actId="20577"/>
          <ac:spMkLst>
            <pc:docMk/>
            <pc:sldMk cId="2890622037" sldId="275"/>
            <ac:spMk id="3" creationId="{4DBBF46A-1C58-3DFA-BEE3-38876A216B60}"/>
          </ac:spMkLst>
        </pc:spChg>
      </pc:sldChg>
      <pc:sldChg chg="del">
        <pc:chgData name="Bloom, Ashley (EOTSS)" userId="72d0e8ae-2e4f-4bb9-94cd-a4385f38aed0" providerId="ADAL" clId="{22E14732-C1F2-4214-BF17-C33A70748E2C}" dt="2024-08-05T13:21:59.871" v="219" actId="2696"/>
        <pc:sldMkLst>
          <pc:docMk/>
          <pc:sldMk cId="587953114" sldId="307"/>
        </pc:sldMkLst>
      </pc:sldChg>
      <pc:sldChg chg="modSp mod">
        <pc:chgData name="Bloom, Ashley (EOTSS)" userId="72d0e8ae-2e4f-4bb9-94cd-a4385f38aed0" providerId="ADAL" clId="{22E14732-C1F2-4214-BF17-C33A70748E2C}" dt="2024-08-05T13:26:43.245" v="568" actId="20577"/>
        <pc:sldMkLst>
          <pc:docMk/>
          <pc:sldMk cId="2354202818" sldId="311"/>
        </pc:sldMkLst>
        <pc:spChg chg="mod">
          <ac:chgData name="Bloom, Ashley (EOTSS)" userId="72d0e8ae-2e4f-4bb9-94cd-a4385f38aed0" providerId="ADAL" clId="{22E14732-C1F2-4214-BF17-C33A70748E2C}" dt="2024-08-05T13:26:43.245" v="568" actId="20577"/>
          <ac:spMkLst>
            <pc:docMk/>
            <pc:sldMk cId="2354202818" sldId="311"/>
            <ac:spMk id="4" creationId="{FD10731A-A3C1-9E72-06BF-8198567D139F}"/>
          </ac:spMkLst>
        </pc:spChg>
      </pc:sldChg>
      <pc:sldChg chg="del">
        <pc:chgData name="Bloom, Ashley (EOTSS)" userId="72d0e8ae-2e4f-4bb9-94cd-a4385f38aed0" providerId="ADAL" clId="{22E14732-C1F2-4214-BF17-C33A70748E2C}" dt="2024-08-05T13:31:35.929" v="681" actId="2696"/>
        <pc:sldMkLst>
          <pc:docMk/>
          <pc:sldMk cId="1100024755" sldId="314"/>
        </pc:sldMkLst>
      </pc:sldChg>
      <pc:sldChg chg="del">
        <pc:chgData name="Bloom, Ashley (EOTSS)" userId="72d0e8ae-2e4f-4bb9-94cd-a4385f38aed0" providerId="ADAL" clId="{22E14732-C1F2-4214-BF17-C33A70748E2C}" dt="2024-08-05T13:22:09.826" v="220" actId="2696"/>
        <pc:sldMkLst>
          <pc:docMk/>
          <pc:sldMk cId="2249525821" sldId="316"/>
        </pc:sldMkLst>
      </pc:sldChg>
      <pc:sldChg chg="del">
        <pc:chgData name="Bloom, Ashley (EOTSS)" userId="72d0e8ae-2e4f-4bb9-94cd-a4385f38aed0" providerId="ADAL" clId="{22E14732-C1F2-4214-BF17-C33A70748E2C}" dt="2024-08-05T13:22:20.011" v="221" actId="2696"/>
        <pc:sldMkLst>
          <pc:docMk/>
          <pc:sldMk cId="1257757619" sldId="317"/>
        </pc:sldMkLst>
      </pc:sldChg>
      <pc:sldChg chg="modSp mod">
        <pc:chgData name="Bloom, Ashley (EOTSS)" userId="72d0e8ae-2e4f-4bb9-94cd-a4385f38aed0" providerId="ADAL" clId="{22E14732-C1F2-4214-BF17-C33A70748E2C}" dt="2024-08-05T13:22:53.939" v="251" actId="20577"/>
        <pc:sldMkLst>
          <pc:docMk/>
          <pc:sldMk cId="2694205135" sldId="318"/>
        </pc:sldMkLst>
        <pc:spChg chg="mod">
          <ac:chgData name="Bloom, Ashley (EOTSS)" userId="72d0e8ae-2e4f-4bb9-94cd-a4385f38aed0" providerId="ADAL" clId="{22E14732-C1F2-4214-BF17-C33A70748E2C}" dt="2024-08-05T13:22:53.939" v="251" actId="20577"/>
          <ac:spMkLst>
            <pc:docMk/>
            <pc:sldMk cId="2694205135" sldId="318"/>
            <ac:spMk id="4" creationId="{585C4FBB-C0C9-1809-323F-D5D3DC4617DA}"/>
          </ac:spMkLst>
        </pc:spChg>
      </pc:sldChg>
      <pc:sldChg chg="modSp mod">
        <pc:chgData name="Bloom, Ashley (EOTSS)" userId="72d0e8ae-2e4f-4bb9-94cd-a4385f38aed0" providerId="ADAL" clId="{22E14732-C1F2-4214-BF17-C33A70748E2C}" dt="2024-08-06T17:12:12.384" v="2716" actId="20577"/>
        <pc:sldMkLst>
          <pc:docMk/>
          <pc:sldMk cId="518607733" sldId="321"/>
        </pc:sldMkLst>
        <pc:spChg chg="mod">
          <ac:chgData name="Bloom, Ashley (EOTSS)" userId="72d0e8ae-2e4f-4bb9-94cd-a4385f38aed0" providerId="ADAL" clId="{22E14732-C1F2-4214-BF17-C33A70748E2C}" dt="2024-08-06T17:12:12.384" v="2716" actId="20577"/>
          <ac:spMkLst>
            <pc:docMk/>
            <pc:sldMk cId="518607733" sldId="321"/>
            <ac:spMk id="2" creationId="{F294EE36-9757-A459-D27E-8B9B078AA112}"/>
          </ac:spMkLst>
        </pc:spChg>
        <pc:spChg chg="mod">
          <ac:chgData name="Bloom, Ashley (EOTSS)" userId="72d0e8ae-2e4f-4bb9-94cd-a4385f38aed0" providerId="ADAL" clId="{22E14732-C1F2-4214-BF17-C33A70748E2C}" dt="2024-08-05T13:29:42.716" v="612" actId="20577"/>
          <ac:spMkLst>
            <pc:docMk/>
            <pc:sldMk cId="518607733" sldId="321"/>
            <ac:spMk id="4" creationId="{585C4FBB-C0C9-1809-323F-D5D3DC4617DA}"/>
          </ac:spMkLst>
        </pc:spChg>
      </pc:sldChg>
      <pc:sldChg chg="del">
        <pc:chgData name="Bloom, Ashley (EOTSS)" userId="72d0e8ae-2e4f-4bb9-94cd-a4385f38aed0" providerId="ADAL" clId="{22E14732-C1F2-4214-BF17-C33A70748E2C}" dt="2024-08-05T13:26:19.316" v="567" actId="2696"/>
        <pc:sldMkLst>
          <pc:docMk/>
          <pc:sldMk cId="3439405254" sldId="322"/>
        </pc:sldMkLst>
      </pc:sldChg>
      <pc:sldChg chg="del">
        <pc:chgData name="Bloom, Ashley (EOTSS)" userId="72d0e8ae-2e4f-4bb9-94cd-a4385f38aed0" providerId="ADAL" clId="{22E14732-C1F2-4214-BF17-C33A70748E2C}" dt="2024-08-05T13:31:27.469" v="680" actId="2696"/>
        <pc:sldMkLst>
          <pc:docMk/>
          <pc:sldMk cId="3872346313" sldId="323"/>
        </pc:sldMkLst>
      </pc:sldChg>
      <pc:sldChg chg="modSp del mod">
        <pc:chgData name="Bloom, Ashley (EOTSS)" userId="72d0e8ae-2e4f-4bb9-94cd-a4385f38aed0" providerId="ADAL" clId="{22E14732-C1F2-4214-BF17-C33A70748E2C}" dt="2024-08-05T21:27:18.482" v="2225" actId="2696"/>
        <pc:sldMkLst>
          <pc:docMk/>
          <pc:sldMk cId="2333721303" sldId="324"/>
        </pc:sldMkLst>
        <pc:spChg chg="mod">
          <ac:chgData name="Bloom, Ashley (EOTSS)" userId="72d0e8ae-2e4f-4bb9-94cd-a4385f38aed0" providerId="ADAL" clId="{22E14732-C1F2-4214-BF17-C33A70748E2C}" dt="2024-08-05T21:15:29.800" v="2091" actId="20577"/>
          <ac:spMkLst>
            <pc:docMk/>
            <pc:sldMk cId="2333721303" sldId="324"/>
            <ac:spMk id="2" creationId="{0B56161C-0C76-62D2-9A51-489513EB7E21}"/>
          </ac:spMkLst>
        </pc:spChg>
      </pc:sldChg>
      <pc:sldChg chg="modSp mod">
        <pc:chgData name="Bloom, Ashley (EOTSS)" userId="72d0e8ae-2e4f-4bb9-94cd-a4385f38aed0" providerId="ADAL" clId="{22E14732-C1F2-4214-BF17-C33A70748E2C}" dt="2024-08-06T17:04:07.852" v="2677" actId="27636"/>
        <pc:sldMkLst>
          <pc:docMk/>
          <pc:sldMk cId="2689717624" sldId="327"/>
        </pc:sldMkLst>
        <pc:spChg chg="mod">
          <ac:chgData name="Bloom, Ashley (EOTSS)" userId="72d0e8ae-2e4f-4bb9-94cd-a4385f38aed0" providerId="ADAL" clId="{22E14732-C1F2-4214-BF17-C33A70748E2C}" dt="2024-08-06T16:53:28.845" v="2339" actId="20577"/>
          <ac:spMkLst>
            <pc:docMk/>
            <pc:sldMk cId="2689717624" sldId="327"/>
            <ac:spMk id="2" creationId="{1D3CAAB8-B132-3A81-DBAE-46A8248008CB}"/>
          </ac:spMkLst>
        </pc:spChg>
        <pc:spChg chg="mod">
          <ac:chgData name="Bloom, Ashley (EOTSS)" userId="72d0e8ae-2e4f-4bb9-94cd-a4385f38aed0" providerId="ADAL" clId="{22E14732-C1F2-4214-BF17-C33A70748E2C}" dt="2024-08-06T17:04:07.852" v="2677" actId="27636"/>
          <ac:spMkLst>
            <pc:docMk/>
            <pc:sldMk cId="2689717624" sldId="327"/>
            <ac:spMk id="3" creationId="{333CE3B7-3719-182B-AB68-E73D8C9E816F}"/>
          </ac:spMkLst>
        </pc:spChg>
      </pc:sldChg>
      <pc:sldChg chg="del">
        <pc:chgData name="Bloom, Ashley (EOTSS)" userId="72d0e8ae-2e4f-4bb9-94cd-a4385f38aed0" providerId="ADAL" clId="{22E14732-C1F2-4214-BF17-C33A70748E2C}" dt="2024-08-05T21:16:24.315" v="2093" actId="2696"/>
        <pc:sldMkLst>
          <pc:docMk/>
          <pc:sldMk cId="3377139557" sldId="328"/>
        </pc:sldMkLst>
      </pc:sldChg>
      <pc:sldChg chg="del">
        <pc:chgData name="Bloom, Ashley (EOTSS)" userId="72d0e8ae-2e4f-4bb9-94cd-a4385f38aed0" providerId="ADAL" clId="{22E14732-C1F2-4214-BF17-C33A70748E2C}" dt="2024-08-05T21:16:16.147" v="2092" actId="2696"/>
        <pc:sldMkLst>
          <pc:docMk/>
          <pc:sldMk cId="4168508011" sldId="329"/>
        </pc:sldMkLst>
      </pc:sldChg>
      <pc:sldChg chg="del">
        <pc:chgData name="Bloom, Ashley (EOTSS)" userId="72d0e8ae-2e4f-4bb9-94cd-a4385f38aed0" providerId="ADAL" clId="{22E14732-C1F2-4214-BF17-C33A70748E2C}" dt="2024-08-05T16:31:15.040" v="1422" actId="2696"/>
        <pc:sldMkLst>
          <pc:docMk/>
          <pc:sldMk cId="2168029450" sldId="330"/>
        </pc:sldMkLst>
      </pc:sldChg>
      <pc:sldChg chg="modSp del mod">
        <pc:chgData name="Bloom, Ashley (EOTSS)" userId="72d0e8ae-2e4f-4bb9-94cd-a4385f38aed0" providerId="ADAL" clId="{22E14732-C1F2-4214-BF17-C33A70748E2C}" dt="2024-08-05T21:15:06.320" v="2073" actId="2696"/>
        <pc:sldMkLst>
          <pc:docMk/>
          <pc:sldMk cId="193191685" sldId="332"/>
        </pc:sldMkLst>
        <pc:spChg chg="mod">
          <ac:chgData name="Bloom, Ashley (EOTSS)" userId="72d0e8ae-2e4f-4bb9-94cd-a4385f38aed0" providerId="ADAL" clId="{22E14732-C1F2-4214-BF17-C33A70748E2C}" dt="2024-08-05T21:13:52.052" v="2051" actId="20577"/>
          <ac:spMkLst>
            <pc:docMk/>
            <pc:sldMk cId="193191685" sldId="332"/>
            <ac:spMk id="3" creationId="{81D5494F-5A5D-A52F-E47A-0CC0583B1BDA}"/>
          </ac:spMkLst>
        </pc:spChg>
      </pc:sldChg>
      <pc:sldChg chg="modSp mod">
        <pc:chgData name="Bloom, Ashley (EOTSS)" userId="72d0e8ae-2e4f-4bb9-94cd-a4385f38aed0" providerId="ADAL" clId="{22E14732-C1F2-4214-BF17-C33A70748E2C}" dt="2024-08-05T13:31:05.662" v="679" actId="20577"/>
        <pc:sldMkLst>
          <pc:docMk/>
          <pc:sldMk cId="2047830750" sldId="333"/>
        </pc:sldMkLst>
        <pc:spChg chg="mod">
          <ac:chgData name="Bloom, Ashley (EOTSS)" userId="72d0e8ae-2e4f-4bb9-94cd-a4385f38aed0" providerId="ADAL" clId="{22E14732-C1F2-4214-BF17-C33A70748E2C}" dt="2024-08-05T13:31:05.662" v="679" actId="20577"/>
          <ac:spMkLst>
            <pc:docMk/>
            <pc:sldMk cId="2047830750" sldId="333"/>
            <ac:spMk id="5" creationId="{287D025C-3BFB-7356-B452-63A3CAE75A33}"/>
          </ac:spMkLst>
        </pc:spChg>
      </pc:sldChg>
      <pc:sldChg chg="del">
        <pc:chgData name="Bloom, Ashley (EOTSS)" userId="72d0e8ae-2e4f-4bb9-94cd-a4385f38aed0" providerId="ADAL" clId="{22E14732-C1F2-4214-BF17-C33A70748E2C}" dt="2024-08-05T21:16:33.905" v="2094" actId="2696"/>
        <pc:sldMkLst>
          <pc:docMk/>
          <pc:sldMk cId="1017622597" sldId="334"/>
        </pc:sldMkLst>
      </pc:sldChg>
      <pc:sldChg chg="addSp delSp modSp new mod setBg modClrScheme chgLayout">
        <pc:chgData name="Bloom, Ashley (EOTSS)" userId="72d0e8ae-2e4f-4bb9-94cd-a4385f38aed0" providerId="ADAL" clId="{22E14732-C1F2-4214-BF17-C33A70748E2C}" dt="2024-08-05T13:29:18.135" v="607" actId="947"/>
        <pc:sldMkLst>
          <pc:docMk/>
          <pc:sldMk cId="3220738584" sldId="336"/>
        </pc:sldMkLst>
        <pc:spChg chg="del mod ord">
          <ac:chgData name="Bloom, Ashley (EOTSS)" userId="72d0e8ae-2e4f-4bb9-94cd-a4385f38aed0" providerId="ADAL" clId="{22E14732-C1F2-4214-BF17-C33A70748E2C}" dt="2024-08-05T13:27:39.276" v="570" actId="700"/>
          <ac:spMkLst>
            <pc:docMk/>
            <pc:sldMk cId="3220738584" sldId="336"/>
            <ac:spMk id="2" creationId="{0F71F3E9-634A-2B19-DD95-8A73C320FE87}"/>
          </ac:spMkLst>
        </pc:spChg>
        <pc:spChg chg="del mod ord">
          <ac:chgData name="Bloom, Ashley (EOTSS)" userId="72d0e8ae-2e4f-4bb9-94cd-a4385f38aed0" providerId="ADAL" clId="{22E14732-C1F2-4214-BF17-C33A70748E2C}" dt="2024-08-05T13:27:39.276" v="570" actId="700"/>
          <ac:spMkLst>
            <pc:docMk/>
            <pc:sldMk cId="3220738584" sldId="336"/>
            <ac:spMk id="3" creationId="{92F4E42E-DBE7-F61C-F104-2D5407AEAB4F}"/>
          </ac:spMkLst>
        </pc:spChg>
        <pc:spChg chg="add mod ord">
          <ac:chgData name="Bloom, Ashley (EOTSS)" userId="72d0e8ae-2e4f-4bb9-94cd-a4385f38aed0" providerId="ADAL" clId="{22E14732-C1F2-4214-BF17-C33A70748E2C}" dt="2024-08-05T13:29:18.135" v="607" actId="947"/>
          <ac:spMkLst>
            <pc:docMk/>
            <pc:sldMk cId="3220738584" sldId="336"/>
            <ac:spMk id="4" creationId="{C9D00528-9751-C23D-7535-8C07BA7B18A3}"/>
          </ac:spMkLst>
        </pc:spChg>
        <pc:spChg chg="add mod ord">
          <ac:chgData name="Bloom, Ashley (EOTSS)" userId="72d0e8ae-2e4f-4bb9-94cd-a4385f38aed0" providerId="ADAL" clId="{22E14732-C1F2-4214-BF17-C33A70748E2C}" dt="2024-08-05T13:27:39.276" v="570" actId="700"/>
          <ac:spMkLst>
            <pc:docMk/>
            <pc:sldMk cId="3220738584" sldId="336"/>
            <ac:spMk id="5" creationId="{3AA94BBB-B9CC-C70B-C37E-DFA5A3F85AC4}"/>
          </ac:spMkLst>
        </pc:spChg>
      </pc:sldChg>
      <pc:sldChg chg="addSp delSp modSp new mod modClrScheme chgLayout">
        <pc:chgData name="Bloom, Ashley (EOTSS)" userId="72d0e8ae-2e4f-4bb9-94cd-a4385f38aed0" providerId="ADAL" clId="{22E14732-C1F2-4214-BF17-C33A70748E2C}" dt="2024-08-05T16:28:51.469" v="1421" actId="12"/>
        <pc:sldMkLst>
          <pc:docMk/>
          <pc:sldMk cId="1793753156" sldId="337"/>
        </pc:sldMkLst>
        <pc:spChg chg="mod ord">
          <ac:chgData name="Bloom, Ashley (EOTSS)" userId="72d0e8ae-2e4f-4bb9-94cd-a4385f38aed0" providerId="ADAL" clId="{22E14732-C1F2-4214-BF17-C33A70748E2C}" dt="2024-08-05T16:19:50.525" v="724" actId="700"/>
          <ac:spMkLst>
            <pc:docMk/>
            <pc:sldMk cId="1793753156" sldId="337"/>
            <ac:spMk id="2" creationId="{BD58BC87-93BD-7475-BE77-47FAB842B2CA}"/>
          </ac:spMkLst>
        </pc:spChg>
        <pc:spChg chg="del mod ord">
          <ac:chgData name="Bloom, Ashley (EOTSS)" userId="72d0e8ae-2e4f-4bb9-94cd-a4385f38aed0" providerId="ADAL" clId="{22E14732-C1F2-4214-BF17-C33A70748E2C}" dt="2024-08-05T16:19:50.525" v="724" actId="700"/>
          <ac:spMkLst>
            <pc:docMk/>
            <pc:sldMk cId="1793753156" sldId="337"/>
            <ac:spMk id="3" creationId="{7617CFC5-FB88-9625-7DBA-25C864FBCB99}"/>
          </ac:spMkLst>
        </pc:spChg>
        <pc:spChg chg="add mod ord">
          <ac:chgData name="Bloom, Ashley (EOTSS)" userId="72d0e8ae-2e4f-4bb9-94cd-a4385f38aed0" providerId="ADAL" clId="{22E14732-C1F2-4214-BF17-C33A70748E2C}" dt="2024-08-05T16:28:51.469" v="1421" actId="12"/>
          <ac:spMkLst>
            <pc:docMk/>
            <pc:sldMk cId="1793753156" sldId="337"/>
            <ac:spMk id="4" creationId="{4933915F-E805-FBAE-B5FB-65707DC76C95}"/>
          </ac:spMkLst>
        </pc:spChg>
        <pc:spChg chg="add mod ord">
          <ac:chgData name="Bloom, Ashley (EOTSS)" userId="72d0e8ae-2e4f-4bb9-94cd-a4385f38aed0" providerId="ADAL" clId="{22E14732-C1F2-4214-BF17-C33A70748E2C}" dt="2024-08-05T16:28:33.894" v="1420" actId="12"/>
          <ac:spMkLst>
            <pc:docMk/>
            <pc:sldMk cId="1793753156" sldId="337"/>
            <ac:spMk id="5" creationId="{E09E0F86-C1C4-CD78-C1FC-EEBEB3A5F9FF}"/>
          </ac:spMkLst>
        </pc:spChg>
      </pc:sldChg>
      <pc:sldChg chg="modSp new mod">
        <pc:chgData name="Bloom, Ashley (EOTSS)" userId="72d0e8ae-2e4f-4bb9-94cd-a4385f38aed0" providerId="ADAL" clId="{22E14732-C1F2-4214-BF17-C33A70748E2C}" dt="2024-08-06T17:05:09.913" v="2679" actId="122"/>
        <pc:sldMkLst>
          <pc:docMk/>
          <pc:sldMk cId="2996991804" sldId="338"/>
        </pc:sldMkLst>
        <pc:spChg chg="mod">
          <ac:chgData name="Bloom, Ashley (EOTSS)" userId="72d0e8ae-2e4f-4bb9-94cd-a4385f38aed0" providerId="ADAL" clId="{22E14732-C1F2-4214-BF17-C33A70748E2C}" dt="2024-08-06T17:05:09.913" v="2679" actId="122"/>
          <ac:spMkLst>
            <pc:docMk/>
            <pc:sldMk cId="2996991804" sldId="338"/>
            <ac:spMk id="2" creationId="{66B3D192-92C4-1F78-A085-4A7B2467A933}"/>
          </ac:spMkLst>
        </pc:spChg>
        <pc:spChg chg="mod">
          <ac:chgData name="Bloom, Ashley (EOTSS)" userId="72d0e8ae-2e4f-4bb9-94cd-a4385f38aed0" providerId="ADAL" clId="{22E14732-C1F2-4214-BF17-C33A70748E2C}" dt="2024-08-06T17:00:02.121" v="2419" actId="20577"/>
          <ac:spMkLst>
            <pc:docMk/>
            <pc:sldMk cId="2996991804" sldId="338"/>
            <ac:spMk id="3" creationId="{A9A8F773-C5BC-AAC0-FC45-A20603E799AE}"/>
          </ac:spMkLst>
        </pc:spChg>
      </pc:sldChg>
    </pc:docChg>
  </pc:docChgLst>
  <pc:docChgLst>
    <pc:chgData name="Bloom, Ashley (EOTSS)" userId="72d0e8ae-2e4f-4bb9-94cd-a4385f38aed0" providerId="ADAL" clId="{728F389A-3B61-4C55-AD98-D47228BAE481}"/>
    <pc:docChg chg="undo redo custSel addSld delSld modSld">
      <pc:chgData name="Bloom, Ashley (EOTSS)" userId="72d0e8ae-2e4f-4bb9-94cd-a4385f38aed0" providerId="ADAL" clId="{728F389A-3B61-4C55-AD98-D47228BAE481}" dt="2024-12-11T20:44:13.704" v="5651" actId="20577"/>
      <pc:docMkLst>
        <pc:docMk/>
      </pc:docMkLst>
      <pc:sldChg chg="modSp mod">
        <pc:chgData name="Bloom, Ashley (EOTSS)" userId="72d0e8ae-2e4f-4bb9-94cd-a4385f38aed0" providerId="ADAL" clId="{728F389A-3B61-4C55-AD98-D47228BAE481}" dt="2024-11-26T20:18:12.620" v="20" actId="20577"/>
        <pc:sldMkLst>
          <pc:docMk/>
          <pc:sldMk cId="4274120308" sldId="256"/>
        </pc:sldMkLst>
        <pc:spChg chg="mod">
          <ac:chgData name="Bloom, Ashley (EOTSS)" userId="72d0e8ae-2e4f-4bb9-94cd-a4385f38aed0" providerId="ADAL" clId="{728F389A-3B61-4C55-AD98-D47228BAE481}" dt="2024-11-26T20:18:12.620" v="20" actId="20577"/>
          <ac:spMkLst>
            <pc:docMk/>
            <pc:sldMk cId="4274120308" sldId="256"/>
            <ac:spMk id="3" creationId="{73DF786E-4EF4-B345-0F01-3F2D068BD41E}"/>
          </ac:spMkLst>
        </pc:spChg>
      </pc:sldChg>
      <pc:sldChg chg="modSp mod">
        <pc:chgData name="Bloom, Ashley (EOTSS)" userId="72d0e8ae-2e4f-4bb9-94cd-a4385f38aed0" providerId="ADAL" clId="{728F389A-3B61-4C55-AD98-D47228BAE481}" dt="2024-12-11T18:23:01.555" v="5155" actId="27636"/>
        <pc:sldMkLst>
          <pc:docMk/>
          <pc:sldMk cId="907641570" sldId="257"/>
        </pc:sldMkLst>
        <pc:spChg chg="mod">
          <ac:chgData name="Bloom, Ashley (EOTSS)" userId="72d0e8ae-2e4f-4bb9-94cd-a4385f38aed0" providerId="ADAL" clId="{728F389A-3B61-4C55-AD98-D47228BAE481}" dt="2024-12-11T18:23:01.555" v="5155" actId="27636"/>
          <ac:spMkLst>
            <pc:docMk/>
            <pc:sldMk cId="907641570" sldId="257"/>
            <ac:spMk id="3" creationId="{044C0BF8-ACE0-1642-E7A4-63B54E626902}"/>
          </ac:spMkLst>
        </pc:spChg>
      </pc:sldChg>
      <pc:sldChg chg="modSp mod">
        <pc:chgData name="Bloom, Ashley (EOTSS)" userId="72d0e8ae-2e4f-4bb9-94cd-a4385f38aed0" providerId="ADAL" clId="{728F389A-3B61-4C55-AD98-D47228BAE481}" dt="2024-11-26T20:56:40.030" v="2931" actId="20577"/>
        <pc:sldMkLst>
          <pc:docMk/>
          <pc:sldMk cId="3369402495" sldId="271"/>
        </pc:sldMkLst>
        <pc:spChg chg="mod">
          <ac:chgData name="Bloom, Ashley (EOTSS)" userId="72d0e8ae-2e4f-4bb9-94cd-a4385f38aed0" providerId="ADAL" clId="{728F389A-3B61-4C55-AD98-D47228BAE481}" dt="2024-11-26T20:56:40.030" v="2931" actId="20577"/>
          <ac:spMkLst>
            <pc:docMk/>
            <pc:sldMk cId="3369402495" sldId="271"/>
            <ac:spMk id="4" creationId="{A87CDE48-60C5-49D5-683E-B41FBA949713}"/>
          </ac:spMkLst>
        </pc:spChg>
      </pc:sldChg>
      <pc:sldChg chg="modSp mod">
        <pc:chgData name="Bloom, Ashley (EOTSS)" userId="72d0e8ae-2e4f-4bb9-94cd-a4385f38aed0" providerId="ADAL" clId="{728F389A-3B61-4C55-AD98-D47228BAE481}" dt="2024-12-11T18:27:32.637" v="5202" actId="20577"/>
        <pc:sldMkLst>
          <pc:docMk/>
          <pc:sldMk cId="2890622037" sldId="275"/>
        </pc:sldMkLst>
        <pc:spChg chg="mod">
          <ac:chgData name="Bloom, Ashley (EOTSS)" userId="72d0e8ae-2e4f-4bb9-94cd-a4385f38aed0" providerId="ADAL" clId="{728F389A-3B61-4C55-AD98-D47228BAE481}" dt="2024-12-11T18:27:32.637" v="5202" actId="20577"/>
          <ac:spMkLst>
            <pc:docMk/>
            <pc:sldMk cId="2890622037" sldId="275"/>
            <ac:spMk id="3" creationId="{4DBBF46A-1C58-3DFA-BEE3-38876A216B60}"/>
          </ac:spMkLst>
        </pc:spChg>
      </pc:sldChg>
      <pc:sldChg chg="modSp del mod">
        <pc:chgData name="Bloom, Ashley (EOTSS)" userId="72d0e8ae-2e4f-4bb9-94cd-a4385f38aed0" providerId="ADAL" clId="{728F389A-3B61-4C55-AD98-D47228BAE481}" dt="2024-12-11T14:44:28.292" v="4423" actId="2696"/>
        <pc:sldMkLst>
          <pc:docMk/>
          <pc:sldMk cId="1451364275" sldId="339"/>
        </pc:sldMkLst>
        <pc:spChg chg="mod">
          <ac:chgData name="Bloom, Ashley (EOTSS)" userId="72d0e8ae-2e4f-4bb9-94cd-a4385f38aed0" providerId="ADAL" clId="{728F389A-3B61-4C55-AD98-D47228BAE481}" dt="2024-11-26T20:27:36.323" v="396" actId="20577"/>
          <ac:spMkLst>
            <pc:docMk/>
            <pc:sldMk cId="1451364275" sldId="339"/>
            <ac:spMk id="4" creationId="{D62AA073-EEE5-17C7-9C76-5ED45613061E}"/>
          </ac:spMkLst>
        </pc:spChg>
      </pc:sldChg>
      <pc:sldChg chg="modSp mod">
        <pc:chgData name="Bloom, Ashley (EOTSS)" userId="72d0e8ae-2e4f-4bb9-94cd-a4385f38aed0" providerId="ADAL" clId="{728F389A-3B61-4C55-AD98-D47228BAE481}" dt="2024-11-26T20:53:58.536" v="2910" actId="313"/>
        <pc:sldMkLst>
          <pc:docMk/>
          <pc:sldMk cId="2346692991" sldId="340"/>
        </pc:sldMkLst>
        <pc:spChg chg="mod">
          <ac:chgData name="Bloom, Ashley (EOTSS)" userId="72d0e8ae-2e4f-4bb9-94cd-a4385f38aed0" providerId="ADAL" clId="{728F389A-3B61-4C55-AD98-D47228BAE481}" dt="2024-11-26T20:53:58.536" v="2910" actId="313"/>
          <ac:spMkLst>
            <pc:docMk/>
            <pc:sldMk cId="2346692991" sldId="340"/>
            <ac:spMk id="4" creationId="{5F071275-8D2B-4557-C1B3-5CB225FEFC8C}"/>
          </ac:spMkLst>
        </pc:spChg>
      </pc:sldChg>
      <pc:sldChg chg="modSp del mod">
        <pc:chgData name="Bloom, Ashley (EOTSS)" userId="72d0e8ae-2e4f-4bb9-94cd-a4385f38aed0" providerId="ADAL" clId="{728F389A-3B61-4C55-AD98-D47228BAE481}" dt="2024-12-11T18:24:43.496" v="5157" actId="2696"/>
        <pc:sldMkLst>
          <pc:docMk/>
          <pc:sldMk cId="1237144165" sldId="341"/>
        </pc:sldMkLst>
        <pc:spChg chg="mod">
          <ac:chgData name="Bloom, Ashley (EOTSS)" userId="72d0e8ae-2e4f-4bb9-94cd-a4385f38aed0" providerId="ADAL" clId="{728F389A-3B61-4C55-AD98-D47228BAE481}" dt="2024-11-26T20:35:10.468" v="841" actId="122"/>
          <ac:spMkLst>
            <pc:docMk/>
            <pc:sldMk cId="1237144165" sldId="341"/>
            <ac:spMk id="2" creationId="{31AB2752-0554-CB3F-5C3F-42577A4ABF96}"/>
          </ac:spMkLst>
        </pc:spChg>
        <pc:spChg chg="mod">
          <ac:chgData name="Bloom, Ashley (EOTSS)" userId="72d0e8ae-2e4f-4bb9-94cd-a4385f38aed0" providerId="ADAL" clId="{728F389A-3B61-4C55-AD98-D47228BAE481}" dt="2024-11-26T20:36:23.503" v="1049" actId="20577"/>
          <ac:spMkLst>
            <pc:docMk/>
            <pc:sldMk cId="1237144165" sldId="341"/>
            <ac:spMk id="3" creationId="{DD1C2D36-7731-4DA5-7681-CA36E5DAA605}"/>
          </ac:spMkLst>
        </pc:spChg>
      </pc:sldChg>
      <pc:sldChg chg="del">
        <pc:chgData name="Bloom, Ashley (EOTSS)" userId="72d0e8ae-2e4f-4bb9-94cd-a4385f38aed0" providerId="ADAL" clId="{728F389A-3B61-4C55-AD98-D47228BAE481}" dt="2024-11-26T20:48:09.584" v="2384" actId="2696"/>
        <pc:sldMkLst>
          <pc:docMk/>
          <pc:sldMk cId="4141999046" sldId="342"/>
        </pc:sldMkLst>
      </pc:sldChg>
      <pc:sldChg chg="modSp mod">
        <pc:chgData name="Bloom, Ashley (EOTSS)" userId="72d0e8ae-2e4f-4bb9-94cd-a4385f38aed0" providerId="ADAL" clId="{728F389A-3B61-4C55-AD98-D47228BAE481}" dt="2024-12-11T18:18:39.093" v="5153" actId="947"/>
        <pc:sldMkLst>
          <pc:docMk/>
          <pc:sldMk cId="68174116" sldId="343"/>
        </pc:sldMkLst>
        <pc:spChg chg="mod">
          <ac:chgData name="Bloom, Ashley (EOTSS)" userId="72d0e8ae-2e4f-4bb9-94cd-a4385f38aed0" providerId="ADAL" clId="{728F389A-3B61-4C55-AD98-D47228BAE481}" dt="2024-12-11T18:18:39.093" v="5153" actId="947"/>
          <ac:spMkLst>
            <pc:docMk/>
            <pc:sldMk cId="68174116" sldId="343"/>
            <ac:spMk id="4" creationId="{4DD07E2F-E085-F874-964A-6C8DB4A920B3}"/>
          </ac:spMkLst>
        </pc:spChg>
      </pc:sldChg>
      <pc:sldChg chg="modSp del mod">
        <pc:chgData name="Bloom, Ashley (EOTSS)" userId="72d0e8ae-2e4f-4bb9-94cd-a4385f38aed0" providerId="ADAL" clId="{728F389A-3B61-4C55-AD98-D47228BAE481}" dt="2024-12-11T14:45:18.489" v="4424" actId="2696"/>
        <pc:sldMkLst>
          <pc:docMk/>
          <pc:sldMk cId="1457133692" sldId="344"/>
        </pc:sldMkLst>
        <pc:spChg chg="mod">
          <ac:chgData name="Bloom, Ashley (EOTSS)" userId="72d0e8ae-2e4f-4bb9-94cd-a4385f38aed0" providerId="ADAL" clId="{728F389A-3B61-4C55-AD98-D47228BAE481}" dt="2024-11-26T20:28:29.815" v="459" actId="122"/>
          <ac:spMkLst>
            <pc:docMk/>
            <pc:sldMk cId="1457133692" sldId="344"/>
            <ac:spMk id="2" creationId="{6A2FFFC0-162C-6425-D61F-DBD57D1848BA}"/>
          </ac:spMkLst>
        </pc:spChg>
        <pc:spChg chg="mod">
          <ac:chgData name="Bloom, Ashley (EOTSS)" userId="72d0e8ae-2e4f-4bb9-94cd-a4385f38aed0" providerId="ADAL" clId="{728F389A-3B61-4C55-AD98-D47228BAE481}" dt="2024-12-02T21:42:29.582" v="3093" actId="12"/>
          <ac:spMkLst>
            <pc:docMk/>
            <pc:sldMk cId="1457133692" sldId="344"/>
            <ac:spMk id="3" creationId="{2EE69B9A-0D94-104E-26AA-A151EE4D2AE7}"/>
          </ac:spMkLst>
        </pc:spChg>
      </pc:sldChg>
      <pc:sldChg chg="del">
        <pc:chgData name="Bloom, Ashley (EOTSS)" userId="72d0e8ae-2e4f-4bb9-94cd-a4385f38aed0" providerId="ADAL" clId="{728F389A-3B61-4C55-AD98-D47228BAE481}" dt="2024-11-26T20:48:01.193" v="2383" actId="2696"/>
        <pc:sldMkLst>
          <pc:docMk/>
          <pc:sldMk cId="1905112184" sldId="345"/>
        </pc:sldMkLst>
      </pc:sldChg>
      <pc:sldChg chg="modSp mod">
        <pc:chgData name="Bloom, Ashley (EOTSS)" userId="72d0e8ae-2e4f-4bb9-94cd-a4385f38aed0" providerId="ADAL" clId="{728F389A-3B61-4C55-AD98-D47228BAE481}" dt="2024-12-10T19:47:48.735" v="4420" actId="20577"/>
        <pc:sldMkLst>
          <pc:docMk/>
          <pc:sldMk cId="3947675169" sldId="346"/>
        </pc:sldMkLst>
        <pc:spChg chg="mod">
          <ac:chgData name="Bloom, Ashley (EOTSS)" userId="72d0e8ae-2e4f-4bb9-94cd-a4385f38aed0" providerId="ADAL" clId="{728F389A-3B61-4C55-AD98-D47228BAE481}" dt="2024-11-26T20:54:01.831" v="2911" actId="313"/>
          <ac:spMkLst>
            <pc:docMk/>
            <pc:sldMk cId="3947675169" sldId="346"/>
            <ac:spMk id="2" creationId="{10AA672B-E613-9937-013F-652CFC87BB03}"/>
          </ac:spMkLst>
        </pc:spChg>
        <pc:spChg chg="mod">
          <ac:chgData name="Bloom, Ashley (EOTSS)" userId="72d0e8ae-2e4f-4bb9-94cd-a4385f38aed0" providerId="ADAL" clId="{728F389A-3B61-4C55-AD98-D47228BAE481}" dt="2024-12-10T19:47:48.735" v="4420" actId="20577"/>
          <ac:spMkLst>
            <pc:docMk/>
            <pc:sldMk cId="3947675169" sldId="346"/>
            <ac:spMk id="3" creationId="{C5F3CF93-9566-2E3F-BB42-DF9B42778C9D}"/>
          </ac:spMkLst>
        </pc:spChg>
      </pc:sldChg>
      <pc:sldChg chg="modSp new mod">
        <pc:chgData name="Bloom, Ashley (EOTSS)" userId="72d0e8ae-2e4f-4bb9-94cd-a4385f38aed0" providerId="ADAL" clId="{728F389A-3B61-4C55-AD98-D47228BAE481}" dt="2024-12-11T18:26:15.372" v="5184" actId="20577"/>
        <pc:sldMkLst>
          <pc:docMk/>
          <pc:sldMk cId="1472239417" sldId="347"/>
        </pc:sldMkLst>
        <pc:spChg chg="mod">
          <ac:chgData name="Bloom, Ashley (EOTSS)" userId="72d0e8ae-2e4f-4bb9-94cd-a4385f38aed0" providerId="ADAL" clId="{728F389A-3B61-4C55-AD98-D47228BAE481}" dt="2024-11-26T20:43:17.075" v="1806" actId="20577"/>
          <ac:spMkLst>
            <pc:docMk/>
            <pc:sldMk cId="1472239417" sldId="347"/>
            <ac:spMk id="2" creationId="{E5515A24-509A-4086-DC87-8A5B3D069F13}"/>
          </ac:spMkLst>
        </pc:spChg>
        <pc:spChg chg="mod">
          <ac:chgData name="Bloom, Ashley (EOTSS)" userId="72d0e8ae-2e4f-4bb9-94cd-a4385f38aed0" providerId="ADAL" clId="{728F389A-3B61-4C55-AD98-D47228BAE481}" dt="2024-12-11T18:26:15.372" v="5184" actId="20577"/>
          <ac:spMkLst>
            <pc:docMk/>
            <pc:sldMk cId="1472239417" sldId="347"/>
            <ac:spMk id="3" creationId="{A7CBF192-B59B-9790-23DD-5E34DF914F35}"/>
          </ac:spMkLst>
        </pc:spChg>
      </pc:sldChg>
      <pc:sldChg chg="add del">
        <pc:chgData name="Bloom, Ashley (EOTSS)" userId="72d0e8ae-2e4f-4bb9-94cd-a4385f38aed0" providerId="ADAL" clId="{728F389A-3B61-4C55-AD98-D47228BAE481}" dt="2024-12-11T18:24:37.089" v="5156" actId="2696"/>
        <pc:sldMkLst>
          <pc:docMk/>
          <pc:sldMk cId="2636270577" sldId="348"/>
        </pc:sldMkLst>
      </pc:sldChg>
      <pc:sldChg chg="modSp new mod">
        <pc:chgData name="Bloom, Ashley (EOTSS)" userId="72d0e8ae-2e4f-4bb9-94cd-a4385f38aed0" providerId="ADAL" clId="{728F389A-3B61-4C55-AD98-D47228BAE481}" dt="2024-12-11T18:29:25.753" v="5263" actId="20577"/>
        <pc:sldMkLst>
          <pc:docMk/>
          <pc:sldMk cId="4183561708" sldId="349"/>
        </pc:sldMkLst>
        <pc:spChg chg="mod">
          <ac:chgData name="Bloom, Ashley (EOTSS)" userId="72d0e8ae-2e4f-4bb9-94cd-a4385f38aed0" providerId="ADAL" clId="{728F389A-3B61-4C55-AD98-D47228BAE481}" dt="2024-12-02T21:57:20.521" v="4050" actId="20577"/>
          <ac:spMkLst>
            <pc:docMk/>
            <pc:sldMk cId="4183561708" sldId="349"/>
            <ac:spMk id="2" creationId="{BCEB9867-C5E7-494C-EDC4-47BD0EA20604}"/>
          </ac:spMkLst>
        </pc:spChg>
        <pc:spChg chg="mod">
          <ac:chgData name="Bloom, Ashley (EOTSS)" userId="72d0e8ae-2e4f-4bb9-94cd-a4385f38aed0" providerId="ADAL" clId="{728F389A-3B61-4C55-AD98-D47228BAE481}" dt="2024-12-11T18:29:25.753" v="5263" actId="20577"/>
          <ac:spMkLst>
            <pc:docMk/>
            <pc:sldMk cId="4183561708" sldId="349"/>
            <ac:spMk id="3" creationId="{B9A3E366-2596-03E5-3986-B7B56301D6F2}"/>
          </ac:spMkLst>
        </pc:spChg>
      </pc:sldChg>
      <pc:sldChg chg="modSp new mod">
        <pc:chgData name="Bloom, Ashley (EOTSS)" userId="72d0e8ae-2e4f-4bb9-94cd-a4385f38aed0" providerId="ADAL" clId="{728F389A-3B61-4C55-AD98-D47228BAE481}" dt="2024-12-11T18:35:40.313" v="5545" actId="20577"/>
        <pc:sldMkLst>
          <pc:docMk/>
          <pc:sldMk cId="1699910432" sldId="350"/>
        </pc:sldMkLst>
        <pc:spChg chg="mod">
          <ac:chgData name="Bloom, Ashley (EOTSS)" userId="72d0e8ae-2e4f-4bb9-94cd-a4385f38aed0" providerId="ADAL" clId="{728F389A-3B61-4C55-AD98-D47228BAE481}" dt="2024-12-02T22:04:07.458" v="4346" actId="20577"/>
          <ac:spMkLst>
            <pc:docMk/>
            <pc:sldMk cId="1699910432" sldId="350"/>
            <ac:spMk id="2" creationId="{EED53E7E-1CEB-3F45-5D9B-E87C99C27C15}"/>
          </ac:spMkLst>
        </pc:spChg>
        <pc:spChg chg="mod">
          <ac:chgData name="Bloom, Ashley (EOTSS)" userId="72d0e8ae-2e4f-4bb9-94cd-a4385f38aed0" providerId="ADAL" clId="{728F389A-3B61-4C55-AD98-D47228BAE481}" dt="2024-12-11T18:35:40.313" v="5545" actId="20577"/>
          <ac:spMkLst>
            <pc:docMk/>
            <pc:sldMk cId="1699910432" sldId="350"/>
            <ac:spMk id="3" creationId="{964C1EB1-9B67-2F79-FB8C-7B637993D8DD}"/>
          </ac:spMkLst>
        </pc:spChg>
      </pc:sldChg>
      <pc:sldChg chg="add">
        <pc:chgData name="Bloom, Ashley (EOTSS)" userId="72d0e8ae-2e4f-4bb9-94cd-a4385f38aed0" providerId="ADAL" clId="{728F389A-3B61-4C55-AD98-D47228BAE481}" dt="2024-12-11T18:09:18.711" v="4483" actId="2890"/>
        <pc:sldMkLst>
          <pc:docMk/>
          <pc:sldMk cId="2176967498" sldId="351"/>
        </pc:sldMkLst>
      </pc:sldChg>
      <pc:sldChg chg="modSp new mod">
        <pc:chgData name="Bloom, Ashley (EOTSS)" userId="72d0e8ae-2e4f-4bb9-94cd-a4385f38aed0" providerId="ADAL" clId="{728F389A-3B61-4C55-AD98-D47228BAE481}" dt="2024-12-11T20:44:13.704" v="5651" actId="20577"/>
        <pc:sldMkLst>
          <pc:docMk/>
          <pc:sldMk cId="1552106218" sldId="352"/>
        </pc:sldMkLst>
        <pc:spChg chg="mod">
          <ac:chgData name="Bloom, Ashley (EOTSS)" userId="72d0e8ae-2e4f-4bb9-94cd-a4385f38aed0" providerId="ADAL" clId="{728F389A-3B61-4C55-AD98-D47228BAE481}" dt="2024-12-11T18:10:49.789" v="4529" actId="122"/>
          <ac:spMkLst>
            <pc:docMk/>
            <pc:sldMk cId="1552106218" sldId="352"/>
            <ac:spMk id="2" creationId="{D205038D-1539-2AF8-A5B9-EBE0F7011107}"/>
          </ac:spMkLst>
        </pc:spChg>
        <pc:spChg chg="mod">
          <ac:chgData name="Bloom, Ashley (EOTSS)" userId="72d0e8ae-2e4f-4bb9-94cd-a4385f38aed0" providerId="ADAL" clId="{728F389A-3B61-4C55-AD98-D47228BAE481}" dt="2024-12-11T20:44:13.704" v="5651" actId="20577"/>
          <ac:spMkLst>
            <pc:docMk/>
            <pc:sldMk cId="1552106218" sldId="352"/>
            <ac:spMk id="3" creationId="{1A2A5618-564D-2AF1-DF00-554DBABCA223}"/>
          </ac:spMkLst>
        </pc:spChg>
      </pc:sldChg>
    </pc:docChg>
  </pc:docChgLst>
  <pc:docChgLst>
    <pc:chgData name="Gannett, Yukiko (EOTSS)" userId="1a375f8e-71eb-464a-9d86-65c78107010f" providerId="ADAL" clId="{CCFB6488-341A-4C5C-A44D-7464F2BF1CF5}"/>
    <pc:docChg chg="custSel addSld delSld modSld sldOrd">
      <pc:chgData name="Gannett, Yukiko (EOTSS)" userId="1a375f8e-71eb-464a-9d86-65c78107010f" providerId="ADAL" clId="{CCFB6488-341A-4C5C-A44D-7464F2BF1CF5}" dt="2024-12-13T21:31:48.332" v="64" actId="20577"/>
      <pc:docMkLst>
        <pc:docMk/>
      </pc:docMkLst>
      <pc:sldChg chg="modSp mod ord">
        <pc:chgData name="Gannett, Yukiko (EOTSS)" userId="1a375f8e-71eb-464a-9d86-65c78107010f" providerId="ADAL" clId="{CCFB6488-341A-4C5C-A44D-7464F2BF1CF5}" dt="2024-12-11T22:34:30.073" v="35"/>
        <pc:sldMkLst>
          <pc:docMk/>
          <pc:sldMk cId="4274120308" sldId="256"/>
        </pc:sldMkLst>
        <pc:spChg chg="mod">
          <ac:chgData name="Gannett, Yukiko (EOTSS)" userId="1a375f8e-71eb-464a-9d86-65c78107010f" providerId="ADAL" clId="{CCFB6488-341A-4C5C-A44D-7464F2BF1CF5}" dt="2024-12-11T22:12:39.113" v="0" actId="20577"/>
          <ac:spMkLst>
            <pc:docMk/>
            <pc:sldMk cId="4274120308" sldId="256"/>
            <ac:spMk id="2" creationId="{5688927A-E7A3-ED63-CCF9-F733A80C60E4}"/>
          </ac:spMkLst>
        </pc:spChg>
      </pc:sldChg>
      <pc:sldChg chg="modSp mod">
        <pc:chgData name="Gannett, Yukiko (EOTSS)" userId="1a375f8e-71eb-464a-9d86-65c78107010f" providerId="ADAL" clId="{CCFB6488-341A-4C5C-A44D-7464F2BF1CF5}" dt="2024-12-11T22:24:37.525" v="32" actId="20577"/>
        <pc:sldMkLst>
          <pc:docMk/>
          <pc:sldMk cId="907641570" sldId="257"/>
        </pc:sldMkLst>
        <pc:spChg chg="mod">
          <ac:chgData name="Gannett, Yukiko (EOTSS)" userId="1a375f8e-71eb-464a-9d86-65c78107010f" providerId="ADAL" clId="{CCFB6488-341A-4C5C-A44D-7464F2BF1CF5}" dt="2024-12-11T22:24:37.525" v="32" actId="20577"/>
          <ac:spMkLst>
            <pc:docMk/>
            <pc:sldMk cId="907641570" sldId="257"/>
            <ac:spMk id="3" creationId="{044C0BF8-ACE0-1642-E7A4-63B54E626902}"/>
          </ac:spMkLst>
        </pc:spChg>
      </pc:sldChg>
      <pc:sldChg chg="modSp mod">
        <pc:chgData name="Gannett, Yukiko (EOTSS)" userId="1a375f8e-71eb-464a-9d86-65c78107010f" providerId="ADAL" clId="{CCFB6488-341A-4C5C-A44D-7464F2BF1CF5}" dt="2024-12-11T22:19:38.899" v="31" actId="20577"/>
        <pc:sldMkLst>
          <pc:docMk/>
          <pc:sldMk cId="3369402495" sldId="271"/>
        </pc:sldMkLst>
        <pc:spChg chg="mod">
          <ac:chgData name="Gannett, Yukiko (EOTSS)" userId="1a375f8e-71eb-464a-9d86-65c78107010f" providerId="ADAL" clId="{CCFB6488-341A-4C5C-A44D-7464F2BF1CF5}" dt="2024-12-11T22:19:38.899" v="31" actId="20577"/>
          <ac:spMkLst>
            <pc:docMk/>
            <pc:sldMk cId="3369402495" sldId="271"/>
            <ac:spMk id="4" creationId="{A87CDE48-60C5-49D5-683E-B41FBA949713}"/>
          </ac:spMkLst>
        </pc:spChg>
      </pc:sldChg>
      <pc:sldChg chg="modSp mod">
        <pc:chgData name="Gannett, Yukiko (EOTSS)" userId="1a375f8e-71eb-464a-9d86-65c78107010f" providerId="ADAL" clId="{CCFB6488-341A-4C5C-A44D-7464F2BF1CF5}" dt="2024-12-13T21:31:48.332" v="64" actId="20577"/>
        <pc:sldMkLst>
          <pc:docMk/>
          <pc:sldMk cId="2890622037" sldId="275"/>
        </pc:sldMkLst>
        <pc:spChg chg="mod">
          <ac:chgData name="Gannett, Yukiko (EOTSS)" userId="1a375f8e-71eb-464a-9d86-65c78107010f" providerId="ADAL" clId="{CCFB6488-341A-4C5C-A44D-7464F2BF1CF5}" dt="2024-12-13T21:31:48.332" v="64" actId="20577"/>
          <ac:spMkLst>
            <pc:docMk/>
            <pc:sldMk cId="2890622037" sldId="275"/>
            <ac:spMk id="3" creationId="{4DBBF46A-1C58-3DFA-BEE3-38876A216B60}"/>
          </ac:spMkLst>
        </pc:spChg>
      </pc:sldChg>
      <pc:sldChg chg="modSp mod">
        <pc:chgData name="Gannett, Yukiko (EOTSS)" userId="1a375f8e-71eb-464a-9d86-65c78107010f" providerId="ADAL" clId="{CCFB6488-341A-4C5C-A44D-7464F2BF1CF5}" dt="2024-12-11T22:17:40.894" v="28" actId="20577"/>
        <pc:sldMkLst>
          <pc:docMk/>
          <pc:sldMk cId="2346692991" sldId="340"/>
        </pc:sldMkLst>
        <pc:spChg chg="mod">
          <ac:chgData name="Gannett, Yukiko (EOTSS)" userId="1a375f8e-71eb-464a-9d86-65c78107010f" providerId="ADAL" clId="{CCFB6488-341A-4C5C-A44D-7464F2BF1CF5}" dt="2024-12-11T22:17:40.894" v="28" actId="20577"/>
          <ac:spMkLst>
            <pc:docMk/>
            <pc:sldMk cId="2346692991" sldId="340"/>
            <ac:spMk id="4" creationId="{5F071275-8D2B-4557-C1B3-5CB225FEFC8C}"/>
          </ac:spMkLst>
        </pc:spChg>
      </pc:sldChg>
      <pc:sldChg chg="modSp mod">
        <pc:chgData name="Gannett, Yukiko (EOTSS)" userId="1a375f8e-71eb-464a-9d86-65c78107010f" providerId="ADAL" clId="{CCFB6488-341A-4C5C-A44D-7464F2BF1CF5}" dt="2024-12-11T22:18:03.810" v="29" actId="20577"/>
        <pc:sldMkLst>
          <pc:docMk/>
          <pc:sldMk cId="3947675169" sldId="346"/>
        </pc:sldMkLst>
        <pc:spChg chg="mod">
          <ac:chgData name="Gannett, Yukiko (EOTSS)" userId="1a375f8e-71eb-464a-9d86-65c78107010f" providerId="ADAL" clId="{CCFB6488-341A-4C5C-A44D-7464F2BF1CF5}" dt="2024-12-11T22:18:03.810" v="29" actId="20577"/>
          <ac:spMkLst>
            <pc:docMk/>
            <pc:sldMk cId="3947675169" sldId="346"/>
            <ac:spMk id="2" creationId="{10AA672B-E613-9937-013F-652CFC87BB03}"/>
          </ac:spMkLst>
        </pc:spChg>
      </pc:sldChg>
      <pc:sldChg chg="modSp mod">
        <pc:chgData name="Gannett, Yukiko (EOTSS)" userId="1a375f8e-71eb-464a-9d86-65c78107010f" providerId="ADAL" clId="{CCFB6488-341A-4C5C-A44D-7464F2BF1CF5}" dt="2024-12-11T22:18:56.196" v="30" actId="20577"/>
        <pc:sldMkLst>
          <pc:docMk/>
          <pc:sldMk cId="1472239417" sldId="347"/>
        </pc:sldMkLst>
        <pc:spChg chg="mod">
          <ac:chgData name="Gannett, Yukiko (EOTSS)" userId="1a375f8e-71eb-464a-9d86-65c78107010f" providerId="ADAL" clId="{CCFB6488-341A-4C5C-A44D-7464F2BF1CF5}" dt="2024-12-11T22:18:56.196" v="30" actId="20577"/>
          <ac:spMkLst>
            <pc:docMk/>
            <pc:sldMk cId="1472239417" sldId="347"/>
            <ac:spMk id="3" creationId="{A7CBF192-B59B-9790-23DD-5E34DF914F35}"/>
          </ac:spMkLst>
        </pc:spChg>
      </pc:sldChg>
      <pc:sldChg chg="modSp mod">
        <pc:chgData name="Gannett, Yukiko (EOTSS)" userId="1a375f8e-71eb-464a-9d86-65c78107010f" providerId="ADAL" clId="{CCFB6488-341A-4C5C-A44D-7464F2BF1CF5}" dt="2024-12-11T22:15:33.284" v="14" actId="113"/>
        <pc:sldMkLst>
          <pc:docMk/>
          <pc:sldMk cId="4183561708" sldId="349"/>
        </pc:sldMkLst>
        <pc:spChg chg="mod">
          <ac:chgData name="Gannett, Yukiko (EOTSS)" userId="1a375f8e-71eb-464a-9d86-65c78107010f" providerId="ADAL" clId="{CCFB6488-341A-4C5C-A44D-7464F2BF1CF5}" dt="2024-12-11T22:15:33.284" v="14" actId="113"/>
          <ac:spMkLst>
            <pc:docMk/>
            <pc:sldMk cId="4183561708" sldId="349"/>
            <ac:spMk id="3" creationId="{B9A3E366-2596-03E5-3986-B7B56301D6F2}"/>
          </ac:spMkLst>
        </pc:spChg>
      </pc:sldChg>
      <pc:sldChg chg="modSp mod">
        <pc:chgData name="Gannett, Yukiko (EOTSS)" userId="1a375f8e-71eb-464a-9d86-65c78107010f" providerId="ADAL" clId="{CCFB6488-341A-4C5C-A44D-7464F2BF1CF5}" dt="2024-12-11T22:17:15.547" v="27" actId="27636"/>
        <pc:sldMkLst>
          <pc:docMk/>
          <pc:sldMk cId="1699910432" sldId="350"/>
        </pc:sldMkLst>
        <pc:spChg chg="mod">
          <ac:chgData name="Gannett, Yukiko (EOTSS)" userId="1a375f8e-71eb-464a-9d86-65c78107010f" providerId="ADAL" clId="{CCFB6488-341A-4C5C-A44D-7464F2BF1CF5}" dt="2024-12-11T22:17:15.547" v="27" actId="27636"/>
          <ac:spMkLst>
            <pc:docMk/>
            <pc:sldMk cId="1699910432" sldId="350"/>
            <ac:spMk id="3" creationId="{964C1EB1-9B67-2F79-FB8C-7B637993D8DD}"/>
          </ac:spMkLst>
        </pc:spChg>
      </pc:sldChg>
      <pc:sldChg chg="delSp modSp new del mod">
        <pc:chgData name="Gannett, Yukiko (EOTSS)" userId="1a375f8e-71eb-464a-9d86-65c78107010f" providerId="ADAL" clId="{CCFB6488-341A-4C5C-A44D-7464F2BF1CF5}" dt="2024-12-13T20:58:27.557" v="63" actId="2696"/>
        <pc:sldMkLst>
          <pc:docMk/>
          <pc:sldMk cId="1010491401" sldId="353"/>
        </pc:sldMkLst>
        <pc:spChg chg="del">
          <ac:chgData name="Gannett, Yukiko (EOTSS)" userId="1a375f8e-71eb-464a-9d86-65c78107010f" providerId="ADAL" clId="{CCFB6488-341A-4C5C-A44D-7464F2BF1CF5}" dt="2024-12-11T22:35:56.632" v="38" actId="478"/>
          <ac:spMkLst>
            <pc:docMk/>
            <pc:sldMk cId="1010491401" sldId="353"/>
            <ac:spMk id="2" creationId="{DE381638-16F1-D3DA-BFFA-D9259DB2FDB9}"/>
          </ac:spMkLst>
        </pc:spChg>
        <pc:spChg chg="mod">
          <ac:chgData name="Gannett, Yukiko (EOTSS)" userId="1a375f8e-71eb-464a-9d86-65c78107010f" providerId="ADAL" clId="{CCFB6488-341A-4C5C-A44D-7464F2BF1CF5}" dt="2024-12-11T22:38:19.864" v="62" actId="20577"/>
          <ac:spMkLst>
            <pc:docMk/>
            <pc:sldMk cId="1010491401" sldId="353"/>
            <ac:spMk id="3" creationId="{E5F88241-8D73-6561-BFAB-DABF29C5DF65}"/>
          </ac:spMkLst>
        </pc:spChg>
      </pc:sldChg>
    </pc:docChg>
  </pc:docChgLst>
  <pc:docChgLst>
    <pc:chgData name="Bloom, Ashley (EOTSS)" userId="72d0e8ae-2e4f-4bb9-94cd-a4385f38aed0" providerId="ADAL" clId="{8E5B92C7-547A-46CF-A758-C39137076B7B}"/>
    <pc:docChg chg="custSel addSld delSld modSld">
      <pc:chgData name="Bloom, Ashley (EOTSS)" userId="72d0e8ae-2e4f-4bb9-94cd-a4385f38aed0" providerId="ADAL" clId="{8E5B92C7-547A-46CF-A758-C39137076B7B}" dt="2024-08-09T23:02:04.724" v="68" actId="12"/>
      <pc:docMkLst>
        <pc:docMk/>
      </pc:docMkLst>
      <pc:sldChg chg="modSp mod">
        <pc:chgData name="Bloom, Ashley (EOTSS)" userId="72d0e8ae-2e4f-4bb9-94cd-a4385f38aed0" providerId="ADAL" clId="{8E5B92C7-547A-46CF-A758-C39137076B7B}" dt="2024-08-09T22:42:42.248" v="0" actId="20577"/>
        <pc:sldMkLst>
          <pc:docMk/>
          <pc:sldMk cId="518607733" sldId="321"/>
        </pc:sldMkLst>
        <pc:spChg chg="mod">
          <ac:chgData name="Bloom, Ashley (EOTSS)" userId="72d0e8ae-2e4f-4bb9-94cd-a4385f38aed0" providerId="ADAL" clId="{8E5B92C7-547A-46CF-A758-C39137076B7B}" dt="2024-08-09T22:42:42.248" v="0" actId="20577"/>
          <ac:spMkLst>
            <pc:docMk/>
            <pc:sldMk cId="518607733" sldId="321"/>
            <ac:spMk id="2" creationId="{F294EE36-9757-A459-D27E-8B9B078AA112}"/>
          </ac:spMkLst>
        </pc:spChg>
      </pc:sldChg>
      <pc:sldChg chg="modSp mod">
        <pc:chgData name="Bloom, Ashley (EOTSS)" userId="72d0e8ae-2e4f-4bb9-94cd-a4385f38aed0" providerId="ADAL" clId="{8E5B92C7-547A-46CF-A758-C39137076B7B}" dt="2024-08-09T22:46:24.220" v="58" actId="20577"/>
        <pc:sldMkLst>
          <pc:docMk/>
          <pc:sldMk cId="3925676025" sldId="326"/>
        </pc:sldMkLst>
        <pc:spChg chg="mod">
          <ac:chgData name="Bloom, Ashley (EOTSS)" userId="72d0e8ae-2e4f-4bb9-94cd-a4385f38aed0" providerId="ADAL" clId="{8E5B92C7-547A-46CF-A758-C39137076B7B}" dt="2024-08-09T22:46:24.220" v="58" actId="20577"/>
          <ac:spMkLst>
            <pc:docMk/>
            <pc:sldMk cId="3925676025" sldId="326"/>
            <ac:spMk id="3" creationId="{FE019644-3B0C-9F1E-BA5E-92235938967F}"/>
          </ac:spMkLst>
        </pc:spChg>
      </pc:sldChg>
      <pc:sldChg chg="modSp del mod">
        <pc:chgData name="Bloom, Ashley (EOTSS)" userId="72d0e8ae-2e4f-4bb9-94cd-a4385f38aed0" providerId="ADAL" clId="{8E5B92C7-547A-46CF-A758-C39137076B7B}" dt="2024-08-09T22:48:23.793" v="67" actId="2696"/>
        <pc:sldMkLst>
          <pc:docMk/>
          <pc:sldMk cId="2729007047" sldId="331"/>
        </pc:sldMkLst>
        <pc:spChg chg="mod">
          <ac:chgData name="Bloom, Ashley (EOTSS)" userId="72d0e8ae-2e4f-4bb9-94cd-a4385f38aed0" providerId="ADAL" clId="{8E5B92C7-547A-46CF-A758-C39137076B7B}" dt="2024-08-09T22:47:48.213" v="66" actId="20577"/>
          <ac:spMkLst>
            <pc:docMk/>
            <pc:sldMk cId="2729007047" sldId="331"/>
            <ac:spMk id="3" creationId="{1AD71305-76BE-1773-4108-7FEE0C7B1892}"/>
          </ac:spMkLst>
        </pc:spChg>
      </pc:sldChg>
      <pc:sldChg chg="modSp del mod modClrScheme chgLayout">
        <pc:chgData name="Bloom, Ashley (EOTSS)" userId="72d0e8ae-2e4f-4bb9-94cd-a4385f38aed0" providerId="ADAL" clId="{8E5B92C7-547A-46CF-A758-C39137076B7B}" dt="2024-08-09T22:44:03.791" v="6" actId="2696"/>
        <pc:sldMkLst>
          <pc:docMk/>
          <pc:sldMk cId="1793753156" sldId="337"/>
        </pc:sldMkLst>
        <pc:spChg chg="mod ord">
          <ac:chgData name="Bloom, Ashley (EOTSS)" userId="72d0e8ae-2e4f-4bb9-94cd-a4385f38aed0" providerId="ADAL" clId="{8E5B92C7-547A-46CF-A758-C39137076B7B}" dt="2024-08-09T22:43:15.377" v="1" actId="700"/>
          <ac:spMkLst>
            <pc:docMk/>
            <pc:sldMk cId="1793753156" sldId="337"/>
            <ac:spMk id="2" creationId="{BD58BC87-93BD-7475-BE77-47FAB842B2CA}"/>
          </ac:spMkLst>
        </pc:spChg>
        <pc:spChg chg="mod ord">
          <ac:chgData name="Bloom, Ashley (EOTSS)" userId="72d0e8ae-2e4f-4bb9-94cd-a4385f38aed0" providerId="ADAL" clId="{8E5B92C7-547A-46CF-A758-C39137076B7B}" dt="2024-08-09T22:43:34.235" v="3" actId="20577"/>
          <ac:spMkLst>
            <pc:docMk/>
            <pc:sldMk cId="1793753156" sldId="337"/>
            <ac:spMk id="4" creationId="{4933915F-E805-FBAE-B5FB-65707DC76C95}"/>
          </ac:spMkLst>
        </pc:spChg>
        <pc:spChg chg="mod ord">
          <ac:chgData name="Bloom, Ashley (EOTSS)" userId="72d0e8ae-2e4f-4bb9-94cd-a4385f38aed0" providerId="ADAL" clId="{8E5B92C7-547A-46CF-A758-C39137076B7B}" dt="2024-08-09T22:43:46.830" v="5" actId="27636"/>
          <ac:spMkLst>
            <pc:docMk/>
            <pc:sldMk cId="1793753156" sldId="337"/>
            <ac:spMk id="5" creationId="{E09E0F86-C1C4-CD78-C1FC-EEBEB3A5F9FF}"/>
          </ac:spMkLst>
        </pc:spChg>
      </pc:sldChg>
      <pc:sldChg chg="modSp new mod">
        <pc:chgData name="Bloom, Ashley (EOTSS)" userId="72d0e8ae-2e4f-4bb9-94cd-a4385f38aed0" providerId="ADAL" clId="{8E5B92C7-547A-46CF-A758-C39137076B7B}" dt="2024-08-09T23:02:04.724" v="68" actId="12"/>
        <pc:sldMkLst>
          <pc:docMk/>
          <pc:sldMk cId="2554986141" sldId="339"/>
        </pc:sldMkLst>
        <pc:spChg chg="mod">
          <ac:chgData name="Bloom, Ashley (EOTSS)" userId="72d0e8ae-2e4f-4bb9-94cd-a4385f38aed0" providerId="ADAL" clId="{8E5B92C7-547A-46CF-A758-C39137076B7B}" dt="2024-08-09T22:44:29.358" v="40" actId="122"/>
          <ac:spMkLst>
            <pc:docMk/>
            <pc:sldMk cId="2554986141" sldId="339"/>
            <ac:spMk id="2" creationId="{FB108EC3-9EB5-C4D1-31E4-DD0D663FA257}"/>
          </ac:spMkLst>
        </pc:spChg>
        <pc:spChg chg="mod">
          <ac:chgData name="Bloom, Ashley (EOTSS)" userId="72d0e8ae-2e4f-4bb9-94cd-a4385f38aed0" providerId="ADAL" clId="{8E5B92C7-547A-46CF-A758-C39137076B7B}" dt="2024-08-09T23:02:04.724" v="68" actId="12"/>
          <ac:spMkLst>
            <pc:docMk/>
            <pc:sldMk cId="2554986141" sldId="339"/>
            <ac:spMk id="3" creationId="{8A9F5955-B3F6-4B05-9E58-AD90AC89E959}"/>
          </ac:spMkLst>
        </pc:spChg>
      </pc:sldChg>
    </pc:docChg>
  </pc:docChgLst>
  <pc:docChgLst>
    <pc:chgData name="Bloom, Ashley (EOTSS)" userId="72d0e8ae-2e4f-4bb9-94cd-a4385f38aed0" providerId="ADAL" clId="{4C4641FD-242D-4B8C-8524-EC3DD99C72E7}"/>
    <pc:docChg chg="custSel modSld">
      <pc:chgData name="Bloom, Ashley (EOTSS)" userId="72d0e8ae-2e4f-4bb9-94cd-a4385f38aed0" providerId="ADAL" clId="{4C4641FD-242D-4B8C-8524-EC3DD99C72E7}" dt="2024-10-08T17:03:30.914" v="1342" actId="20577"/>
      <pc:docMkLst>
        <pc:docMk/>
      </pc:docMkLst>
      <pc:sldChg chg="modSp mod">
        <pc:chgData name="Bloom, Ashley (EOTSS)" userId="72d0e8ae-2e4f-4bb9-94cd-a4385f38aed0" providerId="ADAL" clId="{4C4641FD-242D-4B8C-8524-EC3DD99C72E7}" dt="2024-10-07T17:30:34.358" v="21" actId="20577"/>
        <pc:sldMkLst>
          <pc:docMk/>
          <pc:sldMk cId="4274120308" sldId="256"/>
        </pc:sldMkLst>
        <pc:spChg chg="mod">
          <ac:chgData name="Bloom, Ashley (EOTSS)" userId="72d0e8ae-2e4f-4bb9-94cd-a4385f38aed0" providerId="ADAL" clId="{4C4641FD-242D-4B8C-8524-EC3DD99C72E7}" dt="2024-10-07T17:30:34.358" v="21" actId="20577"/>
          <ac:spMkLst>
            <pc:docMk/>
            <pc:sldMk cId="4274120308" sldId="256"/>
            <ac:spMk id="3" creationId="{73DF786E-4EF4-B345-0F01-3F2D068BD41E}"/>
          </ac:spMkLst>
        </pc:spChg>
      </pc:sldChg>
      <pc:sldChg chg="modSp mod">
        <pc:chgData name="Bloom, Ashley (EOTSS)" userId="72d0e8ae-2e4f-4bb9-94cd-a4385f38aed0" providerId="ADAL" clId="{4C4641FD-242D-4B8C-8524-EC3DD99C72E7}" dt="2024-10-07T17:31:50.776" v="88" actId="20577"/>
        <pc:sldMkLst>
          <pc:docMk/>
          <pc:sldMk cId="907641570" sldId="257"/>
        </pc:sldMkLst>
        <pc:spChg chg="mod">
          <ac:chgData name="Bloom, Ashley (EOTSS)" userId="72d0e8ae-2e4f-4bb9-94cd-a4385f38aed0" providerId="ADAL" clId="{4C4641FD-242D-4B8C-8524-EC3DD99C72E7}" dt="2024-10-07T17:31:50.776" v="88" actId="20577"/>
          <ac:spMkLst>
            <pc:docMk/>
            <pc:sldMk cId="907641570" sldId="257"/>
            <ac:spMk id="3" creationId="{044C0BF8-ACE0-1642-E7A4-63B54E626902}"/>
          </ac:spMkLst>
        </pc:spChg>
      </pc:sldChg>
      <pc:sldChg chg="modSp mod">
        <pc:chgData name="Bloom, Ashley (EOTSS)" userId="72d0e8ae-2e4f-4bb9-94cd-a4385f38aed0" providerId="ADAL" clId="{4C4641FD-242D-4B8C-8524-EC3DD99C72E7}" dt="2024-10-07T17:49:39.285" v="1327" actId="20577"/>
        <pc:sldMkLst>
          <pc:docMk/>
          <pc:sldMk cId="2890622037" sldId="275"/>
        </pc:sldMkLst>
        <pc:spChg chg="mod">
          <ac:chgData name="Bloom, Ashley (EOTSS)" userId="72d0e8ae-2e4f-4bb9-94cd-a4385f38aed0" providerId="ADAL" clId="{4C4641FD-242D-4B8C-8524-EC3DD99C72E7}" dt="2024-10-07T17:49:39.285" v="1327" actId="20577"/>
          <ac:spMkLst>
            <pc:docMk/>
            <pc:sldMk cId="2890622037" sldId="275"/>
            <ac:spMk id="3" creationId="{4DBBF46A-1C58-3DFA-BEE3-38876A216B60}"/>
          </ac:spMkLst>
        </pc:spChg>
      </pc:sldChg>
      <pc:sldChg chg="modSp mod">
        <pc:chgData name="Bloom, Ashley (EOTSS)" userId="72d0e8ae-2e4f-4bb9-94cd-a4385f38aed0" providerId="ADAL" clId="{4C4641FD-242D-4B8C-8524-EC3DD99C72E7}" dt="2024-10-07T17:32:29.508" v="96" actId="20577"/>
        <pc:sldMkLst>
          <pc:docMk/>
          <pc:sldMk cId="1451364275" sldId="339"/>
        </pc:sldMkLst>
        <pc:spChg chg="mod">
          <ac:chgData name="Bloom, Ashley (EOTSS)" userId="72d0e8ae-2e4f-4bb9-94cd-a4385f38aed0" providerId="ADAL" clId="{4C4641FD-242D-4B8C-8524-EC3DD99C72E7}" dt="2024-10-07T17:32:29.508" v="96" actId="20577"/>
          <ac:spMkLst>
            <pc:docMk/>
            <pc:sldMk cId="1451364275" sldId="339"/>
            <ac:spMk id="4" creationId="{D62AA073-EEE5-17C7-9C76-5ED45613061E}"/>
          </ac:spMkLst>
        </pc:spChg>
      </pc:sldChg>
      <pc:sldChg chg="modSp mod">
        <pc:chgData name="Bloom, Ashley (EOTSS)" userId="72d0e8ae-2e4f-4bb9-94cd-a4385f38aed0" providerId="ADAL" clId="{4C4641FD-242D-4B8C-8524-EC3DD99C72E7}" dt="2024-10-07T17:52:39.562" v="1338" actId="20577"/>
        <pc:sldMkLst>
          <pc:docMk/>
          <pc:sldMk cId="2636467834" sldId="340"/>
        </pc:sldMkLst>
        <pc:spChg chg="mod">
          <ac:chgData name="Bloom, Ashley (EOTSS)" userId="72d0e8ae-2e4f-4bb9-94cd-a4385f38aed0" providerId="ADAL" clId="{4C4641FD-242D-4B8C-8524-EC3DD99C72E7}" dt="2024-10-07T17:52:39.562" v="1338" actId="20577"/>
          <ac:spMkLst>
            <pc:docMk/>
            <pc:sldMk cId="2636467834" sldId="340"/>
            <ac:spMk id="2" creationId="{3D08B2C1-63E7-C30C-0043-F1C67DBD9AFB}"/>
          </ac:spMkLst>
        </pc:spChg>
        <pc:spChg chg="mod">
          <ac:chgData name="Bloom, Ashley (EOTSS)" userId="72d0e8ae-2e4f-4bb9-94cd-a4385f38aed0" providerId="ADAL" clId="{4C4641FD-242D-4B8C-8524-EC3DD99C72E7}" dt="2024-10-07T17:51:57.590" v="1331" actId="27636"/>
          <ac:spMkLst>
            <pc:docMk/>
            <pc:sldMk cId="2636467834" sldId="340"/>
            <ac:spMk id="3" creationId="{8B8D2E79-13C1-9E06-D93C-A05EEC0EFA89}"/>
          </ac:spMkLst>
        </pc:spChg>
      </pc:sldChg>
      <pc:sldChg chg="modSp mod">
        <pc:chgData name="Bloom, Ashley (EOTSS)" userId="72d0e8ae-2e4f-4bb9-94cd-a4385f38aed0" providerId="ADAL" clId="{4C4641FD-242D-4B8C-8524-EC3DD99C72E7}" dt="2024-10-08T17:03:30.914" v="1342" actId="20577"/>
        <pc:sldMkLst>
          <pc:docMk/>
          <pc:sldMk cId="875351053" sldId="341"/>
        </pc:sldMkLst>
        <pc:spChg chg="mod">
          <ac:chgData name="Bloom, Ashley (EOTSS)" userId="72d0e8ae-2e4f-4bb9-94cd-a4385f38aed0" providerId="ADAL" clId="{4C4641FD-242D-4B8C-8524-EC3DD99C72E7}" dt="2024-10-08T17:03:30.914" v="1342" actId="20577"/>
          <ac:spMkLst>
            <pc:docMk/>
            <pc:sldMk cId="875351053" sldId="341"/>
            <ac:spMk id="3" creationId="{819515FF-0DA9-BA2A-2BFF-F5060E931188}"/>
          </ac:spMkLst>
        </pc:spChg>
        <pc:spChg chg="mod">
          <ac:chgData name="Bloom, Ashley (EOTSS)" userId="72d0e8ae-2e4f-4bb9-94cd-a4385f38aed0" providerId="ADAL" clId="{4C4641FD-242D-4B8C-8524-EC3DD99C72E7}" dt="2024-10-08T17:03:11.422" v="1341" actId="27636"/>
          <ac:spMkLst>
            <pc:docMk/>
            <pc:sldMk cId="875351053" sldId="341"/>
            <ac:spMk id="4" creationId="{536D487A-4CD6-681A-6EF4-35CFEDD189A2}"/>
          </ac:spMkLst>
        </pc:spChg>
      </pc:sldChg>
      <pc:sldChg chg="modSp mod">
        <pc:chgData name="Bloom, Ashley (EOTSS)" userId="72d0e8ae-2e4f-4bb9-94cd-a4385f38aed0" providerId="ADAL" clId="{4C4641FD-242D-4B8C-8524-EC3DD99C72E7}" dt="2024-10-07T17:44:21.245" v="1059" actId="12"/>
        <pc:sldMkLst>
          <pc:docMk/>
          <pc:sldMk cId="3010108517" sldId="342"/>
        </pc:sldMkLst>
        <pc:spChg chg="mod">
          <ac:chgData name="Bloom, Ashley (EOTSS)" userId="72d0e8ae-2e4f-4bb9-94cd-a4385f38aed0" providerId="ADAL" clId="{4C4641FD-242D-4B8C-8524-EC3DD99C72E7}" dt="2024-10-07T17:41:54.139" v="809" actId="20577"/>
          <ac:spMkLst>
            <pc:docMk/>
            <pc:sldMk cId="3010108517" sldId="342"/>
            <ac:spMk id="2" creationId="{BE546871-1E56-CC42-6F9A-311E80F242E5}"/>
          </ac:spMkLst>
        </pc:spChg>
        <pc:spChg chg="mod">
          <ac:chgData name="Bloom, Ashley (EOTSS)" userId="72d0e8ae-2e4f-4bb9-94cd-a4385f38aed0" providerId="ADAL" clId="{4C4641FD-242D-4B8C-8524-EC3DD99C72E7}" dt="2024-10-07T17:44:21.245" v="1059" actId="12"/>
          <ac:spMkLst>
            <pc:docMk/>
            <pc:sldMk cId="3010108517" sldId="342"/>
            <ac:spMk id="3" creationId="{84808A42-024C-600A-AE68-1D81A08EB52E}"/>
          </ac:spMkLst>
        </pc:spChg>
      </pc:sldChg>
    </pc:docChg>
  </pc:docChgLst>
  <pc:docChgLst>
    <pc:chgData name="Bloom, Ashley (EOTSS)" userId="72d0e8ae-2e4f-4bb9-94cd-a4385f38aed0" providerId="ADAL" clId="{01A03B33-CB6A-4743-947B-51B8D2B931F3}"/>
    <pc:docChg chg="custSel delSld modSld">
      <pc:chgData name="Bloom, Ashley (EOTSS)" userId="72d0e8ae-2e4f-4bb9-94cd-a4385f38aed0" providerId="ADAL" clId="{01A03B33-CB6A-4743-947B-51B8D2B931F3}" dt="2024-08-27T21:54:46.911" v="272" actId="20577"/>
      <pc:docMkLst>
        <pc:docMk/>
      </pc:docMkLst>
      <pc:sldChg chg="modSp mod">
        <pc:chgData name="Bloom, Ashley (EOTSS)" userId="72d0e8ae-2e4f-4bb9-94cd-a4385f38aed0" providerId="ADAL" clId="{01A03B33-CB6A-4743-947B-51B8D2B931F3}" dt="2024-08-27T21:40:41.129" v="166" actId="20577"/>
        <pc:sldMkLst>
          <pc:docMk/>
          <pc:sldMk cId="4274120308" sldId="256"/>
        </pc:sldMkLst>
        <pc:spChg chg="mod">
          <ac:chgData name="Bloom, Ashley (EOTSS)" userId="72d0e8ae-2e4f-4bb9-94cd-a4385f38aed0" providerId="ADAL" clId="{01A03B33-CB6A-4743-947B-51B8D2B931F3}" dt="2024-08-27T21:40:41.129" v="166" actId="20577"/>
          <ac:spMkLst>
            <pc:docMk/>
            <pc:sldMk cId="4274120308" sldId="256"/>
            <ac:spMk id="2" creationId="{5688927A-E7A3-ED63-CCF9-F733A80C60E4}"/>
          </ac:spMkLst>
        </pc:spChg>
        <pc:spChg chg="mod">
          <ac:chgData name="Bloom, Ashley (EOTSS)" userId="72d0e8ae-2e4f-4bb9-94cd-a4385f38aed0" providerId="ADAL" clId="{01A03B33-CB6A-4743-947B-51B8D2B931F3}" dt="2024-08-27T21:38:43.898" v="94" actId="20577"/>
          <ac:spMkLst>
            <pc:docMk/>
            <pc:sldMk cId="4274120308" sldId="256"/>
            <ac:spMk id="3" creationId="{73DF786E-4EF4-B345-0F01-3F2D068BD41E}"/>
          </ac:spMkLst>
        </pc:spChg>
      </pc:sldChg>
      <pc:sldChg chg="modSp mod">
        <pc:chgData name="Bloom, Ashley (EOTSS)" userId="72d0e8ae-2e4f-4bb9-94cd-a4385f38aed0" providerId="ADAL" clId="{01A03B33-CB6A-4743-947B-51B8D2B931F3}" dt="2024-08-27T21:45:33.426" v="254" actId="20577"/>
        <pc:sldMkLst>
          <pc:docMk/>
          <pc:sldMk cId="907641570" sldId="257"/>
        </pc:sldMkLst>
        <pc:spChg chg="mod">
          <ac:chgData name="Bloom, Ashley (EOTSS)" userId="72d0e8ae-2e4f-4bb9-94cd-a4385f38aed0" providerId="ADAL" clId="{01A03B33-CB6A-4743-947B-51B8D2B931F3}" dt="2024-08-27T21:45:33.426" v="254" actId="20577"/>
          <ac:spMkLst>
            <pc:docMk/>
            <pc:sldMk cId="907641570" sldId="257"/>
            <ac:spMk id="3" creationId="{044C0BF8-ACE0-1642-E7A4-63B54E626902}"/>
          </ac:spMkLst>
        </pc:spChg>
      </pc:sldChg>
      <pc:sldChg chg="modSp mod">
        <pc:chgData name="Bloom, Ashley (EOTSS)" userId="72d0e8ae-2e4f-4bb9-94cd-a4385f38aed0" providerId="ADAL" clId="{01A03B33-CB6A-4743-947B-51B8D2B931F3}" dt="2024-08-27T21:44:05.034" v="194" actId="27636"/>
        <pc:sldMkLst>
          <pc:docMk/>
          <pc:sldMk cId="2890622037" sldId="275"/>
        </pc:sldMkLst>
        <pc:spChg chg="mod">
          <ac:chgData name="Bloom, Ashley (EOTSS)" userId="72d0e8ae-2e4f-4bb9-94cd-a4385f38aed0" providerId="ADAL" clId="{01A03B33-CB6A-4743-947B-51B8D2B931F3}" dt="2024-08-27T21:44:05.034" v="194" actId="27636"/>
          <ac:spMkLst>
            <pc:docMk/>
            <pc:sldMk cId="2890622037" sldId="275"/>
            <ac:spMk id="3" creationId="{4DBBF46A-1C58-3DFA-BEE3-38876A216B60}"/>
          </ac:spMkLst>
        </pc:spChg>
      </pc:sldChg>
      <pc:sldChg chg="del">
        <pc:chgData name="Bloom, Ashley (EOTSS)" userId="72d0e8ae-2e4f-4bb9-94cd-a4385f38aed0" providerId="ADAL" clId="{01A03B33-CB6A-4743-947B-51B8D2B931F3}" dt="2024-08-27T21:41:57.097" v="171" actId="2696"/>
        <pc:sldMkLst>
          <pc:docMk/>
          <pc:sldMk cId="2354202818" sldId="311"/>
        </pc:sldMkLst>
      </pc:sldChg>
      <pc:sldChg chg="del">
        <pc:chgData name="Bloom, Ashley (EOTSS)" userId="72d0e8ae-2e4f-4bb9-94cd-a4385f38aed0" providerId="ADAL" clId="{01A03B33-CB6A-4743-947B-51B8D2B931F3}" dt="2024-08-27T21:41:01.913" v="167" actId="2696"/>
        <pc:sldMkLst>
          <pc:docMk/>
          <pc:sldMk cId="2694205135" sldId="318"/>
        </pc:sldMkLst>
      </pc:sldChg>
      <pc:sldChg chg="del">
        <pc:chgData name="Bloom, Ashley (EOTSS)" userId="72d0e8ae-2e4f-4bb9-94cd-a4385f38aed0" providerId="ADAL" clId="{01A03B33-CB6A-4743-947B-51B8D2B931F3}" dt="2024-08-27T21:41:09.273" v="168" actId="2696"/>
        <pc:sldMkLst>
          <pc:docMk/>
          <pc:sldMk cId="518607733" sldId="321"/>
        </pc:sldMkLst>
      </pc:sldChg>
      <pc:sldChg chg="del">
        <pc:chgData name="Bloom, Ashley (EOTSS)" userId="72d0e8ae-2e4f-4bb9-94cd-a4385f38aed0" providerId="ADAL" clId="{01A03B33-CB6A-4743-947B-51B8D2B931F3}" dt="2024-08-27T21:42:14.567" v="173" actId="2696"/>
        <pc:sldMkLst>
          <pc:docMk/>
          <pc:sldMk cId="4166084435" sldId="325"/>
        </pc:sldMkLst>
      </pc:sldChg>
      <pc:sldChg chg="del">
        <pc:chgData name="Bloom, Ashley (EOTSS)" userId="72d0e8ae-2e4f-4bb9-94cd-a4385f38aed0" providerId="ADAL" clId="{01A03B33-CB6A-4743-947B-51B8D2B931F3}" dt="2024-08-27T21:42:22.791" v="174" actId="2696"/>
        <pc:sldMkLst>
          <pc:docMk/>
          <pc:sldMk cId="3925676025" sldId="326"/>
        </pc:sldMkLst>
      </pc:sldChg>
      <pc:sldChg chg="modSp mod">
        <pc:chgData name="Bloom, Ashley (EOTSS)" userId="72d0e8ae-2e4f-4bb9-94cd-a4385f38aed0" providerId="ADAL" clId="{01A03B33-CB6A-4743-947B-51B8D2B931F3}" dt="2024-08-27T21:54:46.911" v="272" actId="20577"/>
        <pc:sldMkLst>
          <pc:docMk/>
          <pc:sldMk cId="2689717624" sldId="327"/>
        </pc:sldMkLst>
        <pc:spChg chg="mod">
          <ac:chgData name="Bloom, Ashley (EOTSS)" userId="72d0e8ae-2e4f-4bb9-94cd-a4385f38aed0" providerId="ADAL" clId="{01A03B33-CB6A-4743-947B-51B8D2B931F3}" dt="2024-08-27T21:54:46.911" v="272" actId="20577"/>
          <ac:spMkLst>
            <pc:docMk/>
            <pc:sldMk cId="2689717624" sldId="327"/>
            <ac:spMk id="2" creationId="{1D3CAAB8-B132-3A81-DBAE-46A8248008CB}"/>
          </ac:spMkLst>
        </pc:spChg>
        <pc:spChg chg="mod">
          <ac:chgData name="Bloom, Ashley (EOTSS)" userId="72d0e8ae-2e4f-4bb9-94cd-a4385f38aed0" providerId="ADAL" clId="{01A03B33-CB6A-4743-947B-51B8D2B931F3}" dt="2024-08-27T21:42:53.216" v="176" actId="27636"/>
          <ac:spMkLst>
            <pc:docMk/>
            <pc:sldMk cId="2689717624" sldId="327"/>
            <ac:spMk id="3" creationId="{333CE3B7-3719-182B-AB68-E73D8C9E816F}"/>
          </ac:spMkLst>
        </pc:spChg>
      </pc:sldChg>
      <pc:sldChg chg="modSp mod">
        <pc:chgData name="Bloom, Ashley (EOTSS)" userId="72d0e8ae-2e4f-4bb9-94cd-a4385f38aed0" providerId="ADAL" clId="{01A03B33-CB6A-4743-947B-51B8D2B931F3}" dt="2024-08-27T21:44:53.072" v="231" actId="20577"/>
        <pc:sldMkLst>
          <pc:docMk/>
          <pc:sldMk cId="2047830750" sldId="333"/>
        </pc:sldMkLst>
        <pc:spChg chg="mod">
          <ac:chgData name="Bloom, Ashley (EOTSS)" userId="72d0e8ae-2e4f-4bb9-94cd-a4385f38aed0" providerId="ADAL" clId="{01A03B33-CB6A-4743-947B-51B8D2B931F3}" dt="2024-08-27T21:44:53.072" v="231" actId="20577"/>
          <ac:spMkLst>
            <pc:docMk/>
            <pc:sldMk cId="2047830750" sldId="333"/>
            <ac:spMk id="5" creationId="{287D025C-3BFB-7356-B452-63A3CAE75A33}"/>
          </ac:spMkLst>
        </pc:spChg>
      </pc:sldChg>
      <pc:sldChg chg="del">
        <pc:chgData name="Bloom, Ashley (EOTSS)" userId="72d0e8ae-2e4f-4bb9-94cd-a4385f38aed0" providerId="ADAL" clId="{01A03B33-CB6A-4743-947B-51B8D2B931F3}" dt="2024-08-27T21:42:06.571" v="172" actId="2696"/>
        <pc:sldMkLst>
          <pc:docMk/>
          <pc:sldMk cId="3200332787" sldId="335"/>
        </pc:sldMkLst>
      </pc:sldChg>
      <pc:sldChg chg="del">
        <pc:chgData name="Bloom, Ashley (EOTSS)" userId="72d0e8ae-2e4f-4bb9-94cd-a4385f38aed0" providerId="ADAL" clId="{01A03B33-CB6A-4743-947B-51B8D2B931F3}" dt="2024-08-27T21:41:23.573" v="169" actId="2696"/>
        <pc:sldMkLst>
          <pc:docMk/>
          <pc:sldMk cId="3220738584" sldId="336"/>
        </pc:sldMkLst>
      </pc:sldChg>
      <pc:sldChg chg="del">
        <pc:chgData name="Bloom, Ashley (EOTSS)" userId="72d0e8ae-2e4f-4bb9-94cd-a4385f38aed0" providerId="ADAL" clId="{01A03B33-CB6A-4743-947B-51B8D2B931F3}" dt="2024-08-27T21:41:29.739" v="170" actId="2696"/>
        <pc:sldMkLst>
          <pc:docMk/>
          <pc:sldMk cId="2554986141" sldId="339"/>
        </pc:sldMkLst>
      </pc:sldChg>
    </pc:docChg>
  </pc:docChgLst>
  <pc:docChgLst>
    <pc:chgData name="Bloom, Ashley (EOTSS)" userId="72d0e8ae-2e4f-4bb9-94cd-a4385f38aed0" providerId="ADAL" clId="{C303FB16-FB8B-4A99-B4F3-F2B79E1511BE}"/>
    <pc:docChg chg="custSel delSld modSld">
      <pc:chgData name="Bloom, Ashley (EOTSS)" userId="72d0e8ae-2e4f-4bb9-94cd-a4385f38aed0" providerId="ADAL" clId="{C303FB16-FB8B-4A99-B4F3-F2B79E1511BE}" dt="2024-09-20T13:02:37.405" v="1220" actId="20577"/>
      <pc:docMkLst>
        <pc:docMk/>
      </pc:docMkLst>
      <pc:sldChg chg="modSp mod">
        <pc:chgData name="Bloom, Ashley (EOTSS)" userId="72d0e8ae-2e4f-4bb9-94cd-a4385f38aed0" providerId="ADAL" clId="{C303FB16-FB8B-4A99-B4F3-F2B79E1511BE}" dt="2024-09-18T14:24:28.550" v="2" actId="20577"/>
        <pc:sldMkLst>
          <pc:docMk/>
          <pc:sldMk cId="4274120308" sldId="256"/>
        </pc:sldMkLst>
        <pc:spChg chg="mod">
          <ac:chgData name="Bloom, Ashley (EOTSS)" userId="72d0e8ae-2e4f-4bb9-94cd-a4385f38aed0" providerId="ADAL" clId="{C303FB16-FB8B-4A99-B4F3-F2B79E1511BE}" dt="2024-09-18T14:24:28.550" v="2" actId="20577"/>
          <ac:spMkLst>
            <pc:docMk/>
            <pc:sldMk cId="4274120308" sldId="256"/>
            <ac:spMk id="3" creationId="{73DF786E-4EF4-B345-0F01-3F2D068BD41E}"/>
          </ac:spMkLst>
        </pc:spChg>
      </pc:sldChg>
      <pc:sldChg chg="modSp mod">
        <pc:chgData name="Bloom, Ashley (EOTSS)" userId="72d0e8ae-2e4f-4bb9-94cd-a4385f38aed0" providerId="ADAL" clId="{C303FB16-FB8B-4A99-B4F3-F2B79E1511BE}" dt="2024-09-18T14:25:38.389" v="86" actId="20577"/>
        <pc:sldMkLst>
          <pc:docMk/>
          <pc:sldMk cId="907641570" sldId="257"/>
        </pc:sldMkLst>
        <pc:spChg chg="mod">
          <ac:chgData name="Bloom, Ashley (EOTSS)" userId="72d0e8ae-2e4f-4bb9-94cd-a4385f38aed0" providerId="ADAL" clId="{C303FB16-FB8B-4A99-B4F3-F2B79E1511BE}" dt="2024-09-18T14:25:38.389" v="86" actId="20577"/>
          <ac:spMkLst>
            <pc:docMk/>
            <pc:sldMk cId="907641570" sldId="257"/>
            <ac:spMk id="3" creationId="{044C0BF8-ACE0-1642-E7A4-63B54E626902}"/>
          </ac:spMkLst>
        </pc:spChg>
      </pc:sldChg>
      <pc:sldChg chg="modSp mod">
        <pc:chgData name="Bloom, Ashley (EOTSS)" userId="72d0e8ae-2e4f-4bb9-94cd-a4385f38aed0" providerId="ADAL" clId="{C303FB16-FB8B-4A99-B4F3-F2B79E1511BE}" dt="2024-09-18T14:29:05.872" v="252" actId="20577"/>
        <pc:sldMkLst>
          <pc:docMk/>
          <pc:sldMk cId="2890622037" sldId="275"/>
        </pc:sldMkLst>
        <pc:spChg chg="mod">
          <ac:chgData name="Bloom, Ashley (EOTSS)" userId="72d0e8ae-2e4f-4bb9-94cd-a4385f38aed0" providerId="ADAL" clId="{C303FB16-FB8B-4A99-B4F3-F2B79E1511BE}" dt="2024-09-18T14:29:05.872" v="252" actId="20577"/>
          <ac:spMkLst>
            <pc:docMk/>
            <pc:sldMk cId="2890622037" sldId="275"/>
            <ac:spMk id="3" creationId="{4DBBF46A-1C58-3DFA-BEE3-38876A216B60}"/>
          </ac:spMkLst>
        </pc:spChg>
      </pc:sldChg>
      <pc:sldChg chg="modSp mod">
        <pc:chgData name="Bloom, Ashley (EOTSS)" userId="72d0e8ae-2e4f-4bb9-94cd-a4385f38aed0" providerId="ADAL" clId="{C303FB16-FB8B-4A99-B4F3-F2B79E1511BE}" dt="2024-09-18T14:26:13.207" v="97" actId="20577"/>
        <pc:sldMkLst>
          <pc:docMk/>
          <pc:sldMk cId="1451364275" sldId="339"/>
        </pc:sldMkLst>
        <pc:spChg chg="mod">
          <ac:chgData name="Bloom, Ashley (EOTSS)" userId="72d0e8ae-2e4f-4bb9-94cd-a4385f38aed0" providerId="ADAL" clId="{C303FB16-FB8B-4A99-B4F3-F2B79E1511BE}" dt="2024-09-18T14:26:13.207" v="97" actId="20577"/>
          <ac:spMkLst>
            <pc:docMk/>
            <pc:sldMk cId="1451364275" sldId="339"/>
            <ac:spMk id="4" creationId="{D62AA073-EEE5-17C7-9C76-5ED45613061E}"/>
          </ac:spMkLst>
        </pc:spChg>
      </pc:sldChg>
      <pc:sldChg chg="modSp mod">
        <pc:chgData name="Bloom, Ashley (EOTSS)" userId="72d0e8ae-2e4f-4bb9-94cd-a4385f38aed0" providerId="ADAL" clId="{C303FB16-FB8B-4A99-B4F3-F2B79E1511BE}" dt="2024-09-20T13:02:37.405" v="1220" actId="20577"/>
        <pc:sldMkLst>
          <pc:docMk/>
          <pc:sldMk cId="2636467834" sldId="340"/>
        </pc:sldMkLst>
        <pc:spChg chg="mod">
          <ac:chgData name="Bloom, Ashley (EOTSS)" userId="72d0e8ae-2e4f-4bb9-94cd-a4385f38aed0" providerId="ADAL" clId="{C303FB16-FB8B-4A99-B4F3-F2B79E1511BE}" dt="2024-09-18T14:26:31.228" v="108" actId="20577"/>
          <ac:spMkLst>
            <pc:docMk/>
            <pc:sldMk cId="2636467834" sldId="340"/>
            <ac:spMk id="2" creationId="{3D08B2C1-63E7-C30C-0043-F1C67DBD9AFB}"/>
          </ac:spMkLst>
        </pc:spChg>
        <pc:spChg chg="mod">
          <ac:chgData name="Bloom, Ashley (EOTSS)" userId="72d0e8ae-2e4f-4bb9-94cd-a4385f38aed0" providerId="ADAL" clId="{C303FB16-FB8B-4A99-B4F3-F2B79E1511BE}" dt="2024-09-20T13:02:37.405" v="1220" actId="20577"/>
          <ac:spMkLst>
            <pc:docMk/>
            <pc:sldMk cId="2636467834" sldId="340"/>
            <ac:spMk id="3" creationId="{8B8D2E79-13C1-9E06-D93C-A05EEC0EFA89}"/>
          </ac:spMkLst>
        </pc:spChg>
      </pc:sldChg>
      <pc:sldChg chg="modSp mod">
        <pc:chgData name="Bloom, Ashley (EOTSS)" userId="72d0e8ae-2e4f-4bb9-94cd-a4385f38aed0" providerId="ADAL" clId="{C303FB16-FB8B-4A99-B4F3-F2B79E1511BE}" dt="2024-09-18T14:27:10.738" v="172" actId="20577"/>
        <pc:sldMkLst>
          <pc:docMk/>
          <pc:sldMk cId="875351053" sldId="341"/>
        </pc:sldMkLst>
        <pc:spChg chg="mod">
          <ac:chgData name="Bloom, Ashley (EOTSS)" userId="72d0e8ae-2e4f-4bb9-94cd-a4385f38aed0" providerId="ADAL" clId="{C303FB16-FB8B-4A99-B4F3-F2B79E1511BE}" dt="2024-09-18T14:27:10.738" v="172" actId="20577"/>
          <ac:spMkLst>
            <pc:docMk/>
            <pc:sldMk cId="875351053" sldId="341"/>
            <ac:spMk id="4" creationId="{536D487A-4CD6-681A-6EF4-35CFEDD189A2}"/>
          </ac:spMkLst>
        </pc:spChg>
      </pc:sldChg>
      <pc:sldChg chg="modSp mod">
        <pc:chgData name="Bloom, Ashley (EOTSS)" userId="72d0e8ae-2e4f-4bb9-94cd-a4385f38aed0" providerId="ADAL" clId="{C303FB16-FB8B-4A99-B4F3-F2B79E1511BE}" dt="2024-09-20T13:00:51.631" v="1163" actId="20577"/>
        <pc:sldMkLst>
          <pc:docMk/>
          <pc:sldMk cId="3010108517" sldId="342"/>
        </pc:sldMkLst>
        <pc:spChg chg="mod">
          <ac:chgData name="Bloom, Ashley (EOTSS)" userId="72d0e8ae-2e4f-4bb9-94cd-a4385f38aed0" providerId="ADAL" clId="{C303FB16-FB8B-4A99-B4F3-F2B79E1511BE}" dt="2024-09-20T12:58:49.842" v="911" actId="20577"/>
          <ac:spMkLst>
            <pc:docMk/>
            <pc:sldMk cId="3010108517" sldId="342"/>
            <ac:spMk id="2" creationId="{BE546871-1E56-CC42-6F9A-311E80F242E5}"/>
          </ac:spMkLst>
        </pc:spChg>
        <pc:spChg chg="mod">
          <ac:chgData name="Bloom, Ashley (EOTSS)" userId="72d0e8ae-2e4f-4bb9-94cd-a4385f38aed0" providerId="ADAL" clId="{C303FB16-FB8B-4A99-B4F3-F2B79E1511BE}" dt="2024-09-20T13:00:51.631" v="1163" actId="20577"/>
          <ac:spMkLst>
            <pc:docMk/>
            <pc:sldMk cId="3010108517" sldId="342"/>
            <ac:spMk id="3" creationId="{84808A42-024C-600A-AE68-1D81A08EB52E}"/>
          </ac:spMkLst>
        </pc:spChg>
      </pc:sldChg>
      <pc:sldChg chg="del">
        <pc:chgData name="Bloom, Ashley (EOTSS)" userId="72d0e8ae-2e4f-4bb9-94cd-a4385f38aed0" providerId="ADAL" clId="{C303FB16-FB8B-4A99-B4F3-F2B79E1511BE}" dt="2024-09-18T14:27:32.081" v="173" actId="2696"/>
        <pc:sldMkLst>
          <pc:docMk/>
          <pc:sldMk cId="1652699071" sldId="343"/>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2BA59A4-CFB1-4D06-8925-EC3924A511DC}" type="datetimeFigureOut">
              <a:rPr lang="en-US" smtClean="0"/>
              <a:t>12/13/2024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6E3370E-3DCD-4A56-9665-5CD0A0C5A0C8}" type="slidenum">
              <a:rPr lang="en-US" smtClean="0"/>
              <a:t>‹#›</a:t>
            </a:fld>
            <a:endParaRPr lang="en-US" dirty="0"/>
          </a:p>
        </p:txBody>
      </p:sp>
    </p:spTree>
    <p:extLst>
      <p:ext uri="{BB962C8B-B14F-4D97-AF65-F5344CB8AC3E}">
        <p14:creationId xmlns:p14="http://schemas.microsoft.com/office/powerpoint/2010/main" val="260381915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6E3370E-3DCD-4A56-9665-5CD0A0C5A0C8}" type="slidenum">
              <a:rPr lang="en-US" smtClean="0"/>
              <a:t>16</a:t>
            </a:fld>
            <a:endParaRPr lang="en-US" dirty="0"/>
          </a:p>
        </p:txBody>
      </p:sp>
    </p:spTree>
    <p:extLst>
      <p:ext uri="{BB962C8B-B14F-4D97-AF65-F5344CB8AC3E}">
        <p14:creationId xmlns:p14="http://schemas.microsoft.com/office/powerpoint/2010/main" val="783911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D16CD3-E3F8-65FF-D157-8B9D7FCF989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C596A5CD-045D-2873-692A-7BA52738F50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E333DB61-D7FD-F04B-D86C-02E79E7DBE38}"/>
              </a:ext>
            </a:extLst>
          </p:cNvPr>
          <p:cNvSpPr>
            <a:spLocks noGrp="1"/>
          </p:cNvSpPr>
          <p:nvPr>
            <p:ph type="dt" sz="half" idx="10"/>
          </p:nvPr>
        </p:nvSpPr>
        <p:spPr/>
        <p:txBody>
          <a:bodyPr/>
          <a:lstStyle/>
          <a:p>
            <a:fld id="{291CF2B4-1349-4757-8F5F-6188E69E31F7}" type="datetimeFigureOut">
              <a:rPr lang="en-US" smtClean="0"/>
              <a:t>12/13/2024</a:t>
            </a:fld>
            <a:endParaRPr lang="en-US" dirty="0"/>
          </a:p>
        </p:txBody>
      </p:sp>
      <p:sp>
        <p:nvSpPr>
          <p:cNvPr id="5" name="Footer Placeholder 4">
            <a:extLst>
              <a:ext uri="{FF2B5EF4-FFF2-40B4-BE49-F238E27FC236}">
                <a16:creationId xmlns:a16="http://schemas.microsoft.com/office/drawing/2014/main" id="{F40834E9-A8E2-9BD6-4F03-4F109C3B0660}"/>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3C0D6593-6B78-3691-CA63-918F7D68BEDC}"/>
              </a:ext>
            </a:extLst>
          </p:cNvPr>
          <p:cNvSpPr>
            <a:spLocks noGrp="1"/>
          </p:cNvSpPr>
          <p:nvPr>
            <p:ph type="sldNum" sz="quarter" idx="12"/>
          </p:nvPr>
        </p:nvSpPr>
        <p:spPr/>
        <p:txBody>
          <a:bodyPr/>
          <a:lstStyle/>
          <a:p>
            <a:fld id="{7BAE0AFD-6F61-4058-90B7-0F2294BED591}" type="slidenum">
              <a:rPr lang="en-US" smtClean="0"/>
              <a:t>‹#›</a:t>
            </a:fld>
            <a:endParaRPr lang="en-US" dirty="0"/>
          </a:p>
        </p:txBody>
      </p:sp>
    </p:spTree>
    <p:extLst>
      <p:ext uri="{BB962C8B-B14F-4D97-AF65-F5344CB8AC3E}">
        <p14:creationId xmlns:p14="http://schemas.microsoft.com/office/powerpoint/2010/main" val="26171037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4606F8-9682-A0AE-CF43-0BB8DAF65A2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104DA7CB-C508-2362-B80B-D99171B05C8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CEAD474-20A6-3028-12C2-A950110A997E}"/>
              </a:ext>
            </a:extLst>
          </p:cNvPr>
          <p:cNvSpPr>
            <a:spLocks noGrp="1"/>
          </p:cNvSpPr>
          <p:nvPr>
            <p:ph type="dt" sz="half" idx="10"/>
          </p:nvPr>
        </p:nvSpPr>
        <p:spPr/>
        <p:txBody>
          <a:bodyPr/>
          <a:lstStyle/>
          <a:p>
            <a:fld id="{291CF2B4-1349-4757-8F5F-6188E69E31F7}" type="datetimeFigureOut">
              <a:rPr lang="en-US" smtClean="0"/>
              <a:t>12/13/2024</a:t>
            </a:fld>
            <a:endParaRPr lang="en-US" dirty="0"/>
          </a:p>
        </p:txBody>
      </p:sp>
      <p:sp>
        <p:nvSpPr>
          <p:cNvPr id="5" name="Footer Placeholder 4">
            <a:extLst>
              <a:ext uri="{FF2B5EF4-FFF2-40B4-BE49-F238E27FC236}">
                <a16:creationId xmlns:a16="http://schemas.microsoft.com/office/drawing/2014/main" id="{32640357-D3D4-A5CF-09BF-8D58054013B4}"/>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523CCCA4-E0E8-D74B-34A7-0289DA341077}"/>
              </a:ext>
            </a:extLst>
          </p:cNvPr>
          <p:cNvSpPr>
            <a:spLocks noGrp="1"/>
          </p:cNvSpPr>
          <p:nvPr>
            <p:ph type="sldNum" sz="quarter" idx="12"/>
          </p:nvPr>
        </p:nvSpPr>
        <p:spPr/>
        <p:txBody>
          <a:bodyPr/>
          <a:lstStyle/>
          <a:p>
            <a:fld id="{7BAE0AFD-6F61-4058-90B7-0F2294BED591}" type="slidenum">
              <a:rPr lang="en-US" smtClean="0"/>
              <a:t>‹#›</a:t>
            </a:fld>
            <a:endParaRPr lang="en-US" dirty="0"/>
          </a:p>
        </p:txBody>
      </p:sp>
    </p:spTree>
    <p:extLst>
      <p:ext uri="{BB962C8B-B14F-4D97-AF65-F5344CB8AC3E}">
        <p14:creationId xmlns:p14="http://schemas.microsoft.com/office/powerpoint/2010/main" val="27933569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01E342D-8F58-5396-C2CA-B9CFC17A8ED2}"/>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684CF945-525E-98CE-ADE7-6B5F390B989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4BA1449-BEEA-2C1F-BA27-64BE6A77DCC2}"/>
              </a:ext>
            </a:extLst>
          </p:cNvPr>
          <p:cNvSpPr>
            <a:spLocks noGrp="1"/>
          </p:cNvSpPr>
          <p:nvPr>
            <p:ph type="dt" sz="half" idx="10"/>
          </p:nvPr>
        </p:nvSpPr>
        <p:spPr/>
        <p:txBody>
          <a:bodyPr/>
          <a:lstStyle/>
          <a:p>
            <a:fld id="{291CF2B4-1349-4757-8F5F-6188E69E31F7}" type="datetimeFigureOut">
              <a:rPr lang="en-US" smtClean="0"/>
              <a:t>12/13/2024</a:t>
            </a:fld>
            <a:endParaRPr lang="en-US" dirty="0"/>
          </a:p>
        </p:txBody>
      </p:sp>
      <p:sp>
        <p:nvSpPr>
          <p:cNvPr id="5" name="Footer Placeholder 4">
            <a:extLst>
              <a:ext uri="{FF2B5EF4-FFF2-40B4-BE49-F238E27FC236}">
                <a16:creationId xmlns:a16="http://schemas.microsoft.com/office/drawing/2014/main" id="{070E24E2-82C8-B0A7-EF2F-8A0A1BAB95CA}"/>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55FCBBF6-EA44-13C4-0918-C500762A8067}"/>
              </a:ext>
            </a:extLst>
          </p:cNvPr>
          <p:cNvSpPr>
            <a:spLocks noGrp="1"/>
          </p:cNvSpPr>
          <p:nvPr>
            <p:ph type="sldNum" sz="quarter" idx="12"/>
          </p:nvPr>
        </p:nvSpPr>
        <p:spPr/>
        <p:txBody>
          <a:bodyPr/>
          <a:lstStyle/>
          <a:p>
            <a:fld id="{7BAE0AFD-6F61-4058-90B7-0F2294BED591}" type="slidenum">
              <a:rPr lang="en-US" smtClean="0"/>
              <a:t>‹#›</a:t>
            </a:fld>
            <a:endParaRPr lang="en-US" dirty="0"/>
          </a:p>
        </p:txBody>
      </p:sp>
    </p:spTree>
    <p:extLst>
      <p:ext uri="{BB962C8B-B14F-4D97-AF65-F5344CB8AC3E}">
        <p14:creationId xmlns:p14="http://schemas.microsoft.com/office/powerpoint/2010/main" val="6745521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itle, copy, 1c">
  <p:cSld name="Title, copy, 1c">
    <p:spTree>
      <p:nvGrpSpPr>
        <p:cNvPr id="1" name="Shape 67"/>
        <p:cNvGrpSpPr/>
        <p:nvPr/>
      </p:nvGrpSpPr>
      <p:grpSpPr>
        <a:xfrm>
          <a:off x="0" y="0"/>
          <a:ext cx="0" cy="0"/>
          <a:chOff x="0" y="0"/>
          <a:chExt cx="0" cy="0"/>
        </a:xfrm>
      </p:grpSpPr>
      <p:sp>
        <p:nvSpPr>
          <p:cNvPr id="68" name="Google Shape;68;p11"/>
          <p:cNvSpPr txBox="1">
            <a:spLocks noGrp="1"/>
          </p:cNvSpPr>
          <p:nvPr>
            <p:ph type="sldNum" idx="12"/>
          </p:nvPr>
        </p:nvSpPr>
        <p:spPr>
          <a:xfrm>
            <a:off x="11296611" y="6217623"/>
            <a:ext cx="731600" cy="524800"/>
          </a:xfrm>
          <a:prstGeom prst="rect">
            <a:avLst/>
          </a:prstGeom>
        </p:spPr>
        <p:txBody>
          <a:bodyPr spcFirstLastPara="1" wrap="square" lIns="91425" tIns="91425" rIns="91425" bIns="91425" anchor="ctr"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fld id="{00000000-1234-1234-1234-123412341234}" type="slidenum">
              <a:rPr lang="en" smtClean="0"/>
              <a:pPr/>
              <a:t>‹#›</a:t>
            </a:fld>
            <a:endParaRPr lang="en"/>
          </a:p>
        </p:txBody>
      </p:sp>
      <p:sp>
        <p:nvSpPr>
          <p:cNvPr id="69" name="Google Shape;69;p11"/>
          <p:cNvSpPr/>
          <p:nvPr/>
        </p:nvSpPr>
        <p:spPr>
          <a:xfrm>
            <a:off x="594367" y="763767"/>
            <a:ext cx="731739" cy="83924"/>
          </a:xfrm>
          <a:custGeom>
            <a:avLst/>
            <a:gdLst/>
            <a:ahLst/>
            <a:cxnLst/>
            <a:rect l="l" t="t" r="r" b="b"/>
            <a:pathLst>
              <a:path w="162729" h="19234" extrusionOk="0">
                <a:moveTo>
                  <a:pt x="305" y="0"/>
                </a:moveTo>
                <a:lnTo>
                  <a:pt x="162729" y="0"/>
                </a:lnTo>
                <a:lnTo>
                  <a:pt x="147464" y="19234"/>
                </a:lnTo>
                <a:lnTo>
                  <a:pt x="0" y="19234"/>
                </a:lnTo>
                <a:close/>
              </a:path>
            </a:pathLst>
          </a:custGeom>
          <a:solidFill>
            <a:srgbClr val="43956F"/>
          </a:solidFill>
          <a:ln>
            <a:noFill/>
          </a:ln>
        </p:spPr>
      </p:sp>
      <p:sp>
        <p:nvSpPr>
          <p:cNvPr id="70" name="Google Shape;70;p11"/>
          <p:cNvSpPr txBox="1">
            <a:spLocks noGrp="1"/>
          </p:cNvSpPr>
          <p:nvPr>
            <p:ph type="title"/>
          </p:nvPr>
        </p:nvSpPr>
        <p:spPr>
          <a:xfrm>
            <a:off x="594367" y="847700"/>
            <a:ext cx="10988000" cy="524800"/>
          </a:xfrm>
          <a:prstGeom prst="rect">
            <a:avLst/>
          </a:prstGeom>
        </p:spPr>
        <p:txBody>
          <a:bodyPr spcFirstLastPara="1" wrap="square" lIns="91425" tIns="91425" rIns="91425" bIns="91425" anchor="t" anchorCtr="0">
            <a:noAutofit/>
          </a:bodyPr>
          <a:lstStyle>
            <a:lvl1pPr lvl="0" rtl="0">
              <a:spcBef>
                <a:spcPts val="0"/>
              </a:spcBef>
              <a:spcAft>
                <a:spcPts val="0"/>
              </a:spcAft>
              <a:buClr>
                <a:srgbClr val="666666"/>
              </a:buClr>
              <a:buSzPts val="1800"/>
              <a:buNone/>
              <a:defRPr>
                <a:solidFill>
                  <a:srgbClr val="666666"/>
                </a:solidFill>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
        <p:nvSpPr>
          <p:cNvPr id="71" name="Google Shape;71;p11"/>
          <p:cNvSpPr/>
          <p:nvPr/>
        </p:nvSpPr>
        <p:spPr>
          <a:xfrm>
            <a:off x="0" y="0"/>
            <a:ext cx="12192000" cy="524800"/>
          </a:xfrm>
          <a:prstGeom prst="rect">
            <a:avLst/>
          </a:prstGeom>
          <a:solidFill>
            <a:srgbClr val="EEEEEE"/>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72" name="Google Shape;72;p11"/>
          <p:cNvSpPr>
            <a:spLocks noGrp="1"/>
          </p:cNvSpPr>
          <p:nvPr>
            <p:ph type="pic" idx="2"/>
          </p:nvPr>
        </p:nvSpPr>
        <p:spPr>
          <a:xfrm>
            <a:off x="8077025" y="1524000"/>
            <a:ext cx="3505200" cy="4570400"/>
          </a:xfrm>
          <a:prstGeom prst="rect">
            <a:avLst/>
          </a:prstGeom>
          <a:noFill/>
          <a:ln>
            <a:noFill/>
          </a:ln>
        </p:spPr>
      </p:sp>
      <p:sp>
        <p:nvSpPr>
          <p:cNvPr id="73" name="Google Shape;73;p11"/>
          <p:cNvSpPr txBox="1">
            <a:spLocks noGrp="1"/>
          </p:cNvSpPr>
          <p:nvPr>
            <p:ph type="body" idx="1"/>
          </p:nvPr>
        </p:nvSpPr>
        <p:spPr>
          <a:xfrm>
            <a:off x="609600" y="1524000"/>
            <a:ext cx="7246800" cy="4570400"/>
          </a:xfrm>
          <a:prstGeom prst="rect">
            <a:avLst/>
          </a:prstGeom>
        </p:spPr>
        <p:txBody>
          <a:bodyPr spcFirstLastPara="1" wrap="square" lIns="91425" tIns="91425" rIns="91425" bIns="91425" anchor="t" anchorCtr="0">
            <a:noAutofit/>
          </a:bodyPr>
          <a:lstStyle>
            <a:lvl1pPr marL="609585" lvl="0" indent="-406390" rtl="0">
              <a:lnSpc>
                <a:spcPct val="200000"/>
              </a:lnSpc>
              <a:spcBef>
                <a:spcPts val="0"/>
              </a:spcBef>
              <a:spcAft>
                <a:spcPts val="0"/>
              </a:spcAft>
              <a:buSzPts val="1200"/>
              <a:buChar char="■"/>
              <a:defRPr sz="1600"/>
            </a:lvl1pPr>
            <a:lvl2pPr marL="1219170" lvl="1" indent="-406390" rtl="0">
              <a:lnSpc>
                <a:spcPct val="200000"/>
              </a:lnSpc>
              <a:spcBef>
                <a:spcPts val="0"/>
              </a:spcBef>
              <a:spcAft>
                <a:spcPts val="0"/>
              </a:spcAft>
              <a:buSzPts val="1200"/>
              <a:buChar char="○"/>
              <a:defRPr sz="1600"/>
            </a:lvl2pPr>
            <a:lvl3pPr marL="1828754" lvl="2" indent="-406390" rtl="0">
              <a:lnSpc>
                <a:spcPct val="200000"/>
              </a:lnSpc>
              <a:spcBef>
                <a:spcPts val="0"/>
              </a:spcBef>
              <a:spcAft>
                <a:spcPts val="0"/>
              </a:spcAft>
              <a:buSzPts val="1200"/>
              <a:buChar char="■"/>
              <a:defRPr sz="1600"/>
            </a:lvl3pPr>
            <a:lvl4pPr marL="2438339" lvl="3" indent="-406390" rtl="0">
              <a:lnSpc>
                <a:spcPct val="200000"/>
              </a:lnSpc>
              <a:spcBef>
                <a:spcPts val="0"/>
              </a:spcBef>
              <a:spcAft>
                <a:spcPts val="0"/>
              </a:spcAft>
              <a:buSzPts val="1200"/>
              <a:buChar char="●"/>
              <a:defRPr sz="1600"/>
            </a:lvl4pPr>
            <a:lvl5pPr marL="3047924" lvl="4" indent="-406390" rtl="0">
              <a:lnSpc>
                <a:spcPct val="200000"/>
              </a:lnSpc>
              <a:spcBef>
                <a:spcPts val="0"/>
              </a:spcBef>
              <a:spcAft>
                <a:spcPts val="0"/>
              </a:spcAft>
              <a:buSzPts val="1200"/>
              <a:buChar char="○"/>
              <a:defRPr sz="1600"/>
            </a:lvl5pPr>
            <a:lvl6pPr marL="3657509" lvl="5" indent="-406390" rtl="0">
              <a:lnSpc>
                <a:spcPct val="200000"/>
              </a:lnSpc>
              <a:spcBef>
                <a:spcPts val="0"/>
              </a:spcBef>
              <a:spcAft>
                <a:spcPts val="0"/>
              </a:spcAft>
              <a:buSzPts val="1200"/>
              <a:buChar char="■"/>
              <a:defRPr sz="1600"/>
            </a:lvl6pPr>
            <a:lvl7pPr marL="4267093" lvl="6" indent="-406390" rtl="0">
              <a:lnSpc>
                <a:spcPct val="200000"/>
              </a:lnSpc>
              <a:spcBef>
                <a:spcPts val="0"/>
              </a:spcBef>
              <a:spcAft>
                <a:spcPts val="0"/>
              </a:spcAft>
              <a:buSzPts val="1200"/>
              <a:buChar char="●"/>
              <a:defRPr sz="1600"/>
            </a:lvl7pPr>
            <a:lvl8pPr marL="4876678" lvl="7" indent="-406390" rtl="0">
              <a:lnSpc>
                <a:spcPct val="200000"/>
              </a:lnSpc>
              <a:spcBef>
                <a:spcPts val="0"/>
              </a:spcBef>
              <a:spcAft>
                <a:spcPts val="0"/>
              </a:spcAft>
              <a:buSzPts val="1200"/>
              <a:buChar char="○"/>
              <a:defRPr sz="1600"/>
            </a:lvl8pPr>
            <a:lvl9pPr marL="5486263" lvl="8" indent="-406390" rtl="0">
              <a:lnSpc>
                <a:spcPct val="200000"/>
              </a:lnSpc>
              <a:spcBef>
                <a:spcPts val="0"/>
              </a:spcBef>
              <a:spcAft>
                <a:spcPts val="0"/>
              </a:spcAft>
              <a:buSzPts val="1200"/>
              <a:buChar char="■"/>
              <a:defRPr sz="1600"/>
            </a:lvl9pPr>
          </a:lstStyle>
          <a:p>
            <a:endParaRPr/>
          </a:p>
        </p:txBody>
      </p:sp>
    </p:spTree>
    <p:extLst>
      <p:ext uri="{BB962C8B-B14F-4D97-AF65-F5344CB8AC3E}">
        <p14:creationId xmlns:p14="http://schemas.microsoft.com/office/powerpoint/2010/main" val="730505430"/>
      </p:ext>
    </p:extLst>
  </p:cSld>
  <p:clrMapOvr>
    <a:masterClrMapping/>
  </p:clrMapOvr>
  <p:extLst>
    <p:ext uri="{DCECCB84-F9BA-43D5-87BE-67443E8EF086}">
      <p15:sldGuideLst xmlns:p15="http://schemas.microsoft.com/office/powerpoint/2012/main">
        <p15:guide id="1" orient="horz" pos="288">
          <p15:clr>
            <a:srgbClr val="FA7B17"/>
          </p15:clr>
        </p15:guide>
        <p15:guide id="2" pos="2048">
          <p15:clr>
            <a:srgbClr val="FA7B17"/>
          </p15:clr>
        </p15:guide>
        <p15:guide id="3" orient="horz" pos="2952">
          <p15:clr>
            <a:srgbClr val="FA7B17"/>
          </p15:clr>
        </p15:guide>
        <p15:guide id="4" orient="horz" pos="361">
          <p15:clr>
            <a:srgbClr val="FA7B17"/>
          </p15:clr>
        </p15:guide>
        <p15:guide id="5" orient="horz" pos="2879">
          <p15:clr>
            <a:srgbClr val="FA7B17"/>
          </p15:clr>
        </p15:guide>
        <p15:guide id="6" orient="horz" pos="648">
          <p15:clr>
            <a:srgbClr val="FA7B17"/>
          </p15:clr>
        </p15:guide>
        <p15:guide id="7" orient="horz" pos="720">
          <p15:clr>
            <a:srgbClr val="FA7B17"/>
          </p15:clr>
        </p15:guide>
        <p15:guide id="8" pos="3712">
          <p15:clr>
            <a:srgbClr val="FA7B17"/>
          </p15:clr>
        </p15:guide>
        <p15:guide id="9" pos="5472">
          <p15:clr>
            <a:srgbClr val="FA7B17"/>
          </p15:clr>
        </p15:guide>
        <p15:guide id="10" pos="288">
          <p15:clr>
            <a:srgbClr val="FA7B17"/>
          </p15:clr>
        </p15:guide>
        <p15:guide id="11" pos="1944">
          <p15:clr>
            <a:srgbClr val="FA7B17"/>
          </p15:clr>
        </p15:guide>
        <p15:guide id="12" pos="3816">
          <p15:clr>
            <a:srgbClr val="FA7B17"/>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1ABB31-44E9-9CFF-8654-752C24BC648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0242D67-B94A-38F0-651C-7CCC2E87545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84C2729-6239-A731-E746-3CF5D9575F4C}"/>
              </a:ext>
            </a:extLst>
          </p:cNvPr>
          <p:cNvSpPr>
            <a:spLocks noGrp="1"/>
          </p:cNvSpPr>
          <p:nvPr>
            <p:ph type="dt" sz="half" idx="10"/>
          </p:nvPr>
        </p:nvSpPr>
        <p:spPr/>
        <p:txBody>
          <a:bodyPr/>
          <a:lstStyle/>
          <a:p>
            <a:fld id="{291CF2B4-1349-4757-8F5F-6188E69E31F7}" type="datetimeFigureOut">
              <a:rPr lang="en-US" smtClean="0"/>
              <a:t>12/13/2024</a:t>
            </a:fld>
            <a:endParaRPr lang="en-US" dirty="0"/>
          </a:p>
        </p:txBody>
      </p:sp>
      <p:sp>
        <p:nvSpPr>
          <p:cNvPr id="5" name="Footer Placeholder 4">
            <a:extLst>
              <a:ext uri="{FF2B5EF4-FFF2-40B4-BE49-F238E27FC236}">
                <a16:creationId xmlns:a16="http://schemas.microsoft.com/office/drawing/2014/main" id="{60D7C237-8FF2-7A31-DEAD-40723FBCECEF}"/>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B8234098-D748-40D9-E23C-1589F5CC29EC}"/>
              </a:ext>
            </a:extLst>
          </p:cNvPr>
          <p:cNvSpPr>
            <a:spLocks noGrp="1"/>
          </p:cNvSpPr>
          <p:nvPr>
            <p:ph type="sldNum" sz="quarter" idx="12"/>
          </p:nvPr>
        </p:nvSpPr>
        <p:spPr/>
        <p:txBody>
          <a:bodyPr/>
          <a:lstStyle/>
          <a:p>
            <a:fld id="{7BAE0AFD-6F61-4058-90B7-0F2294BED591}" type="slidenum">
              <a:rPr lang="en-US" smtClean="0"/>
              <a:t>‹#›</a:t>
            </a:fld>
            <a:endParaRPr lang="en-US" dirty="0"/>
          </a:p>
        </p:txBody>
      </p:sp>
    </p:spTree>
    <p:extLst>
      <p:ext uri="{BB962C8B-B14F-4D97-AF65-F5344CB8AC3E}">
        <p14:creationId xmlns:p14="http://schemas.microsoft.com/office/powerpoint/2010/main" val="34386341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E75F6E-6598-6429-C068-BCF84D8AF3B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CFE53C6E-C0CF-EDB7-4D50-9C4E6BE29047}"/>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AA46935C-9378-8E3E-8E33-BA942178A491}"/>
              </a:ext>
            </a:extLst>
          </p:cNvPr>
          <p:cNvSpPr>
            <a:spLocks noGrp="1"/>
          </p:cNvSpPr>
          <p:nvPr>
            <p:ph type="dt" sz="half" idx="10"/>
          </p:nvPr>
        </p:nvSpPr>
        <p:spPr/>
        <p:txBody>
          <a:bodyPr/>
          <a:lstStyle/>
          <a:p>
            <a:fld id="{291CF2B4-1349-4757-8F5F-6188E69E31F7}" type="datetimeFigureOut">
              <a:rPr lang="en-US" smtClean="0"/>
              <a:t>12/13/2024</a:t>
            </a:fld>
            <a:endParaRPr lang="en-US" dirty="0"/>
          </a:p>
        </p:txBody>
      </p:sp>
      <p:sp>
        <p:nvSpPr>
          <p:cNvPr id="5" name="Footer Placeholder 4">
            <a:extLst>
              <a:ext uri="{FF2B5EF4-FFF2-40B4-BE49-F238E27FC236}">
                <a16:creationId xmlns:a16="http://schemas.microsoft.com/office/drawing/2014/main" id="{480FDEE4-67BF-3A8C-9105-CBAE70248F0F}"/>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262CCC85-D3D0-57D6-5D23-F638773DAE4F}"/>
              </a:ext>
            </a:extLst>
          </p:cNvPr>
          <p:cNvSpPr>
            <a:spLocks noGrp="1"/>
          </p:cNvSpPr>
          <p:nvPr>
            <p:ph type="sldNum" sz="quarter" idx="12"/>
          </p:nvPr>
        </p:nvSpPr>
        <p:spPr/>
        <p:txBody>
          <a:bodyPr/>
          <a:lstStyle/>
          <a:p>
            <a:fld id="{7BAE0AFD-6F61-4058-90B7-0F2294BED591}" type="slidenum">
              <a:rPr lang="en-US" smtClean="0"/>
              <a:t>‹#›</a:t>
            </a:fld>
            <a:endParaRPr lang="en-US" dirty="0"/>
          </a:p>
        </p:txBody>
      </p:sp>
    </p:spTree>
    <p:extLst>
      <p:ext uri="{BB962C8B-B14F-4D97-AF65-F5344CB8AC3E}">
        <p14:creationId xmlns:p14="http://schemas.microsoft.com/office/powerpoint/2010/main" val="32269767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3477ED-6505-51AA-808C-DD8D7A04E99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93CBC13-45A3-9AD7-4FB0-F1B604B2C1B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B30E6A47-0777-21F2-0CE2-86BD3D5A9B4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1D6B289-D712-EEDF-63B8-A4227907981F}"/>
              </a:ext>
            </a:extLst>
          </p:cNvPr>
          <p:cNvSpPr>
            <a:spLocks noGrp="1"/>
          </p:cNvSpPr>
          <p:nvPr>
            <p:ph type="dt" sz="half" idx="10"/>
          </p:nvPr>
        </p:nvSpPr>
        <p:spPr/>
        <p:txBody>
          <a:bodyPr/>
          <a:lstStyle/>
          <a:p>
            <a:fld id="{291CF2B4-1349-4757-8F5F-6188E69E31F7}" type="datetimeFigureOut">
              <a:rPr lang="en-US" smtClean="0"/>
              <a:t>12/13/2024</a:t>
            </a:fld>
            <a:endParaRPr lang="en-US" dirty="0"/>
          </a:p>
        </p:txBody>
      </p:sp>
      <p:sp>
        <p:nvSpPr>
          <p:cNvPr id="6" name="Footer Placeholder 5">
            <a:extLst>
              <a:ext uri="{FF2B5EF4-FFF2-40B4-BE49-F238E27FC236}">
                <a16:creationId xmlns:a16="http://schemas.microsoft.com/office/drawing/2014/main" id="{1E664FFA-DBE8-A256-1903-1ABCD5D50A5E}"/>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84570608-DF96-540D-04AA-5E7C023033F8}"/>
              </a:ext>
            </a:extLst>
          </p:cNvPr>
          <p:cNvSpPr>
            <a:spLocks noGrp="1"/>
          </p:cNvSpPr>
          <p:nvPr>
            <p:ph type="sldNum" sz="quarter" idx="12"/>
          </p:nvPr>
        </p:nvSpPr>
        <p:spPr/>
        <p:txBody>
          <a:bodyPr/>
          <a:lstStyle/>
          <a:p>
            <a:fld id="{7BAE0AFD-6F61-4058-90B7-0F2294BED591}" type="slidenum">
              <a:rPr lang="en-US" smtClean="0"/>
              <a:t>‹#›</a:t>
            </a:fld>
            <a:endParaRPr lang="en-US" dirty="0"/>
          </a:p>
        </p:txBody>
      </p:sp>
    </p:spTree>
    <p:extLst>
      <p:ext uri="{BB962C8B-B14F-4D97-AF65-F5344CB8AC3E}">
        <p14:creationId xmlns:p14="http://schemas.microsoft.com/office/powerpoint/2010/main" val="2219066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430081-C479-1023-2DB5-25EA191162C0}"/>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D331CB3D-F768-A9F4-1960-213034D640D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C1774AE-4207-6D44-B471-0AB914588773}"/>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248F353F-295C-D9FD-2ED3-7B73233F77E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BA6F19C-EFC6-E5D5-1812-FBCA5E4D9898}"/>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89DC3060-A6EF-510E-8AB5-0C9D75E90D2A}"/>
              </a:ext>
            </a:extLst>
          </p:cNvPr>
          <p:cNvSpPr>
            <a:spLocks noGrp="1"/>
          </p:cNvSpPr>
          <p:nvPr>
            <p:ph type="dt" sz="half" idx="10"/>
          </p:nvPr>
        </p:nvSpPr>
        <p:spPr/>
        <p:txBody>
          <a:bodyPr/>
          <a:lstStyle/>
          <a:p>
            <a:fld id="{291CF2B4-1349-4757-8F5F-6188E69E31F7}" type="datetimeFigureOut">
              <a:rPr lang="en-US" smtClean="0"/>
              <a:t>12/13/2024</a:t>
            </a:fld>
            <a:endParaRPr lang="en-US" dirty="0"/>
          </a:p>
        </p:txBody>
      </p:sp>
      <p:sp>
        <p:nvSpPr>
          <p:cNvPr id="8" name="Footer Placeholder 7">
            <a:extLst>
              <a:ext uri="{FF2B5EF4-FFF2-40B4-BE49-F238E27FC236}">
                <a16:creationId xmlns:a16="http://schemas.microsoft.com/office/drawing/2014/main" id="{05C91ECF-4C69-C510-400C-D91035C62828}"/>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DC4CC3A4-1AB9-0CC7-EBE7-E32D7724527F}"/>
              </a:ext>
            </a:extLst>
          </p:cNvPr>
          <p:cNvSpPr>
            <a:spLocks noGrp="1"/>
          </p:cNvSpPr>
          <p:nvPr>
            <p:ph type="sldNum" sz="quarter" idx="12"/>
          </p:nvPr>
        </p:nvSpPr>
        <p:spPr/>
        <p:txBody>
          <a:bodyPr/>
          <a:lstStyle/>
          <a:p>
            <a:fld id="{7BAE0AFD-6F61-4058-90B7-0F2294BED591}" type="slidenum">
              <a:rPr lang="en-US" smtClean="0"/>
              <a:t>‹#›</a:t>
            </a:fld>
            <a:endParaRPr lang="en-US" dirty="0"/>
          </a:p>
        </p:txBody>
      </p:sp>
    </p:spTree>
    <p:extLst>
      <p:ext uri="{BB962C8B-B14F-4D97-AF65-F5344CB8AC3E}">
        <p14:creationId xmlns:p14="http://schemas.microsoft.com/office/powerpoint/2010/main" val="31432031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FDC9A1-08EB-282A-A916-CFC3E9B3E422}"/>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853B006D-8437-1DA1-5B2B-AC78260B7D9C}"/>
              </a:ext>
            </a:extLst>
          </p:cNvPr>
          <p:cNvSpPr>
            <a:spLocks noGrp="1"/>
          </p:cNvSpPr>
          <p:nvPr>
            <p:ph type="dt" sz="half" idx="10"/>
          </p:nvPr>
        </p:nvSpPr>
        <p:spPr/>
        <p:txBody>
          <a:bodyPr/>
          <a:lstStyle/>
          <a:p>
            <a:fld id="{291CF2B4-1349-4757-8F5F-6188E69E31F7}" type="datetimeFigureOut">
              <a:rPr lang="en-US" smtClean="0"/>
              <a:t>12/13/2024</a:t>
            </a:fld>
            <a:endParaRPr lang="en-US" dirty="0"/>
          </a:p>
        </p:txBody>
      </p:sp>
      <p:sp>
        <p:nvSpPr>
          <p:cNvPr id="4" name="Footer Placeholder 3">
            <a:extLst>
              <a:ext uri="{FF2B5EF4-FFF2-40B4-BE49-F238E27FC236}">
                <a16:creationId xmlns:a16="http://schemas.microsoft.com/office/drawing/2014/main" id="{69154CDF-E821-BAEF-48A7-098F3164BE06}"/>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867940F1-7CE4-C7A4-3D99-B0E27D7B49F1}"/>
              </a:ext>
            </a:extLst>
          </p:cNvPr>
          <p:cNvSpPr>
            <a:spLocks noGrp="1"/>
          </p:cNvSpPr>
          <p:nvPr>
            <p:ph type="sldNum" sz="quarter" idx="12"/>
          </p:nvPr>
        </p:nvSpPr>
        <p:spPr/>
        <p:txBody>
          <a:bodyPr/>
          <a:lstStyle/>
          <a:p>
            <a:fld id="{7BAE0AFD-6F61-4058-90B7-0F2294BED591}" type="slidenum">
              <a:rPr lang="en-US" smtClean="0"/>
              <a:t>‹#›</a:t>
            </a:fld>
            <a:endParaRPr lang="en-US" dirty="0"/>
          </a:p>
        </p:txBody>
      </p:sp>
    </p:spTree>
    <p:extLst>
      <p:ext uri="{BB962C8B-B14F-4D97-AF65-F5344CB8AC3E}">
        <p14:creationId xmlns:p14="http://schemas.microsoft.com/office/powerpoint/2010/main" val="40828769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94BACEF-2F50-EA22-6C4F-18039AF28E8D}"/>
              </a:ext>
            </a:extLst>
          </p:cNvPr>
          <p:cNvSpPr>
            <a:spLocks noGrp="1"/>
          </p:cNvSpPr>
          <p:nvPr>
            <p:ph type="dt" sz="half" idx="10"/>
          </p:nvPr>
        </p:nvSpPr>
        <p:spPr/>
        <p:txBody>
          <a:bodyPr/>
          <a:lstStyle/>
          <a:p>
            <a:fld id="{291CF2B4-1349-4757-8F5F-6188E69E31F7}" type="datetimeFigureOut">
              <a:rPr lang="en-US" smtClean="0"/>
              <a:t>12/13/2024</a:t>
            </a:fld>
            <a:endParaRPr lang="en-US" dirty="0"/>
          </a:p>
        </p:txBody>
      </p:sp>
      <p:sp>
        <p:nvSpPr>
          <p:cNvPr id="3" name="Footer Placeholder 2">
            <a:extLst>
              <a:ext uri="{FF2B5EF4-FFF2-40B4-BE49-F238E27FC236}">
                <a16:creationId xmlns:a16="http://schemas.microsoft.com/office/drawing/2014/main" id="{F582C514-4569-3945-8ED6-46C9783A9C15}"/>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094D7AAC-DB7F-B53A-E845-368AD323CEF9}"/>
              </a:ext>
            </a:extLst>
          </p:cNvPr>
          <p:cNvSpPr>
            <a:spLocks noGrp="1"/>
          </p:cNvSpPr>
          <p:nvPr>
            <p:ph type="sldNum" sz="quarter" idx="12"/>
          </p:nvPr>
        </p:nvSpPr>
        <p:spPr/>
        <p:txBody>
          <a:bodyPr/>
          <a:lstStyle/>
          <a:p>
            <a:fld id="{7BAE0AFD-6F61-4058-90B7-0F2294BED591}" type="slidenum">
              <a:rPr lang="en-US" smtClean="0"/>
              <a:t>‹#›</a:t>
            </a:fld>
            <a:endParaRPr lang="en-US" dirty="0"/>
          </a:p>
        </p:txBody>
      </p:sp>
    </p:spTree>
    <p:extLst>
      <p:ext uri="{BB962C8B-B14F-4D97-AF65-F5344CB8AC3E}">
        <p14:creationId xmlns:p14="http://schemas.microsoft.com/office/powerpoint/2010/main" val="13078232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E4201D-3C20-08A2-1A00-BB35A2C81C7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5BCC649-78C2-440E-288E-AD182EB7F61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957A293A-BD92-F92A-2FB5-60171094A28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0653482-A118-DE70-728C-B7881B8B9F12}"/>
              </a:ext>
            </a:extLst>
          </p:cNvPr>
          <p:cNvSpPr>
            <a:spLocks noGrp="1"/>
          </p:cNvSpPr>
          <p:nvPr>
            <p:ph type="dt" sz="half" idx="10"/>
          </p:nvPr>
        </p:nvSpPr>
        <p:spPr/>
        <p:txBody>
          <a:bodyPr/>
          <a:lstStyle/>
          <a:p>
            <a:fld id="{291CF2B4-1349-4757-8F5F-6188E69E31F7}" type="datetimeFigureOut">
              <a:rPr lang="en-US" smtClean="0"/>
              <a:t>12/13/2024</a:t>
            </a:fld>
            <a:endParaRPr lang="en-US" dirty="0"/>
          </a:p>
        </p:txBody>
      </p:sp>
      <p:sp>
        <p:nvSpPr>
          <p:cNvPr id="6" name="Footer Placeholder 5">
            <a:extLst>
              <a:ext uri="{FF2B5EF4-FFF2-40B4-BE49-F238E27FC236}">
                <a16:creationId xmlns:a16="http://schemas.microsoft.com/office/drawing/2014/main" id="{69BCC79B-4F40-5B84-6179-B7B704021B7C}"/>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3E3B295F-D339-27FB-B83D-77C8DC7DECE7}"/>
              </a:ext>
            </a:extLst>
          </p:cNvPr>
          <p:cNvSpPr>
            <a:spLocks noGrp="1"/>
          </p:cNvSpPr>
          <p:nvPr>
            <p:ph type="sldNum" sz="quarter" idx="12"/>
          </p:nvPr>
        </p:nvSpPr>
        <p:spPr/>
        <p:txBody>
          <a:bodyPr/>
          <a:lstStyle/>
          <a:p>
            <a:fld id="{7BAE0AFD-6F61-4058-90B7-0F2294BED591}" type="slidenum">
              <a:rPr lang="en-US" smtClean="0"/>
              <a:t>‹#›</a:t>
            </a:fld>
            <a:endParaRPr lang="en-US" dirty="0"/>
          </a:p>
        </p:txBody>
      </p:sp>
    </p:spTree>
    <p:extLst>
      <p:ext uri="{BB962C8B-B14F-4D97-AF65-F5344CB8AC3E}">
        <p14:creationId xmlns:p14="http://schemas.microsoft.com/office/powerpoint/2010/main" val="30315057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C37AEC-1759-2D55-981E-685B58E3EBE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D72AB652-DF4D-4B97-498F-D61510548F5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7374531E-F73B-B054-6FFA-F3178FAA254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DA0A044-E9EB-8740-E05D-F33FFE73AFF4}"/>
              </a:ext>
            </a:extLst>
          </p:cNvPr>
          <p:cNvSpPr>
            <a:spLocks noGrp="1"/>
          </p:cNvSpPr>
          <p:nvPr>
            <p:ph type="dt" sz="half" idx="10"/>
          </p:nvPr>
        </p:nvSpPr>
        <p:spPr/>
        <p:txBody>
          <a:bodyPr/>
          <a:lstStyle/>
          <a:p>
            <a:fld id="{291CF2B4-1349-4757-8F5F-6188E69E31F7}" type="datetimeFigureOut">
              <a:rPr lang="en-US" smtClean="0"/>
              <a:t>12/13/2024</a:t>
            </a:fld>
            <a:endParaRPr lang="en-US" dirty="0"/>
          </a:p>
        </p:txBody>
      </p:sp>
      <p:sp>
        <p:nvSpPr>
          <p:cNvPr id="6" name="Footer Placeholder 5">
            <a:extLst>
              <a:ext uri="{FF2B5EF4-FFF2-40B4-BE49-F238E27FC236}">
                <a16:creationId xmlns:a16="http://schemas.microsoft.com/office/drawing/2014/main" id="{6E74EF77-5084-4696-08FD-C3CF2ED434C8}"/>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22C74D91-A9A4-D327-CC76-423883CDBF5C}"/>
              </a:ext>
            </a:extLst>
          </p:cNvPr>
          <p:cNvSpPr>
            <a:spLocks noGrp="1"/>
          </p:cNvSpPr>
          <p:nvPr>
            <p:ph type="sldNum" sz="quarter" idx="12"/>
          </p:nvPr>
        </p:nvSpPr>
        <p:spPr/>
        <p:txBody>
          <a:bodyPr/>
          <a:lstStyle/>
          <a:p>
            <a:fld id="{7BAE0AFD-6F61-4058-90B7-0F2294BED591}" type="slidenum">
              <a:rPr lang="en-US" smtClean="0"/>
              <a:t>‹#›</a:t>
            </a:fld>
            <a:endParaRPr lang="en-US" dirty="0"/>
          </a:p>
        </p:txBody>
      </p:sp>
    </p:spTree>
    <p:extLst>
      <p:ext uri="{BB962C8B-B14F-4D97-AF65-F5344CB8AC3E}">
        <p14:creationId xmlns:p14="http://schemas.microsoft.com/office/powerpoint/2010/main" val="4747770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FE52C21-55AD-7802-F193-5BA63E1CDA4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DCA74C75-AEB6-4584-F94E-530AD4C2E49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6DA5DB0-C1BD-DCE8-93AA-39D37CC3C2B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291CF2B4-1349-4757-8F5F-6188E69E31F7}" type="datetimeFigureOut">
              <a:rPr lang="en-US" smtClean="0"/>
              <a:t>12/13/2024</a:t>
            </a:fld>
            <a:endParaRPr lang="en-US" dirty="0"/>
          </a:p>
        </p:txBody>
      </p:sp>
      <p:sp>
        <p:nvSpPr>
          <p:cNvPr id="5" name="Footer Placeholder 4">
            <a:extLst>
              <a:ext uri="{FF2B5EF4-FFF2-40B4-BE49-F238E27FC236}">
                <a16:creationId xmlns:a16="http://schemas.microsoft.com/office/drawing/2014/main" id="{1BCC0291-F365-C302-7660-17A8604B8EE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dirty="0"/>
          </a:p>
        </p:txBody>
      </p:sp>
      <p:sp>
        <p:nvSpPr>
          <p:cNvPr id="6" name="Slide Number Placeholder 5">
            <a:extLst>
              <a:ext uri="{FF2B5EF4-FFF2-40B4-BE49-F238E27FC236}">
                <a16:creationId xmlns:a16="http://schemas.microsoft.com/office/drawing/2014/main" id="{021FE432-992F-558C-8D40-3AD218D1A7A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7BAE0AFD-6F61-4058-90B7-0F2294BED591}" type="slidenum">
              <a:rPr lang="en-US" smtClean="0"/>
              <a:t>‹#›</a:t>
            </a:fld>
            <a:endParaRPr lang="en-US" dirty="0"/>
          </a:p>
        </p:txBody>
      </p:sp>
    </p:spTree>
    <p:extLst>
      <p:ext uri="{BB962C8B-B14F-4D97-AF65-F5344CB8AC3E}">
        <p14:creationId xmlns:p14="http://schemas.microsoft.com/office/powerpoint/2010/main" val="419601166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solidFill>
          <a:srgbClr val="002060"/>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88927A-E7A3-ED63-CCF9-F733A80C60E4}"/>
              </a:ext>
            </a:extLst>
          </p:cNvPr>
          <p:cNvSpPr>
            <a:spLocks noGrp="1"/>
          </p:cNvSpPr>
          <p:nvPr>
            <p:ph type="ctrTitle"/>
          </p:nvPr>
        </p:nvSpPr>
        <p:spPr>
          <a:xfrm>
            <a:off x="1524000" y="1436916"/>
            <a:ext cx="9144000" cy="3063650"/>
          </a:xfrm>
        </p:spPr>
        <p:txBody>
          <a:bodyPr>
            <a:normAutofit fontScale="90000"/>
          </a:bodyPr>
          <a:lstStyle/>
          <a:p>
            <a:r>
              <a:rPr lang="en-US" dirty="0">
                <a:solidFill>
                  <a:schemeClr val="bg2"/>
                </a:solidFill>
              </a:rPr>
              <a:t>Digital Accessibility and Equity Governance Board </a:t>
            </a:r>
            <a:br>
              <a:rPr lang="en-US" dirty="0">
                <a:solidFill>
                  <a:schemeClr val="bg2"/>
                </a:solidFill>
              </a:rPr>
            </a:br>
            <a:r>
              <a:rPr lang="en-US" dirty="0">
                <a:solidFill>
                  <a:schemeClr val="bg2"/>
                </a:solidFill>
              </a:rPr>
              <a:t>Accessibility Training Plan Working Group Meeting</a:t>
            </a:r>
          </a:p>
        </p:txBody>
      </p:sp>
      <p:sp>
        <p:nvSpPr>
          <p:cNvPr id="3" name="Subtitle 2">
            <a:extLst>
              <a:ext uri="{FF2B5EF4-FFF2-40B4-BE49-F238E27FC236}">
                <a16:creationId xmlns:a16="http://schemas.microsoft.com/office/drawing/2014/main" id="{73DF786E-4EF4-B345-0F01-3F2D068BD41E}"/>
              </a:ext>
            </a:extLst>
          </p:cNvPr>
          <p:cNvSpPr>
            <a:spLocks noGrp="1"/>
          </p:cNvSpPr>
          <p:nvPr>
            <p:ph type="subTitle" idx="1"/>
          </p:nvPr>
        </p:nvSpPr>
        <p:spPr>
          <a:xfrm>
            <a:off x="1524000" y="4811485"/>
            <a:ext cx="9144000" cy="1436917"/>
          </a:xfrm>
        </p:spPr>
        <p:txBody>
          <a:bodyPr/>
          <a:lstStyle/>
          <a:p>
            <a:r>
              <a:rPr lang="en-US" dirty="0">
                <a:solidFill>
                  <a:schemeClr val="bg2"/>
                </a:solidFill>
              </a:rPr>
              <a:t>December 13, 2024</a:t>
            </a:r>
          </a:p>
        </p:txBody>
      </p:sp>
    </p:spTree>
    <p:extLst>
      <p:ext uri="{BB962C8B-B14F-4D97-AF65-F5344CB8AC3E}">
        <p14:creationId xmlns:p14="http://schemas.microsoft.com/office/powerpoint/2010/main" val="427412030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EB9867-C5E7-494C-EDC4-47BD0EA20604}"/>
              </a:ext>
            </a:extLst>
          </p:cNvPr>
          <p:cNvSpPr>
            <a:spLocks noGrp="1"/>
          </p:cNvSpPr>
          <p:nvPr>
            <p:ph type="title"/>
          </p:nvPr>
        </p:nvSpPr>
        <p:spPr/>
        <p:txBody>
          <a:bodyPr/>
          <a:lstStyle/>
          <a:p>
            <a:pPr algn="ctr"/>
            <a:r>
              <a:rPr lang="en-US" dirty="0"/>
              <a:t>What Trainings can Impact the Most Employees?</a:t>
            </a:r>
          </a:p>
        </p:txBody>
      </p:sp>
      <p:sp>
        <p:nvSpPr>
          <p:cNvPr id="3" name="Content Placeholder 2">
            <a:extLst>
              <a:ext uri="{FF2B5EF4-FFF2-40B4-BE49-F238E27FC236}">
                <a16:creationId xmlns:a16="http://schemas.microsoft.com/office/drawing/2014/main" id="{B9A3E366-2596-03E5-3986-B7B56301D6F2}"/>
              </a:ext>
            </a:extLst>
          </p:cNvPr>
          <p:cNvSpPr>
            <a:spLocks noGrp="1"/>
          </p:cNvSpPr>
          <p:nvPr>
            <p:ph idx="1"/>
          </p:nvPr>
        </p:nvSpPr>
        <p:spPr>
          <a:xfrm>
            <a:off x="838200" y="1825625"/>
            <a:ext cx="10515600" cy="4667250"/>
          </a:xfrm>
        </p:spPr>
        <p:txBody>
          <a:bodyPr/>
          <a:lstStyle/>
          <a:p>
            <a:pPr marL="0" indent="0">
              <a:buNone/>
            </a:pPr>
            <a:r>
              <a:rPr lang="en-US" b="1" dirty="0"/>
              <a:t>Broad training questions</a:t>
            </a:r>
          </a:p>
          <a:p>
            <a:pPr>
              <a:lnSpc>
                <a:spcPct val="100000"/>
              </a:lnSpc>
            </a:pPr>
            <a:r>
              <a:rPr lang="en-US" dirty="0"/>
              <a:t>How can we level set Commonwealth employees understanding and the importance of digital accessibility?</a:t>
            </a:r>
          </a:p>
          <a:p>
            <a:pPr>
              <a:lnSpc>
                <a:spcPct val="100000"/>
              </a:lnSpc>
            </a:pPr>
            <a:r>
              <a:rPr lang="en-US" dirty="0"/>
              <a:t>What tools do a majority of employees use across the Commonwealth to create a digital asset?</a:t>
            </a:r>
          </a:p>
          <a:p>
            <a:pPr marL="803275" indent="-346075">
              <a:lnSpc>
                <a:spcPct val="100000"/>
              </a:lnSpc>
              <a:buFont typeface="Courier New" panose="02070309020205020404" pitchFamily="49" charset="0"/>
              <a:buChar char="o"/>
            </a:pPr>
            <a:r>
              <a:rPr lang="en-US" dirty="0"/>
              <a:t>Introduction training</a:t>
            </a:r>
          </a:p>
          <a:p>
            <a:pPr marL="803275" indent="-346075">
              <a:lnSpc>
                <a:spcPct val="100000"/>
              </a:lnSpc>
              <a:buFont typeface="Courier New" panose="02070309020205020404" pitchFamily="49" charset="0"/>
              <a:buChar char="o"/>
            </a:pPr>
            <a:r>
              <a:rPr lang="en-US" dirty="0"/>
              <a:t>Microsoft Office Suite</a:t>
            </a:r>
          </a:p>
          <a:p>
            <a:pPr marL="803275" indent="-346075">
              <a:lnSpc>
                <a:spcPct val="100000"/>
              </a:lnSpc>
              <a:buFont typeface="Courier New" panose="02070309020205020404" pitchFamily="49" charset="0"/>
              <a:buChar char="o"/>
            </a:pPr>
            <a:r>
              <a:rPr lang="en-US" dirty="0"/>
              <a:t>Outlook emails</a:t>
            </a:r>
          </a:p>
          <a:p>
            <a:pPr marL="0" indent="0">
              <a:buNone/>
            </a:pPr>
            <a:endParaRPr lang="en-US" dirty="0"/>
          </a:p>
          <a:p>
            <a:pPr marL="0" indent="0">
              <a:buNone/>
            </a:pPr>
            <a:endParaRPr lang="en-US" dirty="0"/>
          </a:p>
        </p:txBody>
      </p:sp>
    </p:spTree>
    <p:extLst>
      <p:ext uri="{BB962C8B-B14F-4D97-AF65-F5344CB8AC3E}">
        <p14:creationId xmlns:p14="http://schemas.microsoft.com/office/powerpoint/2010/main" val="41835617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D53E7E-1CEB-3F45-5D9B-E87C99C27C15}"/>
              </a:ext>
            </a:extLst>
          </p:cNvPr>
          <p:cNvSpPr>
            <a:spLocks noGrp="1"/>
          </p:cNvSpPr>
          <p:nvPr>
            <p:ph type="title"/>
          </p:nvPr>
        </p:nvSpPr>
        <p:spPr/>
        <p:txBody>
          <a:bodyPr/>
          <a:lstStyle/>
          <a:p>
            <a:pPr algn="ctr"/>
            <a:r>
              <a:rPr lang="en-US" dirty="0"/>
              <a:t>What are Common Areas Across the Commonwealth</a:t>
            </a:r>
          </a:p>
        </p:txBody>
      </p:sp>
      <p:sp>
        <p:nvSpPr>
          <p:cNvPr id="3" name="Content Placeholder 2">
            <a:extLst>
              <a:ext uri="{FF2B5EF4-FFF2-40B4-BE49-F238E27FC236}">
                <a16:creationId xmlns:a16="http://schemas.microsoft.com/office/drawing/2014/main" id="{964C1EB1-9B67-2F79-FB8C-7B637993D8DD}"/>
              </a:ext>
            </a:extLst>
          </p:cNvPr>
          <p:cNvSpPr>
            <a:spLocks noGrp="1"/>
          </p:cNvSpPr>
          <p:nvPr>
            <p:ph idx="1"/>
          </p:nvPr>
        </p:nvSpPr>
        <p:spPr>
          <a:xfrm>
            <a:off x="838200" y="1825625"/>
            <a:ext cx="10515600" cy="4667250"/>
          </a:xfrm>
        </p:spPr>
        <p:txBody>
          <a:bodyPr>
            <a:normAutofit fontScale="92500" lnSpcReduction="10000"/>
          </a:bodyPr>
          <a:lstStyle/>
          <a:p>
            <a:pPr marL="0" indent="0">
              <a:buNone/>
            </a:pPr>
            <a:r>
              <a:rPr lang="en-US" b="1" dirty="0"/>
              <a:t>Role-specific training questions</a:t>
            </a:r>
          </a:p>
          <a:p>
            <a:pPr>
              <a:lnSpc>
                <a:spcPct val="120000"/>
              </a:lnSpc>
            </a:pPr>
            <a:r>
              <a:rPr lang="en-US" dirty="0"/>
              <a:t>Can we identify common areas across the Commonwealth?</a:t>
            </a:r>
          </a:p>
          <a:p>
            <a:pPr>
              <a:lnSpc>
                <a:spcPct val="120000"/>
              </a:lnSpc>
            </a:pPr>
            <a:r>
              <a:rPr lang="en-US" dirty="0"/>
              <a:t>What digital accessibility training content would correspond to these areas?</a:t>
            </a:r>
          </a:p>
          <a:p>
            <a:pPr marL="741363" indent="-395288">
              <a:buFont typeface="Courier New" panose="02070309020205020404" pitchFamily="49" charset="0"/>
              <a:buChar char="o"/>
            </a:pPr>
            <a:r>
              <a:rPr lang="en-US" dirty="0"/>
              <a:t>Communications (all Secretariats)</a:t>
            </a:r>
          </a:p>
          <a:p>
            <a:pPr marL="741363" indent="-395288">
              <a:buFont typeface="Courier New" panose="02070309020205020404" pitchFamily="49" charset="0"/>
              <a:buChar char="o"/>
            </a:pPr>
            <a:r>
              <a:rPr lang="en-US" dirty="0"/>
              <a:t>Leadership and management</a:t>
            </a:r>
          </a:p>
          <a:p>
            <a:pPr marL="741363" indent="-395288">
              <a:buFont typeface="Courier New" panose="02070309020205020404" pitchFamily="49" charset="0"/>
              <a:buChar char="o"/>
            </a:pPr>
            <a:r>
              <a:rPr lang="en-US" dirty="0"/>
              <a:t>Human Resources (all Secretariats)</a:t>
            </a:r>
          </a:p>
          <a:p>
            <a:pPr marL="741363" indent="-395288">
              <a:buFont typeface="Courier New" panose="02070309020205020404" pitchFamily="49" charset="0"/>
              <a:buChar char="o"/>
            </a:pPr>
            <a:r>
              <a:rPr lang="en-US" dirty="0"/>
              <a:t>Design and development (some Secretariats)</a:t>
            </a:r>
          </a:p>
          <a:p>
            <a:pPr marL="741363" indent="-395288">
              <a:buFont typeface="Courier New" panose="02070309020205020404" pitchFamily="49" charset="0"/>
              <a:buChar char="o"/>
            </a:pPr>
            <a:r>
              <a:rPr lang="en-US" dirty="0"/>
              <a:t>Procurement (all Secretariats)</a:t>
            </a:r>
          </a:p>
          <a:p>
            <a:pPr marL="741363" indent="-395288">
              <a:buFont typeface="Courier New" panose="02070309020205020404" pitchFamily="49" charset="0"/>
              <a:buChar char="o"/>
            </a:pPr>
            <a:r>
              <a:rPr lang="en-US" dirty="0"/>
              <a:t>Mass.gov authoring/editing (all Secretariats, not all staff)</a:t>
            </a:r>
          </a:p>
        </p:txBody>
      </p:sp>
    </p:spTree>
    <p:extLst>
      <p:ext uri="{BB962C8B-B14F-4D97-AF65-F5344CB8AC3E}">
        <p14:creationId xmlns:p14="http://schemas.microsoft.com/office/powerpoint/2010/main" val="169991043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Sp="0">
  <p:cSld>
    <p:bg>
      <p:bgPr>
        <a:solidFill>
          <a:srgbClr val="002060"/>
        </a:solidFill>
        <a:effectLst/>
      </p:bgPr>
    </p:bg>
    <p:spTree>
      <p:nvGrpSpPr>
        <p:cNvPr id="1" name="">
          <a:extLst>
            <a:ext uri="{FF2B5EF4-FFF2-40B4-BE49-F238E27FC236}">
              <a16:creationId xmlns:a16="http://schemas.microsoft.com/office/drawing/2014/main" id="{43431236-2C27-A174-158B-DCB7C88B273E}"/>
            </a:ext>
          </a:extLst>
        </p:cNvPr>
        <p:cNvGrpSpPr/>
        <p:nvPr/>
      </p:nvGrpSpPr>
      <p:grpSpPr>
        <a:xfrm>
          <a:off x="0" y="0"/>
          <a:ext cx="0" cy="0"/>
          <a:chOff x="0" y="0"/>
          <a:chExt cx="0" cy="0"/>
        </a:xfrm>
      </p:grpSpPr>
      <p:sp>
        <p:nvSpPr>
          <p:cNvPr id="4" name="Title 3">
            <a:extLst>
              <a:ext uri="{FF2B5EF4-FFF2-40B4-BE49-F238E27FC236}">
                <a16:creationId xmlns:a16="http://schemas.microsoft.com/office/drawing/2014/main" id="{5F071275-8D2B-4557-C1B3-5CB225FEFC8C}"/>
              </a:ext>
            </a:extLst>
          </p:cNvPr>
          <p:cNvSpPr>
            <a:spLocks noGrp="1"/>
          </p:cNvSpPr>
          <p:nvPr>
            <p:ph type="ctrTitle"/>
          </p:nvPr>
        </p:nvSpPr>
        <p:spPr/>
        <p:txBody>
          <a:bodyPr>
            <a:normAutofit fontScale="90000"/>
          </a:bodyPr>
          <a:lstStyle/>
          <a:p>
            <a:r>
              <a:rPr lang="en-US" dirty="0">
                <a:solidFill>
                  <a:schemeClr val="bg2"/>
                </a:solidFill>
              </a:rPr>
              <a:t>Presentation of the TSS Central Accessibility Team Trainings and Questionnaire</a:t>
            </a:r>
          </a:p>
        </p:txBody>
      </p:sp>
      <p:sp>
        <p:nvSpPr>
          <p:cNvPr id="5" name="Subtitle 4">
            <a:extLst>
              <a:ext uri="{FF2B5EF4-FFF2-40B4-BE49-F238E27FC236}">
                <a16:creationId xmlns:a16="http://schemas.microsoft.com/office/drawing/2014/main" id="{9A050431-349F-DD89-76A6-9823768650C4}"/>
              </a:ext>
            </a:extLst>
          </p:cNvPr>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234669299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AA672B-E613-9937-013F-652CFC87BB03}"/>
              </a:ext>
            </a:extLst>
          </p:cNvPr>
          <p:cNvSpPr>
            <a:spLocks noGrp="1"/>
          </p:cNvSpPr>
          <p:nvPr>
            <p:ph type="title"/>
          </p:nvPr>
        </p:nvSpPr>
        <p:spPr/>
        <p:txBody>
          <a:bodyPr/>
          <a:lstStyle/>
          <a:p>
            <a:pPr algn="ctr"/>
            <a:r>
              <a:rPr lang="en-US" dirty="0"/>
              <a:t>TSS Central Accessibility Team Trainings and Questionnaire</a:t>
            </a:r>
          </a:p>
        </p:txBody>
      </p:sp>
      <p:sp>
        <p:nvSpPr>
          <p:cNvPr id="3" name="Content Placeholder 2">
            <a:extLst>
              <a:ext uri="{FF2B5EF4-FFF2-40B4-BE49-F238E27FC236}">
                <a16:creationId xmlns:a16="http://schemas.microsoft.com/office/drawing/2014/main" id="{C5F3CF93-9566-2E3F-BB42-DF9B42778C9D}"/>
              </a:ext>
            </a:extLst>
          </p:cNvPr>
          <p:cNvSpPr>
            <a:spLocks noGrp="1"/>
          </p:cNvSpPr>
          <p:nvPr>
            <p:ph idx="1"/>
          </p:nvPr>
        </p:nvSpPr>
        <p:spPr/>
        <p:txBody>
          <a:bodyPr>
            <a:normAutofit fontScale="77500" lnSpcReduction="20000"/>
          </a:bodyPr>
          <a:lstStyle/>
          <a:p>
            <a:pPr marL="0" indent="0">
              <a:buNone/>
            </a:pPr>
            <a:r>
              <a:rPr lang="en-US" dirty="0"/>
              <a:t>Based on the working group training plan to offer an introduction training and role-based trainings</a:t>
            </a:r>
          </a:p>
          <a:p>
            <a:pPr marL="0" indent="0">
              <a:buNone/>
            </a:pPr>
            <a:endParaRPr lang="en-US" dirty="0"/>
          </a:p>
          <a:p>
            <a:pPr marL="0" indent="0">
              <a:buNone/>
            </a:pPr>
            <a:r>
              <a:rPr lang="en-US" dirty="0"/>
              <a:t>Please provide feedback on the training content for these presentations</a:t>
            </a:r>
          </a:p>
          <a:p>
            <a:pPr marL="0" indent="0">
              <a:buNone/>
            </a:pPr>
            <a:endParaRPr lang="en-US" dirty="0"/>
          </a:p>
          <a:p>
            <a:pPr marL="514350" indent="-514350">
              <a:buFont typeface="+mj-lt"/>
              <a:buAutoNum type="arabicPeriod"/>
            </a:pPr>
            <a:r>
              <a:rPr lang="en-US" dirty="0"/>
              <a:t>Introduction to Digital Accessibility</a:t>
            </a:r>
          </a:p>
          <a:p>
            <a:pPr marL="514350" indent="-514350">
              <a:buFont typeface="+mj-lt"/>
              <a:buAutoNum type="arabicPeriod"/>
            </a:pPr>
            <a:r>
              <a:rPr lang="en-US" dirty="0"/>
              <a:t>Accessibility for Leadership</a:t>
            </a:r>
          </a:p>
          <a:p>
            <a:pPr marL="514350" indent="-514350">
              <a:buFont typeface="+mj-lt"/>
              <a:buAutoNum type="arabicPeriod"/>
            </a:pPr>
            <a:r>
              <a:rPr lang="en-US" dirty="0"/>
              <a:t>Accessibility for Managers</a:t>
            </a:r>
          </a:p>
          <a:p>
            <a:pPr marL="514350" indent="-514350">
              <a:buFont typeface="+mj-lt"/>
              <a:buAutoNum type="arabicPeriod"/>
            </a:pPr>
            <a:r>
              <a:rPr lang="en-US" dirty="0"/>
              <a:t>Title II</a:t>
            </a:r>
          </a:p>
          <a:p>
            <a:pPr marL="514350" indent="-514350">
              <a:buFont typeface="+mj-lt"/>
              <a:buAutoNum type="arabicPeriod"/>
            </a:pPr>
            <a:r>
              <a:rPr lang="en-US" dirty="0"/>
              <a:t>Artificial Intelligence and accessibility</a:t>
            </a:r>
          </a:p>
          <a:p>
            <a:pPr marL="514350" indent="-514350">
              <a:buFont typeface="+mj-lt"/>
              <a:buAutoNum type="arabicPeriod"/>
            </a:pPr>
            <a:r>
              <a:rPr lang="en-US" dirty="0"/>
              <a:t>Creating Accessible Word Documents</a:t>
            </a:r>
          </a:p>
          <a:p>
            <a:pPr marL="514350" indent="-514350">
              <a:buFont typeface="+mj-lt"/>
              <a:buAutoNum type="arabicPeriod"/>
            </a:pPr>
            <a:r>
              <a:rPr lang="en-US" dirty="0"/>
              <a:t>Post-Training Questionnaire</a:t>
            </a:r>
          </a:p>
          <a:p>
            <a:pPr marL="0" indent="0">
              <a:buNone/>
            </a:pPr>
            <a:endParaRPr lang="en-US" dirty="0"/>
          </a:p>
        </p:txBody>
      </p:sp>
    </p:spTree>
    <p:extLst>
      <p:ext uri="{BB962C8B-B14F-4D97-AF65-F5344CB8AC3E}">
        <p14:creationId xmlns:p14="http://schemas.microsoft.com/office/powerpoint/2010/main" val="394767516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515A24-509A-4086-DC87-8A5B3D069F13}"/>
              </a:ext>
            </a:extLst>
          </p:cNvPr>
          <p:cNvSpPr>
            <a:spLocks noGrp="1"/>
          </p:cNvSpPr>
          <p:nvPr>
            <p:ph type="title"/>
          </p:nvPr>
        </p:nvSpPr>
        <p:spPr/>
        <p:txBody>
          <a:bodyPr/>
          <a:lstStyle/>
          <a:p>
            <a:pPr algn="ctr"/>
            <a:r>
              <a:rPr lang="en-US" dirty="0"/>
              <a:t>Next Steps for TSS Central Accessibility Team Trainings</a:t>
            </a:r>
          </a:p>
        </p:txBody>
      </p:sp>
      <p:sp>
        <p:nvSpPr>
          <p:cNvPr id="3" name="Content Placeholder 2">
            <a:extLst>
              <a:ext uri="{FF2B5EF4-FFF2-40B4-BE49-F238E27FC236}">
                <a16:creationId xmlns:a16="http://schemas.microsoft.com/office/drawing/2014/main" id="{A7CBF192-B59B-9790-23DD-5E34DF914F35}"/>
              </a:ext>
            </a:extLst>
          </p:cNvPr>
          <p:cNvSpPr>
            <a:spLocks noGrp="1"/>
          </p:cNvSpPr>
          <p:nvPr>
            <p:ph idx="1"/>
          </p:nvPr>
        </p:nvSpPr>
        <p:spPr/>
        <p:txBody>
          <a:bodyPr>
            <a:normAutofit fontScale="92500" lnSpcReduction="20000"/>
          </a:bodyPr>
          <a:lstStyle/>
          <a:p>
            <a:pPr marL="0" indent="0">
              <a:buNone/>
            </a:pPr>
            <a:r>
              <a:rPr lang="en-US" dirty="0"/>
              <a:t>Training presentations next steps</a:t>
            </a:r>
          </a:p>
          <a:p>
            <a:pPr marL="0" indent="0">
              <a:buNone/>
            </a:pPr>
            <a:endParaRPr lang="en-US" dirty="0"/>
          </a:p>
          <a:p>
            <a:pPr marL="514350" indent="-514350">
              <a:buFont typeface="+mj-lt"/>
              <a:buAutoNum type="arabicPeriod"/>
            </a:pPr>
            <a:r>
              <a:rPr lang="en-US" dirty="0"/>
              <a:t>Continue presenting training presentations on additional accessibility topics for working group feedback</a:t>
            </a:r>
          </a:p>
          <a:p>
            <a:pPr marL="514350" indent="-514350">
              <a:buFont typeface="+mj-lt"/>
              <a:buAutoNum type="arabicPeriod"/>
            </a:pPr>
            <a:r>
              <a:rPr lang="en-US" dirty="0"/>
              <a:t>Pilot trainings with TSS internal teams</a:t>
            </a:r>
          </a:p>
          <a:p>
            <a:pPr marL="514350" indent="-514350">
              <a:buFont typeface="+mj-lt"/>
              <a:buAutoNum type="arabicPeriod"/>
            </a:pPr>
            <a:r>
              <a:rPr lang="en-US" dirty="0"/>
              <a:t>Make enhancements to training content based on feedback from the questionnaire</a:t>
            </a:r>
          </a:p>
          <a:p>
            <a:pPr marL="514350" indent="-514350">
              <a:buFont typeface="+mj-lt"/>
              <a:buAutoNum type="arabicPeriod"/>
            </a:pPr>
            <a:r>
              <a:rPr lang="en-US" dirty="0"/>
              <a:t>Include these training offerings in the central accessibility team request form for Commonwealth Employees</a:t>
            </a:r>
          </a:p>
          <a:p>
            <a:pPr marL="514350" indent="-514350">
              <a:buFont typeface="+mj-lt"/>
              <a:buAutoNum type="arabicPeriod"/>
            </a:pPr>
            <a:r>
              <a:rPr lang="en-US" dirty="0"/>
              <a:t>Offer training webinars throughout the year on these topics</a:t>
            </a:r>
          </a:p>
          <a:p>
            <a:pPr marL="514350" indent="-514350">
              <a:buFont typeface="+mj-lt"/>
              <a:buAutoNum type="arabicPeriod"/>
            </a:pPr>
            <a:r>
              <a:rPr lang="en-US" dirty="0"/>
              <a:t>Incorporate content from these trainings into the required training curriculum pending stakeholder input</a:t>
            </a:r>
          </a:p>
        </p:txBody>
      </p:sp>
    </p:spTree>
    <p:extLst>
      <p:ext uri="{BB962C8B-B14F-4D97-AF65-F5344CB8AC3E}">
        <p14:creationId xmlns:p14="http://schemas.microsoft.com/office/powerpoint/2010/main" val="147223941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MasterSp="0">
  <p:cSld>
    <p:bg>
      <p:bgPr>
        <a:solidFill>
          <a:srgbClr val="002060"/>
        </a:solidFill>
        <a:effectLst/>
      </p:bgPr>
    </p:bg>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287D025C-3BFB-7356-B452-63A3CAE75A33}"/>
              </a:ext>
            </a:extLst>
          </p:cNvPr>
          <p:cNvSpPr>
            <a:spLocks noGrp="1"/>
          </p:cNvSpPr>
          <p:nvPr>
            <p:ph type="ctrTitle"/>
          </p:nvPr>
        </p:nvSpPr>
        <p:spPr/>
        <p:txBody>
          <a:bodyPr>
            <a:normAutofit fontScale="90000"/>
          </a:bodyPr>
          <a:lstStyle/>
          <a:p>
            <a:r>
              <a:rPr lang="en-US" dirty="0">
                <a:solidFill>
                  <a:schemeClr val="bg2"/>
                </a:solidFill>
              </a:rPr>
              <a:t>Next Steps </a:t>
            </a:r>
            <a:br>
              <a:rPr lang="en-US" dirty="0">
                <a:solidFill>
                  <a:schemeClr val="bg2"/>
                </a:solidFill>
              </a:rPr>
            </a:br>
            <a:r>
              <a:rPr lang="en-US" dirty="0">
                <a:solidFill>
                  <a:schemeClr val="bg2"/>
                </a:solidFill>
              </a:rPr>
              <a:t>for Accessibility Training Plan Working Group</a:t>
            </a:r>
          </a:p>
        </p:txBody>
      </p:sp>
      <p:sp>
        <p:nvSpPr>
          <p:cNvPr id="6" name="Subtitle 5">
            <a:extLst>
              <a:ext uri="{FF2B5EF4-FFF2-40B4-BE49-F238E27FC236}">
                <a16:creationId xmlns:a16="http://schemas.microsoft.com/office/drawing/2014/main" id="{5736484A-E4EC-40C9-FDA6-61675BB67657}"/>
              </a:ext>
            </a:extLst>
          </p:cNvPr>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204783075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EBC224-3E84-716D-8D23-88E192793268}"/>
              </a:ext>
            </a:extLst>
          </p:cNvPr>
          <p:cNvSpPr>
            <a:spLocks noGrp="1"/>
          </p:cNvSpPr>
          <p:nvPr>
            <p:ph type="title"/>
          </p:nvPr>
        </p:nvSpPr>
        <p:spPr/>
        <p:txBody>
          <a:bodyPr/>
          <a:lstStyle/>
          <a:p>
            <a:pPr algn="ctr"/>
            <a:r>
              <a:rPr lang="en-US" dirty="0"/>
              <a:t>What is Next for This Working Group</a:t>
            </a:r>
          </a:p>
        </p:txBody>
      </p:sp>
      <p:sp>
        <p:nvSpPr>
          <p:cNvPr id="3" name="Content Placeholder 2">
            <a:extLst>
              <a:ext uri="{FF2B5EF4-FFF2-40B4-BE49-F238E27FC236}">
                <a16:creationId xmlns:a16="http://schemas.microsoft.com/office/drawing/2014/main" id="{4DBBF46A-1C58-3DFA-BEE3-38876A216B60}"/>
              </a:ext>
            </a:extLst>
          </p:cNvPr>
          <p:cNvSpPr>
            <a:spLocks noGrp="1"/>
          </p:cNvSpPr>
          <p:nvPr>
            <p:ph idx="1"/>
          </p:nvPr>
        </p:nvSpPr>
        <p:spPr>
          <a:xfrm>
            <a:off x="838200" y="1871330"/>
            <a:ext cx="10515600" cy="4837814"/>
          </a:xfrm>
        </p:spPr>
        <p:txBody>
          <a:bodyPr vert="horz" lIns="91440" tIns="45720" rIns="91440" bIns="45720" rtlCol="0" anchor="t">
            <a:normAutofit/>
          </a:bodyPr>
          <a:lstStyle/>
          <a:p>
            <a:pPr marL="0" indent="0">
              <a:buNone/>
            </a:pPr>
            <a:r>
              <a:rPr lang="en-US" dirty="0"/>
              <a:t>Coming up for this working group</a:t>
            </a:r>
          </a:p>
          <a:p>
            <a:pPr marL="0" indent="0">
              <a:buNone/>
            </a:pPr>
            <a:endParaRPr lang="en-US" dirty="0"/>
          </a:p>
          <a:p>
            <a:pPr marL="514350" indent="-514350">
              <a:buFont typeface="+mj-lt"/>
              <a:buAutoNum type="arabicPeriod"/>
            </a:pPr>
            <a:r>
              <a:rPr lang="en-US" dirty="0"/>
              <a:t>Create training value and types document</a:t>
            </a:r>
          </a:p>
          <a:p>
            <a:pPr marL="514350" indent="-514350">
              <a:buFont typeface="+mj-lt"/>
              <a:buAutoNum type="arabicPeriod"/>
            </a:pPr>
            <a:r>
              <a:rPr lang="en-US" dirty="0"/>
              <a:t>Meet with HRD representatives and MOD to review document and discuss next steps </a:t>
            </a:r>
          </a:p>
          <a:p>
            <a:pPr marL="514350" indent="-514350">
              <a:buFont typeface="+mj-lt"/>
              <a:buAutoNum type="arabicPeriod"/>
            </a:pPr>
            <a:r>
              <a:rPr lang="en-US" dirty="0"/>
              <a:t>Continue providing feedback on TSS central accessibility team training content</a:t>
            </a:r>
          </a:p>
          <a:p>
            <a:pPr marL="514350" indent="-514350">
              <a:buFont typeface="+mj-lt"/>
              <a:buAutoNum type="arabicPeriod"/>
            </a:pPr>
            <a:r>
              <a:rPr lang="en-US" dirty="0"/>
              <a:t>Present progress update at board meeting</a:t>
            </a:r>
          </a:p>
        </p:txBody>
      </p:sp>
    </p:spTree>
    <p:extLst>
      <p:ext uri="{BB962C8B-B14F-4D97-AF65-F5344CB8AC3E}">
        <p14:creationId xmlns:p14="http://schemas.microsoft.com/office/powerpoint/2010/main" val="289062203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MasterSp="0">
  <p:cSld>
    <p:bg>
      <p:bgPr>
        <a:solidFill>
          <a:srgbClr val="002060"/>
        </a:solidFill>
        <a:effectLst/>
      </p:bgPr>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75A6813C-6E89-1EE2-AC63-6B853BC1137D}"/>
              </a:ext>
            </a:extLst>
          </p:cNvPr>
          <p:cNvSpPr>
            <a:spLocks noGrp="1"/>
          </p:cNvSpPr>
          <p:nvPr>
            <p:ph type="ctrTitle"/>
          </p:nvPr>
        </p:nvSpPr>
        <p:spPr/>
        <p:txBody>
          <a:bodyPr/>
          <a:lstStyle/>
          <a:p>
            <a:r>
              <a:rPr lang="en-US" dirty="0">
                <a:solidFill>
                  <a:schemeClr val="bg2"/>
                </a:solidFill>
              </a:rPr>
              <a:t>Working Group Member Remarks</a:t>
            </a:r>
          </a:p>
        </p:txBody>
      </p:sp>
      <p:sp>
        <p:nvSpPr>
          <p:cNvPr id="5" name="Subtitle 4">
            <a:extLst>
              <a:ext uri="{FF2B5EF4-FFF2-40B4-BE49-F238E27FC236}">
                <a16:creationId xmlns:a16="http://schemas.microsoft.com/office/drawing/2014/main" id="{BC3E53A5-789C-3144-B44A-2E90BF8CF61B}"/>
              </a:ext>
            </a:extLst>
          </p:cNvPr>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315308257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MasterSp="0">
  <p:cSld>
    <p:bg>
      <p:bgPr>
        <a:solidFill>
          <a:srgbClr val="002060"/>
        </a:solidFill>
        <a:effectLst/>
      </p:bgPr>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0C97FB7-B290-1CEE-5386-BFD7E91F9F04}"/>
              </a:ext>
            </a:extLst>
          </p:cNvPr>
          <p:cNvSpPr>
            <a:spLocks noGrp="1"/>
          </p:cNvSpPr>
          <p:nvPr>
            <p:ph type="ctrTitle"/>
          </p:nvPr>
        </p:nvSpPr>
        <p:spPr/>
        <p:txBody>
          <a:bodyPr/>
          <a:lstStyle/>
          <a:p>
            <a:r>
              <a:rPr lang="en-US" dirty="0">
                <a:solidFill>
                  <a:schemeClr val="bg2"/>
                </a:solidFill>
              </a:rPr>
              <a:t>Public Remarks</a:t>
            </a:r>
          </a:p>
        </p:txBody>
      </p:sp>
      <p:sp>
        <p:nvSpPr>
          <p:cNvPr id="5" name="Subtitle 4">
            <a:extLst>
              <a:ext uri="{FF2B5EF4-FFF2-40B4-BE49-F238E27FC236}">
                <a16:creationId xmlns:a16="http://schemas.microsoft.com/office/drawing/2014/main" id="{45BD7953-CE80-490A-A859-65590FA370C2}"/>
              </a:ext>
            </a:extLst>
          </p:cNvPr>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374996242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668443-73C3-3D2B-53F2-3821D0DCBC91}"/>
              </a:ext>
            </a:extLst>
          </p:cNvPr>
          <p:cNvSpPr>
            <a:spLocks noGrp="1"/>
          </p:cNvSpPr>
          <p:nvPr>
            <p:ph type="title"/>
          </p:nvPr>
        </p:nvSpPr>
        <p:spPr/>
        <p:txBody>
          <a:bodyPr/>
          <a:lstStyle/>
          <a:p>
            <a:pPr algn="ctr"/>
            <a:r>
              <a:rPr lang="en-US" dirty="0"/>
              <a:t>Guidelines for Public Remarks</a:t>
            </a:r>
          </a:p>
        </p:txBody>
      </p:sp>
      <p:sp>
        <p:nvSpPr>
          <p:cNvPr id="3" name="Content Placeholder 2">
            <a:extLst>
              <a:ext uri="{FF2B5EF4-FFF2-40B4-BE49-F238E27FC236}">
                <a16:creationId xmlns:a16="http://schemas.microsoft.com/office/drawing/2014/main" id="{9B81CBB8-6783-3D3A-8FBF-39106B8B5523}"/>
              </a:ext>
            </a:extLst>
          </p:cNvPr>
          <p:cNvSpPr>
            <a:spLocks noGrp="1"/>
          </p:cNvSpPr>
          <p:nvPr>
            <p:ph idx="1"/>
          </p:nvPr>
        </p:nvSpPr>
        <p:spPr/>
        <p:txBody>
          <a:bodyPr>
            <a:normAutofit fontScale="77500" lnSpcReduction="20000"/>
          </a:bodyPr>
          <a:lstStyle/>
          <a:p>
            <a:pPr marL="0" indent="0">
              <a:lnSpc>
                <a:spcPct val="114000"/>
              </a:lnSpc>
              <a:spcAft>
                <a:spcPts val="1200"/>
              </a:spcAft>
              <a:buNone/>
            </a:pPr>
            <a:r>
              <a:rPr lang="en-US" sz="2800" dirty="0"/>
              <a:t>Time permitting, members of the public are welcomed to provide comments and feedback. </a:t>
            </a:r>
          </a:p>
          <a:p>
            <a:pPr marL="0" indent="0">
              <a:lnSpc>
                <a:spcPct val="114000"/>
              </a:lnSpc>
              <a:spcAft>
                <a:spcPts val="1200"/>
              </a:spcAft>
              <a:buNone/>
            </a:pPr>
            <a:r>
              <a:rPr lang="en-US" sz="2800" dirty="0"/>
              <a:t>If you would like to speak:</a:t>
            </a:r>
          </a:p>
          <a:p>
            <a:pPr marL="431800" indent="-285750">
              <a:lnSpc>
                <a:spcPct val="114000"/>
              </a:lnSpc>
              <a:spcAft>
                <a:spcPts val="1200"/>
              </a:spcAft>
              <a:buFont typeface="Wingdings" panose="05000000000000000000" pitchFamily="2" charset="2"/>
              <a:buChar char="§"/>
            </a:pPr>
            <a:r>
              <a:rPr lang="en-US" sz="2800" dirty="0"/>
              <a:t>Indicate your desire to provide public comments by using the “raise hand” feature or by commenting in the meeting chat.</a:t>
            </a:r>
          </a:p>
          <a:p>
            <a:pPr marL="431800" indent="-285750">
              <a:lnSpc>
                <a:spcPct val="114000"/>
              </a:lnSpc>
              <a:spcAft>
                <a:spcPts val="1200"/>
              </a:spcAft>
              <a:buFont typeface="Wingdings" panose="05000000000000000000" pitchFamily="2" charset="2"/>
              <a:buChar char="§"/>
            </a:pPr>
            <a:r>
              <a:rPr lang="en-US" sz="2800" dirty="0"/>
              <a:t>K</a:t>
            </a:r>
            <a:r>
              <a:rPr lang="en-US" sz="2800" dirty="0">
                <a:latin typeface="Noto Sans" panose="020B0502040504020204" pitchFamily="34" charset="0"/>
                <a:ea typeface="Noto Sans" panose="020B0502040504020204" pitchFamily="34" charset="0"/>
                <a:cs typeface="Noto Sans" panose="020B0502040504020204" pitchFamily="34" charset="0"/>
              </a:rPr>
              <a:t>eep remarks to 3 minutes</a:t>
            </a:r>
          </a:p>
          <a:p>
            <a:pPr marL="431800" indent="-285750">
              <a:lnSpc>
                <a:spcPct val="114000"/>
              </a:lnSpc>
              <a:spcAft>
                <a:spcPts val="1200"/>
              </a:spcAft>
              <a:buFont typeface="Wingdings" panose="05000000000000000000" pitchFamily="2" charset="2"/>
              <a:buChar char="§"/>
            </a:pPr>
            <a:r>
              <a:rPr lang="en-US" sz="2800" dirty="0"/>
              <a:t>S</a:t>
            </a:r>
            <a:r>
              <a:rPr lang="en-US" sz="2800" dirty="0">
                <a:latin typeface="Noto Sans" panose="020B0502040504020204" pitchFamily="34" charset="0"/>
                <a:ea typeface="Noto Sans" panose="020B0502040504020204" pitchFamily="34" charset="0"/>
                <a:cs typeface="Noto Sans" panose="020B0502040504020204" pitchFamily="34" charset="0"/>
              </a:rPr>
              <a:t>tate your name clearly and any organization you represent</a:t>
            </a:r>
          </a:p>
          <a:p>
            <a:pPr marL="0" indent="0">
              <a:lnSpc>
                <a:spcPct val="114000"/>
              </a:lnSpc>
              <a:spcAft>
                <a:spcPts val="1200"/>
              </a:spcAft>
              <a:buNone/>
            </a:pPr>
            <a:r>
              <a:rPr lang="en-US" sz="2800" dirty="0"/>
              <a:t>You may also send a comment in the chat (include your name) and the comment will be read out loud on your behalf.</a:t>
            </a:r>
          </a:p>
        </p:txBody>
      </p:sp>
    </p:spTree>
    <p:extLst>
      <p:ext uri="{BB962C8B-B14F-4D97-AF65-F5344CB8AC3E}">
        <p14:creationId xmlns:p14="http://schemas.microsoft.com/office/powerpoint/2010/main" val="14090022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963F9F-DF46-6B09-C33E-3F7355B11914}"/>
              </a:ext>
            </a:extLst>
          </p:cNvPr>
          <p:cNvSpPr>
            <a:spLocks noGrp="1"/>
          </p:cNvSpPr>
          <p:nvPr>
            <p:ph type="title"/>
          </p:nvPr>
        </p:nvSpPr>
        <p:spPr/>
        <p:txBody>
          <a:bodyPr/>
          <a:lstStyle/>
          <a:p>
            <a:pPr algn="ctr"/>
            <a:r>
              <a:rPr lang="en-US" dirty="0"/>
              <a:t>Meeting Agenda</a:t>
            </a:r>
          </a:p>
        </p:txBody>
      </p:sp>
      <p:sp>
        <p:nvSpPr>
          <p:cNvPr id="3" name="Content Placeholder 2">
            <a:extLst>
              <a:ext uri="{FF2B5EF4-FFF2-40B4-BE49-F238E27FC236}">
                <a16:creationId xmlns:a16="http://schemas.microsoft.com/office/drawing/2014/main" id="{044C0BF8-ACE0-1642-E7A4-63B54E626902}"/>
              </a:ext>
            </a:extLst>
          </p:cNvPr>
          <p:cNvSpPr>
            <a:spLocks noGrp="1"/>
          </p:cNvSpPr>
          <p:nvPr>
            <p:ph idx="1"/>
          </p:nvPr>
        </p:nvSpPr>
        <p:spPr/>
        <p:txBody>
          <a:bodyPr vert="horz" lIns="91440" tIns="45720" rIns="91440" bIns="45720" rtlCol="0" anchor="t">
            <a:normAutofit/>
          </a:bodyPr>
          <a:lstStyle/>
          <a:p>
            <a:pPr marL="514350" indent="-514350">
              <a:buFont typeface="+mj-lt"/>
              <a:buAutoNum type="arabicPeriod"/>
            </a:pPr>
            <a:r>
              <a:rPr lang="en-US" dirty="0"/>
              <a:t>Introduction and Roll Call</a:t>
            </a:r>
          </a:p>
          <a:p>
            <a:pPr marL="514350" indent="-514350">
              <a:buFont typeface="+mj-lt"/>
              <a:buAutoNum type="arabicPeriod"/>
            </a:pPr>
            <a:r>
              <a:rPr lang="en-US" dirty="0"/>
              <a:t>Human Resources Division Accessibility Training Update</a:t>
            </a:r>
          </a:p>
          <a:p>
            <a:pPr marL="514350" indent="-514350">
              <a:buFont typeface="+mj-lt"/>
              <a:buAutoNum type="arabicPeriod"/>
            </a:pPr>
            <a:r>
              <a:rPr lang="en-US" dirty="0"/>
              <a:t>Identify Broad v. Role-specific Trainings</a:t>
            </a:r>
          </a:p>
          <a:p>
            <a:pPr marL="514350" indent="-514350">
              <a:buFont typeface="+mj-lt"/>
              <a:buAutoNum type="arabicPeriod"/>
            </a:pPr>
            <a:r>
              <a:rPr lang="en-US" dirty="0"/>
              <a:t>Presentation and Feedback for the TSS Central Accessibility Team Trainings and Feedback Questionnaire</a:t>
            </a:r>
          </a:p>
          <a:p>
            <a:pPr marL="514350" indent="-514350">
              <a:buFont typeface="+mj-lt"/>
              <a:buAutoNum type="arabicPeriod"/>
            </a:pPr>
            <a:r>
              <a:rPr lang="en-US" dirty="0"/>
              <a:t>Working Group Next Steps</a:t>
            </a:r>
          </a:p>
          <a:p>
            <a:pPr marL="514350" indent="-514350">
              <a:buFont typeface="+mj-lt"/>
              <a:buAutoNum type="arabicPeriod"/>
            </a:pPr>
            <a:r>
              <a:rPr lang="en-US" dirty="0"/>
              <a:t>Working Group Remarks</a:t>
            </a:r>
          </a:p>
          <a:p>
            <a:pPr marL="514350" indent="-514350">
              <a:buFont typeface="+mj-lt"/>
              <a:buAutoNum type="arabicPeriod"/>
            </a:pPr>
            <a:r>
              <a:rPr lang="en-US" dirty="0"/>
              <a:t>Public Remarks</a:t>
            </a:r>
          </a:p>
        </p:txBody>
      </p:sp>
    </p:spTree>
    <p:extLst>
      <p:ext uri="{BB962C8B-B14F-4D97-AF65-F5344CB8AC3E}">
        <p14:creationId xmlns:p14="http://schemas.microsoft.com/office/powerpoint/2010/main" val="90764157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showMasterSp="0">
  <p:cSld>
    <p:bg>
      <p:bgPr>
        <a:solidFill>
          <a:srgbClr val="002060"/>
        </a:solidFill>
        <a:effectLst/>
      </p:bgPr>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A87CDE48-60C5-49D5-683E-B41FBA949713}"/>
              </a:ext>
            </a:extLst>
          </p:cNvPr>
          <p:cNvSpPr>
            <a:spLocks noGrp="1"/>
          </p:cNvSpPr>
          <p:nvPr>
            <p:ph type="ctrTitle"/>
          </p:nvPr>
        </p:nvSpPr>
        <p:spPr/>
        <p:txBody>
          <a:bodyPr/>
          <a:lstStyle/>
          <a:p>
            <a:r>
              <a:rPr lang="en-US" dirty="0">
                <a:solidFill>
                  <a:schemeClr val="bg2"/>
                </a:solidFill>
              </a:rPr>
              <a:t>Thank You </a:t>
            </a:r>
            <a:br>
              <a:rPr lang="en-US" dirty="0">
                <a:solidFill>
                  <a:schemeClr val="bg2"/>
                </a:solidFill>
              </a:rPr>
            </a:br>
            <a:r>
              <a:rPr lang="en-US" dirty="0">
                <a:solidFill>
                  <a:schemeClr val="bg2"/>
                </a:solidFill>
              </a:rPr>
              <a:t>and Happy Holidays</a:t>
            </a:r>
          </a:p>
        </p:txBody>
      </p:sp>
      <p:sp>
        <p:nvSpPr>
          <p:cNvPr id="5" name="Subtitle 4">
            <a:extLst>
              <a:ext uri="{FF2B5EF4-FFF2-40B4-BE49-F238E27FC236}">
                <a16:creationId xmlns:a16="http://schemas.microsoft.com/office/drawing/2014/main" id="{C013A583-8731-560D-F34E-65B9CB494DF3}"/>
              </a:ext>
            </a:extLst>
          </p:cNvPr>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33694024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bg>
      <p:bgPr>
        <a:solidFill>
          <a:srgbClr val="002060"/>
        </a:solidFill>
        <a:effectLst/>
      </p:bgPr>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A7FC3462-5C38-484B-3D71-AD84862000FE}"/>
              </a:ext>
            </a:extLst>
          </p:cNvPr>
          <p:cNvSpPr>
            <a:spLocks noGrp="1"/>
          </p:cNvSpPr>
          <p:nvPr>
            <p:ph type="ctrTitle"/>
          </p:nvPr>
        </p:nvSpPr>
        <p:spPr/>
        <p:txBody>
          <a:bodyPr/>
          <a:lstStyle/>
          <a:p>
            <a:r>
              <a:rPr lang="en-US" dirty="0">
                <a:solidFill>
                  <a:schemeClr val="bg2">
                    <a:lumMod val="90000"/>
                  </a:schemeClr>
                </a:solidFill>
              </a:rPr>
              <a:t>Introduction and Roll Call</a:t>
            </a:r>
          </a:p>
        </p:txBody>
      </p:sp>
      <p:sp>
        <p:nvSpPr>
          <p:cNvPr id="5" name="Subtitle 4">
            <a:extLst>
              <a:ext uri="{FF2B5EF4-FFF2-40B4-BE49-F238E27FC236}">
                <a16:creationId xmlns:a16="http://schemas.microsoft.com/office/drawing/2014/main" id="{5A65178F-16A7-D9D2-1A6F-346C7012AD83}"/>
              </a:ext>
            </a:extLst>
          </p:cNvPr>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15192598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6013B6-22C5-C5C2-3703-5A033EC84952}"/>
              </a:ext>
            </a:extLst>
          </p:cNvPr>
          <p:cNvSpPr>
            <a:spLocks noGrp="1"/>
          </p:cNvSpPr>
          <p:nvPr>
            <p:ph type="title"/>
          </p:nvPr>
        </p:nvSpPr>
        <p:spPr/>
        <p:txBody>
          <a:bodyPr/>
          <a:lstStyle/>
          <a:p>
            <a:pPr algn="ctr"/>
            <a:r>
              <a:rPr lang="en-US" dirty="0"/>
              <a:t>Working Group Member Roll Call</a:t>
            </a:r>
          </a:p>
        </p:txBody>
      </p:sp>
      <p:sp>
        <p:nvSpPr>
          <p:cNvPr id="3" name="Content Placeholder 2">
            <a:extLst>
              <a:ext uri="{FF2B5EF4-FFF2-40B4-BE49-F238E27FC236}">
                <a16:creationId xmlns:a16="http://schemas.microsoft.com/office/drawing/2014/main" id="{81D5494F-5A5D-A52F-E47A-0CC0583B1BDA}"/>
              </a:ext>
            </a:extLst>
          </p:cNvPr>
          <p:cNvSpPr>
            <a:spLocks noGrp="1"/>
          </p:cNvSpPr>
          <p:nvPr>
            <p:ph idx="1"/>
          </p:nvPr>
        </p:nvSpPr>
        <p:spPr>
          <a:xfrm>
            <a:off x="838199" y="1825625"/>
            <a:ext cx="10722429" cy="4351338"/>
          </a:xfrm>
        </p:spPr>
        <p:txBody>
          <a:bodyPr>
            <a:normAutofit lnSpcReduction="10000"/>
          </a:bodyPr>
          <a:lstStyle/>
          <a:p>
            <a:pPr marL="609600" indent="-457200"/>
            <a:r>
              <a:rPr lang="en-US" b="1" dirty="0"/>
              <a:t>Jason Snyder, </a:t>
            </a:r>
            <a:r>
              <a:rPr lang="en-US" dirty="0">
                <a:ea typeface="Noto Sans Light" panose="020B0402040504020204" pitchFamily="34" charset="0"/>
                <a:cs typeface="Noto Sans Light" panose="020B0402040504020204" pitchFamily="34" charset="0"/>
              </a:rPr>
              <a:t>Secretary, Executive Office of Technology Services and Security</a:t>
            </a:r>
          </a:p>
          <a:p>
            <a:pPr marL="609600" indent="-457200"/>
            <a:r>
              <a:rPr lang="en-US" b="1" dirty="0"/>
              <a:t>Ashley Bloom, </a:t>
            </a:r>
            <a:r>
              <a:rPr lang="en-US" dirty="0"/>
              <a:t>CIAO, Executive Office of Technology Services and Security</a:t>
            </a:r>
          </a:p>
          <a:p>
            <a:pPr marL="609600" indent="-457200"/>
            <a:r>
              <a:rPr lang="en-US" b="1" dirty="0"/>
              <a:t>Brian Chase</a:t>
            </a:r>
            <a:r>
              <a:rPr lang="en-US" dirty="0"/>
              <a:t>, </a:t>
            </a:r>
            <a:r>
              <a:rPr lang="en-US" dirty="0">
                <a:ea typeface="Noto Sans Light" panose="020B0402040504020204" pitchFamily="34" charset="0"/>
                <a:cs typeface="Noto Sans Light" panose="020B0402040504020204" pitchFamily="34" charset="0"/>
              </a:rPr>
              <a:t>Secretariat CIO, Executive Office of Veterans Services</a:t>
            </a:r>
          </a:p>
          <a:p>
            <a:pPr marL="609600" indent="-457200"/>
            <a:r>
              <a:rPr lang="en-US" b="1" dirty="0"/>
              <a:t>Ellen Christy, </a:t>
            </a:r>
            <a:r>
              <a:rPr lang="en-US" dirty="0"/>
              <a:t>Secretariat CIO, Executive Office of Economic Development</a:t>
            </a:r>
          </a:p>
          <a:p>
            <a:pPr marL="609600" indent="-457200"/>
            <a:r>
              <a:rPr lang="en-US" b="1" dirty="0"/>
              <a:t>Larry Goldberg, </a:t>
            </a:r>
            <a:r>
              <a:rPr lang="en-US" dirty="0"/>
              <a:t>Public Board Member</a:t>
            </a:r>
          </a:p>
          <a:p>
            <a:pPr marL="609600" indent="-457200"/>
            <a:r>
              <a:rPr lang="en-US" b="1" dirty="0"/>
              <a:t>David Kingsbury, </a:t>
            </a:r>
            <a:r>
              <a:rPr lang="en-US" dirty="0"/>
              <a:t>Public Board Member</a:t>
            </a:r>
          </a:p>
        </p:txBody>
      </p:sp>
    </p:spTree>
    <p:extLst>
      <p:ext uri="{BB962C8B-B14F-4D97-AF65-F5344CB8AC3E}">
        <p14:creationId xmlns:p14="http://schemas.microsoft.com/office/powerpoint/2010/main" val="36460403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3CAAB8-B132-3A81-DBAE-46A8248008CB}"/>
              </a:ext>
            </a:extLst>
          </p:cNvPr>
          <p:cNvSpPr>
            <a:spLocks noGrp="1"/>
          </p:cNvSpPr>
          <p:nvPr>
            <p:ph type="title"/>
          </p:nvPr>
        </p:nvSpPr>
        <p:spPr>
          <a:xfrm>
            <a:off x="598713" y="365125"/>
            <a:ext cx="11168743" cy="1325563"/>
          </a:xfrm>
        </p:spPr>
        <p:txBody>
          <a:bodyPr/>
          <a:lstStyle/>
          <a:p>
            <a:pPr algn="ctr"/>
            <a:r>
              <a:rPr lang="en-US" dirty="0"/>
              <a:t>Accessibility Training Plan Objective</a:t>
            </a:r>
          </a:p>
        </p:txBody>
      </p:sp>
      <p:sp>
        <p:nvSpPr>
          <p:cNvPr id="3" name="Content Placeholder 2">
            <a:extLst>
              <a:ext uri="{FF2B5EF4-FFF2-40B4-BE49-F238E27FC236}">
                <a16:creationId xmlns:a16="http://schemas.microsoft.com/office/drawing/2014/main" id="{333CE3B7-3719-182B-AB68-E73D8C9E816F}"/>
              </a:ext>
            </a:extLst>
          </p:cNvPr>
          <p:cNvSpPr>
            <a:spLocks noGrp="1"/>
          </p:cNvSpPr>
          <p:nvPr>
            <p:ph idx="1"/>
          </p:nvPr>
        </p:nvSpPr>
        <p:spPr>
          <a:xfrm>
            <a:off x="838200" y="1690688"/>
            <a:ext cx="10515600" cy="4602889"/>
          </a:xfrm>
        </p:spPr>
        <p:txBody>
          <a:bodyPr>
            <a:normAutofit/>
          </a:bodyPr>
          <a:lstStyle/>
          <a:p>
            <a:pPr marL="0" indent="0">
              <a:buNone/>
            </a:pPr>
            <a:r>
              <a:rPr lang="en-US" dirty="0"/>
              <a:t>Provide accessibility training to introduce Commonwealth employees to digital accessibility in conjunction with role-based accessibility requirements</a:t>
            </a:r>
          </a:p>
          <a:p>
            <a:pPr marL="0" indent="0">
              <a:buNone/>
            </a:pPr>
            <a:endParaRPr lang="en-US" dirty="0"/>
          </a:p>
        </p:txBody>
      </p:sp>
    </p:spTree>
    <p:extLst>
      <p:ext uri="{BB962C8B-B14F-4D97-AF65-F5344CB8AC3E}">
        <p14:creationId xmlns:p14="http://schemas.microsoft.com/office/powerpoint/2010/main" val="26897176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B3D192-92C4-1F78-A085-4A7B2467A933}"/>
              </a:ext>
            </a:extLst>
          </p:cNvPr>
          <p:cNvSpPr>
            <a:spLocks noGrp="1"/>
          </p:cNvSpPr>
          <p:nvPr>
            <p:ph type="title"/>
          </p:nvPr>
        </p:nvSpPr>
        <p:spPr/>
        <p:txBody>
          <a:bodyPr/>
          <a:lstStyle/>
          <a:p>
            <a:pPr algn="ctr"/>
            <a:r>
              <a:rPr lang="en-US" dirty="0"/>
              <a:t>Executive Order 614 Training</a:t>
            </a:r>
          </a:p>
        </p:txBody>
      </p:sp>
      <p:sp>
        <p:nvSpPr>
          <p:cNvPr id="3" name="Content Placeholder 2">
            <a:extLst>
              <a:ext uri="{FF2B5EF4-FFF2-40B4-BE49-F238E27FC236}">
                <a16:creationId xmlns:a16="http://schemas.microsoft.com/office/drawing/2014/main" id="{A9A8F773-C5BC-AAC0-FC45-A20603E799AE}"/>
              </a:ext>
            </a:extLst>
          </p:cNvPr>
          <p:cNvSpPr>
            <a:spLocks noGrp="1"/>
          </p:cNvSpPr>
          <p:nvPr>
            <p:ph idx="1"/>
          </p:nvPr>
        </p:nvSpPr>
        <p:spPr/>
        <p:txBody>
          <a:bodyPr/>
          <a:lstStyle/>
          <a:p>
            <a:pPr marL="0" indent="0">
              <a:buNone/>
            </a:pPr>
            <a:r>
              <a:rPr lang="en-US" dirty="0"/>
              <a:t>From Executive Order 614:</a:t>
            </a:r>
          </a:p>
          <a:p>
            <a:pPr marL="0" indent="0">
              <a:buNone/>
            </a:pPr>
            <a:endParaRPr lang="en-US" dirty="0"/>
          </a:p>
          <a:p>
            <a:pPr marL="0" indent="0">
              <a:buNone/>
            </a:pPr>
            <a:r>
              <a:rPr lang="en-US" dirty="0"/>
              <a:t>The CIAO, in consultation with the Board, shall assess the current digital accessibility training requirements for executive department employees with responsibility for digital content and, in collaboration with Massachusetts Office on Disability and the Human Resources Division, develop and implement a Digital Accessibility and Equity Training Plan that may establish new training or continuing education requirements for such employees.   </a:t>
            </a:r>
          </a:p>
          <a:p>
            <a:pPr marL="0" indent="0">
              <a:buNone/>
            </a:pPr>
            <a:endParaRPr lang="en-US" dirty="0"/>
          </a:p>
          <a:p>
            <a:pPr marL="0" indent="0">
              <a:buNone/>
            </a:pPr>
            <a:endParaRPr lang="en-US" dirty="0"/>
          </a:p>
        </p:txBody>
      </p:sp>
    </p:spTree>
    <p:extLst>
      <p:ext uri="{BB962C8B-B14F-4D97-AF65-F5344CB8AC3E}">
        <p14:creationId xmlns:p14="http://schemas.microsoft.com/office/powerpoint/2010/main" val="29969918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bg>
      <p:bgPr>
        <a:solidFill>
          <a:srgbClr val="002060"/>
        </a:solidFill>
        <a:effectLst/>
      </p:bgPr>
    </p:bg>
    <p:spTree>
      <p:nvGrpSpPr>
        <p:cNvPr id="1" name="">
          <a:extLst>
            <a:ext uri="{FF2B5EF4-FFF2-40B4-BE49-F238E27FC236}">
              <a16:creationId xmlns:a16="http://schemas.microsoft.com/office/drawing/2014/main" id="{E9409513-F21E-7F63-32EA-FD3C2DCD20E0}"/>
            </a:ext>
          </a:extLst>
        </p:cNvPr>
        <p:cNvGrpSpPr/>
        <p:nvPr/>
      </p:nvGrpSpPr>
      <p:grpSpPr>
        <a:xfrm>
          <a:off x="0" y="0"/>
          <a:ext cx="0" cy="0"/>
          <a:chOff x="0" y="0"/>
          <a:chExt cx="0" cy="0"/>
        </a:xfrm>
      </p:grpSpPr>
      <p:sp>
        <p:nvSpPr>
          <p:cNvPr id="4" name="Title 3">
            <a:extLst>
              <a:ext uri="{FF2B5EF4-FFF2-40B4-BE49-F238E27FC236}">
                <a16:creationId xmlns:a16="http://schemas.microsoft.com/office/drawing/2014/main" id="{4DD07E2F-E085-F874-964A-6C8DB4A920B3}"/>
              </a:ext>
            </a:extLst>
          </p:cNvPr>
          <p:cNvSpPr>
            <a:spLocks noGrp="1"/>
          </p:cNvSpPr>
          <p:nvPr>
            <p:ph type="ctrTitle"/>
          </p:nvPr>
        </p:nvSpPr>
        <p:spPr/>
        <p:txBody>
          <a:bodyPr>
            <a:normAutofit fontScale="90000"/>
          </a:bodyPr>
          <a:lstStyle/>
          <a:p>
            <a:r>
              <a:rPr lang="en-US" dirty="0">
                <a:solidFill>
                  <a:schemeClr val="bg2"/>
                </a:solidFill>
              </a:rPr>
              <a:t>Human Resources Division Accessibility Training Update</a:t>
            </a:r>
            <a:br>
              <a:rPr lang="en-US" dirty="0">
                <a:solidFill>
                  <a:schemeClr val="bg2"/>
                </a:solidFill>
              </a:rPr>
            </a:br>
            <a:endParaRPr lang="en-US" dirty="0">
              <a:solidFill>
                <a:schemeClr val="bg2"/>
              </a:solidFill>
            </a:endParaRPr>
          </a:p>
        </p:txBody>
      </p:sp>
      <p:sp>
        <p:nvSpPr>
          <p:cNvPr id="5" name="Subtitle 4">
            <a:extLst>
              <a:ext uri="{FF2B5EF4-FFF2-40B4-BE49-F238E27FC236}">
                <a16:creationId xmlns:a16="http://schemas.microsoft.com/office/drawing/2014/main" id="{0AAB3B04-ED26-7C12-150F-36EF716F3777}"/>
              </a:ext>
            </a:extLst>
          </p:cNvPr>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681741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05038D-1539-2AF8-A5B9-EBE0F7011107}"/>
              </a:ext>
            </a:extLst>
          </p:cNvPr>
          <p:cNvSpPr>
            <a:spLocks noGrp="1"/>
          </p:cNvSpPr>
          <p:nvPr>
            <p:ph type="title"/>
          </p:nvPr>
        </p:nvSpPr>
        <p:spPr/>
        <p:txBody>
          <a:bodyPr/>
          <a:lstStyle/>
          <a:p>
            <a:pPr algn="ctr"/>
            <a:r>
              <a:rPr lang="en-US" dirty="0"/>
              <a:t>Accessibility Training Update</a:t>
            </a:r>
          </a:p>
        </p:txBody>
      </p:sp>
      <p:sp>
        <p:nvSpPr>
          <p:cNvPr id="3" name="Content Placeholder 2">
            <a:extLst>
              <a:ext uri="{FF2B5EF4-FFF2-40B4-BE49-F238E27FC236}">
                <a16:creationId xmlns:a16="http://schemas.microsoft.com/office/drawing/2014/main" id="{1A2A5618-564D-2AF1-DF00-554DBABCA223}"/>
              </a:ext>
            </a:extLst>
          </p:cNvPr>
          <p:cNvSpPr>
            <a:spLocks noGrp="1"/>
          </p:cNvSpPr>
          <p:nvPr>
            <p:ph idx="1"/>
          </p:nvPr>
        </p:nvSpPr>
        <p:spPr/>
        <p:txBody>
          <a:bodyPr>
            <a:normAutofit fontScale="92500" lnSpcReduction="10000"/>
          </a:bodyPr>
          <a:lstStyle/>
          <a:p>
            <a:pPr marL="0" indent="0">
              <a:buNone/>
            </a:pPr>
            <a:r>
              <a:rPr lang="en-US" dirty="0"/>
              <a:t>Partnering and meeting with Human Resources Division, Mass Office on Disability, Central Accessibility Team and additional stakeholders to do the following:</a:t>
            </a:r>
          </a:p>
          <a:p>
            <a:pPr marL="0" indent="0">
              <a:buNone/>
            </a:pPr>
            <a:endParaRPr lang="en-US" dirty="0"/>
          </a:p>
          <a:p>
            <a:pPr marL="514350" indent="-514350">
              <a:buFont typeface="+mj-lt"/>
              <a:buAutoNum type="arabicPeriod"/>
            </a:pPr>
            <a:r>
              <a:rPr lang="en-US" dirty="0"/>
              <a:t>Create a training plan document</a:t>
            </a:r>
          </a:p>
          <a:p>
            <a:pPr marL="514350" indent="-514350">
              <a:buFont typeface="+mj-lt"/>
              <a:buAutoNum type="arabicPeriod"/>
            </a:pPr>
            <a:r>
              <a:rPr lang="en-US" dirty="0"/>
              <a:t>Identification of broad training(s) topics for different employee groups</a:t>
            </a:r>
          </a:p>
          <a:p>
            <a:pPr marL="514350" indent="-514350">
              <a:buFont typeface="+mj-lt"/>
              <a:buAutoNum type="arabicPeriod"/>
            </a:pPr>
            <a:r>
              <a:rPr lang="en-US" dirty="0"/>
              <a:t>Draft training content, share with key stakeholders </a:t>
            </a:r>
          </a:p>
          <a:p>
            <a:pPr marL="514350" indent="-514350">
              <a:buFont typeface="+mj-lt"/>
              <a:buAutoNum type="arabicPeriod"/>
            </a:pPr>
            <a:r>
              <a:rPr lang="en-US" dirty="0"/>
              <a:t>Collect initial feedback and update plan and content</a:t>
            </a:r>
          </a:p>
          <a:p>
            <a:pPr marL="514350" indent="-514350">
              <a:buFont typeface="+mj-lt"/>
              <a:buAutoNum type="arabicPeriod"/>
            </a:pPr>
            <a:r>
              <a:rPr lang="en-US" dirty="0"/>
              <a:t>Presentation of plan and content to stakeholders to begin initial </a:t>
            </a:r>
            <a:r>
              <a:rPr lang="en-US"/>
              <a:t>review process</a:t>
            </a: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p:txBody>
      </p:sp>
    </p:spTree>
    <p:extLst>
      <p:ext uri="{BB962C8B-B14F-4D97-AF65-F5344CB8AC3E}">
        <p14:creationId xmlns:p14="http://schemas.microsoft.com/office/powerpoint/2010/main" val="15521062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bg>
      <p:bgPr>
        <a:solidFill>
          <a:srgbClr val="002060"/>
        </a:solidFill>
        <a:effectLst/>
      </p:bgPr>
    </p:bg>
    <p:spTree>
      <p:nvGrpSpPr>
        <p:cNvPr id="1" name="">
          <a:extLst>
            <a:ext uri="{FF2B5EF4-FFF2-40B4-BE49-F238E27FC236}">
              <a16:creationId xmlns:a16="http://schemas.microsoft.com/office/drawing/2014/main" id="{A2251275-37A2-9EDE-994C-9A376A39DCD2}"/>
            </a:ext>
          </a:extLst>
        </p:cNvPr>
        <p:cNvGrpSpPr/>
        <p:nvPr/>
      </p:nvGrpSpPr>
      <p:grpSpPr>
        <a:xfrm>
          <a:off x="0" y="0"/>
          <a:ext cx="0" cy="0"/>
          <a:chOff x="0" y="0"/>
          <a:chExt cx="0" cy="0"/>
        </a:xfrm>
      </p:grpSpPr>
      <p:sp>
        <p:nvSpPr>
          <p:cNvPr id="4" name="Title 3">
            <a:extLst>
              <a:ext uri="{FF2B5EF4-FFF2-40B4-BE49-F238E27FC236}">
                <a16:creationId xmlns:a16="http://schemas.microsoft.com/office/drawing/2014/main" id="{54E10CC2-41D2-AD4B-33C6-F94E1F44DB30}"/>
              </a:ext>
            </a:extLst>
          </p:cNvPr>
          <p:cNvSpPr>
            <a:spLocks noGrp="1"/>
          </p:cNvSpPr>
          <p:nvPr>
            <p:ph type="ctrTitle"/>
          </p:nvPr>
        </p:nvSpPr>
        <p:spPr/>
        <p:txBody>
          <a:bodyPr>
            <a:normAutofit fontScale="90000"/>
          </a:bodyPr>
          <a:lstStyle/>
          <a:p>
            <a:r>
              <a:rPr lang="en-US" dirty="0">
                <a:solidFill>
                  <a:schemeClr val="bg2"/>
                </a:solidFill>
              </a:rPr>
              <a:t>Identify Broad v. Role-specific Trainings</a:t>
            </a:r>
            <a:br>
              <a:rPr lang="en-US" dirty="0">
                <a:solidFill>
                  <a:schemeClr val="bg2"/>
                </a:solidFill>
              </a:rPr>
            </a:br>
            <a:endParaRPr lang="en-US" dirty="0">
              <a:solidFill>
                <a:schemeClr val="bg2"/>
              </a:solidFill>
            </a:endParaRPr>
          </a:p>
        </p:txBody>
      </p:sp>
      <p:sp>
        <p:nvSpPr>
          <p:cNvPr id="5" name="Subtitle 4">
            <a:extLst>
              <a:ext uri="{FF2B5EF4-FFF2-40B4-BE49-F238E27FC236}">
                <a16:creationId xmlns:a16="http://schemas.microsoft.com/office/drawing/2014/main" id="{B37730B0-D4EB-ABA0-C9C6-79A4267FB5EF}"/>
              </a:ext>
            </a:extLst>
          </p:cNvPr>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217696749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2AEB0132D6C36148A79FBDFBA8F89EE9" ma:contentTypeVersion="22" ma:contentTypeDescription="Create a new document." ma:contentTypeScope="" ma:versionID="7d46e8fdc322f6bb84e57261dc700421">
  <xsd:schema xmlns:xsd="http://www.w3.org/2001/XMLSchema" xmlns:xs="http://www.w3.org/2001/XMLSchema" xmlns:p="http://schemas.microsoft.com/office/2006/metadata/properties" xmlns:ns1="http://schemas.microsoft.com/sharepoint/v3" xmlns:ns2="09a0a711-4b0f-4fc4-96a2-145169229931" xmlns:ns3="925d310d-53cb-4c77-be22-c5fffb1d936d" xmlns:ns4="0df21c9d-47b1-4fd6-87c3-022582b370a5" targetNamespace="http://schemas.microsoft.com/office/2006/metadata/properties" ma:root="true" ma:fieldsID="a52f3fd8f7f0ac67af8ba3235db2ef0f" ns1:_="" ns2:_="" ns3:_="" ns4:_="">
    <xsd:import namespace="http://schemas.microsoft.com/sharepoint/v3"/>
    <xsd:import namespace="09a0a711-4b0f-4fc4-96a2-145169229931"/>
    <xsd:import namespace="925d310d-53cb-4c77-be22-c5fffb1d936d"/>
    <xsd:import namespace="0df21c9d-47b1-4fd6-87c3-022582b370a5"/>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AutoTags" minOccurs="0"/>
                <xsd:element ref="ns3:MediaServiceOCR" minOccurs="0"/>
                <xsd:element ref="ns3:MediaServiceDateTaken" minOccurs="0"/>
                <xsd:element ref="ns3:MediaServiceEventHashCode" minOccurs="0"/>
                <xsd:element ref="ns3:MediaServiceGenerationTime" minOccurs="0"/>
                <xsd:element ref="ns3:MediaServiceLocation" minOccurs="0"/>
                <xsd:element ref="ns3:test" minOccurs="0"/>
                <xsd:element ref="ns1:_ip_UnifiedCompliancePolicyProperties" minOccurs="0"/>
                <xsd:element ref="ns1:_ip_UnifiedCompliancePolicyUIAction" minOccurs="0"/>
                <xsd:element ref="ns3:_x0073_su5" minOccurs="0"/>
                <xsd:element ref="ns3:MediaServiceAutoKeyPoints" minOccurs="0"/>
                <xsd:element ref="ns3:MediaServiceKeyPoints" minOccurs="0"/>
                <xsd:element ref="ns3:MediaLengthInSeconds" minOccurs="0"/>
                <xsd:element ref="ns3:lcf76f155ced4ddcb4097134ff3c332f" minOccurs="0"/>
                <xsd:element ref="ns4:TaxCatchAll" minOccurs="0"/>
                <xsd:element ref="ns3:MediaServiceObjectDetectorVersion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19" nillable="true" ma:displayName="Unified Compliance Policy Properties" ma:hidden="true" ma:internalName="_ip_UnifiedCompliancePolicyProperties">
      <xsd:simpleType>
        <xsd:restriction base="dms:Note"/>
      </xsd:simpleType>
    </xsd:element>
    <xsd:element name="_ip_UnifiedCompliancePolicyUIAction" ma:index="20"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9a0a711-4b0f-4fc4-96a2-145169229931"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925d310d-53cb-4c77-be22-c5fffb1d936d"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AutoTags" ma:index="12" nillable="true" ma:displayName="MediaServiceAutoTags" ma:internalName="MediaServiceAutoTags" ma:readOnly="true">
      <xsd:simpleType>
        <xsd:restriction base="dms:Text"/>
      </xsd:simpleType>
    </xsd:element>
    <xsd:element name="MediaServiceOCR" ma:index="13" nillable="true" ma:displayName="MediaServiceOCR" ma:internalName="MediaServiceOCR"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Location" ma:index="17" nillable="true" ma:displayName="Location" ma:internalName="MediaServiceLocation" ma:readOnly="true">
      <xsd:simpleType>
        <xsd:restriction base="dms:Text"/>
      </xsd:simpleType>
    </xsd:element>
    <xsd:element name="test" ma:index="18" nillable="true" ma:displayName="test" ma:default="1" ma:format="Dropdown" ma:internalName="test">
      <xsd:simpleType>
        <xsd:restriction base="dms:Boolean"/>
      </xsd:simpleType>
    </xsd:element>
    <xsd:element name="_x0073_su5" ma:index="21" nillable="true" ma:displayName="Text" ma:internalName="_x0073_su5">
      <xsd:simpleType>
        <xsd:restriction base="dms:Text"/>
      </xsd:simpleType>
    </xsd:element>
    <xsd:element name="MediaServiceAutoKeyPoints" ma:index="22" nillable="true" ma:displayName="MediaServiceAutoKeyPoints" ma:hidden="true" ma:internalName="MediaServiceAutoKeyPoints" ma:readOnly="true">
      <xsd:simpleType>
        <xsd:restriction base="dms:Note"/>
      </xsd:simpleType>
    </xsd:element>
    <xsd:element name="MediaServiceKeyPoints" ma:index="23" nillable="true" ma:displayName="KeyPoints" ma:internalName="MediaServiceKeyPoints" ma:readOnly="true">
      <xsd:simpleType>
        <xsd:restriction base="dms:Note">
          <xsd:maxLength value="255"/>
        </xsd:restriction>
      </xsd:simpleType>
    </xsd:element>
    <xsd:element name="MediaLengthInSeconds" ma:index="24" nillable="true" ma:displayName="MediaLengthInSeconds" ma:hidden="true" ma:internalName="MediaLengthInSeconds" ma:readOnly="true">
      <xsd:simpleType>
        <xsd:restriction base="dms:Unknown"/>
      </xsd:simpleType>
    </xsd:element>
    <xsd:element name="lcf76f155ced4ddcb4097134ff3c332f" ma:index="26" nillable="true" ma:taxonomy="true" ma:internalName="lcf76f155ced4ddcb4097134ff3c332f" ma:taxonomyFieldName="MediaServiceImageTags" ma:displayName="Image Tags" ma:readOnly="false" ma:fieldId="{5cf76f15-5ced-4ddc-b409-7134ff3c332f}" ma:taxonomyMulti="true" ma:sspId="9f123c60-6d59-4beb-a46f-4c7d903a1f29"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8"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9"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0df21c9d-47b1-4fd6-87c3-022582b370a5" elementFormDefault="qualified">
    <xsd:import namespace="http://schemas.microsoft.com/office/2006/documentManagement/types"/>
    <xsd:import namespace="http://schemas.microsoft.com/office/infopath/2007/PartnerControls"/>
    <xsd:element name="TaxCatchAll" ma:index="27" nillable="true" ma:displayName="Taxonomy Catch All Column" ma:hidden="true" ma:list="{19CA51A5-FC6B-418D-BD38-4D70BDAEB1B0}" ma:internalName="TaxCatchAll" ma:showField="CatchAllData" ma:web="{09a0a711-4b0f-4fc4-96a2-14516922993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9A43E715-9717-4AD2-95C5-3126680A421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09a0a711-4b0f-4fc4-96a2-145169229931"/>
    <ds:schemaRef ds:uri="925d310d-53cb-4c77-be22-c5fffb1d936d"/>
    <ds:schemaRef ds:uri="0df21c9d-47b1-4fd6-87c3-022582b370a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724E3F6D-E5D6-4FC5-8B0C-1393D9298C98}">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8495</TotalTime>
  <Words>723</Words>
  <Application>Microsoft Office PowerPoint</Application>
  <PresentationFormat>Widescreen</PresentationFormat>
  <Paragraphs>94</Paragraphs>
  <Slides>20</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20</vt:i4>
      </vt:variant>
    </vt:vector>
  </HeadingPairs>
  <TitlesOfParts>
    <vt:vector size="28" baseType="lpstr">
      <vt:lpstr>Noto Sans Light</vt:lpstr>
      <vt:lpstr>Aptos</vt:lpstr>
      <vt:lpstr>Aptos Display</vt:lpstr>
      <vt:lpstr>Arial</vt:lpstr>
      <vt:lpstr>Courier New</vt:lpstr>
      <vt:lpstr>Noto Sans</vt:lpstr>
      <vt:lpstr>Wingdings</vt:lpstr>
      <vt:lpstr>Office Theme</vt:lpstr>
      <vt:lpstr>Digital Accessibility and Equity Governance Board  Accessibility Training Plan Working Group Meeting</vt:lpstr>
      <vt:lpstr>Meeting Agenda</vt:lpstr>
      <vt:lpstr>Introduction and Roll Call</vt:lpstr>
      <vt:lpstr>Working Group Member Roll Call</vt:lpstr>
      <vt:lpstr>Accessibility Training Plan Objective</vt:lpstr>
      <vt:lpstr>Executive Order 614 Training</vt:lpstr>
      <vt:lpstr>Human Resources Division Accessibility Training Update </vt:lpstr>
      <vt:lpstr>Accessibility Training Update</vt:lpstr>
      <vt:lpstr>Identify Broad v. Role-specific Trainings </vt:lpstr>
      <vt:lpstr>What Trainings can Impact the Most Employees?</vt:lpstr>
      <vt:lpstr>What are Common Areas Across the Commonwealth</vt:lpstr>
      <vt:lpstr>Presentation of the TSS Central Accessibility Team Trainings and Questionnaire</vt:lpstr>
      <vt:lpstr>TSS Central Accessibility Team Trainings and Questionnaire</vt:lpstr>
      <vt:lpstr>Next Steps for TSS Central Accessibility Team Trainings</vt:lpstr>
      <vt:lpstr>Next Steps  for Accessibility Training Plan Working Group</vt:lpstr>
      <vt:lpstr>What is Next for This Working Group</vt:lpstr>
      <vt:lpstr>Working Group Member Remarks</vt:lpstr>
      <vt:lpstr>Public Remarks</vt:lpstr>
      <vt:lpstr>Guidelines for Public Remarks</vt:lpstr>
      <vt:lpstr>Thank You  and Happy Holidays</vt:lpstr>
    </vt:vector>
  </TitlesOfParts>
  <Company>Commonwealth of Massachusetts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Digital Accessibility and Equity Governance board Meeting</dc:title>
  <dc:creator>Bloom, Ashley (EOTSS)</dc:creator>
  <cp:lastModifiedBy>Gannett, Yukiko (EOTSS)</cp:lastModifiedBy>
  <cp:revision>34</cp:revision>
  <dcterms:created xsi:type="dcterms:W3CDTF">2024-03-08T14:56:14Z</dcterms:created>
  <dcterms:modified xsi:type="dcterms:W3CDTF">2024-12-13T21:31:53Z</dcterms:modified>
</cp:coreProperties>
</file>