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56" r:id="rId4"/>
    <p:sldId id="257" r:id="rId5"/>
    <p:sldId id="258" r:id="rId6"/>
    <p:sldId id="259" r:id="rId7"/>
    <p:sldId id="327" r:id="rId8"/>
    <p:sldId id="338" r:id="rId9"/>
    <p:sldId id="343" r:id="rId10"/>
    <p:sldId id="352" r:id="rId11"/>
    <p:sldId id="351" r:id="rId12"/>
    <p:sldId id="349" r:id="rId13"/>
    <p:sldId id="350" r:id="rId14"/>
    <p:sldId id="340" r:id="rId15"/>
    <p:sldId id="346" r:id="rId16"/>
    <p:sldId id="347" r:id="rId17"/>
    <p:sldId id="333" r:id="rId18"/>
    <p:sldId id="275" r:id="rId19"/>
    <p:sldId id="266" r:id="rId20"/>
    <p:sldId id="267" r:id="rId21"/>
    <p:sldId id="269"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99" autoAdjust="0"/>
    <p:restoredTop sz="92177" autoAdjust="0"/>
  </p:normalViewPr>
  <p:slideViewPr>
    <p:cSldViewPr snapToGrid="0">
      <p:cViewPr varScale="1">
        <p:scale>
          <a:sx n="37" d="100"/>
          <a:sy n="37" d="100"/>
        </p:scale>
        <p:origin x="78" y="1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9:38:00.382" v="1196" actId="20577"/>
        <pc:sldMkLst>
          <pc:docMk/>
          <pc:sldMk cId="907641570" sldId="257"/>
        </pc:sldMkLst>
        <pc:spChg chg="mod">
          <ac:chgData name="Bloom, Ashley (EOTSS)" userId="72d0e8ae-2e4f-4bb9-94cd-a4385f38aed0" providerId="ADAL" clId="{4134DF12-6A7D-4455-B2FC-866E5B71D9D5}" dt="2024-08-29T19:38:00.382" v="1196"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9-05T18:55:18.557" v="2428" actId="20577"/>
        <pc:sldMkLst>
          <pc:docMk/>
          <pc:sldMk cId="2890622037" sldId="275"/>
        </pc:sldMkLst>
        <pc:spChg chg="mod">
          <ac:chgData name="Bloom, Ashley (EOTSS)" userId="72d0e8ae-2e4f-4bb9-94cd-a4385f38aed0" providerId="ADAL" clId="{4134DF12-6A7D-4455-B2FC-866E5B71D9D5}" dt="2024-09-05T18:55:18.557" v="2428" actId="20577"/>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9:43:46.947" v="1667"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9:43:46.947" v="1667"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sldChg chg="modSp new mod">
        <pc:chgData name="Bloom, Ashley (EOTSS)" userId="72d0e8ae-2e4f-4bb9-94cd-a4385f38aed0" providerId="ADAL" clId="{4134DF12-6A7D-4455-B2FC-866E5B71D9D5}" dt="2024-08-29T19:51:14.588" v="2232" actId="20577"/>
        <pc:sldMkLst>
          <pc:docMk/>
          <pc:sldMk cId="1652699071" sldId="343"/>
        </pc:sldMkLst>
        <pc:spChg chg="mod">
          <ac:chgData name="Bloom, Ashley (EOTSS)" userId="72d0e8ae-2e4f-4bb9-94cd-a4385f38aed0" providerId="ADAL" clId="{4134DF12-6A7D-4455-B2FC-866E5B71D9D5}" dt="2024-08-29T19:50:45.189" v="2215" actId="20577"/>
          <ac:spMkLst>
            <pc:docMk/>
            <pc:sldMk cId="1652699071" sldId="343"/>
            <ac:spMk id="2" creationId="{49E2B765-92D4-C654-22CF-EDEE60804D3A}"/>
          </ac:spMkLst>
        </pc:spChg>
        <pc:spChg chg="mod">
          <ac:chgData name="Bloom, Ashley (EOTSS)" userId="72d0e8ae-2e4f-4bb9-94cd-a4385f38aed0" providerId="ADAL" clId="{4134DF12-6A7D-4455-B2FC-866E5B71D9D5}" dt="2024-08-29T19:51:14.588" v="2232" actId="20577"/>
          <ac:spMkLst>
            <pc:docMk/>
            <pc:sldMk cId="1652699071" sldId="343"/>
            <ac:spMk id="3" creationId="{F75A2BED-937E-27BA-64D6-97B573E9CA44}"/>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728F389A-3B61-4C55-AD98-D47228BAE481}"/>
    <pc:docChg chg="undo redo custSel addSld delSld modSld">
      <pc:chgData name="Bloom, Ashley (EOTSS)" userId="72d0e8ae-2e4f-4bb9-94cd-a4385f38aed0" providerId="ADAL" clId="{728F389A-3B61-4C55-AD98-D47228BAE481}" dt="2024-12-11T20:44:13.704" v="5651" actId="20577"/>
      <pc:docMkLst>
        <pc:docMk/>
      </pc:docMkLst>
      <pc:sldChg chg="modSp mod">
        <pc:chgData name="Bloom, Ashley (EOTSS)" userId="72d0e8ae-2e4f-4bb9-94cd-a4385f38aed0" providerId="ADAL" clId="{728F389A-3B61-4C55-AD98-D47228BAE481}" dt="2024-11-26T20:18:12.620" v="20" actId="20577"/>
        <pc:sldMkLst>
          <pc:docMk/>
          <pc:sldMk cId="4274120308" sldId="256"/>
        </pc:sldMkLst>
        <pc:spChg chg="mod">
          <ac:chgData name="Bloom, Ashley (EOTSS)" userId="72d0e8ae-2e4f-4bb9-94cd-a4385f38aed0" providerId="ADAL" clId="{728F389A-3B61-4C55-AD98-D47228BAE481}" dt="2024-11-26T20:18:12.620" v="20" actId="20577"/>
          <ac:spMkLst>
            <pc:docMk/>
            <pc:sldMk cId="4274120308" sldId="256"/>
            <ac:spMk id="3" creationId="{73DF786E-4EF4-B345-0F01-3F2D068BD41E}"/>
          </ac:spMkLst>
        </pc:spChg>
      </pc:sldChg>
      <pc:sldChg chg="modSp mod">
        <pc:chgData name="Bloom, Ashley (EOTSS)" userId="72d0e8ae-2e4f-4bb9-94cd-a4385f38aed0" providerId="ADAL" clId="{728F389A-3B61-4C55-AD98-D47228BAE481}" dt="2024-12-11T18:23:01.555" v="5155" actId="27636"/>
        <pc:sldMkLst>
          <pc:docMk/>
          <pc:sldMk cId="907641570" sldId="257"/>
        </pc:sldMkLst>
        <pc:spChg chg="mod">
          <ac:chgData name="Bloom, Ashley (EOTSS)" userId="72d0e8ae-2e4f-4bb9-94cd-a4385f38aed0" providerId="ADAL" clId="{728F389A-3B61-4C55-AD98-D47228BAE481}" dt="2024-12-11T18:23:01.555" v="5155" actId="27636"/>
          <ac:spMkLst>
            <pc:docMk/>
            <pc:sldMk cId="907641570" sldId="257"/>
            <ac:spMk id="3" creationId="{044C0BF8-ACE0-1642-E7A4-63B54E626902}"/>
          </ac:spMkLst>
        </pc:spChg>
      </pc:sldChg>
      <pc:sldChg chg="modSp mod">
        <pc:chgData name="Bloom, Ashley (EOTSS)" userId="72d0e8ae-2e4f-4bb9-94cd-a4385f38aed0" providerId="ADAL" clId="{728F389A-3B61-4C55-AD98-D47228BAE481}" dt="2024-11-26T20:56:40.030" v="2931" actId="20577"/>
        <pc:sldMkLst>
          <pc:docMk/>
          <pc:sldMk cId="3369402495" sldId="271"/>
        </pc:sldMkLst>
        <pc:spChg chg="mod">
          <ac:chgData name="Bloom, Ashley (EOTSS)" userId="72d0e8ae-2e4f-4bb9-94cd-a4385f38aed0" providerId="ADAL" clId="{728F389A-3B61-4C55-AD98-D47228BAE481}" dt="2024-11-26T20:56:40.030" v="2931" actId="20577"/>
          <ac:spMkLst>
            <pc:docMk/>
            <pc:sldMk cId="3369402495" sldId="271"/>
            <ac:spMk id="4" creationId="{A87CDE48-60C5-49D5-683E-B41FBA949713}"/>
          </ac:spMkLst>
        </pc:spChg>
      </pc:sldChg>
      <pc:sldChg chg="modSp mod">
        <pc:chgData name="Bloom, Ashley (EOTSS)" userId="72d0e8ae-2e4f-4bb9-94cd-a4385f38aed0" providerId="ADAL" clId="{728F389A-3B61-4C55-AD98-D47228BAE481}" dt="2024-12-11T18:27:32.637" v="5202" actId="20577"/>
        <pc:sldMkLst>
          <pc:docMk/>
          <pc:sldMk cId="2890622037" sldId="275"/>
        </pc:sldMkLst>
        <pc:spChg chg="mod">
          <ac:chgData name="Bloom, Ashley (EOTSS)" userId="72d0e8ae-2e4f-4bb9-94cd-a4385f38aed0" providerId="ADAL" clId="{728F389A-3B61-4C55-AD98-D47228BAE481}" dt="2024-12-11T18:27:32.637" v="5202" actId="20577"/>
          <ac:spMkLst>
            <pc:docMk/>
            <pc:sldMk cId="2890622037" sldId="275"/>
            <ac:spMk id="3" creationId="{4DBBF46A-1C58-3DFA-BEE3-38876A216B60}"/>
          </ac:spMkLst>
        </pc:spChg>
      </pc:sldChg>
      <pc:sldChg chg="modSp del mod">
        <pc:chgData name="Bloom, Ashley (EOTSS)" userId="72d0e8ae-2e4f-4bb9-94cd-a4385f38aed0" providerId="ADAL" clId="{728F389A-3B61-4C55-AD98-D47228BAE481}" dt="2024-12-11T14:44:28.292" v="4423" actId="2696"/>
        <pc:sldMkLst>
          <pc:docMk/>
          <pc:sldMk cId="1451364275" sldId="339"/>
        </pc:sldMkLst>
        <pc:spChg chg="mod">
          <ac:chgData name="Bloom, Ashley (EOTSS)" userId="72d0e8ae-2e4f-4bb9-94cd-a4385f38aed0" providerId="ADAL" clId="{728F389A-3B61-4C55-AD98-D47228BAE481}" dt="2024-11-26T20:27:36.323" v="396" actId="20577"/>
          <ac:spMkLst>
            <pc:docMk/>
            <pc:sldMk cId="1451364275" sldId="339"/>
            <ac:spMk id="4" creationId="{D62AA073-EEE5-17C7-9C76-5ED45613061E}"/>
          </ac:spMkLst>
        </pc:spChg>
      </pc:sldChg>
      <pc:sldChg chg="modSp mod">
        <pc:chgData name="Bloom, Ashley (EOTSS)" userId="72d0e8ae-2e4f-4bb9-94cd-a4385f38aed0" providerId="ADAL" clId="{728F389A-3B61-4C55-AD98-D47228BAE481}" dt="2024-11-26T20:53:58.536" v="2910" actId="313"/>
        <pc:sldMkLst>
          <pc:docMk/>
          <pc:sldMk cId="2346692991" sldId="340"/>
        </pc:sldMkLst>
        <pc:spChg chg="mod">
          <ac:chgData name="Bloom, Ashley (EOTSS)" userId="72d0e8ae-2e4f-4bb9-94cd-a4385f38aed0" providerId="ADAL" clId="{728F389A-3B61-4C55-AD98-D47228BAE481}" dt="2024-11-26T20:53:58.536" v="2910" actId="313"/>
          <ac:spMkLst>
            <pc:docMk/>
            <pc:sldMk cId="2346692991" sldId="340"/>
            <ac:spMk id="4" creationId="{5F071275-8D2B-4557-C1B3-5CB225FEFC8C}"/>
          </ac:spMkLst>
        </pc:spChg>
      </pc:sldChg>
      <pc:sldChg chg="modSp del mod">
        <pc:chgData name="Bloom, Ashley (EOTSS)" userId="72d0e8ae-2e4f-4bb9-94cd-a4385f38aed0" providerId="ADAL" clId="{728F389A-3B61-4C55-AD98-D47228BAE481}" dt="2024-12-11T18:24:43.496" v="5157" actId="2696"/>
        <pc:sldMkLst>
          <pc:docMk/>
          <pc:sldMk cId="1237144165" sldId="341"/>
        </pc:sldMkLst>
        <pc:spChg chg="mod">
          <ac:chgData name="Bloom, Ashley (EOTSS)" userId="72d0e8ae-2e4f-4bb9-94cd-a4385f38aed0" providerId="ADAL" clId="{728F389A-3B61-4C55-AD98-D47228BAE481}" dt="2024-11-26T20:35:10.468" v="841" actId="122"/>
          <ac:spMkLst>
            <pc:docMk/>
            <pc:sldMk cId="1237144165" sldId="341"/>
            <ac:spMk id="2" creationId="{31AB2752-0554-CB3F-5C3F-42577A4ABF96}"/>
          </ac:spMkLst>
        </pc:spChg>
        <pc:spChg chg="mod">
          <ac:chgData name="Bloom, Ashley (EOTSS)" userId="72d0e8ae-2e4f-4bb9-94cd-a4385f38aed0" providerId="ADAL" clId="{728F389A-3B61-4C55-AD98-D47228BAE481}" dt="2024-11-26T20:36:23.503" v="1049" actId="20577"/>
          <ac:spMkLst>
            <pc:docMk/>
            <pc:sldMk cId="1237144165" sldId="341"/>
            <ac:spMk id="3" creationId="{DD1C2D36-7731-4DA5-7681-CA36E5DAA605}"/>
          </ac:spMkLst>
        </pc:spChg>
      </pc:sldChg>
      <pc:sldChg chg="del">
        <pc:chgData name="Bloom, Ashley (EOTSS)" userId="72d0e8ae-2e4f-4bb9-94cd-a4385f38aed0" providerId="ADAL" clId="{728F389A-3B61-4C55-AD98-D47228BAE481}" dt="2024-11-26T20:48:09.584" v="2384" actId="2696"/>
        <pc:sldMkLst>
          <pc:docMk/>
          <pc:sldMk cId="4141999046" sldId="342"/>
        </pc:sldMkLst>
      </pc:sldChg>
      <pc:sldChg chg="modSp mod">
        <pc:chgData name="Bloom, Ashley (EOTSS)" userId="72d0e8ae-2e4f-4bb9-94cd-a4385f38aed0" providerId="ADAL" clId="{728F389A-3B61-4C55-AD98-D47228BAE481}" dt="2024-12-11T18:18:39.093" v="5153" actId="947"/>
        <pc:sldMkLst>
          <pc:docMk/>
          <pc:sldMk cId="68174116" sldId="343"/>
        </pc:sldMkLst>
        <pc:spChg chg="mod">
          <ac:chgData name="Bloom, Ashley (EOTSS)" userId="72d0e8ae-2e4f-4bb9-94cd-a4385f38aed0" providerId="ADAL" clId="{728F389A-3B61-4C55-AD98-D47228BAE481}" dt="2024-12-11T18:18:39.093" v="5153" actId="947"/>
          <ac:spMkLst>
            <pc:docMk/>
            <pc:sldMk cId="68174116" sldId="343"/>
            <ac:spMk id="4" creationId="{4DD07E2F-E085-F874-964A-6C8DB4A920B3}"/>
          </ac:spMkLst>
        </pc:spChg>
      </pc:sldChg>
      <pc:sldChg chg="modSp del mod">
        <pc:chgData name="Bloom, Ashley (EOTSS)" userId="72d0e8ae-2e4f-4bb9-94cd-a4385f38aed0" providerId="ADAL" clId="{728F389A-3B61-4C55-AD98-D47228BAE481}" dt="2024-12-11T14:45:18.489" v="4424" actId="2696"/>
        <pc:sldMkLst>
          <pc:docMk/>
          <pc:sldMk cId="1457133692" sldId="344"/>
        </pc:sldMkLst>
        <pc:spChg chg="mod">
          <ac:chgData name="Bloom, Ashley (EOTSS)" userId="72d0e8ae-2e4f-4bb9-94cd-a4385f38aed0" providerId="ADAL" clId="{728F389A-3B61-4C55-AD98-D47228BAE481}" dt="2024-11-26T20:28:29.815" v="459" actId="122"/>
          <ac:spMkLst>
            <pc:docMk/>
            <pc:sldMk cId="1457133692" sldId="344"/>
            <ac:spMk id="2" creationId="{6A2FFFC0-162C-6425-D61F-DBD57D1848BA}"/>
          </ac:spMkLst>
        </pc:spChg>
        <pc:spChg chg="mod">
          <ac:chgData name="Bloom, Ashley (EOTSS)" userId="72d0e8ae-2e4f-4bb9-94cd-a4385f38aed0" providerId="ADAL" clId="{728F389A-3B61-4C55-AD98-D47228BAE481}" dt="2024-12-02T21:42:29.582" v="3093" actId="12"/>
          <ac:spMkLst>
            <pc:docMk/>
            <pc:sldMk cId="1457133692" sldId="344"/>
            <ac:spMk id="3" creationId="{2EE69B9A-0D94-104E-26AA-A151EE4D2AE7}"/>
          </ac:spMkLst>
        </pc:spChg>
      </pc:sldChg>
      <pc:sldChg chg="del">
        <pc:chgData name="Bloom, Ashley (EOTSS)" userId="72d0e8ae-2e4f-4bb9-94cd-a4385f38aed0" providerId="ADAL" clId="{728F389A-3B61-4C55-AD98-D47228BAE481}" dt="2024-11-26T20:48:01.193" v="2383" actId="2696"/>
        <pc:sldMkLst>
          <pc:docMk/>
          <pc:sldMk cId="1905112184" sldId="345"/>
        </pc:sldMkLst>
      </pc:sldChg>
      <pc:sldChg chg="modSp mod">
        <pc:chgData name="Bloom, Ashley (EOTSS)" userId="72d0e8ae-2e4f-4bb9-94cd-a4385f38aed0" providerId="ADAL" clId="{728F389A-3B61-4C55-AD98-D47228BAE481}" dt="2024-12-10T19:47:48.735" v="4420" actId="20577"/>
        <pc:sldMkLst>
          <pc:docMk/>
          <pc:sldMk cId="3947675169" sldId="346"/>
        </pc:sldMkLst>
        <pc:spChg chg="mod">
          <ac:chgData name="Bloom, Ashley (EOTSS)" userId="72d0e8ae-2e4f-4bb9-94cd-a4385f38aed0" providerId="ADAL" clId="{728F389A-3B61-4C55-AD98-D47228BAE481}" dt="2024-11-26T20:54:01.831" v="2911" actId="313"/>
          <ac:spMkLst>
            <pc:docMk/>
            <pc:sldMk cId="3947675169" sldId="346"/>
            <ac:spMk id="2" creationId="{10AA672B-E613-9937-013F-652CFC87BB03}"/>
          </ac:spMkLst>
        </pc:spChg>
        <pc:spChg chg="mod">
          <ac:chgData name="Bloom, Ashley (EOTSS)" userId="72d0e8ae-2e4f-4bb9-94cd-a4385f38aed0" providerId="ADAL" clId="{728F389A-3B61-4C55-AD98-D47228BAE481}" dt="2024-12-10T19:47:48.735" v="4420" actId="20577"/>
          <ac:spMkLst>
            <pc:docMk/>
            <pc:sldMk cId="3947675169" sldId="346"/>
            <ac:spMk id="3" creationId="{C5F3CF93-9566-2E3F-BB42-DF9B42778C9D}"/>
          </ac:spMkLst>
        </pc:spChg>
      </pc:sldChg>
      <pc:sldChg chg="modSp new mod">
        <pc:chgData name="Bloom, Ashley (EOTSS)" userId="72d0e8ae-2e4f-4bb9-94cd-a4385f38aed0" providerId="ADAL" clId="{728F389A-3B61-4C55-AD98-D47228BAE481}" dt="2024-12-11T18:26:15.372" v="5184" actId="20577"/>
        <pc:sldMkLst>
          <pc:docMk/>
          <pc:sldMk cId="1472239417" sldId="347"/>
        </pc:sldMkLst>
        <pc:spChg chg="mod">
          <ac:chgData name="Bloom, Ashley (EOTSS)" userId="72d0e8ae-2e4f-4bb9-94cd-a4385f38aed0" providerId="ADAL" clId="{728F389A-3B61-4C55-AD98-D47228BAE481}" dt="2024-11-26T20:43:17.075" v="1806" actId="20577"/>
          <ac:spMkLst>
            <pc:docMk/>
            <pc:sldMk cId="1472239417" sldId="347"/>
            <ac:spMk id="2" creationId="{E5515A24-509A-4086-DC87-8A5B3D069F13}"/>
          </ac:spMkLst>
        </pc:spChg>
        <pc:spChg chg="mod">
          <ac:chgData name="Bloom, Ashley (EOTSS)" userId="72d0e8ae-2e4f-4bb9-94cd-a4385f38aed0" providerId="ADAL" clId="{728F389A-3B61-4C55-AD98-D47228BAE481}" dt="2024-12-11T18:26:15.372" v="5184" actId="20577"/>
          <ac:spMkLst>
            <pc:docMk/>
            <pc:sldMk cId="1472239417" sldId="347"/>
            <ac:spMk id="3" creationId="{A7CBF192-B59B-9790-23DD-5E34DF914F35}"/>
          </ac:spMkLst>
        </pc:spChg>
      </pc:sldChg>
      <pc:sldChg chg="add del">
        <pc:chgData name="Bloom, Ashley (EOTSS)" userId="72d0e8ae-2e4f-4bb9-94cd-a4385f38aed0" providerId="ADAL" clId="{728F389A-3B61-4C55-AD98-D47228BAE481}" dt="2024-12-11T18:24:37.089" v="5156" actId="2696"/>
        <pc:sldMkLst>
          <pc:docMk/>
          <pc:sldMk cId="2636270577" sldId="348"/>
        </pc:sldMkLst>
      </pc:sldChg>
      <pc:sldChg chg="modSp new mod">
        <pc:chgData name="Bloom, Ashley (EOTSS)" userId="72d0e8ae-2e4f-4bb9-94cd-a4385f38aed0" providerId="ADAL" clId="{728F389A-3B61-4C55-AD98-D47228BAE481}" dt="2024-12-11T18:29:25.753" v="5263" actId="20577"/>
        <pc:sldMkLst>
          <pc:docMk/>
          <pc:sldMk cId="4183561708" sldId="349"/>
        </pc:sldMkLst>
        <pc:spChg chg="mod">
          <ac:chgData name="Bloom, Ashley (EOTSS)" userId="72d0e8ae-2e4f-4bb9-94cd-a4385f38aed0" providerId="ADAL" clId="{728F389A-3B61-4C55-AD98-D47228BAE481}" dt="2024-12-02T21:57:20.521" v="4050" actId="20577"/>
          <ac:spMkLst>
            <pc:docMk/>
            <pc:sldMk cId="4183561708" sldId="349"/>
            <ac:spMk id="2" creationId="{BCEB9867-C5E7-494C-EDC4-47BD0EA20604}"/>
          </ac:spMkLst>
        </pc:spChg>
        <pc:spChg chg="mod">
          <ac:chgData name="Bloom, Ashley (EOTSS)" userId="72d0e8ae-2e4f-4bb9-94cd-a4385f38aed0" providerId="ADAL" clId="{728F389A-3B61-4C55-AD98-D47228BAE481}" dt="2024-12-11T18:29:25.753" v="5263" actId="20577"/>
          <ac:spMkLst>
            <pc:docMk/>
            <pc:sldMk cId="4183561708" sldId="349"/>
            <ac:spMk id="3" creationId="{B9A3E366-2596-03E5-3986-B7B56301D6F2}"/>
          </ac:spMkLst>
        </pc:spChg>
      </pc:sldChg>
      <pc:sldChg chg="modSp new mod">
        <pc:chgData name="Bloom, Ashley (EOTSS)" userId="72d0e8ae-2e4f-4bb9-94cd-a4385f38aed0" providerId="ADAL" clId="{728F389A-3B61-4C55-AD98-D47228BAE481}" dt="2024-12-11T18:35:40.313" v="5545" actId="20577"/>
        <pc:sldMkLst>
          <pc:docMk/>
          <pc:sldMk cId="1699910432" sldId="350"/>
        </pc:sldMkLst>
        <pc:spChg chg="mod">
          <ac:chgData name="Bloom, Ashley (EOTSS)" userId="72d0e8ae-2e4f-4bb9-94cd-a4385f38aed0" providerId="ADAL" clId="{728F389A-3B61-4C55-AD98-D47228BAE481}" dt="2024-12-02T22:04:07.458" v="4346" actId="20577"/>
          <ac:spMkLst>
            <pc:docMk/>
            <pc:sldMk cId="1699910432" sldId="350"/>
            <ac:spMk id="2" creationId="{EED53E7E-1CEB-3F45-5D9B-E87C99C27C15}"/>
          </ac:spMkLst>
        </pc:spChg>
        <pc:spChg chg="mod">
          <ac:chgData name="Bloom, Ashley (EOTSS)" userId="72d0e8ae-2e4f-4bb9-94cd-a4385f38aed0" providerId="ADAL" clId="{728F389A-3B61-4C55-AD98-D47228BAE481}" dt="2024-12-11T18:35:40.313" v="5545" actId="20577"/>
          <ac:spMkLst>
            <pc:docMk/>
            <pc:sldMk cId="1699910432" sldId="350"/>
            <ac:spMk id="3" creationId="{964C1EB1-9B67-2F79-FB8C-7B637993D8DD}"/>
          </ac:spMkLst>
        </pc:spChg>
      </pc:sldChg>
      <pc:sldChg chg="add">
        <pc:chgData name="Bloom, Ashley (EOTSS)" userId="72d0e8ae-2e4f-4bb9-94cd-a4385f38aed0" providerId="ADAL" clId="{728F389A-3B61-4C55-AD98-D47228BAE481}" dt="2024-12-11T18:09:18.711" v="4483" actId="2890"/>
        <pc:sldMkLst>
          <pc:docMk/>
          <pc:sldMk cId="2176967498" sldId="351"/>
        </pc:sldMkLst>
      </pc:sldChg>
      <pc:sldChg chg="modSp new mod">
        <pc:chgData name="Bloom, Ashley (EOTSS)" userId="72d0e8ae-2e4f-4bb9-94cd-a4385f38aed0" providerId="ADAL" clId="{728F389A-3B61-4C55-AD98-D47228BAE481}" dt="2024-12-11T20:44:13.704" v="5651" actId="20577"/>
        <pc:sldMkLst>
          <pc:docMk/>
          <pc:sldMk cId="1552106218" sldId="352"/>
        </pc:sldMkLst>
        <pc:spChg chg="mod">
          <ac:chgData name="Bloom, Ashley (EOTSS)" userId="72d0e8ae-2e4f-4bb9-94cd-a4385f38aed0" providerId="ADAL" clId="{728F389A-3B61-4C55-AD98-D47228BAE481}" dt="2024-12-11T18:10:49.789" v="4529" actId="122"/>
          <ac:spMkLst>
            <pc:docMk/>
            <pc:sldMk cId="1552106218" sldId="352"/>
            <ac:spMk id="2" creationId="{D205038D-1539-2AF8-A5B9-EBE0F7011107}"/>
          </ac:spMkLst>
        </pc:spChg>
        <pc:spChg chg="mod">
          <ac:chgData name="Bloom, Ashley (EOTSS)" userId="72d0e8ae-2e4f-4bb9-94cd-a4385f38aed0" providerId="ADAL" clId="{728F389A-3B61-4C55-AD98-D47228BAE481}" dt="2024-12-11T20:44:13.704" v="5651" actId="20577"/>
          <ac:spMkLst>
            <pc:docMk/>
            <pc:sldMk cId="1552106218" sldId="352"/>
            <ac:spMk id="3" creationId="{1A2A5618-564D-2AF1-DF00-554DBABCA223}"/>
          </ac:spMkLst>
        </pc:spChg>
      </pc:sldChg>
    </pc:docChg>
  </pc:docChgLst>
  <pc:docChgLst>
    <pc:chgData name="Gannett, Yukiko (EOTSS)" userId="1a375f8e-71eb-464a-9d86-65c78107010f" providerId="ADAL" clId="{CCFB6488-341A-4C5C-A44D-7464F2BF1CF5}"/>
    <pc:docChg chg="custSel addSld delSld modSld sldOrd">
      <pc:chgData name="Gannett, Yukiko (EOTSS)" userId="1a375f8e-71eb-464a-9d86-65c78107010f" providerId="ADAL" clId="{CCFB6488-341A-4C5C-A44D-7464F2BF1CF5}" dt="2024-12-13T21:31:48.332" v="64" actId="20577"/>
      <pc:docMkLst>
        <pc:docMk/>
      </pc:docMkLst>
      <pc:sldChg chg="modSp mod ord">
        <pc:chgData name="Gannett, Yukiko (EOTSS)" userId="1a375f8e-71eb-464a-9d86-65c78107010f" providerId="ADAL" clId="{CCFB6488-341A-4C5C-A44D-7464F2BF1CF5}" dt="2024-12-11T22:34:30.073" v="35"/>
        <pc:sldMkLst>
          <pc:docMk/>
          <pc:sldMk cId="4274120308" sldId="256"/>
        </pc:sldMkLst>
        <pc:spChg chg="mod">
          <ac:chgData name="Gannett, Yukiko (EOTSS)" userId="1a375f8e-71eb-464a-9d86-65c78107010f" providerId="ADAL" clId="{CCFB6488-341A-4C5C-A44D-7464F2BF1CF5}" dt="2024-12-11T22:12:39.113" v="0" actId="20577"/>
          <ac:spMkLst>
            <pc:docMk/>
            <pc:sldMk cId="4274120308" sldId="256"/>
            <ac:spMk id="2" creationId="{5688927A-E7A3-ED63-CCF9-F733A80C60E4}"/>
          </ac:spMkLst>
        </pc:spChg>
      </pc:sldChg>
      <pc:sldChg chg="modSp mod">
        <pc:chgData name="Gannett, Yukiko (EOTSS)" userId="1a375f8e-71eb-464a-9d86-65c78107010f" providerId="ADAL" clId="{CCFB6488-341A-4C5C-A44D-7464F2BF1CF5}" dt="2024-12-11T22:24:37.525" v="32" actId="20577"/>
        <pc:sldMkLst>
          <pc:docMk/>
          <pc:sldMk cId="907641570" sldId="257"/>
        </pc:sldMkLst>
        <pc:spChg chg="mod">
          <ac:chgData name="Gannett, Yukiko (EOTSS)" userId="1a375f8e-71eb-464a-9d86-65c78107010f" providerId="ADAL" clId="{CCFB6488-341A-4C5C-A44D-7464F2BF1CF5}" dt="2024-12-11T22:24:37.525" v="32" actId="20577"/>
          <ac:spMkLst>
            <pc:docMk/>
            <pc:sldMk cId="907641570" sldId="257"/>
            <ac:spMk id="3" creationId="{044C0BF8-ACE0-1642-E7A4-63B54E626902}"/>
          </ac:spMkLst>
        </pc:spChg>
      </pc:sldChg>
      <pc:sldChg chg="modSp mod">
        <pc:chgData name="Gannett, Yukiko (EOTSS)" userId="1a375f8e-71eb-464a-9d86-65c78107010f" providerId="ADAL" clId="{CCFB6488-341A-4C5C-A44D-7464F2BF1CF5}" dt="2024-12-11T22:19:38.899" v="31" actId="20577"/>
        <pc:sldMkLst>
          <pc:docMk/>
          <pc:sldMk cId="3369402495" sldId="271"/>
        </pc:sldMkLst>
        <pc:spChg chg="mod">
          <ac:chgData name="Gannett, Yukiko (EOTSS)" userId="1a375f8e-71eb-464a-9d86-65c78107010f" providerId="ADAL" clId="{CCFB6488-341A-4C5C-A44D-7464F2BF1CF5}" dt="2024-12-11T22:19:38.899" v="31" actId="20577"/>
          <ac:spMkLst>
            <pc:docMk/>
            <pc:sldMk cId="3369402495" sldId="271"/>
            <ac:spMk id="4" creationId="{A87CDE48-60C5-49D5-683E-B41FBA949713}"/>
          </ac:spMkLst>
        </pc:spChg>
      </pc:sldChg>
      <pc:sldChg chg="modSp mod">
        <pc:chgData name="Gannett, Yukiko (EOTSS)" userId="1a375f8e-71eb-464a-9d86-65c78107010f" providerId="ADAL" clId="{CCFB6488-341A-4C5C-A44D-7464F2BF1CF5}" dt="2024-12-13T21:31:48.332" v="64" actId="20577"/>
        <pc:sldMkLst>
          <pc:docMk/>
          <pc:sldMk cId="2890622037" sldId="275"/>
        </pc:sldMkLst>
        <pc:spChg chg="mod">
          <ac:chgData name="Gannett, Yukiko (EOTSS)" userId="1a375f8e-71eb-464a-9d86-65c78107010f" providerId="ADAL" clId="{CCFB6488-341A-4C5C-A44D-7464F2BF1CF5}" dt="2024-12-13T21:31:48.332" v="64" actId="20577"/>
          <ac:spMkLst>
            <pc:docMk/>
            <pc:sldMk cId="2890622037" sldId="275"/>
            <ac:spMk id="3" creationId="{4DBBF46A-1C58-3DFA-BEE3-38876A216B60}"/>
          </ac:spMkLst>
        </pc:spChg>
      </pc:sldChg>
      <pc:sldChg chg="modSp mod">
        <pc:chgData name="Gannett, Yukiko (EOTSS)" userId="1a375f8e-71eb-464a-9d86-65c78107010f" providerId="ADAL" clId="{CCFB6488-341A-4C5C-A44D-7464F2BF1CF5}" dt="2024-12-11T22:17:40.894" v="28" actId="20577"/>
        <pc:sldMkLst>
          <pc:docMk/>
          <pc:sldMk cId="2346692991" sldId="340"/>
        </pc:sldMkLst>
        <pc:spChg chg="mod">
          <ac:chgData name="Gannett, Yukiko (EOTSS)" userId="1a375f8e-71eb-464a-9d86-65c78107010f" providerId="ADAL" clId="{CCFB6488-341A-4C5C-A44D-7464F2BF1CF5}" dt="2024-12-11T22:17:40.894" v="28" actId="20577"/>
          <ac:spMkLst>
            <pc:docMk/>
            <pc:sldMk cId="2346692991" sldId="340"/>
            <ac:spMk id="4" creationId="{5F071275-8D2B-4557-C1B3-5CB225FEFC8C}"/>
          </ac:spMkLst>
        </pc:spChg>
      </pc:sldChg>
      <pc:sldChg chg="modSp mod">
        <pc:chgData name="Gannett, Yukiko (EOTSS)" userId="1a375f8e-71eb-464a-9d86-65c78107010f" providerId="ADAL" clId="{CCFB6488-341A-4C5C-A44D-7464F2BF1CF5}" dt="2024-12-11T22:18:03.810" v="29" actId="20577"/>
        <pc:sldMkLst>
          <pc:docMk/>
          <pc:sldMk cId="3947675169" sldId="346"/>
        </pc:sldMkLst>
        <pc:spChg chg="mod">
          <ac:chgData name="Gannett, Yukiko (EOTSS)" userId="1a375f8e-71eb-464a-9d86-65c78107010f" providerId="ADAL" clId="{CCFB6488-341A-4C5C-A44D-7464F2BF1CF5}" dt="2024-12-11T22:18:03.810" v="29" actId="20577"/>
          <ac:spMkLst>
            <pc:docMk/>
            <pc:sldMk cId="3947675169" sldId="346"/>
            <ac:spMk id="2" creationId="{10AA672B-E613-9937-013F-652CFC87BB03}"/>
          </ac:spMkLst>
        </pc:spChg>
      </pc:sldChg>
      <pc:sldChg chg="modSp mod">
        <pc:chgData name="Gannett, Yukiko (EOTSS)" userId="1a375f8e-71eb-464a-9d86-65c78107010f" providerId="ADAL" clId="{CCFB6488-341A-4C5C-A44D-7464F2BF1CF5}" dt="2024-12-11T22:18:56.196" v="30" actId="20577"/>
        <pc:sldMkLst>
          <pc:docMk/>
          <pc:sldMk cId="1472239417" sldId="347"/>
        </pc:sldMkLst>
        <pc:spChg chg="mod">
          <ac:chgData name="Gannett, Yukiko (EOTSS)" userId="1a375f8e-71eb-464a-9d86-65c78107010f" providerId="ADAL" clId="{CCFB6488-341A-4C5C-A44D-7464F2BF1CF5}" dt="2024-12-11T22:18:56.196" v="30" actId="20577"/>
          <ac:spMkLst>
            <pc:docMk/>
            <pc:sldMk cId="1472239417" sldId="347"/>
            <ac:spMk id="3" creationId="{A7CBF192-B59B-9790-23DD-5E34DF914F35}"/>
          </ac:spMkLst>
        </pc:spChg>
      </pc:sldChg>
      <pc:sldChg chg="modSp mod">
        <pc:chgData name="Gannett, Yukiko (EOTSS)" userId="1a375f8e-71eb-464a-9d86-65c78107010f" providerId="ADAL" clId="{CCFB6488-341A-4C5C-A44D-7464F2BF1CF5}" dt="2024-12-11T22:15:33.284" v="14" actId="113"/>
        <pc:sldMkLst>
          <pc:docMk/>
          <pc:sldMk cId="4183561708" sldId="349"/>
        </pc:sldMkLst>
        <pc:spChg chg="mod">
          <ac:chgData name="Gannett, Yukiko (EOTSS)" userId="1a375f8e-71eb-464a-9d86-65c78107010f" providerId="ADAL" clId="{CCFB6488-341A-4C5C-A44D-7464F2BF1CF5}" dt="2024-12-11T22:15:33.284" v="14" actId="113"/>
          <ac:spMkLst>
            <pc:docMk/>
            <pc:sldMk cId="4183561708" sldId="349"/>
            <ac:spMk id="3" creationId="{B9A3E366-2596-03E5-3986-B7B56301D6F2}"/>
          </ac:spMkLst>
        </pc:spChg>
      </pc:sldChg>
      <pc:sldChg chg="modSp mod">
        <pc:chgData name="Gannett, Yukiko (EOTSS)" userId="1a375f8e-71eb-464a-9d86-65c78107010f" providerId="ADAL" clId="{CCFB6488-341A-4C5C-A44D-7464F2BF1CF5}" dt="2024-12-11T22:17:15.547" v="27" actId="27636"/>
        <pc:sldMkLst>
          <pc:docMk/>
          <pc:sldMk cId="1699910432" sldId="350"/>
        </pc:sldMkLst>
        <pc:spChg chg="mod">
          <ac:chgData name="Gannett, Yukiko (EOTSS)" userId="1a375f8e-71eb-464a-9d86-65c78107010f" providerId="ADAL" clId="{CCFB6488-341A-4C5C-A44D-7464F2BF1CF5}" dt="2024-12-11T22:17:15.547" v="27" actId="27636"/>
          <ac:spMkLst>
            <pc:docMk/>
            <pc:sldMk cId="1699910432" sldId="350"/>
            <ac:spMk id="3" creationId="{964C1EB1-9B67-2F79-FB8C-7B637993D8DD}"/>
          </ac:spMkLst>
        </pc:spChg>
      </pc:sldChg>
      <pc:sldChg chg="delSp modSp new del mod">
        <pc:chgData name="Gannett, Yukiko (EOTSS)" userId="1a375f8e-71eb-464a-9d86-65c78107010f" providerId="ADAL" clId="{CCFB6488-341A-4C5C-A44D-7464F2BF1CF5}" dt="2024-12-13T20:58:27.557" v="63" actId="2696"/>
        <pc:sldMkLst>
          <pc:docMk/>
          <pc:sldMk cId="1010491401" sldId="353"/>
        </pc:sldMkLst>
        <pc:spChg chg="del">
          <ac:chgData name="Gannett, Yukiko (EOTSS)" userId="1a375f8e-71eb-464a-9d86-65c78107010f" providerId="ADAL" clId="{CCFB6488-341A-4C5C-A44D-7464F2BF1CF5}" dt="2024-12-11T22:35:56.632" v="38" actId="478"/>
          <ac:spMkLst>
            <pc:docMk/>
            <pc:sldMk cId="1010491401" sldId="353"/>
            <ac:spMk id="2" creationId="{DE381638-16F1-D3DA-BFFA-D9259DB2FDB9}"/>
          </ac:spMkLst>
        </pc:spChg>
        <pc:spChg chg="mod">
          <ac:chgData name="Gannett, Yukiko (EOTSS)" userId="1a375f8e-71eb-464a-9d86-65c78107010f" providerId="ADAL" clId="{CCFB6488-341A-4C5C-A44D-7464F2BF1CF5}" dt="2024-12-11T22:38:19.864" v="62" actId="20577"/>
          <ac:spMkLst>
            <pc:docMk/>
            <pc:sldMk cId="1010491401" sldId="353"/>
            <ac:spMk id="3" creationId="{E5F88241-8D73-6561-BFAB-DABF29C5DF65}"/>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4C4641FD-242D-4B8C-8524-EC3DD99C72E7}"/>
    <pc:docChg chg="custSel modSld">
      <pc:chgData name="Bloom, Ashley (EOTSS)" userId="72d0e8ae-2e4f-4bb9-94cd-a4385f38aed0" providerId="ADAL" clId="{4C4641FD-242D-4B8C-8524-EC3DD99C72E7}" dt="2024-10-08T17:03:30.914" v="1342" actId="20577"/>
      <pc:docMkLst>
        <pc:docMk/>
      </pc:docMkLst>
      <pc:sldChg chg="modSp mod">
        <pc:chgData name="Bloom, Ashley (EOTSS)" userId="72d0e8ae-2e4f-4bb9-94cd-a4385f38aed0" providerId="ADAL" clId="{4C4641FD-242D-4B8C-8524-EC3DD99C72E7}" dt="2024-10-07T17:30:34.358" v="21" actId="20577"/>
        <pc:sldMkLst>
          <pc:docMk/>
          <pc:sldMk cId="4274120308" sldId="256"/>
        </pc:sldMkLst>
        <pc:spChg chg="mod">
          <ac:chgData name="Bloom, Ashley (EOTSS)" userId="72d0e8ae-2e4f-4bb9-94cd-a4385f38aed0" providerId="ADAL" clId="{4C4641FD-242D-4B8C-8524-EC3DD99C72E7}" dt="2024-10-07T17:30:34.358" v="21" actId="20577"/>
          <ac:spMkLst>
            <pc:docMk/>
            <pc:sldMk cId="4274120308" sldId="256"/>
            <ac:spMk id="3" creationId="{73DF786E-4EF4-B345-0F01-3F2D068BD41E}"/>
          </ac:spMkLst>
        </pc:spChg>
      </pc:sldChg>
      <pc:sldChg chg="modSp mod">
        <pc:chgData name="Bloom, Ashley (EOTSS)" userId="72d0e8ae-2e4f-4bb9-94cd-a4385f38aed0" providerId="ADAL" clId="{4C4641FD-242D-4B8C-8524-EC3DD99C72E7}" dt="2024-10-07T17:31:50.776" v="88" actId="20577"/>
        <pc:sldMkLst>
          <pc:docMk/>
          <pc:sldMk cId="907641570" sldId="257"/>
        </pc:sldMkLst>
        <pc:spChg chg="mod">
          <ac:chgData name="Bloom, Ashley (EOTSS)" userId="72d0e8ae-2e4f-4bb9-94cd-a4385f38aed0" providerId="ADAL" clId="{4C4641FD-242D-4B8C-8524-EC3DD99C72E7}" dt="2024-10-07T17:31:50.776" v="88" actId="20577"/>
          <ac:spMkLst>
            <pc:docMk/>
            <pc:sldMk cId="907641570" sldId="257"/>
            <ac:spMk id="3" creationId="{044C0BF8-ACE0-1642-E7A4-63B54E626902}"/>
          </ac:spMkLst>
        </pc:spChg>
      </pc:sldChg>
      <pc:sldChg chg="modSp mod">
        <pc:chgData name="Bloom, Ashley (EOTSS)" userId="72d0e8ae-2e4f-4bb9-94cd-a4385f38aed0" providerId="ADAL" clId="{4C4641FD-242D-4B8C-8524-EC3DD99C72E7}" dt="2024-10-07T17:49:39.285" v="1327" actId="20577"/>
        <pc:sldMkLst>
          <pc:docMk/>
          <pc:sldMk cId="2890622037" sldId="275"/>
        </pc:sldMkLst>
        <pc:spChg chg="mod">
          <ac:chgData name="Bloom, Ashley (EOTSS)" userId="72d0e8ae-2e4f-4bb9-94cd-a4385f38aed0" providerId="ADAL" clId="{4C4641FD-242D-4B8C-8524-EC3DD99C72E7}" dt="2024-10-07T17:49:39.285" v="1327" actId="20577"/>
          <ac:spMkLst>
            <pc:docMk/>
            <pc:sldMk cId="2890622037" sldId="275"/>
            <ac:spMk id="3" creationId="{4DBBF46A-1C58-3DFA-BEE3-38876A216B60}"/>
          </ac:spMkLst>
        </pc:spChg>
      </pc:sldChg>
      <pc:sldChg chg="modSp mod">
        <pc:chgData name="Bloom, Ashley (EOTSS)" userId="72d0e8ae-2e4f-4bb9-94cd-a4385f38aed0" providerId="ADAL" clId="{4C4641FD-242D-4B8C-8524-EC3DD99C72E7}" dt="2024-10-07T17:32:29.508" v="96" actId="20577"/>
        <pc:sldMkLst>
          <pc:docMk/>
          <pc:sldMk cId="1451364275" sldId="339"/>
        </pc:sldMkLst>
        <pc:spChg chg="mod">
          <ac:chgData name="Bloom, Ashley (EOTSS)" userId="72d0e8ae-2e4f-4bb9-94cd-a4385f38aed0" providerId="ADAL" clId="{4C4641FD-242D-4B8C-8524-EC3DD99C72E7}" dt="2024-10-07T17:32:29.508" v="96" actId="20577"/>
          <ac:spMkLst>
            <pc:docMk/>
            <pc:sldMk cId="1451364275" sldId="339"/>
            <ac:spMk id="4" creationId="{D62AA073-EEE5-17C7-9C76-5ED45613061E}"/>
          </ac:spMkLst>
        </pc:spChg>
      </pc:sldChg>
      <pc:sldChg chg="modSp mod">
        <pc:chgData name="Bloom, Ashley (EOTSS)" userId="72d0e8ae-2e4f-4bb9-94cd-a4385f38aed0" providerId="ADAL" clId="{4C4641FD-242D-4B8C-8524-EC3DD99C72E7}" dt="2024-10-07T17:52:39.562" v="1338" actId="20577"/>
        <pc:sldMkLst>
          <pc:docMk/>
          <pc:sldMk cId="2636467834" sldId="340"/>
        </pc:sldMkLst>
        <pc:spChg chg="mod">
          <ac:chgData name="Bloom, Ashley (EOTSS)" userId="72d0e8ae-2e4f-4bb9-94cd-a4385f38aed0" providerId="ADAL" clId="{4C4641FD-242D-4B8C-8524-EC3DD99C72E7}" dt="2024-10-07T17:52:39.562" v="1338" actId="20577"/>
          <ac:spMkLst>
            <pc:docMk/>
            <pc:sldMk cId="2636467834" sldId="340"/>
            <ac:spMk id="2" creationId="{3D08B2C1-63E7-C30C-0043-F1C67DBD9AFB}"/>
          </ac:spMkLst>
        </pc:spChg>
        <pc:spChg chg="mod">
          <ac:chgData name="Bloom, Ashley (EOTSS)" userId="72d0e8ae-2e4f-4bb9-94cd-a4385f38aed0" providerId="ADAL" clId="{4C4641FD-242D-4B8C-8524-EC3DD99C72E7}" dt="2024-10-07T17:51:57.590" v="1331" actId="27636"/>
          <ac:spMkLst>
            <pc:docMk/>
            <pc:sldMk cId="2636467834" sldId="340"/>
            <ac:spMk id="3" creationId="{8B8D2E79-13C1-9E06-D93C-A05EEC0EFA89}"/>
          </ac:spMkLst>
        </pc:spChg>
      </pc:sldChg>
      <pc:sldChg chg="modSp mod">
        <pc:chgData name="Bloom, Ashley (EOTSS)" userId="72d0e8ae-2e4f-4bb9-94cd-a4385f38aed0" providerId="ADAL" clId="{4C4641FD-242D-4B8C-8524-EC3DD99C72E7}" dt="2024-10-08T17:03:30.914" v="1342" actId="20577"/>
        <pc:sldMkLst>
          <pc:docMk/>
          <pc:sldMk cId="875351053" sldId="341"/>
        </pc:sldMkLst>
        <pc:spChg chg="mod">
          <ac:chgData name="Bloom, Ashley (EOTSS)" userId="72d0e8ae-2e4f-4bb9-94cd-a4385f38aed0" providerId="ADAL" clId="{4C4641FD-242D-4B8C-8524-EC3DD99C72E7}" dt="2024-10-08T17:03:30.914" v="1342" actId="20577"/>
          <ac:spMkLst>
            <pc:docMk/>
            <pc:sldMk cId="875351053" sldId="341"/>
            <ac:spMk id="3" creationId="{819515FF-0DA9-BA2A-2BFF-F5060E931188}"/>
          </ac:spMkLst>
        </pc:spChg>
        <pc:spChg chg="mod">
          <ac:chgData name="Bloom, Ashley (EOTSS)" userId="72d0e8ae-2e4f-4bb9-94cd-a4385f38aed0" providerId="ADAL" clId="{4C4641FD-242D-4B8C-8524-EC3DD99C72E7}" dt="2024-10-08T17:03:11.422" v="1341" actId="27636"/>
          <ac:spMkLst>
            <pc:docMk/>
            <pc:sldMk cId="875351053" sldId="341"/>
            <ac:spMk id="4" creationId="{536D487A-4CD6-681A-6EF4-35CFEDD189A2}"/>
          </ac:spMkLst>
        </pc:spChg>
      </pc:sldChg>
      <pc:sldChg chg="modSp mod">
        <pc:chgData name="Bloom, Ashley (EOTSS)" userId="72d0e8ae-2e4f-4bb9-94cd-a4385f38aed0" providerId="ADAL" clId="{4C4641FD-242D-4B8C-8524-EC3DD99C72E7}" dt="2024-10-07T17:44:21.245" v="1059" actId="12"/>
        <pc:sldMkLst>
          <pc:docMk/>
          <pc:sldMk cId="3010108517" sldId="342"/>
        </pc:sldMkLst>
        <pc:spChg chg="mod">
          <ac:chgData name="Bloom, Ashley (EOTSS)" userId="72d0e8ae-2e4f-4bb9-94cd-a4385f38aed0" providerId="ADAL" clId="{4C4641FD-242D-4B8C-8524-EC3DD99C72E7}" dt="2024-10-07T17:41:54.139" v="809" actId="20577"/>
          <ac:spMkLst>
            <pc:docMk/>
            <pc:sldMk cId="3010108517" sldId="342"/>
            <ac:spMk id="2" creationId="{BE546871-1E56-CC42-6F9A-311E80F242E5}"/>
          </ac:spMkLst>
        </pc:spChg>
        <pc:spChg chg="mod">
          <ac:chgData name="Bloom, Ashley (EOTSS)" userId="72d0e8ae-2e4f-4bb9-94cd-a4385f38aed0" providerId="ADAL" clId="{4C4641FD-242D-4B8C-8524-EC3DD99C72E7}" dt="2024-10-07T17:44:21.245" v="1059" actId="12"/>
          <ac:spMkLst>
            <pc:docMk/>
            <pc:sldMk cId="3010108517" sldId="342"/>
            <ac:spMk id="3" creationId="{84808A42-024C-600A-AE68-1D81A08EB52E}"/>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4:28.550" v="2" actId="20577"/>
        <pc:sldMkLst>
          <pc:docMk/>
          <pc:sldMk cId="4274120308" sldId="256"/>
        </pc:sldMkLst>
        <pc:spChg chg="mod">
          <ac:chgData name="Bloom, Ashley (EOTSS)" userId="72d0e8ae-2e4f-4bb9-94cd-a4385f38aed0" providerId="ADAL" clId="{C303FB16-FB8B-4A99-B4F3-F2B79E1511BE}" dt="2024-09-18T14:24:28.550" v="2" actId="20577"/>
          <ac:spMkLst>
            <pc:docMk/>
            <pc:sldMk cId="4274120308" sldId="256"/>
            <ac:spMk id="3" creationId="{73DF786E-4EF4-B345-0F01-3F2D068BD41E}"/>
          </ac:spMkLst>
        </pc:spChg>
      </pc:sldChg>
      <pc:sldChg chg="modSp mod">
        <pc:chgData name="Bloom, Ashley (EOTSS)" userId="72d0e8ae-2e4f-4bb9-94cd-a4385f38aed0" providerId="ADAL" clId="{C303FB16-FB8B-4A99-B4F3-F2B79E1511BE}" dt="2024-09-18T14:25:38.389" v="86" actId="20577"/>
        <pc:sldMkLst>
          <pc:docMk/>
          <pc:sldMk cId="907641570" sldId="257"/>
        </pc:sldMkLst>
        <pc:spChg chg="mod">
          <ac:chgData name="Bloom, Ashley (EOTSS)" userId="72d0e8ae-2e4f-4bb9-94cd-a4385f38aed0" providerId="ADAL" clId="{C303FB16-FB8B-4A99-B4F3-F2B79E1511BE}" dt="2024-09-18T14:25:38.389" v="86" actId="20577"/>
          <ac:spMkLst>
            <pc:docMk/>
            <pc:sldMk cId="907641570" sldId="257"/>
            <ac:spMk id="3" creationId="{044C0BF8-ACE0-1642-E7A4-63B54E626902}"/>
          </ac:spMkLst>
        </pc:spChg>
      </pc:sldChg>
      <pc:sldChg chg="modSp mod">
        <pc:chgData name="Bloom, Ashley (EOTSS)" userId="72d0e8ae-2e4f-4bb9-94cd-a4385f38aed0" providerId="ADAL" clId="{C303FB16-FB8B-4A99-B4F3-F2B79E1511BE}" dt="2024-09-18T14:29:05.872" v="252" actId="20577"/>
        <pc:sldMkLst>
          <pc:docMk/>
          <pc:sldMk cId="2890622037" sldId="275"/>
        </pc:sldMkLst>
        <pc:spChg chg="mod">
          <ac:chgData name="Bloom, Ashley (EOTSS)" userId="72d0e8ae-2e4f-4bb9-94cd-a4385f38aed0" providerId="ADAL" clId="{C303FB16-FB8B-4A99-B4F3-F2B79E1511BE}" dt="2024-09-18T14:29:05.872" v="252" actId="20577"/>
          <ac:spMkLst>
            <pc:docMk/>
            <pc:sldMk cId="2890622037" sldId="275"/>
            <ac:spMk id="3" creationId="{4DBBF46A-1C58-3DFA-BEE3-38876A216B60}"/>
          </ac:spMkLst>
        </pc:spChg>
      </pc:sldChg>
      <pc:sldChg chg="modSp mod">
        <pc:chgData name="Bloom, Ashley (EOTSS)" userId="72d0e8ae-2e4f-4bb9-94cd-a4385f38aed0" providerId="ADAL" clId="{C303FB16-FB8B-4A99-B4F3-F2B79E1511BE}" dt="2024-09-18T14:26:13.207" v="97" actId="20577"/>
        <pc:sldMkLst>
          <pc:docMk/>
          <pc:sldMk cId="1451364275" sldId="339"/>
        </pc:sldMkLst>
        <pc:spChg chg="mod">
          <ac:chgData name="Bloom, Ashley (EOTSS)" userId="72d0e8ae-2e4f-4bb9-94cd-a4385f38aed0" providerId="ADAL" clId="{C303FB16-FB8B-4A99-B4F3-F2B79E1511BE}" dt="2024-09-18T14:26:13.207" v="97" actId="20577"/>
          <ac:spMkLst>
            <pc:docMk/>
            <pc:sldMk cId="1451364275" sldId="339"/>
            <ac:spMk id="4" creationId="{D62AA073-EEE5-17C7-9C76-5ED45613061E}"/>
          </ac:spMkLst>
        </pc:spChg>
      </pc:sldChg>
      <pc:sldChg chg="modSp mod">
        <pc:chgData name="Bloom, Ashley (EOTSS)" userId="72d0e8ae-2e4f-4bb9-94cd-a4385f38aed0" providerId="ADAL" clId="{C303FB16-FB8B-4A99-B4F3-F2B79E1511BE}" dt="2024-09-20T13:02:37.405" v="1220" actId="20577"/>
        <pc:sldMkLst>
          <pc:docMk/>
          <pc:sldMk cId="2636467834" sldId="340"/>
        </pc:sldMkLst>
        <pc:spChg chg="mod">
          <ac:chgData name="Bloom, Ashley (EOTSS)" userId="72d0e8ae-2e4f-4bb9-94cd-a4385f38aed0" providerId="ADAL" clId="{C303FB16-FB8B-4A99-B4F3-F2B79E1511BE}" dt="2024-09-18T14:26:31.228" v="108" actId="20577"/>
          <ac:spMkLst>
            <pc:docMk/>
            <pc:sldMk cId="2636467834" sldId="340"/>
            <ac:spMk id="2" creationId="{3D08B2C1-63E7-C30C-0043-F1C67DBD9AFB}"/>
          </ac:spMkLst>
        </pc:spChg>
        <pc:spChg chg="mod">
          <ac:chgData name="Bloom, Ashley (EOTSS)" userId="72d0e8ae-2e4f-4bb9-94cd-a4385f38aed0" providerId="ADAL" clId="{C303FB16-FB8B-4A99-B4F3-F2B79E1511BE}" dt="2024-09-20T13:02:37.405" v="1220" actId="20577"/>
          <ac:spMkLst>
            <pc:docMk/>
            <pc:sldMk cId="2636467834" sldId="340"/>
            <ac:spMk id="3" creationId="{8B8D2E79-13C1-9E06-D93C-A05EEC0EFA89}"/>
          </ac:spMkLst>
        </pc:spChg>
      </pc:sldChg>
      <pc:sldChg chg="modSp mod">
        <pc:chgData name="Bloom, Ashley (EOTSS)" userId="72d0e8ae-2e4f-4bb9-94cd-a4385f38aed0" providerId="ADAL" clId="{C303FB16-FB8B-4A99-B4F3-F2B79E1511BE}" dt="2024-09-18T14:27:10.738" v="172" actId="20577"/>
        <pc:sldMkLst>
          <pc:docMk/>
          <pc:sldMk cId="875351053" sldId="341"/>
        </pc:sldMkLst>
        <pc:spChg chg="mod">
          <ac:chgData name="Bloom, Ashley (EOTSS)" userId="72d0e8ae-2e4f-4bb9-94cd-a4385f38aed0" providerId="ADAL" clId="{C303FB16-FB8B-4A99-B4F3-F2B79E1511BE}" dt="2024-09-18T14:27:10.738" v="172" actId="20577"/>
          <ac:spMkLst>
            <pc:docMk/>
            <pc:sldMk cId="875351053" sldId="341"/>
            <ac:spMk id="4" creationId="{536D487A-4CD6-681A-6EF4-35CFEDD189A2}"/>
          </ac:spMkLst>
        </pc:spChg>
      </pc:sldChg>
      <pc:sldChg chg="modSp mod">
        <pc:chgData name="Bloom, Ashley (EOTSS)" userId="72d0e8ae-2e4f-4bb9-94cd-a4385f38aed0" providerId="ADAL" clId="{C303FB16-FB8B-4A99-B4F3-F2B79E1511BE}" dt="2024-09-20T13:00:51.631" v="1163" actId="20577"/>
        <pc:sldMkLst>
          <pc:docMk/>
          <pc:sldMk cId="3010108517" sldId="342"/>
        </pc:sldMkLst>
        <pc:spChg chg="mod">
          <ac:chgData name="Bloom, Ashley (EOTSS)" userId="72d0e8ae-2e4f-4bb9-94cd-a4385f38aed0" providerId="ADAL" clId="{C303FB16-FB8B-4A99-B4F3-F2B79E1511BE}" dt="2024-09-20T12:58:49.842" v="911" actId="20577"/>
          <ac:spMkLst>
            <pc:docMk/>
            <pc:sldMk cId="3010108517" sldId="342"/>
            <ac:spMk id="2" creationId="{BE546871-1E56-CC42-6F9A-311E80F242E5}"/>
          </ac:spMkLst>
        </pc:spChg>
        <pc:spChg chg="mod">
          <ac:chgData name="Bloom, Ashley (EOTSS)" userId="72d0e8ae-2e4f-4bb9-94cd-a4385f38aed0" providerId="ADAL" clId="{C303FB16-FB8B-4A99-B4F3-F2B79E1511BE}" dt="2024-09-20T13:00:51.631" v="1163" actId="20577"/>
          <ac:spMkLst>
            <pc:docMk/>
            <pc:sldMk cId="3010108517" sldId="342"/>
            <ac:spMk id="3" creationId="{84808A42-024C-600A-AE68-1D81A08EB52E}"/>
          </ac:spMkLst>
        </pc:spChg>
      </pc:sldChg>
      <pc:sldChg chg="del">
        <pc:chgData name="Bloom, Ashley (EOTSS)" userId="72d0e8ae-2e4f-4bb9-94cd-a4385f38aed0" providerId="ADAL" clId="{C303FB16-FB8B-4A99-B4F3-F2B79E1511BE}" dt="2024-09-18T14:27:32.081" v="173" actId="2696"/>
        <pc:sldMkLst>
          <pc:docMk/>
          <pc:sldMk cId="1652699071"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12/13/2024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12/13/2024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12/13/2024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t>
            </a:r>
            <a:br>
              <a:rPr lang="en-US" dirty="0">
                <a:solidFill>
                  <a:schemeClr val="bg2"/>
                </a:solidFill>
              </a:rPr>
            </a:br>
            <a:r>
              <a:rPr lang="en-US" dirty="0">
                <a:solidFill>
                  <a:schemeClr val="bg2"/>
                </a:solidFill>
              </a:rPr>
              <a:t>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December 13,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B9867-C5E7-494C-EDC4-47BD0EA20604}"/>
              </a:ext>
            </a:extLst>
          </p:cNvPr>
          <p:cNvSpPr>
            <a:spLocks noGrp="1"/>
          </p:cNvSpPr>
          <p:nvPr>
            <p:ph type="title"/>
          </p:nvPr>
        </p:nvSpPr>
        <p:spPr/>
        <p:txBody>
          <a:bodyPr/>
          <a:lstStyle/>
          <a:p>
            <a:pPr algn="ctr"/>
            <a:r>
              <a:rPr lang="en-US" dirty="0"/>
              <a:t>What Trainings can Impact the Most Employees?</a:t>
            </a:r>
          </a:p>
        </p:txBody>
      </p:sp>
      <p:sp>
        <p:nvSpPr>
          <p:cNvPr id="3" name="Content Placeholder 2">
            <a:extLst>
              <a:ext uri="{FF2B5EF4-FFF2-40B4-BE49-F238E27FC236}">
                <a16:creationId xmlns:a16="http://schemas.microsoft.com/office/drawing/2014/main" id="{B9A3E366-2596-03E5-3986-B7B56301D6F2}"/>
              </a:ext>
            </a:extLst>
          </p:cNvPr>
          <p:cNvSpPr>
            <a:spLocks noGrp="1"/>
          </p:cNvSpPr>
          <p:nvPr>
            <p:ph idx="1"/>
          </p:nvPr>
        </p:nvSpPr>
        <p:spPr>
          <a:xfrm>
            <a:off x="838200" y="1825625"/>
            <a:ext cx="10515600" cy="4667250"/>
          </a:xfrm>
        </p:spPr>
        <p:txBody>
          <a:bodyPr/>
          <a:lstStyle/>
          <a:p>
            <a:pPr marL="0" indent="0">
              <a:buNone/>
            </a:pPr>
            <a:r>
              <a:rPr lang="en-US" b="1" dirty="0"/>
              <a:t>Broad training questions</a:t>
            </a:r>
          </a:p>
          <a:p>
            <a:pPr>
              <a:lnSpc>
                <a:spcPct val="100000"/>
              </a:lnSpc>
            </a:pPr>
            <a:r>
              <a:rPr lang="en-US" dirty="0"/>
              <a:t>How can we level set Commonwealth employees understanding and the importance of digital accessibility?</a:t>
            </a:r>
          </a:p>
          <a:p>
            <a:pPr>
              <a:lnSpc>
                <a:spcPct val="100000"/>
              </a:lnSpc>
            </a:pPr>
            <a:r>
              <a:rPr lang="en-US" dirty="0"/>
              <a:t>What tools do a majority of employees use across the Commonwealth to create a digital asset?</a:t>
            </a:r>
          </a:p>
          <a:p>
            <a:pPr marL="803275" indent="-346075">
              <a:lnSpc>
                <a:spcPct val="100000"/>
              </a:lnSpc>
              <a:buFont typeface="Courier New" panose="02070309020205020404" pitchFamily="49" charset="0"/>
              <a:buChar char="o"/>
            </a:pPr>
            <a:r>
              <a:rPr lang="en-US" dirty="0"/>
              <a:t>Introduction training</a:t>
            </a:r>
          </a:p>
          <a:p>
            <a:pPr marL="803275" indent="-346075">
              <a:lnSpc>
                <a:spcPct val="100000"/>
              </a:lnSpc>
              <a:buFont typeface="Courier New" panose="02070309020205020404" pitchFamily="49" charset="0"/>
              <a:buChar char="o"/>
            </a:pPr>
            <a:r>
              <a:rPr lang="en-US" dirty="0"/>
              <a:t>Microsoft Office Suite</a:t>
            </a:r>
          </a:p>
          <a:p>
            <a:pPr marL="803275" indent="-346075">
              <a:lnSpc>
                <a:spcPct val="100000"/>
              </a:lnSpc>
              <a:buFont typeface="Courier New" panose="02070309020205020404" pitchFamily="49" charset="0"/>
              <a:buChar char="o"/>
            </a:pPr>
            <a:r>
              <a:rPr lang="en-US" dirty="0"/>
              <a:t>Outlook emails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356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3E7E-1CEB-3F45-5D9B-E87C99C27C15}"/>
              </a:ext>
            </a:extLst>
          </p:cNvPr>
          <p:cNvSpPr>
            <a:spLocks noGrp="1"/>
          </p:cNvSpPr>
          <p:nvPr>
            <p:ph type="title"/>
          </p:nvPr>
        </p:nvSpPr>
        <p:spPr/>
        <p:txBody>
          <a:bodyPr/>
          <a:lstStyle/>
          <a:p>
            <a:pPr algn="ctr"/>
            <a:r>
              <a:rPr lang="en-US" dirty="0"/>
              <a:t>What are Common Areas Across the Commonwealth</a:t>
            </a:r>
          </a:p>
        </p:txBody>
      </p:sp>
      <p:sp>
        <p:nvSpPr>
          <p:cNvPr id="3" name="Content Placeholder 2">
            <a:extLst>
              <a:ext uri="{FF2B5EF4-FFF2-40B4-BE49-F238E27FC236}">
                <a16:creationId xmlns:a16="http://schemas.microsoft.com/office/drawing/2014/main" id="{964C1EB1-9B67-2F79-FB8C-7B637993D8DD}"/>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US" b="1" dirty="0"/>
              <a:t>Role-specific training questions</a:t>
            </a:r>
          </a:p>
          <a:p>
            <a:pPr>
              <a:lnSpc>
                <a:spcPct val="120000"/>
              </a:lnSpc>
            </a:pPr>
            <a:r>
              <a:rPr lang="en-US" dirty="0"/>
              <a:t>Can we identify common areas across the Commonwealth?</a:t>
            </a:r>
          </a:p>
          <a:p>
            <a:pPr>
              <a:lnSpc>
                <a:spcPct val="120000"/>
              </a:lnSpc>
            </a:pPr>
            <a:r>
              <a:rPr lang="en-US" dirty="0"/>
              <a:t>What digital accessibility training content would correspond to these areas?</a:t>
            </a:r>
          </a:p>
          <a:p>
            <a:pPr marL="741363" indent="-395288">
              <a:buFont typeface="Courier New" panose="02070309020205020404" pitchFamily="49" charset="0"/>
              <a:buChar char="o"/>
            </a:pPr>
            <a:r>
              <a:rPr lang="en-US" dirty="0"/>
              <a:t>Communications (all Secretariats)</a:t>
            </a:r>
          </a:p>
          <a:p>
            <a:pPr marL="741363" indent="-395288">
              <a:buFont typeface="Courier New" panose="02070309020205020404" pitchFamily="49" charset="0"/>
              <a:buChar char="o"/>
            </a:pPr>
            <a:r>
              <a:rPr lang="en-US" dirty="0"/>
              <a:t>Leadership and management</a:t>
            </a:r>
          </a:p>
          <a:p>
            <a:pPr marL="741363" indent="-395288">
              <a:buFont typeface="Courier New" panose="02070309020205020404" pitchFamily="49" charset="0"/>
              <a:buChar char="o"/>
            </a:pPr>
            <a:r>
              <a:rPr lang="en-US" dirty="0"/>
              <a:t>Human Resources (all Secretariats)</a:t>
            </a:r>
          </a:p>
          <a:p>
            <a:pPr marL="741363" indent="-395288">
              <a:buFont typeface="Courier New" panose="02070309020205020404" pitchFamily="49" charset="0"/>
              <a:buChar char="o"/>
            </a:pPr>
            <a:r>
              <a:rPr lang="en-US" dirty="0"/>
              <a:t>Design and development (some Secretariats)</a:t>
            </a:r>
          </a:p>
          <a:p>
            <a:pPr marL="741363" indent="-395288">
              <a:buFont typeface="Courier New" panose="02070309020205020404" pitchFamily="49" charset="0"/>
              <a:buChar char="o"/>
            </a:pPr>
            <a:r>
              <a:rPr lang="en-US" dirty="0"/>
              <a:t>Procurement (all Secretariats)</a:t>
            </a:r>
          </a:p>
          <a:p>
            <a:pPr marL="741363" indent="-395288">
              <a:buFont typeface="Courier New" panose="02070309020205020404" pitchFamily="49" charset="0"/>
              <a:buChar char="o"/>
            </a:pPr>
            <a:r>
              <a:rPr lang="en-US" dirty="0"/>
              <a:t>Mass.gov authoring/editing (all Secretariats, not all staff)</a:t>
            </a:r>
          </a:p>
        </p:txBody>
      </p:sp>
    </p:spTree>
    <p:extLst>
      <p:ext uri="{BB962C8B-B14F-4D97-AF65-F5344CB8AC3E}">
        <p14:creationId xmlns:p14="http://schemas.microsoft.com/office/powerpoint/2010/main" val="1699910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43431236-2C27-A174-158B-DCB7C88B273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071275-8D2B-4557-C1B3-5CB225FEFC8C}"/>
              </a:ext>
            </a:extLst>
          </p:cNvPr>
          <p:cNvSpPr>
            <a:spLocks noGrp="1"/>
          </p:cNvSpPr>
          <p:nvPr>
            <p:ph type="ctrTitle"/>
          </p:nvPr>
        </p:nvSpPr>
        <p:spPr/>
        <p:txBody>
          <a:bodyPr>
            <a:normAutofit fontScale="90000"/>
          </a:bodyPr>
          <a:lstStyle/>
          <a:p>
            <a:r>
              <a:rPr lang="en-US" dirty="0">
                <a:solidFill>
                  <a:schemeClr val="bg2"/>
                </a:solidFill>
              </a:rPr>
              <a:t>Presentation of the TSS Central Accessibility Team Trainings and Questionnaire</a:t>
            </a:r>
          </a:p>
        </p:txBody>
      </p:sp>
      <p:sp>
        <p:nvSpPr>
          <p:cNvPr id="5" name="Subtitle 4">
            <a:extLst>
              <a:ext uri="{FF2B5EF4-FFF2-40B4-BE49-F238E27FC236}">
                <a16:creationId xmlns:a16="http://schemas.microsoft.com/office/drawing/2014/main" id="{9A050431-349F-DD89-76A6-9823768650C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669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672B-E613-9937-013F-652CFC87BB03}"/>
              </a:ext>
            </a:extLst>
          </p:cNvPr>
          <p:cNvSpPr>
            <a:spLocks noGrp="1"/>
          </p:cNvSpPr>
          <p:nvPr>
            <p:ph type="title"/>
          </p:nvPr>
        </p:nvSpPr>
        <p:spPr/>
        <p:txBody>
          <a:bodyPr/>
          <a:lstStyle/>
          <a:p>
            <a:pPr algn="ctr"/>
            <a:r>
              <a:rPr lang="en-US" dirty="0"/>
              <a:t>TSS Central Accessibility Team Trainings and Questionnaire</a:t>
            </a:r>
          </a:p>
        </p:txBody>
      </p:sp>
      <p:sp>
        <p:nvSpPr>
          <p:cNvPr id="3" name="Content Placeholder 2">
            <a:extLst>
              <a:ext uri="{FF2B5EF4-FFF2-40B4-BE49-F238E27FC236}">
                <a16:creationId xmlns:a16="http://schemas.microsoft.com/office/drawing/2014/main" id="{C5F3CF93-9566-2E3F-BB42-DF9B42778C9D}"/>
              </a:ext>
            </a:extLst>
          </p:cNvPr>
          <p:cNvSpPr>
            <a:spLocks noGrp="1"/>
          </p:cNvSpPr>
          <p:nvPr>
            <p:ph idx="1"/>
          </p:nvPr>
        </p:nvSpPr>
        <p:spPr/>
        <p:txBody>
          <a:bodyPr>
            <a:normAutofit fontScale="77500" lnSpcReduction="20000"/>
          </a:bodyPr>
          <a:lstStyle/>
          <a:p>
            <a:pPr marL="0" indent="0">
              <a:buNone/>
            </a:pPr>
            <a:r>
              <a:rPr lang="en-US" dirty="0"/>
              <a:t>Based on the working group training plan to offer an introduction training and role-based trainings</a:t>
            </a:r>
          </a:p>
          <a:p>
            <a:pPr marL="0" indent="0">
              <a:buNone/>
            </a:pPr>
            <a:endParaRPr lang="en-US" dirty="0"/>
          </a:p>
          <a:p>
            <a:pPr marL="0" indent="0">
              <a:buNone/>
            </a:pPr>
            <a:r>
              <a:rPr lang="en-US" dirty="0"/>
              <a:t>Please provide feedback on the training content for these presentations</a:t>
            </a:r>
          </a:p>
          <a:p>
            <a:pPr marL="0" indent="0">
              <a:buNone/>
            </a:pPr>
            <a:endParaRPr lang="en-US" dirty="0"/>
          </a:p>
          <a:p>
            <a:pPr marL="514350" indent="-514350">
              <a:buFont typeface="+mj-lt"/>
              <a:buAutoNum type="arabicPeriod"/>
            </a:pPr>
            <a:r>
              <a:rPr lang="en-US" dirty="0"/>
              <a:t>Introduction to Digital Accessibility</a:t>
            </a:r>
          </a:p>
          <a:p>
            <a:pPr marL="514350" indent="-514350">
              <a:buFont typeface="+mj-lt"/>
              <a:buAutoNum type="arabicPeriod"/>
            </a:pPr>
            <a:r>
              <a:rPr lang="en-US" dirty="0"/>
              <a:t>Accessibility for Leadership</a:t>
            </a:r>
          </a:p>
          <a:p>
            <a:pPr marL="514350" indent="-514350">
              <a:buFont typeface="+mj-lt"/>
              <a:buAutoNum type="arabicPeriod"/>
            </a:pPr>
            <a:r>
              <a:rPr lang="en-US" dirty="0"/>
              <a:t>Accessibility for Managers</a:t>
            </a:r>
          </a:p>
          <a:p>
            <a:pPr marL="514350" indent="-514350">
              <a:buFont typeface="+mj-lt"/>
              <a:buAutoNum type="arabicPeriod"/>
            </a:pPr>
            <a:r>
              <a:rPr lang="en-US" dirty="0"/>
              <a:t>Title II</a:t>
            </a:r>
          </a:p>
          <a:p>
            <a:pPr marL="514350" indent="-514350">
              <a:buFont typeface="+mj-lt"/>
              <a:buAutoNum type="arabicPeriod"/>
            </a:pPr>
            <a:r>
              <a:rPr lang="en-US" dirty="0"/>
              <a:t>Artificial Intelligence and accessibility</a:t>
            </a:r>
          </a:p>
          <a:p>
            <a:pPr marL="514350" indent="-514350">
              <a:buFont typeface="+mj-lt"/>
              <a:buAutoNum type="arabicPeriod"/>
            </a:pPr>
            <a:r>
              <a:rPr lang="en-US" dirty="0"/>
              <a:t>Creating Accessible Word Documents</a:t>
            </a:r>
          </a:p>
          <a:p>
            <a:pPr marL="514350" indent="-514350">
              <a:buFont typeface="+mj-lt"/>
              <a:buAutoNum type="arabicPeriod"/>
            </a:pPr>
            <a:r>
              <a:rPr lang="en-US" dirty="0"/>
              <a:t>Post-Training Questionnaire</a:t>
            </a:r>
          </a:p>
          <a:p>
            <a:pPr marL="0" indent="0">
              <a:buNone/>
            </a:pPr>
            <a:endParaRPr lang="en-US" dirty="0"/>
          </a:p>
        </p:txBody>
      </p:sp>
    </p:spTree>
    <p:extLst>
      <p:ext uri="{BB962C8B-B14F-4D97-AF65-F5344CB8AC3E}">
        <p14:creationId xmlns:p14="http://schemas.microsoft.com/office/powerpoint/2010/main" val="394767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5A24-509A-4086-DC87-8A5B3D069F13}"/>
              </a:ext>
            </a:extLst>
          </p:cNvPr>
          <p:cNvSpPr>
            <a:spLocks noGrp="1"/>
          </p:cNvSpPr>
          <p:nvPr>
            <p:ph type="title"/>
          </p:nvPr>
        </p:nvSpPr>
        <p:spPr/>
        <p:txBody>
          <a:bodyPr/>
          <a:lstStyle/>
          <a:p>
            <a:pPr algn="ctr"/>
            <a:r>
              <a:rPr lang="en-US" dirty="0"/>
              <a:t>Next Steps for TSS Central Accessibility Team Trainings</a:t>
            </a:r>
          </a:p>
        </p:txBody>
      </p:sp>
      <p:sp>
        <p:nvSpPr>
          <p:cNvPr id="3" name="Content Placeholder 2">
            <a:extLst>
              <a:ext uri="{FF2B5EF4-FFF2-40B4-BE49-F238E27FC236}">
                <a16:creationId xmlns:a16="http://schemas.microsoft.com/office/drawing/2014/main" id="{A7CBF192-B59B-9790-23DD-5E34DF914F35}"/>
              </a:ext>
            </a:extLst>
          </p:cNvPr>
          <p:cNvSpPr>
            <a:spLocks noGrp="1"/>
          </p:cNvSpPr>
          <p:nvPr>
            <p:ph idx="1"/>
          </p:nvPr>
        </p:nvSpPr>
        <p:spPr/>
        <p:txBody>
          <a:bodyPr>
            <a:normAutofit fontScale="92500" lnSpcReduction="20000"/>
          </a:bodyPr>
          <a:lstStyle/>
          <a:p>
            <a:pPr marL="0" indent="0">
              <a:buNone/>
            </a:pPr>
            <a:r>
              <a:rPr lang="en-US" dirty="0"/>
              <a:t>Training presentations next steps</a:t>
            </a:r>
          </a:p>
          <a:p>
            <a:pPr marL="0" indent="0">
              <a:buNone/>
            </a:pPr>
            <a:endParaRPr lang="en-US" dirty="0"/>
          </a:p>
          <a:p>
            <a:pPr marL="514350" indent="-514350">
              <a:buFont typeface="+mj-lt"/>
              <a:buAutoNum type="arabicPeriod"/>
            </a:pPr>
            <a:r>
              <a:rPr lang="en-US" dirty="0"/>
              <a:t>Continue presenting training presentations on additional accessibility topics for working group feedback</a:t>
            </a:r>
          </a:p>
          <a:p>
            <a:pPr marL="514350" indent="-514350">
              <a:buFont typeface="+mj-lt"/>
              <a:buAutoNum type="arabicPeriod"/>
            </a:pPr>
            <a:r>
              <a:rPr lang="en-US" dirty="0"/>
              <a:t>Pilot trainings with TSS internal teams</a:t>
            </a:r>
          </a:p>
          <a:p>
            <a:pPr marL="514350" indent="-514350">
              <a:buFont typeface="+mj-lt"/>
              <a:buAutoNum type="arabicPeriod"/>
            </a:pPr>
            <a:r>
              <a:rPr lang="en-US" dirty="0"/>
              <a:t>Make enhancements to training content based on feedback from the questionnaire</a:t>
            </a:r>
          </a:p>
          <a:p>
            <a:pPr marL="514350" indent="-514350">
              <a:buFont typeface="+mj-lt"/>
              <a:buAutoNum type="arabicPeriod"/>
            </a:pPr>
            <a:r>
              <a:rPr lang="en-US" dirty="0"/>
              <a:t>Include these training offerings in the central accessibility team request form for Commonwealth Employees</a:t>
            </a:r>
          </a:p>
          <a:p>
            <a:pPr marL="514350" indent="-514350">
              <a:buFont typeface="+mj-lt"/>
              <a:buAutoNum type="arabicPeriod"/>
            </a:pPr>
            <a:r>
              <a:rPr lang="en-US" dirty="0"/>
              <a:t>Offer training webinars throughout the year on these topics</a:t>
            </a:r>
          </a:p>
          <a:p>
            <a:pPr marL="514350" indent="-514350">
              <a:buFont typeface="+mj-lt"/>
              <a:buAutoNum type="arabicPeriod"/>
            </a:pPr>
            <a:r>
              <a:rPr lang="en-US" dirty="0"/>
              <a:t>Incorporate content from these trainings into the required training curriculum pending stakeholder input</a:t>
            </a:r>
          </a:p>
        </p:txBody>
      </p:sp>
    </p:spTree>
    <p:extLst>
      <p:ext uri="{BB962C8B-B14F-4D97-AF65-F5344CB8AC3E}">
        <p14:creationId xmlns:p14="http://schemas.microsoft.com/office/powerpoint/2010/main" val="1472239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Create training value and types document</a:t>
            </a:r>
          </a:p>
          <a:p>
            <a:pPr marL="514350" indent="-514350">
              <a:buFont typeface="+mj-lt"/>
              <a:buAutoNum type="arabicPeriod"/>
            </a:pPr>
            <a:r>
              <a:rPr lang="en-US" dirty="0"/>
              <a:t>Meet with HRD representatives and MOD to review document and discuss next steps </a:t>
            </a:r>
          </a:p>
          <a:p>
            <a:pPr marL="514350" indent="-514350">
              <a:buFont typeface="+mj-lt"/>
              <a:buAutoNum type="arabicPeriod"/>
            </a:pPr>
            <a:r>
              <a:rPr lang="en-US" dirty="0"/>
              <a:t>Continue providing feedback on TSS central accessibility team training content</a:t>
            </a:r>
          </a:p>
          <a:p>
            <a:pPr marL="514350" indent="-514350">
              <a:buFont typeface="+mj-lt"/>
              <a:buAutoNum type="arabicPeriod"/>
            </a:pPr>
            <a:r>
              <a:rPr lang="en-US" dirty="0"/>
              <a:t>Present progress update at board meeting</a:t>
            </a:r>
          </a:p>
        </p:txBody>
      </p:sp>
    </p:spTree>
    <p:extLst>
      <p:ext uri="{BB962C8B-B14F-4D97-AF65-F5344CB8AC3E}">
        <p14:creationId xmlns:p14="http://schemas.microsoft.com/office/powerpoint/2010/main" val="28906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Human Resources Division Accessibility Training Update</a:t>
            </a:r>
          </a:p>
          <a:p>
            <a:pPr marL="514350" indent="-514350">
              <a:buFont typeface="+mj-lt"/>
              <a:buAutoNum type="arabicPeriod"/>
            </a:pPr>
            <a:r>
              <a:rPr lang="en-US" dirty="0"/>
              <a:t>Identify Broad v. Role-specific Trainings</a:t>
            </a:r>
          </a:p>
          <a:p>
            <a:pPr marL="514350" indent="-514350">
              <a:buFont typeface="+mj-lt"/>
              <a:buAutoNum type="arabicPeriod"/>
            </a:pPr>
            <a:r>
              <a:rPr lang="en-US" dirty="0"/>
              <a:t>Presentation and Feedback for the TSS Central Accessibility Team Trainings and Feedback Questionnaire</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 </a:t>
            </a:r>
            <a:br>
              <a:rPr lang="en-US" dirty="0">
                <a:solidFill>
                  <a:schemeClr val="bg2"/>
                </a:solidFill>
              </a:rPr>
            </a:br>
            <a:r>
              <a:rPr lang="en-US" dirty="0">
                <a:solidFill>
                  <a:schemeClr val="bg2"/>
                </a:solidFill>
              </a:rPr>
              <a:t>and Happy Holidays</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E9409513-F21E-7F63-32EA-FD3C2DCD20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DD07E2F-E085-F874-964A-6C8DB4A920B3}"/>
              </a:ext>
            </a:extLst>
          </p:cNvPr>
          <p:cNvSpPr>
            <a:spLocks noGrp="1"/>
          </p:cNvSpPr>
          <p:nvPr>
            <p:ph type="ctrTitle"/>
          </p:nvPr>
        </p:nvSpPr>
        <p:spPr/>
        <p:txBody>
          <a:bodyPr>
            <a:normAutofit fontScale="90000"/>
          </a:bodyPr>
          <a:lstStyle/>
          <a:p>
            <a:r>
              <a:rPr lang="en-US" dirty="0">
                <a:solidFill>
                  <a:schemeClr val="bg2"/>
                </a:solidFill>
              </a:rPr>
              <a:t>Human Resources Division Accessibility Training Update</a:t>
            </a:r>
            <a:br>
              <a:rPr lang="en-US" dirty="0">
                <a:solidFill>
                  <a:schemeClr val="bg2"/>
                </a:solidFill>
              </a:rPr>
            </a:br>
            <a:endParaRPr lang="en-US" dirty="0">
              <a:solidFill>
                <a:schemeClr val="bg2"/>
              </a:solidFill>
            </a:endParaRPr>
          </a:p>
        </p:txBody>
      </p:sp>
      <p:sp>
        <p:nvSpPr>
          <p:cNvPr id="5" name="Subtitle 4">
            <a:extLst>
              <a:ext uri="{FF2B5EF4-FFF2-40B4-BE49-F238E27FC236}">
                <a16:creationId xmlns:a16="http://schemas.microsoft.com/office/drawing/2014/main" id="{0AAB3B04-ED26-7C12-150F-36EF716F377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17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038D-1539-2AF8-A5B9-EBE0F7011107}"/>
              </a:ext>
            </a:extLst>
          </p:cNvPr>
          <p:cNvSpPr>
            <a:spLocks noGrp="1"/>
          </p:cNvSpPr>
          <p:nvPr>
            <p:ph type="title"/>
          </p:nvPr>
        </p:nvSpPr>
        <p:spPr/>
        <p:txBody>
          <a:bodyPr/>
          <a:lstStyle/>
          <a:p>
            <a:pPr algn="ctr"/>
            <a:r>
              <a:rPr lang="en-US" dirty="0"/>
              <a:t>Accessibility Training Update</a:t>
            </a:r>
          </a:p>
        </p:txBody>
      </p:sp>
      <p:sp>
        <p:nvSpPr>
          <p:cNvPr id="3" name="Content Placeholder 2">
            <a:extLst>
              <a:ext uri="{FF2B5EF4-FFF2-40B4-BE49-F238E27FC236}">
                <a16:creationId xmlns:a16="http://schemas.microsoft.com/office/drawing/2014/main" id="{1A2A5618-564D-2AF1-DF00-554DBABCA223}"/>
              </a:ext>
            </a:extLst>
          </p:cNvPr>
          <p:cNvSpPr>
            <a:spLocks noGrp="1"/>
          </p:cNvSpPr>
          <p:nvPr>
            <p:ph idx="1"/>
          </p:nvPr>
        </p:nvSpPr>
        <p:spPr/>
        <p:txBody>
          <a:bodyPr>
            <a:normAutofit fontScale="92500" lnSpcReduction="10000"/>
          </a:bodyPr>
          <a:lstStyle/>
          <a:p>
            <a:pPr marL="0" indent="0">
              <a:buNone/>
            </a:pPr>
            <a:r>
              <a:rPr lang="en-US" dirty="0"/>
              <a:t>Partnering and meeting with Human Resources Division, Mass Office on Disability, Central Accessibility Team and additional stakeholders to do the following:</a:t>
            </a:r>
          </a:p>
          <a:p>
            <a:pPr marL="0" indent="0">
              <a:buNone/>
            </a:pPr>
            <a:endParaRPr lang="en-US" dirty="0"/>
          </a:p>
          <a:p>
            <a:pPr marL="514350" indent="-514350">
              <a:buFont typeface="+mj-lt"/>
              <a:buAutoNum type="arabicPeriod"/>
            </a:pPr>
            <a:r>
              <a:rPr lang="en-US" dirty="0"/>
              <a:t>Create a training plan document</a:t>
            </a:r>
          </a:p>
          <a:p>
            <a:pPr marL="514350" indent="-514350">
              <a:buFont typeface="+mj-lt"/>
              <a:buAutoNum type="arabicPeriod"/>
            </a:pPr>
            <a:r>
              <a:rPr lang="en-US" dirty="0"/>
              <a:t>Identification of broad training(s) topics for different employee groups</a:t>
            </a:r>
          </a:p>
          <a:p>
            <a:pPr marL="514350" indent="-514350">
              <a:buFont typeface="+mj-lt"/>
              <a:buAutoNum type="arabicPeriod"/>
            </a:pPr>
            <a:r>
              <a:rPr lang="en-US" dirty="0"/>
              <a:t>Draft training content, share with key stakeholders </a:t>
            </a:r>
          </a:p>
          <a:p>
            <a:pPr marL="514350" indent="-514350">
              <a:buFont typeface="+mj-lt"/>
              <a:buAutoNum type="arabicPeriod"/>
            </a:pPr>
            <a:r>
              <a:rPr lang="en-US" dirty="0"/>
              <a:t>Collect initial feedback and update plan and content</a:t>
            </a:r>
          </a:p>
          <a:p>
            <a:pPr marL="514350" indent="-514350">
              <a:buFont typeface="+mj-lt"/>
              <a:buAutoNum type="arabicPeriod"/>
            </a:pPr>
            <a:r>
              <a:rPr lang="en-US" dirty="0"/>
              <a:t>Presentation of plan and content to stakeholders to begin initial </a:t>
            </a:r>
            <a:r>
              <a:rPr lang="en-US"/>
              <a:t>review process</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210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A2251275-37A2-9EDE-994C-9A376A39DCD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4E10CC2-41D2-AD4B-33C6-F94E1F44DB30}"/>
              </a:ext>
            </a:extLst>
          </p:cNvPr>
          <p:cNvSpPr>
            <a:spLocks noGrp="1"/>
          </p:cNvSpPr>
          <p:nvPr>
            <p:ph type="ctrTitle"/>
          </p:nvPr>
        </p:nvSpPr>
        <p:spPr/>
        <p:txBody>
          <a:bodyPr>
            <a:normAutofit fontScale="90000"/>
          </a:bodyPr>
          <a:lstStyle/>
          <a:p>
            <a:r>
              <a:rPr lang="en-US" dirty="0">
                <a:solidFill>
                  <a:schemeClr val="bg2"/>
                </a:solidFill>
              </a:rPr>
              <a:t>Identify Broad v. Role-specific Trainings</a:t>
            </a:r>
            <a:br>
              <a:rPr lang="en-US" dirty="0">
                <a:solidFill>
                  <a:schemeClr val="bg2"/>
                </a:solidFill>
              </a:rPr>
            </a:br>
            <a:endParaRPr lang="en-US" dirty="0">
              <a:solidFill>
                <a:schemeClr val="bg2"/>
              </a:solidFill>
            </a:endParaRPr>
          </a:p>
        </p:txBody>
      </p:sp>
      <p:sp>
        <p:nvSpPr>
          <p:cNvPr id="5" name="Subtitle 4">
            <a:extLst>
              <a:ext uri="{FF2B5EF4-FFF2-40B4-BE49-F238E27FC236}">
                <a16:creationId xmlns:a16="http://schemas.microsoft.com/office/drawing/2014/main" id="{B37730B0-D4EB-ABA0-C9C6-79A4267FB5E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76967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8495</TotalTime>
  <Words>723</Words>
  <Application>Microsoft Office PowerPoint</Application>
  <PresentationFormat>Widescreen</PresentationFormat>
  <Paragraphs>94</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Noto Sans Light</vt:lpstr>
      <vt:lpstr>Aptos</vt:lpstr>
      <vt:lpstr>Aptos Display</vt:lpstr>
      <vt:lpstr>Arial</vt:lpstr>
      <vt:lpstr>Courier New</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Human Resources Division Accessibility Training Update </vt:lpstr>
      <vt:lpstr>Accessibility Training Update</vt:lpstr>
      <vt:lpstr>Identify Broad v. Role-specific Trainings </vt:lpstr>
      <vt:lpstr>What Trainings can Impact the Most Employees?</vt:lpstr>
      <vt:lpstr>What are Common Areas Across the Commonwealth</vt:lpstr>
      <vt:lpstr>Presentation of the TSS Central Accessibility Team Trainings and Questionnaire</vt:lpstr>
      <vt:lpstr>TSS Central Accessibility Team Trainings and Questionnaire</vt:lpstr>
      <vt:lpstr>Next Steps for TSS Central Accessibility Team Trainings</vt:lpstr>
      <vt:lpstr>Next Steps  for Accessibility Training Plan Working Group</vt:lpstr>
      <vt:lpstr>What is Next for This Working Group</vt:lpstr>
      <vt:lpstr>Working Group Member Remarks</vt:lpstr>
      <vt:lpstr>Public Remarks</vt:lpstr>
      <vt:lpstr>Guidelines for Public Remarks</vt:lpstr>
      <vt:lpstr>Thank You  and Happy Holidays</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34</cp:revision>
  <dcterms:created xsi:type="dcterms:W3CDTF">2024-03-08T14:56:14Z</dcterms:created>
  <dcterms:modified xsi:type="dcterms:W3CDTF">2024-12-13T21:31:53Z</dcterms:modified>
</cp:coreProperties>
</file>