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61" r:id="rId5"/>
    <p:sldId id="268" r:id="rId6"/>
    <p:sldId id="419" r:id="rId7"/>
    <p:sldId id="383" r:id="rId8"/>
    <p:sldId id="384" r:id="rId9"/>
    <p:sldId id="418" r:id="rId10"/>
    <p:sldId id="402" r:id="rId11"/>
    <p:sldId id="420" r:id="rId12"/>
    <p:sldId id="422" r:id="rId13"/>
    <p:sldId id="421" r:id="rId14"/>
    <p:sldId id="3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D950AF-96C1-4901-BA55-1DFEDAF0FF62}">
          <p14:sldIdLst>
            <p14:sldId id="261"/>
            <p14:sldId id="268"/>
            <p14:sldId id="419"/>
            <p14:sldId id="383"/>
            <p14:sldId id="384"/>
            <p14:sldId id="418"/>
            <p14:sldId id="402"/>
            <p14:sldId id="420"/>
            <p14:sldId id="422"/>
            <p14:sldId id="421"/>
            <p14:sldId id="39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Rebekah (DPH)" initials="TR(" lastIdx="12" clrIdx="0">
    <p:extLst>
      <p:ext uri="{19B8F6BF-5375-455C-9EA6-DF929625EA0E}">
        <p15:presenceInfo xmlns:p15="http://schemas.microsoft.com/office/powerpoint/2012/main" userId="S::Rebekah.Thomas@mass.gov::171a1914-29cf-404e-97fe-684c9beebc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4A566C"/>
    <a:srgbClr val="4376BB"/>
    <a:srgbClr val="406DBB"/>
    <a:srgbClr val="EBEEF4"/>
    <a:srgbClr val="2F528F"/>
    <a:srgbClr val="FFFFFF"/>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DA4F09-88A0-4F7A-8BF8-1899C6A53D17}" v="1291" dt="2021-12-17T17:01:08.687"/>
    <p1510:client id="{FFD776E3-C61B-4F9D-86E1-91E776A4612A}" v="42" dt="2021-12-17T16:40:25.3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sbold-Gabbard, Max (DPH)" userId="7df24b03-7217-4d31-891e-30fba1c88d02" providerId="ADAL" clId="{50DA4F09-88A0-4F7A-8BF8-1899C6A53D17}"/>
    <pc:docChg chg="undo custSel addSld delSld modSld sldOrd modSection">
      <pc:chgData name="Rasbold-Gabbard, Max (DPH)" userId="7df24b03-7217-4d31-891e-30fba1c88d02" providerId="ADAL" clId="{50DA4F09-88A0-4F7A-8BF8-1899C6A53D17}" dt="2021-12-17T17:01:08.688" v="1592"/>
      <pc:docMkLst>
        <pc:docMk/>
      </pc:docMkLst>
      <pc:sldChg chg="modSp mod">
        <pc:chgData name="Rasbold-Gabbard, Max (DPH)" userId="7df24b03-7217-4d31-891e-30fba1c88d02" providerId="ADAL" clId="{50DA4F09-88A0-4F7A-8BF8-1899C6A53D17}" dt="2021-12-17T13:55:20.509" v="128" actId="20577"/>
        <pc:sldMkLst>
          <pc:docMk/>
          <pc:sldMk cId="2813531072" sldId="383"/>
        </pc:sldMkLst>
        <pc:spChg chg="mod">
          <ac:chgData name="Rasbold-Gabbard, Max (DPH)" userId="7df24b03-7217-4d31-891e-30fba1c88d02" providerId="ADAL" clId="{50DA4F09-88A0-4F7A-8BF8-1899C6A53D17}" dt="2021-12-17T13:55:20.509" v="128" actId="20577"/>
          <ac:spMkLst>
            <pc:docMk/>
            <pc:sldMk cId="2813531072" sldId="383"/>
            <ac:spMk id="3" creationId="{F5CF3ACF-F70E-704E-BEFA-89519E64D094}"/>
          </ac:spMkLst>
        </pc:spChg>
      </pc:sldChg>
      <pc:sldChg chg="modSp">
        <pc:chgData name="Rasbold-Gabbard, Max (DPH)" userId="7df24b03-7217-4d31-891e-30fba1c88d02" providerId="ADAL" clId="{50DA4F09-88A0-4F7A-8BF8-1899C6A53D17}" dt="2021-12-17T13:54:46.076" v="123" actId="20577"/>
        <pc:sldMkLst>
          <pc:docMk/>
          <pc:sldMk cId="483580038" sldId="419"/>
        </pc:sldMkLst>
        <pc:graphicFrameChg chg="mod">
          <ac:chgData name="Rasbold-Gabbard, Max (DPH)" userId="7df24b03-7217-4d31-891e-30fba1c88d02" providerId="ADAL" clId="{50DA4F09-88A0-4F7A-8BF8-1899C6A53D17}" dt="2021-12-17T13:54:46.076" v="123" actId="20577"/>
          <ac:graphicFrameMkLst>
            <pc:docMk/>
            <pc:sldMk cId="483580038" sldId="419"/>
            <ac:graphicFrameMk id="5" creationId="{8F6FB9D8-D2A9-4B3F-9C6D-1450B5928CB1}"/>
          </ac:graphicFrameMkLst>
        </pc:graphicFrameChg>
      </pc:sldChg>
      <pc:sldChg chg="addSp delSp modSp new mod modClrScheme chgLayout">
        <pc:chgData name="Rasbold-Gabbard, Max (DPH)" userId="7df24b03-7217-4d31-891e-30fba1c88d02" providerId="ADAL" clId="{50DA4F09-88A0-4F7A-8BF8-1899C6A53D17}" dt="2021-12-17T15:44:49.567" v="372" actId="20577"/>
        <pc:sldMkLst>
          <pc:docMk/>
          <pc:sldMk cId="2077788167" sldId="420"/>
        </pc:sldMkLst>
        <pc:spChg chg="del">
          <ac:chgData name="Rasbold-Gabbard, Max (DPH)" userId="7df24b03-7217-4d31-891e-30fba1c88d02" providerId="ADAL" clId="{50DA4F09-88A0-4F7A-8BF8-1899C6A53D17}" dt="2021-12-17T13:57:06.809" v="130" actId="700"/>
          <ac:spMkLst>
            <pc:docMk/>
            <pc:sldMk cId="2077788167" sldId="420"/>
            <ac:spMk id="2" creationId="{6EF80067-A3B2-4EC2-A378-CDDF74C5C7EB}"/>
          </ac:spMkLst>
        </pc:spChg>
        <pc:spChg chg="del">
          <ac:chgData name="Rasbold-Gabbard, Max (DPH)" userId="7df24b03-7217-4d31-891e-30fba1c88d02" providerId="ADAL" clId="{50DA4F09-88A0-4F7A-8BF8-1899C6A53D17}" dt="2021-12-17T13:57:06.809" v="130" actId="700"/>
          <ac:spMkLst>
            <pc:docMk/>
            <pc:sldMk cId="2077788167" sldId="420"/>
            <ac:spMk id="3" creationId="{77A8E45D-0063-4EBE-98DB-18A0E6E1A2D0}"/>
          </ac:spMkLst>
        </pc:spChg>
        <pc:spChg chg="mod ord">
          <ac:chgData name="Rasbold-Gabbard, Max (DPH)" userId="7df24b03-7217-4d31-891e-30fba1c88d02" providerId="ADAL" clId="{50DA4F09-88A0-4F7A-8BF8-1899C6A53D17}" dt="2021-12-17T13:57:23.092" v="131" actId="700"/>
          <ac:spMkLst>
            <pc:docMk/>
            <pc:sldMk cId="2077788167" sldId="420"/>
            <ac:spMk id="4" creationId="{EB05BA65-03F5-4D25-8A3F-BF46DD2AE8E6}"/>
          </ac:spMkLst>
        </pc:spChg>
        <pc:spChg chg="mod ord">
          <ac:chgData name="Rasbold-Gabbard, Max (DPH)" userId="7df24b03-7217-4d31-891e-30fba1c88d02" providerId="ADAL" clId="{50DA4F09-88A0-4F7A-8BF8-1899C6A53D17}" dt="2021-12-17T13:57:23.092" v="131" actId="700"/>
          <ac:spMkLst>
            <pc:docMk/>
            <pc:sldMk cId="2077788167" sldId="420"/>
            <ac:spMk id="5" creationId="{FB666329-72D5-4152-AC83-BD8444EABB1B}"/>
          </ac:spMkLst>
        </pc:spChg>
        <pc:spChg chg="add del mod ord">
          <ac:chgData name="Rasbold-Gabbard, Max (DPH)" userId="7df24b03-7217-4d31-891e-30fba1c88d02" providerId="ADAL" clId="{50DA4F09-88A0-4F7A-8BF8-1899C6A53D17}" dt="2021-12-17T15:23:14.344" v="296" actId="478"/>
          <ac:spMkLst>
            <pc:docMk/>
            <pc:sldMk cId="2077788167" sldId="420"/>
            <ac:spMk id="6" creationId="{0C4D23D3-E32A-469E-A84A-FA445432A8CF}"/>
          </ac:spMkLst>
        </pc:spChg>
        <pc:spChg chg="add del mod ord">
          <ac:chgData name="Rasbold-Gabbard, Max (DPH)" userId="7df24b03-7217-4d31-891e-30fba1c88d02" providerId="ADAL" clId="{50DA4F09-88A0-4F7A-8BF8-1899C6A53D17}" dt="2021-12-17T15:34:18.301" v="299" actId="478"/>
          <ac:spMkLst>
            <pc:docMk/>
            <pc:sldMk cId="2077788167" sldId="420"/>
            <ac:spMk id="7" creationId="{A52C665C-58F8-493F-9295-0A1AC9C6A7E9}"/>
          </ac:spMkLst>
        </pc:spChg>
        <pc:spChg chg="add del mod ord">
          <ac:chgData name="Rasbold-Gabbard, Max (DPH)" userId="7df24b03-7217-4d31-891e-30fba1c88d02" providerId="ADAL" clId="{50DA4F09-88A0-4F7A-8BF8-1899C6A53D17}" dt="2021-12-17T15:20:32.459" v="256" actId="478"/>
          <ac:spMkLst>
            <pc:docMk/>
            <pc:sldMk cId="2077788167" sldId="420"/>
            <ac:spMk id="8" creationId="{8BCBEA83-4BAD-4E7A-BE8A-D10323E1541E}"/>
          </ac:spMkLst>
        </pc:spChg>
        <pc:spChg chg="add del mod ord">
          <ac:chgData name="Rasbold-Gabbard, Max (DPH)" userId="7df24b03-7217-4d31-891e-30fba1c88d02" providerId="ADAL" clId="{50DA4F09-88A0-4F7A-8BF8-1899C6A53D17}" dt="2021-12-17T15:20:34.192" v="257" actId="478"/>
          <ac:spMkLst>
            <pc:docMk/>
            <pc:sldMk cId="2077788167" sldId="420"/>
            <ac:spMk id="9" creationId="{4203C6A8-9EE6-4C94-BF50-D79AF0F89005}"/>
          </ac:spMkLst>
        </pc:spChg>
        <pc:spChg chg="add del mod">
          <ac:chgData name="Rasbold-Gabbard, Max (DPH)" userId="7df24b03-7217-4d31-891e-30fba1c88d02" providerId="ADAL" clId="{50DA4F09-88A0-4F7A-8BF8-1899C6A53D17}" dt="2021-12-17T15:34:24.747" v="301" actId="478"/>
          <ac:spMkLst>
            <pc:docMk/>
            <pc:sldMk cId="2077788167" sldId="420"/>
            <ac:spMk id="10" creationId="{3F5E692E-0298-43D5-AD99-75F2A801314F}"/>
          </ac:spMkLst>
        </pc:spChg>
        <pc:spChg chg="add del mod">
          <ac:chgData name="Rasbold-Gabbard, Max (DPH)" userId="7df24b03-7217-4d31-891e-30fba1c88d02" providerId="ADAL" clId="{50DA4F09-88A0-4F7A-8BF8-1899C6A53D17}" dt="2021-12-17T15:23:19.226" v="297" actId="478"/>
          <ac:spMkLst>
            <pc:docMk/>
            <pc:sldMk cId="2077788167" sldId="420"/>
            <ac:spMk id="12" creationId="{6EB9EBB0-0B7C-486B-8D32-F2553D549DC7}"/>
          </ac:spMkLst>
        </pc:spChg>
        <pc:graphicFrameChg chg="add mod modGraphic">
          <ac:chgData name="Rasbold-Gabbard, Max (DPH)" userId="7df24b03-7217-4d31-891e-30fba1c88d02" providerId="ADAL" clId="{50DA4F09-88A0-4F7A-8BF8-1899C6A53D17}" dt="2021-12-17T15:44:49.567" v="372" actId="20577"/>
          <ac:graphicFrameMkLst>
            <pc:docMk/>
            <pc:sldMk cId="2077788167" sldId="420"/>
            <ac:graphicFrameMk id="13" creationId="{4D62FC66-DD00-4169-8B7C-0F1E731BF7FF}"/>
          </ac:graphicFrameMkLst>
        </pc:graphicFrameChg>
      </pc:sldChg>
      <pc:sldChg chg="del">
        <pc:chgData name="Rasbold-Gabbard, Max (DPH)" userId="7df24b03-7217-4d31-891e-30fba1c88d02" providerId="ADAL" clId="{50DA4F09-88A0-4F7A-8BF8-1899C6A53D17}" dt="2021-12-17T13:55:06.942" v="125" actId="47"/>
        <pc:sldMkLst>
          <pc:docMk/>
          <pc:sldMk cId="792481755" sldId="421"/>
        </pc:sldMkLst>
      </pc:sldChg>
      <pc:sldChg chg="addSp delSp modSp new mod">
        <pc:chgData name="Rasbold-Gabbard, Max (DPH)" userId="7df24b03-7217-4d31-891e-30fba1c88d02" providerId="ADAL" clId="{50DA4F09-88A0-4F7A-8BF8-1899C6A53D17}" dt="2021-12-17T15:56:11.527" v="443" actId="2061"/>
        <pc:sldMkLst>
          <pc:docMk/>
          <pc:sldMk cId="2009247472" sldId="421"/>
        </pc:sldMkLst>
        <pc:spChg chg="mod">
          <ac:chgData name="Rasbold-Gabbard, Max (DPH)" userId="7df24b03-7217-4d31-891e-30fba1c88d02" providerId="ADAL" clId="{50DA4F09-88A0-4F7A-8BF8-1899C6A53D17}" dt="2021-12-17T15:52:24.392" v="380" actId="20577"/>
          <ac:spMkLst>
            <pc:docMk/>
            <pc:sldMk cId="2009247472" sldId="421"/>
            <ac:spMk id="2" creationId="{1266B378-099C-4B0B-B916-BBF1725C824C}"/>
          </ac:spMkLst>
        </pc:spChg>
        <pc:spChg chg="add del">
          <ac:chgData name="Rasbold-Gabbard, Max (DPH)" userId="7df24b03-7217-4d31-891e-30fba1c88d02" providerId="ADAL" clId="{50DA4F09-88A0-4F7A-8BF8-1899C6A53D17}" dt="2021-12-17T15:52:19.226" v="375" actId="478"/>
          <ac:spMkLst>
            <pc:docMk/>
            <pc:sldMk cId="2009247472" sldId="421"/>
            <ac:spMk id="3" creationId="{ADE11BE0-FAF9-4258-A622-31151167C08B}"/>
          </ac:spMkLst>
        </pc:spChg>
        <pc:spChg chg="mod">
          <ac:chgData name="Rasbold-Gabbard, Max (DPH)" userId="7df24b03-7217-4d31-891e-30fba1c88d02" providerId="ADAL" clId="{50DA4F09-88A0-4F7A-8BF8-1899C6A53D17}" dt="2021-12-17T15:52:29.864" v="406" actId="20577"/>
          <ac:spMkLst>
            <pc:docMk/>
            <pc:sldMk cId="2009247472" sldId="421"/>
            <ac:spMk id="4" creationId="{8B5CCA5B-5E15-4FE5-9C22-F94B3ADFE865}"/>
          </ac:spMkLst>
        </pc:spChg>
        <pc:spChg chg="del">
          <ac:chgData name="Rasbold-Gabbard, Max (DPH)" userId="7df24b03-7217-4d31-891e-30fba1c88d02" providerId="ADAL" clId="{50DA4F09-88A0-4F7A-8BF8-1899C6A53D17}" dt="2021-12-17T15:52:32.609" v="407"/>
          <ac:spMkLst>
            <pc:docMk/>
            <pc:sldMk cId="2009247472" sldId="421"/>
            <ac:spMk id="5" creationId="{51E856D1-FCFD-471A-88E2-13408FA4444D}"/>
          </ac:spMkLst>
        </pc:spChg>
        <pc:graphicFrameChg chg="add mod modGraphic">
          <ac:chgData name="Rasbold-Gabbard, Max (DPH)" userId="7df24b03-7217-4d31-891e-30fba1c88d02" providerId="ADAL" clId="{50DA4F09-88A0-4F7A-8BF8-1899C6A53D17}" dt="2021-12-17T15:55:54.842" v="440" actId="2061"/>
          <ac:graphicFrameMkLst>
            <pc:docMk/>
            <pc:sldMk cId="2009247472" sldId="421"/>
            <ac:graphicFrameMk id="8" creationId="{C585FAEA-757C-456C-8551-5EBB2D954796}"/>
          </ac:graphicFrameMkLst>
        </pc:graphicFrameChg>
        <pc:graphicFrameChg chg="add del">
          <ac:chgData name="Rasbold-Gabbard, Max (DPH)" userId="7df24b03-7217-4d31-891e-30fba1c88d02" providerId="ADAL" clId="{50DA4F09-88A0-4F7A-8BF8-1899C6A53D17}" dt="2021-12-17T15:53:14.993" v="412"/>
          <ac:graphicFrameMkLst>
            <pc:docMk/>
            <pc:sldMk cId="2009247472" sldId="421"/>
            <ac:graphicFrameMk id="9" creationId="{F7669B74-BF17-40E1-BF22-E7E602815722}"/>
          </ac:graphicFrameMkLst>
        </pc:graphicFrameChg>
        <pc:graphicFrameChg chg="add mod modGraphic">
          <ac:chgData name="Rasbold-Gabbard, Max (DPH)" userId="7df24b03-7217-4d31-891e-30fba1c88d02" providerId="ADAL" clId="{50DA4F09-88A0-4F7A-8BF8-1899C6A53D17}" dt="2021-12-17T15:56:11.527" v="443" actId="2061"/>
          <ac:graphicFrameMkLst>
            <pc:docMk/>
            <pc:sldMk cId="2009247472" sldId="421"/>
            <ac:graphicFrameMk id="10" creationId="{97EE3084-DEC6-40F5-985A-6D0A8EABC95F}"/>
          </ac:graphicFrameMkLst>
        </pc:graphicFrameChg>
      </pc:sldChg>
      <pc:sldChg chg="delSp modSp add mod ord">
        <pc:chgData name="Rasbold-Gabbard, Max (DPH)" userId="7df24b03-7217-4d31-891e-30fba1c88d02" providerId="ADAL" clId="{50DA4F09-88A0-4F7A-8BF8-1899C6A53D17}" dt="2021-12-17T17:01:08.688" v="1592"/>
        <pc:sldMkLst>
          <pc:docMk/>
          <pc:sldMk cId="1364483659" sldId="422"/>
        </pc:sldMkLst>
        <pc:spChg chg="del mod">
          <ac:chgData name="Rasbold-Gabbard, Max (DPH)" userId="7df24b03-7217-4d31-891e-30fba1c88d02" providerId="ADAL" clId="{50DA4F09-88A0-4F7A-8BF8-1899C6A53D17}" dt="2021-12-17T16:45:49.459" v="1543" actId="478"/>
          <ac:spMkLst>
            <pc:docMk/>
            <pc:sldMk cId="1364483659" sldId="422"/>
            <ac:spMk id="4" creationId="{3AA720C3-8F77-49D0-84D4-47DD0BF11A3A}"/>
          </ac:spMkLst>
        </pc:spChg>
        <pc:graphicFrameChg chg="mod">
          <ac:chgData name="Rasbold-Gabbard, Max (DPH)" userId="7df24b03-7217-4d31-891e-30fba1c88d02" providerId="ADAL" clId="{50DA4F09-88A0-4F7A-8BF8-1899C6A53D17}" dt="2021-12-17T16:46:43.763" v="1590" actId="1038"/>
          <ac:graphicFrameMkLst>
            <pc:docMk/>
            <pc:sldMk cId="1364483659" sldId="422"/>
            <ac:graphicFrameMk id="5" creationId="{D7536F69-6AAC-4EF2-9F83-5A1C24D26096}"/>
          </ac:graphicFrameMkLst>
        </pc:graphicFrameChg>
      </pc:sldChg>
      <pc:sldChg chg="add del">
        <pc:chgData name="Rasbold-Gabbard, Max (DPH)" userId="7df24b03-7217-4d31-891e-30fba1c88d02" providerId="ADAL" clId="{50DA4F09-88A0-4F7A-8BF8-1899C6A53D17}" dt="2021-12-17T13:58:35.476" v="216" actId="47"/>
        <pc:sldMkLst>
          <pc:docMk/>
          <pc:sldMk cId="1548918327" sldId="422"/>
        </pc:sldMkLst>
      </pc:sldChg>
      <pc:sldChg chg="del">
        <pc:chgData name="Rasbold-Gabbard, Max (DPH)" userId="7df24b03-7217-4d31-891e-30fba1c88d02" providerId="ADAL" clId="{50DA4F09-88A0-4F7A-8BF8-1899C6A53D17}" dt="2021-12-17T13:55:02.709" v="124" actId="47"/>
        <pc:sldMkLst>
          <pc:docMk/>
          <pc:sldMk cId="1816391530" sldId="424"/>
        </pc:sldMkLst>
      </pc:sldChg>
      <pc:sldChg chg="del">
        <pc:chgData name="Rasbold-Gabbard, Max (DPH)" userId="7df24b03-7217-4d31-891e-30fba1c88d02" providerId="ADAL" clId="{50DA4F09-88A0-4F7A-8BF8-1899C6A53D17}" dt="2021-12-17T13:55:02.709" v="124" actId="47"/>
        <pc:sldMkLst>
          <pc:docMk/>
          <pc:sldMk cId="2007449308" sldId="425"/>
        </pc:sldMkLst>
      </pc:sldChg>
      <pc:sldChg chg="del">
        <pc:chgData name="Rasbold-Gabbard, Max (DPH)" userId="7df24b03-7217-4d31-891e-30fba1c88d02" providerId="ADAL" clId="{50DA4F09-88A0-4F7A-8BF8-1899C6A53D17}" dt="2021-12-17T13:55:02.709" v="124" actId="47"/>
        <pc:sldMkLst>
          <pc:docMk/>
          <pc:sldMk cId="1948144317" sldId="426"/>
        </pc:sldMkLst>
      </pc:sldChg>
      <pc:sldChg chg="del">
        <pc:chgData name="Rasbold-Gabbard, Max (DPH)" userId="7df24b03-7217-4d31-891e-30fba1c88d02" providerId="ADAL" clId="{50DA4F09-88A0-4F7A-8BF8-1899C6A53D17}" dt="2021-12-17T13:55:02.709" v="124" actId="47"/>
        <pc:sldMkLst>
          <pc:docMk/>
          <pc:sldMk cId="1474899069" sldId="427"/>
        </pc:sldMkLst>
      </pc:sldChg>
      <pc:sldChg chg="del">
        <pc:chgData name="Rasbold-Gabbard, Max (DPH)" userId="7df24b03-7217-4d31-891e-30fba1c88d02" providerId="ADAL" clId="{50DA4F09-88A0-4F7A-8BF8-1899C6A53D17}" dt="2021-12-17T13:55:02.709" v="124" actId="47"/>
        <pc:sldMkLst>
          <pc:docMk/>
          <pc:sldMk cId="1173904525" sldId="428"/>
        </pc:sldMkLst>
      </pc:sldChg>
    </pc:docChg>
  </pc:docChgLst>
  <pc:docChgLst>
    <pc:chgData name="Rasbold-Gabbard, Max (DPH)" userId="S::max.rasbold-gabbard@mass.gov::7df24b03-7217-4d31-891e-30fba1c88d02" providerId="AD" clId="Web-{A3A7C0EE-82D5-4EC6-AB80-C62B8DE415C3}"/>
    <pc:docChg chg="modSld">
      <pc:chgData name="Rasbold-Gabbard, Max (DPH)" userId="S::max.rasbold-gabbard@mass.gov::7df24b03-7217-4d31-891e-30fba1c88d02" providerId="AD" clId="Web-{A3A7C0EE-82D5-4EC6-AB80-C62B8DE415C3}" dt="2021-10-25T19:55:12.491" v="22" actId="20577"/>
      <pc:docMkLst>
        <pc:docMk/>
      </pc:docMkLst>
      <pc:sldChg chg="modSp">
        <pc:chgData name="Rasbold-Gabbard, Max (DPH)" userId="S::max.rasbold-gabbard@mass.gov::7df24b03-7217-4d31-891e-30fba1c88d02" providerId="AD" clId="Web-{A3A7C0EE-82D5-4EC6-AB80-C62B8DE415C3}" dt="2021-10-25T19:55:12.491" v="22" actId="20577"/>
        <pc:sldMkLst>
          <pc:docMk/>
          <pc:sldMk cId="2333555812" sldId="418"/>
        </pc:sldMkLst>
        <pc:graphicFrameChg chg="modGraphic">
          <ac:chgData name="Rasbold-Gabbard, Max (DPH)" userId="S::max.rasbold-gabbard@mass.gov::7df24b03-7217-4d31-891e-30fba1c88d02" providerId="AD" clId="Web-{A3A7C0EE-82D5-4EC6-AB80-C62B8DE415C3}" dt="2021-10-25T19:55:12.491" v="22" actId="20577"/>
          <ac:graphicFrameMkLst>
            <pc:docMk/>
            <pc:sldMk cId="2333555812" sldId="418"/>
            <ac:graphicFrameMk id="5" creationId="{D7536F69-6AAC-4EF2-9F83-5A1C24D26096}"/>
          </ac:graphicFrameMkLst>
        </pc:graphicFrameChg>
      </pc:sldChg>
    </pc:docChg>
  </pc:docChgLst>
  <pc:docChgLst>
    <pc:chgData name="Papadimoulis, Alexandria (DPH)" userId="S::alexandria.papadimoulis@mass.gov::89c989f3-8944-466f-9fe7-40a59dea7460" providerId="AD" clId="Web-{E2A10DF9-BA7B-4496-B936-757BCA78BC86}"/>
    <pc:docChg chg="addSld modSld modSection">
      <pc:chgData name="Papadimoulis, Alexandria (DPH)" userId="S::alexandria.papadimoulis@mass.gov::89c989f3-8944-466f-9fe7-40a59dea7460" providerId="AD" clId="Web-{E2A10DF9-BA7B-4496-B936-757BCA78BC86}" dt="2021-10-13T03:34:55.079" v="2"/>
      <pc:docMkLst>
        <pc:docMk/>
      </pc:docMkLst>
      <pc:sldChg chg="addSp modSp new">
        <pc:chgData name="Papadimoulis, Alexandria (DPH)" userId="S::alexandria.papadimoulis@mass.gov::89c989f3-8944-466f-9fe7-40a59dea7460" providerId="AD" clId="Web-{E2A10DF9-BA7B-4496-B936-757BCA78BC86}" dt="2021-10-13T03:34:55.079" v="2"/>
        <pc:sldMkLst>
          <pc:docMk/>
          <pc:sldMk cId="3249444611" sldId="420"/>
        </pc:sldMkLst>
        <pc:graphicFrameChg chg="add mod modGraphic">
          <ac:chgData name="Papadimoulis, Alexandria (DPH)" userId="S::alexandria.papadimoulis@mass.gov::89c989f3-8944-466f-9fe7-40a59dea7460" providerId="AD" clId="Web-{E2A10DF9-BA7B-4496-B936-757BCA78BC86}" dt="2021-10-13T03:34:55.079" v="2"/>
          <ac:graphicFrameMkLst>
            <pc:docMk/>
            <pc:sldMk cId="3249444611" sldId="420"/>
            <ac:graphicFrameMk id="5" creationId="{121E4715-AEBF-4A56-8ED4-B7E504819F69}"/>
          </ac:graphicFrameMkLst>
        </pc:graphicFrameChg>
      </pc:sldChg>
    </pc:docChg>
  </pc:docChgLst>
  <pc:docChgLst>
    <pc:chgData name="Thomas, Rebekah (DPH)" userId="S::rebekah.thomas@mass.gov::171a1914-29cf-404e-97fe-684c9beebc23" providerId="AD" clId="Web-{9672E718-8C84-CDD0-4147-683E5CE99A42}"/>
    <pc:docChg chg="modSld">
      <pc:chgData name="Thomas, Rebekah (DPH)" userId="S::rebekah.thomas@mass.gov::171a1914-29cf-404e-97fe-684c9beebc23" providerId="AD" clId="Web-{9672E718-8C84-CDD0-4147-683E5CE99A42}" dt="2021-10-26T12:18:48.525" v="3" actId="20577"/>
      <pc:docMkLst>
        <pc:docMk/>
      </pc:docMkLst>
      <pc:sldChg chg="modSp">
        <pc:chgData name="Thomas, Rebekah (DPH)" userId="S::rebekah.thomas@mass.gov::171a1914-29cf-404e-97fe-684c9beebc23" providerId="AD" clId="Web-{9672E718-8C84-CDD0-4147-683E5CE99A42}" dt="2021-10-26T12:18:48.525" v="3" actId="20577"/>
        <pc:sldMkLst>
          <pc:docMk/>
          <pc:sldMk cId="1797342035" sldId="268"/>
        </pc:sldMkLst>
        <pc:spChg chg="mod">
          <ac:chgData name="Thomas, Rebekah (DPH)" userId="S::rebekah.thomas@mass.gov::171a1914-29cf-404e-97fe-684c9beebc23" providerId="AD" clId="Web-{9672E718-8C84-CDD0-4147-683E5CE99A42}" dt="2021-10-26T12:18:48.525" v="3" actId="20577"/>
          <ac:spMkLst>
            <pc:docMk/>
            <pc:sldMk cId="1797342035" sldId="268"/>
            <ac:spMk id="53" creationId="{00000000-0000-0000-0000-000000000000}"/>
          </ac:spMkLst>
        </pc:spChg>
      </pc:sldChg>
    </pc:docChg>
  </pc:docChgLst>
  <pc:docChgLst>
    <pc:chgData name="Rasbold-Gabbard, Max (DPH)" userId="7df24b03-7217-4d31-891e-30fba1c88d02" providerId="ADAL" clId="{5A578C16-3A05-4D87-9B8F-4C8EDBFACF7B}"/>
    <pc:docChg chg="undo custSel addSld modSld sldOrd modSection">
      <pc:chgData name="Rasbold-Gabbard, Max (DPH)" userId="7df24b03-7217-4d31-891e-30fba1c88d02" providerId="ADAL" clId="{5A578C16-3A05-4D87-9B8F-4C8EDBFACF7B}" dt="2021-10-26T13:35:37.071" v="638" actId="729"/>
      <pc:docMkLst>
        <pc:docMk/>
      </pc:docMkLst>
      <pc:sldChg chg="modSp mod">
        <pc:chgData name="Rasbold-Gabbard, Max (DPH)" userId="7df24b03-7217-4d31-891e-30fba1c88d02" providerId="ADAL" clId="{5A578C16-3A05-4D87-9B8F-4C8EDBFACF7B}" dt="2021-10-26T13:33:53.386" v="637" actId="1035"/>
        <pc:sldMkLst>
          <pc:docMk/>
          <pc:sldMk cId="1797342035" sldId="268"/>
        </pc:sldMkLst>
        <pc:spChg chg="mod">
          <ac:chgData name="Rasbold-Gabbard, Max (DPH)" userId="7df24b03-7217-4d31-891e-30fba1c88d02" providerId="ADAL" clId="{5A578C16-3A05-4D87-9B8F-4C8EDBFACF7B}" dt="2021-10-26T13:33:46.620" v="616" actId="1076"/>
          <ac:spMkLst>
            <pc:docMk/>
            <pc:sldMk cId="1797342035" sldId="268"/>
            <ac:spMk id="9" creationId="{00000000-0000-0000-0000-000000000000}"/>
          </ac:spMkLst>
        </pc:spChg>
        <pc:spChg chg="mod">
          <ac:chgData name="Rasbold-Gabbard, Max (DPH)" userId="7df24b03-7217-4d31-891e-30fba1c88d02" providerId="ADAL" clId="{5A578C16-3A05-4D87-9B8F-4C8EDBFACF7B}" dt="2021-10-26T13:33:53.386" v="637" actId="1035"/>
          <ac:spMkLst>
            <pc:docMk/>
            <pc:sldMk cId="1797342035" sldId="268"/>
            <ac:spMk id="62" creationId="{DA3AF57C-B801-6C46-AFC2-DEDB164BB5C5}"/>
          </ac:spMkLst>
        </pc:spChg>
        <pc:cxnChg chg="mod">
          <ac:chgData name="Rasbold-Gabbard, Max (DPH)" userId="7df24b03-7217-4d31-891e-30fba1c88d02" providerId="ADAL" clId="{5A578C16-3A05-4D87-9B8F-4C8EDBFACF7B}" dt="2021-10-26T13:33:46.620" v="616" actId="1076"/>
          <ac:cxnSpMkLst>
            <pc:docMk/>
            <pc:sldMk cId="1797342035" sldId="268"/>
            <ac:cxnSpMk id="8" creationId="{00000000-0000-0000-0000-000000000000}"/>
          </ac:cxnSpMkLst>
        </pc:cxnChg>
      </pc:sldChg>
      <pc:sldChg chg="modSp mod">
        <pc:chgData name="Rasbold-Gabbard, Max (DPH)" userId="7df24b03-7217-4d31-891e-30fba1c88d02" providerId="ADAL" clId="{5A578C16-3A05-4D87-9B8F-4C8EDBFACF7B}" dt="2021-10-26T05:00:49.168" v="74" actId="962"/>
        <pc:sldMkLst>
          <pc:docMk/>
          <pc:sldMk cId="483580038" sldId="419"/>
        </pc:sldMkLst>
        <pc:picChg chg="mod">
          <ac:chgData name="Rasbold-Gabbard, Max (DPH)" userId="7df24b03-7217-4d31-891e-30fba1c88d02" providerId="ADAL" clId="{5A578C16-3A05-4D87-9B8F-4C8EDBFACF7B}" dt="2021-10-26T05:00:49.168" v="74" actId="962"/>
          <ac:picMkLst>
            <pc:docMk/>
            <pc:sldMk cId="483580038" sldId="419"/>
            <ac:picMk id="185" creationId="{CF177850-EBE6-4990-B9B2-EC11CB105329}"/>
          </ac:picMkLst>
        </pc:picChg>
      </pc:sldChg>
      <pc:sldChg chg="addSp delSp modSp mod">
        <pc:chgData name="Rasbold-Gabbard, Max (DPH)" userId="7df24b03-7217-4d31-891e-30fba1c88d02" providerId="ADAL" clId="{5A578C16-3A05-4D87-9B8F-4C8EDBFACF7B}" dt="2021-10-26T12:39:37.503" v="490"/>
        <pc:sldMkLst>
          <pc:docMk/>
          <pc:sldMk cId="1816391530" sldId="424"/>
        </pc:sldMkLst>
        <pc:graphicFrameChg chg="add del mod">
          <ac:chgData name="Rasbold-Gabbard, Max (DPH)" userId="7df24b03-7217-4d31-891e-30fba1c88d02" providerId="ADAL" clId="{5A578C16-3A05-4D87-9B8F-4C8EDBFACF7B}" dt="2021-10-26T04:54:35.997" v="42"/>
          <ac:graphicFrameMkLst>
            <pc:docMk/>
            <pc:sldMk cId="1816391530" sldId="424"/>
            <ac:graphicFrameMk id="4" creationId="{5D66250E-9F83-4F8D-A863-877D6A0C6037}"/>
          </ac:graphicFrameMkLst>
        </pc:graphicFrameChg>
        <pc:graphicFrameChg chg="mod modGraphic">
          <ac:chgData name="Rasbold-Gabbard, Max (DPH)" userId="7df24b03-7217-4d31-891e-30fba1c88d02" providerId="ADAL" clId="{5A578C16-3A05-4D87-9B8F-4C8EDBFACF7B}" dt="2021-10-26T12:39:07.724" v="483" actId="14100"/>
          <ac:graphicFrameMkLst>
            <pc:docMk/>
            <pc:sldMk cId="1816391530" sldId="424"/>
            <ac:graphicFrameMk id="7" creationId="{D47D2249-6F6F-409A-A9F4-CE2602F09CA7}"/>
          </ac:graphicFrameMkLst>
        </pc:graphicFrameChg>
        <pc:picChg chg="del">
          <ac:chgData name="Rasbold-Gabbard, Max (DPH)" userId="7df24b03-7217-4d31-891e-30fba1c88d02" providerId="ADAL" clId="{5A578C16-3A05-4D87-9B8F-4C8EDBFACF7B}" dt="2021-10-26T04:54:17.858" v="37" actId="478"/>
          <ac:picMkLst>
            <pc:docMk/>
            <pc:sldMk cId="1816391530" sldId="424"/>
            <ac:picMk id="5" creationId="{6377D8E1-C82D-4D13-892C-5E212E2E9158}"/>
          </ac:picMkLst>
        </pc:picChg>
        <pc:picChg chg="del">
          <ac:chgData name="Rasbold-Gabbard, Max (DPH)" userId="7df24b03-7217-4d31-891e-30fba1c88d02" providerId="ADAL" clId="{5A578C16-3A05-4D87-9B8F-4C8EDBFACF7B}" dt="2021-10-26T04:54:21.148" v="39" actId="478"/>
          <ac:picMkLst>
            <pc:docMk/>
            <pc:sldMk cId="1816391530" sldId="424"/>
            <ac:picMk id="10" creationId="{5EF488E4-0D99-4F51-A89A-972B8B7CE9BE}"/>
          </ac:picMkLst>
        </pc:picChg>
        <pc:picChg chg="del">
          <ac:chgData name="Rasbold-Gabbard, Max (DPH)" userId="7df24b03-7217-4d31-891e-30fba1c88d02" providerId="ADAL" clId="{5A578C16-3A05-4D87-9B8F-4C8EDBFACF7B}" dt="2021-10-26T04:54:22.392" v="40" actId="478"/>
          <ac:picMkLst>
            <pc:docMk/>
            <pc:sldMk cId="1816391530" sldId="424"/>
            <ac:picMk id="12" creationId="{638427E1-7FD9-4D4B-8EC2-5AE865370786}"/>
          </ac:picMkLst>
        </pc:picChg>
        <pc:picChg chg="add del mod">
          <ac:chgData name="Rasbold-Gabbard, Max (DPH)" userId="7df24b03-7217-4d31-891e-30fba1c88d02" providerId="ADAL" clId="{5A578C16-3A05-4D87-9B8F-4C8EDBFACF7B}" dt="2021-10-26T12:39:12.702" v="484" actId="478"/>
          <ac:picMkLst>
            <pc:docMk/>
            <pc:sldMk cId="1816391530" sldId="424"/>
            <ac:picMk id="13" creationId="{161CC0FD-D3ED-47C6-90BC-A19AE9F50F30}"/>
          </ac:picMkLst>
        </pc:picChg>
        <pc:picChg chg="del">
          <ac:chgData name="Rasbold-Gabbard, Max (DPH)" userId="7df24b03-7217-4d31-891e-30fba1c88d02" providerId="ADAL" clId="{5A578C16-3A05-4D87-9B8F-4C8EDBFACF7B}" dt="2021-10-26T04:54:19.299" v="38" actId="478"/>
          <ac:picMkLst>
            <pc:docMk/>
            <pc:sldMk cId="1816391530" sldId="424"/>
            <ac:picMk id="14" creationId="{621BEE0F-D4D0-43FD-8873-C410D8DAAC2E}"/>
          </ac:picMkLst>
        </pc:picChg>
        <pc:picChg chg="add del mod">
          <ac:chgData name="Rasbold-Gabbard, Max (DPH)" userId="7df24b03-7217-4d31-891e-30fba1c88d02" providerId="ADAL" clId="{5A578C16-3A05-4D87-9B8F-4C8EDBFACF7B}" dt="2021-10-26T12:37:41.695" v="473" actId="478"/>
          <ac:picMkLst>
            <pc:docMk/>
            <pc:sldMk cId="1816391530" sldId="424"/>
            <ac:picMk id="15" creationId="{76877BD2-AE77-4E47-9A9C-93B526463727}"/>
          </ac:picMkLst>
        </pc:picChg>
        <pc:picChg chg="add del mod">
          <ac:chgData name="Rasbold-Gabbard, Max (DPH)" userId="7df24b03-7217-4d31-891e-30fba1c88d02" providerId="ADAL" clId="{5A578C16-3A05-4D87-9B8F-4C8EDBFACF7B}" dt="2021-10-26T12:39:13.977" v="485" actId="478"/>
          <ac:picMkLst>
            <pc:docMk/>
            <pc:sldMk cId="1816391530" sldId="424"/>
            <ac:picMk id="16" creationId="{F97F1DB0-5755-4218-85B8-C369F8650953}"/>
          </ac:picMkLst>
        </pc:picChg>
        <pc:picChg chg="add del mod">
          <ac:chgData name="Rasbold-Gabbard, Max (DPH)" userId="7df24b03-7217-4d31-891e-30fba1c88d02" providerId="ADAL" clId="{5A578C16-3A05-4D87-9B8F-4C8EDBFACF7B}" dt="2021-10-26T12:39:15.896" v="487" actId="478"/>
          <ac:picMkLst>
            <pc:docMk/>
            <pc:sldMk cId="1816391530" sldId="424"/>
            <ac:picMk id="17" creationId="{F03EE58E-06B4-4C2A-AC8C-9FCDC51E1596}"/>
          </ac:picMkLst>
        </pc:picChg>
        <pc:picChg chg="del">
          <ac:chgData name="Rasbold-Gabbard, Max (DPH)" userId="7df24b03-7217-4d31-891e-30fba1c88d02" providerId="ADAL" clId="{5A578C16-3A05-4D87-9B8F-4C8EDBFACF7B}" dt="2021-10-26T04:54:16.924" v="36" actId="478"/>
          <ac:picMkLst>
            <pc:docMk/>
            <pc:sldMk cId="1816391530" sldId="424"/>
            <ac:picMk id="18" creationId="{1D77CC33-9749-4180-8649-47D719C50C52}"/>
          </ac:picMkLst>
        </pc:picChg>
        <pc:picChg chg="add del mod">
          <ac:chgData name="Rasbold-Gabbard, Max (DPH)" userId="7df24b03-7217-4d31-891e-30fba1c88d02" providerId="ADAL" clId="{5A578C16-3A05-4D87-9B8F-4C8EDBFACF7B}" dt="2021-10-26T12:39:14.892" v="486" actId="478"/>
          <ac:picMkLst>
            <pc:docMk/>
            <pc:sldMk cId="1816391530" sldId="424"/>
            <ac:picMk id="19" creationId="{1942262B-9DFA-485B-9401-25DFF197B6A8}"/>
          </ac:picMkLst>
        </pc:picChg>
        <pc:picChg chg="add mod">
          <ac:chgData name="Rasbold-Gabbard, Max (DPH)" userId="7df24b03-7217-4d31-891e-30fba1c88d02" providerId="ADAL" clId="{5A578C16-3A05-4D87-9B8F-4C8EDBFACF7B}" dt="2021-10-26T12:39:37.503" v="490"/>
          <ac:picMkLst>
            <pc:docMk/>
            <pc:sldMk cId="1816391530" sldId="424"/>
            <ac:picMk id="20" creationId="{A3125E7D-A512-4AE6-98EB-F0766DE0EC87}"/>
          </ac:picMkLst>
        </pc:picChg>
        <pc:picChg chg="add mod">
          <ac:chgData name="Rasbold-Gabbard, Max (DPH)" userId="7df24b03-7217-4d31-891e-30fba1c88d02" providerId="ADAL" clId="{5A578C16-3A05-4D87-9B8F-4C8EDBFACF7B}" dt="2021-10-26T12:39:37.503" v="490"/>
          <ac:picMkLst>
            <pc:docMk/>
            <pc:sldMk cId="1816391530" sldId="424"/>
            <ac:picMk id="21" creationId="{D3927354-EC4D-4240-BD9F-B20C8B610201}"/>
          </ac:picMkLst>
        </pc:picChg>
        <pc:picChg chg="add mod">
          <ac:chgData name="Rasbold-Gabbard, Max (DPH)" userId="7df24b03-7217-4d31-891e-30fba1c88d02" providerId="ADAL" clId="{5A578C16-3A05-4D87-9B8F-4C8EDBFACF7B}" dt="2021-10-26T12:39:37.503" v="490"/>
          <ac:picMkLst>
            <pc:docMk/>
            <pc:sldMk cId="1816391530" sldId="424"/>
            <ac:picMk id="22" creationId="{F17739A5-B9FB-4A86-A4E2-425579AD1993}"/>
          </ac:picMkLst>
        </pc:picChg>
        <pc:picChg chg="add mod">
          <ac:chgData name="Rasbold-Gabbard, Max (DPH)" userId="7df24b03-7217-4d31-891e-30fba1c88d02" providerId="ADAL" clId="{5A578C16-3A05-4D87-9B8F-4C8EDBFACF7B}" dt="2021-10-26T12:39:37.503" v="490"/>
          <ac:picMkLst>
            <pc:docMk/>
            <pc:sldMk cId="1816391530" sldId="424"/>
            <ac:picMk id="23" creationId="{283F7A3A-2CC1-45E9-835E-4F0BFC73DE5B}"/>
          </ac:picMkLst>
        </pc:picChg>
      </pc:sldChg>
      <pc:sldChg chg="addSp delSp modSp mod">
        <pc:chgData name="Rasbold-Gabbard, Max (DPH)" userId="7df24b03-7217-4d31-891e-30fba1c88d02" providerId="ADAL" clId="{5A578C16-3A05-4D87-9B8F-4C8EDBFACF7B}" dt="2021-10-26T12:39:35.162" v="489"/>
        <pc:sldMkLst>
          <pc:docMk/>
          <pc:sldMk cId="2007449308" sldId="425"/>
        </pc:sldMkLst>
        <pc:graphicFrameChg chg="mod modGraphic">
          <ac:chgData name="Rasbold-Gabbard, Max (DPH)" userId="7df24b03-7217-4d31-891e-30fba1c88d02" providerId="ADAL" clId="{5A578C16-3A05-4D87-9B8F-4C8EDBFACF7B}" dt="2021-10-26T12:38:58.225" v="482" actId="14100"/>
          <ac:graphicFrameMkLst>
            <pc:docMk/>
            <pc:sldMk cId="2007449308" sldId="425"/>
            <ac:graphicFrameMk id="7" creationId="{D47D2249-6F6F-409A-A9F4-CE2602F09CA7}"/>
          </ac:graphicFrameMkLst>
        </pc:graphicFrameChg>
        <pc:picChg chg="del">
          <ac:chgData name="Rasbold-Gabbard, Max (DPH)" userId="7df24b03-7217-4d31-891e-30fba1c88d02" providerId="ADAL" clId="{5A578C16-3A05-4D87-9B8F-4C8EDBFACF7B}" dt="2021-10-26T04:58:02.471" v="56" actId="478"/>
          <ac:picMkLst>
            <pc:docMk/>
            <pc:sldMk cId="2007449308" sldId="425"/>
            <ac:picMk id="5" creationId="{6377D8E1-C82D-4D13-892C-5E212E2E9158}"/>
          </ac:picMkLst>
        </pc:picChg>
        <pc:picChg chg="del">
          <ac:chgData name="Rasbold-Gabbard, Max (DPH)" userId="7df24b03-7217-4d31-891e-30fba1c88d02" providerId="ADAL" clId="{5A578C16-3A05-4D87-9B8F-4C8EDBFACF7B}" dt="2021-10-26T04:58:05.068" v="58" actId="478"/>
          <ac:picMkLst>
            <pc:docMk/>
            <pc:sldMk cId="2007449308" sldId="425"/>
            <ac:picMk id="10" creationId="{5EF488E4-0D99-4F51-A89A-972B8B7CE9BE}"/>
          </ac:picMkLst>
        </pc:picChg>
        <pc:picChg chg="add del mod">
          <ac:chgData name="Rasbold-Gabbard, Max (DPH)" userId="7df24b03-7217-4d31-891e-30fba1c88d02" providerId="ADAL" clId="{5A578C16-3A05-4D87-9B8F-4C8EDBFACF7B}" dt="2021-10-26T12:39:22.245" v="488" actId="478"/>
          <ac:picMkLst>
            <pc:docMk/>
            <pc:sldMk cId="2007449308" sldId="425"/>
            <ac:picMk id="11" creationId="{F211EE90-1490-42DE-800F-22DD1B385914}"/>
          </ac:picMkLst>
        </pc:picChg>
        <pc:picChg chg="del">
          <ac:chgData name="Rasbold-Gabbard, Max (DPH)" userId="7df24b03-7217-4d31-891e-30fba1c88d02" providerId="ADAL" clId="{5A578C16-3A05-4D87-9B8F-4C8EDBFACF7B}" dt="2021-10-26T04:58:06.433" v="59" actId="478"/>
          <ac:picMkLst>
            <pc:docMk/>
            <pc:sldMk cId="2007449308" sldId="425"/>
            <ac:picMk id="12" creationId="{638427E1-7FD9-4D4B-8EC2-5AE865370786}"/>
          </ac:picMkLst>
        </pc:picChg>
        <pc:picChg chg="add del mod">
          <ac:chgData name="Rasbold-Gabbard, Max (DPH)" userId="7df24b03-7217-4d31-891e-30fba1c88d02" providerId="ADAL" clId="{5A578C16-3A05-4D87-9B8F-4C8EDBFACF7B}" dt="2021-10-26T12:37:38.027" v="472" actId="478"/>
          <ac:picMkLst>
            <pc:docMk/>
            <pc:sldMk cId="2007449308" sldId="425"/>
            <ac:picMk id="13" creationId="{D9E4F4B5-D159-45AA-BAE2-FEC3F4105F81}"/>
          </ac:picMkLst>
        </pc:picChg>
        <pc:picChg chg="del">
          <ac:chgData name="Rasbold-Gabbard, Max (DPH)" userId="7df24b03-7217-4d31-891e-30fba1c88d02" providerId="ADAL" clId="{5A578C16-3A05-4D87-9B8F-4C8EDBFACF7B}" dt="2021-10-26T04:58:03.658" v="57" actId="478"/>
          <ac:picMkLst>
            <pc:docMk/>
            <pc:sldMk cId="2007449308" sldId="425"/>
            <ac:picMk id="14" creationId="{621BEE0F-D4D0-43FD-8873-C410D8DAAC2E}"/>
          </ac:picMkLst>
        </pc:picChg>
        <pc:picChg chg="add del mod">
          <ac:chgData name="Rasbold-Gabbard, Max (DPH)" userId="7df24b03-7217-4d31-891e-30fba1c88d02" providerId="ADAL" clId="{5A578C16-3A05-4D87-9B8F-4C8EDBFACF7B}" dt="2021-10-26T12:39:22.245" v="488" actId="478"/>
          <ac:picMkLst>
            <pc:docMk/>
            <pc:sldMk cId="2007449308" sldId="425"/>
            <ac:picMk id="15" creationId="{19C6F65D-C06C-47D2-809E-3B740CD59E5F}"/>
          </ac:picMkLst>
        </pc:picChg>
        <pc:picChg chg="add del mod">
          <ac:chgData name="Rasbold-Gabbard, Max (DPH)" userId="7df24b03-7217-4d31-891e-30fba1c88d02" providerId="ADAL" clId="{5A578C16-3A05-4D87-9B8F-4C8EDBFACF7B}" dt="2021-10-26T12:39:22.245" v="488" actId="478"/>
          <ac:picMkLst>
            <pc:docMk/>
            <pc:sldMk cId="2007449308" sldId="425"/>
            <ac:picMk id="16" creationId="{6F37567B-EE1C-4ADC-81D9-298571AB751C}"/>
          </ac:picMkLst>
        </pc:picChg>
        <pc:picChg chg="add del mod">
          <ac:chgData name="Rasbold-Gabbard, Max (DPH)" userId="7df24b03-7217-4d31-891e-30fba1c88d02" providerId="ADAL" clId="{5A578C16-3A05-4D87-9B8F-4C8EDBFACF7B}" dt="2021-10-26T12:39:22.245" v="488" actId="478"/>
          <ac:picMkLst>
            <pc:docMk/>
            <pc:sldMk cId="2007449308" sldId="425"/>
            <ac:picMk id="17" creationId="{4E0A903B-48EB-467A-87E3-DD5C1C310A35}"/>
          </ac:picMkLst>
        </pc:picChg>
        <pc:picChg chg="del">
          <ac:chgData name="Rasbold-Gabbard, Max (DPH)" userId="7df24b03-7217-4d31-891e-30fba1c88d02" providerId="ADAL" clId="{5A578C16-3A05-4D87-9B8F-4C8EDBFACF7B}" dt="2021-10-26T04:58:01.593" v="55" actId="478"/>
          <ac:picMkLst>
            <pc:docMk/>
            <pc:sldMk cId="2007449308" sldId="425"/>
            <ac:picMk id="18" creationId="{1D77CC33-9749-4180-8649-47D719C50C52}"/>
          </ac:picMkLst>
        </pc:picChg>
        <pc:picChg chg="add mod">
          <ac:chgData name="Rasbold-Gabbard, Max (DPH)" userId="7df24b03-7217-4d31-891e-30fba1c88d02" providerId="ADAL" clId="{5A578C16-3A05-4D87-9B8F-4C8EDBFACF7B}" dt="2021-10-26T12:39:35.162" v="489"/>
          <ac:picMkLst>
            <pc:docMk/>
            <pc:sldMk cId="2007449308" sldId="425"/>
            <ac:picMk id="19" creationId="{35156D98-EEF4-4A49-AF72-CEAFD3E430D3}"/>
          </ac:picMkLst>
        </pc:picChg>
        <pc:picChg chg="add mod">
          <ac:chgData name="Rasbold-Gabbard, Max (DPH)" userId="7df24b03-7217-4d31-891e-30fba1c88d02" providerId="ADAL" clId="{5A578C16-3A05-4D87-9B8F-4C8EDBFACF7B}" dt="2021-10-26T12:39:35.162" v="489"/>
          <ac:picMkLst>
            <pc:docMk/>
            <pc:sldMk cId="2007449308" sldId="425"/>
            <ac:picMk id="20" creationId="{E4087C29-CBE4-47BF-B4AE-315861B4654F}"/>
          </ac:picMkLst>
        </pc:picChg>
        <pc:picChg chg="add mod">
          <ac:chgData name="Rasbold-Gabbard, Max (DPH)" userId="7df24b03-7217-4d31-891e-30fba1c88d02" providerId="ADAL" clId="{5A578C16-3A05-4D87-9B8F-4C8EDBFACF7B}" dt="2021-10-26T12:39:35.162" v="489"/>
          <ac:picMkLst>
            <pc:docMk/>
            <pc:sldMk cId="2007449308" sldId="425"/>
            <ac:picMk id="21" creationId="{CC304F30-46CA-4C68-8057-509B71640165}"/>
          </ac:picMkLst>
        </pc:picChg>
        <pc:picChg chg="add mod">
          <ac:chgData name="Rasbold-Gabbard, Max (DPH)" userId="7df24b03-7217-4d31-891e-30fba1c88d02" providerId="ADAL" clId="{5A578C16-3A05-4D87-9B8F-4C8EDBFACF7B}" dt="2021-10-26T12:39:35.162" v="489"/>
          <ac:picMkLst>
            <pc:docMk/>
            <pc:sldMk cId="2007449308" sldId="425"/>
            <ac:picMk id="22" creationId="{371050DD-EA0E-402E-80EF-D864CBA840AC}"/>
          </ac:picMkLst>
        </pc:picChg>
      </pc:sldChg>
      <pc:sldChg chg="addSp delSp modSp mod delCm">
        <pc:chgData name="Rasbold-Gabbard, Max (DPH)" userId="7df24b03-7217-4d31-891e-30fba1c88d02" providerId="ADAL" clId="{5A578C16-3A05-4D87-9B8F-4C8EDBFACF7B}" dt="2021-10-26T12:38:52.146" v="481" actId="1076"/>
        <pc:sldMkLst>
          <pc:docMk/>
          <pc:sldMk cId="1948144317" sldId="426"/>
        </pc:sldMkLst>
        <pc:graphicFrameChg chg="mod modGraphic">
          <ac:chgData name="Rasbold-Gabbard, Max (DPH)" userId="7df24b03-7217-4d31-891e-30fba1c88d02" providerId="ADAL" clId="{5A578C16-3A05-4D87-9B8F-4C8EDBFACF7B}" dt="2021-10-26T12:38:28.995" v="478" actId="14100"/>
          <ac:graphicFrameMkLst>
            <pc:docMk/>
            <pc:sldMk cId="1948144317" sldId="426"/>
            <ac:graphicFrameMk id="7" creationId="{D47D2249-6F6F-409A-A9F4-CE2602F09CA7}"/>
          </ac:graphicFrameMkLst>
        </pc:graphicFrameChg>
        <pc:picChg chg="del">
          <ac:chgData name="Rasbold-Gabbard, Max (DPH)" userId="7df24b03-7217-4d31-891e-30fba1c88d02" providerId="ADAL" clId="{5A578C16-3A05-4D87-9B8F-4C8EDBFACF7B}" dt="2021-10-26T04:58:17.442" v="62" actId="478"/>
          <ac:picMkLst>
            <pc:docMk/>
            <pc:sldMk cId="1948144317" sldId="426"/>
            <ac:picMk id="5" creationId="{6377D8E1-C82D-4D13-892C-5E212E2E9158}"/>
          </ac:picMkLst>
        </pc:picChg>
        <pc:picChg chg="del">
          <ac:chgData name="Rasbold-Gabbard, Max (DPH)" userId="7df24b03-7217-4d31-891e-30fba1c88d02" providerId="ADAL" clId="{5A578C16-3A05-4D87-9B8F-4C8EDBFACF7B}" dt="2021-10-26T04:58:19.460" v="64" actId="478"/>
          <ac:picMkLst>
            <pc:docMk/>
            <pc:sldMk cId="1948144317" sldId="426"/>
            <ac:picMk id="10" creationId="{5EF488E4-0D99-4F51-A89A-972B8B7CE9BE}"/>
          </ac:picMkLst>
        </pc:picChg>
        <pc:picChg chg="add mod">
          <ac:chgData name="Rasbold-Gabbard, Max (DPH)" userId="7df24b03-7217-4d31-891e-30fba1c88d02" providerId="ADAL" clId="{5A578C16-3A05-4D87-9B8F-4C8EDBFACF7B}" dt="2021-10-26T12:38:40.300" v="479" actId="1076"/>
          <ac:picMkLst>
            <pc:docMk/>
            <pc:sldMk cId="1948144317" sldId="426"/>
            <ac:picMk id="11" creationId="{B6CA36FE-98AD-4A49-93E0-4DC000CA334B}"/>
          </ac:picMkLst>
        </pc:picChg>
        <pc:picChg chg="del">
          <ac:chgData name="Rasbold-Gabbard, Max (DPH)" userId="7df24b03-7217-4d31-891e-30fba1c88d02" providerId="ADAL" clId="{5A578C16-3A05-4D87-9B8F-4C8EDBFACF7B}" dt="2021-10-26T04:58:20.457" v="65" actId="478"/>
          <ac:picMkLst>
            <pc:docMk/>
            <pc:sldMk cId="1948144317" sldId="426"/>
            <ac:picMk id="12" creationId="{638427E1-7FD9-4D4B-8EC2-5AE865370786}"/>
          </ac:picMkLst>
        </pc:picChg>
        <pc:picChg chg="add del mod">
          <ac:chgData name="Rasbold-Gabbard, Max (DPH)" userId="7df24b03-7217-4d31-891e-30fba1c88d02" providerId="ADAL" clId="{5A578C16-3A05-4D87-9B8F-4C8EDBFACF7B}" dt="2021-10-26T12:38:25.137" v="477" actId="478"/>
          <ac:picMkLst>
            <pc:docMk/>
            <pc:sldMk cId="1948144317" sldId="426"/>
            <ac:picMk id="13" creationId="{6307398F-B786-4C5B-BFE7-A92DCDAEC72C}"/>
          </ac:picMkLst>
        </pc:picChg>
        <pc:picChg chg="del">
          <ac:chgData name="Rasbold-Gabbard, Max (DPH)" userId="7df24b03-7217-4d31-891e-30fba1c88d02" providerId="ADAL" clId="{5A578C16-3A05-4D87-9B8F-4C8EDBFACF7B}" dt="2021-10-26T04:58:18.455" v="63" actId="478"/>
          <ac:picMkLst>
            <pc:docMk/>
            <pc:sldMk cId="1948144317" sldId="426"/>
            <ac:picMk id="14" creationId="{621BEE0F-D4D0-43FD-8873-C410D8DAAC2E}"/>
          </ac:picMkLst>
        </pc:picChg>
        <pc:picChg chg="add mod">
          <ac:chgData name="Rasbold-Gabbard, Max (DPH)" userId="7df24b03-7217-4d31-891e-30fba1c88d02" providerId="ADAL" clId="{5A578C16-3A05-4D87-9B8F-4C8EDBFACF7B}" dt="2021-10-26T12:38:44.100" v="480" actId="1076"/>
          <ac:picMkLst>
            <pc:docMk/>
            <pc:sldMk cId="1948144317" sldId="426"/>
            <ac:picMk id="15" creationId="{85C0755A-DFBC-44F8-96C0-E914E012A451}"/>
          </ac:picMkLst>
        </pc:picChg>
        <pc:picChg chg="add mod">
          <ac:chgData name="Rasbold-Gabbard, Max (DPH)" userId="7df24b03-7217-4d31-891e-30fba1c88d02" providerId="ADAL" clId="{5A578C16-3A05-4D87-9B8F-4C8EDBFACF7B}" dt="2021-10-26T04:58:24.919" v="66"/>
          <ac:picMkLst>
            <pc:docMk/>
            <pc:sldMk cId="1948144317" sldId="426"/>
            <ac:picMk id="16" creationId="{EDD5FB4A-E133-4BCF-A669-681DC335DDEB}"/>
          </ac:picMkLst>
        </pc:picChg>
        <pc:picChg chg="add mod">
          <ac:chgData name="Rasbold-Gabbard, Max (DPH)" userId="7df24b03-7217-4d31-891e-30fba1c88d02" providerId="ADAL" clId="{5A578C16-3A05-4D87-9B8F-4C8EDBFACF7B}" dt="2021-10-26T12:38:52.146" v="481" actId="1076"/>
          <ac:picMkLst>
            <pc:docMk/>
            <pc:sldMk cId="1948144317" sldId="426"/>
            <ac:picMk id="17" creationId="{F433CEEB-B611-4656-9255-1DA92F6C87DB}"/>
          </ac:picMkLst>
        </pc:picChg>
        <pc:picChg chg="del">
          <ac:chgData name="Rasbold-Gabbard, Max (DPH)" userId="7df24b03-7217-4d31-891e-30fba1c88d02" providerId="ADAL" clId="{5A578C16-3A05-4D87-9B8F-4C8EDBFACF7B}" dt="2021-10-26T04:58:16.106" v="61" actId="478"/>
          <ac:picMkLst>
            <pc:docMk/>
            <pc:sldMk cId="1948144317" sldId="426"/>
            <ac:picMk id="18" creationId="{1D77CC33-9749-4180-8649-47D719C50C52}"/>
          </ac:picMkLst>
        </pc:picChg>
      </pc:sldChg>
      <pc:sldChg chg="addSp delSp modSp mod ord modShow chgLayout">
        <pc:chgData name="Rasbold-Gabbard, Max (DPH)" userId="7df24b03-7217-4d31-891e-30fba1c88d02" providerId="ADAL" clId="{5A578C16-3A05-4D87-9B8F-4C8EDBFACF7B}" dt="2021-10-26T13:35:37.071" v="638" actId="729"/>
        <pc:sldMkLst>
          <pc:docMk/>
          <pc:sldMk cId="1474899069" sldId="427"/>
        </pc:sldMkLst>
        <pc:spChg chg="mod ord">
          <ac:chgData name="Rasbold-Gabbard, Max (DPH)" userId="7df24b03-7217-4d31-891e-30fba1c88d02" providerId="ADAL" clId="{5A578C16-3A05-4D87-9B8F-4C8EDBFACF7B}" dt="2021-10-26T05:14:45.232" v="136" actId="6264"/>
          <ac:spMkLst>
            <pc:docMk/>
            <pc:sldMk cId="1474899069" sldId="427"/>
            <ac:spMk id="2" creationId="{76FE57F7-B5E1-45C8-BE65-1C0A65173D2B}"/>
          </ac:spMkLst>
        </pc:spChg>
        <pc:spChg chg="mod ord">
          <ac:chgData name="Rasbold-Gabbard, Max (DPH)" userId="7df24b03-7217-4d31-891e-30fba1c88d02" providerId="ADAL" clId="{5A578C16-3A05-4D87-9B8F-4C8EDBFACF7B}" dt="2021-10-26T05:14:45.232" v="136" actId="6264"/>
          <ac:spMkLst>
            <pc:docMk/>
            <pc:sldMk cId="1474899069" sldId="427"/>
            <ac:spMk id="3" creationId="{A6AEBC96-C08E-4E84-8A45-0633BFA2FA0A}"/>
          </ac:spMkLst>
        </pc:spChg>
        <pc:spChg chg="mod">
          <ac:chgData name="Rasbold-Gabbard, Max (DPH)" userId="7df24b03-7217-4d31-891e-30fba1c88d02" providerId="ADAL" clId="{5A578C16-3A05-4D87-9B8F-4C8EDBFACF7B}" dt="2021-10-26T05:14:06.960" v="130" actId="20577"/>
          <ac:spMkLst>
            <pc:docMk/>
            <pc:sldMk cId="1474899069" sldId="427"/>
            <ac:spMk id="4" creationId="{74184BCF-C1C8-4FF6-B2CB-5D6608F8046B}"/>
          </ac:spMkLst>
        </pc:spChg>
        <pc:spChg chg="add del mod">
          <ac:chgData name="Rasbold-Gabbard, Max (DPH)" userId="7df24b03-7217-4d31-891e-30fba1c88d02" providerId="ADAL" clId="{5A578C16-3A05-4D87-9B8F-4C8EDBFACF7B}" dt="2021-10-26T05:14:45.232" v="136" actId="6264"/>
          <ac:spMkLst>
            <pc:docMk/>
            <pc:sldMk cId="1474899069" sldId="427"/>
            <ac:spMk id="6" creationId="{73F79BE7-B527-4F1E-8C82-2C69441A75C3}"/>
          </ac:spMkLst>
        </pc:spChg>
        <pc:spChg chg="add del mod">
          <ac:chgData name="Rasbold-Gabbard, Max (DPH)" userId="7df24b03-7217-4d31-891e-30fba1c88d02" providerId="ADAL" clId="{5A578C16-3A05-4D87-9B8F-4C8EDBFACF7B}" dt="2021-10-26T05:14:45.232" v="136" actId="6264"/>
          <ac:spMkLst>
            <pc:docMk/>
            <pc:sldMk cId="1474899069" sldId="427"/>
            <ac:spMk id="8" creationId="{0B497DBA-820C-4F4A-ADEF-BCB96A0C9945}"/>
          </ac:spMkLst>
        </pc:spChg>
        <pc:spChg chg="add mod">
          <ac:chgData name="Rasbold-Gabbard, Max (DPH)" userId="7df24b03-7217-4d31-891e-30fba1c88d02" providerId="ADAL" clId="{5A578C16-3A05-4D87-9B8F-4C8EDBFACF7B}" dt="2021-10-26T13:30:42.584" v="596" actId="403"/>
          <ac:spMkLst>
            <pc:docMk/>
            <pc:sldMk cId="1474899069" sldId="427"/>
            <ac:spMk id="9" creationId="{14B75264-E6AF-43E5-BE49-F6E42D8F9D60}"/>
          </ac:spMkLst>
        </pc:spChg>
        <pc:graphicFrameChg chg="del">
          <ac:chgData name="Rasbold-Gabbard, Max (DPH)" userId="7df24b03-7217-4d31-891e-30fba1c88d02" providerId="ADAL" clId="{5A578C16-3A05-4D87-9B8F-4C8EDBFACF7B}" dt="2021-10-26T05:14:13.165" v="131" actId="478"/>
          <ac:graphicFrameMkLst>
            <pc:docMk/>
            <pc:sldMk cId="1474899069" sldId="427"/>
            <ac:graphicFrameMk id="5" creationId="{56E9B35B-25E2-4574-8C14-13AE0E2D7244}"/>
          </ac:graphicFrameMkLst>
        </pc:graphicFrameChg>
        <pc:picChg chg="del">
          <ac:chgData name="Rasbold-Gabbard, Max (DPH)" userId="7df24b03-7217-4d31-891e-30fba1c88d02" providerId="ADAL" clId="{5A578C16-3A05-4D87-9B8F-4C8EDBFACF7B}" dt="2021-10-26T05:14:17.176" v="133" actId="478"/>
          <ac:picMkLst>
            <pc:docMk/>
            <pc:sldMk cId="1474899069" sldId="427"/>
            <ac:picMk id="7" creationId="{14734CF8-3AC3-46E4-BE68-681A9B7C82B7}"/>
          </ac:picMkLst>
        </pc:picChg>
        <pc:picChg chg="del">
          <ac:chgData name="Rasbold-Gabbard, Max (DPH)" userId="7df24b03-7217-4d31-891e-30fba1c88d02" providerId="ADAL" clId="{5A578C16-3A05-4D87-9B8F-4C8EDBFACF7B}" dt="2021-10-26T05:14:18.368" v="134" actId="478"/>
          <ac:picMkLst>
            <pc:docMk/>
            <pc:sldMk cId="1474899069" sldId="427"/>
            <ac:picMk id="13" creationId="{F619485D-5EBF-4167-AF39-352533A27ECA}"/>
          </ac:picMkLst>
        </pc:picChg>
        <pc:picChg chg="del">
          <ac:chgData name="Rasbold-Gabbard, Max (DPH)" userId="7df24b03-7217-4d31-891e-30fba1c88d02" providerId="ADAL" clId="{5A578C16-3A05-4D87-9B8F-4C8EDBFACF7B}" dt="2021-10-26T05:14:14.728" v="132" actId="478"/>
          <ac:picMkLst>
            <pc:docMk/>
            <pc:sldMk cId="1474899069" sldId="427"/>
            <ac:picMk id="14" creationId="{53C3BB50-B6C2-408F-9274-DA68C3A8D7AA}"/>
          </ac:picMkLst>
        </pc:picChg>
      </pc:sldChg>
      <pc:sldChg chg="add">
        <pc:chgData name="Rasbold-Gabbard, Max (DPH)" userId="7df24b03-7217-4d31-891e-30fba1c88d02" providerId="ADAL" clId="{5A578C16-3A05-4D87-9B8F-4C8EDBFACF7B}" dt="2021-10-26T05:13:53.628" v="112" actId="2890"/>
        <pc:sldMkLst>
          <pc:docMk/>
          <pc:sldMk cId="1173904525" sldId="428"/>
        </pc:sldMkLst>
      </pc:sldChg>
    </pc:docChg>
  </pc:docChgLst>
  <pc:docChgLst>
    <pc:chgData name="Thomas, Rebekah (DPH)" userId="S::rebekah.thomas@mass.gov::171a1914-29cf-404e-97fe-684c9beebc23" providerId="AD" clId="Web-{AE5BE9DF-FE77-414A-9E17-1D07FDD4FBDA}"/>
    <pc:docChg chg="modSld">
      <pc:chgData name="Thomas, Rebekah (DPH)" userId="S::rebekah.thomas@mass.gov::171a1914-29cf-404e-97fe-684c9beebc23" providerId="AD" clId="Web-{AE5BE9DF-FE77-414A-9E17-1D07FDD4FBDA}" dt="2021-10-25T19:12:43.923" v="4" actId="20577"/>
      <pc:docMkLst>
        <pc:docMk/>
      </pc:docMkLst>
      <pc:sldChg chg="modSp">
        <pc:chgData name="Thomas, Rebekah (DPH)" userId="S::rebekah.thomas@mass.gov::171a1914-29cf-404e-97fe-684c9beebc23" providerId="AD" clId="Web-{AE5BE9DF-FE77-414A-9E17-1D07FDD4FBDA}" dt="2021-10-25T19:12:43.923" v="4" actId="20577"/>
        <pc:sldMkLst>
          <pc:docMk/>
          <pc:sldMk cId="792481755" sldId="421"/>
        </pc:sldMkLst>
        <pc:spChg chg="mod">
          <ac:chgData name="Thomas, Rebekah (DPH)" userId="S::rebekah.thomas@mass.gov::171a1914-29cf-404e-97fe-684c9beebc23" providerId="AD" clId="Web-{AE5BE9DF-FE77-414A-9E17-1D07FDD4FBDA}" dt="2021-10-25T19:12:43.923" v="4" actId="20577"/>
          <ac:spMkLst>
            <pc:docMk/>
            <pc:sldMk cId="792481755" sldId="421"/>
            <ac:spMk id="2" creationId="{4E47E8F2-1EFF-47B3-89BF-21F0CC0B5DDF}"/>
          </ac:spMkLst>
        </pc:spChg>
      </pc:sldChg>
      <pc:sldChg chg="addSp delSp modSp">
        <pc:chgData name="Thomas, Rebekah (DPH)" userId="S::rebekah.thomas@mass.gov::171a1914-29cf-404e-97fe-684c9beebc23" providerId="AD" clId="Web-{AE5BE9DF-FE77-414A-9E17-1D07FDD4FBDA}" dt="2021-10-25T19:08:24.170" v="1"/>
        <pc:sldMkLst>
          <pc:docMk/>
          <pc:sldMk cId="1816391530" sldId="424"/>
        </pc:sldMkLst>
        <pc:graphicFrameChg chg="add del mod">
          <ac:chgData name="Thomas, Rebekah (DPH)" userId="S::rebekah.thomas@mass.gov::171a1914-29cf-404e-97fe-684c9beebc23" providerId="AD" clId="Web-{AE5BE9DF-FE77-414A-9E17-1D07FDD4FBDA}" dt="2021-10-25T19:08:24.170" v="1"/>
          <ac:graphicFrameMkLst>
            <pc:docMk/>
            <pc:sldMk cId="1816391530" sldId="424"/>
            <ac:graphicFrameMk id="8" creationId="{CEC57C0A-DE5A-423C-BDC1-D4AB02E79774}"/>
          </ac:graphicFrameMkLst>
        </pc:graphicFrameChg>
      </pc:sldChg>
    </pc:docChg>
  </pc:docChgLst>
  <pc:docChgLst>
    <pc:chgData name="Papadimoulis, Alexandria (DPH)" userId="S::alexandria.papadimoulis@mass.gov::89c989f3-8944-466f-9fe7-40a59dea7460" providerId="AD" clId="Web-{C7B04684-7A63-49AC-B445-4C983216DBE2}"/>
    <pc:docChg chg="modSld">
      <pc:chgData name="Papadimoulis, Alexandria (DPH)" userId="S::alexandria.papadimoulis@mass.gov::89c989f3-8944-466f-9fe7-40a59dea7460" providerId="AD" clId="Web-{C7B04684-7A63-49AC-B445-4C983216DBE2}" dt="2021-10-26T02:18:51.785" v="20"/>
      <pc:docMkLst>
        <pc:docMk/>
      </pc:docMkLst>
      <pc:sldChg chg="modSp">
        <pc:chgData name="Papadimoulis, Alexandria (DPH)" userId="S::alexandria.papadimoulis@mass.gov::89c989f3-8944-466f-9fe7-40a59dea7460" providerId="AD" clId="Web-{C7B04684-7A63-49AC-B445-4C983216DBE2}" dt="2021-10-26T02:18:43.363" v="6"/>
        <pc:sldMkLst>
          <pc:docMk/>
          <pc:sldMk cId="1816391530" sldId="424"/>
        </pc:sldMkLst>
        <pc:graphicFrameChg chg="mod modGraphic">
          <ac:chgData name="Papadimoulis, Alexandria (DPH)" userId="S::alexandria.papadimoulis@mass.gov::89c989f3-8944-466f-9fe7-40a59dea7460" providerId="AD" clId="Web-{C7B04684-7A63-49AC-B445-4C983216DBE2}" dt="2021-10-26T02:18:43.363" v="6"/>
          <ac:graphicFrameMkLst>
            <pc:docMk/>
            <pc:sldMk cId="1816391530" sldId="424"/>
            <ac:graphicFrameMk id="7" creationId="{D47D2249-6F6F-409A-A9F4-CE2602F09CA7}"/>
          </ac:graphicFrameMkLst>
        </pc:graphicFrameChg>
      </pc:sldChg>
      <pc:sldChg chg="modSp">
        <pc:chgData name="Papadimoulis, Alexandria (DPH)" userId="S::alexandria.papadimoulis@mass.gov::89c989f3-8944-466f-9fe7-40a59dea7460" providerId="AD" clId="Web-{C7B04684-7A63-49AC-B445-4C983216DBE2}" dt="2021-10-26T02:18:48.035" v="13"/>
        <pc:sldMkLst>
          <pc:docMk/>
          <pc:sldMk cId="2007449308" sldId="425"/>
        </pc:sldMkLst>
        <pc:graphicFrameChg chg="mod modGraphic">
          <ac:chgData name="Papadimoulis, Alexandria (DPH)" userId="S::alexandria.papadimoulis@mass.gov::89c989f3-8944-466f-9fe7-40a59dea7460" providerId="AD" clId="Web-{C7B04684-7A63-49AC-B445-4C983216DBE2}" dt="2021-10-26T02:18:48.035" v="13"/>
          <ac:graphicFrameMkLst>
            <pc:docMk/>
            <pc:sldMk cId="2007449308" sldId="425"/>
            <ac:graphicFrameMk id="7" creationId="{D47D2249-6F6F-409A-A9F4-CE2602F09CA7}"/>
          </ac:graphicFrameMkLst>
        </pc:graphicFrameChg>
      </pc:sldChg>
      <pc:sldChg chg="modSp">
        <pc:chgData name="Papadimoulis, Alexandria (DPH)" userId="S::alexandria.papadimoulis@mass.gov::89c989f3-8944-466f-9fe7-40a59dea7460" providerId="AD" clId="Web-{C7B04684-7A63-49AC-B445-4C983216DBE2}" dt="2021-10-26T02:18:51.785" v="20"/>
        <pc:sldMkLst>
          <pc:docMk/>
          <pc:sldMk cId="1948144317" sldId="426"/>
        </pc:sldMkLst>
        <pc:graphicFrameChg chg="mod modGraphic">
          <ac:chgData name="Papadimoulis, Alexandria (DPH)" userId="S::alexandria.papadimoulis@mass.gov::89c989f3-8944-466f-9fe7-40a59dea7460" providerId="AD" clId="Web-{C7B04684-7A63-49AC-B445-4C983216DBE2}" dt="2021-10-26T02:18:51.785" v="20"/>
          <ac:graphicFrameMkLst>
            <pc:docMk/>
            <pc:sldMk cId="1948144317" sldId="426"/>
            <ac:graphicFrameMk id="7" creationId="{D47D2249-6F6F-409A-A9F4-CE2602F09CA7}"/>
          </ac:graphicFrameMkLst>
        </pc:graphicFrameChg>
      </pc:sldChg>
    </pc:docChg>
  </pc:docChgLst>
  <pc:docChgLst>
    <pc:chgData name="Papadimoulis, Alexandria (DPH)" userId="S::alexandria.papadimoulis@mass.gov::89c989f3-8944-466f-9fe7-40a59dea7460" providerId="AD" clId="Web-{1402E432-54EA-461D-BAAF-209032A2D09E}"/>
    <pc:docChg chg="modSld">
      <pc:chgData name="Papadimoulis, Alexandria (DPH)" userId="S::alexandria.papadimoulis@mass.gov::89c989f3-8944-466f-9fe7-40a59dea7460" providerId="AD" clId="Web-{1402E432-54EA-461D-BAAF-209032A2D09E}" dt="2021-10-04T15:46:26.615" v="18" actId="20577"/>
      <pc:docMkLst>
        <pc:docMk/>
      </pc:docMkLst>
      <pc:sldChg chg="modSp">
        <pc:chgData name="Papadimoulis, Alexandria (DPH)" userId="S::alexandria.papadimoulis@mass.gov::89c989f3-8944-466f-9fe7-40a59dea7460" providerId="AD" clId="Web-{1402E432-54EA-461D-BAAF-209032A2D09E}" dt="2021-10-04T15:46:26.615" v="18" actId="20577"/>
        <pc:sldMkLst>
          <pc:docMk/>
          <pc:sldMk cId="929276021" sldId="402"/>
        </pc:sldMkLst>
        <pc:graphicFrameChg chg="modGraphic">
          <ac:chgData name="Papadimoulis, Alexandria (DPH)" userId="S::alexandria.papadimoulis@mass.gov::89c989f3-8944-466f-9fe7-40a59dea7460" providerId="AD" clId="Web-{1402E432-54EA-461D-BAAF-209032A2D09E}" dt="2021-10-04T15:46:26.615" v="18" actId="20577"/>
          <ac:graphicFrameMkLst>
            <pc:docMk/>
            <pc:sldMk cId="929276021" sldId="402"/>
            <ac:graphicFrameMk id="18" creationId="{CC42816A-CB8D-4A26-AA02-209B3C52E214}"/>
          </ac:graphicFrameMkLst>
        </pc:graphicFrameChg>
      </pc:sldChg>
    </pc:docChg>
  </pc:docChgLst>
  <pc:docChgLst>
    <pc:chgData name="Papadimoulis, Alexandria (DPH)" userId="89c989f3-8944-466f-9fe7-40a59dea7460" providerId="ADAL" clId="{6821925C-CCE1-4FCC-BAF4-EFFE16DB8925}"/>
    <pc:docChg chg="undo custSel addSld delSld modSld sldOrd modSection">
      <pc:chgData name="Papadimoulis, Alexandria (DPH)" userId="89c989f3-8944-466f-9fe7-40a59dea7460" providerId="ADAL" clId="{6821925C-CCE1-4FCC-BAF4-EFFE16DB8925}" dt="2021-10-26T01:52:31.244" v="2045" actId="1076"/>
      <pc:docMkLst>
        <pc:docMk/>
      </pc:docMkLst>
      <pc:sldChg chg="modSp ord">
        <pc:chgData name="Papadimoulis, Alexandria (DPH)" userId="89c989f3-8944-466f-9fe7-40a59dea7460" providerId="ADAL" clId="{6821925C-CCE1-4FCC-BAF4-EFFE16DB8925}" dt="2021-10-13T03:36:51.405" v="120"/>
        <pc:sldMkLst>
          <pc:docMk/>
          <pc:sldMk cId="929276021" sldId="402"/>
        </pc:sldMkLst>
        <pc:graphicFrameChg chg="mod">
          <ac:chgData name="Papadimoulis, Alexandria (DPH)" userId="89c989f3-8944-466f-9fe7-40a59dea7460" providerId="ADAL" clId="{6821925C-CCE1-4FCC-BAF4-EFFE16DB8925}" dt="2021-10-04T16:58:48.182" v="7" actId="208"/>
          <ac:graphicFrameMkLst>
            <pc:docMk/>
            <pc:sldMk cId="929276021" sldId="402"/>
            <ac:graphicFrameMk id="18" creationId="{CC42816A-CB8D-4A26-AA02-209B3C52E214}"/>
          </ac:graphicFrameMkLst>
        </pc:graphicFrameChg>
      </pc:sldChg>
      <pc:sldChg chg="modSp mod">
        <pc:chgData name="Papadimoulis, Alexandria (DPH)" userId="89c989f3-8944-466f-9fe7-40a59dea7460" providerId="ADAL" clId="{6821925C-CCE1-4FCC-BAF4-EFFE16DB8925}" dt="2021-10-13T03:36:27.270" v="118" actId="1076"/>
        <pc:sldMkLst>
          <pc:docMk/>
          <pc:sldMk cId="483580038" sldId="419"/>
        </pc:sldMkLst>
        <pc:graphicFrameChg chg="mod">
          <ac:chgData name="Papadimoulis, Alexandria (DPH)" userId="89c989f3-8944-466f-9fe7-40a59dea7460" providerId="ADAL" clId="{6821925C-CCE1-4FCC-BAF4-EFFE16DB8925}" dt="2021-10-13T03:36:27.270" v="118" actId="1076"/>
          <ac:graphicFrameMkLst>
            <pc:docMk/>
            <pc:sldMk cId="483580038" sldId="419"/>
            <ac:graphicFrameMk id="5" creationId="{8F6FB9D8-D2A9-4B3F-9C6D-1450B5928CB1}"/>
          </ac:graphicFrameMkLst>
        </pc:graphicFrameChg>
      </pc:sldChg>
      <pc:sldChg chg="addSp delSp modSp del mod ord">
        <pc:chgData name="Papadimoulis, Alexandria (DPH)" userId="89c989f3-8944-466f-9fe7-40a59dea7460" providerId="ADAL" clId="{6821925C-CCE1-4FCC-BAF4-EFFE16DB8925}" dt="2021-10-13T08:56:34.587" v="1095" actId="47"/>
        <pc:sldMkLst>
          <pc:docMk/>
          <pc:sldMk cId="3249444611" sldId="420"/>
        </pc:sldMkLst>
        <pc:spChg chg="add mod">
          <ac:chgData name="Papadimoulis, Alexandria (DPH)" userId="89c989f3-8944-466f-9fe7-40a59dea7460" providerId="ADAL" clId="{6821925C-CCE1-4FCC-BAF4-EFFE16DB8925}" dt="2021-10-13T08:26:30.899" v="653" actId="1076"/>
          <ac:spMkLst>
            <pc:docMk/>
            <pc:sldMk cId="3249444611" sldId="420"/>
            <ac:spMk id="6" creationId="{0F870FD4-1180-4BEA-B27C-B2E052ABCCE3}"/>
          </ac:spMkLst>
        </pc:spChg>
        <pc:graphicFrameChg chg="del">
          <ac:chgData name="Papadimoulis, Alexandria (DPH)" userId="89c989f3-8944-466f-9fe7-40a59dea7460" providerId="ADAL" clId="{6821925C-CCE1-4FCC-BAF4-EFFE16DB8925}" dt="2021-10-13T08:38:43.228" v="799" actId="478"/>
          <ac:graphicFrameMkLst>
            <pc:docMk/>
            <pc:sldMk cId="3249444611" sldId="420"/>
            <ac:graphicFrameMk id="5" creationId="{121E4715-AEBF-4A56-8ED4-B7E504819F69}"/>
          </ac:graphicFrameMkLst>
        </pc:graphicFrameChg>
        <pc:graphicFrameChg chg="add mod modGraphic">
          <ac:chgData name="Papadimoulis, Alexandria (DPH)" userId="89c989f3-8944-466f-9fe7-40a59dea7460" providerId="ADAL" clId="{6821925C-CCE1-4FCC-BAF4-EFFE16DB8925}" dt="2021-10-13T08:44:54.131" v="827" actId="14100"/>
          <ac:graphicFrameMkLst>
            <pc:docMk/>
            <pc:sldMk cId="3249444611" sldId="420"/>
            <ac:graphicFrameMk id="7" creationId="{D47D2249-6F6F-409A-A9F4-CE2602F09CA7}"/>
          </ac:graphicFrameMkLst>
        </pc:graphicFrameChg>
        <pc:picChg chg="add mod">
          <ac:chgData name="Papadimoulis, Alexandria (DPH)" userId="89c989f3-8944-466f-9fe7-40a59dea7460" providerId="ADAL" clId="{6821925C-CCE1-4FCC-BAF4-EFFE16DB8925}" dt="2021-10-13T08:45:02.116" v="830" actId="1076"/>
          <ac:picMkLst>
            <pc:docMk/>
            <pc:sldMk cId="3249444611" sldId="420"/>
            <ac:picMk id="8" creationId="{525F8482-6AD9-40EC-BF04-AD4B33033B19}"/>
          </ac:picMkLst>
        </pc:picChg>
        <pc:picChg chg="add mod">
          <ac:chgData name="Papadimoulis, Alexandria (DPH)" userId="89c989f3-8944-466f-9fe7-40a59dea7460" providerId="ADAL" clId="{6821925C-CCE1-4FCC-BAF4-EFFE16DB8925}" dt="2021-10-13T08:45:06.108" v="832" actId="1076"/>
          <ac:picMkLst>
            <pc:docMk/>
            <pc:sldMk cId="3249444611" sldId="420"/>
            <ac:picMk id="10" creationId="{5EF488E4-0D99-4F51-A89A-972B8B7CE9BE}"/>
          </ac:picMkLst>
        </pc:picChg>
        <pc:picChg chg="add mod">
          <ac:chgData name="Papadimoulis, Alexandria (DPH)" userId="89c989f3-8944-466f-9fe7-40a59dea7460" providerId="ADAL" clId="{6821925C-CCE1-4FCC-BAF4-EFFE16DB8925}" dt="2021-10-13T08:45:07.883" v="833" actId="1076"/>
          <ac:picMkLst>
            <pc:docMk/>
            <pc:sldMk cId="3249444611" sldId="420"/>
            <ac:picMk id="12" creationId="{638427E1-7FD9-4D4B-8EC2-5AE865370786}"/>
          </ac:picMkLst>
        </pc:picChg>
        <pc:picChg chg="add mod">
          <ac:chgData name="Papadimoulis, Alexandria (DPH)" userId="89c989f3-8944-466f-9fe7-40a59dea7460" providerId="ADAL" clId="{6821925C-CCE1-4FCC-BAF4-EFFE16DB8925}" dt="2021-10-13T08:45:04.801" v="831" actId="1076"/>
          <ac:picMkLst>
            <pc:docMk/>
            <pc:sldMk cId="3249444611" sldId="420"/>
            <ac:picMk id="14" creationId="{621BEE0F-D4D0-43FD-8873-C410D8DAAC2E}"/>
          </ac:picMkLst>
        </pc:picChg>
        <pc:picChg chg="add del mod">
          <ac:chgData name="Papadimoulis, Alexandria (DPH)" userId="89c989f3-8944-466f-9fe7-40a59dea7460" providerId="ADAL" clId="{6821925C-CCE1-4FCC-BAF4-EFFE16DB8925}" dt="2021-10-13T08:43:44.305" v="823" actId="478"/>
          <ac:picMkLst>
            <pc:docMk/>
            <pc:sldMk cId="3249444611" sldId="420"/>
            <ac:picMk id="16" creationId="{2F147306-B525-4354-8B58-C0CD3918C339}"/>
          </ac:picMkLst>
        </pc:picChg>
        <pc:picChg chg="add mod">
          <ac:chgData name="Papadimoulis, Alexandria (DPH)" userId="89c989f3-8944-466f-9fe7-40a59dea7460" providerId="ADAL" clId="{6821925C-CCE1-4FCC-BAF4-EFFE16DB8925}" dt="2021-10-13T08:44:56.616" v="828" actId="1076"/>
          <ac:picMkLst>
            <pc:docMk/>
            <pc:sldMk cId="3249444611" sldId="420"/>
            <ac:picMk id="18" creationId="{1D77CC33-9749-4180-8649-47D719C50C52}"/>
          </ac:picMkLst>
        </pc:picChg>
      </pc:sldChg>
      <pc:sldChg chg="addSp delSp modSp mod setBg">
        <pc:chgData name="Papadimoulis, Alexandria (DPH)" userId="89c989f3-8944-466f-9fe7-40a59dea7460" providerId="ADAL" clId="{6821925C-CCE1-4FCC-BAF4-EFFE16DB8925}" dt="2021-10-13T08:26:06.717" v="639" actId="1076"/>
        <pc:sldMkLst>
          <pc:docMk/>
          <pc:sldMk cId="792481755" sldId="421"/>
        </pc:sldMkLst>
        <pc:spChg chg="mod ord">
          <ac:chgData name="Papadimoulis, Alexandria (DPH)" userId="89c989f3-8944-466f-9fe7-40a59dea7460" providerId="ADAL" clId="{6821925C-CCE1-4FCC-BAF4-EFFE16DB8925}" dt="2021-10-13T08:25:19.344" v="633" actId="27636"/>
          <ac:spMkLst>
            <pc:docMk/>
            <pc:sldMk cId="792481755" sldId="421"/>
            <ac:spMk id="2" creationId="{4E47E8F2-1EFF-47B3-89BF-21F0CC0B5DDF}"/>
          </ac:spMkLst>
        </pc:spChg>
        <pc:spChg chg="del">
          <ac:chgData name="Papadimoulis, Alexandria (DPH)" userId="89c989f3-8944-466f-9fe7-40a59dea7460" providerId="ADAL" clId="{6821925C-CCE1-4FCC-BAF4-EFFE16DB8925}" dt="2021-10-13T08:14:51.509" v="125" actId="931"/>
          <ac:spMkLst>
            <pc:docMk/>
            <pc:sldMk cId="792481755" sldId="421"/>
            <ac:spMk id="3" creationId="{1B9D69F6-EFAA-4677-AAD3-7E7EC0EFAF72}"/>
          </ac:spMkLst>
        </pc:spChg>
        <pc:spChg chg="mod ord">
          <ac:chgData name="Papadimoulis, Alexandria (DPH)" userId="89c989f3-8944-466f-9fe7-40a59dea7460" providerId="ADAL" clId="{6821925C-CCE1-4FCC-BAF4-EFFE16DB8925}" dt="2021-10-13T08:26:02.758" v="638" actId="207"/>
          <ac:spMkLst>
            <pc:docMk/>
            <pc:sldMk cId="792481755" sldId="421"/>
            <ac:spMk id="4" creationId="{AC144AE5-A9CC-4C99-BE37-697971D6FF7D}"/>
          </ac:spMkLst>
        </pc:spChg>
        <pc:spChg chg="mod">
          <ac:chgData name="Papadimoulis, Alexandria (DPH)" userId="89c989f3-8944-466f-9fe7-40a59dea7460" providerId="ADAL" clId="{6821925C-CCE1-4FCC-BAF4-EFFE16DB8925}" dt="2021-10-13T08:26:06.717" v="639" actId="1076"/>
          <ac:spMkLst>
            <pc:docMk/>
            <pc:sldMk cId="792481755" sldId="421"/>
            <ac:spMk id="5" creationId="{DA8D217C-ABA9-4994-B867-AFAA699C37B2}"/>
          </ac:spMkLst>
        </pc:spChg>
        <pc:spChg chg="mod ord">
          <ac:chgData name="Papadimoulis, Alexandria (DPH)" userId="89c989f3-8944-466f-9fe7-40a59dea7460" providerId="ADAL" clId="{6821925C-CCE1-4FCC-BAF4-EFFE16DB8925}" dt="2021-10-13T08:25:30.502" v="636" actId="1076"/>
          <ac:spMkLst>
            <pc:docMk/>
            <pc:sldMk cId="792481755" sldId="421"/>
            <ac:spMk id="7" creationId="{EC64AE25-5AA0-4275-B0B8-537549462555}"/>
          </ac:spMkLst>
        </pc:spChg>
        <pc:spChg chg="add">
          <ac:chgData name="Papadimoulis, Alexandria (DPH)" userId="89c989f3-8944-466f-9fe7-40a59dea7460" providerId="ADAL" clId="{6821925C-CCE1-4FCC-BAF4-EFFE16DB8925}" dt="2021-10-13T08:15:42.724" v="161" actId="26606"/>
          <ac:spMkLst>
            <pc:docMk/>
            <pc:sldMk cId="792481755" sldId="421"/>
            <ac:spMk id="13" creationId="{B6C29DB0-17E9-42FF-986E-0B7F493F4D24}"/>
          </ac:spMkLst>
        </pc:spChg>
        <pc:spChg chg="add">
          <ac:chgData name="Papadimoulis, Alexandria (DPH)" userId="89c989f3-8944-466f-9fe7-40a59dea7460" providerId="ADAL" clId="{6821925C-CCE1-4FCC-BAF4-EFFE16DB8925}" dt="2021-10-13T08:15:42.724" v="161" actId="26606"/>
          <ac:spMkLst>
            <pc:docMk/>
            <pc:sldMk cId="792481755" sldId="421"/>
            <ac:spMk id="15" creationId="{115AD956-A5B6-4760-B8B2-11E2DF6B0212}"/>
          </ac:spMkLst>
        </pc:spChg>
        <pc:picChg chg="add mod">
          <ac:chgData name="Papadimoulis, Alexandria (DPH)" userId="89c989f3-8944-466f-9fe7-40a59dea7460" providerId="ADAL" clId="{6821925C-CCE1-4FCC-BAF4-EFFE16DB8925}" dt="2021-10-13T08:15:42.724" v="161" actId="26606"/>
          <ac:picMkLst>
            <pc:docMk/>
            <pc:sldMk cId="792481755" sldId="421"/>
            <ac:picMk id="8" creationId="{D945EE19-5F7D-4980-B361-D17F1D3C8605}"/>
          </ac:picMkLst>
        </pc:picChg>
      </pc:sldChg>
      <pc:sldChg chg="del">
        <pc:chgData name="Papadimoulis, Alexandria (DPH)" userId="89c989f3-8944-466f-9fe7-40a59dea7460" providerId="ADAL" clId="{6821925C-CCE1-4FCC-BAF4-EFFE16DB8925}" dt="2021-10-04T16:58:58.363" v="8" actId="47"/>
        <pc:sldMkLst>
          <pc:docMk/>
          <pc:sldMk cId="2526384689" sldId="422"/>
        </pc:sldMkLst>
      </pc:sldChg>
      <pc:sldChg chg="addSp delSp modSp new del mod">
        <pc:chgData name="Papadimoulis, Alexandria (DPH)" userId="89c989f3-8944-466f-9fe7-40a59dea7460" providerId="ADAL" clId="{6821925C-CCE1-4FCC-BAF4-EFFE16DB8925}" dt="2021-10-13T08:56:24.093" v="1094" actId="47"/>
        <pc:sldMkLst>
          <pc:docMk/>
          <pc:sldMk cId="2803217305" sldId="422"/>
        </pc:sldMkLst>
        <pc:spChg chg="add mod">
          <ac:chgData name="Papadimoulis, Alexandria (DPH)" userId="89c989f3-8944-466f-9fe7-40a59dea7460" providerId="ADAL" clId="{6821925C-CCE1-4FCC-BAF4-EFFE16DB8925}" dt="2021-10-13T08:27:22.221" v="662" actId="14100"/>
          <ac:spMkLst>
            <pc:docMk/>
            <pc:sldMk cId="2803217305" sldId="422"/>
            <ac:spMk id="4" creationId="{EB5EE826-5788-4270-AEA7-41D6D9D3E76C}"/>
          </ac:spMkLst>
        </pc:spChg>
        <pc:graphicFrameChg chg="add del mod modGraphic">
          <ac:chgData name="Papadimoulis, Alexandria (DPH)" userId="89c989f3-8944-466f-9fe7-40a59dea7460" providerId="ADAL" clId="{6821925C-CCE1-4FCC-BAF4-EFFE16DB8925}" dt="2021-10-13T08:29:52.477" v="741" actId="478"/>
          <ac:graphicFrameMkLst>
            <pc:docMk/>
            <pc:sldMk cId="2803217305" sldId="422"/>
            <ac:graphicFrameMk id="5" creationId="{E0568EEC-3E26-412A-ADCA-65CDBA29AB06}"/>
          </ac:graphicFrameMkLst>
        </pc:graphicFrameChg>
        <pc:graphicFrameChg chg="add del mod modGraphic">
          <ac:chgData name="Papadimoulis, Alexandria (DPH)" userId="89c989f3-8944-466f-9fe7-40a59dea7460" providerId="ADAL" clId="{6821925C-CCE1-4FCC-BAF4-EFFE16DB8925}" dt="2021-10-13T08:31:32.689" v="792" actId="478"/>
          <ac:graphicFrameMkLst>
            <pc:docMk/>
            <pc:sldMk cId="2803217305" sldId="422"/>
            <ac:graphicFrameMk id="6" creationId="{155AACB4-BDDA-4DAC-A3FA-D9D82FABDA3D}"/>
          </ac:graphicFrameMkLst>
        </pc:graphicFrameChg>
        <pc:graphicFrameChg chg="add mod">
          <ac:chgData name="Papadimoulis, Alexandria (DPH)" userId="89c989f3-8944-466f-9fe7-40a59dea7460" providerId="ADAL" clId="{6821925C-CCE1-4FCC-BAF4-EFFE16DB8925}" dt="2021-10-13T08:36:43.927" v="793"/>
          <ac:graphicFrameMkLst>
            <pc:docMk/>
            <pc:sldMk cId="2803217305" sldId="422"/>
            <ac:graphicFrameMk id="7" creationId="{7CA9632F-404B-43A3-9639-A50C69C51246}"/>
          </ac:graphicFrameMkLst>
        </pc:graphicFrameChg>
        <pc:picChg chg="add del mod">
          <ac:chgData name="Papadimoulis, Alexandria (DPH)" userId="89c989f3-8944-466f-9fe7-40a59dea7460" providerId="ADAL" clId="{6821925C-CCE1-4FCC-BAF4-EFFE16DB8925}" dt="2021-10-13T08:37:48.256" v="797" actId="478"/>
          <ac:picMkLst>
            <pc:docMk/>
            <pc:sldMk cId="2803217305" sldId="422"/>
            <ac:picMk id="9" creationId="{B4464692-75DB-44F1-B28B-734CC7C23ADC}"/>
          </ac:picMkLst>
        </pc:picChg>
        <pc:picChg chg="add del mod">
          <ac:chgData name="Papadimoulis, Alexandria (DPH)" userId="89c989f3-8944-466f-9fe7-40a59dea7460" providerId="ADAL" clId="{6821925C-CCE1-4FCC-BAF4-EFFE16DB8925}" dt="2021-10-13T08:37:50.329" v="798" actId="478"/>
          <ac:picMkLst>
            <pc:docMk/>
            <pc:sldMk cId="2803217305" sldId="422"/>
            <ac:picMk id="11" creationId="{ECC356FB-1780-488C-85A7-149C4ACBB77C}"/>
          </ac:picMkLst>
        </pc:picChg>
      </pc:sldChg>
      <pc:sldChg chg="addSp delSp modSp add del mod">
        <pc:chgData name="Papadimoulis, Alexandria (DPH)" userId="89c989f3-8944-466f-9fe7-40a59dea7460" providerId="ADAL" clId="{6821925C-CCE1-4FCC-BAF4-EFFE16DB8925}" dt="2021-10-13T08:56:20.651" v="1093" actId="47"/>
        <pc:sldMkLst>
          <pc:docMk/>
          <pc:sldMk cId="3196190237" sldId="423"/>
        </pc:sldMkLst>
        <pc:graphicFrameChg chg="add del mod modGraphic">
          <ac:chgData name="Papadimoulis, Alexandria (DPH)" userId="89c989f3-8944-466f-9fe7-40a59dea7460" providerId="ADAL" clId="{6821925C-CCE1-4FCC-BAF4-EFFE16DB8925}" dt="2021-10-13T08:46:03.434" v="843" actId="478"/>
          <ac:graphicFrameMkLst>
            <pc:docMk/>
            <pc:sldMk cId="3196190237" sldId="423"/>
            <ac:graphicFrameMk id="4" creationId="{97DD1364-62C4-4AE2-8B26-460400E2B144}"/>
          </ac:graphicFrameMkLst>
        </pc:graphicFrameChg>
        <pc:graphicFrameChg chg="add mod modGraphic">
          <ac:chgData name="Papadimoulis, Alexandria (DPH)" userId="89c989f3-8944-466f-9fe7-40a59dea7460" providerId="ADAL" clId="{6821925C-CCE1-4FCC-BAF4-EFFE16DB8925}" dt="2021-10-13T08:51:22.165" v="1026" actId="20577"/>
          <ac:graphicFrameMkLst>
            <pc:docMk/>
            <pc:sldMk cId="3196190237" sldId="423"/>
            <ac:graphicFrameMk id="5" creationId="{6DBE1A53-7C37-4D6E-9433-6DAA14257276}"/>
          </ac:graphicFrameMkLst>
        </pc:graphicFrameChg>
        <pc:graphicFrameChg chg="del mod">
          <ac:chgData name="Papadimoulis, Alexandria (DPH)" userId="89c989f3-8944-466f-9fe7-40a59dea7460" providerId="ADAL" clId="{6821925C-CCE1-4FCC-BAF4-EFFE16DB8925}" dt="2021-10-13T08:49:38.645" v="867" actId="478"/>
          <ac:graphicFrameMkLst>
            <pc:docMk/>
            <pc:sldMk cId="3196190237" sldId="423"/>
            <ac:graphicFrameMk id="7" creationId="{D47D2249-6F6F-409A-A9F4-CE2602F09CA7}"/>
          </ac:graphicFrameMkLst>
        </pc:graphicFrameChg>
        <pc:picChg chg="del mod">
          <ac:chgData name="Papadimoulis, Alexandria (DPH)" userId="89c989f3-8944-466f-9fe7-40a59dea7460" providerId="ADAL" clId="{6821925C-CCE1-4FCC-BAF4-EFFE16DB8925}" dt="2021-10-13T08:49:32.784" v="865" actId="478"/>
          <ac:picMkLst>
            <pc:docMk/>
            <pc:sldMk cId="3196190237" sldId="423"/>
            <ac:picMk id="8" creationId="{525F8482-6AD9-40EC-BF04-AD4B33033B19}"/>
          </ac:picMkLst>
        </pc:picChg>
        <pc:picChg chg="del">
          <ac:chgData name="Papadimoulis, Alexandria (DPH)" userId="89c989f3-8944-466f-9fe7-40a59dea7460" providerId="ADAL" clId="{6821925C-CCE1-4FCC-BAF4-EFFE16DB8925}" dt="2021-10-13T08:49:32.784" v="865" actId="478"/>
          <ac:picMkLst>
            <pc:docMk/>
            <pc:sldMk cId="3196190237" sldId="423"/>
            <ac:picMk id="10" creationId="{5EF488E4-0D99-4F51-A89A-972B8B7CE9BE}"/>
          </ac:picMkLst>
        </pc:picChg>
        <pc:picChg chg="del">
          <ac:chgData name="Papadimoulis, Alexandria (DPH)" userId="89c989f3-8944-466f-9fe7-40a59dea7460" providerId="ADAL" clId="{6821925C-CCE1-4FCC-BAF4-EFFE16DB8925}" dt="2021-10-13T08:49:32.784" v="865" actId="478"/>
          <ac:picMkLst>
            <pc:docMk/>
            <pc:sldMk cId="3196190237" sldId="423"/>
            <ac:picMk id="12" creationId="{638427E1-7FD9-4D4B-8EC2-5AE865370786}"/>
          </ac:picMkLst>
        </pc:picChg>
        <pc:picChg chg="del">
          <ac:chgData name="Papadimoulis, Alexandria (DPH)" userId="89c989f3-8944-466f-9fe7-40a59dea7460" providerId="ADAL" clId="{6821925C-CCE1-4FCC-BAF4-EFFE16DB8925}" dt="2021-10-13T08:49:32.784" v="865" actId="478"/>
          <ac:picMkLst>
            <pc:docMk/>
            <pc:sldMk cId="3196190237" sldId="423"/>
            <ac:picMk id="14" creationId="{621BEE0F-D4D0-43FD-8873-C410D8DAAC2E}"/>
          </ac:picMkLst>
        </pc:picChg>
        <pc:picChg chg="del">
          <ac:chgData name="Papadimoulis, Alexandria (DPH)" userId="89c989f3-8944-466f-9fe7-40a59dea7460" providerId="ADAL" clId="{6821925C-CCE1-4FCC-BAF4-EFFE16DB8925}" dt="2021-10-13T08:49:32.784" v="865" actId="478"/>
          <ac:picMkLst>
            <pc:docMk/>
            <pc:sldMk cId="3196190237" sldId="423"/>
            <ac:picMk id="18" creationId="{1D77CC33-9749-4180-8649-47D719C50C52}"/>
          </ac:picMkLst>
        </pc:picChg>
      </pc:sldChg>
      <pc:sldChg chg="addSp delSp modSp add mod">
        <pc:chgData name="Papadimoulis, Alexandria (DPH)" userId="89c989f3-8944-466f-9fe7-40a59dea7460" providerId="ADAL" clId="{6821925C-CCE1-4FCC-BAF4-EFFE16DB8925}" dt="2021-10-26T01:39:28.581" v="1617" actId="20577"/>
        <pc:sldMkLst>
          <pc:docMk/>
          <pc:sldMk cId="1816391530" sldId="424"/>
        </pc:sldMkLst>
        <pc:spChg chg="mod">
          <ac:chgData name="Papadimoulis, Alexandria (DPH)" userId="89c989f3-8944-466f-9fe7-40a59dea7460" providerId="ADAL" clId="{6821925C-CCE1-4FCC-BAF4-EFFE16DB8925}" dt="2021-10-13T08:59:38.264" v="1126" actId="1076"/>
          <ac:spMkLst>
            <pc:docMk/>
            <pc:sldMk cId="1816391530" sldId="424"/>
            <ac:spMk id="6" creationId="{0F870FD4-1180-4BEA-B27C-B2E052ABCCE3}"/>
          </ac:spMkLst>
        </pc:spChg>
        <pc:graphicFrameChg chg="mod modGraphic">
          <ac:chgData name="Papadimoulis, Alexandria (DPH)" userId="89c989f3-8944-466f-9fe7-40a59dea7460" providerId="ADAL" clId="{6821925C-CCE1-4FCC-BAF4-EFFE16DB8925}" dt="2021-10-26T01:39:28.581" v="1617" actId="20577"/>
          <ac:graphicFrameMkLst>
            <pc:docMk/>
            <pc:sldMk cId="1816391530" sldId="424"/>
            <ac:graphicFrameMk id="7" creationId="{D47D2249-6F6F-409A-A9F4-CE2602F09CA7}"/>
          </ac:graphicFrameMkLst>
        </pc:graphicFrameChg>
        <pc:picChg chg="add mod">
          <ac:chgData name="Papadimoulis, Alexandria (DPH)" userId="89c989f3-8944-466f-9fe7-40a59dea7460" providerId="ADAL" clId="{6821925C-CCE1-4FCC-BAF4-EFFE16DB8925}" dt="2021-10-25T19:13:17.924" v="1162" actId="1076"/>
          <ac:picMkLst>
            <pc:docMk/>
            <pc:sldMk cId="1816391530" sldId="424"/>
            <ac:picMk id="5" creationId="{6377D8E1-C82D-4D13-892C-5E212E2E9158}"/>
          </ac:picMkLst>
        </pc:picChg>
        <pc:picChg chg="del mod">
          <ac:chgData name="Papadimoulis, Alexandria (DPH)" userId="89c989f3-8944-466f-9fe7-40a59dea7460" providerId="ADAL" clId="{6821925C-CCE1-4FCC-BAF4-EFFE16DB8925}" dt="2021-10-13T08:53:30.880" v="1051" actId="478"/>
          <ac:picMkLst>
            <pc:docMk/>
            <pc:sldMk cId="1816391530" sldId="424"/>
            <ac:picMk id="8" creationId="{525F8482-6AD9-40EC-BF04-AD4B33033B19}"/>
          </ac:picMkLst>
        </pc:picChg>
        <pc:picChg chg="mod">
          <ac:chgData name="Papadimoulis, Alexandria (DPH)" userId="89c989f3-8944-466f-9fe7-40a59dea7460" providerId="ADAL" clId="{6821925C-CCE1-4FCC-BAF4-EFFE16DB8925}" dt="2021-10-25T19:13:23.852" v="1164" actId="1076"/>
          <ac:picMkLst>
            <pc:docMk/>
            <pc:sldMk cId="1816391530" sldId="424"/>
            <ac:picMk id="10" creationId="{5EF488E4-0D99-4F51-A89A-972B8B7CE9BE}"/>
          </ac:picMkLst>
        </pc:picChg>
        <pc:picChg chg="mod">
          <ac:chgData name="Papadimoulis, Alexandria (DPH)" userId="89c989f3-8944-466f-9fe7-40a59dea7460" providerId="ADAL" clId="{6821925C-CCE1-4FCC-BAF4-EFFE16DB8925}" dt="2021-10-25T19:13:27.470" v="1165" actId="1076"/>
          <ac:picMkLst>
            <pc:docMk/>
            <pc:sldMk cId="1816391530" sldId="424"/>
            <ac:picMk id="12" creationId="{638427E1-7FD9-4D4B-8EC2-5AE865370786}"/>
          </ac:picMkLst>
        </pc:picChg>
        <pc:picChg chg="mod">
          <ac:chgData name="Papadimoulis, Alexandria (DPH)" userId="89c989f3-8944-466f-9fe7-40a59dea7460" providerId="ADAL" clId="{6821925C-CCE1-4FCC-BAF4-EFFE16DB8925}" dt="2021-10-25T19:13:40.333" v="1168" actId="1076"/>
          <ac:picMkLst>
            <pc:docMk/>
            <pc:sldMk cId="1816391530" sldId="424"/>
            <ac:picMk id="14" creationId="{621BEE0F-D4D0-43FD-8873-C410D8DAAC2E}"/>
          </ac:picMkLst>
        </pc:picChg>
        <pc:picChg chg="mod">
          <ac:chgData name="Papadimoulis, Alexandria (DPH)" userId="89c989f3-8944-466f-9fe7-40a59dea7460" providerId="ADAL" clId="{6821925C-CCE1-4FCC-BAF4-EFFE16DB8925}" dt="2021-10-25T19:13:35.222" v="1167" actId="1076"/>
          <ac:picMkLst>
            <pc:docMk/>
            <pc:sldMk cId="1816391530" sldId="424"/>
            <ac:picMk id="18" creationId="{1D77CC33-9749-4180-8649-47D719C50C52}"/>
          </ac:picMkLst>
        </pc:picChg>
      </pc:sldChg>
      <pc:sldChg chg="modSp add mod">
        <pc:chgData name="Papadimoulis, Alexandria (DPH)" userId="89c989f3-8944-466f-9fe7-40a59dea7460" providerId="ADAL" clId="{6821925C-CCE1-4FCC-BAF4-EFFE16DB8925}" dt="2021-10-26T01:52:00.110" v="2035" actId="113"/>
        <pc:sldMkLst>
          <pc:docMk/>
          <pc:sldMk cId="2007449308" sldId="425"/>
        </pc:sldMkLst>
        <pc:graphicFrameChg chg="mod modGraphic">
          <ac:chgData name="Papadimoulis, Alexandria (DPH)" userId="89c989f3-8944-466f-9fe7-40a59dea7460" providerId="ADAL" clId="{6821925C-CCE1-4FCC-BAF4-EFFE16DB8925}" dt="2021-10-26T01:52:00.110" v="2035" actId="113"/>
          <ac:graphicFrameMkLst>
            <pc:docMk/>
            <pc:sldMk cId="2007449308" sldId="425"/>
            <ac:graphicFrameMk id="7" creationId="{D47D2249-6F6F-409A-A9F4-CE2602F09CA7}"/>
          </ac:graphicFrameMkLst>
        </pc:graphicFrameChg>
      </pc:sldChg>
      <pc:sldChg chg="modSp add mod">
        <pc:chgData name="Papadimoulis, Alexandria (DPH)" userId="89c989f3-8944-466f-9fe7-40a59dea7460" providerId="ADAL" clId="{6821925C-CCE1-4FCC-BAF4-EFFE16DB8925}" dt="2021-10-26T01:51:57.310" v="2034" actId="113"/>
        <pc:sldMkLst>
          <pc:docMk/>
          <pc:sldMk cId="1948144317" sldId="426"/>
        </pc:sldMkLst>
        <pc:graphicFrameChg chg="mod modGraphic">
          <ac:chgData name="Papadimoulis, Alexandria (DPH)" userId="89c989f3-8944-466f-9fe7-40a59dea7460" providerId="ADAL" clId="{6821925C-CCE1-4FCC-BAF4-EFFE16DB8925}" dt="2021-10-26T01:51:57.310" v="2034" actId="113"/>
          <ac:graphicFrameMkLst>
            <pc:docMk/>
            <pc:sldMk cId="1948144317" sldId="426"/>
            <ac:graphicFrameMk id="7" creationId="{D47D2249-6F6F-409A-A9F4-CE2602F09CA7}"/>
          </ac:graphicFrameMkLst>
        </pc:graphicFrameChg>
      </pc:sldChg>
      <pc:sldChg chg="addSp delSp modSp new mod">
        <pc:chgData name="Papadimoulis, Alexandria (DPH)" userId="89c989f3-8944-466f-9fe7-40a59dea7460" providerId="ADAL" clId="{6821925C-CCE1-4FCC-BAF4-EFFE16DB8925}" dt="2021-10-26T01:52:31.244" v="2045" actId="1076"/>
        <pc:sldMkLst>
          <pc:docMk/>
          <pc:sldMk cId="1474899069" sldId="427"/>
        </pc:sldMkLst>
        <pc:spChg chg="add mod">
          <ac:chgData name="Papadimoulis, Alexandria (DPH)" userId="89c989f3-8944-466f-9fe7-40a59dea7460" providerId="ADAL" clId="{6821925C-CCE1-4FCC-BAF4-EFFE16DB8925}" dt="2021-10-25T20:52:44.542" v="1230" actId="14100"/>
          <ac:spMkLst>
            <pc:docMk/>
            <pc:sldMk cId="1474899069" sldId="427"/>
            <ac:spMk id="4" creationId="{74184BCF-C1C8-4FF6-B2CB-5D6608F8046B}"/>
          </ac:spMkLst>
        </pc:spChg>
        <pc:graphicFrameChg chg="add mod modGraphic">
          <ac:chgData name="Papadimoulis, Alexandria (DPH)" userId="89c989f3-8944-466f-9fe7-40a59dea7460" providerId="ADAL" clId="{6821925C-CCE1-4FCC-BAF4-EFFE16DB8925}" dt="2021-10-26T01:52:23.805" v="2042" actId="20577"/>
          <ac:graphicFrameMkLst>
            <pc:docMk/>
            <pc:sldMk cId="1474899069" sldId="427"/>
            <ac:graphicFrameMk id="5" creationId="{56E9B35B-25E2-4574-8C14-13AE0E2D7244}"/>
          </ac:graphicFrameMkLst>
        </pc:graphicFrameChg>
        <pc:picChg chg="add mod">
          <ac:chgData name="Papadimoulis, Alexandria (DPH)" userId="89c989f3-8944-466f-9fe7-40a59dea7460" providerId="ADAL" clId="{6821925C-CCE1-4FCC-BAF4-EFFE16DB8925}" dt="2021-10-26T01:52:31.244" v="2045" actId="1076"/>
          <ac:picMkLst>
            <pc:docMk/>
            <pc:sldMk cId="1474899069" sldId="427"/>
            <ac:picMk id="7" creationId="{14734CF8-3AC3-46E4-BE68-681A9B7C82B7}"/>
          </ac:picMkLst>
        </pc:picChg>
        <pc:picChg chg="add del mod">
          <ac:chgData name="Papadimoulis, Alexandria (DPH)" userId="89c989f3-8944-466f-9fe7-40a59dea7460" providerId="ADAL" clId="{6821925C-CCE1-4FCC-BAF4-EFFE16DB8925}" dt="2021-10-26T01:18:47.245" v="1301" actId="478"/>
          <ac:picMkLst>
            <pc:docMk/>
            <pc:sldMk cId="1474899069" sldId="427"/>
            <ac:picMk id="9" creationId="{B76DDAB8-F3C3-4C10-9DEB-E61E66A10211}"/>
          </ac:picMkLst>
        </pc:picChg>
        <pc:picChg chg="add del mod">
          <ac:chgData name="Papadimoulis, Alexandria (DPH)" userId="89c989f3-8944-466f-9fe7-40a59dea7460" providerId="ADAL" clId="{6821925C-CCE1-4FCC-BAF4-EFFE16DB8925}" dt="2021-10-26T01:18:46.618" v="1300" actId="478"/>
          <ac:picMkLst>
            <pc:docMk/>
            <pc:sldMk cId="1474899069" sldId="427"/>
            <ac:picMk id="11" creationId="{4A72C080-CE55-46FE-BCA1-0E38EB31DE66}"/>
          </ac:picMkLst>
        </pc:picChg>
        <pc:picChg chg="add mod">
          <ac:chgData name="Papadimoulis, Alexandria (DPH)" userId="89c989f3-8944-466f-9fe7-40a59dea7460" providerId="ADAL" clId="{6821925C-CCE1-4FCC-BAF4-EFFE16DB8925}" dt="2021-10-26T01:52:27.904" v="2044" actId="1076"/>
          <ac:picMkLst>
            <pc:docMk/>
            <pc:sldMk cId="1474899069" sldId="427"/>
            <ac:picMk id="13" creationId="{F619485D-5EBF-4167-AF39-352533A27ECA}"/>
          </ac:picMkLst>
        </pc:picChg>
        <pc:picChg chg="add mod">
          <ac:chgData name="Papadimoulis, Alexandria (DPH)" userId="89c989f3-8944-466f-9fe7-40a59dea7460" providerId="ADAL" clId="{6821925C-CCE1-4FCC-BAF4-EFFE16DB8925}" dt="2021-10-26T01:52:26.500" v="2043" actId="1076"/>
          <ac:picMkLst>
            <pc:docMk/>
            <pc:sldMk cId="1474899069" sldId="427"/>
            <ac:picMk id="14" creationId="{53C3BB50-B6C2-408F-9274-DA68C3A8D7AA}"/>
          </ac:picMkLst>
        </pc:picChg>
      </pc:sldChg>
      <pc:sldChg chg="del">
        <pc:chgData name="Papadimoulis, Alexandria (DPH)" userId="89c989f3-8944-466f-9fe7-40a59dea7460" providerId="ADAL" clId="{6821925C-CCE1-4FCC-BAF4-EFFE16DB8925}" dt="2021-10-04T16:59:00.170" v="9" actId="47"/>
        <pc:sldMkLst>
          <pc:docMk/>
          <pc:sldMk cId="462355162" sldId="437"/>
        </pc:sldMkLst>
      </pc:sldChg>
    </pc:docChg>
  </pc:docChgLst>
  <pc:docChgLst>
    <pc:chgData name="Papadimoulis, Alexandria (DPH)" userId="S::alexandria.papadimoulis@mass.gov::89c989f3-8944-466f-9fe7-40a59dea7460" providerId="AD" clId="Web-{735BB690-6DAF-464A-8B0A-378F4B0D7A8B}"/>
    <pc:docChg chg="addSld delSld modSld modSection">
      <pc:chgData name="Papadimoulis, Alexandria (DPH)" userId="S::alexandria.papadimoulis@mass.gov::89c989f3-8944-466f-9fe7-40a59dea7460" providerId="AD" clId="Web-{735BB690-6DAF-464A-8B0A-378F4B0D7A8B}" dt="2021-10-03T02:42:15.299" v="93"/>
      <pc:docMkLst>
        <pc:docMk/>
      </pc:docMkLst>
      <pc:sldChg chg="modSp">
        <pc:chgData name="Papadimoulis, Alexandria (DPH)" userId="S::alexandria.papadimoulis@mass.gov::89c989f3-8944-466f-9fe7-40a59dea7460" providerId="AD" clId="Web-{735BB690-6DAF-464A-8B0A-378F4B0D7A8B}" dt="2021-10-03T02:40:51.693" v="52" actId="20577"/>
        <pc:sldMkLst>
          <pc:docMk/>
          <pc:sldMk cId="1797342035" sldId="268"/>
        </pc:sldMkLst>
        <pc:spChg chg="mod">
          <ac:chgData name="Papadimoulis, Alexandria (DPH)" userId="S::alexandria.papadimoulis@mass.gov::89c989f3-8944-466f-9fe7-40a59dea7460" providerId="AD" clId="Web-{735BB690-6DAF-464A-8B0A-378F4B0D7A8B}" dt="2021-10-03T02:40:51.693" v="52" actId="20577"/>
          <ac:spMkLst>
            <pc:docMk/>
            <pc:sldMk cId="1797342035" sldId="268"/>
            <ac:spMk id="103" creationId="{3C532D1F-A8F3-4822-AA2E-16836B56F8DC}"/>
          </ac:spMkLst>
        </pc:spChg>
      </pc:sldChg>
      <pc:sldChg chg="modSp">
        <pc:chgData name="Papadimoulis, Alexandria (DPH)" userId="S::alexandria.papadimoulis@mass.gov::89c989f3-8944-466f-9fe7-40a59dea7460" providerId="AD" clId="Web-{735BB690-6DAF-464A-8B0A-378F4B0D7A8B}" dt="2021-10-03T02:41:47.573" v="87" actId="20577"/>
        <pc:sldMkLst>
          <pc:docMk/>
          <pc:sldMk cId="483580038" sldId="419"/>
        </pc:sldMkLst>
        <pc:graphicFrameChg chg="modGraphic">
          <ac:chgData name="Papadimoulis, Alexandria (DPH)" userId="S::alexandria.papadimoulis@mass.gov::89c989f3-8944-466f-9fe7-40a59dea7460" providerId="AD" clId="Web-{735BB690-6DAF-464A-8B0A-378F4B0D7A8B}" dt="2021-10-03T02:41:47.573" v="87" actId="20577"/>
          <ac:graphicFrameMkLst>
            <pc:docMk/>
            <pc:sldMk cId="483580038" sldId="419"/>
            <ac:graphicFrameMk id="5" creationId="{8F6FB9D8-D2A9-4B3F-9C6D-1450B5928CB1}"/>
          </ac:graphicFrameMkLst>
        </pc:graphicFrameChg>
      </pc:sldChg>
      <pc:sldChg chg="modSp">
        <pc:chgData name="Papadimoulis, Alexandria (DPH)" userId="S::alexandria.papadimoulis@mass.gov::89c989f3-8944-466f-9fe7-40a59dea7460" providerId="AD" clId="Web-{735BB690-6DAF-464A-8B0A-378F4B0D7A8B}" dt="2021-10-03T02:42:09.246" v="91" actId="20577"/>
        <pc:sldMkLst>
          <pc:docMk/>
          <pc:sldMk cId="2526384689" sldId="422"/>
        </pc:sldMkLst>
        <pc:spChg chg="mod">
          <ac:chgData name="Papadimoulis, Alexandria (DPH)" userId="S::alexandria.papadimoulis@mass.gov::89c989f3-8944-466f-9fe7-40a59dea7460" providerId="AD" clId="Web-{735BB690-6DAF-464A-8B0A-378F4B0D7A8B}" dt="2021-10-03T02:42:09.246" v="91" actId="20577"/>
          <ac:spMkLst>
            <pc:docMk/>
            <pc:sldMk cId="2526384689" sldId="422"/>
            <ac:spMk id="4" creationId="{1EE2674C-3260-4B82-9312-71D26AA999AD}"/>
          </ac:spMkLst>
        </pc:spChg>
      </pc:sldChg>
      <pc:sldChg chg="del">
        <pc:chgData name="Papadimoulis, Alexandria (DPH)" userId="S::alexandria.papadimoulis@mass.gov::89c989f3-8944-466f-9fe7-40a59dea7460" providerId="AD" clId="Web-{735BB690-6DAF-464A-8B0A-378F4B0D7A8B}" dt="2021-10-03T02:42:15.299" v="93"/>
        <pc:sldMkLst>
          <pc:docMk/>
          <pc:sldMk cId="3871443987" sldId="436"/>
        </pc:sldMkLst>
      </pc:sldChg>
      <pc:sldChg chg="add replId">
        <pc:chgData name="Papadimoulis, Alexandria (DPH)" userId="S::alexandria.papadimoulis@mass.gov::89c989f3-8944-466f-9fe7-40a59dea7460" providerId="AD" clId="Web-{735BB690-6DAF-464A-8B0A-378F4B0D7A8B}" dt="2021-10-03T02:42:13.190" v="92"/>
        <pc:sldMkLst>
          <pc:docMk/>
          <pc:sldMk cId="462355162" sldId="437"/>
        </pc:sldMkLst>
      </pc:sldChg>
    </pc:docChg>
  </pc:docChgLst>
  <pc:docChgLst>
    <pc:chgData name="Papadimoulis, Alexandria (DPH)" userId="89c989f3-8944-466f-9fe7-40a59dea7460" providerId="ADAL" clId="{FFD776E3-C61B-4F9D-86E1-91E776A4612A}"/>
    <pc:docChg chg="custSel modSld">
      <pc:chgData name="Papadimoulis, Alexandria (DPH)" userId="89c989f3-8944-466f-9fe7-40a59dea7460" providerId="ADAL" clId="{FFD776E3-C61B-4F9D-86E1-91E776A4612A}" dt="2021-12-17T16:40:25.306" v="41" actId="2711"/>
      <pc:docMkLst>
        <pc:docMk/>
      </pc:docMkLst>
      <pc:sldChg chg="modSp mod">
        <pc:chgData name="Papadimoulis, Alexandria (DPH)" userId="89c989f3-8944-466f-9fe7-40a59dea7460" providerId="ADAL" clId="{FFD776E3-C61B-4F9D-86E1-91E776A4612A}" dt="2021-12-17T16:39:24.517" v="40" actId="20577"/>
        <pc:sldMkLst>
          <pc:docMk/>
          <pc:sldMk cId="390975700" sldId="261"/>
        </pc:sldMkLst>
        <pc:spChg chg="mod">
          <ac:chgData name="Papadimoulis, Alexandria (DPH)" userId="89c989f3-8944-466f-9fe7-40a59dea7460" providerId="ADAL" clId="{FFD776E3-C61B-4F9D-86E1-91E776A4612A}" dt="2021-12-17T16:39:24.517" v="40" actId="20577"/>
          <ac:spMkLst>
            <pc:docMk/>
            <pc:sldMk cId="390975700" sldId="261"/>
            <ac:spMk id="6" creationId="{BE3A9B0E-31C7-AD4F-82DF-EFDAFBDB6C9D}"/>
          </ac:spMkLst>
        </pc:spChg>
      </pc:sldChg>
      <pc:sldChg chg="modSp">
        <pc:chgData name="Papadimoulis, Alexandria (DPH)" userId="89c989f3-8944-466f-9fe7-40a59dea7460" providerId="ADAL" clId="{FFD776E3-C61B-4F9D-86E1-91E776A4612A}" dt="2021-12-17T16:40:25.306" v="41" actId="2711"/>
        <pc:sldMkLst>
          <pc:docMk/>
          <pc:sldMk cId="483580038" sldId="419"/>
        </pc:sldMkLst>
        <pc:graphicFrameChg chg="mod">
          <ac:chgData name="Papadimoulis, Alexandria (DPH)" userId="89c989f3-8944-466f-9fe7-40a59dea7460" providerId="ADAL" clId="{FFD776E3-C61B-4F9D-86E1-91E776A4612A}" dt="2021-12-17T16:40:25.306" v="41" actId="2711"/>
          <ac:graphicFrameMkLst>
            <pc:docMk/>
            <pc:sldMk cId="483580038" sldId="419"/>
            <ac:graphicFrameMk id="5" creationId="{8F6FB9D8-D2A9-4B3F-9C6D-1450B5928CB1}"/>
          </ac:graphicFrameMkLst>
        </pc:graphicFrameChg>
      </pc:sldChg>
    </pc:docChg>
  </pc:docChgLst>
  <pc:docChgLst>
    <pc:chgData name="Papadimoulis, Alexandria (DPH)" userId="S::alexandria.papadimoulis@mass.gov::89c989f3-8944-466f-9fe7-40a59dea7460" providerId="AD" clId="Web-{9A293C35-95D9-48CB-91CC-509E36617348}"/>
    <pc:docChg chg="addSld delSld modSld sldOrd modSection">
      <pc:chgData name="Papadimoulis, Alexandria (DPH)" userId="S::alexandria.papadimoulis@mass.gov::89c989f3-8944-466f-9fe7-40a59dea7460" providerId="AD" clId="Web-{9A293C35-95D9-48CB-91CC-509E36617348}" dt="2021-10-13T08:13:49.079" v="53" actId="20577"/>
      <pc:docMkLst>
        <pc:docMk/>
      </pc:docMkLst>
      <pc:sldChg chg="addSp modSp new ord">
        <pc:chgData name="Papadimoulis, Alexandria (DPH)" userId="S::alexandria.papadimoulis@mass.gov::89c989f3-8944-466f-9fe7-40a59dea7460" providerId="AD" clId="Web-{9A293C35-95D9-48CB-91CC-509E36617348}" dt="2021-10-13T08:13:49.079" v="53" actId="20577"/>
        <pc:sldMkLst>
          <pc:docMk/>
          <pc:sldMk cId="792481755" sldId="421"/>
        </pc:sldMkLst>
        <pc:spChg chg="mod">
          <ac:chgData name="Papadimoulis, Alexandria (DPH)" userId="S::alexandria.papadimoulis@mass.gov::89c989f3-8944-466f-9fe7-40a59dea7460" providerId="AD" clId="Web-{9A293C35-95D9-48CB-91CC-509E36617348}" dt="2021-10-13T08:13:49.079" v="53" actId="20577"/>
          <ac:spMkLst>
            <pc:docMk/>
            <pc:sldMk cId="792481755" sldId="421"/>
            <ac:spMk id="2" creationId="{4E47E8F2-1EFF-47B3-89BF-21F0CC0B5DDF}"/>
          </ac:spMkLst>
        </pc:spChg>
        <pc:spChg chg="add mod">
          <ac:chgData name="Papadimoulis, Alexandria (DPH)" userId="S::alexandria.papadimoulis@mass.gov::89c989f3-8944-466f-9fe7-40a59dea7460" providerId="AD" clId="Web-{9A293C35-95D9-48CB-91CC-509E36617348}" dt="2021-10-13T08:13:27.548" v="25" actId="20577"/>
          <ac:spMkLst>
            <pc:docMk/>
            <pc:sldMk cId="792481755" sldId="421"/>
            <ac:spMk id="7" creationId="{EC64AE25-5AA0-4275-B0B8-537549462555}"/>
          </ac:spMkLst>
        </pc:spChg>
      </pc:sldChg>
      <pc:sldChg chg="new del">
        <pc:chgData name="Papadimoulis, Alexandria (DPH)" userId="S::alexandria.papadimoulis@mass.gov::89c989f3-8944-466f-9fe7-40a59dea7460" providerId="AD" clId="Web-{9A293C35-95D9-48CB-91CC-509E36617348}" dt="2021-10-13T08:13:02.281" v="1"/>
        <pc:sldMkLst>
          <pc:docMk/>
          <pc:sldMk cId="2720801854" sldId="421"/>
        </pc:sldMkLst>
      </pc:sldChg>
    </pc:docChg>
  </pc:docChgLst>
  <pc:docChgLst>
    <pc:chgData name="Thomas, Rebekah (DPH)" userId="171a1914-29cf-404e-97fe-684c9beebc23" providerId="ADAL" clId="{48208FAA-CB25-47BB-9BB4-C261B24C1836}"/>
    <pc:docChg chg="custSel modSld">
      <pc:chgData name="Thomas, Rebekah (DPH)" userId="171a1914-29cf-404e-97fe-684c9beebc23" providerId="ADAL" clId="{48208FAA-CB25-47BB-9BB4-C261B24C1836}" dt="2021-10-26T12:27:39.233" v="8" actId="1589"/>
      <pc:docMkLst>
        <pc:docMk/>
      </pc:docMkLst>
      <pc:sldChg chg="modSp">
        <pc:chgData name="Thomas, Rebekah (DPH)" userId="171a1914-29cf-404e-97fe-684c9beebc23" providerId="ADAL" clId="{48208FAA-CB25-47BB-9BB4-C261B24C1836}" dt="2021-10-26T12:20:20.467" v="0" actId="2711"/>
        <pc:sldMkLst>
          <pc:docMk/>
          <pc:sldMk cId="2333555812" sldId="418"/>
        </pc:sldMkLst>
        <pc:graphicFrameChg chg="mod">
          <ac:chgData name="Thomas, Rebekah (DPH)" userId="171a1914-29cf-404e-97fe-684c9beebc23" providerId="ADAL" clId="{48208FAA-CB25-47BB-9BB4-C261B24C1836}" dt="2021-10-26T12:20:20.467" v="0" actId="2711"/>
          <ac:graphicFrameMkLst>
            <pc:docMk/>
            <pc:sldMk cId="2333555812" sldId="418"/>
            <ac:graphicFrameMk id="5" creationId="{D7536F69-6AAC-4EF2-9F83-5A1C24D26096}"/>
          </ac:graphicFrameMkLst>
        </pc:graphicFrameChg>
      </pc:sldChg>
      <pc:sldChg chg="addCm modCm">
        <pc:chgData name="Thomas, Rebekah (DPH)" userId="171a1914-29cf-404e-97fe-684c9beebc23" providerId="ADAL" clId="{48208FAA-CB25-47BB-9BB4-C261B24C1836}" dt="2021-10-26T12:26:16.263" v="5"/>
        <pc:sldMkLst>
          <pc:docMk/>
          <pc:sldMk cId="1816391530" sldId="424"/>
        </pc:sldMkLst>
      </pc:sldChg>
      <pc:sldChg chg="addCm modCm">
        <pc:chgData name="Thomas, Rebekah (DPH)" userId="171a1914-29cf-404e-97fe-684c9beebc23" providerId="ADAL" clId="{48208FAA-CB25-47BB-9BB4-C261B24C1836}" dt="2021-10-26T12:27:39.233" v="8" actId="1589"/>
        <pc:sldMkLst>
          <pc:docMk/>
          <pc:sldMk cId="1948144317" sldId="426"/>
        </pc:sldMkLst>
      </pc:sldChg>
      <pc:sldChg chg="addCm modCm">
        <pc:chgData name="Thomas, Rebekah (DPH)" userId="171a1914-29cf-404e-97fe-684c9beebc23" providerId="ADAL" clId="{48208FAA-CB25-47BB-9BB4-C261B24C1836}" dt="2021-10-26T12:23:56.242" v="3"/>
        <pc:sldMkLst>
          <pc:docMk/>
          <pc:sldMk cId="1173904525" sldId="428"/>
        </pc:sldMkLst>
      </pc:sldChg>
    </pc:docChg>
  </pc:docChgLst>
  <pc:docChgLst>
    <pc:chgData name="Papadimoulis, Alexandria (DPH)" userId="S::alexandria.papadimoulis@mass.gov::89c989f3-8944-466f-9fe7-40a59dea7460" providerId="AD" clId="Web-{438CCC44-1BFF-4FFD-87B3-21B31AC984AA}"/>
    <pc:docChg chg="modSld">
      <pc:chgData name="Papadimoulis, Alexandria (DPH)" userId="S::alexandria.papadimoulis@mass.gov::89c989f3-8944-466f-9fe7-40a59dea7460" providerId="AD" clId="Web-{438CCC44-1BFF-4FFD-87B3-21B31AC984AA}" dt="2021-10-04T15:51:41.664" v="32" actId="20577"/>
      <pc:docMkLst>
        <pc:docMk/>
      </pc:docMkLst>
      <pc:sldChg chg="modSp">
        <pc:chgData name="Papadimoulis, Alexandria (DPH)" userId="S::alexandria.papadimoulis@mass.gov::89c989f3-8944-466f-9fe7-40a59dea7460" providerId="AD" clId="Web-{438CCC44-1BFF-4FFD-87B3-21B31AC984AA}" dt="2021-10-04T15:51:41.664" v="32" actId="20577"/>
        <pc:sldMkLst>
          <pc:docMk/>
          <pc:sldMk cId="390975700" sldId="261"/>
        </pc:sldMkLst>
        <pc:spChg chg="mod">
          <ac:chgData name="Papadimoulis, Alexandria (DPH)" userId="S::alexandria.papadimoulis@mass.gov::89c989f3-8944-466f-9fe7-40a59dea7460" providerId="AD" clId="Web-{438CCC44-1BFF-4FFD-87B3-21B31AC984AA}" dt="2021-10-04T15:51:41.664" v="32" actId="20577"/>
          <ac:spMkLst>
            <pc:docMk/>
            <pc:sldMk cId="390975700" sldId="261"/>
            <ac:spMk id="6" creationId="{BE3A9B0E-31C7-AD4F-82DF-EFDAFBDB6C9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5BE96-7FA7-4BD3-B073-A7F8E4178FB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C052C8B-D060-4E93-88C8-4358E7564497}">
      <dgm:prSet/>
      <dgm:spPr/>
      <dgm:t>
        <a:bodyPr/>
        <a:lstStyle/>
        <a:p>
          <a:pPr>
            <a:buFont typeface="+mj-lt"/>
            <a:buAutoNum type="arabicPeriod"/>
          </a:pPr>
          <a:r>
            <a:rPr lang="en-US" b="0" i="0"/>
            <a:t>Welcome</a:t>
          </a:r>
        </a:p>
      </dgm:t>
    </dgm:pt>
    <dgm:pt modelId="{2A8B7F6F-CC71-4D60-8327-D13F837910C6}" type="parTrans" cxnId="{6C92528A-3F23-4680-ABCE-CE155574CB47}">
      <dgm:prSet/>
      <dgm:spPr/>
      <dgm:t>
        <a:bodyPr/>
        <a:lstStyle/>
        <a:p>
          <a:endParaRPr lang="en-US"/>
        </a:p>
      </dgm:t>
    </dgm:pt>
    <dgm:pt modelId="{432A377E-2463-4F87-8EDD-34C9B5F6FA87}" type="sibTrans" cxnId="{6C92528A-3F23-4680-ABCE-CE155574CB47}">
      <dgm:prSet/>
      <dgm:spPr/>
      <dgm:t>
        <a:bodyPr/>
        <a:lstStyle/>
        <a:p>
          <a:endParaRPr lang="en-US"/>
        </a:p>
      </dgm:t>
    </dgm:pt>
    <dgm:pt modelId="{877BD2E2-1DD6-4FEB-96DE-BD89304E34DC}">
      <dgm:prSet/>
      <dgm:spPr/>
      <dgm:t>
        <a:bodyPr/>
        <a:lstStyle/>
        <a:p>
          <a:pPr>
            <a:buFont typeface="+mj-lt"/>
            <a:buAutoNum type="arabicPeriod" startAt="5"/>
          </a:pPr>
          <a:r>
            <a:rPr lang="en-US" b="0" i="0"/>
            <a:t>Closing Remarks</a:t>
          </a:r>
        </a:p>
      </dgm:t>
    </dgm:pt>
    <dgm:pt modelId="{0FBE659F-FC4A-4082-A072-E5B8A2800349}" type="parTrans" cxnId="{78BB307B-CB6A-4E8C-B487-75839D9D49D5}">
      <dgm:prSet/>
      <dgm:spPr/>
      <dgm:t>
        <a:bodyPr/>
        <a:lstStyle/>
        <a:p>
          <a:endParaRPr lang="en-US"/>
        </a:p>
      </dgm:t>
    </dgm:pt>
    <dgm:pt modelId="{05732CAE-7793-4873-9596-D3C08FA247A3}" type="sibTrans" cxnId="{78BB307B-CB6A-4E8C-B487-75839D9D49D5}">
      <dgm:prSet/>
      <dgm:spPr/>
      <dgm:t>
        <a:bodyPr/>
        <a:lstStyle/>
        <a:p>
          <a:endParaRPr lang="en-US"/>
        </a:p>
      </dgm:t>
    </dgm:pt>
    <dgm:pt modelId="{15F4D855-E041-4859-A715-23577FCD1E3D}">
      <dgm:prSet/>
      <dgm:spPr/>
      <dgm:t>
        <a:bodyPr/>
        <a:lstStyle/>
        <a:p>
          <a:pPr rtl="0">
            <a:buFont typeface="Arial" panose="020B0604020202020204" pitchFamily="34" charset="0"/>
            <a:buChar char="•"/>
          </a:pPr>
          <a:r>
            <a:rPr lang="en-US" b="0" i="0"/>
            <a:t>Report Overview: Timeline and process</a:t>
          </a:r>
        </a:p>
      </dgm:t>
    </dgm:pt>
    <dgm:pt modelId="{78D60777-6284-4515-BC97-61E3BF2D8881}" type="parTrans" cxnId="{F48F6415-EBFC-498E-AD87-36381A56BC08}">
      <dgm:prSet/>
      <dgm:spPr/>
      <dgm:t>
        <a:bodyPr/>
        <a:lstStyle/>
        <a:p>
          <a:endParaRPr lang="en-US"/>
        </a:p>
      </dgm:t>
    </dgm:pt>
    <dgm:pt modelId="{FA1EE033-9255-4885-A8BD-07E54493C178}" type="sibTrans" cxnId="{F48F6415-EBFC-498E-AD87-36381A56BC08}">
      <dgm:prSet/>
      <dgm:spPr/>
      <dgm:t>
        <a:bodyPr/>
        <a:lstStyle/>
        <a:p>
          <a:endParaRPr lang="en-US"/>
        </a:p>
      </dgm:t>
    </dgm:pt>
    <dgm:pt modelId="{42960E03-2144-4649-8833-7C206346931C}">
      <dgm:prSet phldr="0"/>
      <dgm:spPr/>
      <dgm:t>
        <a:bodyPr/>
        <a:lstStyle/>
        <a:p>
          <a:pPr rtl="0">
            <a:buFont typeface="Arial" panose="020B0604020202020204" pitchFamily="34" charset="0"/>
            <a:buChar char="•"/>
          </a:pPr>
          <a:r>
            <a:rPr lang="en-US" b="0" i="0">
              <a:latin typeface="+mn-lt"/>
            </a:rPr>
            <a:t>Insights from research</a:t>
          </a:r>
        </a:p>
      </dgm:t>
    </dgm:pt>
    <dgm:pt modelId="{3E00A73C-32EF-4C7A-9BBF-701C5E515EFE}" type="parTrans" cxnId="{B06A0988-2E60-4C44-B4C6-1D9C9FE05D7C}">
      <dgm:prSet/>
      <dgm:spPr/>
      <dgm:t>
        <a:bodyPr/>
        <a:lstStyle/>
        <a:p>
          <a:endParaRPr lang="en-US"/>
        </a:p>
      </dgm:t>
    </dgm:pt>
    <dgm:pt modelId="{785EDFBA-B912-4DA0-8D85-336B62E79F7D}" type="sibTrans" cxnId="{B06A0988-2E60-4C44-B4C6-1D9C9FE05D7C}">
      <dgm:prSet/>
      <dgm:spPr/>
      <dgm:t>
        <a:bodyPr/>
        <a:lstStyle/>
        <a:p>
          <a:endParaRPr lang="en-US"/>
        </a:p>
      </dgm:t>
    </dgm:pt>
    <dgm:pt modelId="{25F008AC-2ADA-49FE-BBA5-863FBD33AB1D}">
      <dgm:prSet phldr="0"/>
      <dgm:spPr/>
      <dgm:t>
        <a:bodyPr/>
        <a:lstStyle/>
        <a:p>
          <a:pPr rtl="0">
            <a:buFont typeface="Arial" panose="020B0604020202020204" pitchFamily="34" charset="0"/>
            <a:buChar char="•"/>
          </a:pPr>
          <a:r>
            <a:rPr lang="en-US" b="0" i="0"/>
            <a:t>Discussion</a:t>
          </a:r>
        </a:p>
      </dgm:t>
    </dgm:pt>
    <dgm:pt modelId="{F0ACF53E-212C-488E-AE6A-4F03DFB7253F}" type="parTrans" cxnId="{7AB7F841-C97A-4080-943A-70E46C14495F}">
      <dgm:prSet/>
      <dgm:spPr/>
    </dgm:pt>
    <dgm:pt modelId="{7ADCE77C-FCF3-4CD4-BA5C-BA4666077C2C}" type="sibTrans" cxnId="{7AB7F841-C97A-4080-943A-70E46C14495F}">
      <dgm:prSet/>
      <dgm:spPr/>
    </dgm:pt>
    <dgm:pt modelId="{D8E6F973-E302-4793-93C2-51A044B50B8D}" type="pres">
      <dgm:prSet presAssocID="{1B75BE96-7FA7-4BD3-B073-A7F8E4178FB2}" presName="linear" presStyleCnt="0">
        <dgm:presLayoutVars>
          <dgm:animLvl val="lvl"/>
          <dgm:resizeHandles val="exact"/>
        </dgm:presLayoutVars>
      </dgm:prSet>
      <dgm:spPr/>
    </dgm:pt>
    <dgm:pt modelId="{D5A2BBB3-FA89-4E51-82DD-7DEED5022072}" type="pres">
      <dgm:prSet presAssocID="{8C052C8B-D060-4E93-88C8-4358E7564497}" presName="parentText" presStyleLbl="node1" presStyleIdx="0" presStyleCnt="5">
        <dgm:presLayoutVars>
          <dgm:chMax val="0"/>
          <dgm:bulletEnabled val="1"/>
        </dgm:presLayoutVars>
      </dgm:prSet>
      <dgm:spPr/>
    </dgm:pt>
    <dgm:pt modelId="{700402E1-664A-4EB5-9FED-D81AB2C84500}" type="pres">
      <dgm:prSet presAssocID="{432A377E-2463-4F87-8EDD-34C9B5F6FA87}" presName="spacer" presStyleCnt="0"/>
      <dgm:spPr/>
    </dgm:pt>
    <dgm:pt modelId="{B747654B-52B5-4AC1-9390-77745118100D}" type="pres">
      <dgm:prSet presAssocID="{15F4D855-E041-4859-A715-23577FCD1E3D}" presName="parentText" presStyleLbl="node1" presStyleIdx="1" presStyleCnt="5">
        <dgm:presLayoutVars>
          <dgm:chMax val="0"/>
          <dgm:bulletEnabled val="1"/>
        </dgm:presLayoutVars>
      </dgm:prSet>
      <dgm:spPr/>
    </dgm:pt>
    <dgm:pt modelId="{77888D14-5EA8-485D-A7F7-A83BB64D3313}" type="pres">
      <dgm:prSet presAssocID="{FA1EE033-9255-4885-A8BD-07E54493C178}" presName="spacer" presStyleCnt="0"/>
      <dgm:spPr/>
    </dgm:pt>
    <dgm:pt modelId="{780DB956-C04E-4A06-9C2A-A251BE79FCD6}" type="pres">
      <dgm:prSet presAssocID="{42960E03-2144-4649-8833-7C206346931C}" presName="parentText" presStyleLbl="node1" presStyleIdx="2" presStyleCnt="5">
        <dgm:presLayoutVars>
          <dgm:chMax val="0"/>
          <dgm:bulletEnabled val="1"/>
        </dgm:presLayoutVars>
      </dgm:prSet>
      <dgm:spPr/>
    </dgm:pt>
    <dgm:pt modelId="{9734F4E7-54F2-4C8E-8C8C-D80498EE1DA8}" type="pres">
      <dgm:prSet presAssocID="{785EDFBA-B912-4DA0-8D85-336B62E79F7D}" presName="spacer" presStyleCnt="0"/>
      <dgm:spPr/>
    </dgm:pt>
    <dgm:pt modelId="{B2695B6C-AE9F-4F0C-97EB-597ABCFBFB6A}" type="pres">
      <dgm:prSet presAssocID="{25F008AC-2ADA-49FE-BBA5-863FBD33AB1D}" presName="parentText" presStyleLbl="node1" presStyleIdx="3" presStyleCnt="5">
        <dgm:presLayoutVars>
          <dgm:chMax val="0"/>
          <dgm:bulletEnabled val="1"/>
        </dgm:presLayoutVars>
      </dgm:prSet>
      <dgm:spPr/>
    </dgm:pt>
    <dgm:pt modelId="{C7DA7523-7C08-41AD-9214-77AB19E21D5B}" type="pres">
      <dgm:prSet presAssocID="{7ADCE77C-FCF3-4CD4-BA5C-BA4666077C2C}" presName="spacer" presStyleCnt="0"/>
      <dgm:spPr/>
    </dgm:pt>
    <dgm:pt modelId="{177B0C7A-BB5B-43D4-A4EA-7BC9057ABA5E}" type="pres">
      <dgm:prSet presAssocID="{877BD2E2-1DD6-4FEB-96DE-BD89304E34DC}" presName="parentText" presStyleLbl="node1" presStyleIdx="4" presStyleCnt="5">
        <dgm:presLayoutVars>
          <dgm:chMax val="0"/>
          <dgm:bulletEnabled val="1"/>
        </dgm:presLayoutVars>
      </dgm:prSet>
      <dgm:spPr/>
    </dgm:pt>
  </dgm:ptLst>
  <dgm:cxnLst>
    <dgm:cxn modelId="{83EA6F05-B2B1-475E-86CF-72324C24AD3D}" type="presOf" srcId="{1B75BE96-7FA7-4BD3-B073-A7F8E4178FB2}" destId="{D8E6F973-E302-4793-93C2-51A044B50B8D}" srcOrd="0" destOrd="0" presId="urn:microsoft.com/office/officeart/2005/8/layout/vList2"/>
    <dgm:cxn modelId="{F48F6415-EBFC-498E-AD87-36381A56BC08}" srcId="{1B75BE96-7FA7-4BD3-B073-A7F8E4178FB2}" destId="{15F4D855-E041-4859-A715-23577FCD1E3D}" srcOrd="1" destOrd="0" parTransId="{78D60777-6284-4515-BC97-61E3BF2D8881}" sibTransId="{FA1EE033-9255-4885-A8BD-07E54493C178}"/>
    <dgm:cxn modelId="{01B1DF18-F9AF-4B96-81A5-FF32011C1F93}" type="presOf" srcId="{8C052C8B-D060-4E93-88C8-4358E7564497}" destId="{D5A2BBB3-FA89-4E51-82DD-7DEED5022072}" srcOrd="0" destOrd="0" presId="urn:microsoft.com/office/officeart/2005/8/layout/vList2"/>
    <dgm:cxn modelId="{0414A336-1529-4AA4-9E21-9DFA9C3A2C3A}" type="presOf" srcId="{42960E03-2144-4649-8833-7C206346931C}" destId="{780DB956-C04E-4A06-9C2A-A251BE79FCD6}" srcOrd="0" destOrd="0" presId="urn:microsoft.com/office/officeart/2005/8/layout/vList2"/>
    <dgm:cxn modelId="{7AB7F841-C97A-4080-943A-70E46C14495F}" srcId="{1B75BE96-7FA7-4BD3-B073-A7F8E4178FB2}" destId="{25F008AC-2ADA-49FE-BBA5-863FBD33AB1D}" srcOrd="3" destOrd="0" parTransId="{F0ACF53E-212C-488E-AE6A-4F03DFB7253F}" sibTransId="{7ADCE77C-FCF3-4CD4-BA5C-BA4666077C2C}"/>
    <dgm:cxn modelId="{78BB307B-CB6A-4E8C-B487-75839D9D49D5}" srcId="{1B75BE96-7FA7-4BD3-B073-A7F8E4178FB2}" destId="{877BD2E2-1DD6-4FEB-96DE-BD89304E34DC}" srcOrd="4" destOrd="0" parTransId="{0FBE659F-FC4A-4082-A072-E5B8A2800349}" sibTransId="{05732CAE-7793-4873-9596-D3C08FA247A3}"/>
    <dgm:cxn modelId="{9FEB907C-684D-487A-80EC-E7C807B11CC4}" type="presOf" srcId="{877BD2E2-1DD6-4FEB-96DE-BD89304E34DC}" destId="{177B0C7A-BB5B-43D4-A4EA-7BC9057ABA5E}" srcOrd="0" destOrd="0" presId="urn:microsoft.com/office/officeart/2005/8/layout/vList2"/>
    <dgm:cxn modelId="{B06A0988-2E60-4C44-B4C6-1D9C9FE05D7C}" srcId="{1B75BE96-7FA7-4BD3-B073-A7F8E4178FB2}" destId="{42960E03-2144-4649-8833-7C206346931C}" srcOrd="2" destOrd="0" parTransId="{3E00A73C-32EF-4C7A-9BBF-701C5E515EFE}" sibTransId="{785EDFBA-B912-4DA0-8D85-336B62E79F7D}"/>
    <dgm:cxn modelId="{6C92528A-3F23-4680-ABCE-CE155574CB47}" srcId="{1B75BE96-7FA7-4BD3-B073-A7F8E4178FB2}" destId="{8C052C8B-D060-4E93-88C8-4358E7564497}" srcOrd="0" destOrd="0" parTransId="{2A8B7F6F-CC71-4D60-8327-D13F837910C6}" sibTransId="{432A377E-2463-4F87-8EDD-34C9B5F6FA87}"/>
    <dgm:cxn modelId="{3503FEBD-8F12-4D85-8B8C-B7C3BF0D532E}" type="presOf" srcId="{25F008AC-2ADA-49FE-BBA5-863FBD33AB1D}" destId="{B2695B6C-AE9F-4F0C-97EB-597ABCFBFB6A}" srcOrd="0" destOrd="0" presId="urn:microsoft.com/office/officeart/2005/8/layout/vList2"/>
    <dgm:cxn modelId="{8069FFEB-10D4-44A1-A160-E9431FD709D7}" type="presOf" srcId="{15F4D855-E041-4859-A715-23577FCD1E3D}" destId="{B747654B-52B5-4AC1-9390-77745118100D}" srcOrd="0" destOrd="0" presId="urn:microsoft.com/office/officeart/2005/8/layout/vList2"/>
    <dgm:cxn modelId="{7C11F0B4-0B40-46A3-BBD7-00509CA90953}" type="presParOf" srcId="{D8E6F973-E302-4793-93C2-51A044B50B8D}" destId="{D5A2BBB3-FA89-4E51-82DD-7DEED5022072}" srcOrd="0" destOrd="0" presId="urn:microsoft.com/office/officeart/2005/8/layout/vList2"/>
    <dgm:cxn modelId="{3338D9DD-E5B6-4057-8253-35D562F21694}" type="presParOf" srcId="{D8E6F973-E302-4793-93C2-51A044B50B8D}" destId="{700402E1-664A-4EB5-9FED-D81AB2C84500}" srcOrd="1" destOrd="0" presId="urn:microsoft.com/office/officeart/2005/8/layout/vList2"/>
    <dgm:cxn modelId="{DE4F07CF-7F41-47FE-90E2-195DD3F38A1C}" type="presParOf" srcId="{D8E6F973-E302-4793-93C2-51A044B50B8D}" destId="{B747654B-52B5-4AC1-9390-77745118100D}" srcOrd="2" destOrd="0" presId="urn:microsoft.com/office/officeart/2005/8/layout/vList2"/>
    <dgm:cxn modelId="{98DFA102-C7ED-4ADD-AA1C-78F4F061138F}" type="presParOf" srcId="{D8E6F973-E302-4793-93C2-51A044B50B8D}" destId="{77888D14-5EA8-485D-A7F7-A83BB64D3313}" srcOrd="3" destOrd="0" presId="urn:microsoft.com/office/officeart/2005/8/layout/vList2"/>
    <dgm:cxn modelId="{1E792670-C14C-4DA7-AEDA-696BC2261A87}" type="presParOf" srcId="{D8E6F973-E302-4793-93C2-51A044B50B8D}" destId="{780DB956-C04E-4A06-9C2A-A251BE79FCD6}" srcOrd="4" destOrd="0" presId="urn:microsoft.com/office/officeart/2005/8/layout/vList2"/>
    <dgm:cxn modelId="{60172133-544D-4C83-93CC-B950002E3C93}" type="presParOf" srcId="{D8E6F973-E302-4793-93C2-51A044B50B8D}" destId="{9734F4E7-54F2-4C8E-8C8C-D80498EE1DA8}" srcOrd="5" destOrd="0" presId="urn:microsoft.com/office/officeart/2005/8/layout/vList2"/>
    <dgm:cxn modelId="{75E91F73-D462-4902-A9A3-CC1C35BE168F}" type="presParOf" srcId="{D8E6F973-E302-4793-93C2-51A044B50B8D}" destId="{B2695B6C-AE9F-4F0C-97EB-597ABCFBFB6A}" srcOrd="6" destOrd="0" presId="urn:microsoft.com/office/officeart/2005/8/layout/vList2"/>
    <dgm:cxn modelId="{3027437D-A65C-49B3-9DE9-E2AD325694E8}" type="presParOf" srcId="{D8E6F973-E302-4793-93C2-51A044B50B8D}" destId="{C7DA7523-7C08-41AD-9214-77AB19E21D5B}" srcOrd="7" destOrd="0" presId="urn:microsoft.com/office/officeart/2005/8/layout/vList2"/>
    <dgm:cxn modelId="{35594431-F8AD-4420-9BBA-EDBE65C1D07F}" type="presParOf" srcId="{D8E6F973-E302-4793-93C2-51A044B50B8D}" destId="{177B0C7A-BB5B-43D4-A4EA-7BC9057ABA5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01E242-AB3D-4248-A112-172CEF9D7E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FD68CA1-D3E9-2A4A-9E16-AB73CA63939A}">
      <dgm:prSet phldrT="[Text]" custT="1"/>
      <dgm:spPr/>
      <dgm:t>
        <a:bodyPr/>
        <a:lstStyle/>
        <a:p>
          <a:r>
            <a:rPr lang="en-US" sz="160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gm:t>
    </dgm:pt>
    <dgm:pt modelId="{3AB2B759-38BE-0C4C-8749-2EF77CD6CC14}" type="parTrans" cxnId="{A1D6341A-C814-3041-9425-2B259C6DF483}">
      <dgm:prSet/>
      <dgm:spPr/>
      <dgm:t>
        <a:bodyPr/>
        <a:lstStyle/>
        <a:p>
          <a:endParaRPr lang="en-US"/>
        </a:p>
      </dgm:t>
    </dgm:pt>
    <dgm:pt modelId="{928C5069-C27E-5D4F-8022-8901CFDA09D3}" type="sibTrans" cxnId="{A1D6341A-C814-3041-9425-2B259C6DF483}">
      <dgm:prSet/>
      <dgm:spPr/>
      <dgm:t>
        <a:bodyPr/>
        <a:lstStyle/>
        <a:p>
          <a:endParaRPr lang="en-US"/>
        </a:p>
      </dgm:t>
    </dgm:pt>
    <dgm:pt modelId="{4C2F29AF-9146-3E49-BA5E-860A1760267C}">
      <dgm:prSet custT="1"/>
      <dgm:spPr/>
      <dgm:t>
        <a:bodyPr/>
        <a:lstStyle/>
        <a:p>
          <a:r>
            <a:rPr lang="en-US" sz="160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gm:t>
    </dgm:pt>
    <dgm:pt modelId="{D9C88FE5-2713-9C47-90FF-BEB97E6ACC72}" type="parTrans" cxnId="{04F604F1-D266-EE48-9C15-3956BFA182CF}">
      <dgm:prSet/>
      <dgm:spPr/>
      <dgm:t>
        <a:bodyPr/>
        <a:lstStyle/>
        <a:p>
          <a:endParaRPr lang="en-US"/>
        </a:p>
      </dgm:t>
    </dgm:pt>
    <dgm:pt modelId="{2781AB17-D8B9-6940-B4F9-50CF04D14500}" type="sibTrans" cxnId="{04F604F1-D266-EE48-9C15-3956BFA182CF}">
      <dgm:prSet/>
      <dgm:spPr/>
      <dgm:t>
        <a:bodyPr/>
        <a:lstStyle/>
        <a:p>
          <a:endParaRPr lang="en-US"/>
        </a:p>
      </dgm:t>
    </dgm:pt>
    <dgm:pt modelId="{78187DFE-3020-1849-9418-338C628E54E9}">
      <dgm:prSet custT="1"/>
      <dgm:spPr/>
      <dgm:t>
        <a:bodyPr/>
        <a:lstStyle/>
        <a:p>
          <a:r>
            <a:rPr lang="en-US" sz="160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gm:t>
    </dgm:pt>
    <dgm:pt modelId="{6FFE4B57-584C-F847-9EAC-8A28E2B2A554}" type="parTrans" cxnId="{74B007A2-372B-FA4B-904D-91C993F688F8}">
      <dgm:prSet/>
      <dgm:spPr/>
      <dgm:t>
        <a:bodyPr/>
        <a:lstStyle/>
        <a:p>
          <a:endParaRPr lang="en-US"/>
        </a:p>
      </dgm:t>
    </dgm:pt>
    <dgm:pt modelId="{92EDB744-11F1-964E-B844-E15E685141E8}" type="sibTrans" cxnId="{74B007A2-372B-FA4B-904D-91C993F688F8}">
      <dgm:prSet/>
      <dgm:spPr/>
      <dgm:t>
        <a:bodyPr/>
        <a:lstStyle/>
        <a:p>
          <a:endParaRPr lang="en-US"/>
        </a:p>
      </dgm:t>
    </dgm:pt>
    <dgm:pt modelId="{465B6D65-18FF-FD4E-ABE6-35596F20C0A7}">
      <dgm:prSet custT="1"/>
      <dgm:spPr/>
      <dgm:t>
        <a:bodyPr/>
        <a:lstStyle/>
        <a:p>
          <a:r>
            <a:rPr lang="en-US" sz="160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gm:t>
    </dgm:pt>
    <dgm:pt modelId="{D59BB406-A2C8-0340-9D6C-49A4B84245F2}" type="parTrans" cxnId="{C0D1629F-D8A8-A94C-AABB-D155864384D6}">
      <dgm:prSet/>
      <dgm:spPr/>
      <dgm:t>
        <a:bodyPr/>
        <a:lstStyle/>
        <a:p>
          <a:endParaRPr lang="en-US"/>
        </a:p>
      </dgm:t>
    </dgm:pt>
    <dgm:pt modelId="{64AC0061-B7D8-8A40-BB9A-7664CC911C00}" type="sibTrans" cxnId="{C0D1629F-D8A8-A94C-AABB-D155864384D6}">
      <dgm:prSet/>
      <dgm:spPr/>
      <dgm:t>
        <a:bodyPr/>
        <a:lstStyle/>
        <a:p>
          <a:endParaRPr lang="en-US"/>
        </a:p>
      </dgm:t>
    </dgm:pt>
    <dgm:pt modelId="{D2905FAD-1E0A-5541-B04F-23C1F5C23444}">
      <dgm:prSet custT="1"/>
      <dgm:spPr/>
      <dgm:t>
        <a:bodyPr/>
        <a:lstStyle/>
        <a:p>
          <a:r>
            <a:rPr lang="en-US" sz="160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gm:t>
    </dgm:pt>
    <dgm:pt modelId="{479B6392-9251-A54F-BC3D-8B0A5E7AF230}" type="parTrans" cxnId="{9BE5188C-AE9C-A642-AA43-DF197FE64AE7}">
      <dgm:prSet/>
      <dgm:spPr/>
      <dgm:t>
        <a:bodyPr/>
        <a:lstStyle/>
        <a:p>
          <a:endParaRPr lang="en-US"/>
        </a:p>
      </dgm:t>
    </dgm:pt>
    <dgm:pt modelId="{DEF26B12-F78F-CB47-9464-03C447D14DD5}" type="sibTrans" cxnId="{9BE5188C-AE9C-A642-AA43-DF197FE64AE7}">
      <dgm:prSet/>
      <dgm:spPr/>
      <dgm:t>
        <a:bodyPr/>
        <a:lstStyle/>
        <a:p>
          <a:endParaRPr lang="en-US"/>
        </a:p>
      </dgm:t>
    </dgm:pt>
    <dgm:pt modelId="{42F52DAB-9EB3-1F43-A02E-79E01EA81583}" type="pres">
      <dgm:prSet presAssocID="{6101E242-AB3D-4248-A112-172CEF9D7E83}" presName="diagram" presStyleCnt="0">
        <dgm:presLayoutVars>
          <dgm:dir/>
          <dgm:resizeHandles val="exact"/>
        </dgm:presLayoutVars>
      </dgm:prSet>
      <dgm:spPr/>
    </dgm:pt>
    <dgm:pt modelId="{F60E199C-14ED-F040-A90E-4B7C86B59230}" type="pres">
      <dgm:prSet presAssocID="{AFD68CA1-D3E9-2A4A-9E16-AB73CA63939A}" presName="node" presStyleLbl="node1" presStyleIdx="0" presStyleCnt="5">
        <dgm:presLayoutVars>
          <dgm:bulletEnabled val="1"/>
        </dgm:presLayoutVars>
      </dgm:prSet>
      <dgm:spPr/>
    </dgm:pt>
    <dgm:pt modelId="{4569B858-57D9-C649-AAFE-495CFA8C28AF}" type="pres">
      <dgm:prSet presAssocID="{928C5069-C27E-5D4F-8022-8901CFDA09D3}" presName="sibTrans" presStyleCnt="0"/>
      <dgm:spPr/>
    </dgm:pt>
    <dgm:pt modelId="{9CBD27E6-5F1A-974D-BF0A-AF0C14DDAE18}" type="pres">
      <dgm:prSet presAssocID="{4C2F29AF-9146-3E49-BA5E-860A1760267C}" presName="node" presStyleLbl="node1" presStyleIdx="1" presStyleCnt="5">
        <dgm:presLayoutVars>
          <dgm:bulletEnabled val="1"/>
        </dgm:presLayoutVars>
      </dgm:prSet>
      <dgm:spPr/>
    </dgm:pt>
    <dgm:pt modelId="{99AD1CB9-0C30-9141-9567-B1A0EBFF668B}" type="pres">
      <dgm:prSet presAssocID="{2781AB17-D8B9-6940-B4F9-50CF04D14500}" presName="sibTrans" presStyleCnt="0"/>
      <dgm:spPr/>
    </dgm:pt>
    <dgm:pt modelId="{481324B9-B90A-E841-9510-78344B54AF2F}" type="pres">
      <dgm:prSet presAssocID="{78187DFE-3020-1849-9418-338C628E54E9}" presName="node" presStyleLbl="node1" presStyleIdx="2" presStyleCnt="5">
        <dgm:presLayoutVars>
          <dgm:bulletEnabled val="1"/>
        </dgm:presLayoutVars>
      </dgm:prSet>
      <dgm:spPr/>
    </dgm:pt>
    <dgm:pt modelId="{2DEEA011-7B34-CC49-856E-513654F20118}" type="pres">
      <dgm:prSet presAssocID="{92EDB744-11F1-964E-B844-E15E685141E8}" presName="sibTrans" presStyleCnt="0"/>
      <dgm:spPr/>
    </dgm:pt>
    <dgm:pt modelId="{C08EDC3E-374A-7840-AA0D-FE8650737F67}" type="pres">
      <dgm:prSet presAssocID="{465B6D65-18FF-FD4E-ABE6-35596F20C0A7}" presName="node" presStyleLbl="node1" presStyleIdx="3" presStyleCnt="5">
        <dgm:presLayoutVars>
          <dgm:bulletEnabled val="1"/>
        </dgm:presLayoutVars>
      </dgm:prSet>
      <dgm:spPr/>
    </dgm:pt>
    <dgm:pt modelId="{18254988-B1DB-804A-AF77-DEB2083B93CC}" type="pres">
      <dgm:prSet presAssocID="{64AC0061-B7D8-8A40-BB9A-7664CC911C00}" presName="sibTrans" presStyleCnt="0"/>
      <dgm:spPr/>
    </dgm:pt>
    <dgm:pt modelId="{9D1854CB-1DAC-CB45-80CD-A86C7A770DEB}" type="pres">
      <dgm:prSet presAssocID="{D2905FAD-1E0A-5541-B04F-23C1F5C23444}" presName="node" presStyleLbl="node1" presStyleIdx="4" presStyleCnt="5">
        <dgm:presLayoutVars>
          <dgm:bulletEnabled val="1"/>
        </dgm:presLayoutVars>
      </dgm:prSet>
      <dgm:spPr/>
    </dgm:pt>
  </dgm:ptLst>
  <dgm:cxnLst>
    <dgm:cxn modelId="{A1D6341A-C814-3041-9425-2B259C6DF483}" srcId="{6101E242-AB3D-4248-A112-172CEF9D7E83}" destId="{AFD68CA1-D3E9-2A4A-9E16-AB73CA63939A}" srcOrd="0" destOrd="0" parTransId="{3AB2B759-38BE-0C4C-8749-2EF77CD6CC14}" sibTransId="{928C5069-C27E-5D4F-8022-8901CFDA09D3}"/>
    <dgm:cxn modelId="{F7A1E520-7C68-4641-B9D9-9561684EACC5}" type="presOf" srcId="{AFD68CA1-D3E9-2A4A-9E16-AB73CA63939A}" destId="{F60E199C-14ED-F040-A90E-4B7C86B59230}" srcOrd="0" destOrd="0" presId="urn:microsoft.com/office/officeart/2005/8/layout/default"/>
    <dgm:cxn modelId="{6527475B-B6D4-B642-877F-430960F8AC02}" type="presOf" srcId="{465B6D65-18FF-FD4E-ABE6-35596F20C0A7}" destId="{C08EDC3E-374A-7840-AA0D-FE8650737F67}" srcOrd="0" destOrd="0" presId="urn:microsoft.com/office/officeart/2005/8/layout/default"/>
    <dgm:cxn modelId="{26D1F46A-B7F5-C94C-B7E1-777931AE8D8C}" type="presOf" srcId="{78187DFE-3020-1849-9418-338C628E54E9}" destId="{481324B9-B90A-E841-9510-78344B54AF2F}" srcOrd="0" destOrd="0" presId="urn:microsoft.com/office/officeart/2005/8/layout/default"/>
    <dgm:cxn modelId="{9BE5188C-AE9C-A642-AA43-DF197FE64AE7}" srcId="{6101E242-AB3D-4248-A112-172CEF9D7E83}" destId="{D2905FAD-1E0A-5541-B04F-23C1F5C23444}" srcOrd="4" destOrd="0" parTransId="{479B6392-9251-A54F-BC3D-8B0A5E7AF230}" sibTransId="{DEF26B12-F78F-CB47-9464-03C447D14DD5}"/>
    <dgm:cxn modelId="{C0D1629F-D8A8-A94C-AABB-D155864384D6}" srcId="{6101E242-AB3D-4248-A112-172CEF9D7E83}" destId="{465B6D65-18FF-FD4E-ABE6-35596F20C0A7}" srcOrd="3" destOrd="0" parTransId="{D59BB406-A2C8-0340-9D6C-49A4B84245F2}" sibTransId="{64AC0061-B7D8-8A40-BB9A-7664CC911C00}"/>
    <dgm:cxn modelId="{74B007A2-372B-FA4B-904D-91C993F688F8}" srcId="{6101E242-AB3D-4248-A112-172CEF9D7E83}" destId="{78187DFE-3020-1849-9418-338C628E54E9}" srcOrd="2" destOrd="0" parTransId="{6FFE4B57-584C-F847-9EAC-8A28E2B2A554}" sibTransId="{92EDB744-11F1-964E-B844-E15E685141E8}"/>
    <dgm:cxn modelId="{6DE7B8CB-2BA2-C84B-A8D7-136B5078CE5B}" type="presOf" srcId="{D2905FAD-1E0A-5541-B04F-23C1F5C23444}" destId="{9D1854CB-1DAC-CB45-80CD-A86C7A770DEB}" srcOrd="0" destOrd="0" presId="urn:microsoft.com/office/officeart/2005/8/layout/default"/>
    <dgm:cxn modelId="{5312DCE4-BC7B-8E4A-A585-F6946FBD62D8}" type="presOf" srcId="{4C2F29AF-9146-3E49-BA5E-860A1760267C}" destId="{9CBD27E6-5F1A-974D-BF0A-AF0C14DDAE18}" srcOrd="0" destOrd="0" presId="urn:microsoft.com/office/officeart/2005/8/layout/default"/>
    <dgm:cxn modelId="{04F604F1-D266-EE48-9C15-3956BFA182CF}" srcId="{6101E242-AB3D-4248-A112-172CEF9D7E83}" destId="{4C2F29AF-9146-3E49-BA5E-860A1760267C}" srcOrd="1" destOrd="0" parTransId="{D9C88FE5-2713-9C47-90FF-BEB97E6ACC72}" sibTransId="{2781AB17-D8B9-6940-B4F9-50CF04D14500}"/>
    <dgm:cxn modelId="{0DB8FFFF-C34D-9349-ACDC-A44A517AADBB}" type="presOf" srcId="{6101E242-AB3D-4248-A112-172CEF9D7E83}" destId="{42F52DAB-9EB3-1F43-A02E-79E01EA81583}" srcOrd="0" destOrd="0" presId="urn:microsoft.com/office/officeart/2005/8/layout/default"/>
    <dgm:cxn modelId="{50487D2D-207A-BE4B-B5EE-92BA8A7F0EE4}" type="presParOf" srcId="{42F52DAB-9EB3-1F43-A02E-79E01EA81583}" destId="{F60E199C-14ED-F040-A90E-4B7C86B59230}" srcOrd="0" destOrd="0" presId="urn:microsoft.com/office/officeart/2005/8/layout/default"/>
    <dgm:cxn modelId="{2DD19451-3D98-2E43-828C-6D0610F9544E}" type="presParOf" srcId="{42F52DAB-9EB3-1F43-A02E-79E01EA81583}" destId="{4569B858-57D9-C649-AAFE-495CFA8C28AF}" srcOrd="1" destOrd="0" presId="urn:microsoft.com/office/officeart/2005/8/layout/default"/>
    <dgm:cxn modelId="{97EBA139-92A1-6343-83E5-5EBF72468CD2}" type="presParOf" srcId="{42F52DAB-9EB3-1F43-A02E-79E01EA81583}" destId="{9CBD27E6-5F1A-974D-BF0A-AF0C14DDAE18}" srcOrd="2" destOrd="0" presId="urn:microsoft.com/office/officeart/2005/8/layout/default"/>
    <dgm:cxn modelId="{7C8C16F8-B723-334A-9568-CE7EAB9B9298}" type="presParOf" srcId="{42F52DAB-9EB3-1F43-A02E-79E01EA81583}" destId="{99AD1CB9-0C30-9141-9567-B1A0EBFF668B}" srcOrd="3" destOrd="0" presId="urn:microsoft.com/office/officeart/2005/8/layout/default"/>
    <dgm:cxn modelId="{C98E8E2A-0ACF-F64A-A1EF-F18FBD89C8D5}" type="presParOf" srcId="{42F52DAB-9EB3-1F43-A02E-79E01EA81583}" destId="{481324B9-B90A-E841-9510-78344B54AF2F}" srcOrd="4" destOrd="0" presId="urn:microsoft.com/office/officeart/2005/8/layout/default"/>
    <dgm:cxn modelId="{91D263F5-457B-4543-B673-2EAC29FFD4A4}" type="presParOf" srcId="{42F52DAB-9EB3-1F43-A02E-79E01EA81583}" destId="{2DEEA011-7B34-CC49-856E-513654F20118}" srcOrd="5" destOrd="0" presId="urn:microsoft.com/office/officeart/2005/8/layout/default"/>
    <dgm:cxn modelId="{3F688B38-9E2A-084F-91F3-30BAFE914490}" type="presParOf" srcId="{42F52DAB-9EB3-1F43-A02E-79E01EA81583}" destId="{C08EDC3E-374A-7840-AA0D-FE8650737F67}" srcOrd="6" destOrd="0" presId="urn:microsoft.com/office/officeart/2005/8/layout/default"/>
    <dgm:cxn modelId="{F2496108-7956-3B42-8C53-5342C05914AD}" type="presParOf" srcId="{42F52DAB-9EB3-1F43-A02E-79E01EA81583}" destId="{18254988-B1DB-804A-AF77-DEB2083B93CC}" srcOrd="7" destOrd="0" presId="urn:microsoft.com/office/officeart/2005/8/layout/default"/>
    <dgm:cxn modelId="{52EDEDDB-FA45-DE41-AC6A-7A4F185FD41A}" type="presParOf" srcId="{42F52DAB-9EB3-1F43-A02E-79E01EA81583}" destId="{9D1854CB-1DAC-CB45-80CD-A86C7A770DE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4363E1-F55B-4624-A83D-111ACF45EFF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B7B9E15-851D-4974-8F4E-C035F67AE01F}">
      <dgm:prSet phldrT="[Text]"/>
      <dgm:spPr/>
      <dgm:t>
        <a:bodyPr/>
        <a:lstStyle/>
        <a:p>
          <a:pPr rtl="0"/>
          <a:r>
            <a:rPr lang="en-US"/>
            <a:t>Purpose Statement</a:t>
          </a:r>
        </a:p>
      </dgm:t>
    </dgm:pt>
    <dgm:pt modelId="{312E8D7F-A17D-4BFA-ABBF-4F1B66180DC6}" type="parTrans" cxnId="{A8910B56-2226-4400-A34B-3E9347A67720}">
      <dgm:prSet/>
      <dgm:spPr/>
      <dgm:t>
        <a:bodyPr/>
        <a:lstStyle/>
        <a:p>
          <a:endParaRPr lang="en-US"/>
        </a:p>
      </dgm:t>
    </dgm:pt>
    <dgm:pt modelId="{7E34A879-F403-4A42-8BB0-6578664563F6}" type="sibTrans" cxnId="{A8910B56-2226-4400-A34B-3E9347A67720}">
      <dgm:prSet/>
      <dgm:spPr/>
      <dgm:t>
        <a:bodyPr/>
        <a:lstStyle/>
        <a:p>
          <a:endParaRPr lang="en-US"/>
        </a:p>
      </dgm:t>
    </dgm:pt>
    <dgm:pt modelId="{159360CB-B26E-4828-9870-09D4BBCB9A44}">
      <dgm:prSet phldrT="[Text]"/>
      <dgm:spPr/>
      <dgm:t>
        <a:bodyPr/>
        <a:lstStyle/>
        <a:p>
          <a:pPr rtl="0"/>
          <a:r>
            <a:rPr lang="en-US">
              <a:latin typeface="+mn-lt"/>
            </a:rPr>
            <a:t>This report will provide communities with recommendations on how to reduce the number of older adult falls through improvements in local public health infrastructure, particularly around developing a qualified workforce, data surveillance systems, and agencies' capacities to assess and respond to associated issues. </a:t>
          </a:r>
        </a:p>
      </dgm:t>
    </dgm:pt>
    <dgm:pt modelId="{CB72DED2-B254-45B1-B44A-472BFAB4FF5F}" type="parTrans" cxnId="{690B5F4A-3C8A-407F-A623-76679CAAFAC7}">
      <dgm:prSet/>
      <dgm:spPr/>
      <dgm:t>
        <a:bodyPr/>
        <a:lstStyle/>
        <a:p>
          <a:endParaRPr lang="en-US"/>
        </a:p>
      </dgm:t>
    </dgm:pt>
    <dgm:pt modelId="{3C154189-7A09-4025-AEBC-AA48979AA42D}" type="sibTrans" cxnId="{690B5F4A-3C8A-407F-A623-76679CAAFAC7}">
      <dgm:prSet/>
      <dgm:spPr/>
      <dgm:t>
        <a:bodyPr/>
        <a:lstStyle/>
        <a:p>
          <a:endParaRPr lang="en-US"/>
        </a:p>
      </dgm:t>
    </dgm:pt>
    <dgm:pt modelId="{567BDAD9-A1AE-4BB7-8A28-0AD7022CDDF4}">
      <dgm:prSet phldrT="[Text]"/>
      <dgm:spPr/>
      <dgm:t>
        <a:bodyPr/>
        <a:lstStyle/>
        <a:p>
          <a:r>
            <a:rPr lang="en-US" sz="1800"/>
            <a:t>Research Questions</a:t>
          </a:r>
        </a:p>
      </dgm:t>
    </dgm:pt>
    <dgm:pt modelId="{15F1BDE3-2EBC-427C-A5B7-662133362ABA}" type="parTrans" cxnId="{DB9C2A37-1DCE-455D-8A28-98A0C9DAF0A0}">
      <dgm:prSet/>
      <dgm:spPr/>
      <dgm:t>
        <a:bodyPr/>
        <a:lstStyle/>
        <a:p>
          <a:endParaRPr lang="en-US"/>
        </a:p>
      </dgm:t>
    </dgm:pt>
    <dgm:pt modelId="{965D6B60-E2BB-42DE-869B-A95BEB2AB0A5}" type="sibTrans" cxnId="{DB9C2A37-1DCE-455D-8A28-98A0C9DAF0A0}">
      <dgm:prSet/>
      <dgm:spPr/>
      <dgm:t>
        <a:bodyPr/>
        <a:lstStyle/>
        <a:p>
          <a:endParaRPr lang="en-US"/>
        </a:p>
      </dgm:t>
    </dgm:pt>
    <dgm:pt modelId="{C6119DB6-3841-4B1C-905F-639AB823A82B}">
      <dgm:prSet phldrT="[Text]" custT="1"/>
      <dgm:spPr/>
      <dgm:t>
        <a:bodyPr/>
        <a:lstStyle/>
        <a:p>
          <a:r>
            <a:rPr lang="en-US" sz="1800"/>
            <a:t>What local programs, services, and policies are necessary to prevent older adult falls? </a:t>
          </a:r>
        </a:p>
      </dgm:t>
    </dgm:pt>
    <dgm:pt modelId="{6DE2F62A-96CC-416B-A203-E958A84C27DB}" type="parTrans" cxnId="{FF99D868-BE71-4075-9CFE-9B5556536B52}">
      <dgm:prSet/>
      <dgm:spPr/>
      <dgm:t>
        <a:bodyPr/>
        <a:lstStyle/>
        <a:p>
          <a:endParaRPr lang="en-US"/>
        </a:p>
      </dgm:t>
    </dgm:pt>
    <dgm:pt modelId="{C081723B-D1A5-4EE9-9FF1-1DF8CA7F5BC8}" type="sibTrans" cxnId="{FF99D868-BE71-4075-9CFE-9B5556536B52}">
      <dgm:prSet/>
      <dgm:spPr/>
      <dgm:t>
        <a:bodyPr/>
        <a:lstStyle/>
        <a:p>
          <a:endParaRPr lang="en-US"/>
        </a:p>
      </dgm:t>
    </dgm:pt>
    <dgm:pt modelId="{36E2AAE0-1373-4AE5-A775-2EDF70A2BA0B}">
      <dgm:prSet custT="1"/>
      <dgm:spPr/>
      <dgm:t>
        <a:bodyPr/>
        <a:lstStyle/>
        <a:p>
          <a:pPr>
            <a:buFont typeface="Symbol" panose="05050102010706020507" pitchFamily="18" charset="2"/>
            <a:buChar char=""/>
          </a:pPr>
          <a:r>
            <a:rPr lang="en-US" sz="1800"/>
            <a:t>Who are the local stakeholders—like community-based organizations, service providers, and government agencies—that are responsible for or influence work in those areas?</a:t>
          </a:r>
        </a:p>
      </dgm:t>
    </dgm:pt>
    <dgm:pt modelId="{9902877F-0F5B-44B7-B63C-3A6FCA38FB58}" type="parTrans" cxnId="{EB9A2D88-241B-4AF0-9476-CAA62D5DF8A7}">
      <dgm:prSet/>
      <dgm:spPr/>
      <dgm:t>
        <a:bodyPr/>
        <a:lstStyle/>
        <a:p>
          <a:endParaRPr lang="en-US"/>
        </a:p>
      </dgm:t>
    </dgm:pt>
    <dgm:pt modelId="{13FC06A0-2643-4152-8559-3CDEF7C21B4B}" type="sibTrans" cxnId="{EB9A2D88-241B-4AF0-9476-CAA62D5DF8A7}">
      <dgm:prSet/>
      <dgm:spPr/>
      <dgm:t>
        <a:bodyPr/>
        <a:lstStyle/>
        <a:p>
          <a:endParaRPr lang="en-US"/>
        </a:p>
      </dgm:t>
    </dgm:pt>
    <dgm:pt modelId="{8A1DA5B1-AAD6-4C2E-88A7-D2B0A6EA2408}">
      <dgm:prSet custT="1"/>
      <dgm:spPr/>
      <dgm:t>
        <a:bodyPr/>
        <a:lstStyle/>
        <a:p>
          <a:pPr>
            <a:buFont typeface="Symbol" panose="05050102010706020507" pitchFamily="18" charset="2"/>
            <a:buChar char=""/>
          </a:pPr>
          <a:r>
            <a:rPr lang="en-US" sz="1800"/>
            <a:t>How could those entities improve their programs, services, and policies to better address the relevant risk and protective factors around older adult falls?</a:t>
          </a:r>
        </a:p>
      </dgm:t>
    </dgm:pt>
    <dgm:pt modelId="{F0077848-E620-4A8B-905B-5745A65CB7CF}" type="parTrans" cxnId="{FC0C7EB1-94F1-445A-AF7D-D9378C287BF7}">
      <dgm:prSet/>
      <dgm:spPr/>
      <dgm:t>
        <a:bodyPr/>
        <a:lstStyle/>
        <a:p>
          <a:endParaRPr lang="en-US"/>
        </a:p>
      </dgm:t>
    </dgm:pt>
    <dgm:pt modelId="{8B6D9160-BF40-4472-B5FD-A99A00D1521E}" type="sibTrans" cxnId="{FC0C7EB1-94F1-445A-AF7D-D9378C287BF7}">
      <dgm:prSet/>
      <dgm:spPr/>
      <dgm:t>
        <a:bodyPr/>
        <a:lstStyle/>
        <a:p>
          <a:endParaRPr lang="en-US"/>
        </a:p>
      </dgm:t>
    </dgm:pt>
    <dgm:pt modelId="{81BB25C8-F774-421A-9BEA-F9BDE442DB51}" type="pres">
      <dgm:prSet presAssocID="{9A4363E1-F55B-4624-A83D-111ACF45EFFE}" presName="linear" presStyleCnt="0">
        <dgm:presLayoutVars>
          <dgm:dir/>
          <dgm:animLvl val="lvl"/>
          <dgm:resizeHandles val="exact"/>
        </dgm:presLayoutVars>
      </dgm:prSet>
      <dgm:spPr/>
    </dgm:pt>
    <dgm:pt modelId="{D71B66A3-213C-42DD-B70D-B8406A5DAB2F}" type="pres">
      <dgm:prSet presAssocID="{CB7B9E15-851D-4974-8F4E-C035F67AE01F}" presName="parentLin" presStyleCnt="0"/>
      <dgm:spPr/>
    </dgm:pt>
    <dgm:pt modelId="{1A22B86F-A62D-4DE4-B5AB-DFEFF3F3FF85}" type="pres">
      <dgm:prSet presAssocID="{CB7B9E15-851D-4974-8F4E-C035F67AE01F}" presName="parentLeftMargin" presStyleLbl="node1" presStyleIdx="0" presStyleCnt="2"/>
      <dgm:spPr/>
    </dgm:pt>
    <dgm:pt modelId="{E946329E-8894-483F-B355-2725F5744945}" type="pres">
      <dgm:prSet presAssocID="{CB7B9E15-851D-4974-8F4E-C035F67AE01F}" presName="parentText" presStyleLbl="node1" presStyleIdx="0" presStyleCnt="2">
        <dgm:presLayoutVars>
          <dgm:chMax val="0"/>
          <dgm:bulletEnabled val="1"/>
        </dgm:presLayoutVars>
      </dgm:prSet>
      <dgm:spPr/>
    </dgm:pt>
    <dgm:pt modelId="{BC394C2A-6785-4693-A786-33FDF4A6D26B}" type="pres">
      <dgm:prSet presAssocID="{CB7B9E15-851D-4974-8F4E-C035F67AE01F}" presName="negativeSpace" presStyleCnt="0"/>
      <dgm:spPr/>
    </dgm:pt>
    <dgm:pt modelId="{9962FA50-245A-4B50-867B-044F84E99F2D}" type="pres">
      <dgm:prSet presAssocID="{CB7B9E15-851D-4974-8F4E-C035F67AE01F}" presName="childText" presStyleLbl="conFgAcc1" presStyleIdx="0" presStyleCnt="2">
        <dgm:presLayoutVars>
          <dgm:bulletEnabled val="1"/>
        </dgm:presLayoutVars>
      </dgm:prSet>
      <dgm:spPr/>
    </dgm:pt>
    <dgm:pt modelId="{1DE9298E-15F1-43F8-808E-8DE30FEB5983}" type="pres">
      <dgm:prSet presAssocID="{7E34A879-F403-4A42-8BB0-6578664563F6}" presName="spaceBetweenRectangles" presStyleCnt="0"/>
      <dgm:spPr/>
    </dgm:pt>
    <dgm:pt modelId="{F879F5F4-EB98-4D07-8192-60C4A4F79EF8}" type="pres">
      <dgm:prSet presAssocID="{567BDAD9-A1AE-4BB7-8A28-0AD7022CDDF4}" presName="parentLin" presStyleCnt="0"/>
      <dgm:spPr/>
    </dgm:pt>
    <dgm:pt modelId="{24CD82A1-F0D4-4DE3-AAE2-58D61F380B79}" type="pres">
      <dgm:prSet presAssocID="{567BDAD9-A1AE-4BB7-8A28-0AD7022CDDF4}" presName="parentLeftMargin" presStyleLbl="node1" presStyleIdx="0" presStyleCnt="2"/>
      <dgm:spPr/>
    </dgm:pt>
    <dgm:pt modelId="{DC8BA6F9-1851-4AC4-A60B-5014727A2FA7}" type="pres">
      <dgm:prSet presAssocID="{567BDAD9-A1AE-4BB7-8A28-0AD7022CDDF4}" presName="parentText" presStyleLbl="node1" presStyleIdx="1" presStyleCnt="2">
        <dgm:presLayoutVars>
          <dgm:chMax val="0"/>
          <dgm:bulletEnabled val="1"/>
        </dgm:presLayoutVars>
      </dgm:prSet>
      <dgm:spPr/>
    </dgm:pt>
    <dgm:pt modelId="{DA6C1AAB-6B7A-40DA-9A38-78F75C7AF556}" type="pres">
      <dgm:prSet presAssocID="{567BDAD9-A1AE-4BB7-8A28-0AD7022CDDF4}" presName="negativeSpace" presStyleCnt="0"/>
      <dgm:spPr/>
    </dgm:pt>
    <dgm:pt modelId="{58E47592-C447-404B-9DD1-C159CB86C7C7}" type="pres">
      <dgm:prSet presAssocID="{567BDAD9-A1AE-4BB7-8A28-0AD7022CDDF4}" presName="childText" presStyleLbl="conFgAcc1" presStyleIdx="1" presStyleCnt="2">
        <dgm:presLayoutVars>
          <dgm:bulletEnabled val="1"/>
        </dgm:presLayoutVars>
      </dgm:prSet>
      <dgm:spPr/>
    </dgm:pt>
  </dgm:ptLst>
  <dgm:cxnLst>
    <dgm:cxn modelId="{D3C37903-5A40-4E7D-B056-7C843AEA9203}" type="presOf" srcId="{8A1DA5B1-AAD6-4C2E-88A7-D2B0A6EA2408}" destId="{58E47592-C447-404B-9DD1-C159CB86C7C7}" srcOrd="0" destOrd="2" presId="urn:microsoft.com/office/officeart/2005/8/layout/list1"/>
    <dgm:cxn modelId="{DB9C2A37-1DCE-455D-8A28-98A0C9DAF0A0}" srcId="{9A4363E1-F55B-4624-A83D-111ACF45EFFE}" destId="{567BDAD9-A1AE-4BB7-8A28-0AD7022CDDF4}" srcOrd="1" destOrd="0" parTransId="{15F1BDE3-2EBC-427C-A5B7-662133362ABA}" sibTransId="{965D6B60-E2BB-42DE-869B-A95BEB2AB0A5}"/>
    <dgm:cxn modelId="{D58F5E3D-691E-4067-9706-19EEC347E331}" type="presOf" srcId="{567BDAD9-A1AE-4BB7-8A28-0AD7022CDDF4}" destId="{24CD82A1-F0D4-4DE3-AAE2-58D61F380B79}" srcOrd="0" destOrd="0" presId="urn:microsoft.com/office/officeart/2005/8/layout/list1"/>
    <dgm:cxn modelId="{2D77F23F-453D-412F-9C7E-310015DB1A3B}" type="presOf" srcId="{36E2AAE0-1373-4AE5-A775-2EDF70A2BA0B}" destId="{58E47592-C447-404B-9DD1-C159CB86C7C7}" srcOrd="0" destOrd="1" presId="urn:microsoft.com/office/officeart/2005/8/layout/list1"/>
    <dgm:cxn modelId="{D95CEB5D-E739-4986-9653-64C9BD93DA6D}" type="presOf" srcId="{159360CB-B26E-4828-9870-09D4BBCB9A44}" destId="{9962FA50-245A-4B50-867B-044F84E99F2D}" srcOrd="0" destOrd="0" presId="urn:microsoft.com/office/officeart/2005/8/layout/list1"/>
    <dgm:cxn modelId="{FF99D868-BE71-4075-9CFE-9B5556536B52}" srcId="{567BDAD9-A1AE-4BB7-8A28-0AD7022CDDF4}" destId="{C6119DB6-3841-4B1C-905F-639AB823A82B}" srcOrd="0" destOrd="0" parTransId="{6DE2F62A-96CC-416B-A203-E958A84C27DB}" sibTransId="{C081723B-D1A5-4EE9-9FF1-1DF8CA7F5BC8}"/>
    <dgm:cxn modelId="{690B5F4A-3C8A-407F-A623-76679CAAFAC7}" srcId="{CB7B9E15-851D-4974-8F4E-C035F67AE01F}" destId="{159360CB-B26E-4828-9870-09D4BBCB9A44}" srcOrd="0" destOrd="0" parTransId="{CB72DED2-B254-45B1-B44A-472BFAB4FF5F}" sibTransId="{3C154189-7A09-4025-AEBC-AA48979AA42D}"/>
    <dgm:cxn modelId="{A8910B56-2226-4400-A34B-3E9347A67720}" srcId="{9A4363E1-F55B-4624-A83D-111ACF45EFFE}" destId="{CB7B9E15-851D-4974-8F4E-C035F67AE01F}" srcOrd="0" destOrd="0" parTransId="{312E8D7F-A17D-4BFA-ABBF-4F1B66180DC6}" sibTransId="{7E34A879-F403-4A42-8BB0-6578664563F6}"/>
    <dgm:cxn modelId="{10818584-32F5-4F5B-AB3C-703CD25C1F27}" type="presOf" srcId="{567BDAD9-A1AE-4BB7-8A28-0AD7022CDDF4}" destId="{DC8BA6F9-1851-4AC4-A60B-5014727A2FA7}" srcOrd="1" destOrd="0" presId="urn:microsoft.com/office/officeart/2005/8/layout/list1"/>
    <dgm:cxn modelId="{EB9A2D88-241B-4AF0-9476-CAA62D5DF8A7}" srcId="{567BDAD9-A1AE-4BB7-8A28-0AD7022CDDF4}" destId="{36E2AAE0-1373-4AE5-A775-2EDF70A2BA0B}" srcOrd="1" destOrd="0" parTransId="{9902877F-0F5B-44B7-B63C-3A6FCA38FB58}" sibTransId="{13FC06A0-2643-4152-8559-3CDEF7C21B4B}"/>
    <dgm:cxn modelId="{EB719499-E474-42FD-A6E1-638E80B72013}" type="presOf" srcId="{CB7B9E15-851D-4974-8F4E-C035F67AE01F}" destId="{1A22B86F-A62D-4DE4-B5AB-DFEFF3F3FF85}" srcOrd="0" destOrd="0" presId="urn:microsoft.com/office/officeart/2005/8/layout/list1"/>
    <dgm:cxn modelId="{FC0C7EB1-94F1-445A-AF7D-D9378C287BF7}" srcId="{567BDAD9-A1AE-4BB7-8A28-0AD7022CDDF4}" destId="{8A1DA5B1-AAD6-4C2E-88A7-D2B0A6EA2408}" srcOrd="2" destOrd="0" parTransId="{F0077848-E620-4A8B-905B-5745A65CB7CF}" sibTransId="{8B6D9160-BF40-4472-B5FD-A99A00D1521E}"/>
    <dgm:cxn modelId="{6E1B14D5-329C-4291-9503-11D6DAC4038C}" type="presOf" srcId="{CB7B9E15-851D-4974-8F4E-C035F67AE01F}" destId="{E946329E-8894-483F-B355-2725F5744945}" srcOrd="1" destOrd="0" presId="urn:microsoft.com/office/officeart/2005/8/layout/list1"/>
    <dgm:cxn modelId="{B6FFABE7-9F1B-4A9F-9E80-2EF0A559D6BD}" type="presOf" srcId="{9A4363E1-F55B-4624-A83D-111ACF45EFFE}" destId="{81BB25C8-F774-421A-9BEA-F9BDE442DB51}" srcOrd="0" destOrd="0" presId="urn:microsoft.com/office/officeart/2005/8/layout/list1"/>
    <dgm:cxn modelId="{0AEEE0F1-72FF-4CCA-988C-B99C6C8F0B26}" type="presOf" srcId="{C6119DB6-3841-4B1C-905F-639AB823A82B}" destId="{58E47592-C447-404B-9DD1-C159CB86C7C7}" srcOrd="0" destOrd="0" presId="urn:microsoft.com/office/officeart/2005/8/layout/list1"/>
    <dgm:cxn modelId="{F4046631-C36C-4B34-81AC-0876F975B1F7}" type="presParOf" srcId="{81BB25C8-F774-421A-9BEA-F9BDE442DB51}" destId="{D71B66A3-213C-42DD-B70D-B8406A5DAB2F}" srcOrd="0" destOrd="0" presId="urn:microsoft.com/office/officeart/2005/8/layout/list1"/>
    <dgm:cxn modelId="{DAC8879D-FB6C-4587-BDD8-55C3796483A3}" type="presParOf" srcId="{D71B66A3-213C-42DD-B70D-B8406A5DAB2F}" destId="{1A22B86F-A62D-4DE4-B5AB-DFEFF3F3FF85}" srcOrd="0" destOrd="0" presId="urn:microsoft.com/office/officeart/2005/8/layout/list1"/>
    <dgm:cxn modelId="{FD433412-2301-4A77-81E8-13E7EFD2AE6A}" type="presParOf" srcId="{D71B66A3-213C-42DD-B70D-B8406A5DAB2F}" destId="{E946329E-8894-483F-B355-2725F5744945}" srcOrd="1" destOrd="0" presId="urn:microsoft.com/office/officeart/2005/8/layout/list1"/>
    <dgm:cxn modelId="{77D9A845-4F5F-4DE4-A467-C4F6E3E831DA}" type="presParOf" srcId="{81BB25C8-F774-421A-9BEA-F9BDE442DB51}" destId="{BC394C2A-6785-4693-A786-33FDF4A6D26B}" srcOrd="1" destOrd="0" presId="urn:microsoft.com/office/officeart/2005/8/layout/list1"/>
    <dgm:cxn modelId="{5F523D0B-ECF9-429B-B641-6CCC695A1E85}" type="presParOf" srcId="{81BB25C8-F774-421A-9BEA-F9BDE442DB51}" destId="{9962FA50-245A-4B50-867B-044F84E99F2D}" srcOrd="2" destOrd="0" presId="urn:microsoft.com/office/officeart/2005/8/layout/list1"/>
    <dgm:cxn modelId="{49F6D8C8-EC98-4327-A658-C44F4CB67971}" type="presParOf" srcId="{81BB25C8-F774-421A-9BEA-F9BDE442DB51}" destId="{1DE9298E-15F1-43F8-808E-8DE30FEB5983}" srcOrd="3" destOrd="0" presId="urn:microsoft.com/office/officeart/2005/8/layout/list1"/>
    <dgm:cxn modelId="{93052849-5964-4868-9033-D78596FE6E5D}" type="presParOf" srcId="{81BB25C8-F774-421A-9BEA-F9BDE442DB51}" destId="{F879F5F4-EB98-4D07-8192-60C4A4F79EF8}" srcOrd="4" destOrd="0" presId="urn:microsoft.com/office/officeart/2005/8/layout/list1"/>
    <dgm:cxn modelId="{B1637084-B366-49B6-B0D2-3592AC0A721F}" type="presParOf" srcId="{F879F5F4-EB98-4D07-8192-60C4A4F79EF8}" destId="{24CD82A1-F0D4-4DE3-AAE2-58D61F380B79}" srcOrd="0" destOrd="0" presId="urn:microsoft.com/office/officeart/2005/8/layout/list1"/>
    <dgm:cxn modelId="{883A6ABB-FD88-4CCE-9C90-D23F54BC0A76}" type="presParOf" srcId="{F879F5F4-EB98-4D07-8192-60C4A4F79EF8}" destId="{DC8BA6F9-1851-4AC4-A60B-5014727A2FA7}" srcOrd="1" destOrd="0" presId="urn:microsoft.com/office/officeart/2005/8/layout/list1"/>
    <dgm:cxn modelId="{461F3A3C-A0B9-488E-8D11-8561AF316758}" type="presParOf" srcId="{81BB25C8-F774-421A-9BEA-F9BDE442DB51}" destId="{DA6C1AAB-6B7A-40DA-9A38-78F75C7AF556}" srcOrd="5" destOrd="0" presId="urn:microsoft.com/office/officeart/2005/8/layout/list1"/>
    <dgm:cxn modelId="{A2A515E5-683B-4E54-AC11-70F377FD6B4C}" type="presParOf" srcId="{81BB25C8-F774-421A-9BEA-F9BDE442DB51}" destId="{58E47592-C447-404B-9DD1-C159CB86C7C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46B6AC-9E73-4B27-84FC-2484A18C6A34}" type="doc">
      <dgm:prSet loTypeId="urn:microsoft.com/office/officeart/2017/3/layout/DropPinTimeline" loCatId="process" qsTypeId="urn:microsoft.com/office/officeart/2005/8/quickstyle/simple1" qsCatId="simple" csTypeId="urn:microsoft.com/office/officeart/2005/8/colors/accent1_4" csCatId="accent1" phldr="1"/>
      <dgm:spPr/>
      <dgm:t>
        <a:bodyPr/>
        <a:lstStyle/>
        <a:p>
          <a:endParaRPr lang="en-US"/>
        </a:p>
      </dgm:t>
    </dgm:pt>
    <dgm:pt modelId="{4BD31D3F-A124-48C2-86BD-509468E763A7}">
      <dgm:prSet/>
      <dgm:spPr/>
      <dgm:t>
        <a:bodyPr/>
        <a:lstStyle/>
        <a:p>
          <a:pPr>
            <a:defRPr b="1"/>
          </a:pPr>
          <a:r>
            <a:rPr lang="en-US"/>
            <a:t>July 2021 – October 2021</a:t>
          </a:r>
        </a:p>
      </dgm:t>
    </dgm:pt>
    <dgm:pt modelId="{7646F667-FD5F-4B12-AFC2-6EE69E10FFD7}" type="parTrans" cxnId="{195814D0-21BC-4E6F-B14A-0B7E79F7FFC5}">
      <dgm:prSet/>
      <dgm:spPr/>
      <dgm:t>
        <a:bodyPr/>
        <a:lstStyle/>
        <a:p>
          <a:endParaRPr lang="en-US"/>
        </a:p>
      </dgm:t>
    </dgm:pt>
    <dgm:pt modelId="{30E25896-AF2A-433D-A093-2B0184D6C8D6}" type="sibTrans" cxnId="{195814D0-21BC-4E6F-B14A-0B7E79F7FFC5}">
      <dgm:prSet/>
      <dgm:spPr/>
      <dgm:t>
        <a:bodyPr/>
        <a:lstStyle/>
        <a:p>
          <a:endParaRPr lang="en-US"/>
        </a:p>
      </dgm:t>
    </dgm:pt>
    <dgm:pt modelId="{F3ACA20E-4739-4AB8-B757-96ACFF0D4181}">
      <dgm:prSet phldr="0"/>
      <dgm:spPr/>
      <dgm:t>
        <a:bodyPr/>
        <a:lstStyle/>
        <a:p>
          <a:r>
            <a:rPr lang="en-US">
              <a:latin typeface="Calibri Light" panose="020F0302020204030204"/>
            </a:rPr>
            <a:t>Full</a:t>
          </a:r>
          <a:r>
            <a:rPr lang="en-US"/>
            <a:t> Commission meets to explore research needs. Chair will invite content experts to meetings to provide insight.</a:t>
          </a:r>
        </a:p>
      </dgm:t>
    </dgm:pt>
    <dgm:pt modelId="{00205895-132C-4284-97D0-ADA1310CD046}" type="parTrans" cxnId="{C9AE2CB5-B922-41A1-BA17-840B6BB72D41}">
      <dgm:prSet/>
      <dgm:spPr/>
      <dgm:t>
        <a:bodyPr/>
        <a:lstStyle/>
        <a:p>
          <a:endParaRPr lang="en-US"/>
        </a:p>
      </dgm:t>
    </dgm:pt>
    <dgm:pt modelId="{0C425EAF-5176-4F62-97F2-2DE8B8A44258}" type="sibTrans" cxnId="{C9AE2CB5-B922-41A1-BA17-840B6BB72D41}">
      <dgm:prSet/>
      <dgm:spPr/>
      <dgm:t>
        <a:bodyPr/>
        <a:lstStyle/>
        <a:p>
          <a:endParaRPr lang="en-US"/>
        </a:p>
      </dgm:t>
    </dgm:pt>
    <dgm:pt modelId="{B7C4942F-AC6C-47E6-9D2F-CD0BC40866A0}">
      <dgm:prSet/>
      <dgm:spPr/>
      <dgm:t>
        <a:bodyPr/>
        <a:lstStyle/>
        <a:p>
          <a:pPr>
            <a:defRPr b="1"/>
          </a:pPr>
          <a:r>
            <a:rPr lang="en-US" b="1">
              <a:latin typeface="Calibri Light" panose="020F0302020204030204"/>
            </a:rPr>
            <a:t>November 2021- February 2022</a:t>
          </a:r>
          <a:endParaRPr lang="en-US" b="1"/>
        </a:p>
      </dgm:t>
    </dgm:pt>
    <dgm:pt modelId="{C669C8A8-6052-4F58-A87C-67EB0DE69E39}" type="parTrans" cxnId="{69BBAF9E-64E9-4640-9CD6-268D2C3E57B6}">
      <dgm:prSet/>
      <dgm:spPr/>
      <dgm:t>
        <a:bodyPr/>
        <a:lstStyle/>
        <a:p>
          <a:endParaRPr lang="en-US"/>
        </a:p>
      </dgm:t>
    </dgm:pt>
    <dgm:pt modelId="{8AAA8E16-AB5E-49A1-826F-E15FF74B0897}" type="sibTrans" cxnId="{69BBAF9E-64E9-4640-9CD6-268D2C3E57B6}">
      <dgm:prSet/>
      <dgm:spPr/>
      <dgm:t>
        <a:bodyPr/>
        <a:lstStyle/>
        <a:p>
          <a:endParaRPr lang="en-US"/>
        </a:p>
      </dgm:t>
    </dgm:pt>
    <dgm:pt modelId="{CF6B4758-93C2-4327-ABCB-2A06C0F3D2E7}">
      <dgm:prSet/>
      <dgm:spPr/>
      <dgm:t>
        <a:bodyPr/>
        <a:lstStyle/>
        <a:p>
          <a:r>
            <a:rPr lang="en-US" b="0"/>
            <a:t>Workgroup meets as needed to develops 1st draft of the report</a:t>
          </a:r>
          <a:endParaRPr lang="en-US"/>
        </a:p>
      </dgm:t>
    </dgm:pt>
    <dgm:pt modelId="{F7F014FA-19B8-42D3-BC77-8DD5F324EE7A}" type="parTrans" cxnId="{9596373E-427F-417E-A4C1-CE9D4579DCDE}">
      <dgm:prSet/>
      <dgm:spPr/>
      <dgm:t>
        <a:bodyPr/>
        <a:lstStyle/>
        <a:p>
          <a:endParaRPr lang="en-US"/>
        </a:p>
      </dgm:t>
    </dgm:pt>
    <dgm:pt modelId="{03ECEB03-CB78-4D20-BCFE-66C5C3F7733A}" type="sibTrans" cxnId="{9596373E-427F-417E-A4C1-CE9D4579DCDE}">
      <dgm:prSet/>
      <dgm:spPr/>
      <dgm:t>
        <a:bodyPr/>
        <a:lstStyle/>
        <a:p>
          <a:endParaRPr lang="en-US"/>
        </a:p>
      </dgm:t>
    </dgm:pt>
    <dgm:pt modelId="{50EB24FE-531A-4729-9070-2193766D923E}">
      <dgm:prSet/>
      <dgm:spPr/>
      <dgm:t>
        <a:bodyPr/>
        <a:lstStyle/>
        <a:p>
          <a:pPr>
            <a:defRPr b="1"/>
          </a:pPr>
          <a:r>
            <a:rPr lang="en-US">
              <a:latin typeface="Calibri Light" panose="020F0302020204030204"/>
            </a:rPr>
            <a:t>March 2022</a:t>
          </a:r>
          <a:endParaRPr lang="en-US"/>
        </a:p>
      </dgm:t>
    </dgm:pt>
    <dgm:pt modelId="{1F7098F3-BB35-4D04-B8B8-705E571C2A5A}" type="parTrans" cxnId="{615DB0E8-4881-4880-B44F-7F8C9BD84B09}">
      <dgm:prSet/>
      <dgm:spPr/>
      <dgm:t>
        <a:bodyPr/>
        <a:lstStyle/>
        <a:p>
          <a:endParaRPr lang="en-US"/>
        </a:p>
      </dgm:t>
    </dgm:pt>
    <dgm:pt modelId="{32D08B18-C278-44DA-BD79-EDC52D50D0DE}" type="sibTrans" cxnId="{615DB0E8-4881-4880-B44F-7F8C9BD84B09}">
      <dgm:prSet/>
      <dgm:spPr/>
      <dgm:t>
        <a:bodyPr/>
        <a:lstStyle/>
        <a:p>
          <a:endParaRPr lang="en-US"/>
        </a:p>
      </dgm:t>
    </dgm:pt>
    <dgm:pt modelId="{E36E0F7A-6599-4C6B-B0F3-81696219AEED}">
      <dgm:prSet/>
      <dgm:spPr/>
      <dgm:t>
        <a:bodyPr/>
        <a:lstStyle/>
        <a:p>
          <a:r>
            <a:rPr lang="en-US">
              <a:latin typeface="Calibri"/>
              <a:cs typeface="Calibri"/>
            </a:rPr>
            <a:t>Chair shares 1st draft with members via e-mail to solicit edits and comments </a:t>
          </a:r>
          <a:endParaRPr lang="en-US"/>
        </a:p>
      </dgm:t>
    </dgm:pt>
    <dgm:pt modelId="{29048B44-2352-4F67-9350-FE3E0D1879F1}" type="parTrans" cxnId="{72EB15FE-ABE1-467B-BAD1-AB0CB543CEC7}">
      <dgm:prSet/>
      <dgm:spPr/>
      <dgm:t>
        <a:bodyPr/>
        <a:lstStyle/>
        <a:p>
          <a:endParaRPr lang="en-US"/>
        </a:p>
      </dgm:t>
    </dgm:pt>
    <dgm:pt modelId="{3ED0BBE5-333A-4019-AC16-97C91941B70F}" type="sibTrans" cxnId="{72EB15FE-ABE1-467B-BAD1-AB0CB543CEC7}">
      <dgm:prSet/>
      <dgm:spPr/>
      <dgm:t>
        <a:bodyPr/>
        <a:lstStyle/>
        <a:p>
          <a:endParaRPr lang="en-US"/>
        </a:p>
      </dgm:t>
    </dgm:pt>
    <dgm:pt modelId="{97B796BA-E12D-479A-BCE8-5F876F9DD773}">
      <dgm:prSet/>
      <dgm:spPr/>
      <dgm:t>
        <a:bodyPr/>
        <a:lstStyle/>
        <a:p>
          <a:pPr>
            <a:defRPr b="1"/>
          </a:pPr>
          <a:r>
            <a:rPr lang="en-US">
              <a:latin typeface="Calibri Light" panose="020F0302020204030204"/>
            </a:rPr>
            <a:t>May 2022</a:t>
          </a:r>
          <a:endParaRPr lang="en-US"/>
        </a:p>
      </dgm:t>
    </dgm:pt>
    <dgm:pt modelId="{8AE45E4C-4AC0-4C98-97CC-6169E8058C07}" type="parTrans" cxnId="{7A204808-C405-4A4B-8221-2B794EB35089}">
      <dgm:prSet/>
      <dgm:spPr/>
      <dgm:t>
        <a:bodyPr/>
        <a:lstStyle/>
        <a:p>
          <a:endParaRPr lang="en-US"/>
        </a:p>
      </dgm:t>
    </dgm:pt>
    <dgm:pt modelId="{4F33D59D-B50F-4ED4-B1B0-235EDEC70759}" type="sibTrans" cxnId="{7A204808-C405-4A4B-8221-2B794EB35089}">
      <dgm:prSet/>
      <dgm:spPr/>
      <dgm:t>
        <a:bodyPr/>
        <a:lstStyle/>
        <a:p>
          <a:endParaRPr lang="en-US"/>
        </a:p>
      </dgm:t>
    </dgm:pt>
    <dgm:pt modelId="{0D6C9C15-517C-4ECB-B4EF-19ABFCC78657}">
      <dgm:prSet phldr="0"/>
      <dgm:spPr/>
      <dgm:t>
        <a:bodyPr/>
        <a:lstStyle/>
        <a:p>
          <a:r>
            <a:rPr lang="en-US">
              <a:latin typeface="Calibri"/>
              <a:cs typeface="Calibri"/>
            </a:rPr>
            <a:t>2nd draft of report shared with members via e-mail; members to </a:t>
          </a:r>
          <a:r>
            <a:rPr lang="en-US" b="0">
              <a:latin typeface="Calibri"/>
              <a:cs typeface="Calibri"/>
            </a:rPr>
            <a:t>share draft with their organizational leadership for approval</a:t>
          </a:r>
          <a:endParaRPr lang="en-US" b="0">
            <a:latin typeface="Calibri Light" panose="020F0302020204030204"/>
            <a:cs typeface="Calibri Light" panose="020F0302020204030204"/>
          </a:endParaRPr>
        </a:p>
      </dgm:t>
    </dgm:pt>
    <dgm:pt modelId="{35CD274F-31DA-4AE1-A96E-317F8A9866B0}" type="parTrans" cxnId="{BE1A57A1-5704-428F-9212-3CE17D4DA918}">
      <dgm:prSet/>
      <dgm:spPr/>
      <dgm:t>
        <a:bodyPr/>
        <a:lstStyle/>
        <a:p>
          <a:endParaRPr lang="en-US"/>
        </a:p>
      </dgm:t>
    </dgm:pt>
    <dgm:pt modelId="{9C796B9A-9E2D-43D0-8F57-CBFD362BC647}" type="sibTrans" cxnId="{BE1A57A1-5704-428F-9212-3CE17D4DA918}">
      <dgm:prSet/>
      <dgm:spPr/>
      <dgm:t>
        <a:bodyPr/>
        <a:lstStyle/>
        <a:p>
          <a:endParaRPr lang="en-US"/>
        </a:p>
      </dgm:t>
    </dgm:pt>
    <dgm:pt modelId="{76F39586-8407-4D50-8227-6A95B040230B}">
      <dgm:prSet phldr="0"/>
      <dgm:spPr/>
      <dgm:t>
        <a:bodyPr/>
        <a:lstStyle/>
        <a:p>
          <a:r>
            <a:rPr lang="en-US" b="0" i="0">
              <a:latin typeface="Calibri"/>
              <a:cs typeface="Calibri"/>
            </a:rPr>
            <a:t>Final</a:t>
          </a:r>
          <a:r>
            <a:rPr lang="en-US" b="0" i="1">
              <a:latin typeface="Calibri"/>
              <a:cs typeface="Calibri"/>
            </a:rPr>
            <a:t> </a:t>
          </a:r>
          <a:r>
            <a:rPr lang="en-US" b="0" i="0">
              <a:latin typeface="Calibri"/>
              <a:cs typeface="Calibri"/>
            </a:rPr>
            <a:t>d</a:t>
          </a:r>
          <a:r>
            <a:rPr lang="en-US" b="0">
              <a:latin typeface="Calibri"/>
              <a:cs typeface="Calibri"/>
            </a:rPr>
            <a:t>raft</a:t>
          </a:r>
          <a:r>
            <a:rPr lang="en-US" b="0" i="1">
              <a:latin typeface="Calibri"/>
              <a:cs typeface="Calibri"/>
            </a:rPr>
            <a:t> </a:t>
          </a:r>
          <a:r>
            <a:rPr lang="en-US" b="0">
              <a:latin typeface="Calibri"/>
              <a:cs typeface="Calibri"/>
            </a:rPr>
            <a:t>submitted for DPH/EOHHS approval</a:t>
          </a:r>
        </a:p>
      </dgm:t>
    </dgm:pt>
    <dgm:pt modelId="{2B00D9B4-A90A-400B-B563-BB859A040FBA}" type="parTrans" cxnId="{9B0467C1-75D0-4D4D-B6CA-799D186AB583}">
      <dgm:prSet/>
      <dgm:spPr/>
      <dgm:t>
        <a:bodyPr/>
        <a:lstStyle/>
        <a:p>
          <a:endParaRPr lang="en-US"/>
        </a:p>
      </dgm:t>
    </dgm:pt>
    <dgm:pt modelId="{3C374124-24F2-45DF-87B7-B3A26BFDAD70}" type="sibTrans" cxnId="{9B0467C1-75D0-4D4D-B6CA-799D186AB583}">
      <dgm:prSet/>
      <dgm:spPr/>
      <dgm:t>
        <a:bodyPr/>
        <a:lstStyle/>
        <a:p>
          <a:endParaRPr lang="en-US"/>
        </a:p>
      </dgm:t>
    </dgm:pt>
    <dgm:pt modelId="{1DE9BBF2-175D-4B6E-8584-ACB5AE59B4EE}">
      <dgm:prSet phldr="0"/>
      <dgm:spPr/>
      <dgm:t>
        <a:bodyPr/>
        <a:lstStyle/>
        <a:p>
          <a:pPr>
            <a:defRPr b="1"/>
          </a:pPr>
          <a:r>
            <a:rPr lang="en-US" b="0">
              <a:latin typeface="Calibri"/>
              <a:cs typeface="Calibri"/>
            </a:rPr>
            <a:t>June 2022</a:t>
          </a:r>
          <a:endParaRPr lang="en-US">
            <a:latin typeface="Calibri"/>
            <a:cs typeface="Calibri"/>
          </a:endParaRPr>
        </a:p>
      </dgm:t>
    </dgm:pt>
    <dgm:pt modelId="{78110132-65DB-4129-A103-FD4E41182542}" type="parTrans" cxnId="{56BB6242-2A71-4B5E-9AC3-BE4032181F38}">
      <dgm:prSet/>
      <dgm:spPr/>
      <dgm:t>
        <a:bodyPr/>
        <a:lstStyle/>
        <a:p>
          <a:endParaRPr lang="en-US"/>
        </a:p>
      </dgm:t>
    </dgm:pt>
    <dgm:pt modelId="{2E7D5CDD-6A82-4196-BBB2-A639D9BAA1DE}" type="sibTrans" cxnId="{56BB6242-2A71-4B5E-9AC3-BE4032181F38}">
      <dgm:prSet/>
      <dgm:spPr/>
      <dgm:t>
        <a:bodyPr/>
        <a:lstStyle/>
        <a:p>
          <a:endParaRPr lang="en-US"/>
        </a:p>
      </dgm:t>
    </dgm:pt>
    <dgm:pt modelId="{84F5CE8A-0D3F-4183-A874-B526496B3ED6}">
      <dgm:prSet phldr="0"/>
      <dgm:spPr/>
      <dgm:t>
        <a:bodyPr/>
        <a:lstStyle/>
        <a:p>
          <a:pPr>
            <a:defRPr b="1"/>
          </a:pPr>
          <a:r>
            <a:rPr lang="en-US" b="0">
              <a:latin typeface="Calibri"/>
              <a:cs typeface="Calibri"/>
            </a:rPr>
            <a:t>July/August 2022</a:t>
          </a:r>
        </a:p>
      </dgm:t>
    </dgm:pt>
    <dgm:pt modelId="{1C033D65-AA23-46E9-97C4-F4B890B85890}" type="parTrans" cxnId="{864B6946-BC74-484C-AF15-0C9443C290C8}">
      <dgm:prSet/>
      <dgm:spPr/>
      <dgm:t>
        <a:bodyPr/>
        <a:lstStyle/>
        <a:p>
          <a:endParaRPr lang="en-US"/>
        </a:p>
      </dgm:t>
    </dgm:pt>
    <dgm:pt modelId="{6F3D896C-5B4B-4929-AFF1-1E6C053549EE}" type="sibTrans" cxnId="{864B6946-BC74-484C-AF15-0C9443C290C8}">
      <dgm:prSet/>
      <dgm:spPr/>
      <dgm:t>
        <a:bodyPr/>
        <a:lstStyle/>
        <a:p>
          <a:endParaRPr lang="en-US"/>
        </a:p>
      </dgm:t>
    </dgm:pt>
    <dgm:pt modelId="{54798492-A00D-40E2-BBBA-EFDE3B5A24F0}">
      <dgm:prSet phldr="0"/>
      <dgm:spPr/>
      <dgm:t>
        <a:bodyPr/>
        <a:lstStyle/>
        <a:p>
          <a:r>
            <a:rPr lang="en-US" b="0" i="0">
              <a:latin typeface="Calibri"/>
              <a:cs typeface="Calibri"/>
            </a:rPr>
            <a:t>Approved final draft</a:t>
          </a:r>
          <a:r>
            <a:rPr lang="en-US" b="0">
              <a:latin typeface="Calibri"/>
              <a:cs typeface="Calibri"/>
            </a:rPr>
            <a:t> sent to Commission members (in-person meeting)</a:t>
          </a:r>
        </a:p>
      </dgm:t>
    </dgm:pt>
    <dgm:pt modelId="{364D9F2C-A426-4640-B30C-85753C7B0B04}" type="parTrans" cxnId="{C1508B84-8CDC-46D6-A01D-B25C42840E71}">
      <dgm:prSet/>
      <dgm:spPr/>
      <dgm:t>
        <a:bodyPr/>
        <a:lstStyle/>
        <a:p>
          <a:endParaRPr lang="en-US"/>
        </a:p>
      </dgm:t>
    </dgm:pt>
    <dgm:pt modelId="{7536F45D-5A61-4882-BF5C-C30D02A39105}" type="sibTrans" cxnId="{C1508B84-8CDC-46D6-A01D-B25C42840E71}">
      <dgm:prSet/>
      <dgm:spPr/>
      <dgm:t>
        <a:bodyPr/>
        <a:lstStyle/>
        <a:p>
          <a:endParaRPr lang="en-US"/>
        </a:p>
      </dgm:t>
    </dgm:pt>
    <dgm:pt modelId="{C2E69932-90D1-4768-A403-B6BE5EC5741A}">
      <dgm:prSet phldr="0"/>
      <dgm:spPr/>
      <dgm:t>
        <a:bodyPr/>
        <a:lstStyle/>
        <a:p>
          <a:pPr>
            <a:defRPr b="1"/>
          </a:pPr>
          <a:r>
            <a:rPr lang="en-US" b="0">
              <a:latin typeface="Calibri"/>
              <a:cs typeface="Calibri"/>
            </a:rPr>
            <a:t>September 22, 2022</a:t>
          </a:r>
        </a:p>
      </dgm:t>
    </dgm:pt>
    <dgm:pt modelId="{B1DA762F-57B8-40AB-8BAC-5AA2FAF470CB}" type="parTrans" cxnId="{066AC505-9737-45AF-81E2-97B357D8DD6E}">
      <dgm:prSet/>
      <dgm:spPr/>
      <dgm:t>
        <a:bodyPr/>
        <a:lstStyle/>
        <a:p>
          <a:endParaRPr lang="en-US"/>
        </a:p>
      </dgm:t>
    </dgm:pt>
    <dgm:pt modelId="{9CED3BE2-BA1F-414B-A2BB-657FD838ACB3}" type="sibTrans" cxnId="{066AC505-9737-45AF-81E2-97B357D8DD6E}">
      <dgm:prSet/>
      <dgm:spPr/>
      <dgm:t>
        <a:bodyPr/>
        <a:lstStyle/>
        <a:p>
          <a:endParaRPr lang="en-US"/>
        </a:p>
      </dgm:t>
    </dgm:pt>
    <dgm:pt modelId="{D09159A2-B814-4146-AE22-E099D7D53880}">
      <dgm:prSet phldr="0"/>
      <dgm:spPr/>
      <dgm:t>
        <a:bodyPr/>
        <a:lstStyle/>
        <a:p>
          <a:r>
            <a:rPr lang="en-US"/>
            <a:t>Approved final draft delivered to legislature and EOHHS Secretary</a:t>
          </a:r>
        </a:p>
      </dgm:t>
    </dgm:pt>
    <dgm:pt modelId="{4ADFF6EF-B552-47A7-AC93-E79BAFBE976D}" type="parTrans" cxnId="{4F3ADD04-6E84-4D9A-8817-0DABD72B9913}">
      <dgm:prSet/>
      <dgm:spPr/>
      <dgm:t>
        <a:bodyPr/>
        <a:lstStyle/>
        <a:p>
          <a:endParaRPr lang="en-US"/>
        </a:p>
      </dgm:t>
    </dgm:pt>
    <dgm:pt modelId="{767036EF-FCB9-4255-A603-3E0387A85F0A}" type="sibTrans" cxnId="{4F3ADD04-6E84-4D9A-8817-0DABD72B9913}">
      <dgm:prSet/>
      <dgm:spPr/>
      <dgm:t>
        <a:bodyPr/>
        <a:lstStyle/>
        <a:p>
          <a:endParaRPr lang="en-US"/>
        </a:p>
      </dgm:t>
    </dgm:pt>
    <dgm:pt modelId="{549DB6EB-7F98-4DCC-995F-13031B2A972B}">
      <dgm:prSet phldr="0"/>
      <dgm:spPr/>
      <dgm:t>
        <a:bodyPr/>
        <a:lstStyle/>
        <a:p>
          <a:pPr>
            <a:defRPr b="1"/>
          </a:pPr>
          <a:r>
            <a:rPr lang="en-US" b="1">
              <a:latin typeface="Calibri Light" panose="020F0302020204030204"/>
            </a:rPr>
            <a:t>October 26, 2021</a:t>
          </a:r>
        </a:p>
      </dgm:t>
    </dgm:pt>
    <dgm:pt modelId="{CE8F302D-93F3-4958-ADBE-AD8DE66E17AA}" type="parTrans" cxnId="{48C3E6D4-9F5B-4E8E-B224-0A2BC859A7C4}">
      <dgm:prSet/>
      <dgm:spPr/>
      <dgm:t>
        <a:bodyPr/>
        <a:lstStyle/>
        <a:p>
          <a:endParaRPr lang="en-US"/>
        </a:p>
      </dgm:t>
    </dgm:pt>
    <dgm:pt modelId="{3A27DE8A-F1E5-4779-9922-60EB6E02BC19}" type="sibTrans" cxnId="{48C3E6D4-9F5B-4E8E-B224-0A2BC859A7C4}">
      <dgm:prSet/>
      <dgm:spPr/>
      <dgm:t>
        <a:bodyPr/>
        <a:lstStyle/>
        <a:p>
          <a:endParaRPr lang="en-US"/>
        </a:p>
      </dgm:t>
    </dgm:pt>
    <dgm:pt modelId="{AC4E6417-8940-4CF0-9EA5-BE709C66EB76}">
      <dgm:prSet phldr="0"/>
      <dgm:spPr/>
      <dgm:t>
        <a:bodyPr/>
        <a:lstStyle/>
        <a:p>
          <a:r>
            <a:rPr lang="en-US" b="0">
              <a:latin typeface="Calibri Light" panose="020F0302020204030204"/>
            </a:rPr>
            <a:t>Recruit report drafting work group members</a:t>
          </a:r>
          <a:endParaRPr lang="en-US"/>
        </a:p>
      </dgm:t>
    </dgm:pt>
    <dgm:pt modelId="{A9CFFFC0-D614-47EF-86D5-047840999D29}" type="parTrans" cxnId="{D0C8FA7C-21B4-47F6-836A-0C4F02B7C381}">
      <dgm:prSet/>
      <dgm:spPr/>
      <dgm:t>
        <a:bodyPr/>
        <a:lstStyle/>
        <a:p>
          <a:endParaRPr lang="en-US"/>
        </a:p>
      </dgm:t>
    </dgm:pt>
    <dgm:pt modelId="{6D8250E6-88DE-42A3-B488-98A702E1A2C4}" type="sibTrans" cxnId="{D0C8FA7C-21B4-47F6-836A-0C4F02B7C381}">
      <dgm:prSet/>
      <dgm:spPr/>
      <dgm:t>
        <a:bodyPr/>
        <a:lstStyle/>
        <a:p>
          <a:endParaRPr lang="en-US"/>
        </a:p>
      </dgm:t>
    </dgm:pt>
    <dgm:pt modelId="{FF4CB3E6-D5F5-4DFC-90F4-29EB655FA711}">
      <dgm:prSet phldr="0"/>
      <dgm:spPr/>
      <dgm:t>
        <a:bodyPr/>
        <a:lstStyle/>
        <a:p>
          <a:r>
            <a:rPr lang="en-US" b="0">
              <a:latin typeface="Calibri Light" panose="020F0302020204030204"/>
            </a:rPr>
            <a:t>Presentation of a guiding framework</a:t>
          </a:r>
        </a:p>
      </dgm:t>
    </dgm:pt>
    <dgm:pt modelId="{65CDD9EB-F911-49F2-BCDD-238302134BDB}" type="parTrans" cxnId="{5F150018-8B67-4352-8B5E-45B1EFE5F2F7}">
      <dgm:prSet/>
      <dgm:spPr/>
      <dgm:t>
        <a:bodyPr/>
        <a:lstStyle/>
        <a:p>
          <a:endParaRPr lang="en-US"/>
        </a:p>
      </dgm:t>
    </dgm:pt>
    <dgm:pt modelId="{CECC6591-3778-438A-BFDA-B510A5068FCE}" type="sibTrans" cxnId="{5F150018-8B67-4352-8B5E-45B1EFE5F2F7}">
      <dgm:prSet/>
      <dgm:spPr/>
      <dgm:t>
        <a:bodyPr/>
        <a:lstStyle/>
        <a:p>
          <a:endParaRPr lang="en-US"/>
        </a:p>
      </dgm:t>
    </dgm:pt>
    <dgm:pt modelId="{FCFD415A-A093-44C4-A7A7-7717E4D97046}" type="pres">
      <dgm:prSet presAssocID="{3446B6AC-9E73-4B27-84FC-2484A18C6A34}" presName="root" presStyleCnt="0">
        <dgm:presLayoutVars>
          <dgm:chMax/>
          <dgm:chPref/>
          <dgm:animLvl val="lvl"/>
        </dgm:presLayoutVars>
      </dgm:prSet>
      <dgm:spPr/>
    </dgm:pt>
    <dgm:pt modelId="{93DA9957-804E-4EDE-AB7D-4B1A073FF9AB}" type="pres">
      <dgm:prSet presAssocID="{3446B6AC-9E73-4B27-84FC-2484A18C6A34}" presName="divider" presStyleLbl="fgAcc1" presStyleIdx="0" presStyleCnt="9"/>
      <dgm:spPr>
        <a:solidFill>
          <a:schemeClr val="lt1">
            <a:alpha val="90000"/>
            <a:hueOff val="0"/>
            <a:satOff val="0"/>
            <a:lumOff val="0"/>
            <a:alphaOff val="0"/>
          </a:schemeClr>
        </a:solidFill>
        <a:ln w="19050" cap="flat" cmpd="sng" algn="ctr">
          <a:solidFill>
            <a:schemeClr val="accent1">
              <a:shade val="50000"/>
              <a:hueOff val="0"/>
              <a:satOff val="0"/>
              <a:lumOff val="0"/>
              <a:alphaOff val="0"/>
            </a:schemeClr>
          </a:solidFill>
          <a:prstDash val="solid"/>
          <a:miter lim="800000"/>
          <a:tailEnd type="triangle" w="lg" len="lg"/>
        </a:ln>
        <a:effectLst/>
      </dgm:spPr>
    </dgm:pt>
    <dgm:pt modelId="{543FF874-9D95-4475-A80D-F8B4646A2620}" type="pres">
      <dgm:prSet presAssocID="{3446B6AC-9E73-4B27-84FC-2484A18C6A34}" presName="nodes" presStyleCnt="0">
        <dgm:presLayoutVars>
          <dgm:chMax/>
          <dgm:chPref/>
          <dgm:animLvl val="lvl"/>
        </dgm:presLayoutVars>
      </dgm:prSet>
      <dgm:spPr/>
    </dgm:pt>
    <dgm:pt modelId="{BDBB6B7F-C417-4FBF-8069-4C26498F60BF}" type="pres">
      <dgm:prSet presAssocID="{4BD31D3F-A124-48C2-86BD-509468E763A7}" presName="composite" presStyleCnt="0"/>
      <dgm:spPr/>
    </dgm:pt>
    <dgm:pt modelId="{A22469D8-7122-4F6B-BDF6-9082871A2AF2}" type="pres">
      <dgm:prSet presAssocID="{4BD31D3F-A124-48C2-86BD-509468E763A7}" presName="ConnectorPoint" presStyleLbl="lnNode1" presStyleIdx="0" presStyleCnt="8"/>
      <dgm:spPr>
        <a:solidFill>
          <a:schemeClr val="accent1">
            <a:shade val="50000"/>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A5429D4-21FE-40BC-A586-03F491871741}" type="pres">
      <dgm:prSet presAssocID="{4BD31D3F-A124-48C2-86BD-509468E763A7}" presName="DropPinPlaceHolder" presStyleCnt="0"/>
      <dgm:spPr/>
    </dgm:pt>
    <dgm:pt modelId="{57571065-C866-4808-B9B9-AC1E01182B14}" type="pres">
      <dgm:prSet presAssocID="{4BD31D3F-A124-48C2-86BD-509468E763A7}" presName="DropPin" presStyleLbl="alignNode1" presStyleIdx="0" presStyleCnt="8"/>
      <dgm:spPr/>
    </dgm:pt>
    <dgm:pt modelId="{0776D753-9D79-4118-AA8B-037F2ECB3F78}" type="pres">
      <dgm:prSet presAssocID="{4BD31D3F-A124-48C2-86BD-509468E763A7}" presName="Ellipse" presStyleLbl="fgAcc1" presStyleIdx="1" presStyleCnt="9"/>
      <dgm:spPr>
        <a:solidFill>
          <a:schemeClr val="lt1">
            <a:alpha val="90000"/>
            <a:hueOff val="0"/>
            <a:satOff val="0"/>
            <a:lumOff val="0"/>
            <a:alphaOff val="0"/>
          </a:schemeClr>
        </a:solidFill>
        <a:ln w="12700" cap="flat" cmpd="sng" algn="ctr">
          <a:noFill/>
          <a:prstDash val="solid"/>
          <a:miter lim="800000"/>
        </a:ln>
        <a:effectLst/>
      </dgm:spPr>
    </dgm:pt>
    <dgm:pt modelId="{BA75B2BC-D993-499F-97BF-06467B3246D2}" type="pres">
      <dgm:prSet presAssocID="{4BD31D3F-A124-48C2-86BD-509468E763A7}" presName="L2TextContainer" presStyleLbl="revTx" presStyleIdx="0" presStyleCnt="16">
        <dgm:presLayoutVars>
          <dgm:bulletEnabled val="1"/>
        </dgm:presLayoutVars>
      </dgm:prSet>
      <dgm:spPr/>
    </dgm:pt>
    <dgm:pt modelId="{981B77C8-200B-4AE1-B5A6-D1F4B3EE9827}" type="pres">
      <dgm:prSet presAssocID="{4BD31D3F-A124-48C2-86BD-509468E763A7}" presName="L1TextContainer" presStyleLbl="revTx" presStyleIdx="1" presStyleCnt="16">
        <dgm:presLayoutVars>
          <dgm:chMax val="1"/>
          <dgm:chPref val="1"/>
          <dgm:bulletEnabled val="1"/>
        </dgm:presLayoutVars>
      </dgm:prSet>
      <dgm:spPr/>
    </dgm:pt>
    <dgm:pt modelId="{2DFDA9D3-4AE5-4C74-BD7C-ABC972AFA35B}" type="pres">
      <dgm:prSet presAssocID="{4BD31D3F-A124-48C2-86BD-509468E763A7}" presName="ConnectLine" presStyleLbl="sibTrans1D1" presStyleIdx="0" presStyleCnt="8"/>
      <dgm:spPr>
        <a:noFill/>
        <a:ln w="12700" cap="flat" cmpd="sng" algn="ctr">
          <a:solidFill>
            <a:schemeClr val="accent1">
              <a:shade val="90000"/>
              <a:hueOff val="0"/>
              <a:satOff val="0"/>
              <a:lumOff val="0"/>
              <a:alphaOff val="0"/>
            </a:schemeClr>
          </a:solidFill>
          <a:prstDash val="dash"/>
          <a:miter lim="800000"/>
        </a:ln>
        <a:effectLst/>
      </dgm:spPr>
    </dgm:pt>
    <dgm:pt modelId="{B74C4D38-C1B3-4D64-A01F-1E9012731733}" type="pres">
      <dgm:prSet presAssocID="{4BD31D3F-A124-48C2-86BD-509468E763A7}" presName="EmptyPlaceHolder" presStyleCnt="0"/>
      <dgm:spPr/>
    </dgm:pt>
    <dgm:pt modelId="{BDBB8804-866F-4A11-B89E-31C2862AED97}" type="pres">
      <dgm:prSet presAssocID="{30E25896-AF2A-433D-A093-2B0184D6C8D6}" presName="spaceBetweenRectangles" presStyleCnt="0"/>
      <dgm:spPr/>
    </dgm:pt>
    <dgm:pt modelId="{F109D7F1-9043-4718-AE49-7CEFB3C7ECCA}" type="pres">
      <dgm:prSet presAssocID="{549DB6EB-7F98-4DCC-995F-13031B2A972B}" presName="composite" presStyleCnt="0"/>
      <dgm:spPr/>
    </dgm:pt>
    <dgm:pt modelId="{8668CBFC-C739-47B8-8E78-1A529EE79E53}" type="pres">
      <dgm:prSet presAssocID="{549DB6EB-7F98-4DCC-995F-13031B2A972B}" presName="ConnectorPoint" presStyleLbl="lnNode1" presStyleIdx="1" presStyleCnt="8"/>
      <dgm:spPr>
        <a:solidFill>
          <a:schemeClr val="accent1">
            <a:shade val="50000"/>
            <a:hueOff val="100623"/>
            <a:satOff val="-2451"/>
            <a:lumOff val="10724"/>
            <a:alphaOff val="0"/>
          </a:schemeClr>
        </a:solidFill>
        <a:ln w="6350" cap="flat" cmpd="sng" algn="ctr">
          <a:solidFill>
            <a:schemeClr val="lt1">
              <a:hueOff val="0"/>
              <a:satOff val="0"/>
              <a:lumOff val="0"/>
              <a:alphaOff val="0"/>
            </a:schemeClr>
          </a:solidFill>
          <a:prstDash val="solid"/>
          <a:miter lim="800000"/>
        </a:ln>
        <a:effectLst/>
      </dgm:spPr>
    </dgm:pt>
    <dgm:pt modelId="{A1D83930-BDAA-4655-82AB-BB1C7416E401}" type="pres">
      <dgm:prSet presAssocID="{549DB6EB-7F98-4DCC-995F-13031B2A972B}" presName="DropPinPlaceHolder" presStyleCnt="0"/>
      <dgm:spPr/>
    </dgm:pt>
    <dgm:pt modelId="{1FA075BD-3569-41E0-9DE1-149A1BFB4892}" type="pres">
      <dgm:prSet presAssocID="{549DB6EB-7F98-4DCC-995F-13031B2A972B}" presName="DropPin" presStyleLbl="alignNode1" presStyleIdx="1" presStyleCnt="8"/>
      <dgm:spPr>
        <a:solidFill>
          <a:srgbClr val="2F528F"/>
        </a:solidFill>
      </dgm:spPr>
    </dgm:pt>
    <dgm:pt modelId="{D674413A-43F7-4C53-B9B1-EDE95F55EA90}" type="pres">
      <dgm:prSet presAssocID="{549DB6EB-7F98-4DCC-995F-13031B2A972B}" presName="Ellipse" presStyleLbl="fgAcc1" presStyleIdx="2" presStyleCnt="9"/>
      <dgm:spPr>
        <a:solidFill>
          <a:srgbClr val="EBEEF4"/>
        </a:solidFill>
        <a:ln w="12700" cap="flat" cmpd="sng" algn="ctr">
          <a:solidFill>
            <a:schemeClr val="accent1"/>
          </a:solidFill>
          <a:prstDash val="solid"/>
          <a:miter lim="800000"/>
        </a:ln>
        <a:effectLst/>
      </dgm:spPr>
    </dgm:pt>
    <dgm:pt modelId="{E3930179-7DC6-45C3-A224-8BFE0C571ED1}" type="pres">
      <dgm:prSet presAssocID="{549DB6EB-7F98-4DCC-995F-13031B2A972B}" presName="L2TextContainer" presStyleLbl="revTx" presStyleIdx="2" presStyleCnt="16">
        <dgm:presLayoutVars>
          <dgm:bulletEnabled val="1"/>
        </dgm:presLayoutVars>
      </dgm:prSet>
      <dgm:spPr/>
    </dgm:pt>
    <dgm:pt modelId="{25F03948-2812-4069-B802-D67C75C7F86F}" type="pres">
      <dgm:prSet presAssocID="{549DB6EB-7F98-4DCC-995F-13031B2A972B}" presName="L1TextContainer" presStyleLbl="revTx" presStyleIdx="3" presStyleCnt="16">
        <dgm:presLayoutVars>
          <dgm:chMax val="1"/>
          <dgm:chPref val="1"/>
          <dgm:bulletEnabled val="1"/>
        </dgm:presLayoutVars>
      </dgm:prSet>
      <dgm:spPr/>
    </dgm:pt>
    <dgm:pt modelId="{31A4A654-F4EA-4B91-938F-8C9C7BE97680}" type="pres">
      <dgm:prSet presAssocID="{549DB6EB-7F98-4DCC-995F-13031B2A972B}" presName="ConnectLine" presStyleLbl="sibTrans1D1" presStyleIdx="1" presStyleCnt="8"/>
      <dgm:spPr>
        <a:noFill/>
        <a:ln w="12700" cap="flat" cmpd="sng" algn="ctr">
          <a:solidFill>
            <a:srgbClr val="406DBB"/>
          </a:solidFill>
          <a:prstDash val="dash"/>
          <a:miter lim="800000"/>
        </a:ln>
        <a:effectLst/>
      </dgm:spPr>
    </dgm:pt>
    <dgm:pt modelId="{F95A33FA-0FDC-4E35-A844-AD7669590F1A}" type="pres">
      <dgm:prSet presAssocID="{549DB6EB-7F98-4DCC-995F-13031B2A972B}" presName="EmptyPlaceHolder" presStyleCnt="0"/>
      <dgm:spPr/>
    </dgm:pt>
    <dgm:pt modelId="{7AB6EF60-89F9-4AD2-9C13-9116341E9283}" type="pres">
      <dgm:prSet presAssocID="{3A27DE8A-F1E5-4779-9922-60EB6E02BC19}" presName="spaceBetweenRectangles" presStyleCnt="0"/>
      <dgm:spPr/>
    </dgm:pt>
    <dgm:pt modelId="{F0392EF6-215F-4C8A-B361-BBAB2F341144}" type="pres">
      <dgm:prSet presAssocID="{B7C4942F-AC6C-47E6-9D2F-CD0BC40866A0}" presName="composite" presStyleCnt="0"/>
      <dgm:spPr/>
    </dgm:pt>
    <dgm:pt modelId="{D284B1BC-8A56-4568-9E1B-8818C55826B9}" type="pres">
      <dgm:prSet presAssocID="{B7C4942F-AC6C-47E6-9D2F-CD0BC40866A0}" presName="ConnectorPoint" presStyleLbl="lnNode1" presStyleIdx="2" presStyleCnt="8"/>
      <dgm:spPr>
        <a:solidFill>
          <a:schemeClr val="accent1">
            <a:shade val="50000"/>
            <a:hueOff val="201247"/>
            <a:satOff val="-4901"/>
            <a:lumOff val="21448"/>
            <a:alphaOff val="0"/>
          </a:schemeClr>
        </a:solidFill>
        <a:ln w="6350" cap="flat" cmpd="sng" algn="ctr">
          <a:solidFill>
            <a:schemeClr val="lt1">
              <a:hueOff val="0"/>
              <a:satOff val="0"/>
              <a:lumOff val="0"/>
              <a:alphaOff val="0"/>
            </a:schemeClr>
          </a:solidFill>
          <a:prstDash val="solid"/>
          <a:miter lim="800000"/>
        </a:ln>
        <a:effectLst/>
      </dgm:spPr>
    </dgm:pt>
    <dgm:pt modelId="{0B7432DC-A58B-44C9-8B0C-FBD492A071F9}" type="pres">
      <dgm:prSet presAssocID="{B7C4942F-AC6C-47E6-9D2F-CD0BC40866A0}" presName="DropPinPlaceHolder" presStyleCnt="0"/>
      <dgm:spPr/>
    </dgm:pt>
    <dgm:pt modelId="{09040764-EA76-417A-AF59-74FFE52FD64C}" type="pres">
      <dgm:prSet presAssocID="{B7C4942F-AC6C-47E6-9D2F-CD0BC40866A0}" presName="DropPin" presStyleLbl="alignNode1" presStyleIdx="2" presStyleCnt="8"/>
      <dgm:spPr/>
    </dgm:pt>
    <dgm:pt modelId="{87AF2CDC-465A-4D2D-89BC-D24E5220371F}" type="pres">
      <dgm:prSet presAssocID="{B7C4942F-AC6C-47E6-9D2F-CD0BC40866A0}" presName="Ellipse" presStyleLbl="fgAcc1" presStyleIdx="3" presStyleCnt="9"/>
      <dgm:spPr>
        <a:solidFill>
          <a:schemeClr val="lt1">
            <a:alpha val="90000"/>
            <a:hueOff val="0"/>
            <a:satOff val="0"/>
            <a:lumOff val="0"/>
            <a:alphaOff val="0"/>
          </a:schemeClr>
        </a:solidFill>
        <a:ln w="12700" cap="flat" cmpd="sng" algn="ctr">
          <a:noFill/>
          <a:prstDash val="solid"/>
          <a:miter lim="800000"/>
        </a:ln>
        <a:effectLst/>
      </dgm:spPr>
    </dgm:pt>
    <dgm:pt modelId="{A4CC3EA1-662B-4A6B-8B54-9C263BEE6C99}" type="pres">
      <dgm:prSet presAssocID="{B7C4942F-AC6C-47E6-9D2F-CD0BC40866A0}" presName="L2TextContainer" presStyleLbl="revTx" presStyleIdx="4" presStyleCnt="16">
        <dgm:presLayoutVars>
          <dgm:bulletEnabled val="1"/>
        </dgm:presLayoutVars>
      </dgm:prSet>
      <dgm:spPr/>
    </dgm:pt>
    <dgm:pt modelId="{08F8BA30-7BCA-412D-828D-2F7B99D17950}" type="pres">
      <dgm:prSet presAssocID="{B7C4942F-AC6C-47E6-9D2F-CD0BC40866A0}" presName="L1TextContainer" presStyleLbl="revTx" presStyleIdx="5" presStyleCnt="16">
        <dgm:presLayoutVars>
          <dgm:chMax val="1"/>
          <dgm:chPref val="1"/>
          <dgm:bulletEnabled val="1"/>
        </dgm:presLayoutVars>
      </dgm:prSet>
      <dgm:spPr/>
    </dgm:pt>
    <dgm:pt modelId="{C43BB607-EB2C-4A26-8CE6-88EC200CB892}" type="pres">
      <dgm:prSet presAssocID="{B7C4942F-AC6C-47E6-9D2F-CD0BC40866A0}" presName="ConnectLine" presStyleLbl="sibTrans1D1" presStyleIdx="2" presStyleCnt="8"/>
      <dgm:spPr>
        <a:noFill/>
        <a:ln w="12700" cap="flat" cmpd="sng" algn="ctr">
          <a:solidFill>
            <a:schemeClr val="accent1">
              <a:shade val="90000"/>
              <a:hueOff val="207713"/>
              <a:satOff val="-4436"/>
              <a:lumOff val="16555"/>
              <a:alphaOff val="0"/>
            </a:schemeClr>
          </a:solidFill>
          <a:prstDash val="dash"/>
          <a:miter lim="800000"/>
        </a:ln>
        <a:effectLst/>
      </dgm:spPr>
    </dgm:pt>
    <dgm:pt modelId="{550D17E8-17AE-4D0C-BE60-D1F091E70CF8}" type="pres">
      <dgm:prSet presAssocID="{B7C4942F-AC6C-47E6-9D2F-CD0BC40866A0}" presName="EmptyPlaceHolder" presStyleCnt="0"/>
      <dgm:spPr/>
    </dgm:pt>
    <dgm:pt modelId="{D3A1AE60-BFC5-4067-A145-5D5DB97B7E15}" type="pres">
      <dgm:prSet presAssocID="{8AAA8E16-AB5E-49A1-826F-E15FF74B0897}" presName="spaceBetweenRectangles" presStyleCnt="0"/>
      <dgm:spPr/>
    </dgm:pt>
    <dgm:pt modelId="{B9C6E5A7-75D7-4797-A476-FD84C49FBF51}" type="pres">
      <dgm:prSet presAssocID="{50EB24FE-531A-4729-9070-2193766D923E}" presName="composite" presStyleCnt="0"/>
      <dgm:spPr/>
    </dgm:pt>
    <dgm:pt modelId="{637ED66C-F198-4225-9BC5-8515A201388D}" type="pres">
      <dgm:prSet presAssocID="{50EB24FE-531A-4729-9070-2193766D923E}" presName="ConnectorPoint" presStyleLbl="lnNode1" presStyleIdx="3" presStyleCnt="8"/>
      <dgm:spPr>
        <a:solidFill>
          <a:schemeClr val="accent1">
            <a:shade val="50000"/>
            <a:hueOff val="301870"/>
            <a:satOff val="-7352"/>
            <a:lumOff val="32172"/>
            <a:alphaOff val="0"/>
          </a:schemeClr>
        </a:solidFill>
        <a:ln w="6350" cap="flat" cmpd="sng" algn="ctr">
          <a:solidFill>
            <a:schemeClr val="lt1">
              <a:hueOff val="0"/>
              <a:satOff val="0"/>
              <a:lumOff val="0"/>
              <a:alphaOff val="0"/>
            </a:schemeClr>
          </a:solidFill>
          <a:prstDash val="solid"/>
          <a:miter lim="800000"/>
        </a:ln>
        <a:effectLst/>
      </dgm:spPr>
    </dgm:pt>
    <dgm:pt modelId="{124D4DCD-8E11-4CD4-8150-0CA404C745C1}" type="pres">
      <dgm:prSet presAssocID="{50EB24FE-531A-4729-9070-2193766D923E}" presName="DropPinPlaceHolder" presStyleCnt="0"/>
      <dgm:spPr/>
    </dgm:pt>
    <dgm:pt modelId="{6B229A45-7FF5-4689-ADDF-090C883B9C26}" type="pres">
      <dgm:prSet presAssocID="{50EB24FE-531A-4729-9070-2193766D923E}" presName="DropPin" presStyleLbl="alignNode1" presStyleIdx="3" presStyleCnt="8"/>
      <dgm:spPr/>
    </dgm:pt>
    <dgm:pt modelId="{8ED42446-B8E1-4499-8DC9-44FE2AEAAE20}" type="pres">
      <dgm:prSet presAssocID="{50EB24FE-531A-4729-9070-2193766D923E}" presName="Ellipse" presStyleLbl="fgAcc1" presStyleIdx="4" presStyleCnt="9"/>
      <dgm:spPr>
        <a:solidFill>
          <a:schemeClr val="lt1">
            <a:alpha val="90000"/>
            <a:hueOff val="0"/>
            <a:satOff val="0"/>
            <a:lumOff val="0"/>
            <a:alphaOff val="0"/>
          </a:schemeClr>
        </a:solidFill>
        <a:ln w="12700" cap="flat" cmpd="sng" algn="ctr">
          <a:noFill/>
          <a:prstDash val="solid"/>
          <a:miter lim="800000"/>
        </a:ln>
        <a:effectLst/>
      </dgm:spPr>
    </dgm:pt>
    <dgm:pt modelId="{F923A55C-C684-4748-AA97-6921BE5EDEF9}" type="pres">
      <dgm:prSet presAssocID="{50EB24FE-531A-4729-9070-2193766D923E}" presName="L2TextContainer" presStyleLbl="revTx" presStyleIdx="6" presStyleCnt="16">
        <dgm:presLayoutVars>
          <dgm:bulletEnabled val="1"/>
        </dgm:presLayoutVars>
      </dgm:prSet>
      <dgm:spPr/>
    </dgm:pt>
    <dgm:pt modelId="{2B6CE49A-0C21-49DF-A4CB-4FE6001161BF}" type="pres">
      <dgm:prSet presAssocID="{50EB24FE-531A-4729-9070-2193766D923E}" presName="L1TextContainer" presStyleLbl="revTx" presStyleIdx="7" presStyleCnt="16">
        <dgm:presLayoutVars>
          <dgm:chMax val="1"/>
          <dgm:chPref val="1"/>
          <dgm:bulletEnabled val="1"/>
        </dgm:presLayoutVars>
      </dgm:prSet>
      <dgm:spPr/>
    </dgm:pt>
    <dgm:pt modelId="{6ACC86E3-EDF2-4F82-937F-315992C902C7}" type="pres">
      <dgm:prSet presAssocID="{50EB24FE-531A-4729-9070-2193766D923E}" presName="ConnectLine" presStyleLbl="sibTrans1D1" presStyleIdx="3" presStyleCnt="8"/>
      <dgm:spPr>
        <a:noFill/>
        <a:ln w="12700" cap="flat" cmpd="sng" algn="ctr">
          <a:solidFill>
            <a:schemeClr val="accent1">
              <a:shade val="90000"/>
              <a:hueOff val="311570"/>
              <a:satOff val="-6653"/>
              <a:lumOff val="24832"/>
              <a:alphaOff val="0"/>
            </a:schemeClr>
          </a:solidFill>
          <a:prstDash val="dash"/>
          <a:miter lim="800000"/>
        </a:ln>
        <a:effectLst/>
      </dgm:spPr>
    </dgm:pt>
    <dgm:pt modelId="{5FD48AB8-FE62-4304-B622-B9D33F545FC6}" type="pres">
      <dgm:prSet presAssocID="{50EB24FE-531A-4729-9070-2193766D923E}" presName="EmptyPlaceHolder" presStyleCnt="0"/>
      <dgm:spPr/>
    </dgm:pt>
    <dgm:pt modelId="{DB2D2A94-0AE2-450B-88CD-B36966FDC5E6}" type="pres">
      <dgm:prSet presAssocID="{32D08B18-C278-44DA-BD79-EDC52D50D0DE}" presName="spaceBetweenRectangles" presStyleCnt="0"/>
      <dgm:spPr/>
    </dgm:pt>
    <dgm:pt modelId="{D7259672-F3D9-476D-B03E-270E2239B7DB}" type="pres">
      <dgm:prSet presAssocID="{97B796BA-E12D-479A-BCE8-5F876F9DD773}" presName="composite" presStyleCnt="0"/>
      <dgm:spPr/>
    </dgm:pt>
    <dgm:pt modelId="{1EDA6D24-4F6E-4118-A44B-F9E835B05427}" type="pres">
      <dgm:prSet presAssocID="{97B796BA-E12D-479A-BCE8-5F876F9DD773}" presName="ConnectorPoint" presStyleLbl="lnNode1" presStyleIdx="4" presStyleCnt="8"/>
      <dgm:spPr>
        <a:solidFill>
          <a:schemeClr val="accent1">
            <a:shade val="50000"/>
            <a:hueOff val="402493"/>
            <a:satOff val="-9802"/>
            <a:lumOff val="42896"/>
            <a:alphaOff val="0"/>
          </a:schemeClr>
        </a:solidFill>
        <a:ln w="6350" cap="flat" cmpd="sng" algn="ctr">
          <a:solidFill>
            <a:schemeClr val="lt1">
              <a:hueOff val="0"/>
              <a:satOff val="0"/>
              <a:lumOff val="0"/>
              <a:alphaOff val="0"/>
            </a:schemeClr>
          </a:solidFill>
          <a:prstDash val="solid"/>
          <a:miter lim="800000"/>
        </a:ln>
        <a:effectLst/>
      </dgm:spPr>
    </dgm:pt>
    <dgm:pt modelId="{BEB0D91B-92C5-4E92-B544-6D1627A8B92F}" type="pres">
      <dgm:prSet presAssocID="{97B796BA-E12D-479A-BCE8-5F876F9DD773}" presName="DropPinPlaceHolder" presStyleCnt="0"/>
      <dgm:spPr/>
    </dgm:pt>
    <dgm:pt modelId="{BB53F6AE-215A-4C28-9CB4-DBF26BCE4CE8}" type="pres">
      <dgm:prSet presAssocID="{97B796BA-E12D-479A-BCE8-5F876F9DD773}" presName="DropPin" presStyleLbl="alignNode1" presStyleIdx="4" presStyleCnt="8"/>
      <dgm:spPr/>
    </dgm:pt>
    <dgm:pt modelId="{5D5BF668-E4DF-493F-B0E8-3DDB323C489A}" type="pres">
      <dgm:prSet presAssocID="{97B796BA-E12D-479A-BCE8-5F876F9DD773}" presName="Ellipse" presStyleLbl="fgAcc1" presStyleIdx="5" presStyleCnt="9"/>
      <dgm:spPr>
        <a:solidFill>
          <a:schemeClr val="lt1">
            <a:alpha val="90000"/>
            <a:hueOff val="0"/>
            <a:satOff val="0"/>
            <a:lumOff val="0"/>
            <a:alphaOff val="0"/>
          </a:schemeClr>
        </a:solidFill>
        <a:ln w="12700" cap="flat" cmpd="sng" algn="ctr">
          <a:noFill/>
          <a:prstDash val="solid"/>
          <a:miter lim="800000"/>
        </a:ln>
        <a:effectLst/>
      </dgm:spPr>
    </dgm:pt>
    <dgm:pt modelId="{51997696-1A03-454E-A902-EF222CDCC0EE}" type="pres">
      <dgm:prSet presAssocID="{97B796BA-E12D-479A-BCE8-5F876F9DD773}" presName="L2TextContainer" presStyleLbl="revTx" presStyleIdx="8" presStyleCnt="16">
        <dgm:presLayoutVars>
          <dgm:bulletEnabled val="1"/>
        </dgm:presLayoutVars>
      </dgm:prSet>
      <dgm:spPr/>
    </dgm:pt>
    <dgm:pt modelId="{4FB3E21D-E42D-4428-B9CC-D05D7406A3D9}" type="pres">
      <dgm:prSet presAssocID="{97B796BA-E12D-479A-BCE8-5F876F9DD773}" presName="L1TextContainer" presStyleLbl="revTx" presStyleIdx="9" presStyleCnt="16">
        <dgm:presLayoutVars>
          <dgm:chMax val="1"/>
          <dgm:chPref val="1"/>
          <dgm:bulletEnabled val="1"/>
        </dgm:presLayoutVars>
      </dgm:prSet>
      <dgm:spPr/>
    </dgm:pt>
    <dgm:pt modelId="{3C270E1B-387F-4122-92CF-223FA08FC24C}" type="pres">
      <dgm:prSet presAssocID="{97B796BA-E12D-479A-BCE8-5F876F9DD773}" presName="ConnectLine" presStyleLbl="sibTrans1D1" presStyleIdx="4" presStyleCnt="8"/>
      <dgm:spPr>
        <a:noFill/>
        <a:ln w="12700" cap="flat" cmpd="sng" algn="ctr">
          <a:solidFill>
            <a:schemeClr val="accent1">
              <a:shade val="90000"/>
              <a:hueOff val="415426"/>
              <a:satOff val="-8871"/>
              <a:lumOff val="33109"/>
              <a:alphaOff val="0"/>
            </a:schemeClr>
          </a:solidFill>
          <a:prstDash val="dash"/>
          <a:miter lim="800000"/>
        </a:ln>
        <a:effectLst/>
      </dgm:spPr>
    </dgm:pt>
    <dgm:pt modelId="{F5D83799-4001-4649-A52B-5C2391896D61}" type="pres">
      <dgm:prSet presAssocID="{97B796BA-E12D-479A-BCE8-5F876F9DD773}" presName="EmptyPlaceHolder" presStyleCnt="0"/>
      <dgm:spPr/>
    </dgm:pt>
    <dgm:pt modelId="{06634677-AF3B-4EA2-893A-86A27AA75EF1}" type="pres">
      <dgm:prSet presAssocID="{4F33D59D-B50F-4ED4-B1B0-235EDEC70759}" presName="spaceBetweenRectangles" presStyleCnt="0"/>
      <dgm:spPr/>
    </dgm:pt>
    <dgm:pt modelId="{1E509696-69A1-413C-8604-54EC5BB126F1}" type="pres">
      <dgm:prSet presAssocID="{1DE9BBF2-175D-4B6E-8584-ACB5AE59B4EE}" presName="composite" presStyleCnt="0"/>
      <dgm:spPr/>
    </dgm:pt>
    <dgm:pt modelId="{EBE0FC71-FFC0-49D2-A632-DAF11A88696E}" type="pres">
      <dgm:prSet presAssocID="{1DE9BBF2-175D-4B6E-8584-ACB5AE59B4EE}" presName="ConnectorPoint" presStyleLbl="lnNode1" presStyleIdx="5" presStyleCnt="8"/>
      <dgm:spPr>
        <a:solidFill>
          <a:schemeClr val="accent1">
            <a:shade val="50000"/>
            <a:hueOff val="301870"/>
            <a:satOff val="-7352"/>
            <a:lumOff val="32172"/>
            <a:alphaOff val="0"/>
          </a:schemeClr>
        </a:solidFill>
        <a:ln w="6350" cap="flat" cmpd="sng" algn="ctr">
          <a:solidFill>
            <a:schemeClr val="lt1">
              <a:hueOff val="0"/>
              <a:satOff val="0"/>
              <a:lumOff val="0"/>
              <a:alphaOff val="0"/>
            </a:schemeClr>
          </a:solidFill>
          <a:prstDash val="solid"/>
          <a:miter lim="800000"/>
        </a:ln>
        <a:effectLst/>
      </dgm:spPr>
    </dgm:pt>
    <dgm:pt modelId="{3ACA1C4C-51F4-4FDC-B08B-0F1E2DA1F151}" type="pres">
      <dgm:prSet presAssocID="{1DE9BBF2-175D-4B6E-8584-ACB5AE59B4EE}" presName="DropPinPlaceHolder" presStyleCnt="0"/>
      <dgm:spPr/>
    </dgm:pt>
    <dgm:pt modelId="{70A954A3-8383-4698-A268-510FC11FB9BF}" type="pres">
      <dgm:prSet presAssocID="{1DE9BBF2-175D-4B6E-8584-ACB5AE59B4EE}" presName="DropPin" presStyleLbl="alignNode1" presStyleIdx="5" presStyleCnt="8"/>
      <dgm:spPr/>
    </dgm:pt>
    <dgm:pt modelId="{5AEF5F32-E483-453A-867E-C3A99E3BBD57}" type="pres">
      <dgm:prSet presAssocID="{1DE9BBF2-175D-4B6E-8584-ACB5AE59B4EE}" presName="Ellipse" presStyleLbl="fgAcc1" presStyleIdx="6" presStyleCnt="9"/>
      <dgm:spPr>
        <a:solidFill>
          <a:schemeClr val="lt1">
            <a:alpha val="90000"/>
            <a:hueOff val="0"/>
            <a:satOff val="0"/>
            <a:lumOff val="0"/>
            <a:alphaOff val="0"/>
          </a:schemeClr>
        </a:solidFill>
        <a:ln w="12700" cap="flat" cmpd="sng" algn="ctr">
          <a:noFill/>
          <a:prstDash val="solid"/>
          <a:miter lim="800000"/>
        </a:ln>
        <a:effectLst/>
      </dgm:spPr>
    </dgm:pt>
    <dgm:pt modelId="{C507558A-08C8-41F1-9C3D-229AAEF7AEBC}" type="pres">
      <dgm:prSet presAssocID="{1DE9BBF2-175D-4B6E-8584-ACB5AE59B4EE}" presName="L2TextContainer" presStyleLbl="revTx" presStyleIdx="10" presStyleCnt="16">
        <dgm:presLayoutVars>
          <dgm:bulletEnabled val="1"/>
        </dgm:presLayoutVars>
      </dgm:prSet>
      <dgm:spPr/>
    </dgm:pt>
    <dgm:pt modelId="{6812325D-0B47-4C14-A054-4A46008A0AE4}" type="pres">
      <dgm:prSet presAssocID="{1DE9BBF2-175D-4B6E-8584-ACB5AE59B4EE}" presName="L1TextContainer" presStyleLbl="revTx" presStyleIdx="11" presStyleCnt="16">
        <dgm:presLayoutVars>
          <dgm:chMax val="1"/>
          <dgm:chPref val="1"/>
          <dgm:bulletEnabled val="1"/>
        </dgm:presLayoutVars>
      </dgm:prSet>
      <dgm:spPr/>
    </dgm:pt>
    <dgm:pt modelId="{23DAED88-F988-4CFD-BF57-5B02518BA787}" type="pres">
      <dgm:prSet presAssocID="{1DE9BBF2-175D-4B6E-8584-ACB5AE59B4EE}" presName="ConnectLine" presStyleLbl="sibTrans1D1" presStyleIdx="5" presStyleCnt="8"/>
      <dgm:spPr>
        <a:noFill/>
        <a:ln w="12700" cap="flat" cmpd="sng" algn="ctr">
          <a:solidFill>
            <a:schemeClr val="accent1">
              <a:shade val="90000"/>
              <a:hueOff val="311570"/>
              <a:satOff val="-6653"/>
              <a:lumOff val="24832"/>
              <a:alphaOff val="0"/>
            </a:schemeClr>
          </a:solidFill>
          <a:prstDash val="dash"/>
          <a:miter lim="800000"/>
        </a:ln>
        <a:effectLst/>
      </dgm:spPr>
    </dgm:pt>
    <dgm:pt modelId="{B4155795-F9C5-401A-BE19-4D5BEC457928}" type="pres">
      <dgm:prSet presAssocID="{1DE9BBF2-175D-4B6E-8584-ACB5AE59B4EE}" presName="EmptyPlaceHolder" presStyleCnt="0"/>
      <dgm:spPr/>
    </dgm:pt>
    <dgm:pt modelId="{A6F91F80-A743-456E-B266-6190F1DF9B02}" type="pres">
      <dgm:prSet presAssocID="{2E7D5CDD-6A82-4196-BBB2-A639D9BAA1DE}" presName="spaceBetweenRectangles" presStyleCnt="0"/>
      <dgm:spPr/>
    </dgm:pt>
    <dgm:pt modelId="{B0134772-2130-43EE-BD22-D17E85DC36AE}" type="pres">
      <dgm:prSet presAssocID="{84F5CE8A-0D3F-4183-A874-B526496B3ED6}" presName="composite" presStyleCnt="0"/>
      <dgm:spPr/>
    </dgm:pt>
    <dgm:pt modelId="{04377783-0CCF-43B2-BF9F-8AC001F98F5B}" type="pres">
      <dgm:prSet presAssocID="{84F5CE8A-0D3F-4183-A874-B526496B3ED6}" presName="ConnectorPoint" presStyleLbl="lnNode1" presStyleIdx="6" presStyleCnt="8"/>
      <dgm:spPr>
        <a:solidFill>
          <a:schemeClr val="accent1">
            <a:shade val="50000"/>
            <a:hueOff val="201247"/>
            <a:satOff val="-4901"/>
            <a:lumOff val="21448"/>
            <a:alphaOff val="0"/>
          </a:schemeClr>
        </a:solidFill>
        <a:ln w="6350" cap="flat" cmpd="sng" algn="ctr">
          <a:solidFill>
            <a:schemeClr val="lt1">
              <a:hueOff val="0"/>
              <a:satOff val="0"/>
              <a:lumOff val="0"/>
              <a:alphaOff val="0"/>
            </a:schemeClr>
          </a:solidFill>
          <a:prstDash val="solid"/>
          <a:miter lim="800000"/>
        </a:ln>
        <a:effectLst/>
      </dgm:spPr>
    </dgm:pt>
    <dgm:pt modelId="{5C13040E-F5BF-46F6-AE02-01F95E930436}" type="pres">
      <dgm:prSet presAssocID="{84F5CE8A-0D3F-4183-A874-B526496B3ED6}" presName="DropPinPlaceHolder" presStyleCnt="0"/>
      <dgm:spPr/>
    </dgm:pt>
    <dgm:pt modelId="{CB3DA4D7-1D9A-473A-B16A-3FD95A7722B0}" type="pres">
      <dgm:prSet presAssocID="{84F5CE8A-0D3F-4183-A874-B526496B3ED6}" presName="DropPin" presStyleLbl="alignNode1" presStyleIdx="6" presStyleCnt="8"/>
      <dgm:spPr/>
    </dgm:pt>
    <dgm:pt modelId="{BC4B8801-F666-44CF-ADBE-EB6DA49119D3}" type="pres">
      <dgm:prSet presAssocID="{84F5CE8A-0D3F-4183-A874-B526496B3ED6}" presName="Ellipse" presStyleLbl="fgAcc1" presStyleIdx="7" presStyleCnt="9"/>
      <dgm:spPr>
        <a:solidFill>
          <a:schemeClr val="lt1">
            <a:alpha val="90000"/>
            <a:hueOff val="0"/>
            <a:satOff val="0"/>
            <a:lumOff val="0"/>
            <a:alphaOff val="0"/>
          </a:schemeClr>
        </a:solidFill>
        <a:ln w="12700" cap="flat" cmpd="sng" algn="ctr">
          <a:noFill/>
          <a:prstDash val="solid"/>
          <a:miter lim="800000"/>
        </a:ln>
        <a:effectLst/>
      </dgm:spPr>
    </dgm:pt>
    <dgm:pt modelId="{DF6146FA-D8AE-40F3-BC0A-323E20B13809}" type="pres">
      <dgm:prSet presAssocID="{84F5CE8A-0D3F-4183-A874-B526496B3ED6}" presName="L2TextContainer" presStyleLbl="revTx" presStyleIdx="12" presStyleCnt="16">
        <dgm:presLayoutVars>
          <dgm:bulletEnabled val="1"/>
        </dgm:presLayoutVars>
      </dgm:prSet>
      <dgm:spPr/>
    </dgm:pt>
    <dgm:pt modelId="{B35845A8-4F08-46B3-9AC7-27ED5D316628}" type="pres">
      <dgm:prSet presAssocID="{84F5CE8A-0D3F-4183-A874-B526496B3ED6}" presName="L1TextContainer" presStyleLbl="revTx" presStyleIdx="13" presStyleCnt="16">
        <dgm:presLayoutVars>
          <dgm:chMax val="1"/>
          <dgm:chPref val="1"/>
          <dgm:bulletEnabled val="1"/>
        </dgm:presLayoutVars>
      </dgm:prSet>
      <dgm:spPr/>
    </dgm:pt>
    <dgm:pt modelId="{2943C501-55D2-462E-B6C3-02481724A46B}" type="pres">
      <dgm:prSet presAssocID="{84F5CE8A-0D3F-4183-A874-B526496B3ED6}" presName="ConnectLine" presStyleLbl="sibTrans1D1" presStyleIdx="6" presStyleCnt="8"/>
      <dgm:spPr>
        <a:noFill/>
        <a:ln w="12700" cap="flat" cmpd="sng" algn="ctr">
          <a:solidFill>
            <a:schemeClr val="accent1">
              <a:shade val="90000"/>
              <a:hueOff val="207713"/>
              <a:satOff val="-4436"/>
              <a:lumOff val="16555"/>
              <a:alphaOff val="0"/>
            </a:schemeClr>
          </a:solidFill>
          <a:prstDash val="dash"/>
          <a:miter lim="800000"/>
        </a:ln>
        <a:effectLst/>
      </dgm:spPr>
    </dgm:pt>
    <dgm:pt modelId="{0B60B967-5F39-40ED-8CC2-4FA50EE2BC10}" type="pres">
      <dgm:prSet presAssocID="{84F5CE8A-0D3F-4183-A874-B526496B3ED6}" presName="EmptyPlaceHolder" presStyleCnt="0"/>
      <dgm:spPr/>
    </dgm:pt>
    <dgm:pt modelId="{4D380893-EFAF-4CAF-B692-3538CA02A6C6}" type="pres">
      <dgm:prSet presAssocID="{6F3D896C-5B4B-4929-AFF1-1E6C053549EE}" presName="spaceBetweenRectangles" presStyleCnt="0"/>
      <dgm:spPr/>
    </dgm:pt>
    <dgm:pt modelId="{05F217D0-2B3A-4B14-B9F8-F6E35F040E84}" type="pres">
      <dgm:prSet presAssocID="{C2E69932-90D1-4768-A403-B6BE5EC5741A}" presName="composite" presStyleCnt="0"/>
      <dgm:spPr/>
    </dgm:pt>
    <dgm:pt modelId="{374C6B97-5FCB-46A8-8980-736A9B3ED432}" type="pres">
      <dgm:prSet presAssocID="{C2E69932-90D1-4768-A403-B6BE5EC5741A}" presName="ConnectorPoint" presStyleLbl="lnNode1" presStyleIdx="7" presStyleCnt="8"/>
      <dgm:spPr>
        <a:solidFill>
          <a:schemeClr val="accent1">
            <a:shade val="50000"/>
            <a:hueOff val="100623"/>
            <a:satOff val="-2451"/>
            <a:lumOff val="10724"/>
            <a:alphaOff val="0"/>
          </a:schemeClr>
        </a:solidFill>
        <a:ln w="6350" cap="flat" cmpd="sng" algn="ctr">
          <a:solidFill>
            <a:schemeClr val="lt1">
              <a:hueOff val="0"/>
              <a:satOff val="0"/>
              <a:lumOff val="0"/>
              <a:alphaOff val="0"/>
            </a:schemeClr>
          </a:solidFill>
          <a:prstDash val="solid"/>
          <a:miter lim="800000"/>
        </a:ln>
        <a:effectLst/>
      </dgm:spPr>
    </dgm:pt>
    <dgm:pt modelId="{227656A8-AF68-418E-BE9C-B27F08E86660}" type="pres">
      <dgm:prSet presAssocID="{C2E69932-90D1-4768-A403-B6BE5EC5741A}" presName="DropPinPlaceHolder" presStyleCnt="0"/>
      <dgm:spPr/>
    </dgm:pt>
    <dgm:pt modelId="{822BE62A-248B-4C4E-A7BC-B41CDD5FDFE0}" type="pres">
      <dgm:prSet presAssocID="{C2E69932-90D1-4768-A403-B6BE5EC5741A}" presName="DropPin" presStyleLbl="alignNode1" presStyleIdx="7" presStyleCnt="8"/>
      <dgm:spPr/>
    </dgm:pt>
    <dgm:pt modelId="{9D8B28A9-36D8-43F0-9ECD-6F7DA0E63A40}" type="pres">
      <dgm:prSet presAssocID="{C2E69932-90D1-4768-A403-B6BE5EC5741A}" presName="Ellipse" presStyleLbl="fgAcc1" presStyleIdx="8" presStyleCnt="9"/>
      <dgm:spPr>
        <a:solidFill>
          <a:schemeClr val="lt1">
            <a:alpha val="90000"/>
            <a:hueOff val="0"/>
            <a:satOff val="0"/>
            <a:lumOff val="0"/>
            <a:alphaOff val="0"/>
          </a:schemeClr>
        </a:solidFill>
        <a:ln w="12700" cap="flat" cmpd="sng" algn="ctr">
          <a:noFill/>
          <a:prstDash val="solid"/>
          <a:miter lim="800000"/>
        </a:ln>
        <a:effectLst/>
      </dgm:spPr>
    </dgm:pt>
    <dgm:pt modelId="{16CF3AA0-B107-4D78-9195-2F25229D150A}" type="pres">
      <dgm:prSet presAssocID="{C2E69932-90D1-4768-A403-B6BE5EC5741A}" presName="L2TextContainer" presStyleLbl="revTx" presStyleIdx="14" presStyleCnt="16">
        <dgm:presLayoutVars>
          <dgm:bulletEnabled val="1"/>
        </dgm:presLayoutVars>
      </dgm:prSet>
      <dgm:spPr/>
    </dgm:pt>
    <dgm:pt modelId="{A2A33ED2-6D3F-40E6-850B-CC3312EFB2C7}" type="pres">
      <dgm:prSet presAssocID="{C2E69932-90D1-4768-A403-B6BE5EC5741A}" presName="L1TextContainer" presStyleLbl="revTx" presStyleIdx="15" presStyleCnt="16">
        <dgm:presLayoutVars>
          <dgm:chMax val="1"/>
          <dgm:chPref val="1"/>
          <dgm:bulletEnabled val="1"/>
        </dgm:presLayoutVars>
      </dgm:prSet>
      <dgm:spPr/>
    </dgm:pt>
    <dgm:pt modelId="{9FC9819D-3641-4874-A41C-C32B146FF87B}" type="pres">
      <dgm:prSet presAssocID="{C2E69932-90D1-4768-A403-B6BE5EC5741A}" presName="ConnectLine" presStyleLbl="sibTrans1D1" presStyleIdx="7" presStyleCnt="8"/>
      <dgm:spPr>
        <a:noFill/>
        <a:ln w="12700" cap="flat" cmpd="sng" algn="ctr">
          <a:solidFill>
            <a:schemeClr val="accent1">
              <a:shade val="90000"/>
              <a:hueOff val="103857"/>
              <a:satOff val="-2218"/>
              <a:lumOff val="8277"/>
              <a:alphaOff val="0"/>
            </a:schemeClr>
          </a:solidFill>
          <a:prstDash val="dash"/>
          <a:miter lim="800000"/>
        </a:ln>
        <a:effectLst/>
      </dgm:spPr>
    </dgm:pt>
    <dgm:pt modelId="{58FE1836-3D01-46FA-B9A7-964AC9274E7E}" type="pres">
      <dgm:prSet presAssocID="{C2E69932-90D1-4768-A403-B6BE5EC5741A}" presName="EmptyPlaceHolder" presStyleCnt="0"/>
      <dgm:spPr/>
    </dgm:pt>
  </dgm:ptLst>
  <dgm:cxnLst>
    <dgm:cxn modelId="{9ADE5E01-6DED-4656-ABB6-81578AC57C16}" type="presOf" srcId="{84F5CE8A-0D3F-4183-A874-B526496B3ED6}" destId="{B35845A8-4F08-46B3-9AC7-27ED5D316628}" srcOrd="0" destOrd="0" presId="urn:microsoft.com/office/officeart/2017/3/layout/DropPinTimeline"/>
    <dgm:cxn modelId="{4F3ADD04-6E84-4D9A-8817-0DABD72B9913}" srcId="{C2E69932-90D1-4768-A403-B6BE5EC5741A}" destId="{D09159A2-B814-4146-AE22-E099D7D53880}" srcOrd="0" destOrd="0" parTransId="{4ADFF6EF-B552-47A7-AC93-E79BAFBE976D}" sibTransId="{767036EF-FCB9-4255-A603-3E0387A85F0A}"/>
    <dgm:cxn modelId="{066AC505-9737-45AF-81E2-97B357D8DD6E}" srcId="{3446B6AC-9E73-4B27-84FC-2484A18C6A34}" destId="{C2E69932-90D1-4768-A403-B6BE5EC5741A}" srcOrd="7" destOrd="0" parTransId="{B1DA762F-57B8-40AB-8BAC-5AA2FAF470CB}" sibTransId="{9CED3BE2-BA1F-414B-A2BB-657FD838ACB3}"/>
    <dgm:cxn modelId="{7A204808-C405-4A4B-8221-2B794EB35089}" srcId="{3446B6AC-9E73-4B27-84FC-2484A18C6A34}" destId="{97B796BA-E12D-479A-BCE8-5F876F9DD773}" srcOrd="4" destOrd="0" parTransId="{8AE45E4C-4AC0-4C98-97CC-6169E8058C07}" sibTransId="{4F33D59D-B50F-4ED4-B1B0-235EDEC70759}"/>
    <dgm:cxn modelId="{AF1DD60B-64CB-40DB-B6E2-C15D6A538AF1}" type="presOf" srcId="{1DE9BBF2-175D-4B6E-8584-ACB5AE59B4EE}" destId="{6812325D-0B47-4C14-A054-4A46008A0AE4}" srcOrd="0" destOrd="0" presId="urn:microsoft.com/office/officeart/2017/3/layout/DropPinTimeline"/>
    <dgm:cxn modelId="{5F150018-8B67-4352-8B5E-45B1EFE5F2F7}" srcId="{549DB6EB-7F98-4DCC-995F-13031B2A972B}" destId="{FF4CB3E6-D5F5-4DFC-90F4-29EB655FA711}" srcOrd="0" destOrd="0" parTransId="{65CDD9EB-F911-49F2-BCDD-238302134BDB}" sibTransId="{CECC6591-3778-438A-BFDA-B510A5068FCE}"/>
    <dgm:cxn modelId="{9596373E-427F-417E-A4C1-CE9D4579DCDE}" srcId="{B7C4942F-AC6C-47E6-9D2F-CD0BC40866A0}" destId="{CF6B4758-93C2-4327-ABCB-2A06C0F3D2E7}" srcOrd="0" destOrd="0" parTransId="{F7F014FA-19B8-42D3-BC77-8DD5F324EE7A}" sibTransId="{03ECEB03-CB78-4D20-BCFE-66C5C3F7733A}"/>
    <dgm:cxn modelId="{417DF45F-D235-4776-980C-FF01118880DE}" type="presOf" srcId="{C2E69932-90D1-4768-A403-B6BE5EC5741A}" destId="{A2A33ED2-6D3F-40E6-850B-CC3312EFB2C7}" srcOrd="0" destOrd="0" presId="urn:microsoft.com/office/officeart/2017/3/layout/DropPinTimeline"/>
    <dgm:cxn modelId="{56BB6242-2A71-4B5E-9AC3-BE4032181F38}" srcId="{3446B6AC-9E73-4B27-84FC-2484A18C6A34}" destId="{1DE9BBF2-175D-4B6E-8584-ACB5AE59B4EE}" srcOrd="5" destOrd="0" parTransId="{78110132-65DB-4129-A103-FD4E41182542}" sibTransId="{2E7D5CDD-6A82-4196-BBB2-A639D9BAA1DE}"/>
    <dgm:cxn modelId="{864B6946-BC74-484C-AF15-0C9443C290C8}" srcId="{3446B6AC-9E73-4B27-84FC-2484A18C6A34}" destId="{84F5CE8A-0D3F-4183-A874-B526496B3ED6}" srcOrd="6" destOrd="0" parTransId="{1C033D65-AA23-46E9-97C4-F4B890B85890}" sibTransId="{6F3D896C-5B4B-4929-AFF1-1E6C053549EE}"/>
    <dgm:cxn modelId="{A2A77567-763F-476F-8008-7536B5FF933E}" type="presOf" srcId="{E36E0F7A-6599-4C6B-B0F3-81696219AEED}" destId="{F923A55C-C684-4748-AA97-6921BE5EDEF9}" srcOrd="0" destOrd="0" presId="urn:microsoft.com/office/officeart/2017/3/layout/DropPinTimeline"/>
    <dgm:cxn modelId="{69C5766A-E703-432B-ABDD-40A9464C9079}" type="presOf" srcId="{CF6B4758-93C2-4327-ABCB-2A06C0F3D2E7}" destId="{A4CC3EA1-662B-4A6B-8B54-9C263BEE6C99}" srcOrd="0" destOrd="0" presId="urn:microsoft.com/office/officeart/2017/3/layout/DropPinTimeline"/>
    <dgm:cxn modelId="{A814AA6E-B43E-482E-8381-21AFA857B115}" type="presOf" srcId="{3446B6AC-9E73-4B27-84FC-2484A18C6A34}" destId="{FCFD415A-A093-44C4-A7A7-7717E4D97046}" srcOrd="0" destOrd="0" presId="urn:microsoft.com/office/officeart/2017/3/layout/DropPinTimeline"/>
    <dgm:cxn modelId="{C99AA057-5462-4F72-903D-72376F89EB4D}" type="presOf" srcId="{F3ACA20E-4739-4AB8-B757-96ACFF0D4181}" destId="{BA75B2BC-D993-499F-97BF-06467B3246D2}" srcOrd="0" destOrd="0" presId="urn:microsoft.com/office/officeart/2017/3/layout/DropPinTimeline"/>
    <dgm:cxn modelId="{D0C8FA7C-21B4-47F6-836A-0C4F02B7C381}" srcId="{549DB6EB-7F98-4DCC-995F-13031B2A972B}" destId="{AC4E6417-8940-4CF0-9EA5-BE709C66EB76}" srcOrd="1" destOrd="0" parTransId="{A9CFFFC0-D614-47EF-86D5-047840999D29}" sibTransId="{6D8250E6-88DE-42A3-B488-98A702E1A2C4}"/>
    <dgm:cxn modelId="{C1508B84-8CDC-46D6-A01D-B25C42840E71}" srcId="{84F5CE8A-0D3F-4183-A874-B526496B3ED6}" destId="{54798492-A00D-40E2-BBBA-EFDE3B5A24F0}" srcOrd="0" destOrd="0" parTransId="{364D9F2C-A426-4640-B30C-85753C7B0B04}" sibTransId="{7536F45D-5A61-4882-BF5C-C30D02A39105}"/>
    <dgm:cxn modelId="{51F64F98-A8B9-4A36-B09C-A0D80CD1E066}" type="presOf" srcId="{97B796BA-E12D-479A-BCE8-5F876F9DD773}" destId="{4FB3E21D-E42D-4428-B9CC-D05D7406A3D9}" srcOrd="0" destOrd="0" presId="urn:microsoft.com/office/officeart/2017/3/layout/DropPinTimeline"/>
    <dgm:cxn modelId="{69BBAF9E-64E9-4640-9CD6-268D2C3E57B6}" srcId="{3446B6AC-9E73-4B27-84FC-2484A18C6A34}" destId="{B7C4942F-AC6C-47E6-9D2F-CD0BC40866A0}" srcOrd="2" destOrd="0" parTransId="{C669C8A8-6052-4F58-A87C-67EB0DE69E39}" sibTransId="{8AAA8E16-AB5E-49A1-826F-E15FF74B0897}"/>
    <dgm:cxn modelId="{C217DCA0-479D-4DF8-BB64-76210E0CD3B2}" type="presOf" srcId="{D09159A2-B814-4146-AE22-E099D7D53880}" destId="{16CF3AA0-B107-4D78-9195-2F25229D150A}" srcOrd="0" destOrd="0" presId="urn:microsoft.com/office/officeart/2017/3/layout/DropPinTimeline"/>
    <dgm:cxn modelId="{BE1A57A1-5704-428F-9212-3CE17D4DA918}" srcId="{97B796BA-E12D-479A-BCE8-5F876F9DD773}" destId="{0D6C9C15-517C-4ECB-B4EF-19ABFCC78657}" srcOrd="0" destOrd="0" parTransId="{35CD274F-31DA-4AE1-A96E-317F8A9866B0}" sibTransId="{9C796B9A-9E2D-43D0-8F57-CBFD362BC647}"/>
    <dgm:cxn modelId="{829B7BAC-92D2-4181-BF33-5CDF0E4CB98D}" type="presOf" srcId="{76F39586-8407-4D50-8227-6A95B040230B}" destId="{C507558A-08C8-41F1-9C3D-229AAEF7AEBC}" srcOrd="0" destOrd="0" presId="urn:microsoft.com/office/officeart/2017/3/layout/DropPinTimeline"/>
    <dgm:cxn modelId="{C9AE2CB5-B922-41A1-BA17-840B6BB72D41}" srcId="{4BD31D3F-A124-48C2-86BD-509468E763A7}" destId="{F3ACA20E-4739-4AB8-B757-96ACFF0D4181}" srcOrd="0" destOrd="0" parTransId="{00205895-132C-4284-97D0-ADA1310CD046}" sibTransId="{0C425EAF-5176-4F62-97F2-2DE8B8A44258}"/>
    <dgm:cxn modelId="{9B0467C1-75D0-4D4D-B6CA-799D186AB583}" srcId="{1DE9BBF2-175D-4B6E-8584-ACB5AE59B4EE}" destId="{76F39586-8407-4D50-8227-6A95B040230B}" srcOrd="0" destOrd="0" parTransId="{2B00D9B4-A90A-400B-B563-BB859A040FBA}" sibTransId="{3C374124-24F2-45DF-87B7-B3A26BFDAD70}"/>
    <dgm:cxn modelId="{26C76FC1-AC02-454E-85CF-D885B72FB150}" type="presOf" srcId="{AC4E6417-8940-4CF0-9EA5-BE709C66EB76}" destId="{E3930179-7DC6-45C3-A224-8BFE0C571ED1}" srcOrd="0" destOrd="1" presId="urn:microsoft.com/office/officeart/2017/3/layout/DropPinTimeline"/>
    <dgm:cxn modelId="{195814D0-21BC-4E6F-B14A-0B7E79F7FFC5}" srcId="{3446B6AC-9E73-4B27-84FC-2484A18C6A34}" destId="{4BD31D3F-A124-48C2-86BD-509468E763A7}" srcOrd="0" destOrd="0" parTransId="{7646F667-FD5F-4B12-AFC2-6EE69E10FFD7}" sibTransId="{30E25896-AF2A-433D-A093-2B0184D6C8D6}"/>
    <dgm:cxn modelId="{1BA581D3-ED9B-4A72-A702-1A47F900F19F}" type="presOf" srcId="{549DB6EB-7F98-4DCC-995F-13031B2A972B}" destId="{25F03948-2812-4069-B802-D67C75C7F86F}" srcOrd="0" destOrd="0" presId="urn:microsoft.com/office/officeart/2017/3/layout/DropPinTimeline"/>
    <dgm:cxn modelId="{9EEC1ED4-F06A-4D84-BC24-87AB690C7209}" type="presOf" srcId="{FF4CB3E6-D5F5-4DFC-90F4-29EB655FA711}" destId="{E3930179-7DC6-45C3-A224-8BFE0C571ED1}" srcOrd="0" destOrd="0" presId="urn:microsoft.com/office/officeart/2017/3/layout/DropPinTimeline"/>
    <dgm:cxn modelId="{48C3E6D4-9F5B-4E8E-B224-0A2BC859A7C4}" srcId="{3446B6AC-9E73-4B27-84FC-2484A18C6A34}" destId="{549DB6EB-7F98-4DCC-995F-13031B2A972B}" srcOrd="1" destOrd="0" parTransId="{CE8F302D-93F3-4958-ADBE-AD8DE66E17AA}" sibTransId="{3A27DE8A-F1E5-4779-9922-60EB6E02BC19}"/>
    <dgm:cxn modelId="{460808E7-06A2-47E2-BB49-54F569D5B040}" type="presOf" srcId="{54798492-A00D-40E2-BBBA-EFDE3B5A24F0}" destId="{DF6146FA-D8AE-40F3-BC0A-323E20B13809}" srcOrd="0" destOrd="0" presId="urn:microsoft.com/office/officeart/2017/3/layout/DropPinTimeline"/>
    <dgm:cxn modelId="{615DB0E8-4881-4880-B44F-7F8C9BD84B09}" srcId="{3446B6AC-9E73-4B27-84FC-2484A18C6A34}" destId="{50EB24FE-531A-4729-9070-2193766D923E}" srcOrd="3" destOrd="0" parTransId="{1F7098F3-BB35-4D04-B8B8-705E571C2A5A}" sibTransId="{32D08B18-C278-44DA-BD79-EDC52D50D0DE}"/>
    <dgm:cxn modelId="{6EEAEDED-D7AE-45E8-83CE-1B939403B1C2}" type="presOf" srcId="{4BD31D3F-A124-48C2-86BD-509468E763A7}" destId="{981B77C8-200B-4AE1-B5A6-D1F4B3EE9827}" srcOrd="0" destOrd="0" presId="urn:microsoft.com/office/officeart/2017/3/layout/DropPinTimeline"/>
    <dgm:cxn modelId="{BE47DCF0-896D-4D21-A08C-0FBDCDB00A4E}" type="presOf" srcId="{0D6C9C15-517C-4ECB-B4EF-19ABFCC78657}" destId="{51997696-1A03-454E-A902-EF222CDCC0EE}" srcOrd="0" destOrd="0" presId="urn:microsoft.com/office/officeart/2017/3/layout/DropPinTimeline"/>
    <dgm:cxn modelId="{84F19CF1-1E97-432E-BE97-EF0E9CC80DF2}" type="presOf" srcId="{B7C4942F-AC6C-47E6-9D2F-CD0BC40866A0}" destId="{08F8BA30-7BCA-412D-828D-2F7B99D17950}" srcOrd="0" destOrd="0" presId="urn:microsoft.com/office/officeart/2017/3/layout/DropPinTimeline"/>
    <dgm:cxn modelId="{711A1FF5-30F0-472B-B2F9-EB9B9766E9CB}" type="presOf" srcId="{50EB24FE-531A-4729-9070-2193766D923E}" destId="{2B6CE49A-0C21-49DF-A4CB-4FE6001161BF}" srcOrd="0" destOrd="0" presId="urn:microsoft.com/office/officeart/2017/3/layout/DropPinTimeline"/>
    <dgm:cxn modelId="{72EB15FE-ABE1-467B-BAD1-AB0CB543CEC7}" srcId="{50EB24FE-531A-4729-9070-2193766D923E}" destId="{E36E0F7A-6599-4C6B-B0F3-81696219AEED}" srcOrd="0" destOrd="0" parTransId="{29048B44-2352-4F67-9350-FE3E0D1879F1}" sibTransId="{3ED0BBE5-333A-4019-AC16-97C91941B70F}"/>
    <dgm:cxn modelId="{24E3BBCC-912C-471F-B4EC-3F151E00D57D}" type="presParOf" srcId="{FCFD415A-A093-44C4-A7A7-7717E4D97046}" destId="{93DA9957-804E-4EDE-AB7D-4B1A073FF9AB}" srcOrd="0" destOrd="0" presId="urn:microsoft.com/office/officeart/2017/3/layout/DropPinTimeline"/>
    <dgm:cxn modelId="{CF4DC082-7CF4-41FE-BBDF-5BBF56966928}" type="presParOf" srcId="{FCFD415A-A093-44C4-A7A7-7717E4D97046}" destId="{543FF874-9D95-4475-A80D-F8B4646A2620}" srcOrd="1" destOrd="0" presId="urn:microsoft.com/office/officeart/2017/3/layout/DropPinTimeline"/>
    <dgm:cxn modelId="{D8C31538-775B-4ED0-83A4-FC02CC58D668}" type="presParOf" srcId="{543FF874-9D95-4475-A80D-F8B4646A2620}" destId="{BDBB6B7F-C417-4FBF-8069-4C26498F60BF}" srcOrd="0" destOrd="0" presId="urn:microsoft.com/office/officeart/2017/3/layout/DropPinTimeline"/>
    <dgm:cxn modelId="{4BE3FC91-02AD-417A-8FBE-95B0EF3E17AD}" type="presParOf" srcId="{BDBB6B7F-C417-4FBF-8069-4C26498F60BF}" destId="{A22469D8-7122-4F6B-BDF6-9082871A2AF2}" srcOrd="0" destOrd="0" presId="urn:microsoft.com/office/officeart/2017/3/layout/DropPinTimeline"/>
    <dgm:cxn modelId="{0EF1AC4F-DDD2-4843-8BD9-FBFCC1C8A5FC}" type="presParOf" srcId="{BDBB6B7F-C417-4FBF-8069-4C26498F60BF}" destId="{3A5429D4-21FE-40BC-A586-03F491871741}" srcOrd="1" destOrd="0" presId="urn:microsoft.com/office/officeart/2017/3/layout/DropPinTimeline"/>
    <dgm:cxn modelId="{0F274AD2-0615-4EC0-819F-D995EE5F722A}" type="presParOf" srcId="{3A5429D4-21FE-40BC-A586-03F491871741}" destId="{57571065-C866-4808-B9B9-AC1E01182B14}" srcOrd="0" destOrd="0" presId="urn:microsoft.com/office/officeart/2017/3/layout/DropPinTimeline"/>
    <dgm:cxn modelId="{3B6DF7A9-EB85-4154-9225-6793E6D367E6}" type="presParOf" srcId="{3A5429D4-21FE-40BC-A586-03F491871741}" destId="{0776D753-9D79-4118-AA8B-037F2ECB3F78}" srcOrd="1" destOrd="0" presId="urn:microsoft.com/office/officeart/2017/3/layout/DropPinTimeline"/>
    <dgm:cxn modelId="{1581FE9C-82E4-4A17-8C3E-FB33E2DB3F94}" type="presParOf" srcId="{BDBB6B7F-C417-4FBF-8069-4C26498F60BF}" destId="{BA75B2BC-D993-499F-97BF-06467B3246D2}" srcOrd="2" destOrd="0" presId="urn:microsoft.com/office/officeart/2017/3/layout/DropPinTimeline"/>
    <dgm:cxn modelId="{65AE533E-5E45-42DE-A050-5C266F93EDFC}" type="presParOf" srcId="{BDBB6B7F-C417-4FBF-8069-4C26498F60BF}" destId="{981B77C8-200B-4AE1-B5A6-D1F4B3EE9827}" srcOrd="3" destOrd="0" presId="urn:microsoft.com/office/officeart/2017/3/layout/DropPinTimeline"/>
    <dgm:cxn modelId="{20668D69-24D5-4B2B-9233-542595B3D4F3}" type="presParOf" srcId="{BDBB6B7F-C417-4FBF-8069-4C26498F60BF}" destId="{2DFDA9D3-4AE5-4C74-BD7C-ABC972AFA35B}" srcOrd="4" destOrd="0" presId="urn:microsoft.com/office/officeart/2017/3/layout/DropPinTimeline"/>
    <dgm:cxn modelId="{610A4FAB-C69E-4469-8A73-6E07DFB221E9}" type="presParOf" srcId="{BDBB6B7F-C417-4FBF-8069-4C26498F60BF}" destId="{B74C4D38-C1B3-4D64-A01F-1E9012731733}" srcOrd="5" destOrd="0" presId="urn:microsoft.com/office/officeart/2017/3/layout/DropPinTimeline"/>
    <dgm:cxn modelId="{0DBFF825-A0D9-4720-AAAE-A2DDA11E385B}" type="presParOf" srcId="{543FF874-9D95-4475-A80D-F8B4646A2620}" destId="{BDBB8804-866F-4A11-B89E-31C2862AED97}" srcOrd="1" destOrd="0" presId="urn:microsoft.com/office/officeart/2017/3/layout/DropPinTimeline"/>
    <dgm:cxn modelId="{141F269F-16BE-43EA-ACCB-8D81D960AD53}" type="presParOf" srcId="{543FF874-9D95-4475-A80D-F8B4646A2620}" destId="{F109D7F1-9043-4718-AE49-7CEFB3C7ECCA}" srcOrd="2" destOrd="0" presId="urn:microsoft.com/office/officeart/2017/3/layout/DropPinTimeline"/>
    <dgm:cxn modelId="{0571CA7F-AD44-4A06-87C4-D3C524DC7D19}" type="presParOf" srcId="{F109D7F1-9043-4718-AE49-7CEFB3C7ECCA}" destId="{8668CBFC-C739-47B8-8E78-1A529EE79E53}" srcOrd="0" destOrd="0" presId="urn:microsoft.com/office/officeart/2017/3/layout/DropPinTimeline"/>
    <dgm:cxn modelId="{037F9A0C-2400-4D0B-B5B0-6775B9A9FC50}" type="presParOf" srcId="{F109D7F1-9043-4718-AE49-7CEFB3C7ECCA}" destId="{A1D83930-BDAA-4655-82AB-BB1C7416E401}" srcOrd="1" destOrd="0" presId="urn:microsoft.com/office/officeart/2017/3/layout/DropPinTimeline"/>
    <dgm:cxn modelId="{3BE7C907-9BE8-428A-B1FE-AA1E7378B51A}" type="presParOf" srcId="{A1D83930-BDAA-4655-82AB-BB1C7416E401}" destId="{1FA075BD-3569-41E0-9DE1-149A1BFB4892}" srcOrd="0" destOrd="0" presId="urn:microsoft.com/office/officeart/2017/3/layout/DropPinTimeline"/>
    <dgm:cxn modelId="{6C371101-5AE8-428A-BDBB-037C12EB1E56}" type="presParOf" srcId="{A1D83930-BDAA-4655-82AB-BB1C7416E401}" destId="{D674413A-43F7-4C53-B9B1-EDE95F55EA90}" srcOrd="1" destOrd="0" presId="urn:microsoft.com/office/officeart/2017/3/layout/DropPinTimeline"/>
    <dgm:cxn modelId="{7DCB11CF-551F-4558-8BCC-2B499D9C0E75}" type="presParOf" srcId="{F109D7F1-9043-4718-AE49-7CEFB3C7ECCA}" destId="{E3930179-7DC6-45C3-A224-8BFE0C571ED1}" srcOrd="2" destOrd="0" presId="urn:microsoft.com/office/officeart/2017/3/layout/DropPinTimeline"/>
    <dgm:cxn modelId="{93076F43-63F2-4CFF-B481-A3CACDA12D5C}" type="presParOf" srcId="{F109D7F1-9043-4718-AE49-7CEFB3C7ECCA}" destId="{25F03948-2812-4069-B802-D67C75C7F86F}" srcOrd="3" destOrd="0" presId="urn:microsoft.com/office/officeart/2017/3/layout/DropPinTimeline"/>
    <dgm:cxn modelId="{A51FD7B7-D850-4D1F-AC9E-2E4EED6A80C2}" type="presParOf" srcId="{F109D7F1-9043-4718-AE49-7CEFB3C7ECCA}" destId="{31A4A654-F4EA-4B91-938F-8C9C7BE97680}" srcOrd="4" destOrd="0" presId="urn:microsoft.com/office/officeart/2017/3/layout/DropPinTimeline"/>
    <dgm:cxn modelId="{C63960F8-2892-47A0-90A8-C3EE10A8720D}" type="presParOf" srcId="{F109D7F1-9043-4718-AE49-7CEFB3C7ECCA}" destId="{F95A33FA-0FDC-4E35-A844-AD7669590F1A}" srcOrd="5" destOrd="0" presId="urn:microsoft.com/office/officeart/2017/3/layout/DropPinTimeline"/>
    <dgm:cxn modelId="{5A46FB04-0C27-415C-A2E7-C94F1D01DA92}" type="presParOf" srcId="{543FF874-9D95-4475-A80D-F8B4646A2620}" destId="{7AB6EF60-89F9-4AD2-9C13-9116341E9283}" srcOrd="3" destOrd="0" presId="urn:microsoft.com/office/officeart/2017/3/layout/DropPinTimeline"/>
    <dgm:cxn modelId="{293CCE6D-DEAD-4725-B6DD-E5DD5043B62C}" type="presParOf" srcId="{543FF874-9D95-4475-A80D-F8B4646A2620}" destId="{F0392EF6-215F-4C8A-B361-BBAB2F341144}" srcOrd="4" destOrd="0" presId="urn:microsoft.com/office/officeart/2017/3/layout/DropPinTimeline"/>
    <dgm:cxn modelId="{28244A42-5DE4-41B2-8BBE-4DB6C7B5C3A5}" type="presParOf" srcId="{F0392EF6-215F-4C8A-B361-BBAB2F341144}" destId="{D284B1BC-8A56-4568-9E1B-8818C55826B9}" srcOrd="0" destOrd="0" presId="urn:microsoft.com/office/officeart/2017/3/layout/DropPinTimeline"/>
    <dgm:cxn modelId="{0C918767-D595-49FE-BCAA-A7D524B17878}" type="presParOf" srcId="{F0392EF6-215F-4C8A-B361-BBAB2F341144}" destId="{0B7432DC-A58B-44C9-8B0C-FBD492A071F9}" srcOrd="1" destOrd="0" presId="urn:microsoft.com/office/officeart/2017/3/layout/DropPinTimeline"/>
    <dgm:cxn modelId="{C7779C61-09F1-4CB1-AB22-986FE5F7A505}" type="presParOf" srcId="{0B7432DC-A58B-44C9-8B0C-FBD492A071F9}" destId="{09040764-EA76-417A-AF59-74FFE52FD64C}" srcOrd="0" destOrd="0" presId="urn:microsoft.com/office/officeart/2017/3/layout/DropPinTimeline"/>
    <dgm:cxn modelId="{5EF92284-49DF-4520-B066-867D50CE7050}" type="presParOf" srcId="{0B7432DC-A58B-44C9-8B0C-FBD492A071F9}" destId="{87AF2CDC-465A-4D2D-89BC-D24E5220371F}" srcOrd="1" destOrd="0" presId="urn:microsoft.com/office/officeart/2017/3/layout/DropPinTimeline"/>
    <dgm:cxn modelId="{F6020C34-B680-4F2B-A181-3D9D1EDE2D7D}" type="presParOf" srcId="{F0392EF6-215F-4C8A-B361-BBAB2F341144}" destId="{A4CC3EA1-662B-4A6B-8B54-9C263BEE6C99}" srcOrd="2" destOrd="0" presId="urn:microsoft.com/office/officeart/2017/3/layout/DropPinTimeline"/>
    <dgm:cxn modelId="{592CFB30-92DD-4AB8-A520-26BD5F22398E}" type="presParOf" srcId="{F0392EF6-215F-4C8A-B361-BBAB2F341144}" destId="{08F8BA30-7BCA-412D-828D-2F7B99D17950}" srcOrd="3" destOrd="0" presId="urn:microsoft.com/office/officeart/2017/3/layout/DropPinTimeline"/>
    <dgm:cxn modelId="{D89A8030-A932-44DF-A4C3-DE900DDC5E66}" type="presParOf" srcId="{F0392EF6-215F-4C8A-B361-BBAB2F341144}" destId="{C43BB607-EB2C-4A26-8CE6-88EC200CB892}" srcOrd="4" destOrd="0" presId="urn:microsoft.com/office/officeart/2017/3/layout/DropPinTimeline"/>
    <dgm:cxn modelId="{E47F9CCF-312C-417B-84D2-A78FD70CB849}" type="presParOf" srcId="{F0392EF6-215F-4C8A-B361-BBAB2F341144}" destId="{550D17E8-17AE-4D0C-BE60-D1F091E70CF8}" srcOrd="5" destOrd="0" presId="urn:microsoft.com/office/officeart/2017/3/layout/DropPinTimeline"/>
    <dgm:cxn modelId="{A9199DAB-395A-456D-B7DF-D3A87B1B0A43}" type="presParOf" srcId="{543FF874-9D95-4475-A80D-F8B4646A2620}" destId="{D3A1AE60-BFC5-4067-A145-5D5DB97B7E15}" srcOrd="5" destOrd="0" presId="urn:microsoft.com/office/officeart/2017/3/layout/DropPinTimeline"/>
    <dgm:cxn modelId="{441406B9-6D59-4BB7-A163-3CB70D880258}" type="presParOf" srcId="{543FF874-9D95-4475-A80D-F8B4646A2620}" destId="{B9C6E5A7-75D7-4797-A476-FD84C49FBF51}" srcOrd="6" destOrd="0" presId="urn:microsoft.com/office/officeart/2017/3/layout/DropPinTimeline"/>
    <dgm:cxn modelId="{2C338DA3-1FD0-4527-89F7-8FB9ABE0490F}" type="presParOf" srcId="{B9C6E5A7-75D7-4797-A476-FD84C49FBF51}" destId="{637ED66C-F198-4225-9BC5-8515A201388D}" srcOrd="0" destOrd="0" presId="urn:microsoft.com/office/officeart/2017/3/layout/DropPinTimeline"/>
    <dgm:cxn modelId="{CC444990-8059-47A1-8B9C-8AF82022041A}" type="presParOf" srcId="{B9C6E5A7-75D7-4797-A476-FD84C49FBF51}" destId="{124D4DCD-8E11-4CD4-8150-0CA404C745C1}" srcOrd="1" destOrd="0" presId="urn:microsoft.com/office/officeart/2017/3/layout/DropPinTimeline"/>
    <dgm:cxn modelId="{66708F9C-FDDC-4C4E-8949-85BF9FD423E1}" type="presParOf" srcId="{124D4DCD-8E11-4CD4-8150-0CA404C745C1}" destId="{6B229A45-7FF5-4689-ADDF-090C883B9C26}" srcOrd="0" destOrd="0" presId="urn:microsoft.com/office/officeart/2017/3/layout/DropPinTimeline"/>
    <dgm:cxn modelId="{DD4311DE-D855-478F-B673-8BC2958E2C59}" type="presParOf" srcId="{124D4DCD-8E11-4CD4-8150-0CA404C745C1}" destId="{8ED42446-B8E1-4499-8DC9-44FE2AEAAE20}" srcOrd="1" destOrd="0" presId="urn:microsoft.com/office/officeart/2017/3/layout/DropPinTimeline"/>
    <dgm:cxn modelId="{57853EB3-E81A-4DD7-B8F0-6E3135D7F6D1}" type="presParOf" srcId="{B9C6E5A7-75D7-4797-A476-FD84C49FBF51}" destId="{F923A55C-C684-4748-AA97-6921BE5EDEF9}" srcOrd="2" destOrd="0" presId="urn:microsoft.com/office/officeart/2017/3/layout/DropPinTimeline"/>
    <dgm:cxn modelId="{2827469D-ADE2-4F79-9419-2C65228AE565}" type="presParOf" srcId="{B9C6E5A7-75D7-4797-A476-FD84C49FBF51}" destId="{2B6CE49A-0C21-49DF-A4CB-4FE6001161BF}" srcOrd="3" destOrd="0" presId="urn:microsoft.com/office/officeart/2017/3/layout/DropPinTimeline"/>
    <dgm:cxn modelId="{1950CA7E-6DDF-4CF5-A35B-09C570D76259}" type="presParOf" srcId="{B9C6E5A7-75D7-4797-A476-FD84C49FBF51}" destId="{6ACC86E3-EDF2-4F82-937F-315992C902C7}" srcOrd="4" destOrd="0" presId="urn:microsoft.com/office/officeart/2017/3/layout/DropPinTimeline"/>
    <dgm:cxn modelId="{5EBDF572-A12A-48D1-B086-DA44599EC651}" type="presParOf" srcId="{B9C6E5A7-75D7-4797-A476-FD84C49FBF51}" destId="{5FD48AB8-FE62-4304-B622-B9D33F545FC6}" srcOrd="5" destOrd="0" presId="urn:microsoft.com/office/officeart/2017/3/layout/DropPinTimeline"/>
    <dgm:cxn modelId="{5CC888B6-B0D7-4625-8725-EE25EA260F83}" type="presParOf" srcId="{543FF874-9D95-4475-A80D-F8B4646A2620}" destId="{DB2D2A94-0AE2-450B-88CD-B36966FDC5E6}" srcOrd="7" destOrd="0" presId="urn:microsoft.com/office/officeart/2017/3/layout/DropPinTimeline"/>
    <dgm:cxn modelId="{C10B9A64-834F-4AB0-A280-CCD4BA1CD4D9}" type="presParOf" srcId="{543FF874-9D95-4475-A80D-F8B4646A2620}" destId="{D7259672-F3D9-476D-B03E-270E2239B7DB}" srcOrd="8" destOrd="0" presId="urn:microsoft.com/office/officeart/2017/3/layout/DropPinTimeline"/>
    <dgm:cxn modelId="{53A532CC-E06C-428E-9674-74B9715F95DF}" type="presParOf" srcId="{D7259672-F3D9-476D-B03E-270E2239B7DB}" destId="{1EDA6D24-4F6E-4118-A44B-F9E835B05427}" srcOrd="0" destOrd="0" presId="urn:microsoft.com/office/officeart/2017/3/layout/DropPinTimeline"/>
    <dgm:cxn modelId="{FA966B52-5907-4118-B067-9FC50546FC2D}" type="presParOf" srcId="{D7259672-F3D9-476D-B03E-270E2239B7DB}" destId="{BEB0D91B-92C5-4E92-B544-6D1627A8B92F}" srcOrd="1" destOrd="0" presId="urn:microsoft.com/office/officeart/2017/3/layout/DropPinTimeline"/>
    <dgm:cxn modelId="{518BCDD2-ABF1-422F-9281-FD0BB63833AE}" type="presParOf" srcId="{BEB0D91B-92C5-4E92-B544-6D1627A8B92F}" destId="{BB53F6AE-215A-4C28-9CB4-DBF26BCE4CE8}" srcOrd="0" destOrd="0" presId="urn:microsoft.com/office/officeart/2017/3/layout/DropPinTimeline"/>
    <dgm:cxn modelId="{464C3D5A-84D6-48FF-9427-117DAB36FA5F}" type="presParOf" srcId="{BEB0D91B-92C5-4E92-B544-6D1627A8B92F}" destId="{5D5BF668-E4DF-493F-B0E8-3DDB323C489A}" srcOrd="1" destOrd="0" presId="urn:microsoft.com/office/officeart/2017/3/layout/DropPinTimeline"/>
    <dgm:cxn modelId="{2E8D92E2-01B6-4A3D-A7A3-83FB3F3814B0}" type="presParOf" srcId="{D7259672-F3D9-476D-B03E-270E2239B7DB}" destId="{51997696-1A03-454E-A902-EF222CDCC0EE}" srcOrd="2" destOrd="0" presId="urn:microsoft.com/office/officeart/2017/3/layout/DropPinTimeline"/>
    <dgm:cxn modelId="{9C14C62F-2060-467B-B75A-60DEFD048ED4}" type="presParOf" srcId="{D7259672-F3D9-476D-B03E-270E2239B7DB}" destId="{4FB3E21D-E42D-4428-B9CC-D05D7406A3D9}" srcOrd="3" destOrd="0" presId="urn:microsoft.com/office/officeart/2017/3/layout/DropPinTimeline"/>
    <dgm:cxn modelId="{A57C402D-D80F-4127-B13D-65421927C65B}" type="presParOf" srcId="{D7259672-F3D9-476D-B03E-270E2239B7DB}" destId="{3C270E1B-387F-4122-92CF-223FA08FC24C}" srcOrd="4" destOrd="0" presId="urn:microsoft.com/office/officeart/2017/3/layout/DropPinTimeline"/>
    <dgm:cxn modelId="{ADA7525F-9A1C-4BF6-8A66-A7239FF2AD8D}" type="presParOf" srcId="{D7259672-F3D9-476D-B03E-270E2239B7DB}" destId="{F5D83799-4001-4649-A52B-5C2391896D61}" srcOrd="5" destOrd="0" presId="urn:microsoft.com/office/officeart/2017/3/layout/DropPinTimeline"/>
    <dgm:cxn modelId="{828ED8A6-374C-40BF-B3FC-9270A03FAA7E}" type="presParOf" srcId="{543FF874-9D95-4475-A80D-F8B4646A2620}" destId="{06634677-AF3B-4EA2-893A-86A27AA75EF1}" srcOrd="9" destOrd="0" presId="urn:microsoft.com/office/officeart/2017/3/layout/DropPinTimeline"/>
    <dgm:cxn modelId="{B7F24304-87B5-4353-BCC8-3B6E002197CE}" type="presParOf" srcId="{543FF874-9D95-4475-A80D-F8B4646A2620}" destId="{1E509696-69A1-413C-8604-54EC5BB126F1}" srcOrd="10" destOrd="0" presId="urn:microsoft.com/office/officeart/2017/3/layout/DropPinTimeline"/>
    <dgm:cxn modelId="{AA5D5100-E354-4A43-BE2E-252C113162E3}" type="presParOf" srcId="{1E509696-69A1-413C-8604-54EC5BB126F1}" destId="{EBE0FC71-FFC0-49D2-A632-DAF11A88696E}" srcOrd="0" destOrd="0" presId="urn:microsoft.com/office/officeart/2017/3/layout/DropPinTimeline"/>
    <dgm:cxn modelId="{737ABE86-D3ED-48DF-B3FB-9A81C2E17B8A}" type="presParOf" srcId="{1E509696-69A1-413C-8604-54EC5BB126F1}" destId="{3ACA1C4C-51F4-4FDC-B08B-0F1E2DA1F151}" srcOrd="1" destOrd="0" presId="urn:microsoft.com/office/officeart/2017/3/layout/DropPinTimeline"/>
    <dgm:cxn modelId="{B2A2F2F9-2F14-44DD-A27D-8FBB1046CED2}" type="presParOf" srcId="{3ACA1C4C-51F4-4FDC-B08B-0F1E2DA1F151}" destId="{70A954A3-8383-4698-A268-510FC11FB9BF}" srcOrd="0" destOrd="0" presId="urn:microsoft.com/office/officeart/2017/3/layout/DropPinTimeline"/>
    <dgm:cxn modelId="{83E9F0BE-7787-42FE-A384-C5ACFFDD864A}" type="presParOf" srcId="{3ACA1C4C-51F4-4FDC-B08B-0F1E2DA1F151}" destId="{5AEF5F32-E483-453A-867E-C3A99E3BBD57}" srcOrd="1" destOrd="0" presId="urn:microsoft.com/office/officeart/2017/3/layout/DropPinTimeline"/>
    <dgm:cxn modelId="{7FA5DE87-BE72-4A86-A24C-E2A62375D3B3}" type="presParOf" srcId="{1E509696-69A1-413C-8604-54EC5BB126F1}" destId="{C507558A-08C8-41F1-9C3D-229AAEF7AEBC}" srcOrd="2" destOrd="0" presId="urn:microsoft.com/office/officeart/2017/3/layout/DropPinTimeline"/>
    <dgm:cxn modelId="{E5F1642A-B375-4B8E-945F-1FB71FEFB969}" type="presParOf" srcId="{1E509696-69A1-413C-8604-54EC5BB126F1}" destId="{6812325D-0B47-4C14-A054-4A46008A0AE4}" srcOrd="3" destOrd="0" presId="urn:microsoft.com/office/officeart/2017/3/layout/DropPinTimeline"/>
    <dgm:cxn modelId="{B294B9C8-0DFA-42CB-9398-EC43E077C2BE}" type="presParOf" srcId="{1E509696-69A1-413C-8604-54EC5BB126F1}" destId="{23DAED88-F988-4CFD-BF57-5B02518BA787}" srcOrd="4" destOrd="0" presId="urn:microsoft.com/office/officeart/2017/3/layout/DropPinTimeline"/>
    <dgm:cxn modelId="{7053F0C1-889F-40F6-9036-2046D283C799}" type="presParOf" srcId="{1E509696-69A1-413C-8604-54EC5BB126F1}" destId="{B4155795-F9C5-401A-BE19-4D5BEC457928}" srcOrd="5" destOrd="0" presId="urn:microsoft.com/office/officeart/2017/3/layout/DropPinTimeline"/>
    <dgm:cxn modelId="{280560C6-5ACD-46A3-994C-D1742AE2B927}" type="presParOf" srcId="{543FF874-9D95-4475-A80D-F8B4646A2620}" destId="{A6F91F80-A743-456E-B266-6190F1DF9B02}" srcOrd="11" destOrd="0" presId="urn:microsoft.com/office/officeart/2017/3/layout/DropPinTimeline"/>
    <dgm:cxn modelId="{23B8AAA6-E196-48CD-99E6-9DA5F9522126}" type="presParOf" srcId="{543FF874-9D95-4475-A80D-F8B4646A2620}" destId="{B0134772-2130-43EE-BD22-D17E85DC36AE}" srcOrd="12" destOrd="0" presId="urn:microsoft.com/office/officeart/2017/3/layout/DropPinTimeline"/>
    <dgm:cxn modelId="{CAD7B182-0645-4CBB-933A-AA78756ED392}" type="presParOf" srcId="{B0134772-2130-43EE-BD22-D17E85DC36AE}" destId="{04377783-0CCF-43B2-BF9F-8AC001F98F5B}" srcOrd="0" destOrd="0" presId="urn:microsoft.com/office/officeart/2017/3/layout/DropPinTimeline"/>
    <dgm:cxn modelId="{2AB36CF7-E422-429D-9B0A-B51DF1932EEC}" type="presParOf" srcId="{B0134772-2130-43EE-BD22-D17E85DC36AE}" destId="{5C13040E-F5BF-46F6-AE02-01F95E930436}" srcOrd="1" destOrd="0" presId="urn:microsoft.com/office/officeart/2017/3/layout/DropPinTimeline"/>
    <dgm:cxn modelId="{604BE9A3-7BD0-4BCA-8276-CBE620F3A96B}" type="presParOf" srcId="{5C13040E-F5BF-46F6-AE02-01F95E930436}" destId="{CB3DA4D7-1D9A-473A-B16A-3FD95A7722B0}" srcOrd="0" destOrd="0" presId="urn:microsoft.com/office/officeart/2017/3/layout/DropPinTimeline"/>
    <dgm:cxn modelId="{FFE19457-BE77-4541-94BF-B7003AB2BB34}" type="presParOf" srcId="{5C13040E-F5BF-46F6-AE02-01F95E930436}" destId="{BC4B8801-F666-44CF-ADBE-EB6DA49119D3}" srcOrd="1" destOrd="0" presId="urn:microsoft.com/office/officeart/2017/3/layout/DropPinTimeline"/>
    <dgm:cxn modelId="{BFFAEA82-7F4D-4247-963E-A79E19B65C8D}" type="presParOf" srcId="{B0134772-2130-43EE-BD22-D17E85DC36AE}" destId="{DF6146FA-D8AE-40F3-BC0A-323E20B13809}" srcOrd="2" destOrd="0" presId="urn:microsoft.com/office/officeart/2017/3/layout/DropPinTimeline"/>
    <dgm:cxn modelId="{A980B6B0-74C8-4D3D-A895-EBC85A925582}" type="presParOf" srcId="{B0134772-2130-43EE-BD22-D17E85DC36AE}" destId="{B35845A8-4F08-46B3-9AC7-27ED5D316628}" srcOrd="3" destOrd="0" presId="urn:microsoft.com/office/officeart/2017/3/layout/DropPinTimeline"/>
    <dgm:cxn modelId="{D37E647D-FCB0-4392-A911-358AA77B0DDF}" type="presParOf" srcId="{B0134772-2130-43EE-BD22-D17E85DC36AE}" destId="{2943C501-55D2-462E-B6C3-02481724A46B}" srcOrd="4" destOrd="0" presId="urn:microsoft.com/office/officeart/2017/3/layout/DropPinTimeline"/>
    <dgm:cxn modelId="{8A91096D-8902-43F4-80FF-36B76307AFB3}" type="presParOf" srcId="{B0134772-2130-43EE-BD22-D17E85DC36AE}" destId="{0B60B967-5F39-40ED-8CC2-4FA50EE2BC10}" srcOrd="5" destOrd="0" presId="urn:microsoft.com/office/officeart/2017/3/layout/DropPinTimeline"/>
    <dgm:cxn modelId="{782CF836-A2AB-491D-98CC-CF73689C1E22}" type="presParOf" srcId="{543FF874-9D95-4475-A80D-F8B4646A2620}" destId="{4D380893-EFAF-4CAF-B692-3538CA02A6C6}" srcOrd="13" destOrd="0" presId="urn:microsoft.com/office/officeart/2017/3/layout/DropPinTimeline"/>
    <dgm:cxn modelId="{81A64615-54DF-462E-96CE-EA3B5DE374CB}" type="presParOf" srcId="{543FF874-9D95-4475-A80D-F8B4646A2620}" destId="{05F217D0-2B3A-4B14-B9F8-F6E35F040E84}" srcOrd="14" destOrd="0" presId="urn:microsoft.com/office/officeart/2017/3/layout/DropPinTimeline"/>
    <dgm:cxn modelId="{EA6FFE92-5993-42B8-87C1-565D044B0C29}" type="presParOf" srcId="{05F217D0-2B3A-4B14-B9F8-F6E35F040E84}" destId="{374C6B97-5FCB-46A8-8980-736A9B3ED432}" srcOrd="0" destOrd="0" presId="urn:microsoft.com/office/officeart/2017/3/layout/DropPinTimeline"/>
    <dgm:cxn modelId="{9D0B677B-EF47-47B2-A596-C4D527560421}" type="presParOf" srcId="{05F217D0-2B3A-4B14-B9F8-F6E35F040E84}" destId="{227656A8-AF68-418E-BE9C-B27F08E86660}" srcOrd="1" destOrd="0" presId="urn:microsoft.com/office/officeart/2017/3/layout/DropPinTimeline"/>
    <dgm:cxn modelId="{B5F69C16-174D-4B3B-8F0B-645A25C1E1C1}" type="presParOf" srcId="{227656A8-AF68-418E-BE9C-B27F08E86660}" destId="{822BE62A-248B-4C4E-A7BC-B41CDD5FDFE0}" srcOrd="0" destOrd="0" presId="urn:microsoft.com/office/officeart/2017/3/layout/DropPinTimeline"/>
    <dgm:cxn modelId="{6ED915D9-9D80-4A46-BAA6-F75F80561D3F}" type="presParOf" srcId="{227656A8-AF68-418E-BE9C-B27F08E86660}" destId="{9D8B28A9-36D8-43F0-9ECD-6F7DA0E63A40}" srcOrd="1" destOrd="0" presId="urn:microsoft.com/office/officeart/2017/3/layout/DropPinTimeline"/>
    <dgm:cxn modelId="{DD90A514-521E-4377-AFEB-EDEE60779D19}" type="presParOf" srcId="{05F217D0-2B3A-4B14-B9F8-F6E35F040E84}" destId="{16CF3AA0-B107-4D78-9195-2F25229D150A}" srcOrd="2" destOrd="0" presId="urn:microsoft.com/office/officeart/2017/3/layout/DropPinTimeline"/>
    <dgm:cxn modelId="{F642A760-AD9D-4113-A44A-B7099D2FC4F3}" type="presParOf" srcId="{05F217D0-2B3A-4B14-B9F8-F6E35F040E84}" destId="{A2A33ED2-6D3F-40E6-850B-CC3312EFB2C7}" srcOrd="3" destOrd="0" presId="urn:microsoft.com/office/officeart/2017/3/layout/DropPinTimeline"/>
    <dgm:cxn modelId="{52343B8D-D44F-4EF7-83DC-57F9CDA853B9}" type="presParOf" srcId="{05F217D0-2B3A-4B14-B9F8-F6E35F040E84}" destId="{9FC9819D-3641-4874-A41C-C32B146FF87B}" srcOrd="4" destOrd="0" presId="urn:microsoft.com/office/officeart/2017/3/layout/DropPinTimeline"/>
    <dgm:cxn modelId="{B02D6188-131C-4483-BAE7-EAEBD77DCAD2}" type="presParOf" srcId="{05F217D0-2B3A-4B14-B9F8-F6E35F040E84}" destId="{58FE1836-3D01-46FA-B9A7-964AC9274E7E}"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4363E1-F55B-4624-A83D-111ACF45EFF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67BDAD9-A1AE-4BB7-8A28-0AD7022CDDF4}">
      <dgm:prSet phldrT="[Text]"/>
      <dgm:spPr/>
      <dgm:t>
        <a:bodyPr/>
        <a:lstStyle/>
        <a:p>
          <a:r>
            <a:rPr lang="en-US" sz="1800"/>
            <a:t>Emerging themes</a:t>
          </a:r>
        </a:p>
      </dgm:t>
    </dgm:pt>
    <dgm:pt modelId="{15F1BDE3-2EBC-427C-A5B7-662133362ABA}" type="parTrans" cxnId="{DB9C2A37-1DCE-455D-8A28-98A0C9DAF0A0}">
      <dgm:prSet/>
      <dgm:spPr/>
      <dgm:t>
        <a:bodyPr/>
        <a:lstStyle/>
        <a:p>
          <a:endParaRPr lang="en-US"/>
        </a:p>
      </dgm:t>
    </dgm:pt>
    <dgm:pt modelId="{965D6B60-E2BB-42DE-869B-A95BEB2AB0A5}" type="sibTrans" cxnId="{DB9C2A37-1DCE-455D-8A28-98A0C9DAF0A0}">
      <dgm:prSet/>
      <dgm:spPr/>
      <dgm:t>
        <a:bodyPr/>
        <a:lstStyle/>
        <a:p>
          <a:endParaRPr lang="en-US"/>
        </a:p>
      </dgm:t>
    </dgm:pt>
    <dgm:pt modelId="{C6119DB6-3841-4B1C-905F-639AB823A82B}">
      <dgm:prSet phldrT="[Text]" custT="1"/>
      <dgm:spPr/>
      <dgm:t>
        <a:bodyPr/>
        <a:lstStyle/>
        <a:p>
          <a:r>
            <a:rPr lang="en-US" sz="1800"/>
            <a:t>Stakeholders are confident in the effectiveness of existing interventions</a:t>
          </a:r>
        </a:p>
      </dgm:t>
    </dgm:pt>
    <dgm:pt modelId="{6DE2F62A-96CC-416B-A203-E958A84C27DB}" type="parTrans" cxnId="{FF99D868-BE71-4075-9CFE-9B5556536B52}">
      <dgm:prSet/>
      <dgm:spPr/>
      <dgm:t>
        <a:bodyPr/>
        <a:lstStyle/>
        <a:p>
          <a:endParaRPr lang="en-US"/>
        </a:p>
      </dgm:t>
    </dgm:pt>
    <dgm:pt modelId="{C081723B-D1A5-4EE9-9FF1-1DF8CA7F5BC8}" type="sibTrans" cxnId="{FF99D868-BE71-4075-9CFE-9B5556536B52}">
      <dgm:prSet/>
      <dgm:spPr/>
      <dgm:t>
        <a:bodyPr/>
        <a:lstStyle/>
        <a:p>
          <a:endParaRPr lang="en-US"/>
        </a:p>
      </dgm:t>
    </dgm:pt>
    <dgm:pt modelId="{4359DF9E-0353-451A-8AA4-78270F91A84A}">
      <dgm:prSet phldrT="[Text]" custT="1"/>
      <dgm:spPr/>
      <dgm:t>
        <a:bodyPr/>
        <a:lstStyle/>
        <a:p>
          <a:r>
            <a:rPr lang="en-US" sz="1800"/>
            <a:t>Programs involving evidence-based programs along with home assessments and modifications that feed data back to health care providers have seen enormous successes, when funded</a:t>
          </a:r>
        </a:p>
      </dgm:t>
    </dgm:pt>
    <dgm:pt modelId="{8BC8CD0B-4C00-49B4-843B-48D62E1C6721}" type="parTrans" cxnId="{429DA46F-793A-4D7B-A4F2-AE657A71AA78}">
      <dgm:prSet/>
      <dgm:spPr/>
      <dgm:t>
        <a:bodyPr/>
        <a:lstStyle/>
        <a:p>
          <a:endParaRPr lang="en-US"/>
        </a:p>
      </dgm:t>
    </dgm:pt>
    <dgm:pt modelId="{6E548D9E-AC5E-4B28-A195-203A3A56869D}" type="sibTrans" cxnId="{429DA46F-793A-4D7B-A4F2-AE657A71AA78}">
      <dgm:prSet/>
      <dgm:spPr/>
      <dgm:t>
        <a:bodyPr/>
        <a:lstStyle/>
        <a:p>
          <a:endParaRPr lang="en-US"/>
        </a:p>
      </dgm:t>
    </dgm:pt>
    <dgm:pt modelId="{6B212246-16F8-4D40-9628-0D3FAA7FEDFF}">
      <dgm:prSet phldrT="[Text]" custT="1"/>
      <dgm:spPr/>
      <dgm:t>
        <a:bodyPr/>
        <a:lstStyle/>
        <a:p>
          <a:r>
            <a:rPr lang="en-US" sz="1800"/>
            <a:t>Many effective interventions involve work by community health workers, personal care attendants, and home health aides—occupations that face workforce shortages</a:t>
          </a:r>
        </a:p>
      </dgm:t>
    </dgm:pt>
    <dgm:pt modelId="{D13FFF7B-584E-4AC0-BBFA-4A1AF7715A53}" type="parTrans" cxnId="{976D5B5F-1484-4A19-B811-C83DF3390FB5}">
      <dgm:prSet/>
      <dgm:spPr/>
      <dgm:t>
        <a:bodyPr/>
        <a:lstStyle/>
        <a:p>
          <a:endParaRPr lang="en-US"/>
        </a:p>
      </dgm:t>
    </dgm:pt>
    <dgm:pt modelId="{975E2611-E66C-49B1-94A0-A6CE808853CF}" type="sibTrans" cxnId="{976D5B5F-1484-4A19-B811-C83DF3390FB5}">
      <dgm:prSet/>
      <dgm:spPr/>
      <dgm:t>
        <a:bodyPr/>
        <a:lstStyle/>
        <a:p>
          <a:endParaRPr lang="en-US"/>
        </a:p>
      </dgm:t>
    </dgm:pt>
    <dgm:pt modelId="{EC8C25AB-EE2C-404C-8934-1D5D89995BFB}">
      <dgm:prSet phldrT="[Text]" custT="1"/>
      <dgm:spPr/>
      <dgm:t>
        <a:bodyPr/>
        <a:lstStyle/>
        <a:p>
          <a:r>
            <a:rPr lang="en-US" sz="1800"/>
            <a:t>Partnerships between organizations can overcome funding shortages at the risk of exacerbating inequities</a:t>
          </a:r>
        </a:p>
      </dgm:t>
    </dgm:pt>
    <dgm:pt modelId="{6A886BE0-0EDA-4E60-B5E6-2F29F7575E16}" type="parTrans" cxnId="{FEDA4DAC-587A-413C-8568-EDEE5BE5906C}">
      <dgm:prSet/>
      <dgm:spPr/>
      <dgm:t>
        <a:bodyPr/>
        <a:lstStyle/>
        <a:p>
          <a:endParaRPr lang="en-US"/>
        </a:p>
      </dgm:t>
    </dgm:pt>
    <dgm:pt modelId="{7A904243-55EB-4191-A5B7-4CEFA0B026E6}" type="sibTrans" cxnId="{FEDA4DAC-587A-413C-8568-EDEE5BE5906C}">
      <dgm:prSet/>
      <dgm:spPr/>
      <dgm:t>
        <a:bodyPr/>
        <a:lstStyle/>
        <a:p>
          <a:endParaRPr lang="en-US"/>
        </a:p>
      </dgm:t>
    </dgm:pt>
    <dgm:pt modelId="{FB17E6F4-46A7-417A-9052-B21B77A9F585}">
      <dgm:prSet phldrT="[Text]" custT="1"/>
      <dgm:spPr/>
      <dgm:t>
        <a:bodyPr/>
        <a:lstStyle/>
        <a:p>
          <a:endParaRPr lang="en-US" sz="1800"/>
        </a:p>
      </dgm:t>
    </dgm:pt>
    <dgm:pt modelId="{36AA7DCD-43AF-4015-9DDF-10319F434BEB}" type="parTrans" cxnId="{32794AE5-C6F5-4444-B3F0-6EB69414EE89}">
      <dgm:prSet/>
      <dgm:spPr/>
      <dgm:t>
        <a:bodyPr/>
        <a:lstStyle/>
        <a:p>
          <a:endParaRPr lang="en-US"/>
        </a:p>
      </dgm:t>
    </dgm:pt>
    <dgm:pt modelId="{9FFF9D7A-6B1D-4F41-A100-F2E1B46DC072}" type="sibTrans" cxnId="{32794AE5-C6F5-4444-B3F0-6EB69414EE89}">
      <dgm:prSet/>
      <dgm:spPr/>
      <dgm:t>
        <a:bodyPr/>
        <a:lstStyle/>
        <a:p>
          <a:endParaRPr lang="en-US"/>
        </a:p>
      </dgm:t>
    </dgm:pt>
    <dgm:pt modelId="{582315AA-217C-4FBE-95DE-349572C7CC2C}">
      <dgm:prSet phldrT="[Text]" custT="1"/>
      <dgm:spPr/>
      <dgm:t>
        <a:bodyPr/>
        <a:lstStyle/>
        <a:p>
          <a:r>
            <a:rPr lang="en-US" sz="1800"/>
            <a:t>Challenges exist around raising the profile of older adults falls as an important public health problem</a:t>
          </a:r>
        </a:p>
      </dgm:t>
    </dgm:pt>
    <dgm:pt modelId="{24CBF3EF-0907-4B10-B0A2-4746C54B40C4}" type="parTrans" cxnId="{FCD98428-E3DA-4D57-AFC3-9778C19EE07C}">
      <dgm:prSet/>
      <dgm:spPr/>
      <dgm:t>
        <a:bodyPr/>
        <a:lstStyle/>
        <a:p>
          <a:endParaRPr lang="en-US"/>
        </a:p>
      </dgm:t>
    </dgm:pt>
    <dgm:pt modelId="{3A4D0ACE-5B0F-404F-9FB3-4B2FE3FDCC3D}" type="sibTrans" cxnId="{FCD98428-E3DA-4D57-AFC3-9778C19EE07C}">
      <dgm:prSet/>
      <dgm:spPr/>
      <dgm:t>
        <a:bodyPr/>
        <a:lstStyle/>
        <a:p>
          <a:endParaRPr lang="en-US"/>
        </a:p>
      </dgm:t>
    </dgm:pt>
    <dgm:pt modelId="{81BB25C8-F774-421A-9BEA-F9BDE442DB51}" type="pres">
      <dgm:prSet presAssocID="{9A4363E1-F55B-4624-A83D-111ACF45EFFE}" presName="linear" presStyleCnt="0">
        <dgm:presLayoutVars>
          <dgm:dir/>
          <dgm:animLvl val="lvl"/>
          <dgm:resizeHandles val="exact"/>
        </dgm:presLayoutVars>
      </dgm:prSet>
      <dgm:spPr/>
    </dgm:pt>
    <dgm:pt modelId="{F879F5F4-EB98-4D07-8192-60C4A4F79EF8}" type="pres">
      <dgm:prSet presAssocID="{567BDAD9-A1AE-4BB7-8A28-0AD7022CDDF4}" presName="parentLin" presStyleCnt="0"/>
      <dgm:spPr/>
    </dgm:pt>
    <dgm:pt modelId="{24CD82A1-F0D4-4DE3-AAE2-58D61F380B79}" type="pres">
      <dgm:prSet presAssocID="{567BDAD9-A1AE-4BB7-8A28-0AD7022CDDF4}" presName="parentLeftMargin" presStyleLbl="node1" presStyleIdx="0" presStyleCnt="1"/>
      <dgm:spPr/>
    </dgm:pt>
    <dgm:pt modelId="{DC8BA6F9-1851-4AC4-A60B-5014727A2FA7}" type="pres">
      <dgm:prSet presAssocID="{567BDAD9-A1AE-4BB7-8A28-0AD7022CDDF4}" presName="parentText" presStyleLbl="node1" presStyleIdx="0" presStyleCnt="1" custScaleX="66039" custScaleY="37552" custLinFactX="-55083" custLinFactNeighborX="-100000" custLinFactNeighborY="-24865">
        <dgm:presLayoutVars>
          <dgm:chMax val="0"/>
          <dgm:bulletEnabled val="1"/>
        </dgm:presLayoutVars>
      </dgm:prSet>
      <dgm:spPr/>
    </dgm:pt>
    <dgm:pt modelId="{DA6C1AAB-6B7A-40DA-9A38-78F75C7AF556}" type="pres">
      <dgm:prSet presAssocID="{567BDAD9-A1AE-4BB7-8A28-0AD7022CDDF4}" presName="negativeSpace" presStyleCnt="0"/>
      <dgm:spPr/>
    </dgm:pt>
    <dgm:pt modelId="{58E47592-C447-404B-9DD1-C159CB86C7C7}" type="pres">
      <dgm:prSet presAssocID="{567BDAD9-A1AE-4BB7-8A28-0AD7022CDDF4}" presName="childText" presStyleLbl="conFgAcc1" presStyleIdx="0" presStyleCnt="1" custLinFactNeighborX="-20087" custLinFactNeighborY="6917">
        <dgm:presLayoutVars>
          <dgm:bulletEnabled val="1"/>
        </dgm:presLayoutVars>
      </dgm:prSet>
      <dgm:spPr/>
    </dgm:pt>
  </dgm:ptLst>
  <dgm:cxnLst>
    <dgm:cxn modelId="{FCD98428-E3DA-4D57-AFC3-9778C19EE07C}" srcId="{567BDAD9-A1AE-4BB7-8A28-0AD7022CDDF4}" destId="{582315AA-217C-4FBE-95DE-349572C7CC2C}" srcOrd="4" destOrd="0" parTransId="{24CBF3EF-0907-4B10-B0A2-4746C54B40C4}" sibTransId="{3A4D0ACE-5B0F-404F-9FB3-4B2FE3FDCC3D}"/>
    <dgm:cxn modelId="{DB9C2A37-1DCE-455D-8A28-98A0C9DAF0A0}" srcId="{9A4363E1-F55B-4624-A83D-111ACF45EFFE}" destId="{567BDAD9-A1AE-4BB7-8A28-0AD7022CDDF4}" srcOrd="0" destOrd="0" parTransId="{15F1BDE3-2EBC-427C-A5B7-662133362ABA}" sibTransId="{965D6B60-E2BB-42DE-869B-A95BEB2AB0A5}"/>
    <dgm:cxn modelId="{D58F5E3D-691E-4067-9706-19EEC347E331}" type="presOf" srcId="{567BDAD9-A1AE-4BB7-8A28-0AD7022CDDF4}" destId="{24CD82A1-F0D4-4DE3-AAE2-58D61F380B79}" srcOrd="0" destOrd="0" presId="urn:microsoft.com/office/officeart/2005/8/layout/list1"/>
    <dgm:cxn modelId="{455D243F-AC61-40F1-862A-80D82AFCD622}" type="presOf" srcId="{6B212246-16F8-4D40-9628-0D3FAA7FEDFF}" destId="{58E47592-C447-404B-9DD1-C159CB86C7C7}" srcOrd="0" destOrd="2" presId="urn:microsoft.com/office/officeart/2005/8/layout/list1"/>
    <dgm:cxn modelId="{976D5B5F-1484-4A19-B811-C83DF3390FB5}" srcId="{567BDAD9-A1AE-4BB7-8A28-0AD7022CDDF4}" destId="{6B212246-16F8-4D40-9628-0D3FAA7FEDFF}" srcOrd="2" destOrd="0" parTransId="{D13FFF7B-584E-4AC0-BBFA-4A1AF7715A53}" sibTransId="{975E2611-E66C-49B1-94A0-A6CE808853CF}"/>
    <dgm:cxn modelId="{FF99D868-BE71-4075-9CFE-9B5556536B52}" srcId="{567BDAD9-A1AE-4BB7-8A28-0AD7022CDDF4}" destId="{C6119DB6-3841-4B1C-905F-639AB823A82B}" srcOrd="0" destOrd="0" parTransId="{6DE2F62A-96CC-416B-A203-E958A84C27DB}" sibTransId="{C081723B-D1A5-4EE9-9FF1-1DF8CA7F5BC8}"/>
    <dgm:cxn modelId="{429DA46F-793A-4D7B-A4F2-AE657A71AA78}" srcId="{567BDAD9-A1AE-4BB7-8A28-0AD7022CDDF4}" destId="{4359DF9E-0353-451A-8AA4-78270F91A84A}" srcOrd="1" destOrd="0" parTransId="{8BC8CD0B-4C00-49B4-843B-48D62E1C6721}" sibTransId="{6E548D9E-AC5E-4B28-A195-203A3A56869D}"/>
    <dgm:cxn modelId="{10818584-32F5-4F5B-AB3C-703CD25C1F27}" type="presOf" srcId="{567BDAD9-A1AE-4BB7-8A28-0AD7022CDDF4}" destId="{DC8BA6F9-1851-4AC4-A60B-5014727A2FA7}" srcOrd="1" destOrd="0" presId="urn:microsoft.com/office/officeart/2005/8/layout/list1"/>
    <dgm:cxn modelId="{BDB72AA7-3953-46AC-BDF5-6E99C16703F1}" type="presOf" srcId="{4359DF9E-0353-451A-8AA4-78270F91A84A}" destId="{58E47592-C447-404B-9DD1-C159CB86C7C7}" srcOrd="0" destOrd="1" presId="urn:microsoft.com/office/officeart/2005/8/layout/list1"/>
    <dgm:cxn modelId="{76A7E8AB-0047-4050-8F66-AA8DAEC731CE}" type="presOf" srcId="{582315AA-217C-4FBE-95DE-349572C7CC2C}" destId="{58E47592-C447-404B-9DD1-C159CB86C7C7}" srcOrd="0" destOrd="4" presId="urn:microsoft.com/office/officeart/2005/8/layout/list1"/>
    <dgm:cxn modelId="{FEDA4DAC-587A-413C-8568-EDEE5BE5906C}" srcId="{567BDAD9-A1AE-4BB7-8A28-0AD7022CDDF4}" destId="{EC8C25AB-EE2C-404C-8934-1D5D89995BFB}" srcOrd="3" destOrd="0" parTransId="{6A886BE0-0EDA-4E60-B5E6-2F29F7575E16}" sibTransId="{7A904243-55EB-4191-A5B7-4CEFA0B026E6}"/>
    <dgm:cxn modelId="{32794AE5-C6F5-4444-B3F0-6EB69414EE89}" srcId="{567BDAD9-A1AE-4BB7-8A28-0AD7022CDDF4}" destId="{FB17E6F4-46A7-417A-9052-B21B77A9F585}" srcOrd="5" destOrd="0" parTransId="{36AA7DCD-43AF-4015-9DDF-10319F434BEB}" sibTransId="{9FFF9D7A-6B1D-4F41-A100-F2E1B46DC072}"/>
    <dgm:cxn modelId="{B6FFABE7-9F1B-4A9F-9E80-2EF0A559D6BD}" type="presOf" srcId="{9A4363E1-F55B-4624-A83D-111ACF45EFFE}" destId="{81BB25C8-F774-421A-9BEA-F9BDE442DB51}" srcOrd="0" destOrd="0" presId="urn:microsoft.com/office/officeart/2005/8/layout/list1"/>
    <dgm:cxn modelId="{FAAF88ED-A9E8-46E6-97B1-DF2F5DEDA9D4}" type="presOf" srcId="{FB17E6F4-46A7-417A-9052-B21B77A9F585}" destId="{58E47592-C447-404B-9DD1-C159CB86C7C7}" srcOrd="0" destOrd="5" presId="urn:microsoft.com/office/officeart/2005/8/layout/list1"/>
    <dgm:cxn modelId="{0C442BF1-647D-4DAE-9036-2CB00D4DB40B}" type="presOf" srcId="{EC8C25AB-EE2C-404C-8934-1D5D89995BFB}" destId="{58E47592-C447-404B-9DD1-C159CB86C7C7}" srcOrd="0" destOrd="3" presId="urn:microsoft.com/office/officeart/2005/8/layout/list1"/>
    <dgm:cxn modelId="{0AEEE0F1-72FF-4CCA-988C-B99C6C8F0B26}" type="presOf" srcId="{C6119DB6-3841-4B1C-905F-639AB823A82B}" destId="{58E47592-C447-404B-9DD1-C159CB86C7C7}" srcOrd="0" destOrd="0" presId="urn:microsoft.com/office/officeart/2005/8/layout/list1"/>
    <dgm:cxn modelId="{93052849-5964-4868-9033-D78596FE6E5D}" type="presParOf" srcId="{81BB25C8-F774-421A-9BEA-F9BDE442DB51}" destId="{F879F5F4-EB98-4D07-8192-60C4A4F79EF8}" srcOrd="0" destOrd="0" presId="urn:microsoft.com/office/officeart/2005/8/layout/list1"/>
    <dgm:cxn modelId="{B1637084-B366-49B6-B0D2-3592AC0A721F}" type="presParOf" srcId="{F879F5F4-EB98-4D07-8192-60C4A4F79EF8}" destId="{24CD82A1-F0D4-4DE3-AAE2-58D61F380B79}" srcOrd="0" destOrd="0" presId="urn:microsoft.com/office/officeart/2005/8/layout/list1"/>
    <dgm:cxn modelId="{883A6ABB-FD88-4CCE-9C90-D23F54BC0A76}" type="presParOf" srcId="{F879F5F4-EB98-4D07-8192-60C4A4F79EF8}" destId="{DC8BA6F9-1851-4AC4-A60B-5014727A2FA7}" srcOrd="1" destOrd="0" presId="urn:microsoft.com/office/officeart/2005/8/layout/list1"/>
    <dgm:cxn modelId="{461F3A3C-A0B9-488E-8D11-8561AF316758}" type="presParOf" srcId="{81BB25C8-F774-421A-9BEA-F9BDE442DB51}" destId="{DA6C1AAB-6B7A-40DA-9A38-78F75C7AF556}" srcOrd="1" destOrd="0" presId="urn:microsoft.com/office/officeart/2005/8/layout/list1"/>
    <dgm:cxn modelId="{A2A515E5-683B-4E54-AC11-70F377FD6B4C}" type="presParOf" srcId="{81BB25C8-F774-421A-9BEA-F9BDE442DB51}" destId="{58E47592-C447-404B-9DD1-C159CB86C7C7}"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2BBB3-FA89-4E51-82DD-7DEED5022072}">
      <dsp:nvSpPr>
        <dsp:cNvPr id="0" name=""/>
        <dsp:cNvSpPr/>
      </dsp:nvSpPr>
      <dsp:spPr>
        <a:xfrm>
          <a:off x="0" y="119160"/>
          <a:ext cx="8122928"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Font typeface="+mj-lt"/>
            <a:buNone/>
          </a:pPr>
          <a:r>
            <a:rPr lang="en-US" sz="3800" b="0" i="0" kern="1200"/>
            <a:t>Welcome</a:t>
          </a:r>
        </a:p>
      </dsp:txBody>
      <dsp:txXfrm>
        <a:off x="44492" y="163652"/>
        <a:ext cx="8033944" cy="822446"/>
      </dsp:txXfrm>
    </dsp:sp>
    <dsp:sp modelId="{B747654B-52B5-4AC1-9390-77745118100D}">
      <dsp:nvSpPr>
        <dsp:cNvPr id="0" name=""/>
        <dsp:cNvSpPr/>
      </dsp:nvSpPr>
      <dsp:spPr>
        <a:xfrm>
          <a:off x="0" y="1140030"/>
          <a:ext cx="8122928"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Font typeface="Arial" panose="020B0604020202020204" pitchFamily="34" charset="0"/>
            <a:buNone/>
          </a:pPr>
          <a:r>
            <a:rPr lang="en-US" sz="3800" b="0" i="0" kern="1200"/>
            <a:t>Report Overview: Timeline and process</a:t>
          </a:r>
        </a:p>
      </dsp:txBody>
      <dsp:txXfrm>
        <a:off x="44492" y="1184522"/>
        <a:ext cx="8033944" cy="822446"/>
      </dsp:txXfrm>
    </dsp:sp>
    <dsp:sp modelId="{780DB956-C04E-4A06-9C2A-A251BE79FCD6}">
      <dsp:nvSpPr>
        <dsp:cNvPr id="0" name=""/>
        <dsp:cNvSpPr/>
      </dsp:nvSpPr>
      <dsp:spPr>
        <a:xfrm>
          <a:off x="0" y="2160900"/>
          <a:ext cx="8122928"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Font typeface="Arial" panose="020B0604020202020204" pitchFamily="34" charset="0"/>
            <a:buNone/>
          </a:pPr>
          <a:r>
            <a:rPr lang="en-US" sz="3800" b="0" i="0" kern="1200">
              <a:latin typeface="+mn-lt"/>
            </a:rPr>
            <a:t>Insights from research</a:t>
          </a:r>
        </a:p>
      </dsp:txBody>
      <dsp:txXfrm>
        <a:off x="44492" y="2205392"/>
        <a:ext cx="8033944" cy="822446"/>
      </dsp:txXfrm>
    </dsp:sp>
    <dsp:sp modelId="{B2695B6C-AE9F-4F0C-97EB-597ABCFBFB6A}">
      <dsp:nvSpPr>
        <dsp:cNvPr id="0" name=""/>
        <dsp:cNvSpPr/>
      </dsp:nvSpPr>
      <dsp:spPr>
        <a:xfrm>
          <a:off x="0" y="3181771"/>
          <a:ext cx="8122928"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Font typeface="Arial" panose="020B0604020202020204" pitchFamily="34" charset="0"/>
            <a:buNone/>
          </a:pPr>
          <a:r>
            <a:rPr lang="en-US" sz="3800" b="0" i="0" kern="1200"/>
            <a:t>Discussion</a:t>
          </a:r>
        </a:p>
      </dsp:txBody>
      <dsp:txXfrm>
        <a:off x="44492" y="3226263"/>
        <a:ext cx="8033944" cy="822446"/>
      </dsp:txXfrm>
    </dsp:sp>
    <dsp:sp modelId="{177B0C7A-BB5B-43D4-A4EA-7BC9057ABA5E}">
      <dsp:nvSpPr>
        <dsp:cNvPr id="0" name=""/>
        <dsp:cNvSpPr/>
      </dsp:nvSpPr>
      <dsp:spPr>
        <a:xfrm>
          <a:off x="0" y="4202641"/>
          <a:ext cx="8122928"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Font typeface="+mj-lt"/>
            <a:buNone/>
          </a:pPr>
          <a:r>
            <a:rPr lang="en-US" sz="3800" b="0" i="0" kern="1200"/>
            <a:t>Closing Remarks</a:t>
          </a:r>
        </a:p>
      </dsp:txBody>
      <dsp:txXfrm>
        <a:off x="44492" y="4247133"/>
        <a:ext cx="8033944" cy="822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E199C-14ED-F040-A90E-4B7C86B59230}">
      <dsp:nvSpPr>
        <dsp:cNvPr id="0" name=""/>
        <dsp:cNvSpPr/>
      </dsp:nvSpPr>
      <dsp:spPr>
        <a:xfrm>
          <a:off x="0"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sp:txBody>
      <dsp:txXfrm>
        <a:off x="0" y="403429"/>
        <a:ext cx="3285270" cy="1971162"/>
      </dsp:txXfrm>
    </dsp:sp>
    <dsp:sp modelId="{9CBD27E6-5F1A-974D-BF0A-AF0C14DDAE18}">
      <dsp:nvSpPr>
        <dsp:cNvPr id="0" name=""/>
        <dsp:cNvSpPr/>
      </dsp:nvSpPr>
      <dsp:spPr>
        <a:xfrm>
          <a:off x="3613797"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sp:txBody>
      <dsp:txXfrm>
        <a:off x="3613797" y="403429"/>
        <a:ext cx="3285270" cy="1971162"/>
      </dsp:txXfrm>
    </dsp:sp>
    <dsp:sp modelId="{481324B9-B90A-E841-9510-78344B54AF2F}">
      <dsp:nvSpPr>
        <dsp:cNvPr id="0" name=""/>
        <dsp:cNvSpPr/>
      </dsp:nvSpPr>
      <dsp:spPr>
        <a:xfrm>
          <a:off x="7227595"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sp:txBody>
      <dsp:txXfrm>
        <a:off x="7227595" y="403429"/>
        <a:ext cx="3285270" cy="1971162"/>
      </dsp:txXfrm>
    </dsp:sp>
    <dsp:sp modelId="{C08EDC3E-374A-7840-AA0D-FE8650737F67}">
      <dsp:nvSpPr>
        <dsp:cNvPr id="0" name=""/>
        <dsp:cNvSpPr/>
      </dsp:nvSpPr>
      <dsp:spPr>
        <a:xfrm>
          <a:off x="1806898" y="2703118"/>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sp:txBody>
      <dsp:txXfrm>
        <a:off x="1806898" y="2703118"/>
        <a:ext cx="3285270" cy="1971162"/>
      </dsp:txXfrm>
    </dsp:sp>
    <dsp:sp modelId="{9D1854CB-1DAC-CB45-80CD-A86C7A770DEB}">
      <dsp:nvSpPr>
        <dsp:cNvPr id="0" name=""/>
        <dsp:cNvSpPr/>
      </dsp:nvSpPr>
      <dsp:spPr>
        <a:xfrm>
          <a:off x="5420696" y="2703118"/>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sp:txBody>
      <dsp:txXfrm>
        <a:off x="5420696" y="2703118"/>
        <a:ext cx="3285270" cy="1971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2FA50-245A-4B50-867B-044F84E99F2D}">
      <dsp:nvSpPr>
        <dsp:cNvPr id="0" name=""/>
        <dsp:cNvSpPr/>
      </dsp:nvSpPr>
      <dsp:spPr>
        <a:xfrm>
          <a:off x="0" y="378166"/>
          <a:ext cx="7946572" cy="17860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6742" tIns="374904" rIns="616742"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a:latin typeface="+mn-lt"/>
            </a:rPr>
            <a:t>This report will provide communities with recommendations on how to reduce the number of older adult falls through improvements in local public health infrastructure, particularly around developing a qualified workforce, data surveillance systems, and agencies' capacities to assess and respond to associated issues. </a:t>
          </a:r>
        </a:p>
      </dsp:txBody>
      <dsp:txXfrm>
        <a:off x="0" y="378166"/>
        <a:ext cx="7946572" cy="1786050"/>
      </dsp:txXfrm>
    </dsp:sp>
    <dsp:sp modelId="{E946329E-8894-483F-B355-2725F5744945}">
      <dsp:nvSpPr>
        <dsp:cNvPr id="0" name=""/>
        <dsp:cNvSpPr/>
      </dsp:nvSpPr>
      <dsp:spPr>
        <a:xfrm>
          <a:off x="397328" y="112486"/>
          <a:ext cx="556260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253" tIns="0" rIns="210253" bIns="0" numCol="1" spcCol="1270" anchor="ctr" anchorCtr="0">
          <a:noAutofit/>
        </a:bodyPr>
        <a:lstStyle/>
        <a:p>
          <a:pPr marL="0" lvl="0" indent="0" algn="l" defTabSz="800100" rtl="0">
            <a:lnSpc>
              <a:spcPct val="90000"/>
            </a:lnSpc>
            <a:spcBef>
              <a:spcPct val="0"/>
            </a:spcBef>
            <a:spcAft>
              <a:spcPct val="35000"/>
            </a:spcAft>
            <a:buNone/>
          </a:pPr>
          <a:r>
            <a:rPr lang="en-US" sz="1800" kern="1200"/>
            <a:t>Purpose Statement</a:t>
          </a:r>
        </a:p>
      </dsp:txBody>
      <dsp:txXfrm>
        <a:off x="423267" y="138425"/>
        <a:ext cx="5510722" cy="479482"/>
      </dsp:txXfrm>
    </dsp:sp>
    <dsp:sp modelId="{58E47592-C447-404B-9DD1-C159CB86C7C7}">
      <dsp:nvSpPr>
        <dsp:cNvPr id="0" name=""/>
        <dsp:cNvSpPr/>
      </dsp:nvSpPr>
      <dsp:spPr>
        <a:xfrm>
          <a:off x="0" y="2527097"/>
          <a:ext cx="7946572" cy="2608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6742" tIns="374904" rIns="616742"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What local programs, services, and policies are necessary to prevent older adult falls? </a:t>
          </a:r>
        </a:p>
        <a:p>
          <a:pPr marL="171450" lvl="1" indent="-171450" algn="l" defTabSz="800100">
            <a:lnSpc>
              <a:spcPct val="90000"/>
            </a:lnSpc>
            <a:spcBef>
              <a:spcPct val="0"/>
            </a:spcBef>
            <a:spcAft>
              <a:spcPct val="15000"/>
            </a:spcAft>
            <a:buFont typeface="Symbol" panose="05050102010706020507" pitchFamily="18" charset="2"/>
            <a:buChar char=""/>
          </a:pPr>
          <a:r>
            <a:rPr lang="en-US" sz="1800" kern="1200"/>
            <a:t>Who are the local stakeholders—like community-based organizations, service providers, and government agencies—that are responsible for or influence work in those areas?</a:t>
          </a:r>
        </a:p>
        <a:p>
          <a:pPr marL="171450" lvl="1" indent="-171450" algn="l" defTabSz="800100">
            <a:lnSpc>
              <a:spcPct val="90000"/>
            </a:lnSpc>
            <a:spcBef>
              <a:spcPct val="0"/>
            </a:spcBef>
            <a:spcAft>
              <a:spcPct val="15000"/>
            </a:spcAft>
            <a:buFont typeface="Symbol" panose="05050102010706020507" pitchFamily="18" charset="2"/>
            <a:buChar char=""/>
          </a:pPr>
          <a:r>
            <a:rPr lang="en-US" sz="1800" kern="1200"/>
            <a:t>How could those entities improve their programs, services, and policies to better address the relevant risk and protective factors around older adult falls?</a:t>
          </a:r>
        </a:p>
      </dsp:txBody>
      <dsp:txXfrm>
        <a:off x="0" y="2527097"/>
        <a:ext cx="7946572" cy="2608200"/>
      </dsp:txXfrm>
    </dsp:sp>
    <dsp:sp modelId="{DC8BA6F9-1851-4AC4-A60B-5014727A2FA7}">
      <dsp:nvSpPr>
        <dsp:cNvPr id="0" name=""/>
        <dsp:cNvSpPr/>
      </dsp:nvSpPr>
      <dsp:spPr>
        <a:xfrm>
          <a:off x="397328" y="2261417"/>
          <a:ext cx="556260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253" tIns="0" rIns="210253" bIns="0" numCol="1" spcCol="1270" anchor="ctr" anchorCtr="0">
          <a:noAutofit/>
        </a:bodyPr>
        <a:lstStyle/>
        <a:p>
          <a:pPr marL="0" lvl="0" indent="0" algn="l" defTabSz="800100">
            <a:lnSpc>
              <a:spcPct val="90000"/>
            </a:lnSpc>
            <a:spcBef>
              <a:spcPct val="0"/>
            </a:spcBef>
            <a:spcAft>
              <a:spcPct val="35000"/>
            </a:spcAft>
            <a:buNone/>
          </a:pPr>
          <a:r>
            <a:rPr lang="en-US" sz="1800" kern="1200"/>
            <a:t>Research Questions</a:t>
          </a:r>
        </a:p>
      </dsp:txBody>
      <dsp:txXfrm>
        <a:off x="423267" y="2287356"/>
        <a:ext cx="5510722"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9957-804E-4EDE-AB7D-4B1A073FF9AB}">
      <dsp:nvSpPr>
        <dsp:cNvPr id="0" name=""/>
        <dsp:cNvSpPr/>
      </dsp:nvSpPr>
      <dsp:spPr>
        <a:xfrm>
          <a:off x="0" y="2412704"/>
          <a:ext cx="11761715" cy="0"/>
        </a:xfrm>
        <a:prstGeom prst="line">
          <a:avLst/>
        </a:prstGeom>
        <a:solidFill>
          <a:schemeClr val="lt1">
            <a:alpha val="90000"/>
            <a:hueOff val="0"/>
            <a:satOff val="0"/>
            <a:lumOff val="0"/>
            <a:alphaOff val="0"/>
          </a:schemeClr>
        </a:solidFill>
        <a:ln w="19050" cap="flat" cmpd="sng" algn="ctr">
          <a:solidFill>
            <a:schemeClr val="accent1">
              <a:shade val="5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57571065-C866-4808-B9B9-AC1E01182B14}">
      <dsp:nvSpPr>
        <dsp:cNvPr id="0" name=""/>
        <dsp:cNvSpPr/>
      </dsp:nvSpPr>
      <dsp:spPr>
        <a:xfrm rot="8100000">
          <a:off x="74862" y="559772"/>
          <a:ext cx="347378" cy="347378"/>
        </a:xfrm>
        <a:prstGeom prst="teardrop">
          <a:avLst>
            <a:gd name="adj" fmla="val 115000"/>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76D753-9D79-4118-AA8B-037F2ECB3F78}">
      <dsp:nvSpPr>
        <dsp:cNvPr id="0" name=""/>
        <dsp:cNvSpPr/>
      </dsp:nvSpPr>
      <dsp:spPr>
        <a:xfrm>
          <a:off x="113453"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A75B2BC-D993-499F-97BF-06467B3246D2}">
      <dsp:nvSpPr>
        <dsp:cNvPr id="0" name=""/>
        <dsp:cNvSpPr/>
      </dsp:nvSpPr>
      <dsp:spPr>
        <a:xfrm>
          <a:off x="494185"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a:latin typeface="Calibri Light" panose="020F0302020204030204"/>
            </a:rPr>
            <a:t>Full</a:t>
          </a:r>
          <a:r>
            <a:rPr lang="en-US" sz="1300" kern="1200"/>
            <a:t> Commission meets to explore research needs. Chair will invite content experts to meetings to provide insight.</a:t>
          </a:r>
        </a:p>
      </dsp:txBody>
      <dsp:txXfrm>
        <a:off x="494185" y="984383"/>
        <a:ext cx="2128975" cy="1428320"/>
      </dsp:txXfrm>
    </dsp:sp>
    <dsp:sp modelId="{981B77C8-200B-4AE1-B5A6-D1F4B3EE9827}">
      <dsp:nvSpPr>
        <dsp:cNvPr id="0" name=""/>
        <dsp:cNvSpPr/>
      </dsp:nvSpPr>
      <dsp:spPr>
        <a:xfrm>
          <a:off x="494185"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t>July 2021 – October 2021</a:t>
          </a:r>
        </a:p>
      </dsp:txBody>
      <dsp:txXfrm>
        <a:off x="494185" y="482540"/>
        <a:ext cx="2128975" cy="501842"/>
      </dsp:txXfrm>
    </dsp:sp>
    <dsp:sp modelId="{2DFDA9D3-4AE5-4C74-BD7C-ABC972AFA35B}">
      <dsp:nvSpPr>
        <dsp:cNvPr id="0" name=""/>
        <dsp:cNvSpPr/>
      </dsp:nvSpPr>
      <dsp:spPr>
        <a:xfrm>
          <a:off x="248551" y="984383"/>
          <a:ext cx="0" cy="1428320"/>
        </a:xfrm>
        <a:prstGeom prst="line">
          <a:avLst/>
        </a:prstGeom>
        <a:noFill/>
        <a:ln w="12700" cap="flat" cmpd="sng" algn="ctr">
          <a:solidFill>
            <a:schemeClr val="accent1">
              <a:shade val="90000"/>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22469D8-7122-4F6B-BDF6-9082871A2AF2}">
      <dsp:nvSpPr>
        <dsp:cNvPr id="0" name=""/>
        <dsp:cNvSpPr/>
      </dsp:nvSpPr>
      <dsp:spPr>
        <a:xfrm>
          <a:off x="209625" y="2367538"/>
          <a:ext cx="88428" cy="90331"/>
        </a:xfrm>
        <a:prstGeom prst="ellipse">
          <a:avLst/>
        </a:prstGeom>
        <a:solidFill>
          <a:schemeClr val="accent1">
            <a:shade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A075BD-3569-41E0-9DE1-149A1BFB4892}">
      <dsp:nvSpPr>
        <dsp:cNvPr id="0" name=""/>
        <dsp:cNvSpPr/>
      </dsp:nvSpPr>
      <dsp:spPr>
        <a:xfrm rot="18900000">
          <a:off x="1379953" y="3918256"/>
          <a:ext cx="347378" cy="347378"/>
        </a:xfrm>
        <a:prstGeom prst="teardrop">
          <a:avLst>
            <a:gd name="adj" fmla="val 115000"/>
          </a:avLst>
        </a:prstGeom>
        <a:solidFill>
          <a:srgbClr val="2F528F"/>
        </a:solidFill>
        <a:ln w="12700" cap="flat" cmpd="sng" algn="ctr">
          <a:solidFill>
            <a:schemeClr val="accent1">
              <a:shade val="50000"/>
              <a:hueOff val="100623"/>
              <a:satOff val="-2451"/>
              <a:lumOff val="107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74413A-43F7-4C53-B9B1-EDE95F55EA90}">
      <dsp:nvSpPr>
        <dsp:cNvPr id="0" name=""/>
        <dsp:cNvSpPr/>
      </dsp:nvSpPr>
      <dsp:spPr>
        <a:xfrm>
          <a:off x="1418544" y="3956847"/>
          <a:ext cx="270197" cy="270197"/>
        </a:xfrm>
        <a:prstGeom prst="ellipse">
          <a:avLst/>
        </a:prstGeom>
        <a:solidFill>
          <a:srgbClr val="EBEEF4"/>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dsp:style>
    </dsp:sp>
    <dsp:sp modelId="{E3930179-7DC6-45C3-A224-8BFE0C571ED1}">
      <dsp:nvSpPr>
        <dsp:cNvPr id="0" name=""/>
        <dsp:cNvSpPr/>
      </dsp:nvSpPr>
      <dsp:spPr>
        <a:xfrm>
          <a:off x="1799276"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kern="1200">
              <a:latin typeface="Calibri Light" panose="020F0302020204030204"/>
            </a:rPr>
            <a:t>Presentation of a guiding framework</a:t>
          </a:r>
        </a:p>
        <a:p>
          <a:pPr marL="0" lvl="0" indent="0" algn="l" defTabSz="577850">
            <a:lnSpc>
              <a:spcPct val="90000"/>
            </a:lnSpc>
            <a:spcBef>
              <a:spcPct val="0"/>
            </a:spcBef>
            <a:spcAft>
              <a:spcPct val="35000"/>
            </a:spcAft>
            <a:buNone/>
          </a:pPr>
          <a:r>
            <a:rPr lang="en-US" sz="1300" b="0" kern="1200">
              <a:latin typeface="Calibri Light" panose="020F0302020204030204"/>
            </a:rPr>
            <a:t>Recruit report drafting work group members</a:t>
          </a:r>
          <a:endParaRPr lang="en-US" sz="1300" kern="1200"/>
        </a:p>
      </dsp:txBody>
      <dsp:txXfrm>
        <a:off x="1799276" y="2412704"/>
        <a:ext cx="2128975" cy="1428320"/>
      </dsp:txXfrm>
    </dsp:sp>
    <dsp:sp modelId="{25F03948-2812-4069-B802-D67C75C7F86F}">
      <dsp:nvSpPr>
        <dsp:cNvPr id="0" name=""/>
        <dsp:cNvSpPr/>
      </dsp:nvSpPr>
      <dsp:spPr>
        <a:xfrm>
          <a:off x="1799276"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a:latin typeface="Calibri Light" panose="020F0302020204030204"/>
            </a:rPr>
            <a:t>October 26, 2021</a:t>
          </a:r>
        </a:p>
      </dsp:txBody>
      <dsp:txXfrm>
        <a:off x="1799276" y="3841024"/>
        <a:ext cx="2128975" cy="501842"/>
      </dsp:txXfrm>
    </dsp:sp>
    <dsp:sp modelId="{31A4A654-F4EA-4B91-938F-8C9C7BE97680}">
      <dsp:nvSpPr>
        <dsp:cNvPr id="0" name=""/>
        <dsp:cNvSpPr/>
      </dsp:nvSpPr>
      <dsp:spPr>
        <a:xfrm>
          <a:off x="1553642" y="2412704"/>
          <a:ext cx="0" cy="1428320"/>
        </a:xfrm>
        <a:prstGeom prst="line">
          <a:avLst/>
        </a:prstGeom>
        <a:noFill/>
        <a:ln w="12700" cap="flat" cmpd="sng" algn="ctr">
          <a:solidFill>
            <a:srgbClr val="406DBB"/>
          </a:solidFill>
          <a:prstDash val="dash"/>
          <a:miter lim="800000"/>
        </a:ln>
        <a:effectLst/>
      </dsp:spPr>
      <dsp:style>
        <a:lnRef idx="1">
          <a:scrgbClr r="0" g="0" b="0"/>
        </a:lnRef>
        <a:fillRef idx="0">
          <a:scrgbClr r="0" g="0" b="0"/>
        </a:fillRef>
        <a:effectRef idx="0">
          <a:scrgbClr r="0" g="0" b="0"/>
        </a:effectRef>
        <a:fontRef idx="minor"/>
      </dsp:style>
    </dsp:sp>
    <dsp:sp modelId="{8668CBFC-C739-47B8-8E78-1A529EE79E53}">
      <dsp:nvSpPr>
        <dsp:cNvPr id="0" name=""/>
        <dsp:cNvSpPr/>
      </dsp:nvSpPr>
      <dsp:spPr>
        <a:xfrm>
          <a:off x="1514715" y="2367538"/>
          <a:ext cx="88428" cy="90331"/>
        </a:xfrm>
        <a:prstGeom prst="ellipse">
          <a:avLst/>
        </a:prstGeom>
        <a:solidFill>
          <a:schemeClr val="accent1">
            <a:shade val="50000"/>
            <a:hueOff val="100623"/>
            <a:satOff val="-2451"/>
            <a:lumOff val="10724"/>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040764-EA76-417A-AF59-74FFE52FD64C}">
      <dsp:nvSpPr>
        <dsp:cNvPr id="0" name=""/>
        <dsp:cNvSpPr/>
      </dsp:nvSpPr>
      <dsp:spPr>
        <a:xfrm rot="8100000">
          <a:off x="2685044" y="559772"/>
          <a:ext cx="347378" cy="347378"/>
        </a:xfrm>
        <a:prstGeom prst="teardrop">
          <a:avLst>
            <a:gd name="adj" fmla="val 115000"/>
          </a:avLst>
        </a:prstGeom>
        <a:solidFill>
          <a:schemeClr val="accent1">
            <a:shade val="50000"/>
            <a:hueOff val="201247"/>
            <a:satOff val="-4901"/>
            <a:lumOff val="21448"/>
            <a:alphaOff val="0"/>
          </a:schemeClr>
        </a:solid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F2CDC-465A-4D2D-89BC-D24E5220371F}">
      <dsp:nvSpPr>
        <dsp:cNvPr id="0" name=""/>
        <dsp:cNvSpPr/>
      </dsp:nvSpPr>
      <dsp:spPr>
        <a:xfrm>
          <a:off x="2723634"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4CC3EA1-662B-4A6B-8B54-9C263BEE6C99}">
      <dsp:nvSpPr>
        <dsp:cNvPr id="0" name=""/>
        <dsp:cNvSpPr/>
      </dsp:nvSpPr>
      <dsp:spPr>
        <a:xfrm>
          <a:off x="3104367"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kern="1200"/>
            <a:t>Workgroup meets as needed to develops 1st draft of the report</a:t>
          </a:r>
          <a:endParaRPr lang="en-US" sz="1300" kern="1200"/>
        </a:p>
      </dsp:txBody>
      <dsp:txXfrm>
        <a:off x="3104367" y="984383"/>
        <a:ext cx="2128975" cy="1428320"/>
      </dsp:txXfrm>
    </dsp:sp>
    <dsp:sp modelId="{08F8BA30-7BCA-412D-828D-2F7B99D17950}">
      <dsp:nvSpPr>
        <dsp:cNvPr id="0" name=""/>
        <dsp:cNvSpPr/>
      </dsp:nvSpPr>
      <dsp:spPr>
        <a:xfrm>
          <a:off x="3104367"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a:latin typeface="Calibri Light" panose="020F0302020204030204"/>
            </a:rPr>
            <a:t>November 2021- February 2022</a:t>
          </a:r>
          <a:endParaRPr lang="en-US" sz="1700" b="1" kern="1200"/>
        </a:p>
      </dsp:txBody>
      <dsp:txXfrm>
        <a:off x="3104367" y="482540"/>
        <a:ext cx="2128975" cy="501842"/>
      </dsp:txXfrm>
    </dsp:sp>
    <dsp:sp modelId="{C43BB607-EB2C-4A26-8CE6-88EC200CB892}">
      <dsp:nvSpPr>
        <dsp:cNvPr id="0" name=""/>
        <dsp:cNvSpPr/>
      </dsp:nvSpPr>
      <dsp:spPr>
        <a:xfrm>
          <a:off x="2858733" y="984383"/>
          <a:ext cx="0" cy="1428320"/>
        </a:xfrm>
        <a:prstGeom prst="line">
          <a:avLst/>
        </a:prstGeom>
        <a:noFill/>
        <a:ln w="12700" cap="flat" cmpd="sng" algn="ctr">
          <a:solidFill>
            <a:schemeClr val="accent1">
              <a:shade val="90000"/>
              <a:hueOff val="207713"/>
              <a:satOff val="-4436"/>
              <a:lumOff val="16555"/>
              <a:alphaOff val="0"/>
            </a:schemeClr>
          </a:solidFill>
          <a:prstDash val="dash"/>
          <a:miter lim="800000"/>
        </a:ln>
        <a:effectLst/>
      </dsp:spPr>
      <dsp:style>
        <a:lnRef idx="1">
          <a:scrgbClr r="0" g="0" b="0"/>
        </a:lnRef>
        <a:fillRef idx="0">
          <a:scrgbClr r="0" g="0" b="0"/>
        </a:fillRef>
        <a:effectRef idx="0">
          <a:scrgbClr r="0" g="0" b="0"/>
        </a:effectRef>
        <a:fontRef idx="minor"/>
      </dsp:style>
    </dsp:sp>
    <dsp:sp modelId="{D284B1BC-8A56-4568-9E1B-8818C55826B9}">
      <dsp:nvSpPr>
        <dsp:cNvPr id="0" name=""/>
        <dsp:cNvSpPr/>
      </dsp:nvSpPr>
      <dsp:spPr>
        <a:xfrm>
          <a:off x="2819806" y="2367538"/>
          <a:ext cx="88428" cy="90331"/>
        </a:xfrm>
        <a:prstGeom prst="ellipse">
          <a:avLst/>
        </a:prstGeom>
        <a:solidFill>
          <a:schemeClr val="accent1">
            <a:shade val="50000"/>
            <a:hueOff val="201247"/>
            <a:satOff val="-4901"/>
            <a:lumOff val="2144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29A45-7FF5-4689-ADDF-090C883B9C26}">
      <dsp:nvSpPr>
        <dsp:cNvPr id="0" name=""/>
        <dsp:cNvSpPr/>
      </dsp:nvSpPr>
      <dsp:spPr>
        <a:xfrm rot="18900000">
          <a:off x="3990134" y="3918256"/>
          <a:ext cx="347378" cy="347378"/>
        </a:xfrm>
        <a:prstGeom prst="teardrop">
          <a:avLst>
            <a:gd name="adj" fmla="val 115000"/>
          </a:avLst>
        </a:prstGeom>
        <a:solidFill>
          <a:schemeClr val="accent1">
            <a:shade val="50000"/>
            <a:hueOff val="301870"/>
            <a:satOff val="-7352"/>
            <a:lumOff val="32172"/>
            <a:alphaOff val="0"/>
          </a:schemeClr>
        </a:solidFill>
        <a:ln w="12700" cap="flat" cmpd="sng" algn="ctr">
          <a:solidFill>
            <a:schemeClr val="accent1">
              <a:shade val="50000"/>
              <a:hueOff val="301870"/>
              <a:satOff val="-7352"/>
              <a:lumOff val="3217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42446-B8E1-4499-8DC9-44FE2AEAAE20}">
      <dsp:nvSpPr>
        <dsp:cNvPr id="0" name=""/>
        <dsp:cNvSpPr/>
      </dsp:nvSpPr>
      <dsp:spPr>
        <a:xfrm>
          <a:off x="4028725"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923A55C-C684-4748-AA97-6921BE5EDEF9}">
      <dsp:nvSpPr>
        <dsp:cNvPr id="0" name=""/>
        <dsp:cNvSpPr/>
      </dsp:nvSpPr>
      <dsp:spPr>
        <a:xfrm>
          <a:off x="4409458"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a:latin typeface="Calibri"/>
              <a:cs typeface="Calibri"/>
            </a:rPr>
            <a:t>Chair shares 1st draft with members via e-mail to solicit edits and comments </a:t>
          </a:r>
          <a:endParaRPr lang="en-US" sz="1300" kern="1200"/>
        </a:p>
      </dsp:txBody>
      <dsp:txXfrm>
        <a:off x="4409458" y="2412704"/>
        <a:ext cx="2128975" cy="1428320"/>
      </dsp:txXfrm>
    </dsp:sp>
    <dsp:sp modelId="{2B6CE49A-0C21-49DF-A4CB-4FE6001161BF}">
      <dsp:nvSpPr>
        <dsp:cNvPr id="0" name=""/>
        <dsp:cNvSpPr/>
      </dsp:nvSpPr>
      <dsp:spPr>
        <a:xfrm>
          <a:off x="4409458"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latin typeface="Calibri Light" panose="020F0302020204030204"/>
            </a:rPr>
            <a:t>March 2022</a:t>
          </a:r>
          <a:endParaRPr lang="en-US" sz="1700" kern="1200"/>
        </a:p>
      </dsp:txBody>
      <dsp:txXfrm>
        <a:off x="4409458" y="3841024"/>
        <a:ext cx="2128975" cy="501842"/>
      </dsp:txXfrm>
    </dsp:sp>
    <dsp:sp modelId="{6ACC86E3-EDF2-4F82-937F-315992C902C7}">
      <dsp:nvSpPr>
        <dsp:cNvPr id="0" name=""/>
        <dsp:cNvSpPr/>
      </dsp:nvSpPr>
      <dsp:spPr>
        <a:xfrm>
          <a:off x="4163824" y="2412704"/>
          <a:ext cx="0" cy="1428320"/>
        </a:xfrm>
        <a:prstGeom prst="line">
          <a:avLst/>
        </a:prstGeom>
        <a:noFill/>
        <a:ln w="12700" cap="flat" cmpd="sng" algn="ctr">
          <a:solidFill>
            <a:schemeClr val="accent1">
              <a:shade val="90000"/>
              <a:hueOff val="311570"/>
              <a:satOff val="-6653"/>
              <a:lumOff val="24832"/>
              <a:alphaOff val="0"/>
            </a:schemeClr>
          </a:solidFill>
          <a:prstDash val="dash"/>
          <a:miter lim="800000"/>
        </a:ln>
        <a:effectLst/>
      </dsp:spPr>
      <dsp:style>
        <a:lnRef idx="1">
          <a:scrgbClr r="0" g="0" b="0"/>
        </a:lnRef>
        <a:fillRef idx="0">
          <a:scrgbClr r="0" g="0" b="0"/>
        </a:fillRef>
        <a:effectRef idx="0">
          <a:scrgbClr r="0" g="0" b="0"/>
        </a:effectRef>
        <a:fontRef idx="minor"/>
      </dsp:style>
    </dsp:sp>
    <dsp:sp modelId="{637ED66C-F198-4225-9BC5-8515A201388D}">
      <dsp:nvSpPr>
        <dsp:cNvPr id="0" name=""/>
        <dsp:cNvSpPr/>
      </dsp:nvSpPr>
      <dsp:spPr>
        <a:xfrm>
          <a:off x="4124897" y="2367538"/>
          <a:ext cx="88428" cy="90331"/>
        </a:xfrm>
        <a:prstGeom prst="ellipse">
          <a:avLst/>
        </a:prstGeom>
        <a:solidFill>
          <a:schemeClr val="accent1">
            <a:shade val="50000"/>
            <a:hueOff val="301870"/>
            <a:satOff val="-7352"/>
            <a:lumOff val="32172"/>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3F6AE-215A-4C28-9CB4-DBF26BCE4CE8}">
      <dsp:nvSpPr>
        <dsp:cNvPr id="0" name=""/>
        <dsp:cNvSpPr/>
      </dsp:nvSpPr>
      <dsp:spPr>
        <a:xfrm rot="8100000">
          <a:off x="5295225" y="559772"/>
          <a:ext cx="347378" cy="347378"/>
        </a:xfrm>
        <a:prstGeom prst="teardrop">
          <a:avLst>
            <a:gd name="adj" fmla="val 115000"/>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5BF668-E4DF-493F-B0E8-3DDB323C489A}">
      <dsp:nvSpPr>
        <dsp:cNvPr id="0" name=""/>
        <dsp:cNvSpPr/>
      </dsp:nvSpPr>
      <dsp:spPr>
        <a:xfrm>
          <a:off x="5333816"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1997696-1A03-454E-A902-EF222CDCC0EE}">
      <dsp:nvSpPr>
        <dsp:cNvPr id="0" name=""/>
        <dsp:cNvSpPr/>
      </dsp:nvSpPr>
      <dsp:spPr>
        <a:xfrm>
          <a:off x="5714548"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a:latin typeface="Calibri"/>
              <a:cs typeface="Calibri"/>
            </a:rPr>
            <a:t>2nd draft of report shared with members via e-mail; members to </a:t>
          </a:r>
          <a:r>
            <a:rPr lang="en-US" sz="1300" b="0" kern="1200">
              <a:latin typeface="Calibri"/>
              <a:cs typeface="Calibri"/>
            </a:rPr>
            <a:t>share draft with their organizational leadership for approval</a:t>
          </a:r>
          <a:endParaRPr lang="en-US" sz="1300" b="0" kern="1200">
            <a:latin typeface="Calibri Light" panose="020F0302020204030204"/>
            <a:cs typeface="Calibri Light" panose="020F0302020204030204"/>
          </a:endParaRPr>
        </a:p>
      </dsp:txBody>
      <dsp:txXfrm>
        <a:off x="5714548" y="984383"/>
        <a:ext cx="2128975" cy="1428320"/>
      </dsp:txXfrm>
    </dsp:sp>
    <dsp:sp modelId="{4FB3E21D-E42D-4428-B9CC-D05D7406A3D9}">
      <dsp:nvSpPr>
        <dsp:cNvPr id="0" name=""/>
        <dsp:cNvSpPr/>
      </dsp:nvSpPr>
      <dsp:spPr>
        <a:xfrm>
          <a:off x="5714548"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latin typeface="Calibri Light" panose="020F0302020204030204"/>
            </a:rPr>
            <a:t>May 2022</a:t>
          </a:r>
          <a:endParaRPr lang="en-US" sz="1700" kern="1200"/>
        </a:p>
      </dsp:txBody>
      <dsp:txXfrm>
        <a:off x="5714548" y="482540"/>
        <a:ext cx="2128975" cy="501842"/>
      </dsp:txXfrm>
    </dsp:sp>
    <dsp:sp modelId="{3C270E1B-387F-4122-92CF-223FA08FC24C}">
      <dsp:nvSpPr>
        <dsp:cNvPr id="0" name=""/>
        <dsp:cNvSpPr/>
      </dsp:nvSpPr>
      <dsp:spPr>
        <a:xfrm>
          <a:off x="5468915" y="984383"/>
          <a:ext cx="0" cy="1428320"/>
        </a:xfrm>
        <a:prstGeom prst="line">
          <a:avLst/>
        </a:prstGeom>
        <a:noFill/>
        <a:ln w="12700" cap="flat" cmpd="sng" algn="ctr">
          <a:solidFill>
            <a:schemeClr val="accent1">
              <a:shade val="90000"/>
              <a:hueOff val="415426"/>
              <a:satOff val="-8871"/>
              <a:lumOff val="33109"/>
              <a:alphaOff val="0"/>
            </a:schemeClr>
          </a:solidFill>
          <a:prstDash val="dash"/>
          <a:miter lim="800000"/>
        </a:ln>
        <a:effectLst/>
      </dsp:spPr>
      <dsp:style>
        <a:lnRef idx="1">
          <a:scrgbClr r="0" g="0" b="0"/>
        </a:lnRef>
        <a:fillRef idx="0">
          <a:scrgbClr r="0" g="0" b="0"/>
        </a:fillRef>
        <a:effectRef idx="0">
          <a:scrgbClr r="0" g="0" b="0"/>
        </a:effectRef>
        <a:fontRef idx="minor"/>
      </dsp:style>
    </dsp:sp>
    <dsp:sp modelId="{1EDA6D24-4F6E-4118-A44B-F9E835B05427}">
      <dsp:nvSpPr>
        <dsp:cNvPr id="0" name=""/>
        <dsp:cNvSpPr/>
      </dsp:nvSpPr>
      <dsp:spPr>
        <a:xfrm>
          <a:off x="5429988" y="2367538"/>
          <a:ext cx="88428" cy="90331"/>
        </a:xfrm>
        <a:prstGeom prst="ellipse">
          <a:avLst/>
        </a:prstGeom>
        <a:solidFill>
          <a:schemeClr val="accent1">
            <a:shade val="50000"/>
            <a:hueOff val="402493"/>
            <a:satOff val="-9802"/>
            <a:lumOff val="42896"/>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A954A3-8383-4698-A268-510FC11FB9BF}">
      <dsp:nvSpPr>
        <dsp:cNvPr id="0" name=""/>
        <dsp:cNvSpPr/>
      </dsp:nvSpPr>
      <dsp:spPr>
        <a:xfrm rot="18900000">
          <a:off x="6600316" y="3918256"/>
          <a:ext cx="347378" cy="347378"/>
        </a:xfrm>
        <a:prstGeom prst="teardrop">
          <a:avLst>
            <a:gd name="adj" fmla="val 115000"/>
          </a:avLst>
        </a:prstGeom>
        <a:solidFill>
          <a:schemeClr val="accent1">
            <a:shade val="50000"/>
            <a:hueOff val="301870"/>
            <a:satOff val="-7352"/>
            <a:lumOff val="32172"/>
            <a:alphaOff val="0"/>
          </a:schemeClr>
        </a:solidFill>
        <a:ln w="12700" cap="flat" cmpd="sng" algn="ctr">
          <a:solidFill>
            <a:schemeClr val="accent1">
              <a:shade val="50000"/>
              <a:hueOff val="301870"/>
              <a:satOff val="-7352"/>
              <a:lumOff val="3217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EF5F32-E483-453A-867E-C3A99E3BBD57}">
      <dsp:nvSpPr>
        <dsp:cNvPr id="0" name=""/>
        <dsp:cNvSpPr/>
      </dsp:nvSpPr>
      <dsp:spPr>
        <a:xfrm>
          <a:off x="6638907"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507558A-08C8-41F1-9C3D-229AAEF7AEBC}">
      <dsp:nvSpPr>
        <dsp:cNvPr id="0" name=""/>
        <dsp:cNvSpPr/>
      </dsp:nvSpPr>
      <dsp:spPr>
        <a:xfrm>
          <a:off x="7019639"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i="0" kern="1200">
              <a:latin typeface="Calibri"/>
              <a:cs typeface="Calibri"/>
            </a:rPr>
            <a:t>Final</a:t>
          </a:r>
          <a:r>
            <a:rPr lang="en-US" sz="1300" b="0" i="1" kern="1200">
              <a:latin typeface="Calibri"/>
              <a:cs typeface="Calibri"/>
            </a:rPr>
            <a:t> </a:t>
          </a:r>
          <a:r>
            <a:rPr lang="en-US" sz="1300" b="0" i="0" kern="1200">
              <a:latin typeface="Calibri"/>
              <a:cs typeface="Calibri"/>
            </a:rPr>
            <a:t>d</a:t>
          </a:r>
          <a:r>
            <a:rPr lang="en-US" sz="1300" b="0" kern="1200">
              <a:latin typeface="Calibri"/>
              <a:cs typeface="Calibri"/>
            </a:rPr>
            <a:t>raft</a:t>
          </a:r>
          <a:r>
            <a:rPr lang="en-US" sz="1300" b="0" i="1" kern="1200">
              <a:latin typeface="Calibri"/>
              <a:cs typeface="Calibri"/>
            </a:rPr>
            <a:t> </a:t>
          </a:r>
          <a:r>
            <a:rPr lang="en-US" sz="1300" b="0" kern="1200">
              <a:latin typeface="Calibri"/>
              <a:cs typeface="Calibri"/>
            </a:rPr>
            <a:t>submitted for DPH/EOHHS approval</a:t>
          </a:r>
        </a:p>
      </dsp:txBody>
      <dsp:txXfrm>
        <a:off x="7019639" y="2412704"/>
        <a:ext cx="2128975" cy="1428320"/>
      </dsp:txXfrm>
    </dsp:sp>
    <dsp:sp modelId="{6812325D-0B47-4C14-A054-4A46008A0AE4}">
      <dsp:nvSpPr>
        <dsp:cNvPr id="0" name=""/>
        <dsp:cNvSpPr/>
      </dsp:nvSpPr>
      <dsp:spPr>
        <a:xfrm>
          <a:off x="7019639"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a:latin typeface="Calibri"/>
              <a:cs typeface="Calibri"/>
            </a:rPr>
            <a:t>June 2022</a:t>
          </a:r>
          <a:endParaRPr lang="en-US" sz="1700" kern="1200">
            <a:latin typeface="Calibri"/>
            <a:cs typeface="Calibri"/>
          </a:endParaRPr>
        </a:p>
      </dsp:txBody>
      <dsp:txXfrm>
        <a:off x="7019639" y="3841024"/>
        <a:ext cx="2128975" cy="501842"/>
      </dsp:txXfrm>
    </dsp:sp>
    <dsp:sp modelId="{23DAED88-F988-4CFD-BF57-5B02518BA787}">
      <dsp:nvSpPr>
        <dsp:cNvPr id="0" name=""/>
        <dsp:cNvSpPr/>
      </dsp:nvSpPr>
      <dsp:spPr>
        <a:xfrm>
          <a:off x="6774005" y="2412704"/>
          <a:ext cx="0" cy="1428320"/>
        </a:xfrm>
        <a:prstGeom prst="line">
          <a:avLst/>
        </a:prstGeom>
        <a:noFill/>
        <a:ln w="12700" cap="flat" cmpd="sng" algn="ctr">
          <a:solidFill>
            <a:schemeClr val="accent1">
              <a:shade val="90000"/>
              <a:hueOff val="311570"/>
              <a:satOff val="-6653"/>
              <a:lumOff val="24832"/>
              <a:alphaOff val="0"/>
            </a:schemeClr>
          </a:solidFill>
          <a:prstDash val="dash"/>
          <a:miter lim="800000"/>
        </a:ln>
        <a:effectLst/>
      </dsp:spPr>
      <dsp:style>
        <a:lnRef idx="1">
          <a:scrgbClr r="0" g="0" b="0"/>
        </a:lnRef>
        <a:fillRef idx="0">
          <a:scrgbClr r="0" g="0" b="0"/>
        </a:fillRef>
        <a:effectRef idx="0">
          <a:scrgbClr r="0" g="0" b="0"/>
        </a:effectRef>
        <a:fontRef idx="minor"/>
      </dsp:style>
    </dsp:sp>
    <dsp:sp modelId="{EBE0FC71-FFC0-49D2-A632-DAF11A88696E}">
      <dsp:nvSpPr>
        <dsp:cNvPr id="0" name=""/>
        <dsp:cNvSpPr/>
      </dsp:nvSpPr>
      <dsp:spPr>
        <a:xfrm>
          <a:off x="6735079" y="2367538"/>
          <a:ext cx="88428" cy="90331"/>
        </a:xfrm>
        <a:prstGeom prst="ellipse">
          <a:avLst/>
        </a:prstGeom>
        <a:solidFill>
          <a:schemeClr val="accent1">
            <a:shade val="50000"/>
            <a:hueOff val="301870"/>
            <a:satOff val="-7352"/>
            <a:lumOff val="32172"/>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3DA4D7-1D9A-473A-B16A-3FD95A7722B0}">
      <dsp:nvSpPr>
        <dsp:cNvPr id="0" name=""/>
        <dsp:cNvSpPr/>
      </dsp:nvSpPr>
      <dsp:spPr>
        <a:xfrm rot="8100000">
          <a:off x="7905407" y="559772"/>
          <a:ext cx="347378" cy="347378"/>
        </a:xfrm>
        <a:prstGeom prst="teardrop">
          <a:avLst>
            <a:gd name="adj" fmla="val 115000"/>
          </a:avLst>
        </a:prstGeom>
        <a:solidFill>
          <a:schemeClr val="accent1">
            <a:shade val="50000"/>
            <a:hueOff val="201247"/>
            <a:satOff val="-4901"/>
            <a:lumOff val="21448"/>
            <a:alphaOff val="0"/>
          </a:schemeClr>
        </a:solid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B8801-F666-44CF-ADBE-EB6DA49119D3}">
      <dsp:nvSpPr>
        <dsp:cNvPr id="0" name=""/>
        <dsp:cNvSpPr/>
      </dsp:nvSpPr>
      <dsp:spPr>
        <a:xfrm>
          <a:off x="7943997"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F6146FA-D8AE-40F3-BC0A-323E20B13809}">
      <dsp:nvSpPr>
        <dsp:cNvPr id="0" name=""/>
        <dsp:cNvSpPr/>
      </dsp:nvSpPr>
      <dsp:spPr>
        <a:xfrm>
          <a:off x="8324730"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i="0" kern="1200">
              <a:latin typeface="Calibri"/>
              <a:cs typeface="Calibri"/>
            </a:rPr>
            <a:t>Approved final draft</a:t>
          </a:r>
          <a:r>
            <a:rPr lang="en-US" sz="1300" b="0" kern="1200">
              <a:latin typeface="Calibri"/>
              <a:cs typeface="Calibri"/>
            </a:rPr>
            <a:t> sent to Commission members (in-person meeting)</a:t>
          </a:r>
        </a:p>
      </dsp:txBody>
      <dsp:txXfrm>
        <a:off x="8324730" y="984383"/>
        <a:ext cx="2128975" cy="1428320"/>
      </dsp:txXfrm>
    </dsp:sp>
    <dsp:sp modelId="{B35845A8-4F08-46B3-9AC7-27ED5D316628}">
      <dsp:nvSpPr>
        <dsp:cNvPr id="0" name=""/>
        <dsp:cNvSpPr/>
      </dsp:nvSpPr>
      <dsp:spPr>
        <a:xfrm>
          <a:off x="8324730"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a:latin typeface="Calibri"/>
              <a:cs typeface="Calibri"/>
            </a:rPr>
            <a:t>July/August 2022</a:t>
          </a:r>
        </a:p>
      </dsp:txBody>
      <dsp:txXfrm>
        <a:off x="8324730" y="482540"/>
        <a:ext cx="2128975" cy="501842"/>
      </dsp:txXfrm>
    </dsp:sp>
    <dsp:sp modelId="{2943C501-55D2-462E-B6C3-02481724A46B}">
      <dsp:nvSpPr>
        <dsp:cNvPr id="0" name=""/>
        <dsp:cNvSpPr/>
      </dsp:nvSpPr>
      <dsp:spPr>
        <a:xfrm>
          <a:off x="8079096" y="984383"/>
          <a:ext cx="0" cy="1428320"/>
        </a:xfrm>
        <a:prstGeom prst="line">
          <a:avLst/>
        </a:prstGeom>
        <a:noFill/>
        <a:ln w="12700" cap="flat" cmpd="sng" algn="ctr">
          <a:solidFill>
            <a:schemeClr val="accent1">
              <a:shade val="90000"/>
              <a:hueOff val="207713"/>
              <a:satOff val="-4436"/>
              <a:lumOff val="16555"/>
              <a:alphaOff val="0"/>
            </a:schemeClr>
          </a:solidFill>
          <a:prstDash val="dash"/>
          <a:miter lim="800000"/>
        </a:ln>
        <a:effectLst/>
      </dsp:spPr>
      <dsp:style>
        <a:lnRef idx="1">
          <a:scrgbClr r="0" g="0" b="0"/>
        </a:lnRef>
        <a:fillRef idx="0">
          <a:scrgbClr r="0" g="0" b="0"/>
        </a:fillRef>
        <a:effectRef idx="0">
          <a:scrgbClr r="0" g="0" b="0"/>
        </a:effectRef>
        <a:fontRef idx="minor"/>
      </dsp:style>
    </dsp:sp>
    <dsp:sp modelId="{04377783-0CCF-43B2-BF9F-8AC001F98F5B}">
      <dsp:nvSpPr>
        <dsp:cNvPr id="0" name=""/>
        <dsp:cNvSpPr/>
      </dsp:nvSpPr>
      <dsp:spPr>
        <a:xfrm>
          <a:off x="8040169" y="2367538"/>
          <a:ext cx="88428" cy="90331"/>
        </a:xfrm>
        <a:prstGeom prst="ellipse">
          <a:avLst/>
        </a:prstGeom>
        <a:solidFill>
          <a:schemeClr val="accent1">
            <a:shade val="50000"/>
            <a:hueOff val="201247"/>
            <a:satOff val="-4901"/>
            <a:lumOff val="2144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2BE62A-248B-4C4E-A7BC-B41CDD5FDFE0}">
      <dsp:nvSpPr>
        <dsp:cNvPr id="0" name=""/>
        <dsp:cNvSpPr/>
      </dsp:nvSpPr>
      <dsp:spPr>
        <a:xfrm rot="18900000">
          <a:off x="9210498" y="3918256"/>
          <a:ext cx="347378" cy="347378"/>
        </a:xfrm>
        <a:prstGeom prst="teardrop">
          <a:avLst>
            <a:gd name="adj" fmla="val 115000"/>
          </a:avLst>
        </a:prstGeom>
        <a:solidFill>
          <a:schemeClr val="accent1">
            <a:shade val="50000"/>
            <a:hueOff val="100623"/>
            <a:satOff val="-2451"/>
            <a:lumOff val="10724"/>
            <a:alphaOff val="0"/>
          </a:schemeClr>
        </a:solidFill>
        <a:ln w="12700" cap="flat" cmpd="sng" algn="ctr">
          <a:solidFill>
            <a:schemeClr val="accent1">
              <a:shade val="50000"/>
              <a:hueOff val="100623"/>
              <a:satOff val="-2451"/>
              <a:lumOff val="107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B28A9-36D8-43F0-9ECD-6F7DA0E63A40}">
      <dsp:nvSpPr>
        <dsp:cNvPr id="0" name=""/>
        <dsp:cNvSpPr/>
      </dsp:nvSpPr>
      <dsp:spPr>
        <a:xfrm>
          <a:off x="9249088"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6CF3AA0-B107-4D78-9195-2F25229D150A}">
      <dsp:nvSpPr>
        <dsp:cNvPr id="0" name=""/>
        <dsp:cNvSpPr/>
      </dsp:nvSpPr>
      <dsp:spPr>
        <a:xfrm>
          <a:off x="9629821"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a:t>Approved final draft delivered to legislature and EOHHS Secretary</a:t>
          </a:r>
        </a:p>
      </dsp:txBody>
      <dsp:txXfrm>
        <a:off x="9629821" y="2412704"/>
        <a:ext cx="2128975" cy="1428320"/>
      </dsp:txXfrm>
    </dsp:sp>
    <dsp:sp modelId="{A2A33ED2-6D3F-40E6-850B-CC3312EFB2C7}">
      <dsp:nvSpPr>
        <dsp:cNvPr id="0" name=""/>
        <dsp:cNvSpPr/>
      </dsp:nvSpPr>
      <dsp:spPr>
        <a:xfrm>
          <a:off x="9629821"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a:latin typeface="Calibri"/>
              <a:cs typeface="Calibri"/>
            </a:rPr>
            <a:t>September 22, 2022</a:t>
          </a:r>
        </a:p>
      </dsp:txBody>
      <dsp:txXfrm>
        <a:off x="9629821" y="3841024"/>
        <a:ext cx="2128975" cy="501842"/>
      </dsp:txXfrm>
    </dsp:sp>
    <dsp:sp modelId="{9FC9819D-3641-4874-A41C-C32B146FF87B}">
      <dsp:nvSpPr>
        <dsp:cNvPr id="0" name=""/>
        <dsp:cNvSpPr/>
      </dsp:nvSpPr>
      <dsp:spPr>
        <a:xfrm>
          <a:off x="9384187" y="2412704"/>
          <a:ext cx="0" cy="1428320"/>
        </a:xfrm>
        <a:prstGeom prst="line">
          <a:avLst/>
        </a:prstGeom>
        <a:noFill/>
        <a:ln w="12700" cap="flat" cmpd="sng" algn="ctr">
          <a:solidFill>
            <a:schemeClr val="accent1">
              <a:shade val="90000"/>
              <a:hueOff val="103857"/>
              <a:satOff val="-2218"/>
              <a:lumOff val="8277"/>
              <a:alphaOff val="0"/>
            </a:schemeClr>
          </a:solidFill>
          <a:prstDash val="dash"/>
          <a:miter lim="800000"/>
        </a:ln>
        <a:effectLst/>
      </dsp:spPr>
      <dsp:style>
        <a:lnRef idx="1">
          <a:scrgbClr r="0" g="0" b="0"/>
        </a:lnRef>
        <a:fillRef idx="0">
          <a:scrgbClr r="0" g="0" b="0"/>
        </a:fillRef>
        <a:effectRef idx="0">
          <a:scrgbClr r="0" g="0" b="0"/>
        </a:effectRef>
        <a:fontRef idx="minor"/>
      </dsp:style>
    </dsp:sp>
    <dsp:sp modelId="{374C6B97-5FCB-46A8-8980-736A9B3ED432}">
      <dsp:nvSpPr>
        <dsp:cNvPr id="0" name=""/>
        <dsp:cNvSpPr/>
      </dsp:nvSpPr>
      <dsp:spPr>
        <a:xfrm>
          <a:off x="9345260" y="2367538"/>
          <a:ext cx="88428" cy="90331"/>
        </a:xfrm>
        <a:prstGeom prst="ellipse">
          <a:avLst/>
        </a:prstGeom>
        <a:solidFill>
          <a:schemeClr val="accent1">
            <a:shade val="50000"/>
            <a:hueOff val="100623"/>
            <a:satOff val="-2451"/>
            <a:lumOff val="10724"/>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47592-C447-404B-9DD1-C159CB86C7C7}">
      <dsp:nvSpPr>
        <dsp:cNvPr id="0" name=""/>
        <dsp:cNvSpPr/>
      </dsp:nvSpPr>
      <dsp:spPr>
        <a:xfrm>
          <a:off x="0" y="297856"/>
          <a:ext cx="7946572" cy="47643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6742" tIns="728980" rIns="616742"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Stakeholders are confident in the effectiveness of existing interventions</a:t>
          </a:r>
        </a:p>
        <a:p>
          <a:pPr marL="171450" lvl="1" indent="-171450" algn="l" defTabSz="800100">
            <a:lnSpc>
              <a:spcPct val="90000"/>
            </a:lnSpc>
            <a:spcBef>
              <a:spcPct val="0"/>
            </a:spcBef>
            <a:spcAft>
              <a:spcPct val="15000"/>
            </a:spcAft>
            <a:buChar char="•"/>
          </a:pPr>
          <a:r>
            <a:rPr lang="en-US" sz="1800" kern="1200"/>
            <a:t>Programs involving evidence-based programs along with home assessments and modifications that feed data back to health care providers have seen enormous successes, when funded</a:t>
          </a:r>
        </a:p>
        <a:p>
          <a:pPr marL="171450" lvl="1" indent="-171450" algn="l" defTabSz="800100">
            <a:lnSpc>
              <a:spcPct val="90000"/>
            </a:lnSpc>
            <a:spcBef>
              <a:spcPct val="0"/>
            </a:spcBef>
            <a:spcAft>
              <a:spcPct val="15000"/>
            </a:spcAft>
            <a:buChar char="•"/>
          </a:pPr>
          <a:r>
            <a:rPr lang="en-US" sz="1800" kern="1200"/>
            <a:t>Many effective interventions involve work by community health workers, personal care attendants, and home health aides—occupations that face workforce shortages</a:t>
          </a:r>
        </a:p>
        <a:p>
          <a:pPr marL="171450" lvl="1" indent="-171450" algn="l" defTabSz="800100">
            <a:lnSpc>
              <a:spcPct val="90000"/>
            </a:lnSpc>
            <a:spcBef>
              <a:spcPct val="0"/>
            </a:spcBef>
            <a:spcAft>
              <a:spcPct val="15000"/>
            </a:spcAft>
            <a:buChar char="•"/>
          </a:pPr>
          <a:r>
            <a:rPr lang="en-US" sz="1800" kern="1200"/>
            <a:t>Partnerships between organizations can overcome funding shortages at the risk of exacerbating inequities</a:t>
          </a:r>
        </a:p>
        <a:p>
          <a:pPr marL="171450" lvl="1" indent="-171450" algn="l" defTabSz="800100">
            <a:lnSpc>
              <a:spcPct val="90000"/>
            </a:lnSpc>
            <a:spcBef>
              <a:spcPct val="0"/>
            </a:spcBef>
            <a:spcAft>
              <a:spcPct val="15000"/>
            </a:spcAft>
            <a:buChar char="•"/>
          </a:pPr>
          <a:r>
            <a:rPr lang="en-US" sz="1800" kern="1200"/>
            <a:t>Challenges exist around raising the profile of older adults falls as an important public health problem</a:t>
          </a:r>
        </a:p>
        <a:p>
          <a:pPr marL="171450" lvl="1" indent="-171450" algn="l" defTabSz="800100">
            <a:lnSpc>
              <a:spcPct val="90000"/>
            </a:lnSpc>
            <a:spcBef>
              <a:spcPct val="0"/>
            </a:spcBef>
            <a:spcAft>
              <a:spcPct val="15000"/>
            </a:spcAft>
            <a:buChar char="•"/>
          </a:pPr>
          <a:endParaRPr lang="en-US" sz="1800" kern="1200"/>
        </a:p>
      </dsp:txBody>
      <dsp:txXfrm>
        <a:off x="0" y="297856"/>
        <a:ext cx="7946572" cy="4764375"/>
      </dsp:txXfrm>
    </dsp:sp>
    <dsp:sp modelId="{DC8BA6F9-1851-4AC4-A60B-5014727A2FA7}">
      <dsp:nvSpPr>
        <dsp:cNvPr id="0" name=""/>
        <dsp:cNvSpPr/>
      </dsp:nvSpPr>
      <dsp:spPr>
        <a:xfrm>
          <a:off x="0" y="40102"/>
          <a:ext cx="3673485" cy="6096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253" tIns="0" rIns="210253" bIns="0" numCol="1" spcCol="1270" anchor="ctr" anchorCtr="0">
          <a:noAutofit/>
        </a:bodyPr>
        <a:lstStyle/>
        <a:p>
          <a:pPr marL="0" lvl="0" indent="0" algn="l" defTabSz="1555750">
            <a:lnSpc>
              <a:spcPct val="90000"/>
            </a:lnSpc>
            <a:spcBef>
              <a:spcPct val="0"/>
            </a:spcBef>
            <a:spcAft>
              <a:spcPct val="35000"/>
            </a:spcAft>
            <a:buNone/>
          </a:pPr>
          <a:r>
            <a:rPr lang="en-US" sz="3500" kern="1200"/>
            <a:t>Emerging themes</a:t>
          </a:r>
        </a:p>
      </dsp:txBody>
      <dsp:txXfrm>
        <a:off x="29763" y="69865"/>
        <a:ext cx="3613959" cy="5501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C4BF5-E566-BD4E-BF84-8EF979555B2D}" type="datetimeFigureOut">
              <a:rPr lang="en-US" smtClean="0"/>
              <a:t>12/17/2021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4</a:t>
            </a:fld>
            <a:endParaRPr lang="en-US"/>
          </a:p>
        </p:txBody>
      </p:sp>
    </p:spTree>
    <p:extLst>
      <p:ext uri="{BB962C8B-B14F-4D97-AF65-F5344CB8AC3E}">
        <p14:creationId xmlns:p14="http://schemas.microsoft.com/office/powerpoint/2010/main" val="116150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5</a:t>
            </a:fld>
            <a:endParaRPr lang="en-US"/>
          </a:p>
        </p:txBody>
      </p:sp>
    </p:spTree>
    <p:extLst>
      <p:ext uri="{BB962C8B-B14F-4D97-AF65-F5344CB8AC3E}">
        <p14:creationId xmlns:p14="http://schemas.microsoft.com/office/powerpoint/2010/main" val="83796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Healthy People 2020: https://www.healthypeople.gov/2020/topics-objectives/topic/public-health-infrastructure </a:t>
            </a:r>
          </a:p>
        </p:txBody>
      </p:sp>
      <p:sp>
        <p:nvSpPr>
          <p:cNvPr id="4" name="Slide Number Placeholder 3"/>
          <p:cNvSpPr>
            <a:spLocks noGrp="1"/>
          </p:cNvSpPr>
          <p:nvPr>
            <p:ph type="sldNum" sz="quarter" idx="5"/>
          </p:nvPr>
        </p:nvSpPr>
        <p:spPr/>
        <p:txBody>
          <a:bodyPr/>
          <a:lstStyle/>
          <a:p>
            <a:fld id="{D34CBBDB-52D0-FE4C-8729-D7393D454E10}" type="slidenum">
              <a:rPr lang="en-US" smtClean="0"/>
              <a:t>6</a:t>
            </a:fld>
            <a:endParaRPr lang="en-US"/>
          </a:p>
        </p:txBody>
      </p:sp>
    </p:spTree>
    <p:extLst>
      <p:ext uri="{BB962C8B-B14F-4D97-AF65-F5344CB8AC3E}">
        <p14:creationId xmlns:p14="http://schemas.microsoft.com/office/powerpoint/2010/main" val="1529381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8</a:t>
            </a:fld>
            <a:endParaRPr lang="en-US"/>
          </a:p>
        </p:txBody>
      </p:sp>
    </p:spTree>
    <p:extLst>
      <p:ext uri="{BB962C8B-B14F-4D97-AF65-F5344CB8AC3E}">
        <p14:creationId xmlns:p14="http://schemas.microsoft.com/office/powerpoint/2010/main" val="1168264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Healthy People 2020: https://www.healthypeople.gov/2020/topics-objectives/topic/public-health-infrastructure </a:t>
            </a:r>
          </a:p>
        </p:txBody>
      </p:sp>
      <p:sp>
        <p:nvSpPr>
          <p:cNvPr id="4" name="Slide Number Placeholder 3"/>
          <p:cNvSpPr>
            <a:spLocks noGrp="1"/>
          </p:cNvSpPr>
          <p:nvPr>
            <p:ph type="sldNum" sz="quarter" idx="5"/>
          </p:nvPr>
        </p:nvSpPr>
        <p:spPr/>
        <p:txBody>
          <a:bodyPr/>
          <a:lstStyle/>
          <a:p>
            <a:fld id="{D34CBBDB-52D0-FE4C-8729-D7393D454E10}" type="slidenum">
              <a:rPr lang="en-US" smtClean="0"/>
              <a:t>9</a:t>
            </a:fld>
            <a:endParaRPr lang="en-US"/>
          </a:p>
        </p:txBody>
      </p:sp>
    </p:spTree>
    <p:extLst>
      <p:ext uri="{BB962C8B-B14F-4D97-AF65-F5344CB8AC3E}">
        <p14:creationId xmlns:p14="http://schemas.microsoft.com/office/powerpoint/2010/main" val="3658107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 Thank You Slide : 150th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47642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 Thank You Slide : Traditional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391" y="233425"/>
            <a:ext cx="1247157"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47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tyle 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25177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tyle B">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32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tyle C">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endParaRPr lang="en-US"/>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166365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nect with DP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a:ln>
                  <a:noFill/>
                </a:ln>
                <a:solidFill>
                  <a:prstClr val="black"/>
                </a:solidFill>
                <a:effectLst/>
                <a:uLnTx/>
                <a:uFillTx/>
                <a:latin typeface="Arial" charset="0"/>
                <a:cs typeface="Arial" charset="0"/>
              </a:rPr>
              <a:t>Connect with DPH</a:t>
            </a: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a:t>@</a:t>
            </a:r>
            <a:r>
              <a:rPr lang="en-US" sz="3600" err="1"/>
              <a:t>MassDPH</a:t>
            </a:r>
            <a:endParaRPr lang="en-US" sz="3600"/>
          </a:p>
          <a:p>
            <a:pPr fontAlgn="base"/>
            <a:endParaRPr lang="en-US" sz="3600"/>
          </a:p>
          <a:p>
            <a:pPr fontAlgn="base"/>
            <a:r>
              <a:rPr lang="en-US" sz="3600"/>
              <a:t>Massachusetts Department of Public Health</a:t>
            </a:r>
          </a:p>
          <a:p>
            <a:pPr fontAlgn="base"/>
            <a:endParaRPr lang="en-US" sz="3600"/>
          </a:p>
          <a:p>
            <a:pPr fontAlgn="base"/>
            <a:r>
              <a:rPr lang="en-US" sz="3600"/>
              <a:t>DPH blog</a:t>
            </a:r>
          </a:p>
          <a:p>
            <a:pPr fontAlgn="base"/>
            <a:r>
              <a:rPr lang="en-US" sz="2800"/>
              <a:t>https://blog.mass.gov/publichealth</a:t>
            </a:r>
          </a:p>
          <a:p>
            <a:pPr fontAlgn="base"/>
            <a:endParaRPr lang="en-US" sz="3600"/>
          </a:p>
          <a:p>
            <a:pPr fontAlgn="base"/>
            <a:r>
              <a:rPr lang="en-US" sz="360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3127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2.jpe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A376792-C664-DE4F-A230-AAFB9B729252}"/>
              </a:ext>
            </a:extLst>
          </p:cNvPr>
          <p:cNvSpPr txBox="1">
            <a:spLocks/>
          </p:cNvSpPr>
          <p:nvPr/>
        </p:nvSpPr>
        <p:spPr>
          <a:xfrm>
            <a:off x="1787844" y="2661249"/>
            <a:ext cx="8613473" cy="152400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algn="ctr">
              <a:defRPr/>
            </a:pPr>
            <a:r>
              <a:rPr lang="en-US" cap="none">
                <a:solidFill>
                  <a:schemeClr val="bg1"/>
                </a:solidFill>
                <a:latin typeface="Calibri"/>
                <a:cs typeface="Arial"/>
              </a:rPr>
              <a:t>Massachusetts Commission on </a:t>
            </a:r>
            <a:endParaRPr lang="en-US" cap="none">
              <a:solidFill>
                <a:schemeClr val="bg1"/>
              </a:solidFill>
              <a:latin typeface="Calibri"/>
            </a:endParaRPr>
          </a:p>
          <a:p>
            <a:pPr algn="ctr">
              <a:defRPr/>
            </a:pPr>
            <a:r>
              <a:rPr lang="en-US" cap="none">
                <a:solidFill>
                  <a:schemeClr val="bg1"/>
                </a:solidFill>
                <a:latin typeface="Calibri"/>
                <a:cs typeface="Arial"/>
              </a:rPr>
              <a:t>Falls Prevention</a:t>
            </a:r>
            <a:endParaRPr lang="en-US">
              <a:solidFill>
                <a:schemeClr val="bg1"/>
              </a:solidFill>
              <a:latin typeface="Calibri"/>
            </a:endParaRPr>
          </a:p>
        </p:txBody>
      </p:sp>
      <p:sp>
        <p:nvSpPr>
          <p:cNvPr id="6" name="Subtitle 3">
            <a:extLst>
              <a:ext uri="{FF2B5EF4-FFF2-40B4-BE49-F238E27FC236}">
                <a16:creationId xmlns:a16="http://schemas.microsoft.com/office/drawing/2014/main" id="{BE3A9B0E-31C7-AD4F-82DF-EFDAFBDB6C9D}"/>
              </a:ext>
            </a:extLst>
          </p:cNvPr>
          <p:cNvSpPr txBox="1">
            <a:spLocks/>
          </p:cNvSpPr>
          <p:nvPr/>
        </p:nvSpPr>
        <p:spPr>
          <a:xfrm>
            <a:off x="522633" y="5050364"/>
            <a:ext cx="6696618" cy="961504"/>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defRPr/>
            </a:pPr>
            <a:r>
              <a:rPr lang="en-US">
                <a:latin typeface="Calibri"/>
                <a:cs typeface="Arial"/>
              </a:rPr>
              <a:t>Friday, December 16, 2021</a:t>
            </a:r>
          </a:p>
          <a:p>
            <a:pPr>
              <a:defRPr/>
            </a:pPr>
            <a:r>
              <a:rPr lang="en-US">
                <a:latin typeface="Calibri"/>
                <a:cs typeface="Arial"/>
              </a:rPr>
              <a:t>12:00pm-1:00pm</a:t>
            </a:r>
          </a:p>
        </p:txBody>
      </p:sp>
    </p:spTree>
    <p:extLst>
      <p:ext uri="{BB962C8B-B14F-4D97-AF65-F5344CB8AC3E}">
        <p14:creationId xmlns:p14="http://schemas.microsoft.com/office/powerpoint/2010/main" val="390975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66B378-099C-4B0B-B916-BBF1725C824C}"/>
              </a:ext>
            </a:extLst>
          </p:cNvPr>
          <p:cNvSpPr>
            <a:spLocks noGrp="1"/>
          </p:cNvSpPr>
          <p:nvPr>
            <p:ph type="body" idx="1"/>
          </p:nvPr>
        </p:nvSpPr>
        <p:spPr/>
        <p:txBody>
          <a:bodyPr/>
          <a:lstStyle/>
          <a:p>
            <a:r>
              <a:rPr lang="en-US"/>
              <a:t>Who we’ve talked to</a:t>
            </a:r>
          </a:p>
        </p:txBody>
      </p:sp>
      <p:sp>
        <p:nvSpPr>
          <p:cNvPr id="4" name="Text Placeholder 3">
            <a:extLst>
              <a:ext uri="{FF2B5EF4-FFF2-40B4-BE49-F238E27FC236}">
                <a16:creationId xmlns:a16="http://schemas.microsoft.com/office/drawing/2014/main" id="{8B5CCA5B-5E15-4FE5-9C22-F94B3ADFE865}"/>
              </a:ext>
            </a:extLst>
          </p:cNvPr>
          <p:cNvSpPr>
            <a:spLocks noGrp="1"/>
          </p:cNvSpPr>
          <p:nvPr>
            <p:ph type="body" sz="quarter" idx="3"/>
          </p:nvPr>
        </p:nvSpPr>
        <p:spPr/>
        <p:txBody>
          <a:bodyPr/>
          <a:lstStyle/>
          <a:p>
            <a:r>
              <a:rPr lang="en-US"/>
              <a:t>Who we’re talking to next</a:t>
            </a:r>
          </a:p>
        </p:txBody>
      </p:sp>
      <p:graphicFrame>
        <p:nvGraphicFramePr>
          <p:cNvPr id="8" name="Content Placeholder 7">
            <a:extLst>
              <a:ext uri="{FF2B5EF4-FFF2-40B4-BE49-F238E27FC236}">
                <a16:creationId xmlns:a16="http://schemas.microsoft.com/office/drawing/2014/main" id="{C585FAEA-757C-456C-8551-5EBB2D954796}"/>
              </a:ext>
            </a:extLst>
          </p:cNvPr>
          <p:cNvGraphicFramePr>
            <a:graphicFrameLocks noGrp="1"/>
          </p:cNvGraphicFramePr>
          <p:nvPr>
            <p:ph sz="quarter" idx="4"/>
            <p:extLst>
              <p:ext uri="{D42A27DB-BD31-4B8C-83A1-F6EECF244321}">
                <p14:modId xmlns:p14="http://schemas.microsoft.com/office/powerpoint/2010/main" val="3598258304"/>
              </p:ext>
            </p:extLst>
          </p:nvPr>
        </p:nvGraphicFramePr>
        <p:xfrm>
          <a:off x="839788" y="1996167"/>
          <a:ext cx="4494212" cy="1250355"/>
        </p:xfrm>
        <a:graphic>
          <a:graphicData uri="http://schemas.openxmlformats.org/drawingml/2006/table">
            <a:tbl>
              <a:tblPr>
                <a:tableStyleId>{5C22544A-7EE6-4342-B048-85BDC9FD1C3A}</a:tableStyleId>
              </a:tblPr>
              <a:tblGrid>
                <a:gridCol w="1614654">
                  <a:extLst>
                    <a:ext uri="{9D8B030D-6E8A-4147-A177-3AD203B41FA5}">
                      <a16:colId xmlns:a16="http://schemas.microsoft.com/office/drawing/2014/main" val="3602548124"/>
                    </a:ext>
                  </a:extLst>
                </a:gridCol>
                <a:gridCol w="2879558">
                  <a:extLst>
                    <a:ext uri="{9D8B030D-6E8A-4147-A177-3AD203B41FA5}">
                      <a16:colId xmlns:a16="http://schemas.microsoft.com/office/drawing/2014/main" val="3675322791"/>
                    </a:ext>
                  </a:extLst>
                </a:gridCol>
              </a:tblGrid>
              <a:tr h="378718">
                <a:tc>
                  <a:txBody>
                    <a:bodyPr/>
                    <a:lstStyle/>
                    <a:p>
                      <a:pPr algn="l" fontAlgn="b"/>
                      <a:r>
                        <a:rPr lang="en-US" sz="1600" u="none" strike="noStrike">
                          <a:effectLst/>
                        </a:rPr>
                        <a:t>James </a:t>
                      </a:r>
                      <a:r>
                        <a:rPr lang="en-US" sz="1600" u="none" strike="noStrike" err="1">
                          <a:effectLst/>
                        </a:rPr>
                        <a:t>Fuccione</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MA Healthy Aging Collaborative</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1404255857"/>
                  </a:ext>
                </a:extLst>
              </a:tr>
              <a:tr h="378718">
                <a:tc>
                  <a:txBody>
                    <a:bodyPr/>
                    <a:lstStyle/>
                    <a:p>
                      <a:pPr algn="l" fontAlgn="b"/>
                      <a:r>
                        <a:rPr lang="en-US" sz="1600" u="none" strike="noStrike">
                          <a:effectLst/>
                        </a:rPr>
                        <a:t>Lisa </a:t>
                      </a:r>
                      <a:r>
                        <a:rPr lang="en-US" sz="1600" u="none" strike="noStrike" err="1">
                          <a:effectLst/>
                        </a:rPr>
                        <a:t>Gurgone</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Mass Home Care</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4277050494"/>
                  </a:ext>
                </a:extLst>
              </a:tr>
              <a:tr h="210943">
                <a:tc>
                  <a:txBody>
                    <a:bodyPr/>
                    <a:lstStyle/>
                    <a:p>
                      <a:pPr algn="l" fontAlgn="b"/>
                      <a:r>
                        <a:rPr lang="en-US" sz="1600" u="none" strike="noStrike">
                          <a:effectLst/>
                        </a:rPr>
                        <a:t>Sam Wong</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Office of Local and Regional Health </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570077692"/>
                  </a:ext>
                </a:extLst>
              </a:tr>
            </a:tbl>
          </a:graphicData>
        </a:graphic>
      </p:graphicFrame>
      <p:sp>
        <p:nvSpPr>
          <p:cNvPr id="6" name="Slide Number Placeholder 5">
            <a:extLst>
              <a:ext uri="{FF2B5EF4-FFF2-40B4-BE49-F238E27FC236}">
                <a16:creationId xmlns:a16="http://schemas.microsoft.com/office/drawing/2014/main" id="{EF3A2B61-6168-49AE-954E-024534A3CA03}"/>
              </a:ext>
            </a:extLst>
          </p:cNvPr>
          <p:cNvSpPr>
            <a:spLocks noGrp="1"/>
          </p:cNvSpPr>
          <p:nvPr>
            <p:ph type="sldNum" sz="quarter" idx="10"/>
          </p:nvPr>
        </p:nvSpPr>
        <p:spPr/>
        <p:txBody>
          <a:bodyPr/>
          <a:lstStyle/>
          <a:p>
            <a:fld id="{CA49D0EE-DE7F-324B-A84C-F36708423CDB}" type="slidenum">
              <a:rPr lang="en-US" smtClean="0">
                <a:solidFill>
                  <a:srgbClr val="464646">
                    <a:lumMod val="40000"/>
                    <a:lumOff val="60000"/>
                  </a:srgbClr>
                </a:solidFill>
              </a:rPr>
              <a:pPr/>
              <a:t>10</a:t>
            </a:fld>
            <a:endParaRPr lang="en-US">
              <a:solidFill>
                <a:srgbClr val="464646">
                  <a:lumMod val="40000"/>
                  <a:lumOff val="60000"/>
                </a:srgbClr>
              </a:solidFill>
            </a:endParaRPr>
          </a:p>
        </p:txBody>
      </p:sp>
      <p:sp>
        <p:nvSpPr>
          <p:cNvPr id="7" name="Footer Placeholder 6">
            <a:extLst>
              <a:ext uri="{FF2B5EF4-FFF2-40B4-BE49-F238E27FC236}">
                <a16:creationId xmlns:a16="http://schemas.microsoft.com/office/drawing/2014/main" id="{565AC8DA-BAD9-4C26-BCD0-ED5B52FAE592}"/>
              </a:ext>
            </a:extLst>
          </p:cNvPr>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p>
        </p:txBody>
      </p:sp>
      <p:graphicFrame>
        <p:nvGraphicFramePr>
          <p:cNvPr id="10" name="Content Placeholder 7">
            <a:extLst>
              <a:ext uri="{FF2B5EF4-FFF2-40B4-BE49-F238E27FC236}">
                <a16:creationId xmlns:a16="http://schemas.microsoft.com/office/drawing/2014/main" id="{97EE3084-DEC6-40F5-985A-6D0A8EABC95F}"/>
              </a:ext>
            </a:extLst>
          </p:cNvPr>
          <p:cNvGraphicFramePr>
            <a:graphicFrameLocks/>
          </p:cNvGraphicFramePr>
          <p:nvPr>
            <p:extLst>
              <p:ext uri="{D42A27DB-BD31-4B8C-83A1-F6EECF244321}">
                <p14:modId xmlns:p14="http://schemas.microsoft.com/office/powerpoint/2010/main" val="1109934811"/>
              </p:ext>
            </p:extLst>
          </p:nvPr>
        </p:nvGraphicFramePr>
        <p:xfrm>
          <a:off x="6286083" y="1996167"/>
          <a:ext cx="4494212" cy="4207869"/>
        </p:xfrm>
        <a:graphic>
          <a:graphicData uri="http://schemas.openxmlformats.org/drawingml/2006/table">
            <a:tbl>
              <a:tblPr>
                <a:tableStyleId>{5C22544A-7EE6-4342-B048-85BDC9FD1C3A}</a:tableStyleId>
              </a:tblPr>
              <a:tblGrid>
                <a:gridCol w="1614654">
                  <a:extLst>
                    <a:ext uri="{9D8B030D-6E8A-4147-A177-3AD203B41FA5}">
                      <a16:colId xmlns:a16="http://schemas.microsoft.com/office/drawing/2014/main" val="3602548124"/>
                    </a:ext>
                  </a:extLst>
                </a:gridCol>
                <a:gridCol w="2879558">
                  <a:extLst>
                    <a:ext uri="{9D8B030D-6E8A-4147-A177-3AD203B41FA5}">
                      <a16:colId xmlns:a16="http://schemas.microsoft.com/office/drawing/2014/main" val="3675322791"/>
                    </a:ext>
                  </a:extLst>
                </a:gridCol>
              </a:tblGrid>
              <a:tr h="378718">
                <a:tc>
                  <a:txBody>
                    <a:bodyPr/>
                    <a:lstStyle/>
                    <a:p>
                      <a:pPr algn="l" fontAlgn="b"/>
                      <a:r>
                        <a:rPr lang="en-US" sz="1600" u="none" strike="noStrike">
                          <a:effectLst/>
                        </a:rPr>
                        <a:t>Carlene Pavlos</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Massachusetts Public Health Association</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1211321019"/>
                  </a:ext>
                </a:extLst>
              </a:tr>
              <a:tr h="378718">
                <a:tc>
                  <a:txBody>
                    <a:bodyPr/>
                    <a:lstStyle/>
                    <a:p>
                      <a:pPr algn="l" fontAlgn="b"/>
                      <a:r>
                        <a:rPr lang="en-US" sz="1600" u="none" strike="noStrike">
                          <a:effectLst/>
                        </a:rPr>
                        <a:t>Scott Cluett</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DPH Mobile Integrated Health Program and Community EMS</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3326213440"/>
                  </a:ext>
                </a:extLst>
              </a:tr>
              <a:tr h="378718">
                <a:tc>
                  <a:txBody>
                    <a:bodyPr/>
                    <a:lstStyle/>
                    <a:p>
                      <a:pPr algn="l" fontAlgn="b"/>
                      <a:r>
                        <a:rPr lang="en-US" sz="1600" u="none" strike="noStrike">
                          <a:effectLst/>
                        </a:rPr>
                        <a:t>Jennifer Raymond</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Healthy Living Center of Excellence (HLCE)/ Elder Services of Merrimack Valley and the North </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1272451551"/>
                  </a:ext>
                </a:extLst>
              </a:tr>
              <a:tr h="378718">
                <a:tc>
                  <a:txBody>
                    <a:bodyPr/>
                    <a:lstStyle/>
                    <a:p>
                      <a:pPr algn="l" fontAlgn="b"/>
                      <a:r>
                        <a:rPr lang="en-US" sz="1600" u="none" strike="noStrike">
                          <a:effectLst/>
                        </a:rPr>
                        <a:t>Ted Zimmerman</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Executive Office of Elder Affairs</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4277050494"/>
                  </a:ext>
                </a:extLst>
              </a:tr>
              <a:tr h="378718">
                <a:tc>
                  <a:txBody>
                    <a:bodyPr/>
                    <a:lstStyle/>
                    <a:p>
                      <a:pPr algn="l" fontAlgn="b"/>
                      <a:r>
                        <a:rPr lang="en-US" sz="1600" u="none" strike="noStrike">
                          <a:effectLst/>
                        </a:rPr>
                        <a:t>Geoffrey Beckwith</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Mass Municipal Association</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2625081573"/>
                  </a:ext>
                </a:extLst>
              </a:tr>
              <a:tr h="210943">
                <a:tc>
                  <a:txBody>
                    <a:bodyPr/>
                    <a:lstStyle/>
                    <a:p>
                      <a:pPr algn="l" fontAlgn="b"/>
                      <a:r>
                        <a:rPr lang="en-US" sz="1600" u="none" strike="noStrike">
                          <a:effectLst/>
                        </a:rPr>
                        <a:t>Cheryl Sbarra</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Massachusetts Association of Health Boards</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3869196257"/>
                  </a:ext>
                </a:extLst>
              </a:tr>
              <a:tr h="210943">
                <a:tc>
                  <a:txBody>
                    <a:bodyPr/>
                    <a:lstStyle/>
                    <a:p>
                      <a:pPr algn="l" fontAlgn="b"/>
                      <a:r>
                        <a:rPr lang="en-US" sz="1600" u="none" strike="noStrike">
                          <a:effectLst/>
                        </a:rPr>
                        <a:t>Peter Doliber</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Alliance of Massachusetts YMCA</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1465884529"/>
                  </a:ext>
                </a:extLst>
              </a:tr>
              <a:tr h="378718">
                <a:tc>
                  <a:txBody>
                    <a:bodyPr/>
                    <a:lstStyle/>
                    <a:p>
                      <a:pPr algn="l" fontAlgn="b"/>
                      <a:r>
                        <a:rPr lang="en-US" sz="1600" u="none" strike="noStrike">
                          <a:effectLst/>
                        </a:rPr>
                        <a:t>Dr. Robert Schreiber</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Fallon Health</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2100399040"/>
                  </a:ext>
                </a:extLst>
              </a:tr>
              <a:tr h="378718">
                <a:tc>
                  <a:txBody>
                    <a:bodyPr/>
                    <a:lstStyle/>
                    <a:p>
                      <a:pPr algn="l" fontAlgn="b"/>
                      <a:r>
                        <a:rPr lang="en-US" sz="1600" u="none" strike="noStrike">
                          <a:effectLst/>
                        </a:rPr>
                        <a:t>Lindsay De </a:t>
                      </a:r>
                      <a:r>
                        <a:rPr lang="en-US" sz="1600" u="none" strike="noStrike" err="1">
                          <a:effectLst/>
                        </a:rPr>
                        <a:t>Santis</a:t>
                      </a:r>
                      <a:endParaRPr lang="en-US" sz="1600" b="0" i="0" u="none" strike="noStrike">
                        <a:solidFill>
                          <a:srgbClr val="000000"/>
                        </a:solidFill>
                        <a:effectLst/>
                        <a:latin typeface="Calibri" panose="020F0502020204030204" pitchFamily="34" charset="0"/>
                      </a:endParaRPr>
                    </a:p>
                  </a:txBody>
                  <a:tcPr marL="5239" marR="5239" marT="5239" marB="0"/>
                </a:tc>
                <a:tc>
                  <a:txBody>
                    <a:bodyPr/>
                    <a:lstStyle/>
                    <a:p>
                      <a:pPr algn="l" fontAlgn="b"/>
                      <a:r>
                        <a:rPr lang="en-US" sz="1600" u="none" strike="noStrike">
                          <a:effectLst/>
                        </a:rPr>
                        <a:t>Massachusetts Pharmacist Association</a:t>
                      </a:r>
                      <a:endParaRPr lang="en-US" sz="1600" b="0" i="0" u="none" strike="noStrike">
                        <a:solidFill>
                          <a:srgbClr val="000000"/>
                        </a:solidFill>
                        <a:effectLst/>
                        <a:latin typeface="Calibri" panose="020F0502020204030204" pitchFamily="34" charset="0"/>
                      </a:endParaRPr>
                    </a:p>
                  </a:txBody>
                  <a:tcPr marL="5239" marR="5239" marT="5239" marB="0"/>
                </a:tc>
                <a:extLst>
                  <a:ext uri="{0D108BD9-81ED-4DB2-BD59-A6C34878D82A}">
                    <a16:rowId xmlns:a16="http://schemas.microsoft.com/office/drawing/2014/main" val="556395070"/>
                  </a:ext>
                </a:extLst>
              </a:tr>
            </a:tbl>
          </a:graphicData>
        </a:graphic>
      </p:graphicFrame>
    </p:spTree>
    <p:extLst>
      <p:ext uri="{BB962C8B-B14F-4D97-AF65-F5344CB8AC3E}">
        <p14:creationId xmlns:p14="http://schemas.microsoft.com/office/powerpoint/2010/main" val="200924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EDFA04CF-D75F-3943-9EFA-360D70C3767B}"/>
              </a:ext>
            </a:extLst>
          </p:cNvPr>
          <p:cNvSpPr txBox="1">
            <a:spLocks/>
          </p:cNvSpPr>
          <p:nvPr/>
        </p:nvSpPr>
        <p:spPr>
          <a:xfrm>
            <a:off x="2142581" y="1711115"/>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a:ln>
                  <a:noFill/>
                </a:ln>
                <a:solidFill>
                  <a:schemeClr val="bg1"/>
                </a:solidFill>
                <a:effectLst/>
                <a:uLnTx/>
                <a:uFillTx/>
                <a:latin typeface="Calibri"/>
                <a:cs typeface="Arial"/>
              </a:rPr>
              <a:t>Thank You!</a:t>
            </a:r>
          </a:p>
          <a:p>
            <a:pPr algn="ctr">
              <a:defRPr/>
            </a:pPr>
            <a:endParaRPr lang="en-US" cap="none">
              <a:solidFill>
                <a:schemeClr val="bg1"/>
              </a:solidFill>
              <a:latin typeface="Calibri"/>
              <a:cs typeface="Arial"/>
            </a:endParaRPr>
          </a:p>
        </p:txBody>
      </p:sp>
      <p:sp>
        <p:nvSpPr>
          <p:cNvPr id="7" name="Subtitle 3">
            <a:extLst>
              <a:ext uri="{FF2B5EF4-FFF2-40B4-BE49-F238E27FC236}">
                <a16:creationId xmlns:a16="http://schemas.microsoft.com/office/drawing/2014/main" id="{CF36D0A7-E07E-AB45-BEA0-C85714AD03F4}"/>
              </a:ext>
            </a:extLst>
          </p:cNvPr>
          <p:cNvSpPr txBox="1">
            <a:spLocks/>
          </p:cNvSpPr>
          <p:nvPr/>
        </p:nvSpPr>
        <p:spPr>
          <a:xfrm>
            <a:off x="3524244" y="3631931"/>
            <a:ext cx="5390072" cy="3029908"/>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ctr">
              <a:spcBef>
                <a:spcPts val="0"/>
              </a:spcBef>
              <a:defRPr/>
            </a:pPr>
            <a:r>
              <a:rPr lang="en-US" altLang="en-US">
                <a:latin typeface="Calibri"/>
                <a:cs typeface="Arial"/>
              </a:rPr>
              <a:t>Bekah Thomas</a:t>
            </a:r>
            <a:endParaRPr lang="en-US" altLang="en-US" sz="2400" b="0" i="0" u="none" strike="noStrike" kern="1200" cap="none" spc="0" normalizeH="0" baseline="0" noProof="0">
              <a:ln>
                <a:noFill/>
              </a:ln>
              <a:solidFill>
                <a:sysClr val="window" lastClr="FFFFFF"/>
              </a:solidFill>
              <a:effectLst/>
              <a:uLnTx/>
              <a:uFillTx/>
              <a:latin typeface="Calibri"/>
            </a:endParaRPr>
          </a:p>
          <a:p>
            <a:pPr marL="0" marR="0" lvl="0" indent="0" algn="ctr" defTabSz="914400" rtl="0" eaLnBrk="1" fontAlgn="auto" latinLnBrk="0" hangingPunct="1">
              <a:spcBef>
                <a:spcPts val="0"/>
              </a:spcBef>
              <a:spcAft>
                <a:spcPts val="0"/>
              </a:spcAft>
              <a:buClr>
                <a:srgbClr val="CB1F54"/>
              </a:buClr>
              <a:buSzTx/>
              <a:buFont typeface="Arial"/>
              <a:buNone/>
              <a:tabLst/>
              <a:defRPr/>
            </a:pPr>
            <a:r>
              <a:rPr lang="en-US" altLang="en-US" err="1">
                <a:latin typeface="Calibri"/>
                <a:cs typeface="Arial"/>
              </a:rPr>
              <a:t>Rebekah.Thomas</a:t>
            </a:r>
            <a:r>
              <a:rPr kumimoji="0" lang="en-US" altLang="en-US" sz="2400" b="0" i="0" u="none" strike="noStrike" kern="1200" cap="none" spc="0" normalizeH="0" baseline="0" noProof="0">
                <a:ln>
                  <a:noFill/>
                </a:ln>
                <a:effectLst/>
                <a:uLnTx/>
                <a:uFillTx/>
                <a:latin typeface="Calibri"/>
                <a:cs typeface="Arial"/>
              </a:rPr>
              <a:t>@</a:t>
            </a:r>
            <a:r>
              <a:rPr lang="en-US" altLang="en-US">
                <a:latin typeface="Calibri"/>
                <a:cs typeface="Arial"/>
              </a:rPr>
              <a:t>mass.gov</a:t>
            </a:r>
            <a:endParaRPr lang="en-US" altLang="en-US" sz="2400" b="0" i="0" u="none" strike="noStrike" kern="1200" cap="none" spc="0" normalizeH="0" baseline="0" noProof="0">
              <a:ln>
                <a:noFill/>
              </a:ln>
              <a:effectLst/>
              <a:uLnTx/>
              <a:uFillTx/>
              <a:latin typeface="Calibri"/>
              <a:cs typeface="Arial"/>
            </a:endParaRPr>
          </a:p>
          <a:p>
            <a:pPr algn="ctr">
              <a:spcBef>
                <a:spcPts val="0"/>
              </a:spcBef>
              <a:defRPr/>
            </a:pPr>
            <a:endParaRPr lang="en-US" altLang="en-US">
              <a:latin typeface="Calibri"/>
              <a:cs typeface="Arial"/>
            </a:endParaRPr>
          </a:p>
          <a:p>
            <a:pPr algn="ctr">
              <a:spcBef>
                <a:spcPts val="0"/>
              </a:spcBef>
              <a:defRPr/>
            </a:pPr>
            <a:r>
              <a:rPr lang="en-US" altLang="en-US">
                <a:latin typeface="Calibri"/>
                <a:cs typeface="Arial"/>
              </a:rPr>
              <a:t>Alexandria Papadimoulis</a:t>
            </a:r>
          </a:p>
          <a:p>
            <a:pPr algn="ctr">
              <a:spcBef>
                <a:spcPts val="0"/>
              </a:spcBef>
              <a:defRPr/>
            </a:pPr>
            <a:r>
              <a:rPr lang="en-US" altLang="en-US">
                <a:latin typeface="Calibri"/>
                <a:cs typeface="Arial"/>
              </a:rPr>
              <a:t>Alexandria.Papadimoulis@mass.gov</a:t>
            </a:r>
          </a:p>
          <a:p>
            <a:pPr algn="ctr">
              <a:spcBef>
                <a:spcPts val="0"/>
              </a:spcBef>
              <a:defRPr/>
            </a:pPr>
            <a:endParaRPr lang="en-US" altLang="en-US">
              <a:latin typeface="Calibri"/>
              <a:cs typeface="Arial"/>
            </a:endParaRPr>
          </a:p>
          <a:p>
            <a:pPr algn="ctr">
              <a:spcBef>
                <a:spcPts val="0"/>
              </a:spcBef>
              <a:defRPr/>
            </a:pPr>
            <a:r>
              <a:rPr lang="en-US" altLang="en-US">
                <a:latin typeface="Calibri"/>
                <a:cs typeface="Arial"/>
              </a:rPr>
              <a:t>Max Rasbold-Gabbard</a:t>
            </a:r>
          </a:p>
          <a:p>
            <a:pPr algn="ctr">
              <a:spcBef>
                <a:spcPts val="0"/>
              </a:spcBef>
              <a:defRPr/>
            </a:pPr>
            <a:r>
              <a:rPr lang="en-US" altLang="en-US">
                <a:latin typeface="Calibri"/>
                <a:cs typeface="Arial"/>
              </a:rPr>
              <a:t>Max.Rasbold-Gabbard@mass.gov</a:t>
            </a:r>
          </a:p>
        </p:txBody>
      </p:sp>
      <p:sp>
        <p:nvSpPr>
          <p:cNvPr id="8" name="TextBox 7">
            <a:extLst>
              <a:ext uri="{FF2B5EF4-FFF2-40B4-BE49-F238E27FC236}">
                <a16:creationId xmlns:a16="http://schemas.microsoft.com/office/drawing/2014/main" id="{C0884CED-4A21-924E-A60C-30CFB52C0BB2}"/>
              </a:ext>
            </a:extLst>
          </p:cNvPr>
          <p:cNvSpPr txBox="1"/>
          <p:nvPr/>
        </p:nvSpPr>
        <p:spPr>
          <a:xfrm>
            <a:off x="1080813" y="2709012"/>
            <a:ext cx="1027693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chemeClr val="bg1"/>
                </a:solidFill>
                <a:cs typeface="Calibri"/>
              </a:rPr>
              <a:t>For more information about the MA Falls Commission for Falls Prevention please visit </a:t>
            </a:r>
            <a:r>
              <a:rPr lang="en-US">
                <a:solidFill>
                  <a:schemeClr val="bg1"/>
                </a:solidFill>
                <a:ea typeface="+mn-lt"/>
                <a:cs typeface="+mn-lt"/>
              </a:rPr>
              <a:t>https://www.mass.gov/massachusetts-commission-on-falls-prevention </a:t>
            </a:r>
            <a:endParaRPr lang="en-US">
              <a:solidFill>
                <a:schemeClr val="bg1"/>
              </a:solidFill>
              <a:cs typeface="Calibri"/>
            </a:endParaRPr>
          </a:p>
        </p:txBody>
      </p:sp>
    </p:spTree>
    <p:extLst>
      <p:ext uri="{BB962C8B-B14F-4D97-AF65-F5344CB8AC3E}">
        <p14:creationId xmlns:p14="http://schemas.microsoft.com/office/powerpoint/2010/main" val="97586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0A6272-417E-FB42-8600-7CA17B89878A}"/>
              </a:ext>
            </a:extLst>
          </p:cNvPr>
          <p:cNvSpPr txBox="1"/>
          <p:nvPr/>
        </p:nvSpPr>
        <p:spPr>
          <a:xfrm>
            <a:off x="425213" y="183197"/>
            <a:ext cx="7086600" cy="677108"/>
          </a:xfrm>
          <a:prstGeom prst="rect">
            <a:avLst/>
          </a:prstGeom>
          <a:noFill/>
        </p:spPr>
        <p:txBody>
          <a:bodyPr wrap="square" rtlCol="0">
            <a:spAutoFit/>
          </a:bodyPr>
          <a:lstStyle/>
          <a:p>
            <a:pPr defTabSz="914332">
              <a:defRPr/>
            </a:pPr>
            <a:r>
              <a:rPr lang="en-US" sz="3800" b="1">
                <a:solidFill>
                  <a:schemeClr val="bg1"/>
                </a:solidFill>
                <a:cs typeface="Arial" charset="0"/>
              </a:rPr>
              <a:t>Technical Tips</a:t>
            </a:r>
            <a:endParaRPr lang="en-US">
              <a:solidFill>
                <a:schemeClr val="bg1"/>
              </a:solidFill>
            </a:endParaRPr>
          </a:p>
        </p:txBody>
      </p:sp>
      <p:sp>
        <p:nvSpPr>
          <p:cNvPr id="54"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a:xfrm>
            <a:off x="611135" y="6510528"/>
            <a:ext cx="3493276" cy="338328"/>
          </a:xfrm>
        </p:spPr>
        <p:txBody>
          <a:bodyPr/>
          <a:lstStyle/>
          <a:p>
            <a:r>
              <a:rPr lang="en-US" cap="none">
                <a:solidFill>
                  <a:srgbClr val="464646">
                    <a:lumMod val="40000"/>
                    <a:lumOff val="60000"/>
                  </a:srgbClr>
                </a:solidFill>
              </a:rPr>
              <a:t>Massachusetts Department of Public Health       mass.gov/</a:t>
            </a:r>
            <a:r>
              <a:rPr lang="en-US" cap="none" err="1">
                <a:solidFill>
                  <a:srgbClr val="464646">
                    <a:lumMod val="40000"/>
                    <a:lumOff val="60000"/>
                  </a:srgbClr>
                </a:solidFill>
              </a:rPr>
              <a:t>dph</a:t>
            </a:r>
            <a:endParaRPr lang="en-US" cap="none">
              <a:solidFill>
                <a:srgbClr val="464646">
                  <a:lumMod val="40000"/>
                  <a:lumOff val="60000"/>
                </a:srgbClr>
              </a:solidFill>
            </a:endParaRPr>
          </a:p>
        </p:txBody>
      </p:sp>
      <p:sp>
        <p:nvSpPr>
          <p:cNvPr id="55"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a:xfrm>
            <a:off x="9112691" y="6492880"/>
            <a:ext cx="2736415" cy="365125"/>
          </a:xfrm>
        </p:spPr>
        <p:txBody>
          <a:bodyPr/>
          <a:lstStyle/>
          <a:p>
            <a:fld id="{CA49D0EE-DE7F-324B-A84C-F36708423CDB}" type="slidenum">
              <a:rPr lang="en-US" smtClean="0">
                <a:solidFill>
                  <a:srgbClr val="464646">
                    <a:lumMod val="40000"/>
                    <a:lumOff val="60000"/>
                  </a:srgbClr>
                </a:solidFill>
              </a:rPr>
              <a:pPr/>
              <a:t>2</a:t>
            </a:fld>
            <a:endParaRPr lang="en-US">
              <a:solidFill>
                <a:srgbClr val="464646">
                  <a:lumMod val="40000"/>
                  <a:lumOff val="60000"/>
                </a:srgbClr>
              </a:solidFill>
            </a:endParaRPr>
          </a:p>
        </p:txBody>
      </p:sp>
      <p:grpSp>
        <p:nvGrpSpPr>
          <p:cNvPr id="69" name="Group 68">
            <a:extLst>
              <a:ext uri="{FF2B5EF4-FFF2-40B4-BE49-F238E27FC236}">
                <a16:creationId xmlns:a16="http://schemas.microsoft.com/office/drawing/2014/main" id="{5657C055-0FE4-1146-BEC8-42C059E804EA}"/>
              </a:ext>
            </a:extLst>
          </p:cNvPr>
          <p:cNvGrpSpPr/>
          <p:nvPr/>
        </p:nvGrpSpPr>
        <p:grpSpPr>
          <a:xfrm>
            <a:off x="18084" y="1137919"/>
            <a:ext cx="10899393" cy="4078940"/>
            <a:chOff x="-265138" y="1087310"/>
            <a:chExt cx="10899391" cy="4078940"/>
          </a:xfrm>
        </p:grpSpPr>
        <p:sp>
          <p:nvSpPr>
            <p:cNvPr id="53" name="Text Placeholder 2"/>
            <p:cNvSpPr txBox="1">
              <a:spLocks/>
            </p:cNvSpPr>
            <p:nvPr/>
          </p:nvSpPr>
          <p:spPr>
            <a:xfrm>
              <a:off x="922168" y="1087310"/>
              <a:ext cx="9712085" cy="502823"/>
            </a:xfrm>
            <a:prstGeom prst="rect">
              <a:avLst/>
            </a:prstGeom>
          </p:spPr>
          <p:txBody>
            <a:bodyPr lIns="91440" tIns="45720" rIns="91440" bIns="45720" anchor="t"/>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sz="2800" b="1">
                  <a:solidFill>
                    <a:schemeClr val="tx1"/>
                  </a:solidFill>
                  <a:cs typeface="Arial"/>
                </a:rPr>
                <a:t>Meeting controls are at the bottom of the WebEx window:</a:t>
              </a:r>
            </a:p>
          </p:txBody>
        </p:sp>
        <p:grpSp>
          <p:nvGrpSpPr>
            <p:cNvPr id="68" name="Group 67">
              <a:extLst>
                <a:ext uri="{FF2B5EF4-FFF2-40B4-BE49-F238E27FC236}">
                  <a16:creationId xmlns:a16="http://schemas.microsoft.com/office/drawing/2014/main" id="{E6E5480E-B90F-0743-80FB-00843564171A}"/>
                </a:ext>
              </a:extLst>
            </p:cNvPr>
            <p:cNvGrpSpPr/>
            <p:nvPr/>
          </p:nvGrpSpPr>
          <p:grpSpPr>
            <a:xfrm>
              <a:off x="-265138" y="2471595"/>
              <a:ext cx="7044447" cy="2694655"/>
              <a:chOff x="-265138" y="2471595"/>
              <a:chExt cx="7044447" cy="2694655"/>
            </a:xfrm>
          </p:grpSpPr>
          <p:grpSp>
            <p:nvGrpSpPr>
              <p:cNvPr id="6" name="Group 5"/>
              <p:cNvGrpSpPr/>
              <p:nvPr/>
            </p:nvGrpSpPr>
            <p:grpSpPr>
              <a:xfrm>
                <a:off x="90739" y="2471595"/>
                <a:ext cx="6688570" cy="2694655"/>
                <a:chOff x="3275088" y="1961103"/>
                <a:chExt cx="6688570" cy="1806879"/>
              </a:xfrm>
            </p:grpSpPr>
            <p:cxnSp>
              <p:nvCxnSpPr>
                <p:cNvPr id="8" name="Straight Arrow Connector 7"/>
                <p:cNvCxnSpPr>
                  <a:cxnSpLocks/>
                </p:cNvCxnSpPr>
                <p:nvPr/>
              </p:nvCxnSpPr>
              <p:spPr>
                <a:xfrm flipV="1">
                  <a:off x="3909384" y="1965127"/>
                  <a:ext cx="0" cy="180285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3275088" y="2083471"/>
                  <a:ext cx="1252498" cy="557218"/>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for </a:t>
                  </a:r>
                </a:p>
                <a:p>
                  <a:pPr algn="ctr"/>
                  <a:r>
                    <a:rPr lang="en-US" sz="1600" b="1">
                      <a:latin typeface="Arial" panose="020B0604020202020204" pitchFamily="34" charset="0"/>
                      <a:cs typeface="Arial" panose="020B0604020202020204" pitchFamily="34" charset="0"/>
                    </a:rPr>
                    <a:t>audio connection </a:t>
                  </a:r>
                  <a:r>
                    <a:rPr lang="en-US" sz="1600">
                      <a:latin typeface="Arial" panose="020B0604020202020204" pitchFamily="34" charset="0"/>
                      <a:cs typeface="Arial" panose="020B0604020202020204" pitchFamily="34" charset="0"/>
                    </a:rPr>
                    <a:t>options.</a:t>
                  </a:r>
                </a:p>
              </p:txBody>
            </p:sp>
            <p:cxnSp>
              <p:nvCxnSpPr>
                <p:cNvPr id="10" name="Straight Arrow Connector 9"/>
                <p:cNvCxnSpPr>
                  <a:cxnSpLocks/>
                </p:cNvCxnSpPr>
                <p:nvPr/>
              </p:nvCxnSpPr>
              <p:spPr>
                <a:xfrm flipV="1">
                  <a:off x="8624721" y="1966778"/>
                  <a:ext cx="0" cy="60236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8124225" y="2519480"/>
                  <a:ext cx="1000991" cy="392116"/>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view the </a:t>
                  </a:r>
                  <a:r>
                    <a:rPr lang="en-US" sz="1600" b="1">
                      <a:latin typeface="Arial" panose="020B0604020202020204" pitchFamily="34" charset="0"/>
                      <a:cs typeface="Arial" panose="020B0604020202020204" pitchFamily="34" charset="0"/>
                    </a:rPr>
                    <a:t>participant list</a:t>
                  </a:r>
                </a:p>
              </p:txBody>
            </p:sp>
            <p:cxnSp>
              <p:nvCxnSpPr>
                <p:cNvPr id="12" name="Straight Arrow Connector 11"/>
                <p:cNvCxnSpPr>
                  <a:cxnSpLocks/>
                </p:cNvCxnSpPr>
                <p:nvPr/>
              </p:nvCxnSpPr>
              <p:spPr>
                <a:xfrm flipV="1">
                  <a:off x="9447595" y="1961103"/>
                  <a:ext cx="0" cy="12395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8931532" y="3004583"/>
                  <a:ext cx="1032126" cy="392116"/>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open the </a:t>
                  </a:r>
                  <a:r>
                    <a:rPr lang="en-US" sz="1600" b="1">
                      <a:latin typeface="Arial" panose="020B0604020202020204" pitchFamily="34" charset="0"/>
                      <a:cs typeface="Arial" panose="020B0604020202020204" pitchFamily="34" charset="0"/>
                    </a:rPr>
                    <a:t>chat window</a:t>
                  </a:r>
                </a:p>
              </p:txBody>
            </p:sp>
            <p:cxnSp>
              <p:nvCxnSpPr>
                <p:cNvPr id="14" name="Straight Arrow Connector 13"/>
                <p:cNvCxnSpPr>
                  <a:cxnSpLocks/>
                </p:cNvCxnSpPr>
                <p:nvPr/>
              </p:nvCxnSpPr>
              <p:spPr>
                <a:xfrm flipV="1">
                  <a:off x="6036259" y="1965127"/>
                  <a:ext cx="0" cy="54464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5350459" y="2593755"/>
                  <a:ext cx="1371600" cy="722320"/>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a:t>
                  </a:r>
                </a:p>
                <a:p>
                  <a:pPr algn="ctr"/>
                  <a:r>
                    <a:rPr lang="en-US" sz="1600" b="1">
                      <a:latin typeface="Arial" panose="020B0604020202020204" pitchFamily="34" charset="0"/>
                      <a:cs typeface="Arial" panose="020B0604020202020204" pitchFamily="34" charset="0"/>
                    </a:rPr>
                    <a:t>exit the meeting</a:t>
                  </a:r>
                  <a:r>
                    <a:rPr lang="en-US" sz="1600">
                      <a:latin typeface="Arial" panose="020B0604020202020204" pitchFamily="34" charset="0"/>
                      <a:cs typeface="Arial" panose="020B0604020202020204" pitchFamily="34" charset="0"/>
                    </a:rPr>
                    <a:t> </a:t>
                  </a:r>
                </a:p>
                <a:p>
                  <a:pPr algn="ctr"/>
                  <a:r>
                    <a:rPr lang="en-US" sz="1600">
                      <a:latin typeface="Arial" panose="020B0604020202020204" pitchFamily="34" charset="0"/>
                      <a:cs typeface="Arial" panose="020B0604020202020204" pitchFamily="34" charset="0"/>
                    </a:rPr>
                    <a:t>and disconnect your phone audio</a:t>
                  </a:r>
                </a:p>
              </p:txBody>
            </p:sp>
          </p:grpSp>
          <p:sp>
            <p:nvSpPr>
              <p:cNvPr id="62" name="Rectangle 61">
                <a:extLst>
                  <a:ext uri="{FF2B5EF4-FFF2-40B4-BE49-F238E27FC236}">
                    <a16:creationId xmlns:a16="http://schemas.microsoft.com/office/drawing/2014/main" id="{DA3AF57C-B801-6C46-AFC2-DEDB164BB5C5}"/>
                  </a:ext>
                </a:extLst>
              </p:cNvPr>
              <p:cNvSpPr/>
              <p:nvPr/>
            </p:nvSpPr>
            <p:spPr>
              <a:xfrm>
                <a:off x="-265138" y="3691812"/>
                <a:ext cx="2047849" cy="830997"/>
              </a:xfrm>
              <a:prstGeom prst="rect">
                <a:avLst/>
              </a:prstGeom>
              <a:solidFill>
                <a:schemeClr val="bg1"/>
              </a:solidFill>
            </p:spPr>
            <p:txBody>
              <a:bodyPr wrap="square" lIns="0" rIns="0">
                <a:spAutoFit/>
              </a:bodyPr>
              <a:lstStyle/>
              <a:p>
                <a:pPr algn="ctr"/>
                <a:r>
                  <a:rPr lang="en-US" sz="1600">
                    <a:latin typeface="Arial" panose="020B0604020202020204" pitchFamily="34" charset="0"/>
                    <a:cs typeface="Arial" panose="020B0604020202020204" pitchFamily="34" charset="0"/>
                  </a:rPr>
                  <a:t>Once connected, </a:t>
                </a:r>
              </a:p>
              <a:p>
                <a:pPr algn="ctr"/>
                <a:r>
                  <a:rPr lang="en-US" sz="1600">
                    <a:latin typeface="Arial" panose="020B0604020202020204" pitchFamily="34" charset="0"/>
                    <a:cs typeface="Arial" panose="020B0604020202020204" pitchFamily="34" charset="0"/>
                  </a:rPr>
                  <a:t>this becomes a </a:t>
                </a:r>
              </a:p>
              <a:p>
                <a:pPr algn="ctr"/>
                <a:r>
                  <a:rPr lang="en-US" sz="1600" b="1">
                    <a:latin typeface="Arial" panose="020B0604020202020204" pitchFamily="34" charset="0"/>
                    <a:cs typeface="Arial" panose="020B0604020202020204" pitchFamily="34" charset="0"/>
                  </a:rPr>
                  <a:t>mute button</a:t>
                </a:r>
              </a:p>
            </p:txBody>
          </p:sp>
        </p:grpSp>
      </p:grpSp>
      <p:pic>
        <p:nvPicPr>
          <p:cNvPr id="3" name="Picture 2">
            <a:extLst>
              <a:ext uri="{FF2B5EF4-FFF2-40B4-BE49-F238E27FC236}">
                <a16:creationId xmlns:a16="http://schemas.microsoft.com/office/drawing/2014/main" id="{EE75AEF0-5A87-6F49-9B83-48FBE62E5D04}"/>
              </a:ext>
            </a:extLst>
          </p:cNvPr>
          <p:cNvPicPr>
            <a:picLocks noChangeAspect="1"/>
          </p:cNvPicPr>
          <p:nvPr/>
        </p:nvPicPr>
        <p:blipFill rotWithShape="1">
          <a:blip r:embed="rId2"/>
          <a:srcRect l="675" t="11587" r="86583" b="10224"/>
          <a:stretch/>
        </p:blipFill>
        <p:spPr>
          <a:xfrm>
            <a:off x="275303" y="4640314"/>
            <a:ext cx="1553497" cy="632961"/>
          </a:xfrm>
          <a:prstGeom prst="rect">
            <a:avLst/>
          </a:prstGeom>
        </p:spPr>
      </p:pic>
      <p:pic>
        <p:nvPicPr>
          <p:cNvPr id="7" name="Picture 6">
            <a:extLst>
              <a:ext uri="{FF2B5EF4-FFF2-40B4-BE49-F238E27FC236}">
                <a16:creationId xmlns:a16="http://schemas.microsoft.com/office/drawing/2014/main" id="{5F7C4326-0DB4-4149-B0BB-94E0861EC35E}"/>
              </a:ext>
            </a:extLst>
          </p:cNvPr>
          <p:cNvPicPr>
            <a:picLocks noChangeAspect="1"/>
          </p:cNvPicPr>
          <p:nvPr/>
        </p:nvPicPr>
        <p:blipFill rotWithShape="1">
          <a:blip r:embed="rId3"/>
          <a:srcRect r="42853"/>
          <a:stretch/>
        </p:blipFill>
        <p:spPr>
          <a:xfrm>
            <a:off x="0" y="1806193"/>
            <a:ext cx="6967391" cy="713619"/>
          </a:xfrm>
          <a:prstGeom prst="rect">
            <a:avLst/>
          </a:prstGeom>
        </p:spPr>
      </p:pic>
      <p:pic>
        <p:nvPicPr>
          <p:cNvPr id="63" name="Picture 62">
            <a:extLst>
              <a:ext uri="{FF2B5EF4-FFF2-40B4-BE49-F238E27FC236}">
                <a16:creationId xmlns:a16="http://schemas.microsoft.com/office/drawing/2014/main" id="{1AD43DA2-6ECB-9A49-8B10-6F82825FB7A2}"/>
              </a:ext>
            </a:extLst>
          </p:cNvPr>
          <p:cNvPicPr>
            <a:picLocks noChangeAspect="1"/>
          </p:cNvPicPr>
          <p:nvPr/>
        </p:nvPicPr>
        <p:blipFill rotWithShape="1">
          <a:blip r:embed="rId3"/>
          <a:srcRect l="55544"/>
          <a:stretch/>
        </p:blipFill>
        <p:spPr>
          <a:xfrm>
            <a:off x="6771871" y="1806658"/>
            <a:ext cx="5420130" cy="713619"/>
          </a:xfrm>
          <a:prstGeom prst="rect">
            <a:avLst/>
          </a:prstGeom>
        </p:spPr>
      </p:pic>
      <p:grpSp>
        <p:nvGrpSpPr>
          <p:cNvPr id="59" name="Group 58">
            <a:extLst>
              <a:ext uri="{FF2B5EF4-FFF2-40B4-BE49-F238E27FC236}">
                <a16:creationId xmlns:a16="http://schemas.microsoft.com/office/drawing/2014/main" id="{CAF2E0D1-D3FC-4ACE-B0A1-C5D10E418A0B}"/>
              </a:ext>
            </a:extLst>
          </p:cNvPr>
          <p:cNvGrpSpPr/>
          <p:nvPr/>
        </p:nvGrpSpPr>
        <p:grpSpPr>
          <a:xfrm>
            <a:off x="92655" y="5336461"/>
            <a:ext cx="12033400" cy="1097789"/>
            <a:chOff x="91067" y="5592096"/>
            <a:chExt cx="12033400" cy="1097789"/>
          </a:xfrm>
        </p:grpSpPr>
        <p:grpSp>
          <p:nvGrpSpPr>
            <p:cNvPr id="60" name="Group 59">
              <a:extLst>
                <a:ext uri="{FF2B5EF4-FFF2-40B4-BE49-F238E27FC236}">
                  <a16:creationId xmlns:a16="http://schemas.microsoft.com/office/drawing/2014/main" id="{0371ABCD-569B-4E97-99D0-01F0A57ABDAD}"/>
                </a:ext>
              </a:extLst>
            </p:cNvPr>
            <p:cNvGrpSpPr/>
            <p:nvPr/>
          </p:nvGrpSpPr>
          <p:grpSpPr>
            <a:xfrm>
              <a:off x="8477897" y="5592350"/>
              <a:ext cx="3646570" cy="1097280"/>
              <a:chOff x="8560819" y="5227839"/>
              <a:chExt cx="3647520" cy="1111185"/>
            </a:xfrm>
          </p:grpSpPr>
          <p:sp>
            <p:nvSpPr>
              <p:cNvPr id="102" name="Rounded Rectangle 23">
                <a:extLst>
                  <a:ext uri="{FF2B5EF4-FFF2-40B4-BE49-F238E27FC236}">
                    <a16:creationId xmlns:a16="http://schemas.microsoft.com/office/drawing/2014/main" id="{75F80C71-F65D-42D8-BEEC-35216C7B57F2}"/>
                  </a:ext>
                </a:extLst>
              </p:cNvPr>
              <p:cNvSpPr/>
              <p:nvPr/>
            </p:nvSpPr>
            <p:spPr>
              <a:xfrm>
                <a:off x="8560819" y="5227839"/>
                <a:ext cx="3647520" cy="1111185"/>
              </a:xfrm>
              <a:prstGeom prst="round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063"/>
                <a:endParaRPr lang="en-US" sz="1799">
                  <a:solidFill>
                    <a:prstClr val="white"/>
                  </a:solidFill>
                  <a:latin typeface="Gill Sans MT" panose="020B0502020104020203"/>
                </a:endParaRPr>
              </a:p>
            </p:txBody>
          </p:sp>
          <p:sp>
            <p:nvSpPr>
              <p:cNvPr id="103" name="TextBox 102">
                <a:extLst>
                  <a:ext uri="{FF2B5EF4-FFF2-40B4-BE49-F238E27FC236}">
                    <a16:creationId xmlns:a16="http://schemas.microsoft.com/office/drawing/2014/main" id="{3C532D1F-A8F3-4822-AA2E-16836B56F8DC}"/>
                  </a:ext>
                </a:extLst>
              </p:cNvPr>
              <p:cNvSpPr txBox="1"/>
              <p:nvPr/>
            </p:nvSpPr>
            <p:spPr>
              <a:xfrm>
                <a:off x="9457415" y="5280270"/>
                <a:ext cx="2673635" cy="966198"/>
              </a:xfrm>
              <a:prstGeom prst="rect">
                <a:avLst/>
              </a:prstGeom>
              <a:noFill/>
            </p:spPr>
            <p:txBody>
              <a:bodyPr wrap="square" lIns="0" tIns="0" rIns="0" bIns="0" rtlCol="0" anchor="t">
                <a:spAutoFit/>
              </a:bodyPr>
              <a:lstStyle/>
              <a:p>
                <a:pPr defTabSz="457063"/>
                <a:r>
                  <a:rPr lang="en-US" sz="1600">
                    <a:solidFill>
                      <a:schemeClr val="bg1"/>
                    </a:solidFill>
                    <a:latin typeface="Gill Sans MT" panose="020B0502020104020203"/>
                  </a:rPr>
                  <a:t>For technical support, contact </a:t>
                </a:r>
              </a:p>
              <a:p>
                <a:pPr defTabSz="457063"/>
                <a:r>
                  <a:rPr lang="en-US" sz="1600">
                    <a:solidFill>
                      <a:schemeClr val="bg1"/>
                    </a:solidFill>
                    <a:latin typeface="Gill Sans MT" panose="020B0502020104020203"/>
                  </a:rPr>
                  <a:t>Alexandria </a:t>
                </a:r>
                <a:r>
                  <a:rPr lang="en-US" sz="1600" err="1">
                    <a:solidFill>
                      <a:schemeClr val="bg1"/>
                    </a:solidFill>
                    <a:latin typeface="Gill Sans MT" panose="020B0502020104020203"/>
                  </a:rPr>
                  <a:t>Papadimoulis</a:t>
                </a:r>
                <a:r>
                  <a:rPr lang="en-US" sz="1600">
                    <a:solidFill>
                      <a:schemeClr val="bg1"/>
                    </a:solidFill>
                    <a:latin typeface="Gill Sans MT" panose="020B0502020104020203"/>
                  </a:rPr>
                  <a:t> at</a:t>
                </a:r>
              </a:p>
              <a:p>
                <a:pPr defTabSz="457063"/>
                <a:r>
                  <a:rPr lang="en-US" sz="1400">
                    <a:solidFill>
                      <a:schemeClr val="bg1"/>
                    </a:solidFill>
                    <a:latin typeface="Gill Sans MT" panose="020B0502020104020203"/>
                  </a:rPr>
                  <a:t>Alexandria.Papadimoulis@mass.gov</a:t>
                </a:r>
              </a:p>
              <a:p>
                <a:pPr defTabSz="457063"/>
                <a:r>
                  <a:rPr lang="en-US" sz="1600">
                    <a:solidFill>
                      <a:schemeClr val="bg1"/>
                    </a:solidFill>
                    <a:latin typeface="Gill Sans MT" panose="020B0502020104020203"/>
                  </a:rPr>
                  <a:t>or 603-508-9980. </a:t>
                </a:r>
              </a:p>
            </p:txBody>
          </p:sp>
          <p:pic>
            <p:nvPicPr>
              <p:cNvPr id="104" name="Graphic 103" descr="Gears">
                <a:extLst>
                  <a:ext uri="{FF2B5EF4-FFF2-40B4-BE49-F238E27FC236}">
                    <a16:creationId xmlns:a16="http://schemas.microsoft.com/office/drawing/2014/main" id="{2E941443-27A6-4936-95A5-1A4D3B266F3A}"/>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l="15784" t="8195" r="15038" b="8913"/>
              <a:stretch/>
            </p:blipFill>
            <p:spPr>
              <a:xfrm>
                <a:off x="8651325" y="5346469"/>
                <a:ext cx="686827" cy="766274"/>
              </a:xfrm>
              <a:prstGeom prst="rect">
                <a:avLst/>
              </a:prstGeom>
            </p:spPr>
          </p:pic>
        </p:grpSp>
        <p:grpSp>
          <p:nvGrpSpPr>
            <p:cNvPr id="61" name="Group 60">
              <a:extLst>
                <a:ext uri="{FF2B5EF4-FFF2-40B4-BE49-F238E27FC236}">
                  <a16:creationId xmlns:a16="http://schemas.microsoft.com/office/drawing/2014/main" id="{0F3C7240-CD81-4424-AA85-1BAE31AF952F}"/>
                </a:ext>
              </a:extLst>
            </p:cNvPr>
            <p:cNvGrpSpPr/>
            <p:nvPr/>
          </p:nvGrpSpPr>
          <p:grpSpPr>
            <a:xfrm>
              <a:off x="91067" y="5592096"/>
              <a:ext cx="2908508" cy="1097789"/>
              <a:chOff x="5029201" y="2218530"/>
              <a:chExt cx="2524256" cy="926496"/>
            </a:xfrm>
          </p:grpSpPr>
          <p:sp>
            <p:nvSpPr>
              <p:cNvPr id="99" name="Rounded Rectangle 178">
                <a:extLst>
                  <a:ext uri="{FF2B5EF4-FFF2-40B4-BE49-F238E27FC236}">
                    <a16:creationId xmlns:a16="http://schemas.microsoft.com/office/drawing/2014/main" id="{386E1C4C-782F-4CC6-9BF0-0B01B5C98725}"/>
                  </a:ext>
                </a:extLst>
              </p:cNvPr>
              <p:cNvSpPr/>
              <p:nvPr/>
            </p:nvSpPr>
            <p:spPr>
              <a:xfrm>
                <a:off x="5029201" y="2218530"/>
                <a:ext cx="2524256" cy="926496"/>
              </a:xfrm>
              <a:prstGeom prst="roundRect">
                <a:avLst/>
              </a:prstGeom>
              <a:solidFill>
                <a:srgbClr val="6C84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pic>
            <p:nvPicPr>
              <p:cNvPr id="100" name="Picture 14" descr="Related image">
                <a:extLst>
                  <a:ext uri="{FF2B5EF4-FFF2-40B4-BE49-F238E27FC236}">
                    <a16:creationId xmlns:a16="http://schemas.microsoft.com/office/drawing/2014/main" id="{A33FAA65-83FD-4897-9943-7E78F607060F}"/>
                  </a:ext>
                </a:extLst>
              </p:cNvPr>
              <p:cNvPicPr>
                <a:picLocks noChangeAspect="1" noChangeArrowheads="1"/>
              </p:cNvPicPr>
              <p:nvPr/>
            </p:nvPicPr>
            <p:blipFill rotWithShape="1">
              <a:blip r:embed="rId6" cstate="print">
                <a:duotone>
                  <a:prstClr val="black"/>
                  <a:schemeClr val="bg1">
                    <a:tint val="45000"/>
                    <a:satMod val="400000"/>
                  </a:schemeClr>
                </a:duotone>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rcRect l="5511" r="4900"/>
              <a:stretch/>
            </p:blipFill>
            <p:spPr bwMode="auto">
              <a:xfrm>
                <a:off x="5156927" y="2319306"/>
                <a:ext cx="635813" cy="709706"/>
              </a:xfrm>
              <a:prstGeom prst="rect">
                <a:avLst/>
              </a:prstGeom>
              <a:noFill/>
              <a:extLst>
                <a:ext uri="{909E8E84-426E-40DD-AFC4-6F175D3DCCD1}">
                  <a14:hiddenFill xmlns:a14="http://schemas.microsoft.com/office/drawing/2010/main">
                    <a:solidFill>
                      <a:srgbClr val="FFFFFF"/>
                    </a:solidFill>
                  </a14:hiddenFill>
                </a:ext>
              </a:extLst>
            </p:spPr>
          </p:pic>
          <p:sp>
            <p:nvSpPr>
              <p:cNvPr id="101" name="TextBox 100">
                <a:extLst>
                  <a:ext uri="{FF2B5EF4-FFF2-40B4-BE49-F238E27FC236}">
                    <a16:creationId xmlns:a16="http://schemas.microsoft.com/office/drawing/2014/main" id="{44430764-5DEB-4847-8E36-B2520EA822EC}"/>
                  </a:ext>
                </a:extLst>
              </p:cNvPr>
              <p:cNvSpPr txBox="1"/>
              <p:nvPr/>
            </p:nvSpPr>
            <p:spPr>
              <a:xfrm>
                <a:off x="5959754" y="2274226"/>
                <a:ext cx="1544026" cy="831209"/>
              </a:xfrm>
              <a:prstGeom prst="rect">
                <a:avLst/>
              </a:prstGeom>
              <a:noFill/>
            </p:spPr>
            <p:txBody>
              <a:bodyPr wrap="square" lIns="0" tIns="0" rIns="0" bIns="0" rtlCol="0">
                <a:spAutoFit/>
              </a:bodyPr>
              <a:lstStyle/>
              <a:p>
                <a:r>
                  <a:rPr lang="en-US" sz="1600">
                    <a:solidFill>
                      <a:schemeClr val="bg1"/>
                    </a:solidFill>
                  </a:rPr>
                  <a:t>Please </a:t>
                </a:r>
              </a:p>
              <a:p>
                <a:r>
                  <a:rPr lang="en-US" sz="1600" b="1">
                    <a:solidFill>
                      <a:schemeClr val="bg1"/>
                    </a:solidFill>
                  </a:rPr>
                  <a:t>mute your </a:t>
                </a:r>
              </a:p>
              <a:p>
                <a:r>
                  <a:rPr lang="en-US" sz="1600" b="1">
                    <a:solidFill>
                      <a:schemeClr val="bg1"/>
                    </a:solidFill>
                  </a:rPr>
                  <a:t>microphone </a:t>
                </a:r>
              </a:p>
              <a:p>
                <a:r>
                  <a:rPr lang="en-US" sz="1600">
                    <a:solidFill>
                      <a:schemeClr val="bg1"/>
                    </a:solidFill>
                  </a:rPr>
                  <a:t>when not speaking</a:t>
                </a:r>
                <a:r>
                  <a:rPr lang="en-US" sz="1600" b="1">
                    <a:solidFill>
                      <a:schemeClr val="bg1"/>
                    </a:solidFill>
                  </a:rPr>
                  <a:t>.</a:t>
                </a:r>
              </a:p>
            </p:txBody>
          </p:sp>
        </p:grpSp>
        <p:grpSp>
          <p:nvGrpSpPr>
            <p:cNvPr id="64" name="Group 63">
              <a:extLst>
                <a:ext uri="{FF2B5EF4-FFF2-40B4-BE49-F238E27FC236}">
                  <a16:creationId xmlns:a16="http://schemas.microsoft.com/office/drawing/2014/main" id="{7F00B094-A172-4F75-945D-EAFEADAED180}"/>
                </a:ext>
              </a:extLst>
            </p:cNvPr>
            <p:cNvGrpSpPr/>
            <p:nvPr/>
          </p:nvGrpSpPr>
          <p:grpSpPr>
            <a:xfrm>
              <a:off x="3076669" y="5592096"/>
              <a:ext cx="2783910" cy="1097789"/>
              <a:chOff x="7883943" y="2404944"/>
              <a:chExt cx="2784635" cy="1098075"/>
            </a:xfrm>
          </p:grpSpPr>
          <p:sp>
            <p:nvSpPr>
              <p:cNvPr id="94" name="Rounded Rectangle 182">
                <a:extLst>
                  <a:ext uri="{FF2B5EF4-FFF2-40B4-BE49-F238E27FC236}">
                    <a16:creationId xmlns:a16="http://schemas.microsoft.com/office/drawing/2014/main" id="{7CDACF75-D1CB-4E27-8303-7F92B11D2924}"/>
                  </a:ext>
                </a:extLst>
              </p:cNvPr>
              <p:cNvSpPr/>
              <p:nvPr/>
            </p:nvSpPr>
            <p:spPr>
              <a:xfrm>
                <a:off x="7883943" y="2404944"/>
                <a:ext cx="2784635" cy="1098075"/>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5" name="TextBox 94">
                <a:extLst>
                  <a:ext uri="{FF2B5EF4-FFF2-40B4-BE49-F238E27FC236}">
                    <a16:creationId xmlns:a16="http://schemas.microsoft.com/office/drawing/2014/main" id="{353D0763-5F2D-42EA-BE8A-519E5F25FA29}"/>
                  </a:ext>
                </a:extLst>
              </p:cNvPr>
              <p:cNvSpPr txBox="1"/>
              <p:nvPr/>
            </p:nvSpPr>
            <p:spPr>
              <a:xfrm>
                <a:off x="8962283" y="2444434"/>
                <a:ext cx="1682831" cy="985142"/>
              </a:xfrm>
              <a:prstGeom prst="rect">
                <a:avLst/>
              </a:prstGeom>
              <a:noFill/>
            </p:spPr>
            <p:txBody>
              <a:bodyPr wrap="square" lIns="0" tIns="0" rIns="0" bIns="0" rtlCol="0">
                <a:spAutoFit/>
              </a:bodyPr>
              <a:lstStyle/>
              <a:p>
                <a:r>
                  <a:rPr lang="en-US" sz="1600">
                    <a:solidFill>
                      <a:schemeClr val="bg1"/>
                    </a:solidFill>
                  </a:rPr>
                  <a:t>Please use the </a:t>
                </a:r>
              </a:p>
              <a:p>
                <a:r>
                  <a:rPr lang="en-US" sz="1600" b="1">
                    <a:solidFill>
                      <a:schemeClr val="bg1"/>
                    </a:solidFill>
                  </a:rPr>
                  <a:t>chat window </a:t>
                </a:r>
              </a:p>
              <a:p>
                <a:r>
                  <a:rPr lang="en-US" sz="1600">
                    <a:solidFill>
                      <a:schemeClr val="bg1"/>
                    </a:solidFill>
                  </a:rPr>
                  <a:t>for questions </a:t>
                </a:r>
              </a:p>
              <a:p>
                <a:r>
                  <a:rPr lang="en-US" sz="1600">
                    <a:solidFill>
                      <a:schemeClr val="bg1"/>
                    </a:solidFill>
                  </a:rPr>
                  <a:t>or comments.</a:t>
                </a:r>
              </a:p>
            </p:txBody>
          </p:sp>
          <p:grpSp>
            <p:nvGrpSpPr>
              <p:cNvPr id="96" name="Group 95">
                <a:extLst>
                  <a:ext uri="{FF2B5EF4-FFF2-40B4-BE49-F238E27FC236}">
                    <a16:creationId xmlns:a16="http://schemas.microsoft.com/office/drawing/2014/main" id="{B55B04E2-2FBF-4A6D-A4B4-A427088ADA51}"/>
                  </a:ext>
                </a:extLst>
              </p:cNvPr>
              <p:cNvGrpSpPr/>
              <p:nvPr/>
            </p:nvGrpSpPr>
            <p:grpSpPr>
              <a:xfrm>
                <a:off x="8042910" y="2553359"/>
                <a:ext cx="731520" cy="680820"/>
                <a:chOff x="8042910" y="2553359"/>
                <a:chExt cx="731520" cy="680820"/>
              </a:xfrm>
            </p:grpSpPr>
            <p:sp>
              <p:nvSpPr>
                <p:cNvPr id="97" name="Rounded Rectangular Callout 185">
                  <a:extLst>
                    <a:ext uri="{FF2B5EF4-FFF2-40B4-BE49-F238E27FC236}">
                      <a16:creationId xmlns:a16="http://schemas.microsoft.com/office/drawing/2014/main" id="{D122F667-BDB4-492B-A17C-334F7D88BF31}"/>
                    </a:ext>
                  </a:extLst>
                </p:cNvPr>
                <p:cNvSpPr/>
                <p:nvPr/>
              </p:nvSpPr>
              <p:spPr>
                <a:xfrm>
                  <a:off x="8042910" y="2553359"/>
                  <a:ext cx="731520" cy="680820"/>
                </a:xfrm>
                <a:prstGeom prst="wedgeRoundRectCallout">
                  <a:avLst>
                    <a:gd name="adj1" fmla="val -33225"/>
                    <a:gd name="adj2" fmla="val 75406"/>
                    <a:gd name="adj3" fmla="val 16667"/>
                  </a:avLst>
                </a:prstGeom>
                <a:solidFill>
                  <a:schemeClr val="accent6">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399"/>
                </a:p>
              </p:txBody>
            </p:sp>
            <p:sp>
              <p:nvSpPr>
                <p:cNvPr id="98" name="Action Button: Help 22">
                  <a:hlinkClick r:id="" action="ppaction://noaction" highlightClick="1"/>
                  <a:extLst>
                    <a:ext uri="{FF2B5EF4-FFF2-40B4-BE49-F238E27FC236}">
                      <a16:creationId xmlns:a16="http://schemas.microsoft.com/office/drawing/2014/main" id="{526D3171-DE47-4B7A-B340-4408EB34A594}"/>
                    </a:ext>
                  </a:extLst>
                </p:cNvPr>
                <p:cNvSpPr/>
                <p:nvPr/>
              </p:nvSpPr>
              <p:spPr>
                <a:xfrm>
                  <a:off x="8241996" y="2638494"/>
                  <a:ext cx="322808" cy="520245"/>
                </a:xfrm>
                <a:custGeom>
                  <a:avLst/>
                  <a:gdLst>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7620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7620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0 w 636468"/>
                    <a:gd name="connsiteY3" fmla="*/ 666295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55575 w 636468"/>
                    <a:gd name="connsiteY3" fmla="*/ 6440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666295 h 666295"/>
                    <a:gd name="connsiteX2" fmla="*/ 0 w 636468"/>
                    <a:gd name="connsiteY2" fmla="*/ 666295 h 666295"/>
                    <a:gd name="connsiteX3" fmla="*/ 0 w 636468"/>
                    <a:gd name="connsiteY3" fmla="*/ 0 h 666295"/>
                    <a:gd name="connsiteX4" fmla="*/ 181848 w 636468"/>
                    <a:gd name="connsiteY4" fmla="*/ 230858 h 666295"/>
                    <a:gd name="connsiteX5" fmla="*/ 318234 w 636468"/>
                    <a:gd name="connsiteY5" fmla="*/ 94472 h 666295"/>
                    <a:gd name="connsiteX6" fmla="*/ 454620 w 636468"/>
                    <a:gd name="connsiteY6" fmla="*/ 230858 h 666295"/>
                    <a:gd name="connsiteX7" fmla="*/ 386427 w 636468"/>
                    <a:gd name="connsiteY7" fmla="*/ 333148 h 666295"/>
                    <a:gd name="connsiteX8" fmla="*/ 352330 w 636468"/>
                    <a:gd name="connsiteY8" fmla="*/ 384293 h 666295"/>
                    <a:gd name="connsiteX9" fmla="*/ 352331 w 636468"/>
                    <a:gd name="connsiteY9" fmla="*/ 452485 h 666295"/>
                    <a:gd name="connsiteX10" fmla="*/ 284138 w 636468"/>
                    <a:gd name="connsiteY10" fmla="*/ 452485 h 666295"/>
                    <a:gd name="connsiteX11" fmla="*/ 284138 w 636468"/>
                    <a:gd name="connsiteY11" fmla="*/ 384292 h 666295"/>
                    <a:gd name="connsiteX12" fmla="*/ 352331 w 636468"/>
                    <a:gd name="connsiteY12" fmla="*/ 282002 h 666295"/>
                    <a:gd name="connsiteX13" fmla="*/ 386428 w 636468"/>
                    <a:gd name="connsiteY13" fmla="*/ 230857 h 666295"/>
                    <a:gd name="connsiteX14" fmla="*/ 318235 w 636468"/>
                    <a:gd name="connsiteY14" fmla="*/ 162664 h 666295"/>
                    <a:gd name="connsiteX15" fmla="*/ 250042 w 636468"/>
                    <a:gd name="connsiteY15" fmla="*/ 230857 h 666295"/>
                    <a:gd name="connsiteX16" fmla="*/ 181848 w 636468"/>
                    <a:gd name="connsiteY16" fmla="*/ 230858 h 666295"/>
                    <a:gd name="connsiteX17" fmla="*/ 318234 w 636468"/>
                    <a:gd name="connsiteY17" fmla="*/ 469534 h 666295"/>
                    <a:gd name="connsiteX18" fmla="*/ 369379 w 636468"/>
                    <a:gd name="connsiteY18" fmla="*/ 520679 h 666295"/>
                    <a:gd name="connsiteX19" fmla="*/ 318234 w 636468"/>
                    <a:gd name="connsiteY19" fmla="*/ 571824 h 666295"/>
                    <a:gd name="connsiteX20" fmla="*/ 267089 w 636468"/>
                    <a:gd name="connsiteY20" fmla="*/ 520679 h 666295"/>
                    <a:gd name="connsiteX21" fmla="*/ 318234 w 636468"/>
                    <a:gd name="connsiteY21"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477718"/>
                    <a:gd name="connsiteY0" fmla="*/ 0 h 666295"/>
                    <a:gd name="connsiteX1" fmla="*/ 0 w 477718"/>
                    <a:gd name="connsiteY1" fmla="*/ 666295 h 666295"/>
                    <a:gd name="connsiteX2" fmla="*/ 0 w 477718"/>
                    <a:gd name="connsiteY2" fmla="*/ 0 h 666295"/>
                    <a:gd name="connsiteX3" fmla="*/ 181848 w 477718"/>
                    <a:gd name="connsiteY3" fmla="*/ 230858 h 666295"/>
                    <a:gd name="connsiteX4" fmla="*/ 318234 w 477718"/>
                    <a:gd name="connsiteY4" fmla="*/ 94472 h 666295"/>
                    <a:gd name="connsiteX5" fmla="*/ 454620 w 477718"/>
                    <a:gd name="connsiteY5" fmla="*/ 230858 h 666295"/>
                    <a:gd name="connsiteX6" fmla="*/ 386427 w 477718"/>
                    <a:gd name="connsiteY6" fmla="*/ 333148 h 666295"/>
                    <a:gd name="connsiteX7" fmla="*/ 352330 w 477718"/>
                    <a:gd name="connsiteY7" fmla="*/ 384293 h 666295"/>
                    <a:gd name="connsiteX8" fmla="*/ 352331 w 477718"/>
                    <a:gd name="connsiteY8" fmla="*/ 452485 h 666295"/>
                    <a:gd name="connsiteX9" fmla="*/ 284138 w 477718"/>
                    <a:gd name="connsiteY9" fmla="*/ 452485 h 666295"/>
                    <a:gd name="connsiteX10" fmla="*/ 284138 w 477718"/>
                    <a:gd name="connsiteY10" fmla="*/ 384292 h 666295"/>
                    <a:gd name="connsiteX11" fmla="*/ 352331 w 477718"/>
                    <a:gd name="connsiteY11" fmla="*/ 282002 h 666295"/>
                    <a:gd name="connsiteX12" fmla="*/ 386428 w 477718"/>
                    <a:gd name="connsiteY12" fmla="*/ 230857 h 666295"/>
                    <a:gd name="connsiteX13" fmla="*/ 318235 w 477718"/>
                    <a:gd name="connsiteY13" fmla="*/ 162664 h 666295"/>
                    <a:gd name="connsiteX14" fmla="*/ 250042 w 477718"/>
                    <a:gd name="connsiteY14" fmla="*/ 230857 h 666295"/>
                    <a:gd name="connsiteX15" fmla="*/ 181848 w 477718"/>
                    <a:gd name="connsiteY15" fmla="*/ 230858 h 666295"/>
                    <a:gd name="connsiteX16" fmla="*/ 318234 w 477718"/>
                    <a:gd name="connsiteY16" fmla="*/ 469534 h 666295"/>
                    <a:gd name="connsiteX17" fmla="*/ 369379 w 477718"/>
                    <a:gd name="connsiteY17" fmla="*/ 520679 h 666295"/>
                    <a:gd name="connsiteX18" fmla="*/ 318234 w 477718"/>
                    <a:gd name="connsiteY18" fmla="*/ 571824 h 666295"/>
                    <a:gd name="connsiteX19" fmla="*/ 267089 w 477718"/>
                    <a:gd name="connsiteY19" fmla="*/ 520679 h 666295"/>
                    <a:gd name="connsiteX20" fmla="*/ 318234 w 477718"/>
                    <a:gd name="connsiteY20"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58750 w 477718"/>
                    <a:gd name="connsiteY0" fmla="*/ 79375 h 666295"/>
                    <a:gd name="connsiteX1" fmla="*/ 474543 w 477718"/>
                    <a:gd name="connsiteY1" fmla="*/ 76200 h 666295"/>
                    <a:gd name="connsiteX2" fmla="*/ 477718 w 477718"/>
                    <a:gd name="connsiteY2" fmla="*/ 596445 h 666295"/>
                    <a:gd name="connsiteX3" fmla="*/ 161925 w 477718"/>
                    <a:gd name="connsiteY3" fmla="*/ 593270 h 666295"/>
                    <a:gd name="connsiteX4" fmla="*/ 158750 w 477718"/>
                    <a:gd name="connsiteY4" fmla="*/ 79375 h 66629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141 w 319109"/>
                    <a:gd name="connsiteY0" fmla="*/ 3175 h 520245"/>
                    <a:gd name="connsiteX1" fmla="*/ 315934 w 319109"/>
                    <a:gd name="connsiteY1" fmla="*/ 0 h 520245"/>
                    <a:gd name="connsiteX2" fmla="*/ 319109 w 319109"/>
                    <a:gd name="connsiteY2" fmla="*/ 520245 h 520245"/>
                    <a:gd name="connsiteX3" fmla="*/ 3316 w 319109"/>
                    <a:gd name="connsiteY3" fmla="*/ 517070 h 520245"/>
                    <a:gd name="connsiteX4" fmla="*/ 141 w 319109"/>
                    <a:gd name="connsiteY4" fmla="*/ 3175 h 52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109" h="520245"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darken"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a:moveTo>
                        <a:pt x="141" y="3175"/>
                      </a:moveTo>
                      <a:lnTo>
                        <a:pt x="315934" y="0"/>
                      </a:lnTo>
                      <a:cubicBezTo>
                        <a:pt x="316992" y="168123"/>
                        <a:pt x="318051" y="352122"/>
                        <a:pt x="319109" y="520245"/>
                      </a:cubicBezTo>
                      <a:lnTo>
                        <a:pt x="3316" y="517070"/>
                      </a:lnTo>
                      <a:cubicBezTo>
                        <a:pt x="4374" y="328838"/>
                        <a:pt x="-917" y="191407"/>
                        <a:pt x="141" y="3175"/>
                      </a:cubicBezTo>
                      <a:close/>
                    </a:path>
                  </a:pathLst>
                </a:cu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399">
                    <a:solidFill>
                      <a:sysClr val="windowText" lastClr="000000"/>
                    </a:solidFill>
                  </a:endParaRPr>
                </a:p>
              </p:txBody>
            </p:sp>
          </p:grpSp>
        </p:grpSp>
        <p:grpSp>
          <p:nvGrpSpPr>
            <p:cNvPr id="65" name="Group 64">
              <a:extLst>
                <a:ext uri="{FF2B5EF4-FFF2-40B4-BE49-F238E27FC236}">
                  <a16:creationId xmlns:a16="http://schemas.microsoft.com/office/drawing/2014/main" id="{8D4BF10B-B02A-4BB1-907F-FE8BADFF5580}"/>
                </a:ext>
              </a:extLst>
            </p:cNvPr>
            <p:cNvGrpSpPr/>
            <p:nvPr/>
          </p:nvGrpSpPr>
          <p:grpSpPr>
            <a:xfrm>
              <a:off x="5937673" y="5592350"/>
              <a:ext cx="2463130" cy="1097280"/>
              <a:chOff x="8660480" y="5605037"/>
              <a:chExt cx="2463130" cy="1090876"/>
            </a:xfrm>
          </p:grpSpPr>
          <p:grpSp>
            <p:nvGrpSpPr>
              <p:cNvPr id="66" name="Group 65">
                <a:extLst>
                  <a:ext uri="{FF2B5EF4-FFF2-40B4-BE49-F238E27FC236}">
                    <a16:creationId xmlns:a16="http://schemas.microsoft.com/office/drawing/2014/main" id="{D5DD3DBB-5365-42C6-9635-504F618BC452}"/>
                  </a:ext>
                </a:extLst>
              </p:cNvPr>
              <p:cNvGrpSpPr/>
              <p:nvPr/>
            </p:nvGrpSpPr>
            <p:grpSpPr>
              <a:xfrm>
                <a:off x="8660480" y="5605037"/>
                <a:ext cx="2463130" cy="1090876"/>
                <a:chOff x="5539472" y="5001413"/>
                <a:chExt cx="1916267" cy="1312838"/>
              </a:xfrm>
            </p:grpSpPr>
            <p:grpSp>
              <p:nvGrpSpPr>
                <p:cNvPr id="73" name="Group 72">
                  <a:extLst>
                    <a:ext uri="{FF2B5EF4-FFF2-40B4-BE49-F238E27FC236}">
                      <a16:creationId xmlns:a16="http://schemas.microsoft.com/office/drawing/2014/main" id="{4550DE21-87B9-4606-B787-4AB33EC18826}"/>
                    </a:ext>
                  </a:extLst>
                </p:cNvPr>
                <p:cNvGrpSpPr/>
                <p:nvPr/>
              </p:nvGrpSpPr>
              <p:grpSpPr>
                <a:xfrm>
                  <a:off x="5539472" y="5001413"/>
                  <a:ext cx="1916267" cy="1312838"/>
                  <a:chOff x="5518877" y="2038342"/>
                  <a:chExt cx="1916267" cy="1312838"/>
                </a:xfrm>
                <a:solidFill>
                  <a:schemeClr val="accent3">
                    <a:lumMod val="60000"/>
                    <a:lumOff val="40000"/>
                  </a:schemeClr>
                </a:solidFill>
              </p:grpSpPr>
              <p:sp>
                <p:nvSpPr>
                  <p:cNvPr id="92" name="Rounded Rectangle 212">
                    <a:extLst>
                      <a:ext uri="{FF2B5EF4-FFF2-40B4-BE49-F238E27FC236}">
                        <a16:creationId xmlns:a16="http://schemas.microsoft.com/office/drawing/2014/main" id="{849A8B48-5FB3-465F-9931-A23CDFA81A12}"/>
                      </a:ext>
                    </a:extLst>
                  </p:cNvPr>
                  <p:cNvSpPr/>
                  <p:nvPr/>
                </p:nvSpPr>
                <p:spPr>
                  <a:xfrm>
                    <a:off x="5518877" y="2038342"/>
                    <a:ext cx="1916267" cy="1312838"/>
                  </a:xfrm>
                  <a:prstGeom prst="roundRect">
                    <a:avLst/>
                  </a:prstGeom>
                  <a:solidFill>
                    <a:srgbClr val="68A9B4"/>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3" name="TextBox 92">
                    <a:extLst>
                      <a:ext uri="{FF2B5EF4-FFF2-40B4-BE49-F238E27FC236}">
                        <a16:creationId xmlns:a16="http://schemas.microsoft.com/office/drawing/2014/main" id="{DEDADEDA-B4CF-47BF-913F-40DAF6F9C750}"/>
                      </a:ext>
                    </a:extLst>
                  </p:cNvPr>
                  <p:cNvSpPr txBox="1"/>
                  <p:nvPr/>
                </p:nvSpPr>
                <p:spPr>
                  <a:xfrm>
                    <a:off x="5543720" y="2328441"/>
                    <a:ext cx="1891424" cy="703760"/>
                  </a:xfrm>
                  <a:prstGeom prst="rect">
                    <a:avLst/>
                  </a:prstGeom>
                  <a:noFill/>
                  <a:ln>
                    <a:noFill/>
                  </a:ln>
                </p:spPr>
                <p:txBody>
                  <a:bodyPr wrap="square" rtlCol="0">
                    <a:spAutoFit/>
                  </a:bodyPr>
                  <a:lstStyle/>
                  <a:p>
                    <a:pPr algn="ctr"/>
                    <a:r>
                      <a:rPr lang="en-US" sz="1600">
                        <a:solidFill>
                          <a:schemeClr val="bg1"/>
                        </a:solidFill>
                      </a:rPr>
                      <a:t>This meeting </a:t>
                    </a:r>
                  </a:p>
                  <a:p>
                    <a:pPr algn="ctr"/>
                    <a:r>
                      <a:rPr lang="en-US" sz="1600" b="1">
                        <a:solidFill>
                          <a:schemeClr val="bg1"/>
                        </a:solidFill>
                      </a:rPr>
                      <a:t>will </a:t>
                    </a:r>
                    <a:r>
                      <a:rPr lang="en-US" sz="1600" b="1" u="sng">
                        <a:solidFill>
                          <a:schemeClr val="bg1"/>
                        </a:solidFill>
                      </a:rPr>
                      <a:t>not</a:t>
                    </a:r>
                    <a:r>
                      <a:rPr lang="en-US" sz="1600" b="1">
                        <a:solidFill>
                          <a:schemeClr val="bg1"/>
                        </a:solidFill>
                      </a:rPr>
                      <a:t> be recorded.</a:t>
                    </a:r>
                  </a:p>
                </p:txBody>
              </p:sp>
            </p:grpSp>
            <p:grpSp>
              <p:nvGrpSpPr>
                <p:cNvPr id="74" name="Group 73">
                  <a:extLst>
                    <a:ext uri="{FF2B5EF4-FFF2-40B4-BE49-F238E27FC236}">
                      <a16:creationId xmlns:a16="http://schemas.microsoft.com/office/drawing/2014/main" id="{BCDCE621-6290-4E71-8536-DAC4E53CD20A}"/>
                    </a:ext>
                  </a:extLst>
                </p:cNvPr>
                <p:cNvGrpSpPr/>
                <p:nvPr/>
              </p:nvGrpSpPr>
              <p:grpSpPr>
                <a:xfrm>
                  <a:off x="5577918" y="5055131"/>
                  <a:ext cx="1830227" cy="1252417"/>
                  <a:chOff x="5577918" y="5055131"/>
                  <a:chExt cx="1830227" cy="1252417"/>
                </a:xfrm>
              </p:grpSpPr>
              <p:grpSp>
                <p:nvGrpSpPr>
                  <p:cNvPr id="75" name="Group 74">
                    <a:extLst>
                      <a:ext uri="{FF2B5EF4-FFF2-40B4-BE49-F238E27FC236}">
                        <a16:creationId xmlns:a16="http://schemas.microsoft.com/office/drawing/2014/main" id="{A136D4CA-0F1D-4331-B479-47C8AE7B1937}"/>
                      </a:ext>
                    </a:extLst>
                  </p:cNvPr>
                  <p:cNvGrpSpPr/>
                  <p:nvPr/>
                </p:nvGrpSpPr>
                <p:grpSpPr>
                  <a:xfrm>
                    <a:off x="5634520" y="5055131"/>
                    <a:ext cx="1742286" cy="1200334"/>
                    <a:chOff x="5634520" y="5055131"/>
                    <a:chExt cx="1742286" cy="1200334"/>
                  </a:xfrm>
                </p:grpSpPr>
                <p:grpSp>
                  <p:nvGrpSpPr>
                    <p:cNvPr id="80" name="Group 79">
                      <a:extLst>
                        <a:ext uri="{FF2B5EF4-FFF2-40B4-BE49-F238E27FC236}">
                          <a16:creationId xmlns:a16="http://schemas.microsoft.com/office/drawing/2014/main" id="{E05A89DF-AEEB-4578-B9DA-DF2C39951296}"/>
                        </a:ext>
                      </a:extLst>
                    </p:cNvPr>
                    <p:cNvGrpSpPr/>
                    <p:nvPr/>
                  </p:nvGrpSpPr>
                  <p:grpSpPr>
                    <a:xfrm>
                      <a:off x="5634521" y="5055131"/>
                      <a:ext cx="228600" cy="228600"/>
                      <a:chOff x="5634521" y="5055131"/>
                      <a:chExt cx="228600" cy="228600"/>
                    </a:xfrm>
                  </p:grpSpPr>
                  <p:cxnSp>
                    <p:nvCxnSpPr>
                      <p:cNvPr id="90" name="Straight Connector 89">
                        <a:extLst>
                          <a:ext uri="{FF2B5EF4-FFF2-40B4-BE49-F238E27FC236}">
                            <a16:creationId xmlns:a16="http://schemas.microsoft.com/office/drawing/2014/main" id="{A519A7F0-CFBE-45A2-A560-11255D42B743}"/>
                          </a:ext>
                        </a:extLst>
                      </p:cNvPr>
                      <p:cNvCxnSpPr/>
                      <p:nvPr/>
                    </p:nvCxnSpPr>
                    <p:spPr>
                      <a:xfrm>
                        <a:off x="5634521" y="5055131"/>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E138F186-4AFD-4A34-85ED-42116554F7C7}"/>
                          </a:ext>
                        </a:extLst>
                      </p:cNvPr>
                      <p:cNvCxnSpPr/>
                      <p:nvPr/>
                    </p:nvCxnSpPr>
                    <p:spPr>
                      <a:xfrm rot="5400000">
                        <a:off x="5520221" y="5169432"/>
                        <a:ext cx="2285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51CF7440-AF93-4B1C-A785-38C6AD7F2FEA}"/>
                        </a:ext>
                      </a:extLst>
                    </p:cNvPr>
                    <p:cNvGrpSpPr/>
                    <p:nvPr/>
                  </p:nvGrpSpPr>
                  <p:grpSpPr>
                    <a:xfrm flipV="1">
                      <a:off x="5634520" y="6026864"/>
                      <a:ext cx="228600" cy="228600"/>
                      <a:chOff x="5634520" y="5257800"/>
                      <a:chExt cx="228600" cy="228600"/>
                    </a:xfrm>
                  </p:grpSpPr>
                  <p:cxnSp>
                    <p:nvCxnSpPr>
                      <p:cNvPr id="88" name="Straight Connector 87">
                        <a:extLst>
                          <a:ext uri="{FF2B5EF4-FFF2-40B4-BE49-F238E27FC236}">
                            <a16:creationId xmlns:a16="http://schemas.microsoft.com/office/drawing/2014/main" id="{8B240131-7BEA-478F-B971-E9DB1F18FE5B}"/>
                          </a:ext>
                        </a:extLst>
                      </p:cNvPr>
                      <p:cNvCxnSpPr/>
                      <p:nvPr/>
                    </p:nvCxnSpPr>
                    <p:spPr>
                      <a:xfrm>
                        <a:off x="5634520" y="52578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BDE503B-E7A4-43D2-B746-2AB0082071D2}"/>
                          </a:ext>
                        </a:extLst>
                      </p:cNvPr>
                      <p:cNvCxnSpPr/>
                      <p:nvPr/>
                    </p:nvCxnSpPr>
                    <p:spPr>
                      <a:xfrm rot="5400000">
                        <a:off x="5520220" y="53721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B2A976D-5C55-4D4B-8FE2-E9C4B1539B93}"/>
                        </a:ext>
                      </a:extLst>
                    </p:cNvPr>
                    <p:cNvGrpSpPr/>
                    <p:nvPr/>
                  </p:nvGrpSpPr>
                  <p:grpSpPr>
                    <a:xfrm rot="16200000" flipV="1">
                      <a:off x="7148032" y="6026865"/>
                      <a:ext cx="228600" cy="228600"/>
                      <a:chOff x="5181600" y="6034400"/>
                      <a:chExt cx="228600" cy="228600"/>
                    </a:xfrm>
                  </p:grpSpPr>
                  <p:cxnSp>
                    <p:nvCxnSpPr>
                      <p:cNvPr id="86" name="Straight Connector 85">
                        <a:extLst>
                          <a:ext uri="{FF2B5EF4-FFF2-40B4-BE49-F238E27FC236}">
                            <a16:creationId xmlns:a16="http://schemas.microsoft.com/office/drawing/2014/main" id="{C753896F-51EB-45B7-A67A-F61B863A1807}"/>
                          </a:ext>
                        </a:extLst>
                      </p:cNvPr>
                      <p:cNvCxnSpPr/>
                      <p:nvPr/>
                    </p:nvCxnSpPr>
                    <p:spPr>
                      <a:xfrm>
                        <a:off x="5181600" y="60344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CAB9E05-7133-4813-87D1-4D88D98BFF25}"/>
                          </a:ext>
                        </a:extLst>
                      </p:cNvPr>
                      <p:cNvCxnSpPr/>
                      <p:nvPr/>
                    </p:nvCxnSpPr>
                    <p:spPr>
                      <a:xfrm rot="5400000">
                        <a:off x="5067300" y="61487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E35B709-25AD-41C1-959A-C8D2D35CCCA4}"/>
                        </a:ext>
                      </a:extLst>
                    </p:cNvPr>
                    <p:cNvGrpSpPr/>
                    <p:nvPr/>
                  </p:nvGrpSpPr>
                  <p:grpSpPr>
                    <a:xfrm rot="10800000" flipV="1">
                      <a:off x="7148206" y="5069816"/>
                      <a:ext cx="228600" cy="228601"/>
                      <a:chOff x="5958194" y="5055132"/>
                      <a:chExt cx="228600" cy="228601"/>
                    </a:xfrm>
                  </p:grpSpPr>
                  <p:cxnSp>
                    <p:nvCxnSpPr>
                      <p:cNvPr id="84" name="Straight Connector 83">
                        <a:extLst>
                          <a:ext uri="{FF2B5EF4-FFF2-40B4-BE49-F238E27FC236}">
                            <a16:creationId xmlns:a16="http://schemas.microsoft.com/office/drawing/2014/main" id="{960B5E6E-EEC2-4F48-A9DB-49D1E85FB803}"/>
                          </a:ext>
                        </a:extLst>
                      </p:cNvPr>
                      <p:cNvCxnSpPr/>
                      <p:nvPr/>
                    </p:nvCxnSpPr>
                    <p:spPr>
                      <a:xfrm>
                        <a:off x="5958194" y="5055132"/>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97E490B-B1CB-43B0-88A0-52CBAA98FED9}"/>
                          </a:ext>
                        </a:extLst>
                      </p:cNvPr>
                      <p:cNvCxnSpPr/>
                      <p:nvPr/>
                    </p:nvCxnSpPr>
                    <p:spPr>
                      <a:xfrm rot="5400000">
                        <a:off x="5843901" y="5169433"/>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6" name="Group 75">
                    <a:extLst>
                      <a:ext uri="{FF2B5EF4-FFF2-40B4-BE49-F238E27FC236}">
                        <a16:creationId xmlns:a16="http://schemas.microsoft.com/office/drawing/2014/main" id="{C5E5F438-4F5D-4515-A145-80D2581070B3}"/>
                      </a:ext>
                    </a:extLst>
                  </p:cNvPr>
                  <p:cNvGrpSpPr/>
                  <p:nvPr/>
                </p:nvGrpSpPr>
                <p:grpSpPr>
                  <a:xfrm>
                    <a:off x="7100047" y="5104639"/>
                    <a:ext cx="308098" cy="163997"/>
                    <a:chOff x="7023679" y="5120733"/>
                    <a:chExt cx="308098" cy="163997"/>
                  </a:xfrm>
                </p:grpSpPr>
                <p:sp>
                  <p:nvSpPr>
                    <p:cNvPr id="78" name="Oval 77">
                      <a:extLst>
                        <a:ext uri="{FF2B5EF4-FFF2-40B4-BE49-F238E27FC236}">
                          <a16:creationId xmlns:a16="http://schemas.microsoft.com/office/drawing/2014/main" id="{FC6408CF-1139-41FE-8C1E-439C213D3F62}"/>
                        </a:ext>
                      </a:extLst>
                    </p:cNvPr>
                    <p:cNvSpPr/>
                    <p:nvPr/>
                  </p:nvSpPr>
                  <p:spPr>
                    <a:xfrm>
                      <a:off x="7023679" y="5120733"/>
                      <a:ext cx="120904" cy="16399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9" name="TextBox 78">
                      <a:extLst>
                        <a:ext uri="{FF2B5EF4-FFF2-40B4-BE49-F238E27FC236}">
                          <a16:creationId xmlns:a16="http://schemas.microsoft.com/office/drawing/2014/main" id="{2C81D61C-377F-4636-B504-8B035204033A}"/>
                        </a:ext>
                      </a:extLst>
                    </p:cNvPr>
                    <p:cNvSpPr txBox="1"/>
                    <p:nvPr/>
                  </p:nvSpPr>
                  <p:spPr>
                    <a:xfrm>
                      <a:off x="7164584" y="5128908"/>
                      <a:ext cx="167193" cy="129607"/>
                    </a:xfrm>
                    <a:prstGeom prst="rect">
                      <a:avLst/>
                    </a:prstGeom>
                    <a:noFill/>
                  </p:spPr>
                  <p:txBody>
                    <a:bodyPr wrap="square" lIns="0" tIns="0" rIns="0" bIns="0" rtlCol="0">
                      <a:spAutoFit/>
                    </a:bodyPr>
                    <a:lstStyle/>
                    <a:p>
                      <a:r>
                        <a:rPr lang="en-US" sz="700" b="1">
                          <a:solidFill>
                            <a:schemeClr val="bg1"/>
                          </a:solidFill>
                        </a:rPr>
                        <a:t>rec</a:t>
                      </a:r>
                    </a:p>
                  </p:txBody>
                </p:sp>
              </p:grpSp>
              <p:sp>
                <p:nvSpPr>
                  <p:cNvPr id="77" name="TextBox 76">
                    <a:extLst>
                      <a:ext uri="{FF2B5EF4-FFF2-40B4-BE49-F238E27FC236}">
                        <a16:creationId xmlns:a16="http://schemas.microsoft.com/office/drawing/2014/main" id="{7ADB6CF4-43DA-4139-A902-9074AF9B1B17}"/>
                      </a:ext>
                    </a:extLst>
                  </p:cNvPr>
                  <p:cNvSpPr txBox="1"/>
                  <p:nvPr/>
                </p:nvSpPr>
                <p:spPr>
                  <a:xfrm>
                    <a:off x="5577918" y="6066850"/>
                    <a:ext cx="685800" cy="240698"/>
                  </a:xfrm>
                  <a:prstGeom prst="rect">
                    <a:avLst/>
                  </a:prstGeom>
                  <a:noFill/>
                </p:spPr>
                <p:txBody>
                  <a:bodyPr wrap="square" rtlCol="0">
                    <a:spAutoFit/>
                  </a:bodyPr>
                  <a:lstStyle/>
                  <a:p>
                    <a:r>
                      <a:rPr lang="en-US" sz="700" b="1">
                        <a:solidFill>
                          <a:schemeClr val="bg1"/>
                        </a:solidFill>
                      </a:rPr>
                      <a:t>00:12:34:56</a:t>
                    </a:r>
                  </a:p>
                </p:txBody>
              </p:sp>
            </p:grpSp>
          </p:grpSp>
          <p:grpSp>
            <p:nvGrpSpPr>
              <p:cNvPr id="67" name="Group 66">
                <a:extLst>
                  <a:ext uri="{FF2B5EF4-FFF2-40B4-BE49-F238E27FC236}">
                    <a16:creationId xmlns:a16="http://schemas.microsoft.com/office/drawing/2014/main" id="{2F97507A-1290-4694-AF92-9804779C1630}"/>
                  </a:ext>
                </a:extLst>
              </p:cNvPr>
              <p:cNvGrpSpPr/>
              <p:nvPr/>
            </p:nvGrpSpPr>
            <p:grpSpPr>
              <a:xfrm>
                <a:off x="8829317" y="5692822"/>
                <a:ext cx="422367" cy="117803"/>
                <a:chOff x="3660450" y="4685038"/>
                <a:chExt cx="1200648" cy="518031"/>
              </a:xfrm>
            </p:grpSpPr>
            <p:sp>
              <p:nvSpPr>
                <p:cNvPr id="70" name="Rectangle 69">
                  <a:extLst>
                    <a:ext uri="{FF2B5EF4-FFF2-40B4-BE49-F238E27FC236}">
                      <a16:creationId xmlns:a16="http://schemas.microsoft.com/office/drawing/2014/main" id="{740EF648-30CF-4A1E-859F-667AC881CD8B}"/>
                    </a:ext>
                  </a:extLst>
                </p:cNvPr>
                <p:cNvSpPr/>
                <p:nvPr/>
              </p:nvSpPr>
              <p:spPr>
                <a:xfrm>
                  <a:off x="3660450" y="4685038"/>
                  <a:ext cx="1095636" cy="51803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1" name="Right Triangle 70">
                  <a:extLst>
                    <a:ext uri="{FF2B5EF4-FFF2-40B4-BE49-F238E27FC236}">
                      <a16:creationId xmlns:a16="http://schemas.microsoft.com/office/drawing/2014/main" id="{84D98E4E-419C-4146-96D1-7DA96F31BDE3}"/>
                    </a:ext>
                  </a:extLst>
                </p:cNvPr>
                <p:cNvSpPr/>
                <p:nvPr/>
              </p:nvSpPr>
              <p:spPr>
                <a:xfrm flipV="1">
                  <a:off x="3689307" y="4715179"/>
                  <a:ext cx="656962" cy="411681"/>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2" name="Round Same Side Corner Rectangle 192">
                  <a:extLst>
                    <a:ext uri="{FF2B5EF4-FFF2-40B4-BE49-F238E27FC236}">
                      <a16:creationId xmlns:a16="http://schemas.microsoft.com/office/drawing/2014/main" id="{22BCAF6C-7648-4ACB-B72D-A3C7280A4FAE}"/>
                    </a:ext>
                  </a:extLst>
                </p:cNvPr>
                <p:cNvSpPr/>
                <p:nvPr/>
              </p:nvSpPr>
              <p:spPr>
                <a:xfrm>
                  <a:off x="4756066" y="4784055"/>
                  <a:ext cx="105032" cy="290115"/>
                </a:xfrm>
                <a:prstGeom prst="round2Same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grpSp>
      </p:grpSp>
    </p:spTree>
    <p:extLst>
      <p:ext uri="{BB962C8B-B14F-4D97-AF65-F5344CB8AC3E}">
        <p14:creationId xmlns:p14="http://schemas.microsoft.com/office/powerpoint/2010/main" val="179734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3"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a:solidFill>
                <a:srgbClr val="464646">
                  <a:lumMod val="40000"/>
                  <a:lumOff val="60000"/>
                </a:srgbClr>
              </a:solidFill>
            </a:endParaRPr>
          </a:p>
        </p:txBody>
      </p:sp>
      <p:sp>
        <p:nvSpPr>
          <p:cNvPr id="4" name="TextBox 3">
            <a:extLst>
              <a:ext uri="{FF2B5EF4-FFF2-40B4-BE49-F238E27FC236}">
                <a16:creationId xmlns:a16="http://schemas.microsoft.com/office/drawing/2014/main" id="{340A6272-417E-FB42-8600-7CA17B89878A}"/>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a:solidFill>
                  <a:schemeClr val="bg1"/>
                </a:solidFill>
                <a:latin typeface="Calibri"/>
                <a:cs typeface="Arial"/>
              </a:rPr>
              <a:t>Meeting Agenda</a:t>
            </a:r>
            <a:endParaRPr lang="en-US">
              <a:solidFill>
                <a:schemeClr val="bg1"/>
              </a:solidFill>
              <a:latin typeface="Calibri"/>
              <a:cs typeface="Calibri"/>
            </a:endParaRPr>
          </a:p>
        </p:txBody>
      </p:sp>
      <p:graphicFrame>
        <p:nvGraphicFramePr>
          <p:cNvPr id="5" name="Diagram 6">
            <a:extLst>
              <a:ext uri="{FF2B5EF4-FFF2-40B4-BE49-F238E27FC236}">
                <a16:creationId xmlns:a16="http://schemas.microsoft.com/office/drawing/2014/main" id="{8F6FB9D8-D2A9-4B3F-9C6D-1450B5928CB1}"/>
              </a:ext>
            </a:extLst>
          </p:cNvPr>
          <p:cNvGraphicFramePr/>
          <p:nvPr>
            <p:extLst>
              <p:ext uri="{D42A27DB-BD31-4B8C-83A1-F6EECF244321}">
                <p14:modId xmlns:p14="http://schemas.microsoft.com/office/powerpoint/2010/main" val="1249366188"/>
              </p:ext>
            </p:extLst>
          </p:nvPr>
        </p:nvGraphicFramePr>
        <p:xfrm>
          <a:off x="3515698" y="1124141"/>
          <a:ext cx="8122928" cy="5233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5" name="Picture 185">
            <a:extLst>
              <a:ext uri="{FF2B5EF4-FFF2-40B4-BE49-F238E27FC236}">
                <a16:creationId xmlns:a16="http://schemas.microsoft.com/office/drawing/2014/main" id="{CF177850-EBE6-4990-B9B2-EC11CB105329}"/>
              </a:ext>
            </a:extLst>
          </p:cNvPr>
          <p:cNvPicPr>
            <a:picLocks noChangeAspect="1"/>
          </p:cNvPicPr>
          <p:nvPr/>
        </p:nvPicPr>
        <p:blipFill>
          <a:blip r:embed="rId7"/>
          <a:stretch>
            <a:fillRect/>
          </a:stretch>
        </p:blipFill>
        <p:spPr>
          <a:xfrm>
            <a:off x="840806" y="2210878"/>
            <a:ext cx="2200275" cy="2781300"/>
          </a:xfrm>
          <a:prstGeom prst="rect">
            <a:avLst/>
          </a:prstGeom>
        </p:spPr>
      </p:pic>
    </p:spTree>
    <p:extLst>
      <p:ext uri="{BB962C8B-B14F-4D97-AF65-F5344CB8AC3E}">
        <p14:creationId xmlns:p14="http://schemas.microsoft.com/office/powerpoint/2010/main" val="48358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a:solidFill>
                  <a:schemeClr val="bg1"/>
                </a:solidFill>
                <a:latin typeface="Calibri" panose="020F0502020204030204" pitchFamily="34" charset="0"/>
                <a:cs typeface="Calibri" panose="020F0502020204030204" pitchFamily="34" charset="0"/>
              </a:rPr>
              <a:t>Welcome &amp; Introductions</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277036"/>
            <a:ext cx="10738340" cy="3693319"/>
          </a:xfrm>
          <a:prstGeom prst="rect">
            <a:avLst/>
          </a:prstGeom>
        </p:spPr>
        <p:txBody>
          <a:bodyPr wrap="square">
            <a:spAutoFit/>
          </a:bodyPr>
          <a:lstStyle/>
          <a:p>
            <a:r>
              <a:rPr lang="en-US" sz="2600" b="1">
                <a:latin typeface="Calibri" panose="020F0502020204030204" pitchFamily="34" charset="0"/>
                <a:cs typeface="Calibri" panose="020F0502020204030204" pitchFamily="34" charset="0"/>
              </a:rPr>
              <a:t>Statutory Reminder</a:t>
            </a:r>
          </a:p>
          <a:p>
            <a:pPr marL="457200" indent="-457200">
              <a:buFont typeface="Arial" panose="020B0604020202020204" pitchFamily="34" charset="0"/>
              <a:buChar char="•"/>
            </a:pPr>
            <a:r>
              <a:rPr lang="en-US" sz="2600">
                <a:latin typeface="Calibri" panose="020F0502020204030204" pitchFamily="34" charset="0"/>
                <a:cs typeface="Calibri" panose="020F0502020204030204" pitchFamily="34" charset="0"/>
              </a:rPr>
              <a:t>“The commission shall monitor the effects of falls by older adults on health care costs, the potential for reducing the number of falls by older adults and the most effective strategies for reducing falls and health care costs associated with falls”</a:t>
            </a:r>
          </a:p>
          <a:p>
            <a:endParaRPr lang="en-US" sz="260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a:latin typeface="Calibri" panose="020F0502020204030204" pitchFamily="34" charset="0"/>
                <a:cs typeface="Calibri" panose="020F0502020204030204" pitchFamily="34" charset="0"/>
              </a:rPr>
              <a:t>Write reports that includes findings “from the commission's review along with recommendations and any suggested legislation to implement those recommendations.”</a:t>
            </a:r>
          </a:p>
        </p:txBody>
      </p:sp>
    </p:spTree>
    <p:extLst>
      <p:ext uri="{BB962C8B-B14F-4D97-AF65-F5344CB8AC3E}">
        <p14:creationId xmlns:p14="http://schemas.microsoft.com/office/powerpoint/2010/main" val="281353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a:solidFill>
                  <a:schemeClr val="bg1"/>
                </a:solidFill>
                <a:latin typeface="Calibri" panose="020F0502020204030204" pitchFamily="34" charset="0"/>
                <a:cs typeface="Calibri" panose="020F0502020204030204" pitchFamily="34" charset="0"/>
              </a:rPr>
              <a:t>Reminder: Statutory Guidance for the Report</a:t>
            </a:r>
          </a:p>
        </p:txBody>
      </p:sp>
      <p:sp>
        <p:nvSpPr>
          <p:cNvPr id="4" name="Content Placeholder 2">
            <a:extLst>
              <a:ext uri="{FF2B5EF4-FFF2-40B4-BE49-F238E27FC236}">
                <a16:creationId xmlns:a16="http://schemas.microsoft.com/office/drawing/2014/main" id="{30826EBC-18D6-314B-80E3-003E2F05758A}"/>
              </a:ext>
            </a:extLst>
          </p:cNvPr>
          <p:cNvSpPr txBox="1">
            <a:spLocks/>
          </p:cNvSpPr>
          <p:nvPr/>
        </p:nvSpPr>
        <p:spPr>
          <a:xfrm>
            <a:off x="445476" y="1181101"/>
            <a:ext cx="10972800" cy="571500"/>
          </a:xfrm>
          <a:prstGeom prst="rect">
            <a:avLst/>
          </a:prstGeom>
        </p:spPr>
        <p:txBody>
          <a:bodyP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2600">
                <a:solidFill>
                  <a:schemeClr val="tx1"/>
                </a:solidFill>
                <a:latin typeface="Calibri" panose="020F0502020204030204" pitchFamily="34" charset="0"/>
                <a:cs typeface="Calibri" panose="020F0502020204030204" pitchFamily="34" charset="0"/>
              </a:rPr>
              <a:t>The report shall include recommendations for:</a:t>
            </a:r>
          </a:p>
        </p:txBody>
      </p:sp>
      <p:graphicFrame>
        <p:nvGraphicFramePr>
          <p:cNvPr id="5" name="Diagram 4">
            <a:extLst>
              <a:ext uri="{FF2B5EF4-FFF2-40B4-BE49-F238E27FC236}">
                <a16:creationId xmlns:a16="http://schemas.microsoft.com/office/drawing/2014/main" id="{396DA8B3-DE56-A541-81D9-758FE48B1BCE}"/>
              </a:ext>
            </a:extLst>
          </p:cNvPr>
          <p:cNvGraphicFramePr/>
          <p:nvPr>
            <p:extLst>
              <p:ext uri="{D42A27DB-BD31-4B8C-83A1-F6EECF244321}">
                <p14:modId xmlns:p14="http://schemas.microsoft.com/office/powerpoint/2010/main" val="3129324543"/>
              </p:ext>
            </p:extLst>
          </p:nvPr>
        </p:nvGraphicFramePr>
        <p:xfrm>
          <a:off x="839567" y="1524000"/>
          <a:ext cx="10512866" cy="5077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571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955D3B-5543-4CAC-BBEB-B88F2D5F5422}"/>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a:solidFill>
                <a:srgbClr val="464646">
                  <a:lumMod val="40000"/>
                  <a:lumOff val="60000"/>
                </a:srgbClr>
              </a:solidFill>
            </a:endParaRPr>
          </a:p>
        </p:txBody>
      </p:sp>
      <p:sp>
        <p:nvSpPr>
          <p:cNvPr id="3" name="Footer Placeholder 2">
            <a:extLst>
              <a:ext uri="{FF2B5EF4-FFF2-40B4-BE49-F238E27FC236}">
                <a16:creationId xmlns:a16="http://schemas.microsoft.com/office/drawing/2014/main" id="{CDB4937C-2DE8-4797-AA5D-F27D3E7851F2}"/>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4" name="Rectangle 3">
            <a:extLst>
              <a:ext uri="{FF2B5EF4-FFF2-40B4-BE49-F238E27FC236}">
                <a16:creationId xmlns:a16="http://schemas.microsoft.com/office/drawing/2014/main" id="{3AA720C3-8F77-49D0-84D4-47DD0BF11A3A}"/>
              </a:ext>
            </a:extLst>
          </p:cNvPr>
          <p:cNvSpPr/>
          <p:nvPr/>
        </p:nvSpPr>
        <p:spPr>
          <a:xfrm>
            <a:off x="401933" y="2530457"/>
            <a:ext cx="3816488" cy="2123658"/>
          </a:xfrm>
          <a:prstGeom prst="rect">
            <a:avLst/>
          </a:prstGeom>
        </p:spPr>
        <p:txBody>
          <a:bodyPr wrap="square">
            <a:spAutoFit/>
          </a:bodyPr>
          <a:lstStyle/>
          <a:p>
            <a:r>
              <a:rPr lang="en-US" sz="6600">
                <a:latin typeface="Calibri" panose="020F0502020204030204" pitchFamily="34" charset="0"/>
                <a:cs typeface="Calibri" panose="020F0502020204030204" pitchFamily="34" charset="0"/>
              </a:rPr>
              <a:t>Report Overview</a:t>
            </a:r>
          </a:p>
        </p:txBody>
      </p:sp>
      <p:graphicFrame>
        <p:nvGraphicFramePr>
          <p:cNvPr id="5" name="Diagram 4">
            <a:extLst>
              <a:ext uri="{FF2B5EF4-FFF2-40B4-BE49-F238E27FC236}">
                <a16:creationId xmlns:a16="http://schemas.microsoft.com/office/drawing/2014/main" id="{D7536F69-6AAC-4EF2-9F83-5A1C24D26096}"/>
              </a:ext>
            </a:extLst>
          </p:cNvPr>
          <p:cNvGraphicFramePr/>
          <p:nvPr>
            <p:extLst>
              <p:ext uri="{D42A27DB-BD31-4B8C-83A1-F6EECF244321}">
                <p14:modId xmlns:p14="http://schemas.microsoft.com/office/powerpoint/2010/main" val="172068253"/>
              </p:ext>
            </p:extLst>
          </p:nvPr>
        </p:nvGraphicFramePr>
        <p:xfrm>
          <a:off x="4000295" y="1153887"/>
          <a:ext cx="7946572" cy="524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3555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4AE122-E4A4-164F-BFBA-B9A5C2E323C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7</a:t>
            </a:fld>
            <a:endParaRPr lang="en-US">
              <a:solidFill>
                <a:srgbClr val="464646">
                  <a:lumMod val="40000"/>
                  <a:lumOff val="60000"/>
                </a:srgbClr>
              </a:solidFill>
            </a:endParaRPr>
          </a:p>
        </p:txBody>
      </p:sp>
      <p:sp>
        <p:nvSpPr>
          <p:cNvPr id="5" name="Footer Placeholder 4">
            <a:extLst>
              <a:ext uri="{FF2B5EF4-FFF2-40B4-BE49-F238E27FC236}">
                <a16:creationId xmlns:a16="http://schemas.microsoft.com/office/drawing/2014/main" id="{2EE4ACCE-9AFB-E349-AA53-292220323214}"/>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graphicFrame>
        <p:nvGraphicFramePr>
          <p:cNvPr id="18" name="Content Placeholder 7">
            <a:extLst>
              <a:ext uri="{FF2B5EF4-FFF2-40B4-BE49-F238E27FC236}">
                <a16:creationId xmlns:a16="http://schemas.microsoft.com/office/drawing/2014/main" id="{CC42816A-CB8D-4A26-AA02-209B3C52E214}"/>
              </a:ext>
            </a:extLst>
          </p:cNvPr>
          <p:cNvGraphicFramePr/>
          <p:nvPr>
            <p:extLst>
              <p:ext uri="{D42A27DB-BD31-4B8C-83A1-F6EECF244321}">
                <p14:modId xmlns:p14="http://schemas.microsoft.com/office/powerpoint/2010/main" val="1778825362"/>
              </p:ext>
            </p:extLst>
          </p:nvPr>
        </p:nvGraphicFramePr>
        <p:xfrm>
          <a:off x="227113" y="1379334"/>
          <a:ext cx="11761715" cy="4825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4" name="TextBox 73">
            <a:extLst>
              <a:ext uri="{FF2B5EF4-FFF2-40B4-BE49-F238E27FC236}">
                <a16:creationId xmlns:a16="http://schemas.microsoft.com/office/drawing/2014/main" id="{672956F3-DE69-4AB9-B991-A7BAF1C23F8A}"/>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a:solidFill>
                  <a:schemeClr val="bg1"/>
                </a:solidFill>
                <a:latin typeface="Calibri"/>
                <a:cs typeface="Arial"/>
              </a:rPr>
              <a:t>Proposed Projected Timeline</a:t>
            </a:r>
            <a:endParaRPr lang="en-US">
              <a:solidFill>
                <a:schemeClr val="bg1"/>
              </a:solidFill>
              <a:latin typeface="Calibri"/>
              <a:cs typeface="Calibri"/>
            </a:endParaRPr>
          </a:p>
        </p:txBody>
      </p:sp>
    </p:spTree>
    <p:extLst>
      <p:ext uri="{BB962C8B-B14F-4D97-AF65-F5344CB8AC3E}">
        <p14:creationId xmlns:p14="http://schemas.microsoft.com/office/powerpoint/2010/main" val="92927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B05BA65-03F5-4D25-8A3F-BF46DD2AE8E6}"/>
              </a:ext>
            </a:extLst>
          </p:cNvPr>
          <p:cNvSpPr>
            <a:spLocks noGrp="1"/>
          </p:cNvSpPr>
          <p:nvPr>
            <p:ph type="sldNum" sz="quarter" idx="10"/>
          </p:nvPr>
        </p:nvSpPr>
        <p:spPr/>
        <p:txBody>
          <a:bodyPr/>
          <a:lstStyle/>
          <a:p>
            <a:fld id="{CA49D0EE-DE7F-324B-A84C-F36708423CDB}" type="slidenum">
              <a:rPr lang="en-US" smtClean="0">
                <a:solidFill>
                  <a:srgbClr val="464646">
                    <a:lumMod val="40000"/>
                    <a:lumOff val="60000"/>
                  </a:srgbClr>
                </a:solidFill>
              </a:rPr>
              <a:pPr/>
              <a:t>8</a:t>
            </a:fld>
            <a:endParaRPr lang="en-US">
              <a:solidFill>
                <a:srgbClr val="464646">
                  <a:lumMod val="40000"/>
                  <a:lumOff val="60000"/>
                </a:srgbClr>
              </a:solidFill>
            </a:endParaRPr>
          </a:p>
        </p:txBody>
      </p:sp>
      <p:sp>
        <p:nvSpPr>
          <p:cNvPr id="5" name="Footer Placeholder 4">
            <a:extLst>
              <a:ext uri="{FF2B5EF4-FFF2-40B4-BE49-F238E27FC236}">
                <a16:creationId xmlns:a16="http://schemas.microsoft.com/office/drawing/2014/main" id="{FB666329-72D5-4152-AC83-BD8444EABB1B}"/>
              </a:ext>
            </a:extLst>
          </p:cNvPr>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p>
        </p:txBody>
      </p:sp>
      <p:graphicFrame>
        <p:nvGraphicFramePr>
          <p:cNvPr id="13" name="Table 12">
            <a:extLst>
              <a:ext uri="{FF2B5EF4-FFF2-40B4-BE49-F238E27FC236}">
                <a16:creationId xmlns:a16="http://schemas.microsoft.com/office/drawing/2014/main" id="{4D62FC66-DD00-4169-8B7C-0F1E731BF7FF}"/>
              </a:ext>
            </a:extLst>
          </p:cNvPr>
          <p:cNvGraphicFramePr>
            <a:graphicFrameLocks noGrp="1"/>
          </p:cNvGraphicFramePr>
          <p:nvPr>
            <p:extLst>
              <p:ext uri="{D42A27DB-BD31-4B8C-83A1-F6EECF244321}">
                <p14:modId xmlns:p14="http://schemas.microsoft.com/office/powerpoint/2010/main" val="908414320"/>
              </p:ext>
            </p:extLst>
          </p:nvPr>
        </p:nvGraphicFramePr>
        <p:xfrm>
          <a:off x="0" y="0"/>
          <a:ext cx="12192001" cy="6492486"/>
        </p:xfrm>
        <a:graphic>
          <a:graphicData uri="http://schemas.openxmlformats.org/drawingml/2006/table">
            <a:tbl>
              <a:tblPr firstRow="1" firstCol="1" bandRow="1">
                <a:tableStyleId>{5C22544A-7EE6-4342-B048-85BDC9FD1C3A}</a:tableStyleId>
              </a:tblPr>
              <a:tblGrid>
                <a:gridCol w="1277070">
                  <a:extLst>
                    <a:ext uri="{9D8B030D-6E8A-4147-A177-3AD203B41FA5}">
                      <a16:colId xmlns:a16="http://schemas.microsoft.com/office/drawing/2014/main" val="630458868"/>
                    </a:ext>
                  </a:extLst>
                </a:gridCol>
                <a:gridCol w="2399052">
                  <a:extLst>
                    <a:ext uri="{9D8B030D-6E8A-4147-A177-3AD203B41FA5}">
                      <a16:colId xmlns:a16="http://schemas.microsoft.com/office/drawing/2014/main" val="2506933727"/>
                    </a:ext>
                  </a:extLst>
                </a:gridCol>
                <a:gridCol w="2210876">
                  <a:extLst>
                    <a:ext uri="{9D8B030D-6E8A-4147-A177-3AD203B41FA5}">
                      <a16:colId xmlns:a16="http://schemas.microsoft.com/office/drawing/2014/main" val="3464575699"/>
                    </a:ext>
                  </a:extLst>
                </a:gridCol>
                <a:gridCol w="1213814">
                  <a:extLst>
                    <a:ext uri="{9D8B030D-6E8A-4147-A177-3AD203B41FA5}">
                      <a16:colId xmlns:a16="http://schemas.microsoft.com/office/drawing/2014/main" val="2690897251"/>
                    </a:ext>
                  </a:extLst>
                </a:gridCol>
                <a:gridCol w="1283175">
                  <a:extLst>
                    <a:ext uri="{9D8B030D-6E8A-4147-A177-3AD203B41FA5}">
                      <a16:colId xmlns:a16="http://schemas.microsoft.com/office/drawing/2014/main" val="797669107"/>
                    </a:ext>
                  </a:extLst>
                </a:gridCol>
                <a:gridCol w="3808014">
                  <a:extLst>
                    <a:ext uri="{9D8B030D-6E8A-4147-A177-3AD203B41FA5}">
                      <a16:colId xmlns:a16="http://schemas.microsoft.com/office/drawing/2014/main" val="3173383867"/>
                    </a:ext>
                  </a:extLst>
                </a:gridCol>
              </a:tblGrid>
              <a:tr h="200805">
                <a:tc>
                  <a:txBody>
                    <a:bodyPr/>
                    <a:lstStyle/>
                    <a:p>
                      <a:pPr marL="0" marR="0" algn="ctr">
                        <a:lnSpc>
                          <a:spcPct val="107000"/>
                        </a:lnSpc>
                        <a:spcBef>
                          <a:spcPts val="0"/>
                        </a:spcBef>
                        <a:spcAft>
                          <a:spcPts val="0"/>
                        </a:spcAft>
                      </a:pPr>
                      <a:r>
                        <a:rPr lang="en-US" sz="1050">
                          <a:effectLst/>
                        </a:rPr>
                        <a:t>LPH Service</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gridSpan="2">
                  <a:txBody>
                    <a:bodyPr/>
                    <a:lstStyle/>
                    <a:p>
                      <a:pPr marL="0" marR="0" algn="ctr">
                        <a:lnSpc>
                          <a:spcPct val="107000"/>
                        </a:lnSpc>
                        <a:spcBef>
                          <a:spcPts val="0"/>
                        </a:spcBef>
                        <a:spcAft>
                          <a:spcPts val="0"/>
                        </a:spcAft>
                      </a:pPr>
                      <a:r>
                        <a:rPr lang="en-US" sz="1050">
                          <a:effectLst/>
                        </a:rPr>
                        <a:t>Agency</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hMerge="1">
                  <a:txBody>
                    <a:bodyPr/>
                    <a:lstStyle/>
                    <a:p>
                      <a:endParaRPr lang="en-US"/>
                    </a:p>
                  </a:txBody>
                  <a:tcPr/>
                </a:tc>
                <a:tc gridSpan="2">
                  <a:txBody>
                    <a:bodyPr/>
                    <a:lstStyle/>
                    <a:p>
                      <a:pPr marL="0" marR="0" algn="ctr">
                        <a:lnSpc>
                          <a:spcPct val="107000"/>
                        </a:lnSpc>
                        <a:spcBef>
                          <a:spcPts val="0"/>
                        </a:spcBef>
                        <a:spcAft>
                          <a:spcPts val="0"/>
                        </a:spcAft>
                      </a:pPr>
                      <a:r>
                        <a:rPr lang="en-US" sz="1050">
                          <a:effectLst/>
                        </a:rPr>
                        <a:t>Workforce</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hMerge="1">
                  <a:txBody>
                    <a:bodyPr/>
                    <a:lstStyle/>
                    <a:p>
                      <a:endParaRPr lang="en-US"/>
                    </a:p>
                  </a:txBody>
                  <a:tcPr/>
                </a:tc>
                <a:tc>
                  <a:txBody>
                    <a:bodyPr/>
                    <a:lstStyle/>
                    <a:p>
                      <a:pPr marL="0" marR="0" algn="ctr">
                        <a:lnSpc>
                          <a:spcPct val="107000"/>
                        </a:lnSpc>
                        <a:spcBef>
                          <a:spcPts val="0"/>
                        </a:spcBef>
                        <a:spcAft>
                          <a:spcPts val="0"/>
                        </a:spcAft>
                      </a:pPr>
                      <a:r>
                        <a:rPr lang="en-US" sz="1050">
                          <a:effectLst/>
                        </a:rPr>
                        <a:t>Data</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extLst>
                  <a:ext uri="{0D108BD9-81ED-4DB2-BD59-A6C34878D82A}">
                    <a16:rowId xmlns:a16="http://schemas.microsoft.com/office/drawing/2014/main" val="4089035321"/>
                  </a:ext>
                </a:extLst>
              </a:tr>
              <a:tr h="2302401">
                <a:tc>
                  <a:txBody>
                    <a:bodyPr/>
                    <a:lstStyle/>
                    <a:p>
                      <a:pPr marL="0" marR="0">
                        <a:lnSpc>
                          <a:spcPct val="107000"/>
                        </a:lnSpc>
                        <a:spcBef>
                          <a:spcPts val="0"/>
                        </a:spcBef>
                        <a:spcAft>
                          <a:spcPts val="0"/>
                        </a:spcAft>
                      </a:pPr>
                      <a:r>
                        <a:rPr lang="en-US" sz="1050">
                          <a:effectLst/>
                        </a:rPr>
                        <a:t>Screening</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CBOs (Gyms, CoA/Senior Center/AAAs/ASAPs)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VNA/</a:t>
                      </a:r>
                      <a:r>
                        <a:rPr lang="en-US" sz="1200" err="1">
                          <a:effectLst/>
                        </a:rPr>
                        <a:t>LBoH</a:t>
                      </a:r>
                      <a:endParaRPr lang="en-US" sz="1200">
                        <a:effectLst/>
                      </a:endParaRP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Physician practices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Pharmacies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Pre-hospital provider agencies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OT &amp; PT Practices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Optometry practices/agencies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Community health centers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Adult day health programs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Urgent Care Facilities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Assisted living communities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Continuum Care Retirement Communities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DHDC Housing for Senior Disability Community</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Independent living homes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Continuing care retirement communities</a:t>
                      </a:r>
                    </a:p>
                    <a:p>
                      <a:pPr marL="171450" marR="0" lvl="0" indent="-171450">
                        <a:lnSpc>
                          <a:spcPct val="107000"/>
                        </a:lnSpc>
                        <a:spcBef>
                          <a:spcPts val="0"/>
                        </a:spcBef>
                        <a:spcAft>
                          <a:spcPts val="0"/>
                        </a:spcAft>
                        <a:buFont typeface="Arial" panose="020B0604020202020204" pitchFamily="34" charset="0"/>
                        <a:buChar char="•"/>
                        <a:tabLst>
                          <a:tab pos="215900" algn="l"/>
                        </a:tabLst>
                      </a:pPr>
                      <a:r>
                        <a:rPr lang="en-US" sz="1200">
                          <a:effectLst/>
                        </a:rPr>
                        <a:t>Community retirement homes</a:t>
                      </a:r>
                      <a:endParaRPr lang="en-US" sz="1200"/>
                    </a:p>
                  </a:txBody>
                  <a:tcPr marL="38887" marR="38887" marT="0" marB="0"/>
                </a:tc>
                <a:tc gridSpan="2">
                  <a:txBody>
                    <a:bodyPr/>
                    <a:lstStyle/>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CBO staff</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EBP providers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CNAs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CHWs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Physicians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Nurses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Pharmacist</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Pre-hospital providers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Optometrists </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ER Physicians </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OTs &amp; PTs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hMerge="1">
                  <a:txBody>
                    <a:bodyPr/>
                    <a:lstStyle/>
                    <a:p>
                      <a:endParaRPr lang="en-US"/>
                    </a:p>
                  </a:txBody>
                  <a:tcPr/>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Number of screenings performed</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Number of cases of falls risks identified</a:t>
                      </a:r>
                    </a:p>
                    <a:p>
                      <a:pPr marL="0" marR="0" indent="0">
                        <a:lnSpc>
                          <a:spcPct val="107000"/>
                        </a:lnSpc>
                        <a:spcBef>
                          <a:spcPts val="0"/>
                        </a:spcBef>
                        <a:spcAft>
                          <a:spcPts val="0"/>
                        </a:spcAft>
                        <a:buFont typeface="Arial" panose="020B0604020202020204" pitchFamily="34" charset="0"/>
                        <a:buNone/>
                        <a:tabLst>
                          <a:tab pos="215900" algn="l"/>
                        </a:tabLst>
                      </a:pPr>
                      <a:r>
                        <a:rPr lang="en-US" sz="12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extLst>
                  <a:ext uri="{0D108BD9-81ED-4DB2-BD59-A6C34878D82A}">
                    <a16:rowId xmlns:a16="http://schemas.microsoft.com/office/drawing/2014/main" val="460262579"/>
                  </a:ext>
                </a:extLst>
              </a:tr>
              <a:tr h="618499">
                <a:tc>
                  <a:txBody>
                    <a:bodyPr/>
                    <a:lstStyle/>
                    <a:p>
                      <a:pPr marL="0" marR="0">
                        <a:lnSpc>
                          <a:spcPct val="107000"/>
                        </a:lnSpc>
                        <a:spcBef>
                          <a:spcPts val="0"/>
                        </a:spcBef>
                        <a:spcAft>
                          <a:spcPts val="0"/>
                        </a:spcAft>
                      </a:pPr>
                      <a:r>
                        <a:rPr lang="en-US" sz="1050">
                          <a:effectLst/>
                        </a:rPr>
                        <a:t>Referral and Reverse Referral</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Hospitals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Community health centers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Home health agencies</a:t>
                      </a:r>
                    </a:p>
                  </a:txBody>
                  <a:tcPr marL="38887" marR="38887" marT="0" marB="0"/>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Independent living agencies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CBOs</a:t>
                      </a:r>
                      <a:endParaRPr lang="en-US" sz="1200"/>
                    </a:p>
                  </a:txBody>
                  <a:tcPr marL="38887" marR="38887" marT="0" marB="0"/>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Clinicians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CHWs</a:t>
                      </a:r>
                    </a:p>
                  </a:txBody>
                  <a:tcPr marL="38887" marR="38887" marT="0" marB="0"/>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CBO staff</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EBP providers</a:t>
                      </a:r>
                    </a:p>
                  </a:txBody>
                  <a:tcPr marL="38887" marR="38887" marT="0" marB="0"/>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Number of referrals made to service/ program</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Number of referrals made from source</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Number of programs completed based on referrals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extLst>
                  <a:ext uri="{0D108BD9-81ED-4DB2-BD59-A6C34878D82A}">
                    <a16:rowId xmlns:a16="http://schemas.microsoft.com/office/drawing/2014/main" val="2626874701"/>
                  </a:ext>
                </a:extLst>
              </a:tr>
              <a:tr h="1721910">
                <a:tc>
                  <a:txBody>
                    <a:bodyPr/>
                    <a:lstStyle/>
                    <a:p>
                      <a:pPr marL="0" marR="0">
                        <a:lnSpc>
                          <a:spcPct val="107000"/>
                        </a:lnSpc>
                        <a:spcBef>
                          <a:spcPts val="0"/>
                        </a:spcBef>
                        <a:spcAft>
                          <a:spcPts val="0"/>
                        </a:spcAft>
                      </a:pPr>
                      <a:r>
                        <a:rPr lang="en-US" sz="1050">
                          <a:effectLst/>
                        </a:rPr>
                        <a:t>Evidence Based Programs</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gridSpan="2">
                  <a:txBody>
                    <a:bodyPr/>
                    <a:lstStyle/>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CBOs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Hospitals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Public works departments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Buildings departments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DV Homes/Shelters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OT&amp;PT practices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hMerge="1">
                  <a:txBody>
                    <a:bodyPr/>
                    <a:lstStyle/>
                    <a:p>
                      <a:endParaRPr lang="en-US"/>
                    </a:p>
                  </a:txBody>
                  <a:tcPr/>
                </a:tc>
                <a:tc gridSpan="2">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EBP staff</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CHWs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CNAs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Pre-hospital providers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Building inspectors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General contractors/home repair professionals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err="1">
                          <a:effectLst/>
                        </a:rPr>
                        <a:t>PTs&amp;OTs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hMerge="1">
                  <a:txBody>
                    <a:bodyPr/>
                    <a:lstStyle/>
                    <a:p>
                      <a:endParaRPr lang="en-US"/>
                    </a:p>
                  </a:txBody>
                  <a:tcPr/>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Numbers of individuals served</a:t>
                      </a:r>
                    </a:p>
                    <a:p>
                      <a:pPr marL="0" marR="0" indent="0">
                        <a:lnSpc>
                          <a:spcPct val="107000"/>
                        </a:lnSpc>
                        <a:spcBef>
                          <a:spcPts val="0"/>
                        </a:spcBef>
                        <a:spcAft>
                          <a:spcPts val="0"/>
                        </a:spcAft>
                        <a:buFont typeface="Arial" panose="020B0604020202020204" pitchFamily="34" charset="0"/>
                        <a:buNone/>
                        <a:tabLst>
                          <a:tab pos="215900" algn="l"/>
                        </a:tabLst>
                      </a:pPr>
                      <a:r>
                        <a:rPr lang="en-US" sz="12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extLst>
                  <a:ext uri="{0D108BD9-81ED-4DB2-BD59-A6C34878D82A}">
                    <a16:rowId xmlns:a16="http://schemas.microsoft.com/office/drawing/2014/main" val="3876294172"/>
                  </a:ext>
                </a:extLst>
              </a:tr>
              <a:tr h="409247">
                <a:tc>
                  <a:txBody>
                    <a:bodyPr/>
                    <a:lstStyle/>
                    <a:p>
                      <a:pPr marL="0" marR="0">
                        <a:lnSpc>
                          <a:spcPct val="107000"/>
                        </a:lnSpc>
                        <a:spcBef>
                          <a:spcPts val="0"/>
                        </a:spcBef>
                        <a:spcAft>
                          <a:spcPts val="0"/>
                        </a:spcAft>
                      </a:pPr>
                      <a:r>
                        <a:rPr lang="en-US" sz="1050">
                          <a:effectLst/>
                        </a:rPr>
                        <a:t>Professional Development</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gridSpan="2">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NCOA, COAs, STEADI </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DV Homes/Shelters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hMerge="1">
                  <a:txBody>
                    <a:bodyPr/>
                    <a:lstStyle/>
                    <a:p>
                      <a:endParaRPr lang="en-US"/>
                    </a:p>
                  </a:txBody>
                  <a:tcPr/>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err="1">
                          <a:effectLst/>
                        </a:rPr>
                        <a:t>LBoH</a:t>
                      </a:r>
                      <a:endParaRPr lang="en-US" sz="1200">
                        <a:effectLst/>
                      </a:endParaRP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State DPH</a:t>
                      </a:r>
                    </a:p>
                  </a:txBody>
                  <a:tcPr marL="38887" marR="38887" marT="0" marB="0"/>
                </a:tc>
                <a:tc>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Clinicians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Pharmacists</a:t>
                      </a:r>
                    </a:p>
                  </a:txBody>
                  <a:tcPr marL="38887" marR="38887" marT="0" marB="0"/>
                </a:tc>
                <a:tc>
                  <a:txBody>
                    <a:bodyPr/>
                    <a:lstStyle/>
                    <a:p>
                      <a:pPr marL="0" marR="0" indent="0">
                        <a:lnSpc>
                          <a:spcPct val="107000"/>
                        </a:lnSpc>
                        <a:spcBef>
                          <a:spcPts val="0"/>
                        </a:spcBef>
                        <a:spcAft>
                          <a:spcPts val="0"/>
                        </a:spcAft>
                        <a:buFont typeface="Arial" panose="020B0604020202020204" pitchFamily="34" charset="0"/>
                        <a:buNone/>
                        <a:tabLst>
                          <a:tab pos="215900" algn="l"/>
                        </a:tabLst>
                      </a:pPr>
                      <a:r>
                        <a:rPr lang="en-US" sz="12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extLst>
                  <a:ext uri="{0D108BD9-81ED-4DB2-BD59-A6C34878D82A}">
                    <a16:rowId xmlns:a16="http://schemas.microsoft.com/office/drawing/2014/main" val="691361769"/>
                  </a:ext>
                </a:extLst>
              </a:tr>
              <a:tr h="618499">
                <a:tc>
                  <a:txBody>
                    <a:bodyPr/>
                    <a:lstStyle/>
                    <a:p>
                      <a:pPr marL="0" marR="0">
                        <a:lnSpc>
                          <a:spcPct val="107000"/>
                        </a:lnSpc>
                        <a:spcBef>
                          <a:spcPts val="0"/>
                        </a:spcBef>
                        <a:spcAft>
                          <a:spcPts val="0"/>
                        </a:spcAft>
                      </a:pPr>
                      <a:r>
                        <a:rPr lang="en-US" sz="1050">
                          <a:effectLst/>
                        </a:rPr>
                        <a:t>Surveillance</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a:txBody>
                    <a:bodyPr/>
                    <a:lstStyle/>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Hospitals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Community health centers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Pre-hospital provider agencies</a:t>
                      </a:r>
                    </a:p>
                  </a:txBody>
                  <a:tcPr marL="38887" marR="38887" marT="0" marB="0"/>
                </a:tc>
                <a:tc>
                  <a:txBody>
                    <a:bodyPr/>
                    <a:lstStyle/>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err="1">
                          <a:effectLst/>
                        </a:rPr>
                        <a:t>LBoH</a:t>
                      </a:r>
                      <a:endParaRPr lang="en-US" sz="1200">
                        <a:effectLst/>
                      </a:endParaRP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State DPH</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gridSpan="2">
                  <a:txBody>
                    <a:bodyPr/>
                    <a:lstStyle/>
                    <a:p>
                      <a:pPr marL="0" marR="0" indent="0">
                        <a:lnSpc>
                          <a:spcPct val="107000"/>
                        </a:lnSpc>
                        <a:spcBef>
                          <a:spcPts val="0"/>
                        </a:spcBef>
                        <a:spcAft>
                          <a:spcPts val="0"/>
                        </a:spcAft>
                        <a:buFont typeface="Arial" panose="020B0604020202020204" pitchFamily="34" charset="0"/>
                        <a:buNone/>
                        <a:tabLst>
                          <a:tab pos="215900" algn="l"/>
                        </a:tabLst>
                      </a:pPr>
                      <a:r>
                        <a:rPr lang="en-US" sz="12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hMerge="1">
                  <a:txBody>
                    <a:bodyPr/>
                    <a:lstStyle/>
                    <a:p>
                      <a:endParaRPr lang="en-US"/>
                    </a:p>
                  </a:txBody>
                  <a:tcPr/>
                </a:tc>
                <a:tc>
                  <a:txBody>
                    <a:bodyPr/>
                    <a:lstStyle/>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Number of falls; associated ED visits, hospitalizations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Risk and protective factors</a:t>
                      </a:r>
                    </a:p>
                    <a:p>
                      <a:pPr marL="171450" marR="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Monitoring cost of falls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extLst>
                  <a:ext uri="{0D108BD9-81ED-4DB2-BD59-A6C34878D82A}">
                    <a16:rowId xmlns:a16="http://schemas.microsoft.com/office/drawing/2014/main" val="571997589"/>
                  </a:ext>
                </a:extLst>
              </a:tr>
              <a:tr h="621125">
                <a:tc>
                  <a:txBody>
                    <a:bodyPr/>
                    <a:lstStyle/>
                    <a:p>
                      <a:pPr marL="0" marR="0">
                        <a:lnSpc>
                          <a:spcPct val="107000"/>
                        </a:lnSpc>
                        <a:spcBef>
                          <a:spcPts val="0"/>
                        </a:spcBef>
                        <a:spcAft>
                          <a:spcPts val="0"/>
                        </a:spcAft>
                      </a:pPr>
                      <a:r>
                        <a:rPr lang="en-US" sz="1050">
                          <a:effectLst/>
                        </a:rPr>
                        <a:t>Awareness/ Advocacy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gridSpan="2">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Senior Citizen Clubs, Advocacy organizations, community organizations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hMerge="1">
                  <a:txBody>
                    <a:bodyPr/>
                    <a:lstStyle/>
                    <a:p>
                      <a:endParaRPr lang="en-US"/>
                    </a:p>
                  </a:txBody>
                  <a:tcPr/>
                </a:tc>
                <a:tc gridSpan="2">
                  <a:txBody>
                    <a:bodyPr/>
                    <a:lstStyle/>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CBO staff</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CHWs</a:t>
                      </a:r>
                    </a:p>
                    <a:p>
                      <a:pPr marL="171450" marR="0" lvl="0" indent="-171450">
                        <a:lnSpc>
                          <a:spcPct val="107000"/>
                        </a:lnSpc>
                        <a:spcBef>
                          <a:spcPts val="0"/>
                        </a:spcBef>
                        <a:spcAft>
                          <a:spcPts val="0"/>
                        </a:spcAft>
                        <a:buFont typeface="Arial" panose="020B0604020202020204" pitchFamily="34" charset="0"/>
                        <a:buChar char="•"/>
                        <a:tabLst>
                          <a:tab pos="215900" algn="l"/>
                          <a:tab pos="457200" algn="l"/>
                        </a:tabLst>
                      </a:pPr>
                      <a:r>
                        <a:rPr lang="en-US" sz="1200">
                          <a:effectLst/>
                        </a:rPr>
                        <a:t>Advocates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tc hMerge="1">
                  <a:txBody>
                    <a:bodyPr/>
                    <a:lstStyle/>
                    <a:p>
                      <a:endParaRPr lang="en-US"/>
                    </a:p>
                  </a:txBody>
                  <a:tcPr/>
                </a:tc>
                <a:tc>
                  <a:txBody>
                    <a:bodyPr/>
                    <a:lstStyle/>
                    <a:p>
                      <a:pPr marL="0" marR="0" indent="0">
                        <a:lnSpc>
                          <a:spcPct val="107000"/>
                        </a:lnSpc>
                        <a:spcBef>
                          <a:spcPts val="0"/>
                        </a:spcBef>
                        <a:spcAft>
                          <a:spcPts val="0"/>
                        </a:spcAft>
                        <a:buFont typeface="Arial" panose="020B0604020202020204" pitchFamily="34" charset="0"/>
                        <a:buNone/>
                        <a:tabLst>
                          <a:tab pos="215900" algn="l"/>
                        </a:tabLst>
                      </a:pPr>
                      <a:r>
                        <a:rPr lang="en-US" sz="12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38887" marR="38887" marT="0" marB="0"/>
                </a:tc>
                <a:extLst>
                  <a:ext uri="{0D108BD9-81ED-4DB2-BD59-A6C34878D82A}">
                    <a16:rowId xmlns:a16="http://schemas.microsoft.com/office/drawing/2014/main" val="2447939958"/>
                  </a:ext>
                </a:extLst>
              </a:tr>
            </a:tbl>
          </a:graphicData>
        </a:graphic>
      </p:graphicFrame>
    </p:spTree>
    <p:extLst>
      <p:ext uri="{BB962C8B-B14F-4D97-AF65-F5344CB8AC3E}">
        <p14:creationId xmlns:p14="http://schemas.microsoft.com/office/powerpoint/2010/main" val="207778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955D3B-5543-4CAC-BBEB-B88F2D5F5422}"/>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9</a:t>
            </a:fld>
            <a:endParaRPr lang="en-US">
              <a:solidFill>
                <a:srgbClr val="464646">
                  <a:lumMod val="40000"/>
                  <a:lumOff val="60000"/>
                </a:srgbClr>
              </a:solidFill>
            </a:endParaRPr>
          </a:p>
        </p:txBody>
      </p:sp>
      <p:sp>
        <p:nvSpPr>
          <p:cNvPr id="3" name="Footer Placeholder 2">
            <a:extLst>
              <a:ext uri="{FF2B5EF4-FFF2-40B4-BE49-F238E27FC236}">
                <a16:creationId xmlns:a16="http://schemas.microsoft.com/office/drawing/2014/main" id="{CDB4937C-2DE8-4797-AA5D-F27D3E7851F2}"/>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graphicFrame>
        <p:nvGraphicFramePr>
          <p:cNvPr id="5" name="Diagram 4">
            <a:extLst>
              <a:ext uri="{FF2B5EF4-FFF2-40B4-BE49-F238E27FC236}">
                <a16:creationId xmlns:a16="http://schemas.microsoft.com/office/drawing/2014/main" id="{D7536F69-6AAC-4EF2-9F83-5A1C24D26096}"/>
              </a:ext>
            </a:extLst>
          </p:cNvPr>
          <p:cNvGraphicFramePr/>
          <p:nvPr>
            <p:extLst>
              <p:ext uri="{D42A27DB-BD31-4B8C-83A1-F6EECF244321}">
                <p14:modId xmlns:p14="http://schemas.microsoft.com/office/powerpoint/2010/main" val="3643627507"/>
              </p:ext>
            </p:extLst>
          </p:nvPr>
        </p:nvGraphicFramePr>
        <p:xfrm>
          <a:off x="1987005" y="1161908"/>
          <a:ext cx="7946572" cy="524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4483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8D1198CE6780C4AB0DC98B27A0894E8" ma:contentTypeVersion="8" ma:contentTypeDescription="Create a new document." ma:contentTypeScope="" ma:versionID="ca7527dd311c5330d8729092deb40e72">
  <xsd:schema xmlns:xsd="http://www.w3.org/2001/XMLSchema" xmlns:xs="http://www.w3.org/2001/XMLSchema" xmlns:p="http://schemas.microsoft.com/office/2006/metadata/properties" xmlns:ns2="84e97cf7-d201-4266-b669-9750d8c82d63" xmlns:ns3="3681058a-78c6-45c7-bc37-ed8082d13ab2" targetNamespace="http://schemas.microsoft.com/office/2006/metadata/properties" ma:root="true" ma:fieldsID="134fc4ef0c50038e316cab0970fdcaf2" ns2:_="" ns3:_="">
    <xsd:import namespace="84e97cf7-d201-4266-b669-9750d8c82d63"/>
    <xsd:import namespace="3681058a-78c6-45c7-bc37-ed8082d13ab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e97cf7-d201-4266-b669-9750d8c82d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81058a-78c6-45c7-bc37-ed8082d13a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681058a-78c6-45c7-bc37-ed8082d13ab2">
      <UserInfo>
        <DisplayName>Thomas, Rebekah (DPH)</DisplayName>
        <AccountId>11</AccountId>
        <AccountType/>
      </UserInfo>
    </SharedWithUsers>
  </documentManagement>
</p:properties>
</file>

<file path=customXml/itemProps1.xml><?xml version="1.0" encoding="utf-8"?>
<ds:datastoreItem xmlns:ds="http://schemas.openxmlformats.org/officeDocument/2006/customXml" ds:itemID="{EA65C780-6774-40DF-80FC-AFBFE4BEC18D}">
  <ds:schemaRefs>
    <ds:schemaRef ds:uri="http://schemas.microsoft.com/sharepoint/v3/contenttype/forms"/>
  </ds:schemaRefs>
</ds:datastoreItem>
</file>

<file path=customXml/itemProps2.xml><?xml version="1.0" encoding="utf-8"?>
<ds:datastoreItem xmlns:ds="http://schemas.openxmlformats.org/officeDocument/2006/customXml" ds:itemID="{6843754F-2766-4E85-85B3-DD0C80173A0A}">
  <ds:schemaRefs>
    <ds:schemaRef ds:uri="3681058a-78c6-45c7-bc37-ed8082d13ab2"/>
    <ds:schemaRef ds:uri="84e97cf7-d201-4266-b669-9750d8c82d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85EEB76-812F-4AEA-BABC-CDBC62FF8004}">
  <ds:schemaRefs>
    <ds:schemaRef ds:uri="3681058a-78c6-45c7-bc37-ed8082d13ab2"/>
    <ds:schemaRef ds:uri="84e97cf7-d201-4266-b669-9750d8c82d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5</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revision>1</cp:revision>
  <dcterms:created xsi:type="dcterms:W3CDTF">2019-01-10T19:26:50Z</dcterms:created>
  <dcterms:modified xsi:type="dcterms:W3CDTF">2021-12-17T17:01:10Z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0x01010098D1198CE6780C4AB0DC98B27A0894E8</vt:lpwstr>
  </property>
</Properties>
</file>