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sldIdLst>
    <p:sldId id="261" r:id="rId5"/>
    <p:sldId id="268" r:id="rId6"/>
    <p:sldId id="419" r:id="rId7"/>
    <p:sldId id="383" r:id="rId8"/>
    <p:sldId id="384" r:id="rId9"/>
    <p:sldId id="418" r:id="rId10"/>
    <p:sldId id="402" r:id="rId11"/>
    <p:sldId id="420" r:id="rId12"/>
    <p:sldId id="422" r:id="rId13"/>
    <p:sldId id="421" r:id="rId14"/>
    <p:sldId id="39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7D950AF-96C1-4901-BA55-1DFEDAF0FF62}">
          <p14:sldIdLst>
            <p14:sldId id="261"/>
            <p14:sldId id="268"/>
            <p14:sldId id="419"/>
            <p14:sldId id="383"/>
            <p14:sldId id="384"/>
            <p14:sldId id="418"/>
            <p14:sldId id="402"/>
            <p14:sldId id="420"/>
            <p14:sldId id="422"/>
            <p14:sldId id="421"/>
            <p14:sldId id="395"/>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Rebekah (DPH)" initials="TR(" lastIdx="12" clrIdx="0">
    <p:extLst>
      <p:ext uri="{19B8F6BF-5375-455C-9EA6-DF929625EA0E}">
        <p15:presenceInfo xmlns:p15="http://schemas.microsoft.com/office/powerpoint/2012/main" userId="S::Rebekah.Thomas@mass.gov::171a1914-29cf-404e-97fe-684c9beebc2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864"/>
    <a:srgbClr val="4A566C"/>
    <a:srgbClr val="4376BB"/>
    <a:srgbClr val="406DBB"/>
    <a:srgbClr val="EBEEF4"/>
    <a:srgbClr val="2F528F"/>
    <a:srgbClr val="FFFFFF"/>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DA4F09-88A0-4F7A-8BF8-1899C6A53D17}" v="1291" dt="2021-12-17T17:01:08.687"/>
    <p1510:client id="{FFD776E3-C61B-4F9D-86E1-91E776A4612A}" v="42" dt="2021-12-17T16:40:25.3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sbold-Gabbard, Max (DPH)" userId="7df24b03-7217-4d31-891e-30fba1c88d02" providerId="ADAL" clId="{50DA4F09-88A0-4F7A-8BF8-1899C6A53D17}"/>
    <pc:docChg chg="undo custSel addSld delSld modSld sldOrd modSection">
      <pc:chgData name="Rasbold-Gabbard, Max (DPH)" userId="7df24b03-7217-4d31-891e-30fba1c88d02" providerId="ADAL" clId="{50DA4F09-88A0-4F7A-8BF8-1899C6A53D17}" dt="2021-12-17T17:01:08.688" v="1592"/>
      <pc:docMkLst>
        <pc:docMk/>
      </pc:docMkLst>
      <pc:sldChg chg="modSp mod">
        <pc:chgData name="Rasbold-Gabbard, Max (DPH)" userId="7df24b03-7217-4d31-891e-30fba1c88d02" providerId="ADAL" clId="{50DA4F09-88A0-4F7A-8BF8-1899C6A53D17}" dt="2021-12-17T13:55:20.509" v="128" actId="20577"/>
        <pc:sldMkLst>
          <pc:docMk/>
          <pc:sldMk cId="2813531072" sldId="383"/>
        </pc:sldMkLst>
        <pc:spChg chg="mod">
          <ac:chgData name="Rasbold-Gabbard, Max (DPH)" userId="7df24b03-7217-4d31-891e-30fba1c88d02" providerId="ADAL" clId="{50DA4F09-88A0-4F7A-8BF8-1899C6A53D17}" dt="2021-12-17T13:55:20.509" v="128" actId="20577"/>
          <ac:spMkLst>
            <pc:docMk/>
            <pc:sldMk cId="2813531072" sldId="383"/>
            <ac:spMk id="3" creationId="{F5CF3ACF-F70E-704E-BEFA-89519E64D094}"/>
          </ac:spMkLst>
        </pc:spChg>
      </pc:sldChg>
      <pc:sldChg chg="modSp">
        <pc:chgData name="Rasbold-Gabbard, Max (DPH)" userId="7df24b03-7217-4d31-891e-30fba1c88d02" providerId="ADAL" clId="{50DA4F09-88A0-4F7A-8BF8-1899C6A53D17}" dt="2021-12-17T13:54:46.076" v="123" actId="20577"/>
        <pc:sldMkLst>
          <pc:docMk/>
          <pc:sldMk cId="483580038" sldId="419"/>
        </pc:sldMkLst>
        <pc:graphicFrameChg chg="mod">
          <ac:chgData name="Rasbold-Gabbard, Max (DPH)" userId="7df24b03-7217-4d31-891e-30fba1c88d02" providerId="ADAL" clId="{50DA4F09-88A0-4F7A-8BF8-1899C6A53D17}" dt="2021-12-17T13:54:46.076" v="123" actId="20577"/>
          <ac:graphicFrameMkLst>
            <pc:docMk/>
            <pc:sldMk cId="483580038" sldId="419"/>
            <ac:graphicFrameMk id="5" creationId="{8F6FB9D8-D2A9-4B3F-9C6D-1450B5928CB1}"/>
          </ac:graphicFrameMkLst>
        </pc:graphicFrameChg>
      </pc:sldChg>
      <pc:sldChg chg="addSp delSp modSp new mod modClrScheme chgLayout">
        <pc:chgData name="Rasbold-Gabbard, Max (DPH)" userId="7df24b03-7217-4d31-891e-30fba1c88d02" providerId="ADAL" clId="{50DA4F09-88A0-4F7A-8BF8-1899C6A53D17}" dt="2021-12-17T15:44:49.567" v="372" actId="20577"/>
        <pc:sldMkLst>
          <pc:docMk/>
          <pc:sldMk cId="2077788167" sldId="420"/>
        </pc:sldMkLst>
        <pc:spChg chg="del">
          <ac:chgData name="Rasbold-Gabbard, Max (DPH)" userId="7df24b03-7217-4d31-891e-30fba1c88d02" providerId="ADAL" clId="{50DA4F09-88A0-4F7A-8BF8-1899C6A53D17}" dt="2021-12-17T13:57:06.809" v="130" actId="700"/>
          <ac:spMkLst>
            <pc:docMk/>
            <pc:sldMk cId="2077788167" sldId="420"/>
            <ac:spMk id="2" creationId="{6EF80067-A3B2-4EC2-A378-CDDF74C5C7EB}"/>
          </ac:spMkLst>
        </pc:spChg>
        <pc:spChg chg="del">
          <ac:chgData name="Rasbold-Gabbard, Max (DPH)" userId="7df24b03-7217-4d31-891e-30fba1c88d02" providerId="ADAL" clId="{50DA4F09-88A0-4F7A-8BF8-1899C6A53D17}" dt="2021-12-17T13:57:06.809" v="130" actId="700"/>
          <ac:spMkLst>
            <pc:docMk/>
            <pc:sldMk cId="2077788167" sldId="420"/>
            <ac:spMk id="3" creationId="{77A8E45D-0063-4EBE-98DB-18A0E6E1A2D0}"/>
          </ac:spMkLst>
        </pc:spChg>
        <pc:spChg chg="mod ord">
          <ac:chgData name="Rasbold-Gabbard, Max (DPH)" userId="7df24b03-7217-4d31-891e-30fba1c88d02" providerId="ADAL" clId="{50DA4F09-88A0-4F7A-8BF8-1899C6A53D17}" dt="2021-12-17T13:57:23.092" v="131" actId="700"/>
          <ac:spMkLst>
            <pc:docMk/>
            <pc:sldMk cId="2077788167" sldId="420"/>
            <ac:spMk id="4" creationId="{EB05BA65-03F5-4D25-8A3F-BF46DD2AE8E6}"/>
          </ac:spMkLst>
        </pc:spChg>
        <pc:spChg chg="mod ord">
          <ac:chgData name="Rasbold-Gabbard, Max (DPH)" userId="7df24b03-7217-4d31-891e-30fba1c88d02" providerId="ADAL" clId="{50DA4F09-88A0-4F7A-8BF8-1899C6A53D17}" dt="2021-12-17T13:57:23.092" v="131" actId="700"/>
          <ac:spMkLst>
            <pc:docMk/>
            <pc:sldMk cId="2077788167" sldId="420"/>
            <ac:spMk id="5" creationId="{FB666329-72D5-4152-AC83-BD8444EABB1B}"/>
          </ac:spMkLst>
        </pc:spChg>
        <pc:spChg chg="add del mod ord">
          <ac:chgData name="Rasbold-Gabbard, Max (DPH)" userId="7df24b03-7217-4d31-891e-30fba1c88d02" providerId="ADAL" clId="{50DA4F09-88A0-4F7A-8BF8-1899C6A53D17}" dt="2021-12-17T15:23:14.344" v="296" actId="478"/>
          <ac:spMkLst>
            <pc:docMk/>
            <pc:sldMk cId="2077788167" sldId="420"/>
            <ac:spMk id="6" creationId="{0C4D23D3-E32A-469E-A84A-FA445432A8CF}"/>
          </ac:spMkLst>
        </pc:spChg>
        <pc:spChg chg="add del mod ord">
          <ac:chgData name="Rasbold-Gabbard, Max (DPH)" userId="7df24b03-7217-4d31-891e-30fba1c88d02" providerId="ADAL" clId="{50DA4F09-88A0-4F7A-8BF8-1899C6A53D17}" dt="2021-12-17T15:34:18.301" v="299" actId="478"/>
          <ac:spMkLst>
            <pc:docMk/>
            <pc:sldMk cId="2077788167" sldId="420"/>
            <ac:spMk id="7" creationId="{A52C665C-58F8-493F-9295-0A1AC9C6A7E9}"/>
          </ac:spMkLst>
        </pc:spChg>
        <pc:spChg chg="add del mod ord">
          <ac:chgData name="Rasbold-Gabbard, Max (DPH)" userId="7df24b03-7217-4d31-891e-30fba1c88d02" providerId="ADAL" clId="{50DA4F09-88A0-4F7A-8BF8-1899C6A53D17}" dt="2021-12-17T15:20:32.459" v="256" actId="478"/>
          <ac:spMkLst>
            <pc:docMk/>
            <pc:sldMk cId="2077788167" sldId="420"/>
            <ac:spMk id="8" creationId="{8BCBEA83-4BAD-4E7A-BE8A-D10323E1541E}"/>
          </ac:spMkLst>
        </pc:spChg>
        <pc:spChg chg="add del mod ord">
          <ac:chgData name="Rasbold-Gabbard, Max (DPH)" userId="7df24b03-7217-4d31-891e-30fba1c88d02" providerId="ADAL" clId="{50DA4F09-88A0-4F7A-8BF8-1899C6A53D17}" dt="2021-12-17T15:20:34.192" v="257" actId="478"/>
          <ac:spMkLst>
            <pc:docMk/>
            <pc:sldMk cId="2077788167" sldId="420"/>
            <ac:spMk id="9" creationId="{4203C6A8-9EE6-4C94-BF50-D79AF0F89005}"/>
          </ac:spMkLst>
        </pc:spChg>
        <pc:spChg chg="add del mod">
          <ac:chgData name="Rasbold-Gabbard, Max (DPH)" userId="7df24b03-7217-4d31-891e-30fba1c88d02" providerId="ADAL" clId="{50DA4F09-88A0-4F7A-8BF8-1899C6A53D17}" dt="2021-12-17T15:34:24.747" v="301" actId="478"/>
          <ac:spMkLst>
            <pc:docMk/>
            <pc:sldMk cId="2077788167" sldId="420"/>
            <ac:spMk id="10" creationId="{3F5E692E-0298-43D5-AD99-75F2A801314F}"/>
          </ac:spMkLst>
        </pc:spChg>
        <pc:spChg chg="add del mod">
          <ac:chgData name="Rasbold-Gabbard, Max (DPH)" userId="7df24b03-7217-4d31-891e-30fba1c88d02" providerId="ADAL" clId="{50DA4F09-88A0-4F7A-8BF8-1899C6A53D17}" dt="2021-12-17T15:23:19.226" v="297" actId="478"/>
          <ac:spMkLst>
            <pc:docMk/>
            <pc:sldMk cId="2077788167" sldId="420"/>
            <ac:spMk id="12" creationId="{6EB9EBB0-0B7C-486B-8D32-F2553D549DC7}"/>
          </ac:spMkLst>
        </pc:spChg>
        <pc:graphicFrameChg chg="add mod modGraphic">
          <ac:chgData name="Rasbold-Gabbard, Max (DPH)" userId="7df24b03-7217-4d31-891e-30fba1c88d02" providerId="ADAL" clId="{50DA4F09-88A0-4F7A-8BF8-1899C6A53D17}" dt="2021-12-17T15:44:49.567" v="372" actId="20577"/>
          <ac:graphicFrameMkLst>
            <pc:docMk/>
            <pc:sldMk cId="2077788167" sldId="420"/>
            <ac:graphicFrameMk id="13" creationId="{4D62FC66-DD00-4169-8B7C-0F1E731BF7FF}"/>
          </ac:graphicFrameMkLst>
        </pc:graphicFrameChg>
      </pc:sldChg>
      <pc:sldChg chg="del">
        <pc:chgData name="Rasbold-Gabbard, Max (DPH)" userId="7df24b03-7217-4d31-891e-30fba1c88d02" providerId="ADAL" clId="{50DA4F09-88A0-4F7A-8BF8-1899C6A53D17}" dt="2021-12-17T13:55:06.942" v="125" actId="47"/>
        <pc:sldMkLst>
          <pc:docMk/>
          <pc:sldMk cId="792481755" sldId="421"/>
        </pc:sldMkLst>
      </pc:sldChg>
      <pc:sldChg chg="addSp delSp modSp new mod">
        <pc:chgData name="Rasbold-Gabbard, Max (DPH)" userId="7df24b03-7217-4d31-891e-30fba1c88d02" providerId="ADAL" clId="{50DA4F09-88A0-4F7A-8BF8-1899C6A53D17}" dt="2021-12-17T15:56:11.527" v="443" actId="2061"/>
        <pc:sldMkLst>
          <pc:docMk/>
          <pc:sldMk cId="2009247472" sldId="421"/>
        </pc:sldMkLst>
        <pc:spChg chg="mod">
          <ac:chgData name="Rasbold-Gabbard, Max (DPH)" userId="7df24b03-7217-4d31-891e-30fba1c88d02" providerId="ADAL" clId="{50DA4F09-88A0-4F7A-8BF8-1899C6A53D17}" dt="2021-12-17T15:52:24.392" v="380" actId="20577"/>
          <ac:spMkLst>
            <pc:docMk/>
            <pc:sldMk cId="2009247472" sldId="421"/>
            <ac:spMk id="2" creationId="{1266B378-099C-4B0B-B916-BBF1725C824C}"/>
          </ac:spMkLst>
        </pc:spChg>
        <pc:spChg chg="add del">
          <ac:chgData name="Rasbold-Gabbard, Max (DPH)" userId="7df24b03-7217-4d31-891e-30fba1c88d02" providerId="ADAL" clId="{50DA4F09-88A0-4F7A-8BF8-1899C6A53D17}" dt="2021-12-17T15:52:19.226" v="375" actId="478"/>
          <ac:spMkLst>
            <pc:docMk/>
            <pc:sldMk cId="2009247472" sldId="421"/>
            <ac:spMk id="3" creationId="{ADE11BE0-FAF9-4258-A622-31151167C08B}"/>
          </ac:spMkLst>
        </pc:spChg>
        <pc:spChg chg="mod">
          <ac:chgData name="Rasbold-Gabbard, Max (DPH)" userId="7df24b03-7217-4d31-891e-30fba1c88d02" providerId="ADAL" clId="{50DA4F09-88A0-4F7A-8BF8-1899C6A53D17}" dt="2021-12-17T15:52:29.864" v="406" actId="20577"/>
          <ac:spMkLst>
            <pc:docMk/>
            <pc:sldMk cId="2009247472" sldId="421"/>
            <ac:spMk id="4" creationId="{8B5CCA5B-5E15-4FE5-9C22-F94B3ADFE865}"/>
          </ac:spMkLst>
        </pc:spChg>
        <pc:spChg chg="del">
          <ac:chgData name="Rasbold-Gabbard, Max (DPH)" userId="7df24b03-7217-4d31-891e-30fba1c88d02" providerId="ADAL" clId="{50DA4F09-88A0-4F7A-8BF8-1899C6A53D17}" dt="2021-12-17T15:52:32.609" v="407"/>
          <ac:spMkLst>
            <pc:docMk/>
            <pc:sldMk cId="2009247472" sldId="421"/>
            <ac:spMk id="5" creationId="{51E856D1-FCFD-471A-88E2-13408FA4444D}"/>
          </ac:spMkLst>
        </pc:spChg>
        <pc:graphicFrameChg chg="add mod modGraphic">
          <ac:chgData name="Rasbold-Gabbard, Max (DPH)" userId="7df24b03-7217-4d31-891e-30fba1c88d02" providerId="ADAL" clId="{50DA4F09-88A0-4F7A-8BF8-1899C6A53D17}" dt="2021-12-17T15:55:54.842" v="440" actId="2061"/>
          <ac:graphicFrameMkLst>
            <pc:docMk/>
            <pc:sldMk cId="2009247472" sldId="421"/>
            <ac:graphicFrameMk id="8" creationId="{C585FAEA-757C-456C-8551-5EBB2D954796}"/>
          </ac:graphicFrameMkLst>
        </pc:graphicFrameChg>
        <pc:graphicFrameChg chg="add del">
          <ac:chgData name="Rasbold-Gabbard, Max (DPH)" userId="7df24b03-7217-4d31-891e-30fba1c88d02" providerId="ADAL" clId="{50DA4F09-88A0-4F7A-8BF8-1899C6A53D17}" dt="2021-12-17T15:53:14.993" v="412"/>
          <ac:graphicFrameMkLst>
            <pc:docMk/>
            <pc:sldMk cId="2009247472" sldId="421"/>
            <ac:graphicFrameMk id="9" creationId="{F7669B74-BF17-40E1-BF22-E7E602815722}"/>
          </ac:graphicFrameMkLst>
        </pc:graphicFrameChg>
        <pc:graphicFrameChg chg="add mod modGraphic">
          <ac:chgData name="Rasbold-Gabbard, Max (DPH)" userId="7df24b03-7217-4d31-891e-30fba1c88d02" providerId="ADAL" clId="{50DA4F09-88A0-4F7A-8BF8-1899C6A53D17}" dt="2021-12-17T15:56:11.527" v="443" actId="2061"/>
          <ac:graphicFrameMkLst>
            <pc:docMk/>
            <pc:sldMk cId="2009247472" sldId="421"/>
            <ac:graphicFrameMk id="10" creationId="{97EE3084-DEC6-40F5-985A-6D0A8EABC95F}"/>
          </ac:graphicFrameMkLst>
        </pc:graphicFrameChg>
      </pc:sldChg>
      <pc:sldChg chg="delSp modSp add mod ord">
        <pc:chgData name="Rasbold-Gabbard, Max (DPH)" userId="7df24b03-7217-4d31-891e-30fba1c88d02" providerId="ADAL" clId="{50DA4F09-88A0-4F7A-8BF8-1899C6A53D17}" dt="2021-12-17T17:01:08.688" v="1592"/>
        <pc:sldMkLst>
          <pc:docMk/>
          <pc:sldMk cId="1364483659" sldId="422"/>
        </pc:sldMkLst>
        <pc:spChg chg="del mod">
          <ac:chgData name="Rasbold-Gabbard, Max (DPH)" userId="7df24b03-7217-4d31-891e-30fba1c88d02" providerId="ADAL" clId="{50DA4F09-88A0-4F7A-8BF8-1899C6A53D17}" dt="2021-12-17T16:45:49.459" v="1543" actId="478"/>
          <ac:spMkLst>
            <pc:docMk/>
            <pc:sldMk cId="1364483659" sldId="422"/>
            <ac:spMk id="4" creationId="{3AA720C3-8F77-49D0-84D4-47DD0BF11A3A}"/>
          </ac:spMkLst>
        </pc:spChg>
        <pc:graphicFrameChg chg="mod">
          <ac:chgData name="Rasbold-Gabbard, Max (DPH)" userId="7df24b03-7217-4d31-891e-30fba1c88d02" providerId="ADAL" clId="{50DA4F09-88A0-4F7A-8BF8-1899C6A53D17}" dt="2021-12-17T16:46:43.763" v="1590" actId="1038"/>
          <ac:graphicFrameMkLst>
            <pc:docMk/>
            <pc:sldMk cId="1364483659" sldId="422"/>
            <ac:graphicFrameMk id="5" creationId="{D7536F69-6AAC-4EF2-9F83-5A1C24D26096}"/>
          </ac:graphicFrameMkLst>
        </pc:graphicFrameChg>
      </pc:sldChg>
      <pc:sldChg chg="add del">
        <pc:chgData name="Rasbold-Gabbard, Max (DPH)" userId="7df24b03-7217-4d31-891e-30fba1c88d02" providerId="ADAL" clId="{50DA4F09-88A0-4F7A-8BF8-1899C6A53D17}" dt="2021-12-17T13:58:35.476" v="216" actId="47"/>
        <pc:sldMkLst>
          <pc:docMk/>
          <pc:sldMk cId="1548918327" sldId="422"/>
        </pc:sldMkLst>
      </pc:sldChg>
      <pc:sldChg chg="del">
        <pc:chgData name="Rasbold-Gabbard, Max (DPH)" userId="7df24b03-7217-4d31-891e-30fba1c88d02" providerId="ADAL" clId="{50DA4F09-88A0-4F7A-8BF8-1899C6A53D17}" dt="2021-12-17T13:55:02.709" v="124" actId="47"/>
        <pc:sldMkLst>
          <pc:docMk/>
          <pc:sldMk cId="1816391530" sldId="424"/>
        </pc:sldMkLst>
      </pc:sldChg>
      <pc:sldChg chg="del">
        <pc:chgData name="Rasbold-Gabbard, Max (DPH)" userId="7df24b03-7217-4d31-891e-30fba1c88d02" providerId="ADAL" clId="{50DA4F09-88A0-4F7A-8BF8-1899C6A53D17}" dt="2021-12-17T13:55:02.709" v="124" actId="47"/>
        <pc:sldMkLst>
          <pc:docMk/>
          <pc:sldMk cId="2007449308" sldId="425"/>
        </pc:sldMkLst>
      </pc:sldChg>
      <pc:sldChg chg="del">
        <pc:chgData name="Rasbold-Gabbard, Max (DPH)" userId="7df24b03-7217-4d31-891e-30fba1c88d02" providerId="ADAL" clId="{50DA4F09-88A0-4F7A-8BF8-1899C6A53D17}" dt="2021-12-17T13:55:02.709" v="124" actId="47"/>
        <pc:sldMkLst>
          <pc:docMk/>
          <pc:sldMk cId="1948144317" sldId="426"/>
        </pc:sldMkLst>
      </pc:sldChg>
      <pc:sldChg chg="del">
        <pc:chgData name="Rasbold-Gabbard, Max (DPH)" userId="7df24b03-7217-4d31-891e-30fba1c88d02" providerId="ADAL" clId="{50DA4F09-88A0-4F7A-8BF8-1899C6A53D17}" dt="2021-12-17T13:55:02.709" v="124" actId="47"/>
        <pc:sldMkLst>
          <pc:docMk/>
          <pc:sldMk cId="1474899069" sldId="427"/>
        </pc:sldMkLst>
      </pc:sldChg>
      <pc:sldChg chg="del">
        <pc:chgData name="Rasbold-Gabbard, Max (DPH)" userId="7df24b03-7217-4d31-891e-30fba1c88d02" providerId="ADAL" clId="{50DA4F09-88A0-4F7A-8BF8-1899C6A53D17}" dt="2021-12-17T13:55:02.709" v="124" actId="47"/>
        <pc:sldMkLst>
          <pc:docMk/>
          <pc:sldMk cId="1173904525" sldId="428"/>
        </pc:sldMkLst>
      </pc:sldChg>
    </pc:docChg>
  </pc:docChgLst>
  <pc:docChgLst>
    <pc:chgData name="Rasbold-Gabbard, Max (DPH)" userId="S::max.rasbold-gabbard@mass.gov::7df24b03-7217-4d31-891e-30fba1c88d02" providerId="AD" clId="Web-{A3A7C0EE-82D5-4EC6-AB80-C62B8DE415C3}"/>
    <pc:docChg chg="modSld">
      <pc:chgData name="Rasbold-Gabbard, Max (DPH)" userId="S::max.rasbold-gabbard@mass.gov::7df24b03-7217-4d31-891e-30fba1c88d02" providerId="AD" clId="Web-{A3A7C0EE-82D5-4EC6-AB80-C62B8DE415C3}" dt="2021-10-25T19:55:12.491" v="22" actId="20577"/>
      <pc:docMkLst>
        <pc:docMk/>
      </pc:docMkLst>
      <pc:sldChg chg="modSp">
        <pc:chgData name="Rasbold-Gabbard, Max (DPH)" userId="S::max.rasbold-gabbard@mass.gov::7df24b03-7217-4d31-891e-30fba1c88d02" providerId="AD" clId="Web-{A3A7C0EE-82D5-4EC6-AB80-C62B8DE415C3}" dt="2021-10-25T19:55:12.491" v="22" actId="20577"/>
        <pc:sldMkLst>
          <pc:docMk/>
          <pc:sldMk cId="2333555812" sldId="418"/>
        </pc:sldMkLst>
        <pc:graphicFrameChg chg="modGraphic">
          <ac:chgData name="Rasbold-Gabbard, Max (DPH)" userId="S::max.rasbold-gabbard@mass.gov::7df24b03-7217-4d31-891e-30fba1c88d02" providerId="AD" clId="Web-{A3A7C0EE-82D5-4EC6-AB80-C62B8DE415C3}" dt="2021-10-25T19:55:12.491" v="22" actId="20577"/>
          <ac:graphicFrameMkLst>
            <pc:docMk/>
            <pc:sldMk cId="2333555812" sldId="418"/>
            <ac:graphicFrameMk id="5" creationId="{D7536F69-6AAC-4EF2-9F83-5A1C24D26096}"/>
          </ac:graphicFrameMkLst>
        </pc:graphicFrameChg>
      </pc:sldChg>
    </pc:docChg>
  </pc:docChgLst>
  <pc:docChgLst>
    <pc:chgData name="Papadimoulis, Alexandria (DPH)" userId="S::alexandria.papadimoulis@mass.gov::89c989f3-8944-466f-9fe7-40a59dea7460" providerId="AD" clId="Web-{E2A10DF9-BA7B-4496-B936-757BCA78BC86}"/>
    <pc:docChg chg="addSld modSld modSection">
      <pc:chgData name="Papadimoulis, Alexandria (DPH)" userId="S::alexandria.papadimoulis@mass.gov::89c989f3-8944-466f-9fe7-40a59dea7460" providerId="AD" clId="Web-{E2A10DF9-BA7B-4496-B936-757BCA78BC86}" dt="2021-10-13T03:34:55.079" v="2"/>
      <pc:docMkLst>
        <pc:docMk/>
      </pc:docMkLst>
      <pc:sldChg chg="addSp modSp new">
        <pc:chgData name="Papadimoulis, Alexandria (DPH)" userId="S::alexandria.papadimoulis@mass.gov::89c989f3-8944-466f-9fe7-40a59dea7460" providerId="AD" clId="Web-{E2A10DF9-BA7B-4496-B936-757BCA78BC86}" dt="2021-10-13T03:34:55.079" v="2"/>
        <pc:sldMkLst>
          <pc:docMk/>
          <pc:sldMk cId="3249444611" sldId="420"/>
        </pc:sldMkLst>
        <pc:graphicFrameChg chg="add mod modGraphic">
          <ac:chgData name="Papadimoulis, Alexandria (DPH)" userId="S::alexandria.papadimoulis@mass.gov::89c989f3-8944-466f-9fe7-40a59dea7460" providerId="AD" clId="Web-{E2A10DF9-BA7B-4496-B936-757BCA78BC86}" dt="2021-10-13T03:34:55.079" v="2"/>
          <ac:graphicFrameMkLst>
            <pc:docMk/>
            <pc:sldMk cId="3249444611" sldId="420"/>
            <ac:graphicFrameMk id="5" creationId="{121E4715-AEBF-4A56-8ED4-B7E504819F69}"/>
          </ac:graphicFrameMkLst>
        </pc:graphicFrameChg>
      </pc:sldChg>
    </pc:docChg>
  </pc:docChgLst>
  <pc:docChgLst>
    <pc:chgData name="Thomas, Rebekah (DPH)" userId="S::rebekah.thomas@mass.gov::171a1914-29cf-404e-97fe-684c9beebc23" providerId="AD" clId="Web-{9672E718-8C84-CDD0-4147-683E5CE99A42}"/>
    <pc:docChg chg="modSld">
      <pc:chgData name="Thomas, Rebekah (DPH)" userId="S::rebekah.thomas@mass.gov::171a1914-29cf-404e-97fe-684c9beebc23" providerId="AD" clId="Web-{9672E718-8C84-CDD0-4147-683E5CE99A42}" dt="2021-10-26T12:18:48.525" v="3" actId="20577"/>
      <pc:docMkLst>
        <pc:docMk/>
      </pc:docMkLst>
      <pc:sldChg chg="modSp">
        <pc:chgData name="Thomas, Rebekah (DPH)" userId="S::rebekah.thomas@mass.gov::171a1914-29cf-404e-97fe-684c9beebc23" providerId="AD" clId="Web-{9672E718-8C84-CDD0-4147-683E5CE99A42}" dt="2021-10-26T12:18:48.525" v="3" actId="20577"/>
        <pc:sldMkLst>
          <pc:docMk/>
          <pc:sldMk cId="1797342035" sldId="268"/>
        </pc:sldMkLst>
        <pc:spChg chg="mod">
          <ac:chgData name="Thomas, Rebekah (DPH)" userId="S::rebekah.thomas@mass.gov::171a1914-29cf-404e-97fe-684c9beebc23" providerId="AD" clId="Web-{9672E718-8C84-CDD0-4147-683E5CE99A42}" dt="2021-10-26T12:18:48.525" v="3" actId="20577"/>
          <ac:spMkLst>
            <pc:docMk/>
            <pc:sldMk cId="1797342035" sldId="268"/>
            <ac:spMk id="53" creationId="{00000000-0000-0000-0000-000000000000}"/>
          </ac:spMkLst>
        </pc:spChg>
      </pc:sldChg>
    </pc:docChg>
  </pc:docChgLst>
  <pc:docChgLst>
    <pc:chgData name="Rasbold-Gabbard, Max (DPH)" userId="7df24b03-7217-4d31-891e-30fba1c88d02" providerId="ADAL" clId="{5A578C16-3A05-4D87-9B8F-4C8EDBFACF7B}"/>
    <pc:docChg chg="undo custSel addSld modSld sldOrd modSection">
      <pc:chgData name="Rasbold-Gabbard, Max (DPH)" userId="7df24b03-7217-4d31-891e-30fba1c88d02" providerId="ADAL" clId="{5A578C16-3A05-4D87-9B8F-4C8EDBFACF7B}" dt="2021-10-26T13:35:37.071" v="638" actId="729"/>
      <pc:docMkLst>
        <pc:docMk/>
      </pc:docMkLst>
      <pc:sldChg chg="modSp mod">
        <pc:chgData name="Rasbold-Gabbard, Max (DPH)" userId="7df24b03-7217-4d31-891e-30fba1c88d02" providerId="ADAL" clId="{5A578C16-3A05-4D87-9B8F-4C8EDBFACF7B}" dt="2021-10-26T13:33:53.386" v="637" actId="1035"/>
        <pc:sldMkLst>
          <pc:docMk/>
          <pc:sldMk cId="1797342035" sldId="268"/>
        </pc:sldMkLst>
        <pc:spChg chg="mod">
          <ac:chgData name="Rasbold-Gabbard, Max (DPH)" userId="7df24b03-7217-4d31-891e-30fba1c88d02" providerId="ADAL" clId="{5A578C16-3A05-4D87-9B8F-4C8EDBFACF7B}" dt="2021-10-26T13:33:46.620" v="616" actId="1076"/>
          <ac:spMkLst>
            <pc:docMk/>
            <pc:sldMk cId="1797342035" sldId="268"/>
            <ac:spMk id="9" creationId="{00000000-0000-0000-0000-000000000000}"/>
          </ac:spMkLst>
        </pc:spChg>
        <pc:spChg chg="mod">
          <ac:chgData name="Rasbold-Gabbard, Max (DPH)" userId="7df24b03-7217-4d31-891e-30fba1c88d02" providerId="ADAL" clId="{5A578C16-3A05-4D87-9B8F-4C8EDBFACF7B}" dt="2021-10-26T13:33:53.386" v="637" actId="1035"/>
          <ac:spMkLst>
            <pc:docMk/>
            <pc:sldMk cId="1797342035" sldId="268"/>
            <ac:spMk id="62" creationId="{DA3AF57C-B801-6C46-AFC2-DEDB164BB5C5}"/>
          </ac:spMkLst>
        </pc:spChg>
        <pc:cxnChg chg="mod">
          <ac:chgData name="Rasbold-Gabbard, Max (DPH)" userId="7df24b03-7217-4d31-891e-30fba1c88d02" providerId="ADAL" clId="{5A578C16-3A05-4D87-9B8F-4C8EDBFACF7B}" dt="2021-10-26T13:33:46.620" v="616" actId="1076"/>
          <ac:cxnSpMkLst>
            <pc:docMk/>
            <pc:sldMk cId="1797342035" sldId="268"/>
            <ac:cxnSpMk id="8" creationId="{00000000-0000-0000-0000-000000000000}"/>
          </ac:cxnSpMkLst>
        </pc:cxnChg>
      </pc:sldChg>
      <pc:sldChg chg="modSp mod">
        <pc:chgData name="Rasbold-Gabbard, Max (DPH)" userId="7df24b03-7217-4d31-891e-30fba1c88d02" providerId="ADAL" clId="{5A578C16-3A05-4D87-9B8F-4C8EDBFACF7B}" dt="2021-10-26T05:00:49.168" v="74" actId="962"/>
        <pc:sldMkLst>
          <pc:docMk/>
          <pc:sldMk cId="483580038" sldId="419"/>
        </pc:sldMkLst>
        <pc:picChg chg="mod">
          <ac:chgData name="Rasbold-Gabbard, Max (DPH)" userId="7df24b03-7217-4d31-891e-30fba1c88d02" providerId="ADAL" clId="{5A578C16-3A05-4D87-9B8F-4C8EDBFACF7B}" dt="2021-10-26T05:00:49.168" v="74" actId="962"/>
          <ac:picMkLst>
            <pc:docMk/>
            <pc:sldMk cId="483580038" sldId="419"/>
            <ac:picMk id="185" creationId="{CF177850-EBE6-4990-B9B2-EC11CB105329}"/>
          </ac:picMkLst>
        </pc:picChg>
      </pc:sldChg>
      <pc:sldChg chg="addSp delSp modSp mod">
        <pc:chgData name="Rasbold-Gabbard, Max (DPH)" userId="7df24b03-7217-4d31-891e-30fba1c88d02" providerId="ADAL" clId="{5A578C16-3A05-4D87-9B8F-4C8EDBFACF7B}" dt="2021-10-26T12:39:37.503" v="490"/>
        <pc:sldMkLst>
          <pc:docMk/>
          <pc:sldMk cId="1816391530" sldId="424"/>
        </pc:sldMkLst>
        <pc:graphicFrameChg chg="add del mod">
          <ac:chgData name="Rasbold-Gabbard, Max (DPH)" userId="7df24b03-7217-4d31-891e-30fba1c88d02" providerId="ADAL" clId="{5A578C16-3A05-4D87-9B8F-4C8EDBFACF7B}" dt="2021-10-26T04:54:35.997" v="42"/>
          <ac:graphicFrameMkLst>
            <pc:docMk/>
            <pc:sldMk cId="1816391530" sldId="424"/>
            <ac:graphicFrameMk id="4" creationId="{5D66250E-9F83-4F8D-A863-877D6A0C6037}"/>
          </ac:graphicFrameMkLst>
        </pc:graphicFrameChg>
        <pc:graphicFrameChg chg="mod modGraphic">
          <ac:chgData name="Rasbold-Gabbard, Max (DPH)" userId="7df24b03-7217-4d31-891e-30fba1c88d02" providerId="ADAL" clId="{5A578C16-3A05-4D87-9B8F-4C8EDBFACF7B}" dt="2021-10-26T12:39:07.724" v="483" actId="14100"/>
          <ac:graphicFrameMkLst>
            <pc:docMk/>
            <pc:sldMk cId="1816391530" sldId="424"/>
            <ac:graphicFrameMk id="7" creationId="{D47D2249-6F6F-409A-A9F4-CE2602F09CA7}"/>
          </ac:graphicFrameMkLst>
        </pc:graphicFrameChg>
        <pc:picChg chg="del">
          <ac:chgData name="Rasbold-Gabbard, Max (DPH)" userId="7df24b03-7217-4d31-891e-30fba1c88d02" providerId="ADAL" clId="{5A578C16-3A05-4D87-9B8F-4C8EDBFACF7B}" dt="2021-10-26T04:54:17.858" v="37" actId="478"/>
          <ac:picMkLst>
            <pc:docMk/>
            <pc:sldMk cId="1816391530" sldId="424"/>
            <ac:picMk id="5" creationId="{6377D8E1-C82D-4D13-892C-5E212E2E9158}"/>
          </ac:picMkLst>
        </pc:picChg>
        <pc:picChg chg="del">
          <ac:chgData name="Rasbold-Gabbard, Max (DPH)" userId="7df24b03-7217-4d31-891e-30fba1c88d02" providerId="ADAL" clId="{5A578C16-3A05-4D87-9B8F-4C8EDBFACF7B}" dt="2021-10-26T04:54:21.148" v="39" actId="478"/>
          <ac:picMkLst>
            <pc:docMk/>
            <pc:sldMk cId="1816391530" sldId="424"/>
            <ac:picMk id="10" creationId="{5EF488E4-0D99-4F51-A89A-972B8B7CE9BE}"/>
          </ac:picMkLst>
        </pc:picChg>
        <pc:picChg chg="del">
          <ac:chgData name="Rasbold-Gabbard, Max (DPH)" userId="7df24b03-7217-4d31-891e-30fba1c88d02" providerId="ADAL" clId="{5A578C16-3A05-4D87-9B8F-4C8EDBFACF7B}" dt="2021-10-26T04:54:22.392" v="40" actId="478"/>
          <ac:picMkLst>
            <pc:docMk/>
            <pc:sldMk cId="1816391530" sldId="424"/>
            <ac:picMk id="12" creationId="{638427E1-7FD9-4D4B-8EC2-5AE865370786}"/>
          </ac:picMkLst>
        </pc:picChg>
        <pc:picChg chg="add del mod">
          <ac:chgData name="Rasbold-Gabbard, Max (DPH)" userId="7df24b03-7217-4d31-891e-30fba1c88d02" providerId="ADAL" clId="{5A578C16-3A05-4D87-9B8F-4C8EDBFACF7B}" dt="2021-10-26T12:39:12.702" v="484" actId="478"/>
          <ac:picMkLst>
            <pc:docMk/>
            <pc:sldMk cId="1816391530" sldId="424"/>
            <ac:picMk id="13" creationId="{161CC0FD-D3ED-47C6-90BC-A19AE9F50F30}"/>
          </ac:picMkLst>
        </pc:picChg>
        <pc:picChg chg="del">
          <ac:chgData name="Rasbold-Gabbard, Max (DPH)" userId="7df24b03-7217-4d31-891e-30fba1c88d02" providerId="ADAL" clId="{5A578C16-3A05-4D87-9B8F-4C8EDBFACF7B}" dt="2021-10-26T04:54:19.299" v="38" actId="478"/>
          <ac:picMkLst>
            <pc:docMk/>
            <pc:sldMk cId="1816391530" sldId="424"/>
            <ac:picMk id="14" creationId="{621BEE0F-D4D0-43FD-8873-C410D8DAAC2E}"/>
          </ac:picMkLst>
        </pc:picChg>
        <pc:picChg chg="add del mod">
          <ac:chgData name="Rasbold-Gabbard, Max (DPH)" userId="7df24b03-7217-4d31-891e-30fba1c88d02" providerId="ADAL" clId="{5A578C16-3A05-4D87-9B8F-4C8EDBFACF7B}" dt="2021-10-26T12:37:41.695" v="473" actId="478"/>
          <ac:picMkLst>
            <pc:docMk/>
            <pc:sldMk cId="1816391530" sldId="424"/>
            <ac:picMk id="15" creationId="{76877BD2-AE77-4E47-9A9C-93B526463727}"/>
          </ac:picMkLst>
        </pc:picChg>
        <pc:picChg chg="add del mod">
          <ac:chgData name="Rasbold-Gabbard, Max (DPH)" userId="7df24b03-7217-4d31-891e-30fba1c88d02" providerId="ADAL" clId="{5A578C16-3A05-4D87-9B8F-4C8EDBFACF7B}" dt="2021-10-26T12:39:13.977" v="485" actId="478"/>
          <ac:picMkLst>
            <pc:docMk/>
            <pc:sldMk cId="1816391530" sldId="424"/>
            <ac:picMk id="16" creationId="{F97F1DB0-5755-4218-85B8-C369F8650953}"/>
          </ac:picMkLst>
        </pc:picChg>
        <pc:picChg chg="add del mod">
          <ac:chgData name="Rasbold-Gabbard, Max (DPH)" userId="7df24b03-7217-4d31-891e-30fba1c88d02" providerId="ADAL" clId="{5A578C16-3A05-4D87-9B8F-4C8EDBFACF7B}" dt="2021-10-26T12:39:15.896" v="487" actId="478"/>
          <ac:picMkLst>
            <pc:docMk/>
            <pc:sldMk cId="1816391530" sldId="424"/>
            <ac:picMk id="17" creationId="{F03EE58E-06B4-4C2A-AC8C-9FCDC51E1596}"/>
          </ac:picMkLst>
        </pc:picChg>
        <pc:picChg chg="del">
          <ac:chgData name="Rasbold-Gabbard, Max (DPH)" userId="7df24b03-7217-4d31-891e-30fba1c88d02" providerId="ADAL" clId="{5A578C16-3A05-4D87-9B8F-4C8EDBFACF7B}" dt="2021-10-26T04:54:16.924" v="36" actId="478"/>
          <ac:picMkLst>
            <pc:docMk/>
            <pc:sldMk cId="1816391530" sldId="424"/>
            <ac:picMk id="18" creationId="{1D77CC33-9749-4180-8649-47D719C50C52}"/>
          </ac:picMkLst>
        </pc:picChg>
        <pc:picChg chg="add del mod">
          <ac:chgData name="Rasbold-Gabbard, Max (DPH)" userId="7df24b03-7217-4d31-891e-30fba1c88d02" providerId="ADAL" clId="{5A578C16-3A05-4D87-9B8F-4C8EDBFACF7B}" dt="2021-10-26T12:39:14.892" v="486" actId="478"/>
          <ac:picMkLst>
            <pc:docMk/>
            <pc:sldMk cId="1816391530" sldId="424"/>
            <ac:picMk id="19" creationId="{1942262B-9DFA-485B-9401-25DFF197B6A8}"/>
          </ac:picMkLst>
        </pc:picChg>
        <pc:picChg chg="add mod">
          <ac:chgData name="Rasbold-Gabbard, Max (DPH)" userId="7df24b03-7217-4d31-891e-30fba1c88d02" providerId="ADAL" clId="{5A578C16-3A05-4D87-9B8F-4C8EDBFACF7B}" dt="2021-10-26T12:39:37.503" v="490"/>
          <ac:picMkLst>
            <pc:docMk/>
            <pc:sldMk cId="1816391530" sldId="424"/>
            <ac:picMk id="20" creationId="{A3125E7D-A512-4AE6-98EB-F0766DE0EC87}"/>
          </ac:picMkLst>
        </pc:picChg>
        <pc:picChg chg="add mod">
          <ac:chgData name="Rasbold-Gabbard, Max (DPH)" userId="7df24b03-7217-4d31-891e-30fba1c88d02" providerId="ADAL" clId="{5A578C16-3A05-4D87-9B8F-4C8EDBFACF7B}" dt="2021-10-26T12:39:37.503" v="490"/>
          <ac:picMkLst>
            <pc:docMk/>
            <pc:sldMk cId="1816391530" sldId="424"/>
            <ac:picMk id="21" creationId="{D3927354-EC4D-4240-BD9F-B20C8B610201}"/>
          </ac:picMkLst>
        </pc:picChg>
        <pc:picChg chg="add mod">
          <ac:chgData name="Rasbold-Gabbard, Max (DPH)" userId="7df24b03-7217-4d31-891e-30fba1c88d02" providerId="ADAL" clId="{5A578C16-3A05-4D87-9B8F-4C8EDBFACF7B}" dt="2021-10-26T12:39:37.503" v="490"/>
          <ac:picMkLst>
            <pc:docMk/>
            <pc:sldMk cId="1816391530" sldId="424"/>
            <ac:picMk id="22" creationId="{F17739A5-B9FB-4A86-A4E2-425579AD1993}"/>
          </ac:picMkLst>
        </pc:picChg>
        <pc:picChg chg="add mod">
          <ac:chgData name="Rasbold-Gabbard, Max (DPH)" userId="7df24b03-7217-4d31-891e-30fba1c88d02" providerId="ADAL" clId="{5A578C16-3A05-4D87-9B8F-4C8EDBFACF7B}" dt="2021-10-26T12:39:37.503" v="490"/>
          <ac:picMkLst>
            <pc:docMk/>
            <pc:sldMk cId="1816391530" sldId="424"/>
            <ac:picMk id="23" creationId="{283F7A3A-2CC1-45E9-835E-4F0BFC73DE5B}"/>
          </ac:picMkLst>
        </pc:picChg>
      </pc:sldChg>
      <pc:sldChg chg="addSp delSp modSp mod">
        <pc:chgData name="Rasbold-Gabbard, Max (DPH)" userId="7df24b03-7217-4d31-891e-30fba1c88d02" providerId="ADAL" clId="{5A578C16-3A05-4D87-9B8F-4C8EDBFACF7B}" dt="2021-10-26T12:39:35.162" v="489"/>
        <pc:sldMkLst>
          <pc:docMk/>
          <pc:sldMk cId="2007449308" sldId="425"/>
        </pc:sldMkLst>
        <pc:graphicFrameChg chg="mod modGraphic">
          <ac:chgData name="Rasbold-Gabbard, Max (DPH)" userId="7df24b03-7217-4d31-891e-30fba1c88d02" providerId="ADAL" clId="{5A578C16-3A05-4D87-9B8F-4C8EDBFACF7B}" dt="2021-10-26T12:38:58.225" v="482" actId="14100"/>
          <ac:graphicFrameMkLst>
            <pc:docMk/>
            <pc:sldMk cId="2007449308" sldId="425"/>
            <ac:graphicFrameMk id="7" creationId="{D47D2249-6F6F-409A-A9F4-CE2602F09CA7}"/>
          </ac:graphicFrameMkLst>
        </pc:graphicFrameChg>
        <pc:picChg chg="del">
          <ac:chgData name="Rasbold-Gabbard, Max (DPH)" userId="7df24b03-7217-4d31-891e-30fba1c88d02" providerId="ADAL" clId="{5A578C16-3A05-4D87-9B8F-4C8EDBFACF7B}" dt="2021-10-26T04:58:02.471" v="56" actId="478"/>
          <ac:picMkLst>
            <pc:docMk/>
            <pc:sldMk cId="2007449308" sldId="425"/>
            <ac:picMk id="5" creationId="{6377D8E1-C82D-4D13-892C-5E212E2E9158}"/>
          </ac:picMkLst>
        </pc:picChg>
        <pc:picChg chg="del">
          <ac:chgData name="Rasbold-Gabbard, Max (DPH)" userId="7df24b03-7217-4d31-891e-30fba1c88d02" providerId="ADAL" clId="{5A578C16-3A05-4D87-9B8F-4C8EDBFACF7B}" dt="2021-10-26T04:58:05.068" v="58" actId="478"/>
          <ac:picMkLst>
            <pc:docMk/>
            <pc:sldMk cId="2007449308" sldId="425"/>
            <ac:picMk id="10" creationId="{5EF488E4-0D99-4F51-A89A-972B8B7CE9BE}"/>
          </ac:picMkLst>
        </pc:picChg>
        <pc:picChg chg="add del mod">
          <ac:chgData name="Rasbold-Gabbard, Max (DPH)" userId="7df24b03-7217-4d31-891e-30fba1c88d02" providerId="ADAL" clId="{5A578C16-3A05-4D87-9B8F-4C8EDBFACF7B}" dt="2021-10-26T12:39:22.245" v="488" actId="478"/>
          <ac:picMkLst>
            <pc:docMk/>
            <pc:sldMk cId="2007449308" sldId="425"/>
            <ac:picMk id="11" creationId="{F211EE90-1490-42DE-800F-22DD1B385914}"/>
          </ac:picMkLst>
        </pc:picChg>
        <pc:picChg chg="del">
          <ac:chgData name="Rasbold-Gabbard, Max (DPH)" userId="7df24b03-7217-4d31-891e-30fba1c88d02" providerId="ADAL" clId="{5A578C16-3A05-4D87-9B8F-4C8EDBFACF7B}" dt="2021-10-26T04:58:06.433" v="59" actId="478"/>
          <ac:picMkLst>
            <pc:docMk/>
            <pc:sldMk cId="2007449308" sldId="425"/>
            <ac:picMk id="12" creationId="{638427E1-7FD9-4D4B-8EC2-5AE865370786}"/>
          </ac:picMkLst>
        </pc:picChg>
        <pc:picChg chg="add del mod">
          <ac:chgData name="Rasbold-Gabbard, Max (DPH)" userId="7df24b03-7217-4d31-891e-30fba1c88d02" providerId="ADAL" clId="{5A578C16-3A05-4D87-9B8F-4C8EDBFACF7B}" dt="2021-10-26T12:37:38.027" v="472" actId="478"/>
          <ac:picMkLst>
            <pc:docMk/>
            <pc:sldMk cId="2007449308" sldId="425"/>
            <ac:picMk id="13" creationId="{D9E4F4B5-D159-45AA-BAE2-FEC3F4105F81}"/>
          </ac:picMkLst>
        </pc:picChg>
        <pc:picChg chg="del">
          <ac:chgData name="Rasbold-Gabbard, Max (DPH)" userId="7df24b03-7217-4d31-891e-30fba1c88d02" providerId="ADAL" clId="{5A578C16-3A05-4D87-9B8F-4C8EDBFACF7B}" dt="2021-10-26T04:58:03.658" v="57" actId="478"/>
          <ac:picMkLst>
            <pc:docMk/>
            <pc:sldMk cId="2007449308" sldId="425"/>
            <ac:picMk id="14" creationId="{621BEE0F-D4D0-43FD-8873-C410D8DAAC2E}"/>
          </ac:picMkLst>
        </pc:picChg>
        <pc:picChg chg="add del mod">
          <ac:chgData name="Rasbold-Gabbard, Max (DPH)" userId="7df24b03-7217-4d31-891e-30fba1c88d02" providerId="ADAL" clId="{5A578C16-3A05-4D87-9B8F-4C8EDBFACF7B}" dt="2021-10-26T12:39:22.245" v="488" actId="478"/>
          <ac:picMkLst>
            <pc:docMk/>
            <pc:sldMk cId="2007449308" sldId="425"/>
            <ac:picMk id="15" creationId="{19C6F65D-C06C-47D2-809E-3B740CD59E5F}"/>
          </ac:picMkLst>
        </pc:picChg>
        <pc:picChg chg="add del mod">
          <ac:chgData name="Rasbold-Gabbard, Max (DPH)" userId="7df24b03-7217-4d31-891e-30fba1c88d02" providerId="ADAL" clId="{5A578C16-3A05-4D87-9B8F-4C8EDBFACF7B}" dt="2021-10-26T12:39:22.245" v="488" actId="478"/>
          <ac:picMkLst>
            <pc:docMk/>
            <pc:sldMk cId="2007449308" sldId="425"/>
            <ac:picMk id="16" creationId="{6F37567B-EE1C-4ADC-81D9-298571AB751C}"/>
          </ac:picMkLst>
        </pc:picChg>
        <pc:picChg chg="add del mod">
          <ac:chgData name="Rasbold-Gabbard, Max (DPH)" userId="7df24b03-7217-4d31-891e-30fba1c88d02" providerId="ADAL" clId="{5A578C16-3A05-4D87-9B8F-4C8EDBFACF7B}" dt="2021-10-26T12:39:22.245" v="488" actId="478"/>
          <ac:picMkLst>
            <pc:docMk/>
            <pc:sldMk cId="2007449308" sldId="425"/>
            <ac:picMk id="17" creationId="{4E0A903B-48EB-467A-87E3-DD5C1C310A35}"/>
          </ac:picMkLst>
        </pc:picChg>
        <pc:picChg chg="del">
          <ac:chgData name="Rasbold-Gabbard, Max (DPH)" userId="7df24b03-7217-4d31-891e-30fba1c88d02" providerId="ADAL" clId="{5A578C16-3A05-4D87-9B8F-4C8EDBFACF7B}" dt="2021-10-26T04:58:01.593" v="55" actId="478"/>
          <ac:picMkLst>
            <pc:docMk/>
            <pc:sldMk cId="2007449308" sldId="425"/>
            <ac:picMk id="18" creationId="{1D77CC33-9749-4180-8649-47D719C50C52}"/>
          </ac:picMkLst>
        </pc:picChg>
        <pc:picChg chg="add mod">
          <ac:chgData name="Rasbold-Gabbard, Max (DPH)" userId="7df24b03-7217-4d31-891e-30fba1c88d02" providerId="ADAL" clId="{5A578C16-3A05-4D87-9B8F-4C8EDBFACF7B}" dt="2021-10-26T12:39:35.162" v="489"/>
          <ac:picMkLst>
            <pc:docMk/>
            <pc:sldMk cId="2007449308" sldId="425"/>
            <ac:picMk id="19" creationId="{35156D98-EEF4-4A49-AF72-CEAFD3E430D3}"/>
          </ac:picMkLst>
        </pc:picChg>
        <pc:picChg chg="add mod">
          <ac:chgData name="Rasbold-Gabbard, Max (DPH)" userId="7df24b03-7217-4d31-891e-30fba1c88d02" providerId="ADAL" clId="{5A578C16-3A05-4D87-9B8F-4C8EDBFACF7B}" dt="2021-10-26T12:39:35.162" v="489"/>
          <ac:picMkLst>
            <pc:docMk/>
            <pc:sldMk cId="2007449308" sldId="425"/>
            <ac:picMk id="20" creationId="{E4087C29-CBE4-47BF-B4AE-315861B4654F}"/>
          </ac:picMkLst>
        </pc:picChg>
        <pc:picChg chg="add mod">
          <ac:chgData name="Rasbold-Gabbard, Max (DPH)" userId="7df24b03-7217-4d31-891e-30fba1c88d02" providerId="ADAL" clId="{5A578C16-3A05-4D87-9B8F-4C8EDBFACF7B}" dt="2021-10-26T12:39:35.162" v="489"/>
          <ac:picMkLst>
            <pc:docMk/>
            <pc:sldMk cId="2007449308" sldId="425"/>
            <ac:picMk id="21" creationId="{CC304F30-46CA-4C68-8057-509B71640165}"/>
          </ac:picMkLst>
        </pc:picChg>
        <pc:picChg chg="add mod">
          <ac:chgData name="Rasbold-Gabbard, Max (DPH)" userId="7df24b03-7217-4d31-891e-30fba1c88d02" providerId="ADAL" clId="{5A578C16-3A05-4D87-9B8F-4C8EDBFACF7B}" dt="2021-10-26T12:39:35.162" v="489"/>
          <ac:picMkLst>
            <pc:docMk/>
            <pc:sldMk cId="2007449308" sldId="425"/>
            <ac:picMk id="22" creationId="{371050DD-EA0E-402E-80EF-D864CBA840AC}"/>
          </ac:picMkLst>
        </pc:picChg>
      </pc:sldChg>
      <pc:sldChg chg="addSp delSp modSp mod delCm">
        <pc:chgData name="Rasbold-Gabbard, Max (DPH)" userId="7df24b03-7217-4d31-891e-30fba1c88d02" providerId="ADAL" clId="{5A578C16-3A05-4D87-9B8F-4C8EDBFACF7B}" dt="2021-10-26T12:38:52.146" v="481" actId="1076"/>
        <pc:sldMkLst>
          <pc:docMk/>
          <pc:sldMk cId="1948144317" sldId="426"/>
        </pc:sldMkLst>
        <pc:graphicFrameChg chg="mod modGraphic">
          <ac:chgData name="Rasbold-Gabbard, Max (DPH)" userId="7df24b03-7217-4d31-891e-30fba1c88d02" providerId="ADAL" clId="{5A578C16-3A05-4D87-9B8F-4C8EDBFACF7B}" dt="2021-10-26T12:38:28.995" v="478" actId="14100"/>
          <ac:graphicFrameMkLst>
            <pc:docMk/>
            <pc:sldMk cId="1948144317" sldId="426"/>
            <ac:graphicFrameMk id="7" creationId="{D47D2249-6F6F-409A-A9F4-CE2602F09CA7}"/>
          </ac:graphicFrameMkLst>
        </pc:graphicFrameChg>
        <pc:picChg chg="del">
          <ac:chgData name="Rasbold-Gabbard, Max (DPH)" userId="7df24b03-7217-4d31-891e-30fba1c88d02" providerId="ADAL" clId="{5A578C16-3A05-4D87-9B8F-4C8EDBFACF7B}" dt="2021-10-26T04:58:17.442" v="62" actId="478"/>
          <ac:picMkLst>
            <pc:docMk/>
            <pc:sldMk cId="1948144317" sldId="426"/>
            <ac:picMk id="5" creationId="{6377D8E1-C82D-4D13-892C-5E212E2E9158}"/>
          </ac:picMkLst>
        </pc:picChg>
        <pc:picChg chg="del">
          <ac:chgData name="Rasbold-Gabbard, Max (DPH)" userId="7df24b03-7217-4d31-891e-30fba1c88d02" providerId="ADAL" clId="{5A578C16-3A05-4D87-9B8F-4C8EDBFACF7B}" dt="2021-10-26T04:58:19.460" v="64" actId="478"/>
          <ac:picMkLst>
            <pc:docMk/>
            <pc:sldMk cId="1948144317" sldId="426"/>
            <ac:picMk id="10" creationId="{5EF488E4-0D99-4F51-A89A-972B8B7CE9BE}"/>
          </ac:picMkLst>
        </pc:picChg>
        <pc:picChg chg="add mod">
          <ac:chgData name="Rasbold-Gabbard, Max (DPH)" userId="7df24b03-7217-4d31-891e-30fba1c88d02" providerId="ADAL" clId="{5A578C16-3A05-4D87-9B8F-4C8EDBFACF7B}" dt="2021-10-26T12:38:40.300" v="479" actId="1076"/>
          <ac:picMkLst>
            <pc:docMk/>
            <pc:sldMk cId="1948144317" sldId="426"/>
            <ac:picMk id="11" creationId="{B6CA36FE-98AD-4A49-93E0-4DC000CA334B}"/>
          </ac:picMkLst>
        </pc:picChg>
        <pc:picChg chg="del">
          <ac:chgData name="Rasbold-Gabbard, Max (DPH)" userId="7df24b03-7217-4d31-891e-30fba1c88d02" providerId="ADAL" clId="{5A578C16-3A05-4D87-9B8F-4C8EDBFACF7B}" dt="2021-10-26T04:58:20.457" v="65" actId="478"/>
          <ac:picMkLst>
            <pc:docMk/>
            <pc:sldMk cId="1948144317" sldId="426"/>
            <ac:picMk id="12" creationId="{638427E1-7FD9-4D4B-8EC2-5AE865370786}"/>
          </ac:picMkLst>
        </pc:picChg>
        <pc:picChg chg="add del mod">
          <ac:chgData name="Rasbold-Gabbard, Max (DPH)" userId="7df24b03-7217-4d31-891e-30fba1c88d02" providerId="ADAL" clId="{5A578C16-3A05-4D87-9B8F-4C8EDBFACF7B}" dt="2021-10-26T12:38:25.137" v="477" actId="478"/>
          <ac:picMkLst>
            <pc:docMk/>
            <pc:sldMk cId="1948144317" sldId="426"/>
            <ac:picMk id="13" creationId="{6307398F-B786-4C5B-BFE7-A92DCDAEC72C}"/>
          </ac:picMkLst>
        </pc:picChg>
        <pc:picChg chg="del">
          <ac:chgData name="Rasbold-Gabbard, Max (DPH)" userId="7df24b03-7217-4d31-891e-30fba1c88d02" providerId="ADAL" clId="{5A578C16-3A05-4D87-9B8F-4C8EDBFACF7B}" dt="2021-10-26T04:58:18.455" v="63" actId="478"/>
          <ac:picMkLst>
            <pc:docMk/>
            <pc:sldMk cId="1948144317" sldId="426"/>
            <ac:picMk id="14" creationId="{621BEE0F-D4D0-43FD-8873-C410D8DAAC2E}"/>
          </ac:picMkLst>
        </pc:picChg>
        <pc:picChg chg="add mod">
          <ac:chgData name="Rasbold-Gabbard, Max (DPH)" userId="7df24b03-7217-4d31-891e-30fba1c88d02" providerId="ADAL" clId="{5A578C16-3A05-4D87-9B8F-4C8EDBFACF7B}" dt="2021-10-26T12:38:44.100" v="480" actId="1076"/>
          <ac:picMkLst>
            <pc:docMk/>
            <pc:sldMk cId="1948144317" sldId="426"/>
            <ac:picMk id="15" creationId="{85C0755A-DFBC-44F8-96C0-E914E012A451}"/>
          </ac:picMkLst>
        </pc:picChg>
        <pc:picChg chg="add mod">
          <ac:chgData name="Rasbold-Gabbard, Max (DPH)" userId="7df24b03-7217-4d31-891e-30fba1c88d02" providerId="ADAL" clId="{5A578C16-3A05-4D87-9B8F-4C8EDBFACF7B}" dt="2021-10-26T04:58:24.919" v="66"/>
          <ac:picMkLst>
            <pc:docMk/>
            <pc:sldMk cId="1948144317" sldId="426"/>
            <ac:picMk id="16" creationId="{EDD5FB4A-E133-4BCF-A669-681DC335DDEB}"/>
          </ac:picMkLst>
        </pc:picChg>
        <pc:picChg chg="add mod">
          <ac:chgData name="Rasbold-Gabbard, Max (DPH)" userId="7df24b03-7217-4d31-891e-30fba1c88d02" providerId="ADAL" clId="{5A578C16-3A05-4D87-9B8F-4C8EDBFACF7B}" dt="2021-10-26T12:38:52.146" v="481" actId="1076"/>
          <ac:picMkLst>
            <pc:docMk/>
            <pc:sldMk cId="1948144317" sldId="426"/>
            <ac:picMk id="17" creationId="{F433CEEB-B611-4656-9255-1DA92F6C87DB}"/>
          </ac:picMkLst>
        </pc:picChg>
        <pc:picChg chg="del">
          <ac:chgData name="Rasbold-Gabbard, Max (DPH)" userId="7df24b03-7217-4d31-891e-30fba1c88d02" providerId="ADAL" clId="{5A578C16-3A05-4D87-9B8F-4C8EDBFACF7B}" dt="2021-10-26T04:58:16.106" v="61" actId="478"/>
          <ac:picMkLst>
            <pc:docMk/>
            <pc:sldMk cId="1948144317" sldId="426"/>
            <ac:picMk id="18" creationId="{1D77CC33-9749-4180-8649-47D719C50C52}"/>
          </ac:picMkLst>
        </pc:picChg>
      </pc:sldChg>
      <pc:sldChg chg="addSp delSp modSp mod ord modShow chgLayout">
        <pc:chgData name="Rasbold-Gabbard, Max (DPH)" userId="7df24b03-7217-4d31-891e-30fba1c88d02" providerId="ADAL" clId="{5A578C16-3A05-4D87-9B8F-4C8EDBFACF7B}" dt="2021-10-26T13:35:37.071" v="638" actId="729"/>
        <pc:sldMkLst>
          <pc:docMk/>
          <pc:sldMk cId="1474899069" sldId="427"/>
        </pc:sldMkLst>
        <pc:spChg chg="mod ord">
          <ac:chgData name="Rasbold-Gabbard, Max (DPH)" userId="7df24b03-7217-4d31-891e-30fba1c88d02" providerId="ADAL" clId="{5A578C16-3A05-4D87-9B8F-4C8EDBFACF7B}" dt="2021-10-26T05:14:45.232" v="136" actId="6264"/>
          <ac:spMkLst>
            <pc:docMk/>
            <pc:sldMk cId="1474899069" sldId="427"/>
            <ac:spMk id="2" creationId="{76FE57F7-B5E1-45C8-BE65-1C0A65173D2B}"/>
          </ac:spMkLst>
        </pc:spChg>
        <pc:spChg chg="mod ord">
          <ac:chgData name="Rasbold-Gabbard, Max (DPH)" userId="7df24b03-7217-4d31-891e-30fba1c88d02" providerId="ADAL" clId="{5A578C16-3A05-4D87-9B8F-4C8EDBFACF7B}" dt="2021-10-26T05:14:45.232" v="136" actId="6264"/>
          <ac:spMkLst>
            <pc:docMk/>
            <pc:sldMk cId="1474899069" sldId="427"/>
            <ac:spMk id="3" creationId="{A6AEBC96-C08E-4E84-8A45-0633BFA2FA0A}"/>
          </ac:spMkLst>
        </pc:spChg>
        <pc:spChg chg="mod">
          <ac:chgData name="Rasbold-Gabbard, Max (DPH)" userId="7df24b03-7217-4d31-891e-30fba1c88d02" providerId="ADAL" clId="{5A578C16-3A05-4D87-9B8F-4C8EDBFACF7B}" dt="2021-10-26T05:14:06.960" v="130" actId="20577"/>
          <ac:spMkLst>
            <pc:docMk/>
            <pc:sldMk cId="1474899069" sldId="427"/>
            <ac:spMk id="4" creationId="{74184BCF-C1C8-4FF6-B2CB-5D6608F8046B}"/>
          </ac:spMkLst>
        </pc:spChg>
        <pc:spChg chg="add del mod">
          <ac:chgData name="Rasbold-Gabbard, Max (DPH)" userId="7df24b03-7217-4d31-891e-30fba1c88d02" providerId="ADAL" clId="{5A578C16-3A05-4D87-9B8F-4C8EDBFACF7B}" dt="2021-10-26T05:14:45.232" v="136" actId="6264"/>
          <ac:spMkLst>
            <pc:docMk/>
            <pc:sldMk cId="1474899069" sldId="427"/>
            <ac:spMk id="6" creationId="{73F79BE7-B527-4F1E-8C82-2C69441A75C3}"/>
          </ac:spMkLst>
        </pc:spChg>
        <pc:spChg chg="add del mod">
          <ac:chgData name="Rasbold-Gabbard, Max (DPH)" userId="7df24b03-7217-4d31-891e-30fba1c88d02" providerId="ADAL" clId="{5A578C16-3A05-4D87-9B8F-4C8EDBFACF7B}" dt="2021-10-26T05:14:45.232" v="136" actId="6264"/>
          <ac:spMkLst>
            <pc:docMk/>
            <pc:sldMk cId="1474899069" sldId="427"/>
            <ac:spMk id="8" creationId="{0B497DBA-820C-4F4A-ADEF-BCB96A0C9945}"/>
          </ac:spMkLst>
        </pc:spChg>
        <pc:spChg chg="add mod">
          <ac:chgData name="Rasbold-Gabbard, Max (DPH)" userId="7df24b03-7217-4d31-891e-30fba1c88d02" providerId="ADAL" clId="{5A578C16-3A05-4D87-9B8F-4C8EDBFACF7B}" dt="2021-10-26T13:30:42.584" v="596" actId="403"/>
          <ac:spMkLst>
            <pc:docMk/>
            <pc:sldMk cId="1474899069" sldId="427"/>
            <ac:spMk id="9" creationId="{14B75264-E6AF-43E5-BE49-F6E42D8F9D60}"/>
          </ac:spMkLst>
        </pc:spChg>
        <pc:graphicFrameChg chg="del">
          <ac:chgData name="Rasbold-Gabbard, Max (DPH)" userId="7df24b03-7217-4d31-891e-30fba1c88d02" providerId="ADAL" clId="{5A578C16-3A05-4D87-9B8F-4C8EDBFACF7B}" dt="2021-10-26T05:14:13.165" v="131" actId="478"/>
          <ac:graphicFrameMkLst>
            <pc:docMk/>
            <pc:sldMk cId="1474899069" sldId="427"/>
            <ac:graphicFrameMk id="5" creationId="{56E9B35B-25E2-4574-8C14-13AE0E2D7244}"/>
          </ac:graphicFrameMkLst>
        </pc:graphicFrameChg>
        <pc:picChg chg="del">
          <ac:chgData name="Rasbold-Gabbard, Max (DPH)" userId="7df24b03-7217-4d31-891e-30fba1c88d02" providerId="ADAL" clId="{5A578C16-3A05-4D87-9B8F-4C8EDBFACF7B}" dt="2021-10-26T05:14:17.176" v="133" actId="478"/>
          <ac:picMkLst>
            <pc:docMk/>
            <pc:sldMk cId="1474899069" sldId="427"/>
            <ac:picMk id="7" creationId="{14734CF8-3AC3-46E4-BE68-681A9B7C82B7}"/>
          </ac:picMkLst>
        </pc:picChg>
        <pc:picChg chg="del">
          <ac:chgData name="Rasbold-Gabbard, Max (DPH)" userId="7df24b03-7217-4d31-891e-30fba1c88d02" providerId="ADAL" clId="{5A578C16-3A05-4D87-9B8F-4C8EDBFACF7B}" dt="2021-10-26T05:14:18.368" v="134" actId="478"/>
          <ac:picMkLst>
            <pc:docMk/>
            <pc:sldMk cId="1474899069" sldId="427"/>
            <ac:picMk id="13" creationId="{F619485D-5EBF-4167-AF39-352533A27ECA}"/>
          </ac:picMkLst>
        </pc:picChg>
        <pc:picChg chg="del">
          <ac:chgData name="Rasbold-Gabbard, Max (DPH)" userId="7df24b03-7217-4d31-891e-30fba1c88d02" providerId="ADAL" clId="{5A578C16-3A05-4D87-9B8F-4C8EDBFACF7B}" dt="2021-10-26T05:14:14.728" v="132" actId="478"/>
          <ac:picMkLst>
            <pc:docMk/>
            <pc:sldMk cId="1474899069" sldId="427"/>
            <ac:picMk id="14" creationId="{53C3BB50-B6C2-408F-9274-DA68C3A8D7AA}"/>
          </ac:picMkLst>
        </pc:picChg>
      </pc:sldChg>
      <pc:sldChg chg="add">
        <pc:chgData name="Rasbold-Gabbard, Max (DPH)" userId="7df24b03-7217-4d31-891e-30fba1c88d02" providerId="ADAL" clId="{5A578C16-3A05-4D87-9B8F-4C8EDBFACF7B}" dt="2021-10-26T05:13:53.628" v="112" actId="2890"/>
        <pc:sldMkLst>
          <pc:docMk/>
          <pc:sldMk cId="1173904525" sldId="428"/>
        </pc:sldMkLst>
      </pc:sldChg>
    </pc:docChg>
  </pc:docChgLst>
  <pc:docChgLst>
    <pc:chgData name="Thomas, Rebekah (DPH)" userId="S::rebekah.thomas@mass.gov::171a1914-29cf-404e-97fe-684c9beebc23" providerId="AD" clId="Web-{AE5BE9DF-FE77-414A-9E17-1D07FDD4FBDA}"/>
    <pc:docChg chg="modSld">
      <pc:chgData name="Thomas, Rebekah (DPH)" userId="S::rebekah.thomas@mass.gov::171a1914-29cf-404e-97fe-684c9beebc23" providerId="AD" clId="Web-{AE5BE9DF-FE77-414A-9E17-1D07FDD4FBDA}" dt="2021-10-25T19:12:43.923" v="4" actId="20577"/>
      <pc:docMkLst>
        <pc:docMk/>
      </pc:docMkLst>
      <pc:sldChg chg="modSp">
        <pc:chgData name="Thomas, Rebekah (DPH)" userId="S::rebekah.thomas@mass.gov::171a1914-29cf-404e-97fe-684c9beebc23" providerId="AD" clId="Web-{AE5BE9DF-FE77-414A-9E17-1D07FDD4FBDA}" dt="2021-10-25T19:12:43.923" v="4" actId="20577"/>
        <pc:sldMkLst>
          <pc:docMk/>
          <pc:sldMk cId="792481755" sldId="421"/>
        </pc:sldMkLst>
        <pc:spChg chg="mod">
          <ac:chgData name="Thomas, Rebekah (DPH)" userId="S::rebekah.thomas@mass.gov::171a1914-29cf-404e-97fe-684c9beebc23" providerId="AD" clId="Web-{AE5BE9DF-FE77-414A-9E17-1D07FDD4FBDA}" dt="2021-10-25T19:12:43.923" v="4" actId="20577"/>
          <ac:spMkLst>
            <pc:docMk/>
            <pc:sldMk cId="792481755" sldId="421"/>
            <ac:spMk id="2" creationId="{4E47E8F2-1EFF-47B3-89BF-21F0CC0B5DDF}"/>
          </ac:spMkLst>
        </pc:spChg>
      </pc:sldChg>
      <pc:sldChg chg="addSp delSp modSp">
        <pc:chgData name="Thomas, Rebekah (DPH)" userId="S::rebekah.thomas@mass.gov::171a1914-29cf-404e-97fe-684c9beebc23" providerId="AD" clId="Web-{AE5BE9DF-FE77-414A-9E17-1D07FDD4FBDA}" dt="2021-10-25T19:08:24.170" v="1"/>
        <pc:sldMkLst>
          <pc:docMk/>
          <pc:sldMk cId="1816391530" sldId="424"/>
        </pc:sldMkLst>
        <pc:graphicFrameChg chg="add del mod">
          <ac:chgData name="Thomas, Rebekah (DPH)" userId="S::rebekah.thomas@mass.gov::171a1914-29cf-404e-97fe-684c9beebc23" providerId="AD" clId="Web-{AE5BE9DF-FE77-414A-9E17-1D07FDD4FBDA}" dt="2021-10-25T19:08:24.170" v="1"/>
          <ac:graphicFrameMkLst>
            <pc:docMk/>
            <pc:sldMk cId="1816391530" sldId="424"/>
            <ac:graphicFrameMk id="8" creationId="{CEC57C0A-DE5A-423C-BDC1-D4AB02E79774}"/>
          </ac:graphicFrameMkLst>
        </pc:graphicFrameChg>
      </pc:sldChg>
    </pc:docChg>
  </pc:docChgLst>
  <pc:docChgLst>
    <pc:chgData name="Papadimoulis, Alexandria (DPH)" userId="S::alexandria.papadimoulis@mass.gov::89c989f3-8944-466f-9fe7-40a59dea7460" providerId="AD" clId="Web-{C7B04684-7A63-49AC-B445-4C983216DBE2}"/>
    <pc:docChg chg="modSld">
      <pc:chgData name="Papadimoulis, Alexandria (DPH)" userId="S::alexandria.papadimoulis@mass.gov::89c989f3-8944-466f-9fe7-40a59dea7460" providerId="AD" clId="Web-{C7B04684-7A63-49AC-B445-4C983216DBE2}" dt="2021-10-26T02:18:51.785" v="20"/>
      <pc:docMkLst>
        <pc:docMk/>
      </pc:docMkLst>
      <pc:sldChg chg="modSp">
        <pc:chgData name="Papadimoulis, Alexandria (DPH)" userId="S::alexandria.papadimoulis@mass.gov::89c989f3-8944-466f-9fe7-40a59dea7460" providerId="AD" clId="Web-{C7B04684-7A63-49AC-B445-4C983216DBE2}" dt="2021-10-26T02:18:43.363" v="6"/>
        <pc:sldMkLst>
          <pc:docMk/>
          <pc:sldMk cId="1816391530" sldId="424"/>
        </pc:sldMkLst>
        <pc:graphicFrameChg chg="mod modGraphic">
          <ac:chgData name="Papadimoulis, Alexandria (DPH)" userId="S::alexandria.papadimoulis@mass.gov::89c989f3-8944-466f-9fe7-40a59dea7460" providerId="AD" clId="Web-{C7B04684-7A63-49AC-B445-4C983216DBE2}" dt="2021-10-26T02:18:43.363" v="6"/>
          <ac:graphicFrameMkLst>
            <pc:docMk/>
            <pc:sldMk cId="1816391530" sldId="424"/>
            <ac:graphicFrameMk id="7" creationId="{D47D2249-6F6F-409A-A9F4-CE2602F09CA7}"/>
          </ac:graphicFrameMkLst>
        </pc:graphicFrameChg>
      </pc:sldChg>
      <pc:sldChg chg="modSp">
        <pc:chgData name="Papadimoulis, Alexandria (DPH)" userId="S::alexandria.papadimoulis@mass.gov::89c989f3-8944-466f-9fe7-40a59dea7460" providerId="AD" clId="Web-{C7B04684-7A63-49AC-B445-4C983216DBE2}" dt="2021-10-26T02:18:48.035" v="13"/>
        <pc:sldMkLst>
          <pc:docMk/>
          <pc:sldMk cId="2007449308" sldId="425"/>
        </pc:sldMkLst>
        <pc:graphicFrameChg chg="mod modGraphic">
          <ac:chgData name="Papadimoulis, Alexandria (DPH)" userId="S::alexandria.papadimoulis@mass.gov::89c989f3-8944-466f-9fe7-40a59dea7460" providerId="AD" clId="Web-{C7B04684-7A63-49AC-B445-4C983216DBE2}" dt="2021-10-26T02:18:48.035" v="13"/>
          <ac:graphicFrameMkLst>
            <pc:docMk/>
            <pc:sldMk cId="2007449308" sldId="425"/>
            <ac:graphicFrameMk id="7" creationId="{D47D2249-6F6F-409A-A9F4-CE2602F09CA7}"/>
          </ac:graphicFrameMkLst>
        </pc:graphicFrameChg>
      </pc:sldChg>
      <pc:sldChg chg="modSp">
        <pc:chgData name="Papadimoulis, Alexandria (DPH)" userId="S::alexandria.papadimoulis@mass.gov::89c989f3-8944-466f-9fe7-40a59dea7460" providerId="AD" clId="Web-{C7B04684-7A63-49AC-B445-4C983216DBE2}" dt="2021-10-26T02:18:51.785" v="20"/>
        <pc:sldMkLst>
          <pc:docMk/>
          <pc:sldMk cId="1948144317" sldId="426"/>
        </pc:sldMkLst>
        <pc:graphicFrameChg chg="mod modGraphic">
          <ac:chgData name="Papadimoulis, Alexandria (DPH)" userId="S::alexandria.papadimoulis@mass.gov::89c989f3-8944-466f-9fe7-40a59dea7460" providerId="AD" clId="Web-{C7B04684-7A63-49AC-B445-4C983216DBE2}" dt="2021-10-26T02:18:51.785" v="20"/>
          <ac:graphicFrameMkLst>
            <pc:docMk/>
            <pc:sldMk cId="1948144317" sldId="426"/>
            <ac:graphicFrameMk id="7" creationId="{D47D2249-6F6F-409A-A9F4-CE2602F09CA7}"/>
          </ac:graphicFrameMkLst>
        </pc:graphicFrameChg>
      </pc:sldChg>
    </pc:docChg>
  </pc:docChgLst>
  <pc:docChgLst>
    <pc:chgData name="Papadimoulis, Alexandria (DPH)" userId="S::alexandria.papadimoulis@mass.gov::89c989f3-8944-466f-9fe7-40a59dea7460" providerId="AD" clId="Web-{1402E432-54EA-461D-BAAF-209032A2D09E}"/>
    <pc:docChg chg="modSld">
      <pc:chgData name="Papadimoulis, Alexandria (DPH)" userId="S::alexandria.papadimoulis@mass.gov::89c989f3-8944-466f-9fe7-40a59dea7460" providerId="AD" clId="Web-{1402E432-54EA-461D-BAAF-209032A2D09E}" dt="2021-10-04T15:46:26.615" v="18" actId="20577"/>
      <pc:docMkLst>
        <pc:docMk/>
      </pc:docMkLst>
      <pc:sldChg chg="modSp">
        <pc:chgData name="Papadimoulis, Alexandria (DPH)" userId="S::alexandria.papadimoulis@mass.gov::89c989f3-8944-466f-9fe7-40a59dea7460" providerId="AD" clId="Web-{1402E432-54EA-461D-BAAF-209032A2D09E}" dt="2021-10-04T15:46:26.615" v="18" actId="20577"/>
        <pc:sldMkLst>
          <pc:docMk/>
          <pc:sldMk cId="929276021" sldId="402"/>
        </pc:sldMkLst>
        <pc:graphicFrameChg chg="modGraphic">
          <ac:chgData name="Papadimoulis, Alexandria (DPH)" userId="S::alexandria.papadimoulis@mass.gov::89c989f3-8944-466f-9fe7-40a59dea7460" providerId="AD" clId="Web-{1402E432-54EA-461D-BAAF-209032A2D09E}" dt="2021-10-04T15:46:26.615" v="18" actId="20577"/>
          <ac:graphicFrameMkLst>
            <pc:docMk/>
            <pc:sldMk cId="929276021" sldId="402"/>
            <ac:graphicFrameMk id="18" creationId="{CC42816A-CB8D-4A26-AA02-209B3C52E214}"/>
          </ac:graphicFrameMkLst>
        </pc:graphicFrameChg>
      </pc:sldChg>
    </pc:docChg>
  </pc:docChgLst>
  <pc:docChgLst>
    <pc:chgData name="Papadimoulis, Alexandria (DPH)" userId="89c989f3-8944-466f-9fe7-40a59dea7460" providerId="ADAL" clId="{6821925C-CCE1-4FCC-BAF4-EFFE16DB8925}"/>
    <pc:docChg chg="undo custSel addSld delSld modSld sldOrd modSection">
      <pc:chgData name="Papadimoulis, Alexandria (DPH)" userId="89c989f3-8944-466f-9fe7-40a59dea7460" providerId="ADAL" clId="{6821925C-CCE1-4FCC-BAF4-EFFE16DB8925}" dt="2021-10-26T01:52:31.244" v="2045" actId="1076"/>
      <pc:docMkLst>
        <pc:docMk/>
      </pc:docMkLst>
      <pc:sldChg chg="modSp ord">
        <pc:chgData name="Papadimoulis, Alexandria (DPH)" userId="89c989f3-8944-466f-9fe7-40a59dea7460" providerId="ADAL" clId="{6821925C-CCE1-4FCC-BAF4-EFFE16DB8925}" dt="2021-10-13T03:36:51.405" v="120"/>
        <pc:sldMkLst>
          <pc:docMk/>
          <pc:sldMk cId="929276021" sldId="402"/>
        </pc:sldMkLst>
        <pc:graphicFrameChg chg="mod">
          <ac:chgData name="Papadimoulis, Alexandria (DPH)" userId="89c989f3-8944-466f-9fe7-40a59dea7460" providerId="ADAL" clId="{6821925C-CCE1-4FCC-BAF4-EFFE16DB8925}" dt="2021-10-04T16:58:48.182" v="7" actId="208"/>
          <ac:graphicFrameMkLst>
            <pc:docMk/>
            <pc:sldMk cId="929276021" sldId="402"/>
            <ac:graphicFrameMk id="18" creationId="{CC42816A-CB8D-4A26-AA02-209B3C52E214}"/>
          </ac:graphicFrameMkLst>
        </pc:graphicFrameChg>
      </pc:sldChg>
      <pc:sldChg chg="modSp mod">
        <pc:chgData name="Papadimoulis, Alexandria (DPH)" userId="89c989f3-8944-466f-9fe7-40a59dea7460" providerId="ADAL" clId="{6821925C-CCE1-4FCC-BAF4-EFFE16DB8925}" dt="2021-10-13T03:36:27.270" v="118" actId="1076"/>
        <pc:sldMkLst>
          <pc:docMk/>
          <pc:sldMk cId="483580038" sldId="419"/>
        </pc:sldMkLst>
        <pc:graphicFrameChg chg="mod">
          <ac:chgData name="Papadimoulis, Alexandria (DPH)" userId="89c989f3-8944-466f-9fe7-40a59dea7460" providerId="ADAL" clId="{6821925C-CCE1-4FCC-BAF4-EFFE16DB8925}" dt="2021-10-13T03:36:27.270" v="118" actId="1076"/>
          <ac:graphicFrameMkLst>
            <pc:docMk/>
            <pc:sldMk cId="483580038" sldId="419"/>
            <ac:graphicFrameMk id="5" creationId="{8F6FB9D8-D2A9-4B3F-9C6D-1450B5928CB1}"/>
          </ac:graphicFrameMkLst>
        </pc:graphicFrameChg>
      </pc:sldChg>
      <pc:sldChg chg="addSp delSp modSp del mod ord">
        <pc:chgData name="Papadimoulis, Alexandria (DPH)" userId="89c989f3-8944-466f-9fe7-40a59dea7460" providerId="ADAL" clId="{6821925C-CCE1-4FCC-BAF4-EFFE16DB8925}" dt="2021-10-13T08:56:34.587" v="1095" actId="47"/>
        <pc:sldMkLst>
          <pc:docMk/>
          <pc:sldMk cId="3249444611" sldId="420"/>
        </pc:sldMkLst>
        <pc:spChg chg="add mod">
          <ac:chgData name="Papadimoulis, Alexandria (DPH)" userId="89c989f3-8944-466f-9fe7-40a59dea7460" providerId="ADAL" clId="{6821925C-CCE1-4FCC-BAF4-EFFE16DB8925}" dt="2021-10-13T08:26:30.899" v="653" actId="1076"/>
          <ac:spMkLst>
            <pc:docMk/>
            <pc:sldMk cId="3249444611" sldId="420"/>
            <ac:spMk id="6" creationId="{0F870FD4-1180-4BEA-B27C-B2E052ABCCE3}"/>
          </ac:spMkLst>
        </pc:spChg>
        <pc:graphicFrameChg chg="del">
          <ac:chgData name="Papadimoulis, Alexandria (DPH)" userId="89c989f3-8944-466f-9fe7-40a59dea7460" providerId="ADAL" clId="{6821925C-CCE1-4FCC-BAF4-EFFE16DB8925}" dt="2021-10-13T08:38:43.228" v="799" actId="478"/>
          <ac:graphicFrameMkLst>
            <pc:docMk/>
            <pc:sldMk cId="3249444611" sldId="420"/>
            <ac:graphicFrameMk id="5" creationId="{121E4715-AEBF-4A56-8ED4-B7E504819F69}"/>
          </ac:graphicFrameMkLst>
        </pc:graphicFrameChg>
        <pc:graphicFrameChg chg="add mod modGraphic">
          <ac:chgData name="Papadimoulis, Alexandria (DPH)" userId="89c989f3-8944-466f-9fe7-40a59dea7460" providerId="ADAL" clId="{6821925C-CCE1-4FCC-BAF4-EFFE16DB8925}" dt="2021-10-13T08:44:54.131" v="827" actId="14100"/>
          <ac:graphicFrameMkLst>
            <pc:docMk/>
            <pc:sldMk cId="3249444611" sldId="420"/>
            <ac:graphicFrameMk id="7" creationId="{D47D2249-6F6F-409A-A9F4-CE2602F09CA7}"/>
          </ac:graphicFrameMkLst>
        </pc:graphicFrameChg>
        <pc:picChg chg="add mod">
          <ac:chgData name="Papadimoulis, Alexandria (DPH)" userId="89c989f3-8944-466f-9fe7-40a59dea7460" providerId="ADAL" clId="{6821925C-CCE1-4FCC-BAF4-EFFE16DB8925}" dt="2021-10-13T08:45:02.116" v="830" actId="1076"/>
          <ac:picMkLst>
            <pc:docMk/>
            <pc:sldMk cId="3249444611" sldId="420"/>
            <ac:picMk id="8" creationId="{525F8482-6AD9-40EC-BF04-AD4B33033B19}"/>
          </ac:picMkLst>
        </pc:picChg>
        <pc:picChg chg="add mod">
          <ac:chgData name="Papadimoulis, Alexandria (DPH)" userId="89c989f3-8944-466f-9fe7-40a59dea7460" providerId="ADAL" clId="{6821925C-CCE1-4FCC-BAF4-EFFE16DB8925}" dt="2021-10-13T08:45:06.108" v="832" actId="1076"/>
          <ac:picMkLst>
            <pc:docMk/>
            <pc:sldMk cId="3249444611" sldId="420"/>
            <ac:picMk id="10" creationId="{5EF488E4-0D99-4F51-A89A-972B8B7CE9BE}"/>
          </ac:picMkLst>
        </pc:picChg>
        <pc:picChg chg="add mod">
          <ac:chgData name="Papadimoulis, Alexandria (DPH)" userId="89c989f3-8944-466f-9fe7-40a59dea7460" providerId="ADAL" clId="{6821925C-CCE1-4FCC-BAF4-EFFE16DB8925}" dt="2021-10-13T08:45:07.883" v="833" actId="1076"/>
          <ac:picMkLst>
            <pc:docMk/>
            <pc:sldMk cId="3249444611" sldId="420"/>
            <ac:picMk id="12" creationId="{638427E1-7FD9-4D4B-8EC2-5AE865370786}"/>
          </ac:picMkLst>
        </pc:picChg>
        <pc:picChg chg="add mod">
          <ac:chgData name="Papadimoulis, Alexandria (DPH)" userId="89c989f3-8944-466f-9fe7-40a59dea7460" providerId="ADAL" clId="{6821925C-CCE1-4FCC-BAF4-EFFE16DB8925}" dt="2021-10-13T08:45:04.801" v="831" actId="1076"/>
          <ac:picMkLst>
            <pc:docMk/>
            <pc:sldMk cId="3249444611" sldId="420"/>
            <ac:picMk id="14" creationId="{621BEE0F-D4D0-43FD-8873-C410D8DAAC2E}"/>
          </ac:picMkLst>
        </pc:picChg>
        <pc:picChg chg="add del mod">
          <ac:chgData name="Papadimoulis, Alexandria (DPH)" userId="89c989f3-8944-466f-9fe7-40a59dea7460" providerId="ADAL" clId="{6821925C-CCE1-4FCC-BAF4-EFFE16DB8925}" dt="2021-10-13T08:43:44.305" v="823" actId="478"/>
          <ac:picMkLst>
            <pc:docMk/>
            <pc:sldMk cId="3249444611" sldId="420"/>
            <ac:picMk id="16" creationId="{2F147306-B525-4354-8B58-C0CD3918C339}"/>
          </ac:picMkLst>
        </pc:picChg>
        <pc:picChg chg="add mod">
          <ac:chgData name="Papadimoulis, Alexandria (DPH)" userId="89c989f3-8944-466f-9fe7-40a59dea7460" providerId="ADAL" clId="{6821925C-CCE1-4FCC-BAF4-EFFE16DB8925}" dt="2021-10-13T08:44:56.616" v="828" actId="1076"/>
          <ac:picMkLst>
            <pc:docMk/>
            <pc:sldMk cId="3249444611" sldId="420"/>
            <ac:picMk id="18" creationId="{1D77CC33-9749-4180-8649-47D719C50C52}"/>
          </ac:picMkLst>
        </pc:picChg>
      </pc:sldChg>
      <pc:sldChg chg="addSp delSp modSp mod setBg">
        <pc:chgData name="Papadimoulis, Alexandria (DPH)" userId="89c989f3-8944-466f-9fe7-40a59dea7460" providerId="ADAL" clId="{6821925C-CCE1-4FCC-BAF4-EFFE16DB8925}" dt="2021-10-13T08:26:06.717" v="639" actId="1076"/>
        <pc:sldMkLst>
          <pc:docMk/>
          <pc:sldMk cId="792481755" sldId="421"/>
        </pc:sldMkLst>
        <pc:spChg chg="mod ord">
          <ac:chgData name="Papadimoulis, Alexandria (DPH)" userId="89c989f3-8944-466f-9fe7-40a59dea7460" providerId="ADAL" clId="{6821925C-CCE1-4FCC-BAF4-EFFE16DB8925}" dt="2021-10-13T08:25:19.344" v="633" actId="27636"/>
          <ac:spMkLst>
            <pc:docMk/>
            <pc:sldMk cId="792481755" sldId="421"/>
            <ac:spMk id="2" creationId="{4E47E8F2-1EFF-47B3-89BF-21F0CC0B5DDF}"/>
          </ac:spMkLst>
        </pc:spChg>
        <pc:spChg chg="del">
          <ac:chgData name="Papadimoulis, Alexandria (DPH)" userId="89c989f3-8944-466f-9fe7-40a59dea7460" providerId="ADAL" clId="{6821925C-CCE1-4FCC-BAF4-EFFE16DB8925}" dt="2021-10-13T08:14:51.509" v="125" actId="931"/>
          <ac:spMkLst>
            <pc:docMk/>
            <pc:sldMk cId="792481755" sldId="421"/>
            <ac:spMk id="3" creationId="{1B9D69F6-EFAA-4677-AAD3-7E7EC0EFAF72}"/>
          </ac:spMkLst>
        </pc:spChg>
        <pc:spChg chg="mod ord">
          <ac:chgData name="Papadimoulis, Alexandria (DPH)" userId="89c989f3-8944-466f-9fe7-40a59dea7460" providerId="ADAL" clId="{6821925C-CCE1-4FCC-BAF4-EFFE16DB8925}" dt="2021-10-13T08:26:02.758" v="638" actId="207"/>
          <ac:spMkLst>
            <pc:docMk/>
            <pc:sldMk cId="792481755" sldId="421"/>
            <ac:spMk id="4" creationId="{AC144AE5-A9CC-4C99-BE37-697971D6FF7D}"/>
          </ac:spMkLst>
        </pc:spChg>
        <pc:spChg chg="mod">
          <ac:chgData name="Papadimoulis, Alexandria (DPH)" userId="89c989f3-8944-466f-9fe7-40a59dea7460" providerId="ADAL" clId="{6821925C-CCE1-4FCC-BAF4-EFFE16DB8925}" dt="2021-10-13T08:26:06.717" v="639" actId="1076"/>
          <ac:spMkLst>
            <pc:docMk/>
            <pc:sldMk cId="792481755" sldId="421"/>
            <ac:spMk id="5" creationId="{DA8D217C-ABA9-4994-B867-AFAA699C37B2}"/>
          </ac:spMkLst>
        </pc:spChg>
        <pc:spChg chg="mod ord">
          <ac:chgData name="Papadimoulis, Alexandria (DPH)" userId="89c989f3-8944-466f-9fe7-40a59dea7460" providerId="ADAL" clId="{6821925C-CCE1-4FCC-BAF4-EFFE16DB8925}" dt="2021-10-13T08:25:30.502" v="636" actId="1076"/>
          <ac:spMkLst>
            <pc:docMk/>
            <pc:sldMk cId="792481755" sldId="421"/>
            <ac:spMk id="7" creationId="{EC64AE25-5AA0-4275-B0B8-537549462555}"/>
          </ac:spMkLst>
        </pc:spChg>
        <pc:spChg chg="add">
          <ac:chgData name="Papadimoulis, Alexandria (DPH)" userId="89c989f3-8944-466f-9fe7-40a59dea7460" providerId="ADAL" clId="{6821925C-CCE1-4FCC-BAF4-EFFE16DB8925}" dt="2021-10-13T08:15:42.724" v="161" actId="26606"/>
          <ac:spMkLst>
            <pc:docMk/>
            <pc:sldMk cId="792481755" sldId="421"/>
            <ac:spMk id="13" creationId="{B6C29DB0-17E9-42FF-986E-0B7F493F4D24}"/>
          </ac:spMkLst>
        </pc:spChg>
        <pc:spChg chg="add">
          <ac:chgData name="Papadimoulis, Alexandria (DPH)" userId="89c989f3-8944-466f-9fe7-40a59dea7460" providerId="ADAL" clId="{6821925C-CCE1-4FCC-BAF4-EFFE16DB8925}" dt="2021-10-13T08:15:42.724" v="161" actId="26606"/>
          <ac:spMkLst>
            <pc:docMk/>
            <pc:sldMk cId="792481755" sldId="421"/>
            <ac:spMk id="15" creationId="{115AD956-A5B6-4760-B8B2-11E2DF6B0212}"/>
          </ac:spMkLst>
        </pc:spChg>
        <pc:picChg chg="add mod">
          <ac:chgData name="Papadimoulis, Alexandria (DPH)" userId="89c989f3-8944-466f-9fe7-40a59dea7460" providerId="ADAL" clId="{6821925C-CCE1-4FCC-BAF4-EFFE16DB8925}" dt="2021-10-13T08:15:42.724" v="161" actId="26606"/>
          <ac:picMkLst>
            <pc:docMk/>
            <pc:sldMk cId="792481755" sldId="421"/>
            <ac:picMk id="8" creationId="{D945EE19-5F7D-4980-B361-D17F1D3C8605}"/>
          </ac:picMkLst>
        </pc:picChg>
      </pc:sldChg>
      <pc:sldChg chg="del">
        <pc:chgData name="Papadimoulis, Alexandria (DPH)" userId="89c989f3-8944-466f-9fe7-40a59dea7460" providerId="ADAL" clId="{6821925C-CCE1-4FCC-BAF4-EFFE16DB8925}" dt="2021-10-04T16:58:58.363" v="8" actId="47"/>
        <pc:sldMkLst>
          <pc:docMk/>
          <pc:sldMk cId="2526384689" sldId="422"/>
        </pc:sldMkLst>
      </pc:sldChg>
      <pc:sldChg chg="addSp delSp modSp new del mod">
        <pc:chgData name="Papadimoulis, Alexandria (DPH)" userId="89c989f3-8944-466f-9fe7-40a59dea7460" providerId="ADAL" clId="{6821925C-CCE1-4FCC-BAF4-EFFE16DB8925}" dt="2021-10-13T08:56:24.093" v="1094" actId="47"/>
        <pc:sldMkLst>
          <pc:docMk/>
          <pc:sldMk cId="2803217305" sldId="422"/>
        </pc:sldMkLst>
        <pc:spChg chg="add mod">
          <ac:chgData name="Papadimoulis, Alexandria (DPH)" userId="89c989f3-8944-466f-9fe7-40a59dea7460" providerId="ADAL" clId="{6821925C-CCE1-4FCC-BAF4-EFFE16DB8925}" dt="2021-10-13T08:27:22.221" v="662" actId="14100"/>
          <ac:spMkLst>
            <pc:docMk/>
            <pc:sldMk cId="2803217305" sldId="422"/>
            <ac:spMk id="4" creationId="{EB5EE826-5788-4270-AEA7-41D6D9D3E76C}"/>
          </ac:spMkLst>
        </pc:spChg>
        <pc:graphicFrameChg chg="add del mod modGraphic">
          <ac:chgData name="Papadimoulis, Alexandria (DPH)" userId="89c989f3-8944-466f-9fe7-40a59dea7460" providerId="ADAL" clId="{6821925C-CCE1-4FCC-BAF4-EFFE16DB8925}" dt="2021-10-13T08:29:52.477" v="741" actId="478"/>
          <ac:graphicFrameMkLst>
            <pc:docMk/>
            <pc:sldMk cId="2803217305" sldId="422"/>
            <ac:graphicFrameMk id="5" creationId="{E0568EEC-3E26-412A-ADCA-65CDBA29AB06}"/>
          </ac:graphicFrameMkLst>
        </pc:graphicFrameChg>
        <pc:graphicFrameChg chg="add del mod modGraphic">
          <ac:chgData name="Papadimoulis, Alexandria (DPH)" userId="89c989f3-8944-466f-9fe7-40a59dea7460" providerId="ADAL" clId="{6821925C-CCE1-4FCC-BAF4-EFFE16DB8925}" dt="2021-10-13T08:31:32.689" v="792" actId="478"/>
          <ac:graphicFrameMkLst>
            <pc:docMk/>
            <pc:sldMk cId="2803217305" sldId="422"/>
            <ac:graphicFrameMk id="6" creationId="{155AACB4-BDDA-4DAC-A3FA-D9D82FABDA3D}"/>
          </ac:graphicFrameMkLst>
        </pc:graphicFrameChg>
        <pc:graphicFrameChg chg="add mod">
          <ac:chgData name="Papadimoulis, Alexandria (DPH)" userId="89c989f3-8944-466f-9fe7-40a59dea7460" providerId="ADAL" clId="{6821925C-CCE1-4FCC-BAF4-EFFE16DB8925}" dt="2021-10-13T08:36:43.927" v="793"/>
          <ac:graphicFrameMkLst>
            <pc:docMk/>
            <pc:sldMk cId="2803217305" sldId="422"/>
            <ac:graphicFrameMk id="7" creationId="{7CA9632F-404B-43A3-9639-A50C69C51246}"/>
          </ac:graphicFrameMkLst>
        </pc:graphicFrameChg>
        <pc:picChg chg="add del mod">
          <ac:chgData name="Papadimoulis, Alexandria (DPH)" userId="89c989f3-8944-466f-9fe7-40a59dea7460" providerId="ADAL" clId="{6821925C-CCE1-4FCC-BAF4-EFFE16DB8925}" dt="2021-10-13T08:37:48.256" v="797" actId="478"/>
          <ac:picMkLst>
            <pc:docMk/>
            <pc:sldMk cId="2803217305" sldId="422"/>
            <ac:picMk id="9" creationId="{B4464692-75DB-44F1-B28B-734CC7C23ADC}"/>
          </ac:picMkLst>
        </pc:picChg>
        <pc:picChg chg="add del mod">
          <ac:chgData name="Papadimoulis, Alexandria (DPH)" userId="89c989f3-8944-466f-9fe7-40a59dea7460" providerId="ADAL" clId="{6821925C-CCE1-4FCC-BAF4-EFFE16DB8925}" dt="2021-10-13T08:37:50.329" v="798" actId="478"/>
          <ac:picMkLst>
            <pc:docMk/>
            <pc:sldMk cId="2803217305" sldId="422"/>
            <ac:picMk id="11" creationId="{ECC356FB-1780-488C-85A7-149C4ACBB77C}"/>
          </ac:picMkLst>
        </pc:picChg>
      </pc:sldChg>
      <pc:sldChg chg="addSp delSp modSp add del mod">
        <pc:chgData name="Papadimoulis, Alexandria (DPH)" userId="89c989f3-8944-466f-9fe7-40a59dea7460" providerId="ADAL" clId="{6821925C-CCE1-4FCC-BAF4-EFFE16DB8925}" dt="2021-10-13T08:56:20.651" v="1093" actId="47"/>
        <pc:sldMkLst>
          <pc:docMk/>
          <pc:sldMk cId="3196190237" sldId="423"/>
        </pc:sldMkLst>
        <pc:graphicFrameChg chg="add del mod modGraphic">
          <ac:chgData name="Papadimoulis, Alexandria (DPH)" userId="89c989f3-8944-466f-9fe7-40a59dea7460" providerId="ADAL" clId="{6821925C-CCE1-4FCC-BAF4-EFFE16DB8925}" dt="2021-10-13T08:46:03.434" v="843" actId="478"/>
          <ac:graphicFrameMkLst>
            <pc:docMk/>
            <pc:sldMk cId="3196190237" sldId="423"/>
            <ac:graphicFrameMk id="4" creationId="{97DD1364-62C4-4AE2-8B26-460400E2B144}"/>
          </ac:graphicFrameMkLst>
        </pc:graphicFrameChg>
        <pc:graphicFrameChg chg="add mod modGraphic">
          <ac:chgData name="Papadimoulis, Alexandria (DPH)" userId="89c989f3-8944-466f-9fe7-40a59dea7460" providerId="ADAL" clId="{6821925C-CCE1-4FCC-BAF4-EFFE16DB8925}" dt="2021-10-13T08:51:22.165" v="1026" actId="20577"/>
          <ac:graphicFrameMkLst>
            <pc:docMk/>
            <pc:sldMk cId="3196190237" sldId="423"/>
            <ac:graphicFrameMk id="5" creationId="{6DBE1A53-7C37-4D6E-9433-6DAA14257276}"/>
          </ac:graphicFrameMkLst>
        </pc:graphicFrameChg>
        <pc:graphicFrameChg chg="del mod">
          <ac:chgData name="Papadimoulis, Alexandria (DPH)" userId="89c989f3-8944-466f-9fe7-40a59dea7460" providerId="ADAL" clId="{6821925C-CCE1-4FCC-BAF4-EFFE16DB8925}" dt="2021-10-13T08:49:38.645" v="867" actId="478"/>
          <ac:graphicFrameMkLst>
            <pc:docMk/>
            <pc:sldMk cId="3196190237" sldId="423"/>
            <ac:graphicFrameMk id="7" creationId="{D47D2249-6F6F-409A-A9F4-CE2602F09CA7}"/>
          </ac:graphicFrameMkLst>
        </pc:graphicFrameChg>
        <pc:picChg chg="del mod">
          <ac:chgData name="Papadimoulis, Alexandria (DPH)" userId="89c989f3-8944-466f-9fe7-40a59dea7460" providerId="ADAL" clId="{6821925C-CCE1-4FCC-BAF4-EFFE16DB8925}" dt="2021-10-13T08:49:32.784" v="865" actId="478"/>
          <ac:picMkLst>
            <pc:docMk/>
            <pc:sldMk cId="3196190237" sldId="423"/>
            <ac:picMk id="8" creationId="{525F8482-6AD9-40EC-BF04-AD4B33033B19}"/>
          </ac:picMkLst>
        </pc:picChg>
        <pc:picChg chg="del">
          <ac:chgData name="Papadimoulis, Alexandria (DPH)" userId="89c989f3-8944-466f-9fe7-40a59dea7460" providerId="ADAL" clId="{6821925C-CCE1-4FCC-BAF4-EFFE16DB8925}" dt="2021-10-13T08:49:32.784" v="865" actId="478"/>
          <ac:picMkLst>
            <pc:docMk/>
            <pc:sldMk cId="3196190237" sldId="423"/>
            <ac:picMk id="10" creationId="{5EF488E4-0D99-4F51-A89A-972B8B7CE9BE}"/>
          </ac:picMkLst>
        </pc:picChg>
        <pc:picChg chg="del">
          <ac:chgData name="Papadimoulis, Alexandria (DPH)" userId="89c989f3-8944-466f-9fe7-40a59dea7460" providerId="ADAL" clId="{6821925C-CCE1-4FCC-BAF4-EFFE16DB8925}" dt="2021-10-13T08:49:32.784" v="865" actId="478"/>
          <ac:picMkLst>
            <pc:docMk/>
            <pc:sldMk cId="3196190237" sldId="423"/>
            <ac:picMk id="12" creationId="{638427E1-7FD9-4D4B-8EC2-5AE865370786}"/>
          </ac:picMkLst>
        </pc:picChg>
        <pc:picChg chg="del">
          <ac:chgData name="Papadimoulis, Alexandria (DPH)" userId="89c989f3-8944-466f-9fe7-40a59dea7460" providerId="ADAL" clId="{6821925C-CCE1-4FCC-BAF4-EFFE16DB8925}" dt="2021-10-13T08:49:32.784" v="865" actId="478"/>
          <ac:picMkLst>
            <pc:docMk/>
            <pc:sldMk cId="3196190237" sldId="423"/>
            <ac:picMk id="14" creationId="{621BEE0F-D4D0-43FD-8873-C410D8DAAC2E}"/>
          </ac:picMkLst>
        </pc:picChg>
        <pc:picChg chg="del">
          <ac:chgData name="Papadimoulis, Alexandria (DPH)" userId="89c989f3-8944-466f-9fe7-40a59dea7460" providerId="ADAL" clId="{6821925C-CCE1-4FCC-BAF4-EFFE16DB8925}" dt="2021-10-13T08:49:32.784" v="865" actId="478"/>
          <ac:picMkLst>
            <pc:docMk/>
            <pc:sldMk cId="3196190237" sldId="423"/>
            <ac:picMk id="18" creationId="{1D77CC33-9749-4180-8649-47D719C50C52}"/>
          </ac:picMkLst>
        </pc:picChg>
      </pc:sldChg>
      <pc:sldChg chg="addSp delSp modSp add mod">
        <pc:chgData name="Papadimoulis, Alexandria (DPH)" userId="89c989f3-8944-466f-9fe7-40a59dea7460" providerId="ADAL" clId="{6821925C-CCE1-4FCC-BAF4-EFFE16DB8925}" dt="2021-10-26T01:39:28.581" v="1617" actId="20577"/>
        <pc:sldMkLst>
          <pc:docMk/>
          <pc:sldMk cId="1816391530" sldId="424"/>
        </pc:sldMkLst>
        <pc:spChg chg="mod">
          <ac:chgData name="Papadimoulis, Alexandria (DPH)" userId="89c989f3-8944-466f-9fe7-40a59dea7460" providerId="ADAL" clId="{6821925C-CCE1-4FCC-BAF4-EFFE16DB8925}" dt="2021-10-13T08:59:38.264" v="1126" actId="1076"/>
          <ac:spMkLst>
            <pc:docMk/>
            <pc:sldMk cId="1816391530" sldId="424"/>
            <ac:spMk id="6" creationId="{0F870FD4-1180-4BEA-B27C-B2E052ABCCE3}"/>
          </ac:spMkLst>
        </pc:spChg>
        <pc:graphicFrameChg chg="mod modGraphic">
          <ac:chgData name="Papadimoulis, Alexandria (DPH)" userId="89c989f3-8944-466f-9fe7-40a59dea7460" providerId="ADAL" clId="{6821925C-CCE1-4FCC-BAF4-EFFE16DB8925}" dt="2021-10-26T01:39:28.581" v="1617" actId="20577"/>
          <ac:graphicFrameMkLst>
            <pc:docMk/>
            <pc:sldMk cId="1816391530" sldId="424"/>
            <ac:graphicFrameMk id="7" creationId="{D47D2249-6F6F-409A-A9F4-CE2602F09CA7}"/>
          </ac:graphicFrameMkLst>
        </pc:graphicFrameChg>
        <pc:picChg chg="add mod">
          <ac:chgData name="Papadimoulis, Alexandria (DPH)" userId="89c989f3-8944-466f-9fe7-40a59dea7460" providerId="ADAL" clId="{6821925C-CCE1-4FCC-BAF4-EFFE16DB8925}" dt="2021-10-25T19:13:17.924" v="1162" actId="1076"/>
          <ac:picMkLst>
            <pc:docMk/>
            <pc:sldMk cId="1816391530" sldId="424"/>
            <ac:picMk id="5" creationId="{6377D8E1-C82D-4D13-892C-5E212E2E9158}"/>
          </ac:picMkLst>
        </pc:picChg>
        <pc:picChg chg="del mod">
          <ac:chgData name="Papadimoulis, Alexandria (DPH)" userId="89c989f3-8944-466f-9fe7-40a59dea7460" providerId="ADAL" clId="{6821925C-CCE1-4FCC-BAF4-EFFE16DB8925}" dt="2021-10-13T08:53:30.880" v="1051" actId="478"/>
          <ac:picMkLst>
            <pc:docMk/>
            <pc:sldMk cId="1816391530" sldId="424"/>
            <ac:picMk id="8" creationId="{525F8482-6AD9-40EC-BF04-AD4B33033B19}"/>
          </ac:picMkLst>
        </pc:picChg>
        <pc:picChg chg="mod">
          <ac:chgData name="Papadimoulis, Alexandria (DPH)" userId="89c989f3-8944-466f-9fe7-40a59dea7460" providerId="ADAL" clId="{6821925C-CCE1-4FCC-BAF4-EFFE16DB8925}" dt="2021-10-25T19:13:23.852" v="1164" actId="1076"/>
          <ac:picMkLst>
            <pc:docMk/>
            <pc:sldMk cId="1816391530" sldId="424"/>
            <ac:picMk id="10" creationId="{5EF488E4-0D99-4F51-A89A-972B8B7CE9BE}"/>
          </ac:picMkLst>
        </pc:picChg>
        <pc:picChg chg="mod">
          <ac:chgData name="Papadimoulis, Alexandria (DPH)" userId="89c989f3-8944-466f-9fe7-40a59dea7460" providerId="ADAL" clId="{6821925C-CCE1-4FCC-BAF4-EFFE16DB8925}" dt="2021-10-25T19:13:27.470" v="1165" actId="1076"/>
          <ac:picMkLst>
            <pc:docMk/>
            <pc:sldMk cId="1816391530" sldId="424"/>
            <ac:picMk id="12" creationId="{638427E1-7FD9-4D4B-8EC2-5AE865370786}"/>
          </ac:picMkLst>
        </pc:picChg>
        <pc:picChg chg="mod">
          <ac:chgData name="Papadimoulis, Alexandria (DPH)" userId="89c989f3-8944-466f-9fe7-40a59dea7460" providerId="ADAL" clId="{6821925C-CCE1-4FCC-BAF4-EFFE16DB8925}" dt="2021-10-25T19:13:40.333" v="1168" actId="1076"/>
          <ac:picMkLst>
            <pc:docMk/>
            <pc:sldMk cId="1816391530" sldId="424"/>
            <ac:picMk id="14" creationId="{621BEE0F-D4D0-43FD-8873-C410D8DAAC2E}"/>
          </ac:picMkLst>
        </pc:picChg>
        <pc:picChg chg="mod">
          <ac:chgData name="Papadimoulis, Alexandria (DPH)" userId="89c989f3-8944-466f-9fe7-40a59dea7460" providerId="ADAL" clId="{6821925C-CCE1-4FCC-BAF4-EFFE16DB8925}" dt="2021-10-25T19:13:35.222" v="1167" actId="1076"/>
          <ac:picMkLst>
            <pc:docMk/>
            <pc:sldMk cId="1816391530" sldId="424"/>
            <ac:picMk id="18" creationId="{1D77CC33-9749-4180-8649-47D719C50C52}"/>
          </ac:picMkLst>
        </pc:picChg>
      </pc:sldChg>
      <pc:sldChg chg="modSp add mod">
        <pc:chgData name="Papadimoulis, Alexandria (DPH)" userId="89c989f3-8944-466f-9fe7-40a59dea7460" providerId="ADAL" clId="{6821925C-CCE1-4FCC-BAF4-EFFE16DB8925}" dt="2021-10-26T01:52:00.110" v="2035" actId="113"/>
        <pc:sldMkLst>
          <pc:docMk/>
          <pc:sldMk cId="2007449308" sldId="425"/>
        </pc:sldMkLst>
        <pc:graphicFrameChg chg="mod modGraphic">
          <ac:chgData name="Papadimoulis, Alexandria (DPH)" userId="89c989f3-8944-466f-9fe7-40a59dea7460" providerId="ADAL" clId="{6821925C-CCE1-4FCC-BAF4-EFFE16DB8925}" dt="2021-10-26T01:52:00.110" v="2035" actId="113"/>
          <ac:graphicFrameMkLst>
            <pc:docMk/>
            <pc:sldMk cId="2007449308" sldId="425"/>
            <ac:graphicFrameMk id="7" creationId="{D47D2249-6F6F-409A-A9F4-CE2602F09CA7}"/>
          </ac:graphicFrameMkLst>
        </pc:graphicFrameChg>
      </pc:sldChg>
      <pc:sldChg chg="modSp add mod">
        <pc:chgData name="Papadimoulis, Alexandria (DPH)" userId="89c989f3-8944-466f-9fe7-40a59dea7460" providerId="ADAL" clId="{6821925C-CCE1-4FCC-BAF4-EFFE16DB8925}" dt="2021-10-26T01:51:57.310" v="2034" actId="113"/>
        <pc:sldMkLst>
          <pc:docMk/>
          <pc:sldMk cId="1948144317" sldId="426"/>
        </pc:sldMkLst>
        <pc:graphicFrameChg chg="mod modGraphic">
          <ac:chgData name="Papadimoulis, Alexandria (DPH)" userId="89c989f3-8944-466f-9fe7-40a59dea7460" providerId="ADAL" clId="{6821925C-CCE1-4FCC-BAF4-EFFE16DB8925}" dt="2021-10-26T01:51:57.310" v="2034" actId="113"/>
          <ac:graphicFrameMkLst>
            <pc:docMk/>
            <pc:sldMk cId="1948144317" sldId="426"/>
            <ac:graphicFrameMk id="7" creationId="{D47D2249-6F6F-409A-A9F4-CE2602F09CA7}"/>
          </ac:graphicFrameMkLst>
        </pc:graphicFrameChg>
      </pc:sldChg>
      <pc:sldChg chg="addSp delSp modSp new mod">
        <pc:chgData name="Papadimoulis, Alexandria (DPH)" userId="89c989f3-8944-466f-9fe7-40a59dea7460" providerId="ADAL" clId="{6821925C-CCE1-4FCC-BAF4-EFFE16DB8925}" dt="2021-10-26T01:52:31.244" v="2045" actId="1076"/>
        <pc:sldMkLst>
          <pc:docMk/>
          <pc:sldMk cId="1474899069" sldId="427"/>
        </pc:sldMkLst>
        <pc:spChg chg="add mod">
          <ac:chgData name="Papadimoulis, Alexandria (DPH)" userId="89c989f3-8944-466f-9fe7-40a59dea7460" providerId="ADAL" clId="{6821925C-CCE1-4FCC-BAF4-EFFE16DB8925}" dt="2021-10-25T20:52:44.542" v="1230" actId="14100"/>
          <ac:spMkLst>
            <pc:docMk/>
            <pc:sldMk cId="1474899069" sldId="427"/>
            <ac:spMk id="4" creationId="{74184BCF-C1C8-4FF6-B2CB-5D6608F8046B}"/>
          </ac:spMkLst>
        </pc:spChg>
        <pc:graphicFrameChg chg="add mod modGraphic">
          <ac:chgData name="Papadimoulis, Alexandria (DPH)" userId="89c989f3-8944-466f-9fe7-40a59dea7460" providerId="ADAL" clId="{6821925C-CCE1-4FCC-BAF4-EFFE16DB8925}" dt="2021-10-26T01:52:23.805" v="2042" actId="20577"/>
          <ac:graphicFrameMkLst>
            <pc:docMk/>
            <pc:sldMk cId="1474899069" sldId="427"/>
            <ac:graphicFrameMk id="5" creationId="{56E9B35B-25E2-4574-8C14-13AE0E2D7244}"/>
          </ac:graphicFrameMkLst>
        </pc:graphicFrameChg>
        <pc:picChg chg="add mod">
          <ac:chgData name="Papadimoulis, Alexandria (DPH)" userId="89c989f3-8944-466f-9fe7-40a59dea7460" providerId="ADAL" clId="{6821925C-CCE1-4FCC-BAF4-EFFE16DB8925}" dt="2021-10-26T01:52:31.244" v="2045" actId="1076"/>
          <ac:picMkLst>
            <pc:docMk/>
            <pc:sldMk cId="1474899069" sldId="427"/>
            <ac:picMk id="7" creationId="{14734CF8-3AC3-46E4-BE68-681A9B7C82B7}"/>
          </ac:picMkLst>
        </pc:picChg>
        <pc:picChg chg="add del mod">
          <ac:chgData name="Papadimoulis, Alexandria (DPH)" userId="89c989f3-8944-466f-9fe7-40a59dea7460" providerId="ADAL" clId="{6821925C-CCE1-4FCC-BAF4-EFFE16DB8925}" dt="2021-10-26T01:18:47.245" v="1301" actId="478"/>
          <ac:picMkLst>
            <pc:docMk/>
            <pc:sldMk cId="1474899069" sldId="427"/>
            <ac:picMk id="9" creationId="{B76DDAB8-F3C3-4C10-9DEB-E61E66A10211}"/>
          </ac:picMkLst>
        </pc:picChg>
        <pc:picChg chg="add del mod">
          <ac:chgData name="Papadimoulis, Alexandria (DPH)" userId="89c989f3-8944-466f-9fe7-40a59dea7460" providerId="ADAL" clId="{6821925C-CCE1-4FCC-BAF4-EFFE16DB8925}" dt="2021-10-26T01:18:46.618" v="1300" actId="478"/>
          <ac:picMkLst>
            <pc:docMk/>
            <pc:sldMk cId="1474899069" sldId="427"/>
            <ac:picMk id="11" creationId="{4A72C080-CE55-46FE-BCA1-0E38EB31DE66}"/>
          </ac:picMkLst>
        </pc:picChg>
        <pc:picChg chg="add mod">
          <ac:chgData name="Papadimoulis, Alexandria (DPH)" userId="89c989f3-8944-466f-9fe7-40a59dea7460" providerId="ADAL" clId="{6821925C-CCE1-4FCC-BAF4-EFFE16DB8925}" dt="2021-10-26T01:52:27.904" v="2044" actId="1076"/>
          <ac:picMkLst>
            <pc:docMk/>
            <pc:sldMk cId="1474899069" sldId="427"/>
            <ac:picMk id="13" creationId="{F619485D-5EBF-4167-AF39-352533A27ECA}"/>
          </ac:picMkLst>
        </pc:picChg>
        <pc:picChg chg="add mod">
          <ac:chgData name="Papadimoulis, Alexandria (DPH)" userId="89c989f3-8944-466f-9fe7-40a59dea7460" providerId="ADAL" clId="{6821925C-CCE1-4FCC-BAF4-EFFE16DB8925}" dt="2021-10-26T01:52:26.500" v="2043" actId="1076"/>
          <ac:picMkLst>
            <pc:docMk/>
            <pc:sldMk cId="1474899069" sldId="427"/>
            <ac:picMk id="14" creationId="{53C3BB50-B6C2-408F-9274-DA68C3A8D7AA}"/>
          </ac:picMkLst>
        </pc:picChg>
      </pc:sldChg>
      <pc:sldChg chg="del">
        <pc:chgData name="Papadimoulis, Alexandria (DPH)" userId="89c989f3-8944-466f-9fe7-40a59dea7460" providerId="ADAL" clId="{6821925C-CCE1-4FCC-BAF4-EFFE16DB8925}" dt="2021-10-04T16:59:00.170" v="9" actId="47"/>
        <pc:sldMkLst>
          <pc:docMk/>
          <pc:sldMk cId="462355162" sldId="437"/>
        </pc:sldMkLst>
      </pc:sldChg>
    </pc:docChg>
  </pc:docChgLst>
  <pc:docChgLst>
    <pc:chgData name="Papadimoulis, Alexandria (DPH)" userId="S::alexandria.papadimoulis@mass.gov::89c989f3-8944-466f-9fe7-40a59dea7460" providerId="AD" clId="Web-{735BB690-6DAF-464A-8B0A-378F4B0D7A8B}"/>
    <pc:docChg chg="addSld delSld modSld modSection">
      <pc:chgData name="Papadimoulis, Alexandria (DPH)" userId="S::alexandria.papadimoulis@mass.gov::89c989f3-8944-466f-9fe7-40a59dea7460" providerId="AD" clId="Web-{735BB690-6DAF-464A-8B0A-378F4B0D7A8B}" dt="2021-10-03T02:42:15.299" v="93"/>
      <pc:docMkLst>
        <pc:docMk/>
      </pc:docMkLst>
      <pc:sldChg chg="modSp">
        <pc:chgData name="Papadimoulis, Alexandria (DPH)" userId="S::alexandria.papadimoulis@mass.gov::89c989f3-8944-466f-9fe7-40a59dea7460" providerId="AD" clId="Web-{735BB690-6DAF-464A-8B0A-378F4B0D7A8B}" dt="2021-10-03T02:40:51.693" v="52" actId="20577"/>
        <pc:sldMkLst>
          <pc:docMk/>
          <pc:sldMk cId="1797342035" sldId="268"/>
        </pc:sldMkLst>
        <pc:spChg chg="mod">
          <ac:chgData name="Papadimoulis, Alexandria (DPH)" userId="S::alexandria.papadimoulis@mass.gov::89c989f3-8944-466f-9fe7-40a59dea7460" providerId="AD" clId="Web-{735BB690-6DAF-464A-8B0A-378F4B0D7A8B}" dt="2021-10-03T02:40:51.693" v="52" actId="20577"/>
          <ac:spMkLst>
            <pc:docMk/>
            <pc:sldMk cId="1797342035" sldId="268"/>
            <ac:spMk id="103" creationId="{3C532D1F-A8F3-4822-AA2E-16836B56F8DC}"/>
          </ac:spMkLst>
        </pc:spChg>
      </pc:sldChg>
      <pc:sldChg chg="modSp">
        <pc:chgData name="Papadimoulis, Alexandria (DPH)" userId="S::alexandria.papadimoulis@mass.gov::89c989f3-8944-466f-9fe7-40a59dea7460" providerId="AD" clId="Web-{735BB690-6DAF-464A-8B0A-378F4B0D7A8B}" dt="2021-10-03T02:41:47.573" v="87" actId="20577"/>
        <pc:sldMkLst>
          <pc:docMk/>
          <pc:sldMk cId="483580038" sldId="419"/>
        </pc:sldMkLst>
        <pc:graphicFrameChg chg="modGraphic">
          <ac:chgData name="Papadimoulis, Alexandria (DPH)" userId="S::alexandria.papadimoulis@mass.gov::89c989f3-8944-466f-9fe7-40a59dea7460" providerId="AD" clId="Web-{735BB690-6DAF-464A-8B0A-378F4B0D7A8B}" dt="2021-10-03T02:41:47.573" v="87" actId="20577"/>
          <ac:graphicFrameMkLst>
            <pc:docMk/>
            <pc:sldMk cId="483580038" sldId="419"/>
            <ac:graphicFrameMk id="5" creationId="{8F6FB9D8-D2A9-4B3F-9C6D-1450B5928CB1}"/>
          </ac:graphicFrameMkLst>
        </pc:graphicFrameChg>
      </pc:sldChg>
      <pc:sldChg chg="modSp">
        <pc:chgData name="Papadimoulis, Alexandria (DPH)" userId="S::alexandria.papadimoulis@mass.gov::89c989f3-8944-466f-9fe7-40a59dea7460" providerId="AD" clId="Web-{735BB690-6DAF-464A-8B0A-378F4B0D7A8B}" dt="2021-10-03T02:42:09.246" v="91" actId="20577"/>
        <pc:sldMkLst>
          <pc:docMk/>
          <pc:sldMk cId="2526384689" sldId="422"/>
        </pc:sldMkLst>
        <pc:spChg chg="mod">
          <ac:chgData name="Papadimoulis, Alexandria (DPH)" userId="S::alexandria.papadimoulis@mass.gov::89c989f3-8944-466f-9fe7-40a59dea7460" providerId="AD" clId="Web-{735BB690-6DAF-464A-8B0A-378F4B0D7A8B}" dt="2021-10-03T02:42:09.246" v="91" actId="20577"/>
          <ac:spMkLst>
            <pc:docMk/>
            <pc:sldMk cId="2526384689" sldId="422"/>
            <ac:spMk id="4" creationId="{1EE2674C-3260-4B82-9312-71D26AA999AD}"/>
          </ac:spMkLst>
        </pc:spChg>
      </pc:sldChg>
      <pc:sldChg chg="del">
        <pc:chgData name="Papadimoulis, Alexandria (DPH)" userId="S::alexandria.papadimoulis@mass.gov::89c989f3-8944-466f-9fe7-40a59dea7460" providerId="AD" clId="Web-{735BB690-6DAF-464A-8B0A-378F4B0D7A8B}" dt="2021-10-03T02:42:15.299" v="93"/>
        <pc:sldMkLst>
          <pc:docMk/>
          <pc:sldMk cId="3871443987" sldId="436"/>
        </pc:sldMkLst>
      </pc:sldChg>
      <pc:sldChg chg="add replId">
        <pc:chgData name="Papadimoulis, Alexandria (DPH)" userId="S::alexandria.papadimoulis@mass.gov::89c989f3-8944-466f-9fe7-40a59dea7460" providerId="AD" clId="Web-{735BB690-6DAF-464A-8B0A-378F4B0D7A8B}" dt="2021-10-03T02:42:13.190" v="92"/>
        <pc:sldMkLst>
          <pc:docMk/>
          <pc:sldMk cId="462355162" sldId="437"/>
        </pc:sldMkLst>
      </pc:sldChg>
    </pc:docChg>
  </pc:docChgLst>
  <pc:docChgLst>
    <pc:chgData name="Papadimoulis, Alexandria (DPH)" userId="89c989f3-8944-466f-9fe7-40a59dea7460" providerId="ADAL" clId="{FFD776E3-C61B-4F9D-86E1-91E776A4612A}"/>
    <pc:docChg chg="custSel modSld">
      <pc:chgData name="Papadimoulis, Alexandria (DPH)" userId="89c989f3-8944-466f-9fe7-40a59dea7460" providerId="ADAL" clId="{FFD776E3-C61B-4F9D-86E1-91E776A4612A}" dt="2021-12-17T16:40:25.306" v="41" actId="2711"/>
      <pc:docMkLst>
        <pc:docMk/>
      </pc:docMkLst>
      <pc:sldChg chg="modSp mod">
        <pc:chgData name="Papadimoulis, Alexandria (DPH)" userId="89c989f3-8944-466f-9fe7-40a59dea7460" providerId="ADAL" clId="{FFD776E3-C61B-4F9D-86E1-91E776A4612A}" dt="2021-12-17T16:39:24.517" v="40" actId="20577"/>
        <pc:sldMkLst>
          <pc:docMk/>
          <pc:sldMk cId="390975700" sldId="261"/>
        </pc:sldMkLst>
        <pc:spChg chg="mod">
          <ac:chgData name="Papadimoulis, Alexandria (DPH)" userId="89c989f3-8944-466f-9fe7-40a59dea7460" providerId="ADAL" clId="{FFD776E3-C61B-4F9D-86E1-91E776A4612A}" dt="2021-12-17T16:39:24.517" v="40" actId="20577"/>
          <ac:spMkLst>
            <pc:docMk/>
            <pc:sldMk cId="390975700" sldId="261"/>
            <ac:spMk id="6" creationId="{BE3A9B0E-31C7-AD4F-82DF-EFDAFBDB6C9D}"/>
          </ac:spMkLst>
        </pc:spChg>
      </pc:sldChg>
      <pc:sldChg chg="modSp">
        <pc:chgData name="Papadimoulis, Alexandria (DPH)" userId="89c989f3-8944-466f-9fe7-40a59dea7460" providerId="ADAL" clId="{FFD776E3-C61B-4F9D-86E1-91E776A4612A}" dt="2021-12-17T16:40:25.306" v="41" actId="2711"/>
        <pc:sldMkLst>
          <pc:docMk/>
          <pc:sldMk cId="483580038" sldId="419"/>
        </pc:sldMkLst>
        <pc:graphicFrameChg chg="mod">
          <ac:chgData name="Papadimoulis, Alexandria (DPH)" userId="89c989f3-8944-466f-9fe7-40a59dea7460" providerId="ADAL" clId="{FFD776E3-C61B-4F9D-86E1-91E776A4612A}" dt="2021-12-17T16:40:25.306" v="41" actId="2711"/>
          <ac:graphicFrameMkLst>
            <pc:docMk/>
            <pc:sldMk cId="483580038" sldId="419"/>
            <ac:graphicFrameMk id="5" creationId="{8F6FB9D8-D2A9-4B3F-9C6D-1450B5928CB1}"/>
          </ac:graphicFrameMkLst>
        </pc:graphicFrameChg>
      </pc:sldChg>
    </pc:docChg>
  </pc:docChgLst>
  <pc:docChgLst>
    <pc:chgData name="Papadimoulis, Alexandria (DPH)" userId="S::alexandria.papadimoulis@mass.gov::89c989f3-8944-466f-9fe7-40a59dea7460" providerId="AD" clId="Web-{9A293C35-95D9-48CB-91CC-509E36617348}"/>
    <pc:docChg chg="addSld delSld modSld sldOrd modSection">
      <pc:chgData name="Papadimoulis, Alexandria (DPH)" userId="S::alexandria.papadimoulis@mass.gov::89c989f3-8944-466f-9fe7-40a59dea7460" providerId="AD" clId="Web-{9A293C35-95D9-48CB-91CC-509E36617348}" dt="2021-10-13T08:13:49.079" v="53" actId="20577"/>
      <pc:docMkLst>
        <pc:docMk/>
      </pc:docMkLst>
      <pc:sldChg chg="addSp modSp new ord">
        <pc:chgData name="Papadimoulis, Alexandria (DPH)" userId="S::alexandria.papadimoulis@mass.gov::89c989f3-8944-466f-9fe7-40a59dea7460" providerId="AD" clId="Web-{9A293C35-95D9-48CB-91CC-509E36617348}" dt="2021-10-13T08:13:49.079" v="53" actId="20577"/>
        <pc:sldMkLst>
          <pc:docMk/>
          <pc:sldMk cId="792481755" sldId="421"/>
        </pc:sldMkLst>
        <pc:spChg chg="mod">
          <ac:chgData name="Papadimoulis, Alexandria (DPH)" userId="S::alexandria.papadimoulis@mass.gov::89c989f3-8944-466f-9fe7-40a59dea7460" providerId="AD" clId="Web-{9A293C35-95D9-48CB-91CC-509E36617348}" dt="2021-10-13T08:13:49.079" v="53" actId="20577"/>
          <ac:spMkLst>
            <pc:docMk/>
            <pc:sldMk cId="792481755" sldId="421"/>
            <ac:spMk id="2" creationId="{4E47E8F2-1EFF-47B3-89BF-21F0CC0B5DDF}"/>
          </ac:spMkLst>
        </pc:spChg>
        <pc:spChg chg="add mod">
          <ac:chgData name="Papadimoulis, Alexandria (DPH)" userId="S::alexandria.papadimoulis@mass.gov::89c989f3-8944-466f-9fe7-40a59dea7460" providerId="AD" clId="Web-{9A293C35-95D9-48CB-91CC-509E36617348}" dt="2021-10-13T08:13:27.548" v="25" actId="20577"/>
          <ac:spMkLst>
            <pc:docMk/>
            <pc:sldMk cId="792481755" sldId="421"/>
            <ac:spMk id="7" creationId="{EC64AE25-5AA0-4275-B0B8-537549462555}"/>
          </ac:spMkLst>
        </pc:spChg>
      </pc:sldChg>
      <pc:sldChg chg="new del">
        <pc:chgData name="Papadimoulis, Alexandria (DPH)" userId="S::alexandria.papadimoulis@mass.gov::89c989f3-8944-466f-9fe7-40a59dea7460" providerId="AD" clId="Web-{9A293C35-95D9-48CB-91CC-509E36617348}" dt="2021-10-13T08:13:02.281" v="1"/>
        <pc:sldMkLst>
          <pc:docMk/>
          <pc:sldMk cId="2720801854" sldId="421"/>
        </pc:sldMkLst>
      </pc:sldChg>
    </pc:docChg>
  </pc:docChgLst>
  <pc:docChgLst>
    <pc:chgData name="Thomas, Rebekah (DPH)" userId="171a1914-29cf-404e-97fe-684c9beebc23" providerId="ADAL" clId="{48208FAA-CB25-47BB-9BB4-C261B24C1836}"/>
    <pc:docChg chg="custSel modSld">
      <pc:chgData name="Thomas, Rebekah (DPH)" userId="171a1914-29cf-404e-97fe-684c9beebc23" providerId="ADAL" clId="{48208FAA-CB25-47BB-9BB4-C261B24C1836}" dt="2021-10-26T12:27:39.233" v="8" actId="1589"/>
      <pc:docMkLst>
        <pc:docMk/>
      </pc:docMkLst>
      <pc:sldChg chg="modSp">
        <pc:chgData name="Thomas, Rebekah (DPH)" userId="171a1914-29cf-404e-97fe-684c9beebc23" providerId="ADAL" clId="{48208FAA-CB25-47BB-9BB4-C261B24C1836}" dt="2021-10-26T12:20:20.467" v="0" actId="2711"/>
        <pc:sldMkLst>
          <pc:docMk/>
          <pc:sldMk cId="2333555812" sldId="418"/>
        </pc:sldMkLst>
        <pc:graphicFrameChg chg="mod">
          <ac:chgData name="Thomas, Rebekah (DPH)" userId="171a1914-29cf-404e-97fe-684c9beebc23" providerId="ADAL" clId="{48208FAA-CB25-47BB-9BB4-C261B24C1836}" dt="2021-10-26T12:20:20.467" v="0" actId="2711"/>
          <ac:graphicFrameMkLst>
            <pc:docMk/>
            <pc:sldMk cId="2333555812" sldId="418"/>
            <ac:graphicFrameMk id="5" creationId="{D7536F69-6AAC-4EF2-9F83-5A1C24D26096}"/>
          </ac:graphicFrameMkLst>
        </pc:graphicFrameChg>
      </pc:sldChg>
      <pc:sldChg chg="addCm modCm">
        <pc:chgData name="Thomas, Rebekah (DPH)" userId="171a1914-29cf-404e-97fe-684c9beebc23" providerId="ADAL" clId="{48208FAA-CB25-47BB-9BB4-C261B24C1836}" dt="2021-10-26T12:26:16.263" v="5"/>
        <pc:sldMkLst>
          <pc:docMk/>
          <pc:sldMk cId="1816391530" sldId="424"/>
        </pc:sldMkLst>
      </pc:sldChg>
      <pc:sldChg chg="addCm modCm">
        <pc:chgData name="Thomas, Rebekah (DPH)" userId="171a1914-29cf-404e-97fe-684c9beebc23" providerId="ADAL" clId="{48208FAA-CB25-47BB-9BB4-C261B24C1836}" dt="2021-10-26T12:27:39.233" v="8" actId="1589"/>
        <pc:sldMkLst>
          <pc:docMk/>
          <pc:sldMk cId="1948144317" sldId="426"/>
        </pc:sldMkLst>
      </pc:sldChg>
      <pc:sldChg chg="addCm modCm">
        <pc:chgData name="Thomas, Rebekah (DPH)" userId="171a1914-29cf-404e-97fe-684c9beebc23" providerId="ADAL" clId="{48208FAA-CB25-47BB-9BB4-C261B24C1836}" dt="2021-10-26T12:23:56.242" v="3"/>
        <pc:sldMkLst>
          <pc:docMk/>
          <pc:sldMk cId="1173904525" sldId="428"/>
        </pc:sldMkLst>
      </pc:sldChg>
    </pc:docChg>
  </pc:docChgLst>
  <pc:docChgLst>
    <pc:chgData name="Papadimoulis, Alexandria (DPH)" userId="S::alexandria.papadimoulis@mass.gov::89c989f3-8944-466f-9fe7-40a59dea7460" providerId="AD" clId="Web-{438CCC44-1BFF-4FFD-87B3-21B31AC984AA}"/>
    <pc:docChg chg="modSld">
      <pc:chgData name="Papadimoulis, Alexandria (DPH)" userId="S::alexandria.papadimoulis@mass.gov::89c989f3-8944-466f-9fe7-40a59dea7460" providerId="AD" clId="Web-{438CCC44-1BFF-4FFD-87B3-21B31AC984AA}" dt="2021-10-04T15:51:41.664" v="32" actId="20577"/>
      <pc:docMkLst>
        <pc:docMk/>
      </pc:docMkLst>
      <pc:sldChg chg="modSp">
        <pc:chgData name="Papadimoulis, Alexandria (DPH)" userId="S::alexandria.papadimoulis@mass.gov::89c989f3-8944-466f-9fe7-40a59dea7460" providerId="AD" clId="Web-{438CCC44-1BFF-4FFD-87B3-21B31AC984AA}" dt="2021-10-04T15:51:41.664" v="32" actId="20577"/>
        <pc:sldMkLst>
          <pc:docMk/>
          <pc:sldMk cId="390975700" sldId="261"/>
        </pc:sldMkLst>
        <pc:spChg chg="mod">
          <ac:chgData name="Papadimoulis, Alexandria (DPH)" userId="S::alexandria.papadimoulis@mass.gov::89c989f3-8944-466f-9fe7-40a59dea7460" providerId="AD" clId="Web-{438CCC44-1BFF-4FFD-87B3-21B31AC984AA}" dt="2021-10-04T15:51:41.664" v="32" actId="20577"/>
          <ac:spMkLst>
            <pc:docMk/>
            <pc:sldMk cId="390975700" sldId="261"/>
            <ac:spMk id="6" creationId="{BE3A9B0E-31C7-AD4F-82DF-EFDAFBDB6C9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75BE96-7FA7-4BD3-B073-A7F8E4178FB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C052C8B-D060-4E93-88C8-4358E7564497}">
      <dgm:prSet/>
      <dgm:spPr/>
      <dgm:t>
        <a:bodyPr/>
        <a:lstStyle/>
        <a:p>
          <a:pPr>
            <a:buFont typeface="+mj-lt"/>
            <a:buAutoNum type="arabicPeriod"/>
          </a:pPr>
          <a:r>
            <a:rPr lang="en-US" b="0" i="0"/>
            <a:t>Welcome</a:t>
          </a:r>
        </a:p>
      </dgm:t>
    </dgm:pt>
    <dgm:pt modelId="{2A8B7F6F-CC71-4D60-8327-D13F837910C6}" type="parTrans" cxnId="{6C92528A-3F23-4680-ABCE-CE155574CB47}">
      <dgm:prSet/>
      <dgm:spPr/>
      <dgm:t>
        <a:bodyPr/>
        <a:lstStyle/>
        <a:p>
          <a:endParaRPr lang="en-US"/>
        </a:p>
      </dgm:t>
    </dgm:pt>
    <dgm:pt modelId="{432A377E-2463-4F87-8EDD-34C9B5F6FA87}" type="sibTrans" cxnId="{6C92528A-3F23-4680-ABCE-CE155574CB47}">
      <dgm:prSet/>
      <dgm:spPr/>
      <dgm:t>
        <a:bodyPr/>
        <a:lstStyle/>
        <a:p>
          <a:endParaRPr lang="en-US"/>
        </a:p>
      </dgm:t>
    </dgm:pt>
    <dgm:pt modelId="{877BD2E2-1DD6-4FEB-96DE-BD89304E34DC}">
      <dgm:prSet/>
      <dgm:spPr/>
      <dgm:t>
        <a:bodyPr/>
        <a:lstStyle/>
        <a:p>
          <a:pPr>
            <a:buFont typeface="+mj-lt"/>
            <a:buAutoNum type="arabicPeriod" startAt="5"/>
          </a:pPr>
          <a:r>
            <a:rPr lang="en-US" b="0" i="0"/>
            <a:t>Closing Remarks</a:t>
          </a:r>
        </a:p>
      </dgm:t>
    </dgm:pt>
    <dgm:pt modelId="{0FBE659F-FC4A-4082-A072-E5B8A2800349}" type="parTrans" cxnId="{78BB307B-CB6A-4E8C-B487-75839D9D49D5}">
      <dgm:prSet/>
      <dgm:spPr/>
      <dgm:t>
        <a:bodyPr/>
        <a:lstStyle/>
        <a:p>
          <a:endParaRPr lang="en-US"/>
        </a:p>
      </dgm:t>
    </dgm:pt>
    <dgm:pt modelId="{05732CAE-7793-4873-9596-D3C08FA247A3}" type="sibTrans" cxnId="{78BB307B-CB6A-4E8C-B487-75839D9D49D5}">
      <dgm:prSet/>
      <dgm:spPr/>
      <dgm:t>
        <a:bodyPr/>
        <a:lstStyle/>
        <a:p>
          <a:endParaRPr lang="en-US"/>
        </a:p>
      </dgm:t>
    </dgm:pt>
    <dgm:pt modelId="{15F4D855-E041-4859-A715-23577FCD1E3D}">
      <dgm:prSet/>
      <dgm:spPr/>
      <dgm:t>
        <a:bodyPr/>
        <a:lstStyle/>
        <a:p>
          <a:pPr rtl="0">
            <a:buFont typeface="Arial" panose="020B0604020202020204" pitchFamily="34" charset="0"/>
            <a:buChar char="•"/>
          </a:pPr>
          <a:r>
            <a:rPr lang="en-US" b="0" i="0"/>
            <a:t>Report Overview: Timeline and process</a:t>
          </a:r>
        </a:p>
      </dgm:t>
    </dgm:pt>
    <dgm:pt modelId="{78D60777-6284-4515-BC97-61E3BF2D8881}" type="parTrans" cxnId="{F48F6415-EBFC-498E-AD87-36381A56BC08}">
      <dgm:prSet/>
      <dgm:spPr/>
      <dgm:t>
        <a:bodyPr/>
        <a:lstStyle/>
        <a:p>
          <a:endParaRPr lang="en-US"/>
        </a:p>
      </dgm:t>
    </dgm:pt>
    <dgm:pt modelId="{FA1EE033-9255-4885-A8BD-07E54493C178}" type="sibTrans" cxnId="{F48F6415-EBFC-498E-AD87-36381A56BC08}">
      <dgm:prSet/>
      <dgm:spPr/>
      <dgm:t>
        <a:bodyPr/>
        <a:lstStyle/>
        <a:p>
          <a:endParaRPr lang="en-US"/>
        </a:p>
      </dgm:t>
    </dgm:pt>
    <dgm:pt modelId="{42960E03-2144-4649-8833-7C206346931C}">
      <dgm:prSet phldr="0"/>
      <dgm:spPr/>
      <dgm:t>
        <a:bodyPr/>
        <a:lstStyle/>
        <a:p>
          <a:pPr rtl="0">
            <a:buFont typeface="Arial" panose="020B0604020202020204" pitchFamily="34" charset="0"/>
            <a:buChar char="•"/>
          </a:pPr>
          <a:r>
            <a:rPr lang="en-US" b="0" i="0">
              <a:latin typeface="+mn-lt"/>
            </a:rPr>
            <a:t>Insights from research</a:t>
          </a:r>
        </a:p>
      </dgm:t>
    </dgm:pt>
    <dgm:pt modelId="{3E00A73C-32EF-4C7A-9BBF-701C5E515EFE}" type="parTrans" cxnId="{B06A0988-2E60-4C44-B4C6-1D9C9FE05D7C}">
      <dgm:prSet/>
      <dgm:spPr/>
      <dgm:t>
        <a:bodyPr/>
        <a:lstStyle/>
        <a:p>
          <a:endParaRPr lang="en-US"/>
        </a:p>
      </dgm:t>
    </dgm:pt>
    <dgm:pt modelId="{785EDFBA-B912-4DA0-8D85-336B62E79F7D}" type="sibTrans" cxnId="{B06A0988-2E60-4C44-B4C6-1D9C9FE05D7C}">
      <dgm:prSet/>
      <dgm:spPr/>
      <dgm:t>
        <a:bodyPr/>
        <a:lstStyle/>
        <a:p>
          <a:endParaRPr lang="en-US"/>
        </a:p>
      </dgm:t>
    </dgm:pt>
    <dgm:pt modelId="{25F008AC-2ADA-49FE-BBA5-863FBD33AB1D}">
      <dgm:prSet phldr="0"/>
      <dgm:spPr/>
      <dgm:t>
        <a:bodyPr/>
        <a:lstStyle/>
        <a:p>
          <a:pPr rtl="0">
            <a:buFont typeface="Arial" panose="020B0604020202020204" pitchFamily="34" charset="0"/>
            <a:buChar char="•"/>
          </a:pPr>
          <a:r>
            <a:rPr lang="en-US" b="0" i="0"/>
            <a:t>Discussion</a:t>
          </a:r>
        </a:p>
      </dgm:t>
    </dgm:pt>
    <dgm:pt modelId="{F0ACF53E-212C-488E-AE6A-4F03DFB7253F}" type="parTrans" cxnId="{7AB7F841-C97A-4080-943A-70E46C14495F}">
      <dgm:prSet/>
      <dgm:spPr/>
    </dgm:pt>
    <dgm:pt modelId="{7ADCE77C-FCF3-4CD4-BA5C-BA4666077C2C}" type="sibTrans" cxnId="{7AB7F841-C97A-4080-943A-70E46C14495F}">
      <dgm:prSet/>
      <dgm:spPr/>
    </dgm:pt>
    <dgm:pt modelId="{D8E6F973-E302-4793-93C2-51A044B50B8D}" type="pres">
      <dgm:prSet presAssocID="{1B75BE96-7FA7-4BD3-B073-A7F8E4178FB2}" presName="linear" presStyleCnt="0">
        <dgm:presLayoutVars>
          <dgm:animLvl val="lvl"/>
          <dgm:resizeHandles val="exact"/>
        </dgm:presLayoutVars>
      </dgm:prSet>
      <dgm:spPr/>
    </dgm:pt>
    <dgm:pt modelId="{D5A2BBB3-FA89-4E51-82DD-7DEED5022072}" type="pres">
      <dgm:prSet presAssocID="{8C052C8B-D060-4E93-88C8-4358E7564497}" presName="parentText" presStyleLbl="node1" presStyleIdx="0" presStyleCnt="5">
        <dgm:presLayoutVars>
          <dgm:chMax val="0"/>
          <dgm:bulletEnabled val="1"/>
        </dgm:presLayoutVars>
      </dgm:prSet>
      <dgm:spPr/>
    </dgm:pt>
    <dgm:pt modelId="{700402E1-664A-4EB5-9FED-D81AB2C84500}" type="pres">
      <dgm:prSet presAssocID="{432A377E-2463-4F87-8EDD-34C9B5F6FA87}" presName="spacer" presStyleCnt="0"/>
      <dgm:spPr/>
    </dgm:pt>
    <dgm:pt modelId="{B747654B-52B5-4AC1-9390-77745118100D}" type="pres">
      <dgm:prSet presAssocID="{15F4D855-E041-4859-A715-23577FCD1E3D}" presName="parentText" presStyleLbl="node1" presStyleIdx="1" presStyleCnt="5">
        <dgm:presLayoutVars>
          <dgm:chMax val="0"/>
          <dgm:bulletEnabled val="1"/>
        </dgm:presLayoutVars>
      </dgm:prSet>
      <dgm:spPr/>
    </dgm:pt>
    <dgm:pt modelId="{77888D14-5EA8-485D-A7F7-A83BB64D3313}" type="pres">
      <dgm:prSet presAssocID="{FA1EE033-9255-4885-A8BD-07E54493C178}" presName="spacer" presStyleCnt="0"/>
      <dgm:spPr/>
    </dgm:pt>
    <dgm:pt modelId="{780DB956-C04E-4A06-9C2A-A251BE79FCD6}" type="pres">
      <dgm:prSet presAssocID="{42960E03-2144-4649-8833-7C206346931C}" presName="parentText" presStyleLbl="node1" presStyleIdx="2" presStyleCnt="5">
        <dgm:presLayoutVars>
          <dgm:chMax val="0"/>
          <dgm:bulletEnabled val="1"/>
        </dgm:presLayoutVars>
      </dgm:prSet>
      <dgm:spPr/>
    </dgm:pt>
    <dgm:pt modelId="{9734F4E7-54F2-4C8E-8C8C-D80498EE1DA8}" type="pres">
      <dgm:prSet presAssocID="{785EDFBA-B912-4DA0-8D85-336B62E79F7D}" presName="spacer" presStyleCnt="0"/>
      <dgm:spPr/>
    </dgm:pt>
    <dgm:pt modelId="{B2695B6C-AE9F-4F0C-97EB-597ABCFBFB6A}" type="pres">
      <dgm:prSet presAssocID="{25F008AC-2ADA-49FE-BBA5-863FBD33AB1D}" presName="parentText" presStyleLbl="node1" presStyleIdx="3" presStyleCnt="5">
        <dgm:presLayoutVars>
          <dgm:chMax val="0"/>
          <dgm:bulletEnabled val="1"/>
        </dgm:presLayoutVars>
      </dgm:prSet>
      <dgm:spPr/>
    </dgm:pt>
    <dgm:pt modelId="{C7DA7523-7C08-41AD-9214-77AB19E21D5B}" type="pres">
      <dgm:prSet presAssocID="{7ADCE77C-FCF3-4CD4-BA5C-BA4666077C2C}" presName="spacer" presStyleCnt="0"/>
      <dgm:spPr/>
    </dgm:pt>
    <dgm:pt modelId="{177B0C7A-BB5B-43D4-A4EA-7BC9057ABA5E}" type="pres">
      <dgm:prSet presAssocID="{877BD2E2-1DD6-4FEB-96DE-BD89304E34DC}" presName="parentText" presStyleLbl="node1" presStyleIdx="4" presStyleCnt="5">
        <dgm:presLayoutVars>
          <dgm:chMax val="0"/>
          <dgm:bulletEnabled val="1"/>
        </dgm:presLayoutVars>
      </dgm:prSet>
      <dgm:spPr/>
    </dgm:pt>
  </dgm:ptLst>
  <dgm:cxnLst>
    <dgm:cxn modelId="{83EA6F05-B2B1-475E-86CF-72324C24AD3D}" type="presOf" srcId="{1B75BE96-7FA7-4BD3-B073-A7F8E4178FB2}" destId="{D8E6F973-E302-4793-93C2-51A044B50B8D}" srcOrd="0" destOrd="0" presId="urn:microsoft.com/office/officeart/2005/8/layout/vList2"/>
    <dgm:cxn modelId="{F48F6415-EBFC-498E-AD87-36381A56BC08}" srcId="{1B75BE96-7FA7-4BD3-B073-A7F8E4178FB2}" destId="{15F4D855-E041-4859-A715-23577FCD1E3D}" srcOrd="1" destOrd="0" parTransId="{78D60777-6284-4515-BC97-61E3BF2D8881}" sibTransId="{FA1EE033-9255-4885-A8BD-07E54493C178}"/>
    <dgm:cxn modelId="{01B1DF18-F9AF-4B96-81A5-FF32011C1F93}" type="presOf" srcId="{8C052C8B-D060-4E93-88C8-4358E7564497}" destId="{D5A2BBB3-FA89-4E51-82DD-7DEED5022072}" srcOrd="0" destOrd="0" presId="urn:microsoft.com/office/officeart/2005/8/layout/vList2"/>
    <dgm:cxn modelId="{0414A336-1529-4AA4-9E21-9DFA9C3A2C3A}" type="presOf" srcId="{42960E03-2144-4649-8833-7C206346931C}" destId="{780DB956-C04E-4A06-9C2A-A251BE79FCD6}" srcOrd="0" destOrd="0" presId="urn:microsoft.com/office/officeart/2005/8/layout/vList2"/>
    <dgm:cxn modelId="{7AB7F841-C97A-4080-943A-70E46C14495F}" srcId="{1B75BE96-7FA7-4BD3-B073-A7F8E4178FB2}" destId="{25F008AC-2ADA-49FE-BBA5-863FBD33AB1D}" srcOrd="3" destOrd="0" parTransId="{F0ACF53E-212C-488E-AE6A-4F03DFB7253F}" sibTransId="{7ADCE77C-FCF3-4CD4-BA5C-BA4666077C2C}"/>
    <dgm:cxn modelId="{78BB307B-CB6A-4E8C-B487-75839D9D49D5}" srcId="{1B75BE96-7FA7-4BD3-B073-A7F8E4178FB2}" destId="{877BD2E2-1DD6-4FEB-96DE-BD89304E34DC}" srcOrd="4" destOrd="0" parTransId="{0FBE659F-FC4A-4082-A072-E5B8A2800349}" sibTransId="{05732CAE-7793-4873-9596-D3C08FA247A3}"/>
    <dgm:cxn modelId="{9FEB907C-684D-487A-80EC-E7C807B11CC4}" type="presOf" srcId="{877BD2E2-1DD6-4FEB-96DE-BD89304E34DC}" destId="{177B0C7A-BB5B-43D4-A4EA-7BC9057ABA5E}" srcOrd="0" destOrd="0" presId="urn:microsoft.com/office/officeart/2005/8/layout/vList2"/>
    <dgm:cxn modelId="{B06A0988-2E60-4C44-B4C6-1D9C9FE05D7C}" srcId="{1B75BE96-7FA7-4BD3-B073-A7F8E4178FB2}" destId="{42960E03-2144-4649-8833-7C206346931C}" srcOrd="2" destOrd="0" parTransId="{3E00A73C-32EF-4C7A-9BBF-701C5E515EFE}" sibTransId="{785EDFBA-B912-4DA0-8D85-336B62E79F7D}"/>
    <dgm:cxn modelId="{6C92528A-3F23-4680-ABCE-CE155574CB47}" srcId="{1B75BE96-7FA7-4BD3-B073-A7F8E4178FB2}" destId="{8C052C8B-D060-4E93-88C8-4358E7564497}" srcOrd="0" destOrd="0" parTransId="{2A8B7F6F-CC71-4D60-8327-D13F837910C6}" sibTransId="{432A377E-2463-4F87-8EDD-34C9B5F6FA87}"/>
    <dgm:cxn modelId="{3503FEBD-8F12-4D85-8B8C-B7C3BF0D532E}" type="presOf" srcId="{25F008AC-2ADA-49FE-BBA5-863FBD33AB1D}" destId="{B2695B6C-AE9F-4F0C-97EB-597ABCFBFB6A}" srcOrd="0" destOrd="0" presId="urn:microsoft.com/office/officeart/2005/8/layout/vList2"/>
    <dgm:cxn modelId="{8069FFEB-10D4-44A1-A160-E9431FD709D7}" type="presOf" srcId="{15F4D855-E041-4859-A715-23577FCD1E3D}" destId="{B747654B-52B5-4AC1-9390-77745118100D}" srcOrd="0" destOrd="0" presId="urn:microsoft.com/office/officeart/2005/8/layout/vList2"/>
    <dgm:cxn modelId="{7C11F0B4-0B40-46A3-BBD7-00509CA90953}" type="presParOf" srcId="{D8E6F973-E302-4793-93C2-51A044B50B8D}" destId="{D5A2BBB3-FA89-4E51-82DD-7DEED5022072}" srcOrd="0" destOrd="0" presId="urn:microsoft.com/office/officeart/2005/8/layout/vList2"/>
    <dgm:cxn modelId="{3338D9DD-E5B6-4057-8253-35D562F21694}" type="presParOf" srcId="{D8E6F973-E302-4793-93C2-51A044B50B8D}" destId="{700402E1-664A-4EB5-9FED-D81AB2C84500}" srcOrd="1" destOrd="0" presId="urn:microsoft.com/office/officeart/2005/8/layout/vList2"/>
    <dgm:cxn modelId="{DE4F07CF-7F41-47FE-90E2-195DD3F38A1C}" type="presParOf" srcId="{D8E6F973-E302-4793-93C2-51A044B50B8D}" destId="{B747654B-52B5-4AC1-9390-77745118100D}" srcOrd="2" destOrd="0" presId="urn:microsoft.com/office/officeart/2005/8/layout/vList2"/>
    <dgm:cxn modelId="{98DFA102-C7ED-4ADD-AA1C-78F4F061138F}" type="presParOf" srcId="{D8E6F973-E302-4793-93C2-51A044B50B8D}" destId="{77888D14-5EA8-485D-A7F7-A83BB64D3313}" srcOrd="3" destOrd="0" presId="urn:microsoft.com/office/officeart/2005/8/layout/vList2"/>
    <dgm:cxn modelId="{1E792670-C14C-4DA7-AEDA-696BC2261A87}" type="presParOf" srcId="{D8E6F973-E302-4793-93C2-51A044B50B8D}" destId="{780DB956-C04E-4A06-9C2A-A251BE79FCD6}" srcOrd="4" destOrd="0" presId="urn:microsoft.com/office/officeart/2005/8/layout/vList2"/>
    <dgm:cxn modelId="{60172133-544D-4C83-93CC-B950002E3C93}" type="presParOf" srcId="{D8E6F973-E302-4793-93C2-51A044B50B8D}" destId="{9734F4E7-54F2-4C8E-8C8C-D80498EE1DA8}" srcOrd="5" destOrd="0" presId="urn:microsoft.com/office/officeart/2005/8/layout/vList2"/>
    <dgm:cxn modelId="{75E91F73-D462-4902-A9A3-CC1C35BE168F}" type="presParOf" srcId="{D8E6F973-E302-4793-93C2-51A044B50B8D}" destId="{B2695B6C-AE9F-4F0C-97EB-597ABCFBFB6A}" srcOrd="6" destOrd="0" presId="urn:microsoft.com/office/officeart/2005/8/layout/vList2"/>
    <dgm:cxn modelId="{3027437D-A65C-49B3-9DE9-E2AD325694E8}" type="presParOf" srcId="{D8E6F973-E302-4793-93C2-51A044B50B8D}" destId="{C7DA7523-7C08-41AD-9214-77AB19E21D5B}" srcOrd="7" destOrd="0" presId="urn:microsoft.com/office/officeart/2005/8/layout/vList2"/>
    <dgm:cxn modelId="{35594431-F8AD-4420-9BBA-EDBE65C1D07F}" type="presParOf" srcId="{D8E6F973-E302-4793-93C2-51A044B50B8D}" destId="{177B0C7A-BB5B-43D4-A4EA-7BC9057ABA5E}"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01E242-AB3D-4248-A112-172CEF9D7E8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AFD68CA1-D3E9-2A4A-9E16-AB73CA63939A}">
      <dgm:prSet phldrT="[Text]" custT="1"/>
      <dgm:spPr/>
      <dgm:t>
        <a:bodyPr/>
        <a:lstStyle/>
        <a:p>
          <a:r>
            <a:rPr lang="en-US" sz="1600">
              <a:latin typeface="Calibri" panose="020F0502020204030204" pitchFamily="34" charset="0"/>
              <a:cs typeface="Calibri" panose="020F0502020204030204" pitchFamily="34" charset="0"/>
            </a:rPr>
            <a:t>(1) intervention approaches, including physical activity, medication assessment and reduction of medication when possible, vision enhancement and home-modification strategies</a:t>
          </a:r>
        </a:p>
      </dgm:t>
    </dgm:pt>
    <dgm:pt modelId="{3AB2B759-38BE-0C4C-8749-2EF77CD6CC14}" type="parTrans" cxnId="{A1D6341A-C814-3041-9425-2B259C6DF483}">
      <dgm:prSet/>
      <dgm:spPr/>
      <dgm:t>
        <a:bodyPr/>
        <a:lstStyle/>
        <a:p>
          <a:endParaRPr lang="en-US"/>
        </a:p>
      </dgm:t>
    </dgm:pt>
    <dgm:pt modelId="{928C5069-C27E-5D4F-8022-8901CFDA09D3}" type="sibTrans" cxnId="{A1D6341A-C814-3041-9425-2B259C6DF483}">
      <dgm:prSet/>
      <dgm:spPr/>
      <dgm:t>
        <a:bodyPr/>
        <a:lstStyle/>
        <a:p>
          <a:endParaRPr lang="en-US"/>
        </a:p>
      </dgm:t>
    </dgm:pt>
    <dgm:pt modelId="{4C2F29AF-9146-3E49-BA5E-860A1760267C}">
      <dgm:prSet custT="1"/>
      <dgm:spPr/>
      <dgm:t>
        <a:bodyPr/>
        <a:lstStyle/>
        <a:p>
          <a:r>
            <a:rPr lang="en-US" sz="1600">
              <a:latin typeface="Calibri" panose="020F0502020204030204" pitchFamily="34" charset="0"/>
              <a:cs typeface="Calibri" panose="020F0502020204030204" pitchFamily="34" charset="0"/>
            </a:rPr>
            <a:t>(2) strategies that promote collaboration between the medical community, including physicians, long-term care providers and pharmacists to reduce the rate of falls among their patients</a:t>
          </a:r>
        </a:p>
      </dgm:t>
    </dgm:pt>
    <dgm:pt modelId="{D9C88FE5-2713-9C47-90FF-BEB97E6ACC72}" type="parTrans" cxnId="{04F604F1-D266-EE48-9C15-3956BFA182CF}">
      <dgm:prSet/>
      <dgm:spPr/>
      <dgm:t>
        <a:bodyPr/>
        <a:lstStyle/>
        <a:p>
          <a:endParaRPr lang="en-US"/>
        </a:p>
      </dgm:t>
    </dgm:pt>
    <dgm:pt modelId="{2781AB17-D8B9-6940-B4F9-50CF04D14500}" type="sibTrans" cxnId="{04F604F1-D266-EE48-9C15-3956BFA182CF}">
      <dgm:prSet/>
      <dgm:spPr/>
      <dgm:t>
        <a:bodyPr/>
        <a:lstStyle/>
        <a:p>
          <a:endParaRPr lang="en-US"/>
        </a:p>
      </dgm:t>
    </dgm:pt>
    <dgm:pt modelId="{78187DFE-3020-1849-9418-338C628E54E9}">
      <dgm:prSet custT="1"/>
      <dgm:spPr/>
      <dgm:t>
        <a:bodyPr/>
        <a:lstStyle/>
        <a:p>
          <a:r>
            <a:rPr lang="en-US" sz="1600">
              <a:latin typeface="Calibri" panose="020F0502020204030204" pitchFamily="34" charset="0"/>
              <a:cs typeface="Calibri" panose="020F0502020204030204" pitchFamily="34" charset="0"/>
            </a:rPr>
            <a:t>(3) programs that are targeted to fall victims who are at a high risk for second falls and that are designed to maximize independence and quality of life for older adults, particularly those older adults with functional limitations</a:t>
          </a:r>
        </a:p>
      </dgm:t>
    </dgm:pt>
    <dgm:pt modelId="{6FFE4B57-584C-F847-9EAC-8A28E2B2A554}" type="parTrans" cxnId="{74B007A2-372B-FA4B-904D-91C993F688F8}">
      <dgm:prSet/>
      <dgm:spPr/>
      <dgm:t>
        <a:bodyPr/>
        <a:lstStyle/>
        <a:p>
          <a:endParaRPr lang="en-US"/>
        </a:p>
      </dgm:t>
    </dgm:pt>
    <dgm:pt modelId="{92EDB744-11F1-964E-B844-E15E685141E8}" type="sibTrans" cxnId="{74B007A2-372B-FA4B-904D-91C993F688F8}">
      <dgm:prSet/>
      <dgm:spPr/>
      <dgm:t>
        <a:bodyPr/>
        <a:lstStyle/>
        <a:p>
          <a:endParaRPr lang="en-US"/>
        </a:p>
      </dgm:t>
    </dgm:pt>
    <dgm:pt modelId="{465B6D65-18FF-FD4E-ABE6-35596F20C0A7}">
      <dgm:prSet custT="1"/>
      <dgm:spPr/>
      <dgm:t>
        <a:bodyPr/>
        <a:lstStyle/>
        <a:p>
          <a:r>
            <a:rPr lang="en-US" sz="1600">
              <a:latin typeface="Calibri" panose="020F0502020204030204" pitchFamily="34" charset="0"/>
              <a:cs typeface="Calibri" panose="020F0502020204030204" pitchFamily="34" charset="0"/>
            </a:rPr>
            <a:t>(4) programs that encourage partnerships to prevent falls among older adults and prevent or reduce injuries when falls occur</a:t>
          </a:r>
        </a:p>
      </dgm:t>
    </dgm:pt>
    <dgm:pt modelId="{D59BB406-A2C8-0340-9D6C-49A4B84245F2}" type="parTrans" cxnId="{C0D1629F-D8A8-A94C-AABB-D155864384D6}">
      <dgm:prSet/>
      <dgm:spPr/>
      <dgm:t>
        <a:bodyPr/>
        <a:lstStyle/>
        <a:p>
          <a:endParaRPr lang="en-US"/>
        </a:p>
      </dgm:t>
    </dgm:pt>
    <dgm:pt modelId="{64AC0061-B7D8-8A40-BB9A-7664CC911C00}" type="sibTrans" cxnId="{C0D1629F-D8A8-A94C-AABB-D155864384D6}">
      <dgm:prSet/>
      <dgm:spPr/>
      <dgm:t>
        <a:bodyPr/>
        <a:lstStyle/>
        <a:p>
          <a:endParaRPr lang="en-US"/>
        </a:p>
      </dgm:t>
    </dgm:pt>
    <dgm:pt modelId="{D2905FAD-1E0A-5541-B04F-23C1F5C23444}">
      <dgm:prSet custT="1"/>
      <dgm:spPr/>
      <dgm:t>
        <a:bodyPr/>
        <a:lstStyle/>
        <a:p>
          <a:r>
            <a:rPr lang="en-US" sz="1600">
              <a:latin typeface="Calibri" panose="020F0502020204030204" pitchFamily="34" charset="0"/>
              <a:cs typeface="Calibri" panose="020F0502020204030204" pitchFamily="34" charset="0"/>
            </a:rPr>
            <a:t>(5) programs to encourage long-term care providers to implement falls- prevention strategies which use specific interventions to help all patients avoid the risks for falling in an effort to reduce hospitalizations and prolong a high quality of life</a:t>
          </a:r>
        </a:p>
      </dgm:t>
    </dgm:pt>
    <dgm:pt modelId="{479B6392-9251-A54F-BC3D-8B0A5E7AF230}" type="parTrans" cxnId="{9BE5188C-AE9C-A642-AA43-DF197FE64AE7}">
      <dgm:prSet/>
      <dgm:spPr/>
      <dgm:t>
        <a:bodyPr/>
        <a:lstStyle/>
        <a:p>
          <a:endParaRPr lang="en-US"/>
        </a:p>
      </dgm:t>
    </dgm:pt>
    <dgm:pt modelId="{DEF26B12-F78F-CB47-9464-03C447D14DD5}" type="sibTrans" cxnId="{9BE5188C-AE9C-A642-AA43-DF197FE64AE7}">
      <dgm:prSet/>
      <dgm:spPr/>
      <dgm:t>
        <a:bodyPr/>
        <a:lstStyle/>
        <a:p>
          <a:endParaRPr lang="en-US"/>
        </a:p>
      </dgm:t>
    </dgm:pt>
    <dgm:pt modelId="{42F52DAB-9EB3-1F43-A02E-79E01EA81583}" type="pres">
      <dgm:prSet presAssocID="{6101E242-AB3D-4248-A112-172CEF9D7E83}" presName="diagram" presStyleCnt="0">
        <dgm:presLayoutVars>
          <dgm:dir/>
          <dgm:resizeHandles val="exact"/>
        </dgm:presLayoutVars>
      </dgm:prSet>
      <dgm:spPr/>
    </dgm:pt>
    <dgm:pt modelId="{F60E199C-14ED-F040-A90E-4B7C86B59230}" type="pres">
      <dgm:prSet presAssocID="{AFD68CA1-D3E9-2A4A-9E16-AB73CA63939A}" presName="node" presStyleLbl="node1" presStyleIdx="0" presStyleCnt="5">
        <dgm:presLayoutVars>
          <dgm:bulletEnabled val="1"/>
        </dgm:presLayoutVars>
      </dgm:prSet>
      <dgm:spPr/>
    </dgm:pt>
    <dgm:pt modelId="{4569B858-57D9-C649-AAFE-495CFA8C28AF}" type="pres">
      <dgm:prSet presAssocID="{928C5069-C27E-5D4F-8022-8901CFDA09D3}" presName="sibTrans" presStyleCnt="0"/>
      <dgm:spPr/>
    </dgm:pt>
    <dgm:pt modelId="{9CBD27E6-5F1A-974D-BF0A-AF0C14DDAE18}" type="pres">
      <dgm:prSet presAssocID="{4C2F29AF-9146-3E49-BA5E-860A1760267C}" presName="node" presStyleLbl="node1" presStyleIdx="1" presStyleCnt="5">
        <dgm:presLayoutVars>
          <dgm:bulletEnabled val="1"/>
        </dgm:presLayoutVars>
      </dgm:prSet>
      <dgm:spPr/>
    </dgm:pt>
    <dgm:pt modelId="{99AD1CB9-0C30-9141-9567-B1A0EBFF668B}" type="pres">
      <dgm:prSet presAssocID="{2781AB17-D8B9-6940-B4F9-50CF04D14500}" presName="sibTrans" presStyleCnt="0"/>
      <dgm:spPr/>
    </dgm:pt>
    <dgm:pt modelId="{481324B9-B90A-E841-9510-78344B54AF2F}" type="pres">
      <dgm:prSet presAssocID="{78187DFE-3020-1849-9418-338C628E54E9}" presName="node" presStyleLbl="node1" presStyleIdx="2" presStyleCnt="5">
        <dgm:presLayoutVars>
          <dgm:bulletEnabled val="1"/>
        </dgm:presLayoutVars>
      </dgm:prSet>
      <dgm:spPr/>
    </dgm:pt>
    <dgm:pt modelId="{2DEEA011-7B34-CC49-856E-513654F20118}" type="pres">
      <dgm:prSet presAssocID="{92EDB744-11F1-964E-B844-E15E685141E8}" presName="sibTrans" presStyleCnt="0"/>
      <dgm:spPr/>
    </dgm:pt>
    <dgm:pt modelId="{C08EDC3E-374A-7840-AA0D-FE8650737F67}" type="pres">
      <dgm:prSet presAssocID="{465B6D65-18FF-FD4E-ABE6-35596F20C0A7}" presName="node" presStyleLbl="node1" presStyleIdx="3" presStyleCnt="5">
        <dgm:presLayoutVars>
          <dgm:bulletEnabled val="1"/>
        </dgm:presLayoutVars>
      </dgm:prSet>
      <dgm:spPr/>
    </dgm:pt>
    <dgm:pt modelId="{18254988-B1DB-804A-AF77-DEB2083B93CC}" type="pres">
      <dgm:prSet presAssocID="{64AC0061-B7D8-8A40-BB9A-7664CC911C00}" presName="sibTrans" presStyleCnt="0"/>
      <dgm:spPr/>
    </dgm:pt>
    <dgm:pt modelId="{9D1854CB-1DAC-CB45-80CD-A86C7A770DEB}" type="pres">
      <dgm:prSet presAssocID="{D2905FAD-1E0A-5541-B04F-23C1F5C23444}" presName="node" presStyleLbl="node1" presStyleIdx="4" presStyleCnt="5">
        <dgm:presLayoutVars>
          <dgm:bulletEnabled val="1"/>
        </dgm:presLayoutVars>
      </dgm:prSet>
      <dgm:spPr/>
    </dgm:pt>
  </dgm:ptLst>
  <dgm:cxnLst>
    <dgm:cxn modelId="{A1D6341A-C814-3041-9425-2B259C6DF483}" srcId="{6101E242-AB3D-4248-A112-172CEF9D7E83}" destId="{AFD68CA1-D3E9-2A4A-9E16-AB73CA63939A}" srcOrd="0" destOrd="0" parTransId="{3AB2B759-38BE-0C4C-8749-2EF77CD6CC14}" sibTransId="{928C5069-C27E-5D4F-8022-8901CFDA09D3}"/>
    <dgm:cxn modelId="{F7A1E520-7C68-4641-B9D9-9561684EACC5}" type="presOf" srcId="{AFD68CA1-D3E9-2A4A-9E16-AB73CA63939A}" destId="{F60E199C-14ED-F040-A90E-4B7C86B59230}" srcOrd="0" destOrd="0" presId="urn:microsoft.com/office/officeart/2005/8/layout/default"/>
    <dgm:cxn modelId="{6527475B-B6D4-B642-877F-430960F8AC02}" type="presOf" srcId="{465B6D65-18FF-FD4E-ABE6-35596F20C0A7}" destId="{C08EDC3E-374A-7840-AA0D-FE8650737F67}" srcOrd="0" destOrd="0" presId="urn:microsoft.com/office/officeart/2005/8/layout/default"/>
    <dgm:cxn modelId="{26D1F46A-B7F5-C94C-B7E1-777931AE8D8C}" type="presOf" srcId="{78187DFE-3020-1849-9418-338C628E54E9}" destId="{481324B9-B90A-E841-9510-78344B54AF2F}" srcOrd="0" destOrd="0" presId="urn:microsoft.com/office/officeart/2005/8/layout/default"/>
    <dgm:cxn modelId="{9BE5188C-AE9C-A642-AA43-DF197FE64AE7}" srcId="{6101E242-AB3D-4248-A112-172CEF9D7E83}" destId="{D2905FAD-1E0A-5541-B04F-23C1F5C23444}" srcOrd="4" destOrd="0" parTransId="{479B6392-9251-A54F-BC3D-8B0A5E7AF230}" sibTransId="{DEF26B12-F78F-CB47-9464-03C447D14DD5}"/>
    <dgm:cxn modelId="{C0D1629F-D8A8-A94C-AABB-D155864384D6}" srcId="{6101E242-AB3D-4248-A112-172CEF9D7E83}" destId="{465B6D65-18FF-FD4E-ABE6-35596F20C0A7}" srcOrd="3" destOrd="0" parTransId="{D59BB406-A2C8-0340-9D6C-49A4B84245F2}" sibTransId="{64AC0061-B7D8-8A40-BB9A-7664CC911C00}"/>
    <dgm:cxn modelId="{74B007A2-372B-FA4B-904D-91C993F688F8}" srcId="{6101E242-AB3D-4248-A112-172CEF9D7E83}" destId="{78187DFE-3020-1849-9418-338C628E54E9}" srcOrd="2" destOrd="0" parTransId="{6FFE4B57-584C-F847-9EAC-8A28E2B2A554}" sibTransId="{92EDB744-11F1-964E-B844-E15E685141E8}"/>
    <dgm:cxn modelId="{6DE7B8CB-2BA2-C84B-A8D7-136B5078CE5B}" type="presOf" srcId="{D2905FAD-1E0A-5541-B04F-23C1F5C23444}" destId="{9D1854CB-1DAC-CB45-80CD-A86C7A770DEB}" srcOrd="0" destOrd="0" presId="urn:microsoft.com/office/officeart/2005/8/layout/default"/>
    <dgm:cxn modelId="{5312DCE4-BC7B-8E4A-A585-F6946FBD62D8}" type="presOf" srcId="{4C2F29AF-9146-3E49-BA5E-860A1760267C}" destId="{9CBD27E6-5F1A-974D-BF0A-AF0C14DDAE18}" srcOrd="0" destOrd="0" presId="urn:microsoft.com/office/officeart/2005/8/layout/default"/>
    <dgm:cxn modelId="{04F604F1-D266-EE48-9C15-3956BFA182CF}" srcId="{6101E242-AB3D-4248-A112-172CEF9D7E83}" destId="{4C2F29AF-9146-3E49-BA5E-860A1760267C}" srcOrd="1" destOrd="0" parTransId="{D9C88FE5-2713-9C47-90FF-BEB97E6ACC72}" sibTransId="{2781AB17-D8B9-6940-B4F9-50CF04D14500}"/>
    <dgm:cxn modelId="{0DB8FFFF-C34D-9349-ACDC-A44A517AADBB}" type="presOf" srcId="{6101E242-AB3D-4248-A112-172CEF9D7E83}" destId="{42F52DAB-9EB3-1F43-A02E-79E01EA81583}" srcOrd="0" destOrd="0" presId="urn:microsoft.com/office/officeart/2005/8/layout/default"/>
    <dgm:cxn modelId="{50487D2D-207A-BE4B-B5EE-92BA8A7F0EE4}" type="presParOf" srcId="{42F52DAB-9EB3-1F43-A02E-79E01EA81583}" destId="{F60E199C-14ED-F040-A90E-4B7C86B59230}" srcOrd="0" destOrd="0" presId="urn:microsoft.com/office/officeart/2005/8/layout/default"/>
    <dgm:cxn modelId="{2DD19451-3D98-2E43-828C-6D0610F9544E}" type="presParOf" srcId="{42F52DAB-9EB3-1F43-A02E-79E01EA81583}" destId="{4569B858-57D9-C649-AAFE-495CFA8C28AF}" srcOrd="1" destOrd="0" presId="urn:microsoft.com/office/officeart/2005/8/layout/default"/>
    <dgm:cxn modelId="{97EBA139-92A1-6343-83E5-5EBF72468CD2}" type="presParOf" srcId="{42F52DAB-9EB3-1F43-A02E-79E01EA81583}" destId="{9CBD27E6-5F1A-974D-BF0A-AF0C14DDAE18}" srcOrd="2" destOrd="0" presId="urn:microsoft.com/office/officeart/2005/8/layout/default"/>
    <dgm:cxn modelId="{7C8C16F8-B723-334A-9568-CE7EAB9B9298}" type="presParOf" srcId="{42F52DAB-9EB3-1F43-A02E-79E01EA81583}" destId="{99AD1CB9-0C30-9141-9567-B1A0EBFF668B}" srcOrd="3" destOrd="0" presId="urn:microsoft.com/office/officeart/2005/8/layout/default"/>
    <dgm:cxn modelId="{C98E8E2A-0ACF-F64A-A1EF-F18FBD89C8D5}" type="presParOf" srcId="{42F52DAB-9EB3-1F43-A02E-79E01EA81583}" destId="{481324B9-B90A-E841-9510-78344B54AF2F}" srcOrd="4" destOrd="0" presId="urn:microsoft.com/office/officeart/2005/8/layout/default"/>
    <dgm:cxn modelId="{91D263F5-457B-4543-B673-2EAC29FFD4A4}" type="presParOf" srcId="{42F52DAB-9EB3-1F43-A02E-79E01EA81583}" destId="{2DEEA011-7B34-CC49-856E-513654F20118}" srcOrd="5" destOrd="0" presId="urn:microsoft.com/office/officeart/2005/8/layout/default"/>
    <dgm:cxn modelId="{3F688B38-9E2A-084F-91F3-30BAFE914490}" type="presParOf" srcId="{42F52DAB-9EB3-1F43-A02E-79E01EA81583}" destId="{C08EDC3E-374A-7840-AA0D-FE8650737F67}" srcOrd="6" destOrd="0" presId="urn:microsoft.com/office/officeart/2005/8/layout/default"/>
    <dgm:cxn modelId="{F2496108-7956-3B42-8C53-5342C05914AD}" type="presParOf" srcId="{42F52DAB-9EB3-1F43-A02E-79E01EA81583}" destId="{18254988-B1DB-804A-AF77-DEB2083B93CC}" srcOrd="7" destOrd="0" presId="urn:microsoft.com/office/officeart/2005/8/layout/default"/>
    <dgm:cxn modelId="{52EDEDDB-FA45-DE41-AC6A-7A4F185FD41A}" type="presParOf" srcId="{42F52DAB-9EB3-1F43-A02E-79E01EA81583}" destId="{9D1854CB-1DAC-CB45-80CD-A86C7A770DEB}"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A4363E1-F55B-4624-A83D-111ACF45EFF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CB7B9E15-851D-4974-8F4E-C035F67AE01F}">
      <dgm:prSet phldrT="[Text]"/>
      <dgm:spPr/>
      <dgm:t>
        <a:bodyPr/>
        <a:lstStyle/>
        <a:p>
          <a:pPr rtl="0"/>
          <a:r>
            <a:rPr lang="en-US"/>
            <a:t>Purpose Statement</a:t>
          </a:r>
        </a:p>
      </dgm:t>
    </dgm:pt>
    <dgm:pt modelId="{312E8D7F-A17D-4BFA-ABBF-4F1B66180DC6}" type="parTrans" cxnId="{A8910B56-2226-4400-A34B-3E9347A67720}">
      <dgm:prSet/>
      <dgm:spPr/>
      <dgm:t>
        <a:bodyPr/>
        <a:lstStyle/>
        <a:p>
          <a:endParaRPr lang="en-US"/>
        </a:p>
      </dgm:t>
    </dgm:pt>
    <dgm:pt modelId="{7E34A879-F403-4A42-8BB0-6578664563F6}" type="sibTrans" cxnId="{A8910B56-2226-4400-A34B-3E9347A67720}">
      <dgm:prSet/>
      <dgm:spPr/>
      <dgm:t>
        <a:bodyPr/>
        <a:lstStyle/>
        <a:p>
          <a:endParaRPr lang="en-US"/>
        </a:p>
      </dgm:t>
    </dgm:pt>
    <dgm:pt modelId="{159360CB-B26E-4828-9870-09D4BBCB9A44}">
      <dgm:prSet phldrT="[Text]"/>
      <dgm:spPr/>
      <dgm:t>
        <a:bodyPr/>
        <a:lstStyle/>
        <a:p>
          <a:pPr rtl="0"/>
          <a:r>
            <a:rPr lang="en-US">
              <a:latin typeface="+mn-lt"/>
            </a:rPr>
            <a:t>This report will provide communities with recommendations on how to reduce the number of older adult falls through improvements in local public health infrastructure, particularly around developing a qualified workforce, data surveillance systems, and agencies' capacities to assess and respond to associated issues. </a:t>
          </a:r>
        </a:p>
      </dgm:t>
    </dgm:pt>
    <dgm:pt modelId="{CB72DED2-B254-45B1-B44A-472BFAB4FF5F}" type="parTrans" cxnId="{690B5F4A-3C8A-407F-A623-76679CAAFAC7}">
      <dgm:prSet/>
      <dgm:spPr/>
      <dgm:t>
        <a:bodyPr/>
        <a:lstStyle/>
        <a:p>
          <a:endParaRPr lang="en-US"/>
        </a:p>
      </dgm:t>
    </dgm:pt>
    <dgm:pt modelId="{3C154189-7A09-4025-AEBC-AA48979AA42D}" type="sibTrans" cxnId="{690B5F4A-3C8A-407F-A623-76679CAAFAC7}">
      <dgm:prSet/>
      <dgm:spPr/>
      <dgm:t>
        <a:bodyPr/>
        <a:lstStyle/>
        <a:p>
          <a:endParaRPr lang="en-US"/>
        </a:p>
      </dgm:t>
    </dgm:pt>
    <dgm:pt modelId="{567BDAD9-A1AE-4BB7-8A28-0AD7022CDDF4}">
      <dgm:prSet phldrT="[Text]"/>
      <dgm:spPr/>
      <dgm:t>
        <a:bodyPr/>
        <a:lstStyle/>
        <a:p>
          <a:r>
            <a:rPr lang="en-US" sz="1800"/>
            <a:t>Research Questions</a:t>
          </a:r>
        </a:p>
      </dgm:t>
    </dgm:pt>
    <dgm:pt modelId="{15F1BDE3-2EBC-427C-A5B7-662133362ABA}" type="parTrans" cxnId="{DB9C2A37-1DCE-455D-8A28-98A0C9DAF0A0}">
      <dgm:prSet/>
      <dgm:spPr/>
      <dgm:t>
        <a:bodyPr/>
        <a:lstStyle/>
        <a:p>
          <a:endParaRPr lang="en-US"/>
        </a:p>
      </dgm:t>
    </dgm:pt>
    <dgm:pt modelId="{965D6B60-E2BB-42DE-869B-A95BEB2AB0A5}" type="sibTrans" cxnId="{DB9C2A37-1DCE-455D-8A28-98A0C9DAF0A0}">
      <dgm:prSet/>
      <dgm:spPr/>
      <dgm:t>
        <a:bodyPr/>
        <a:lstStyle/>
        <a:p>
          <a:endParaRPr lang="en-US"/>
        </a:p>
      </dgm:t>
    </dgm:pt>
    <dgm:pt modelId="{C6119DB6-3841-4B1C-905F-639AB823A82B}">
      <dgm:prSet phldrT="[Text]" custT="1"/>
      <dgm:spPr/>
      <dgm:t>
        <a:bodyPr/>
        <a:lstStyle/>
        <a:p>
          <a:r>
            <a:rPr lang="en-US" sz="1800"/>
            <a:t>What local programs, services, and policies are necessary to prevent older adult falls? </a:t>
          </a:r>
        </a:p>
      </dgm:t>
    </dgm:pt>
    <dgm:pt modelId="{6DE2F62A-96CC-416B-A203-E958A84C27DB}" type="parTrans" cxnId="{FF99D868-BE71-4075-9CFE-9B5556536B52}">
      <dgm:prSet/>
      <dgm:spPr/>
      <dgm:t>
        <a:bodyPr/>
        <a:lstStyle/>
        <a:p>
          <a:endParaRPr lang="en-US"/>
        </a:p>
      </dgm:t>
    </dgm:pt>
    <dgm:pt modelId="{C081723B-D1A5-4EE9-9FF1-1DF8CA7F5BC8}" type="sibTrans" cxnId="{FF99D868-BE71-4075-9CFE-9B5556536B52}">
      <dgm:prSet/>
      <dgm:spPr/>
      <dgm:t>
        <a:bodyPr/>
        <a:lstStyle/>
        <a:p>
          <a:endParaRPr lang="en-US"/>
        </a:p>
      </dgm:t>
    </dgm:pt>
    <dgm:pt modelId="{36E2AAE0-1373-4AE5-A775-2EDF70A2BA0B}">
      <dgm:prSet custT="1"/>
      <dgm:spPr/>
      <dgm:t>
        <a:bodyPr/>
        <a:lstStyle/>
        <a:p>
          <a:pPr>
            <a:buFont typeface="Symbol" panose="05050102010706020507" pitchFamily="18" charset="2"/>
            <a:buChar char=""/>
          </a:pPr>
          <a:r>
            <a:rPr lang="en-US" sz="1800"/>
            <a:t>Who are the local stakeholders—like community-based organizations, service providers, and government agencies—that are responsible for or influence work in those areas?</a:t>
          </a:r>
        </a:p>
      </dgm:t>
    </dgm:pt>
    <dgm:pt modelId="{9902877F-0F5B-44B7-B63C-3A6FCA38FB58}" type="parTrans" cxnId="{EB9A2D88-241B-4AF0-9476-CAA62D5DF8A7}">
      <dgm:prSet/>
      <dgm:spPr/>
      <dgm:t>
        <a:bodyPr/>
        <a:lstStyle/>
        <a:p>
          <a:endParaRPr lang="en-US"/>
        </a:p>
      </dgm:t>
    </dgm:pt>
    <dgm:pt modelId="{13FC06A0-2643-4152-8559-3CDEF7C21B4B}" type="sibTrans" cxnId="{EB9A2D88-241B-4AF0-9476-CAA62D5DF8A7}">
      <dgm:prSet/>
      <dgm:spPr/>
      <dgm:t>
        <a:bodyPr/>
        <a:lstStyle/>
        <a:p>
          <a:endParaRPr lang="en-US"/>
        </a:p>
      </dgm:t>
    </dgm:pt>
    <dgm:pt modelId="{8A1DA5B1-AAD6-4C2E-88A7-D2B0A6EA2408}">
      <dgm:prSet custT="1"/>
      <dgm:spPr/>
      <dgm:t>
        <a:bodyPr/>
        <a:lstStyle/>
        <a:p>
          <a:pPr>
            <a:buFont typeface="Symbol" panose="05050102010706020507" pitchFamily="18" charset="2"/>
            <a:buChar char=""/>
          </a:pPr>
          <a:r>
            <a:rPr lang="en-US" sz="1800"/>
            <a:t>How could those entities improve their programs, services, and policies to better address the relevant risk and protective factors around older adult falls?</a:t>
          </a:r>
        </a:p>
      </dgm:t>
    </dgm:pt>
    <dgm:pt modelId="{F0077848-E620-4A8B-905B-5745A65CB7CF}" type="parTrans" cxnId="{FC0C7EB1-94F1-445A-AF7D-D9378C287BF7}">
      <dgm:prSet/>
      <dgm:spPr/>
      <dgm:t>
        <a:bodyPr/>
        <a:lstStyle/>
        <a:p>
          <a:endParaRPr lang="en-US"/>
        </a:p>
      </dgm:t>
    </dgm:pt>
    <dgm:pt modelId="{8B6D9160-BF40-4472-B5FD-A99A00D1521E}" type="sibTrans" cxnId="{FC0C7EB1-94F1-445A-AF7D-D9378C287BF7}">
      <dgm:prSet/>
      <dgm:spPr/>
      <dgm:t>
        <a:bodyPr/>
        <a:lstStyle/>
        <a:p>
          <a:endParaRPr lang="en-US"/>
        </a:p>
      </dgm:t>
    </dgm:pt>
    <dgm:pt modelId="{81BB25C8-F774-421A-9BEA-F9BDE442DB51}" type="pres">
      <dgm:prSet presAssocID="{9A4363E1-F55B-4624-A83D-111ACF45EFFE}" presName="linear" presStyleCnt="0">
        <dgm:presLayoutVars>
          <dgm:dir/>
          <dgm:animLvl val="lvl"/>
          <dgm:resizeHandles val="exact"/>
        </dgm:presLayoutVars>
      </dgm:prSet>
      <dgm:spPr/>
    </dgm:pt>
    <dgm:pt modelId="{D71B66A3-213C-42DD-B70D-B8406A5DAB2F}" type="pres">
      <dgm:prSet presAssocID="{CB7B9E15-851D-4974-8F4E-C035F67AE01F}" presName="parentLin" presStyleCnt="0"/>
      <dgm:spPr/>
    </dgm:pt>
    <dgm:pt modelId="{1A22B86F-A62D-4DE4-B5AB-DFEFF3F3FF85}" type="pres">
      <dgm:prSet presAssocID="{CB7B9E15-851D-4974-8F4E-C035F67AE01F}" presName="parentLeftMargin" presStyleLbl="node1" presStyleIdx="0" presStyleCnt="2"/>
      <dgm:spPr/>
    </dgm:pt>
    <dgm:pt modelId="{E946329E-8894-483F-B355-2725F5744945}" type="pres">
      <dgm:prSet presAssocID="{CB7B9E15-851D-4974-8F4E-C035F67AE01F}" presName="parentText" presStyleLbl="node1" presStyleIdx="0" presStyleCnt="2">
        <dgm:presLayoutVars>
          <dgm:chMax val="0"/>
          <dgm:bulletEnabled val="1"/>
        </dgm:presLayoutVars>
      </dgm:prSet>
      <dgm:spPr/>
    </dgm:pt>
    <dgm:pt modelId="{BC394C2A-6785-4693-A786-33FDF4A6D26B}" type="pres">
      <dgm:prSet presAssocID="{CB7B9E15-851D-4974-8F4E-C035F67AE01F}" presName="negativeSpace" presStyleCnt="0"/>
      <dgm:spPr/>
    </dgm:pt>
    <dgm:pt modelId="{9962FA50-245A-4B50-867B-044F84E99F2D}" type="pres">
      <dgm:prSet presAssocID="{CB7B9E15-851D-4974-8F4E-C035F67AE01F}" presName="childText" presStyleLbl="conFgAcc1" presStyleIdx="0" presStyleCnt="2">
        <dgm:presLayoutVars>
          <dgm:bulletEnabled val="1"/>
        </dgm:presLayoutVars>
      </dgm:prSet>
      <dgm:spPr/>
    </dgm:pt>
    <dgm:pt modelId="{1DE9298E-15F1-43F8-808E-8DE30FEB5983}" type="pres">
      <dgm:prSet presAssocID="{7E34A879-F403-4A42-8BB0-6578664563F6}" presName="spaceBetweenRectangles" presStyleCnt="0"/>
      <dgm:spPr/>
    </dgm:pt>
    <dgm:pt modelId="{F879F5F4-EB98-4D07-8192-60C4A4F79EF8}" type="pres">
      <dgm:prSet presAssocID="{567BDAD9-A1AE-4BB7-8A28-0AD7022CDDF4}" presName="parentLin" presStyleCnt="0"/>
      <dgm:spPr/>
    </dgm:pt>
    <dgm:pt modelId="{24CD82A1-F0D4-4DE3-AAE2-58D61F380B79}" type="pres">
      <dgm:prSet presAssocID="{567BDAD9-A1AE-4BB7-8A28-0AD7022CDDF4}" presName="parentLeftMargin" presStyleLbl="node1" presStyleIdx="0" presStyleCnt="2"/>
      <dgm:spPr/>
    </dgm:pt>
    <dgm:pt modelId="{DC8BA6F9-1851-4AC4-A60B-5014727A2FA7}" type="pres">
      <dgm:prSet presAssocID="{567BDAD9-A1AE-4BB7-8A28-0AD7022CDDF4}" presName="parentText" presStyleLbl="node1" presStyleIdx="1" presStyleCnt="2">
        <dgm:presLayoutVars>
          <dgm:chMax val="0"/>
          <dgm:bulletEnabled val="1"/>
        </dgm:presLayoutVars>
      </dgm:prSet>
      <dgm:spPr/>
    </dgm:pt>
    <dgm:pt modelId="{DA6C1AAB-6B7A-40DA-9A38-78F75C7AF556}" type="pres">
      <dgm:prSet presAssocID="{567BDAD9-A1AE-4BB7-8A28-0AD7022CDDF4}" presName="negativeSpace" presStyleCnt="0"/>
      <dgm:spPr/>
    </dgm:pt>
    <dgm:pt modelId="{58E47592-C447-404B-9DD1-C159CB86C7C7}" type="pres">
      <dgm:prSet presAssocID="{567BDAD9-A1AE-4BB7-8A28-0AD7022CDDF4}" presName="childText" presStyleLbl="conFgAcc1" presStyleIdx="1" presStyleCnt="2">
        <dgm:presLayoutVars>
          <dgm:bulletEnabled val="1"/>
        </dgm:presLayoutVars>
      </dgm:prSet>
      <dgm:spPr/>
    </dgm:pt>
  </dgm:ptLst>
  <dgm:cxnLst>
    <dgm:cxn modelId="{D3C37903-5A40-4E7D-B056-7C843AEA9203}" type="presOf" srcId="{8A1DA5B1-AAD6-4C2E-88A7-D2B0A6EA2408}" destId="{58E47592-C447-404B-9DD1-C159CB86C7C7}" srcOrd="0" destOrd="2" presId="urn:microsoft.com/office/officeart/2005/8/layout/list1"/>
    <dgm:cxn modelId="{DB9C2A37-1DCE-455D-8A28-98A0C9DAF0A0}" srcId="{9A4363E1-F55B-4624-A83D-111ACF45EFFE}" destId="{567BDAD9-A1AE-4BB7-8A28-0AD7022CDDF4}" srcOrd="1" destOrd="0" parTransId="{15F1BDE3-2EBC-427C-A5B7-662133362ABA}" sibTransId="{965D6B60-E2BB-42DE-869B-A95BEB2AB0A5}"/>
    <dgm:cxn modelId="{D58F5E3D-691E-4067-9706-19EEC347E331}" type="presOf" srcId="{567BDAD9-A1AE-4BB7-8A28-0AD7022CDDF4}" destId="{24CD82A1-F0D4-4DE3-AAE2-58D61F380B79}" srcOrd="0" destOrd="0" presId="urn:microsoft.com/office/officeart/2005/8/layout/list1"/>
    <dgm:cxn modelId="{2D77F23F-453D-412F-9C7E-310015DB1A3B}" type="presOf" srcId="{36E2AAE0-1373-4AE5-A775-2EDF70A2BA0B}" destId="{58E47592-C447-404B-9DD1-C159CB86C7C7}" srcOrd="0" destOrd="1" presId="urn:microsoft.com/office/officeart/2005/8/layout/list1"/>
    <dgm:cxn modelId="{D95CEB5D-E739-4986-9653-64C9BD93DA6D}" type="presOf" srcId="{159360CB-B26E-4828-9870-09D4BBCB9A44}" destId="{9962FA50-245A-4B50-867B-044F84E99F2D}" srcOrd="0" destOrd="0" presId="urn:microsoft.com/office/officeart/2005/8/layout/list1"/>
    <dgm:cxn modelId="{FF99D868-BE71-4075-9CFE-9B5556536B52}" srcId="{567BDAD9-A1AE-4BB7-8A28-0AD7022CDDF4}" destId="{C6119DB6-3841-4B1C-905F-639AB823A82B}" srcOrd="0" destOrd="0" parTransId="{6DE2F62A-96CC-416B-A203-E958A84C27DB}" sibTransId="{C081723B-D1A5-4EE9-9FF1-1DF8CA7F5BC8}"/>
    <dgm:cxn modelId="{690B5F4A-3C8A-407F-A623-76679CAAFAC7}" srcId="{CB7B9E15-851D-4974-8F4E-C035F67AE01F}" destId="{159360CB-B26E-4828-9870-09D4BBCB9A44}" srcOrd="0" destOrd="0" parTransId="{CB72DED2-B254-45B1-B44A-472BFAB4FF5F}" sibTransId="{3C154189-7A09-4025-AEBC-AA48979AA42D}"/>
    <dgm:cxn modelId="{A8910B56-2226-4400-A34B-3E9347A67720}" srcId="{9A4363E1-F55B-4624-A83D-111ACF45EFFE}" destId="{CB7B9E15-851D-4974-8F4E-C035F67AE01F}" srcOrd="0" destOrd="0" parTransId="{312E8D7F-A17D-4BFA-ABBF-4F1B66180DC6}" sibTransId="{7E34A879-F403-4A42-8BB0-6578664563F6}"/>
    <dgm:cxn modelId="{10818584-32F5-4F5B-AB3C-703CD25C1F27}" type="presOf" srcId="{567BDAD9-A1AE-4BB7-8A28-0AD7022CDDF4}" destId="{DC8BA6F9-1851-4AC4-A60B-5014727A2FA7}" srcOrd="1" destOrd="0" presId="urn:microsoft.com/office/officeart/2005/8/layout/list1"/>
    <dgm:cxn modelId="{EB9A2D88-241B-4AF0-9476-CAA62D5DF8A7}" srcId="{567BDAD9-A1AE-4BB7-8A28-0AD7022CDDF4}" destId="{36E2AAE0-1373-4AE5-A775-2EDF70A2BA0B}" srcOrd="1" destOrd="0" parTransId="{9902877F-0F5B-44B7-B63C-3A6FCA38FB58}" sibTransId="{13FC06A0-2643-4152-8559-3CDEF7C21B4B}"/>
    <dgm:cxn modelId="{EB719499-E474-42FD-A6E1-638E80B72013}" type="presOf" srcId="{CB7B9E15-851D-4974-8F4E-C035F67AE01F}" destId="{1A22B86F-A62D-4DE4-B5AB-DFEFF3F3FF85}" srcOrd="0" destOrd="0" presId="urn:microsoft.com/office/officeart/2005/8/layout/list1"/>
    <dgm:cxn modelId="{FC0C7EB1-94F1-445A-AF7D-D9378C287BF7}" srcId="{567BDAD9-A1AE-4BB7-8A28-0AD7022CDDF4}" destId="{8A1DA5B1-AAD6-4C2E-88A7-D2B0A6EA2408}" srcOrd="2" destOrd="0" parTransId="{F0077848-E620-4A8B-905B-5745A65CB7CF}" sibTransId="{8B6D9160-BF40-4472-B5FD-A99A00D1521E}"/>
    <dgm:cxn modelId="{6E1B14D5-329C-4291-9503-11D6DAC4038C}" type="presOf" srcId="{CB7B9E15-851D-4974-8F4E-C035F67AE01F}" destId="{E946329E-8894-483F-B355-2725F5744945}" srcOrd="1" destOrd="0" presId="urn:microsoft.com/office/officeart/2005/8/layout/list1"/>
    <dgm:cxn modelId="{B6FFABE7-9F1B-4A9F-9E80-2EF0A559D6BD}" type="presOf" srcId="{9A4363E1-F55B-4624-A83D-111ACF45EFFE}" destId="{81BB25C8-F774-421A-9BEA-F9BDE442DB51}" srcOrd="0" destOrd="0" presId="urn:microsoft.com/office/officeart/2005/8/layout/list1"/>
    <dgm:cxn modelId="{0AEEE0F1-72FF-4CCA-988C-B99C6C8F0B26}" type="presOf" srcId="{C6119DB6-3841-4B1C-905F-639AB823A82B}" destId="{58E47592-C447-404B-9DD1-C159CB86C7C7}" srcOrd="0" destOrd="0" presId="urn:microsoft.com/office/officeart/2005/8/layout/list1"/>
    <dgm:cxn modelId="{F4046631-C36C-4B34-81AC-0876F975B1F7}" type="presParOf" srcId="{81BB25C8-F774-421A-9BEA-F9BDE442DB51}" destId="{D71B66A3-213C-42DD-B70D-B8406A5DAB2F}" srcOrd="0" destOrd="0" presId="urn:microsoft.com/office/officeart/2005/8/layout/list1"/>
    <dgm:cxn modelId="{DAC8879D-FB6C-4587-BDD8-55C3796483A3}" type="presParOf" srcId="{D71B66A3-213C-42DD-B70D-B8406A5DAB2F}" destId="{1A22B86F-A62D-4DE4-B5AB-DFEFF3F3FF85}" srcOrd="0" destOrd="0" presId="urn:microsoft.com/office/officeart/2005/8/layout/list1"/>
    <dgm:cxn modelId="{FD433412-2301-4A77-81E8-13E7EFD2AE6A}" type="presParOf" srcId="{D71B66A3-213C-42DD-B70D-B8406A5DAB2F}" destId="{E946329E-8894-483F-B355-2725F5744945}" srcOrd="1" destOrd="0" presId="urn:microsoft.com/office/officeart/2005/8/layout/list1"/>
    <dgm:cxn modelId="{77D9A845-4F5F-4DE4-A467-C4F6E3E831DA}" type="presParOf" srcId="{81BB25C8-F774-421A-9BEA-F9BDE442DB51}" destId="{BC394C2A-6785-4693-A786-33FDF4A6D26B}" srcOrd="1" destOrd="0" presId="urn:microsoft.com/office/officeart/2005/8/layout/list1"/>
    <dgm:cxn modelId="{5F523D0B-ECF9-429B-B641-6CCC695A1E85}" type="presParOf" srcId="{81BB25C8-F774-421A-9BEA-F9BDE442DB51}" destId="{9962FA50-245A-4B50-867B-044F84E99F2D}" srcOrd="2" destOrd="0" presId="urn:microsoft.com/office/officeart/2005/8/layout/list1"/>
    <dgm:cxn modelId="{49F6D8C8-EC98-4327-A658-C44F4CB67971}" type="presParOf" srcId="{81BB25C8-F774-421A-9BEA-F9BDE442DB51}" destId="{1DE9298E-15F1-43F8-808E-8DE30FEB5983}" srcOrd="3" destOrd="0" presId="urn:microsoft.com/office/officeart/2005/8/layout/list1"/>
    <dgm:cxn modelId="{93052849-5964-4868-9033-D78596FE6E5D}" type="presParOf" srcId="{81BB25C8-F774-421A-9BEA-F9BDE442DB51}" destId="{F879F5F4-EB98-4D07-8192-60C4A4F79EF8}" srcOrd="4" destOrd="0" presId="urn:microsoft.com/office/officeart/2005/8/layout/list1"/>
    <dgm:cxn modelId="{B1637084-B366-49B6-B0D2-3592AC0A721F}" type="presParOf" srcId="{F879F5F4-EB98-4D07-8192-60C4A4F79EF8}" destId="{24CD82A1-F0D4-4DE3-AAE2-58D61F380B79}" srcOrd="0" destOrd="0" presId="urn:microsoft.com/office/officeart/2005/8/layout/list1"/>
    <dgm:cxn modelId="{883A6ABB-FD88-4CCE-9C90-D23F54BC0A76}" type="presParOf" srcId="{F879F5F4-EB98-4D07-8192-60C4A4F79EF8}" destId="{DC8BA6F9-1851-4AC4-A60B-5014727A2FA7}" srcOrd="1" destOrd="0" presId="urn:microsoft.com/office/officeart/2005/8/layout/list1"/>
    <dgm:cxn modelId="{461F3A3C-A0B9-488E-8D11-8561AF316758}" type="presParOf" srcId="{81BB25C8-F774-421A-9BEA-F9BDE442DB51}" destId="{DA6C1AAB-6B7A-40DA-9A38-78F75C7AF556}" srcOrd="5" destOrd="0" presId="urn:microsoft.com/office/officeart/2005/8/layout/list1"/>
    <dgm:cxn modelId="{A2A515E5-683B-4E54-AC11-70F377FD6B4C}" type="presParOf" srcId="{81BB25C8-F774-421A-9BEA-F9BDE442DB51}" destId="{58E47592-C447-404B-9DD1-C159CB86C7C7}"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446B6AC-9E73-4B27-84FC-2484A18C6A34}" type="doc">
      <dgm:prSet loTypeId="urn:microsoft.com/office/officeart/2017/3/layout/DropPinTimeline" loCatId="process" qsTypeId="urn:microsoft.com/office/officeart/2005/8/quickstyle/simple1" qsCatId="simple" csTypeId="urn:microsoft.com/office/officeart/2005/8/colors/accent1_4" csCatId="accent1" phldr="1"/>
      <dgm:spPr/>
      <dgm:t>
        <a:bodyPr/>
        <a:lstStyle/>
        <a:p>
          <a:endParaRPr lang="en-US"/>
        </a:p>
      </dgm:t>
    </dgm:pt>
    <dgm:pt modelId="{4BD31D3F-A124-48C2-86BD-509468E763A7}">
      <dgm:prSet/>
      <dgm:spPr/>
      <dgm:t>
        <a:bodyPr/>
        <a:lstStyle/>
        <a:p>
          <a:pPr>
            <a:defRPr b="1"/>
          </a:pPr>
          <a:r>
            <a:rPr lang="en-US"/>
            <a:t>July 2021 – October 2021</a:t>
          </a:r>
        </a:p>
      </dgm:t>
    </dgm:pt>
    <dgm:pt modelId="{7646F667-FD5F-4B12-AFC2-6EE69E10FFD7}" type="parTrans" cxnId="{195814D0-21BC-4E6F-B14A-0B7E79F7FFC5}">
      <dgm:prSet/>
      <dgm:spPr/>
      <dgm:t>
        <a:bodyPr/>
        <a:lstStyle/>
        <a:p>
          <a:endParaRPr lang="en-US"/>
        </a:p>
      </dgm:t>
    </dgm:pt>
    <dgm:pt modelId="{30E25896-AF2A-433D-A093-2B0184D6C8D6}" type="sibTrans" cxnId="{195814D0-21BC-4E6F-B14A-0B7E79F7FFC5}">
      <dgm:prSet/>
      <dgm:spPr/>
      <dgm:t>
        <a:bodyPr/>
        <a:lstStyle/>
        <a:p>
          <a:endParaRPr lang="en-US"/>
        </a:p>
      </dgm:t>
    </dgm:pt>
    <dgm:pt modelId="{F3ACA20E-4739-4AB8-B757-96ACFF0D4181}">
      <dgm:prSet phldr="0"/>
      <dgm:spPr/>
      <dgm:t>
        <a:bodyPr/>
        <a:lstStyle/>
        <a:p>
          <a:r>
            <a:rPr lang="en-US">
              <a:latin typeface="Calibri Light" panose="020F0302020204030204"/>
            </a:rPr>
            <a:t>Full</a:t>
          </a:r>
          <a:r>
            <a:rPr lang="en-US"/>
            <a:t> Commission meets to explore research needs. Chair will invite content experts to meetings to provide insight.</a:t>
          </a:r>
        </a:p>
      </dgm:t>
    </dgm:pt>
    <dgm:pt modelId="{00205895-132C-4284-97D0-ADA1310CD046}" type="parTrans" cxnId="{C9AE2CB5-B922-41A1-BA17-840B6BB72D41}">
      <dgm:prSet/>
      <dgm:spPr/>
      <dgm:t>
        <a:bodyPr/>
        <a:lstStyle/>
        <a:p>
          <a:endParaRPr lang="en-US"/>
        </a:p>
      </dgm:t>
    </dgm:pt>
    <dgm:pt modelId="{0C425EAF-5176-4F62-97F2-2DE8B8A44258}" type="sibTrans" cxnId="{C9AE2CB5-B922-41A1-BA17-840B6BB72D41}">
      <dgm:prSet/>
      <dgm:spPr/>
      <dgm:t>
        <a:bodyPr/>
        <a:lstStyle/>
        <a:p>
          <a:endParaRPr lang="en-US"/>
        </a:p>
      </dgm:t>
    </dgm:pt>
    <dgm:pt modelId="{B7C4942F-AC6C-47E6-9D2F-CD0BC40866A0}">
      <dgm:prSet/>
      <dgm:spPr/>
      <dgm:t>
        <a:bodyPr/>
        <a:lstStyle/>
        <a:p>
          <a:pPr>
            <a:defRPr b="1"/>
          </a:pPr>
          <a:r>
            <a:rPr lang="en-US" b="1">
              <a:latin typeface="Calibri Light" panose="020F0302020204030204"/>
            </a:rPr>
            <a:t>November 2021- February 2022</a:t>
          </a:r>
          <a:endParaRPr lang="en-US" b="1"/>
        </a:p>
      </dgm:t>
    </dgm:pt>
    <dgm:pt modelId="{C669C8A8-6052-4F58-A87C-67EB0DE69E39}" type="parTrans" cxnId="{69BBAF9E-64E9-4640-9CD6-268D2C3E57B6}">
      <dgm:prSet/>
      <dgm:spPr/>
      <dgm:t>
        <a:bodyPr/>
        <a:lstStyle/>
        <a:p>
          <a:endParaRPr lang="en-US"/>
        </a:p>
      </dgm:t>
    </dgm:pt>
    <dgm:pt modelId="{8AAA8E16-AB5E-49A1-826F-E15FF74B0897}" type="sibTrans" cxnId="{69BBAF9E-64E9-4640-9CD6-268D2C3E57B6}">
      <dgm:prSet/>
      <dgm:spPr/>
      <dgm:t>
        <a:bodyPr/>
        <a:lstStyle/>
        <a:p>
          <a:endParaRPr lang="en-US"/>
        </a:p>
      </dgm:t>
    </dgm:pt>
    <dgm:pt modelId="{CF6B4758-93C2-4327-ABCB-2A06C0F3D2E7}">
      <dgm:prSet/>
      <dgm:spPr/>
      <dgm:t>
        <a:bodyPr/>
        <a:lstStyle/>
        <a:p>
          <a:r>
            <a:rPr lang="en-US" b="0"/>
            <a:t>Workgroup meets as needed to develops 1st draft of the report</a:t>
          </a:r>
          <a:endParaRPr lang="en-US"/>
        </a:p>
      </dgm:t>
    </dgm:pt>
    <dgm:pt modelId="{F7F014FA-19B8-42D3-BC77-8DD5F324EE7A}" type="parTrans" cxnId="{9596373E-427F-417E-A4C1-CE9D4579DCDE}">
      <dgm:prSet/>
      <dgm:spPr/>
      <dgm:t>
        <a:bodyPr/>
        <a:lstStyle/>
        <a:p>
          <a:endParaRPr lang="en-US"/>
        </a:p>
      </dgm:t>
    </dgm:pt>
    <dgm:pt modelId="{03ECEB03-CB78-4D20-BCFE-66C5C3F7733A}" type="sibTrans" cxnId="{9596373E-427F-417E-A4C1-CE9D4579DCDE}">
      <dgm:prSet/>
      <dgm:spPr/>
      <dgm:t>
        <a:bodyPr/>
        <a:lstStyle/>
        <a:p>
          <a:endParaRPr lang="en-US"/>
        </a:p>
      </dgm:t>
    </dgm:pt>
    <dgm:pt modelId="{50EB24FE-531A-4729-9070-2193766D923E}">
      <dgm:prSet/>
      <dgm:spPr/>
      <dgm:t>
        <a:bodyPr/>
        <a:lstStyle/>
        <a:p>
          <a:pPr>
            <a:defRPr b="1"/>
          </a:pPr>
          <a:r>
            <a:rPr lang="en-US">
              <a:latin typeface="Calibri Light" panose="020F0302020204030204"/>
            </a:rPr>
            <a:t>March 2022</a:t>
          </a:r>
          <a:endParaRPr lang="en-US"/>
        </a:p>
      </dgm:t>
    </dgm:pt>
    <dgm:pt modelId="{1F7098F3-BB35-4D04-B8B8-705E571C2A5A}" type="parTrans" cxnId="{615DB0E8-4881-4880-B44F-7F8C9BD84B09}">
      <dgm:prSet/>
      <dgm:spPr/>
      <dgm:t>
        <a:bodyPr/>
        <a:lstStyle/>
        <a:p>
          <a:endParaRPr lang="en-US"/>
        </a:p>
      </dgm:t>
    </dgm:pt>
    <dgm:pt modelId="{32D08B18-C278-44DA-BD79-EDC52D50D0DE}" type="sibTrans" cxnId="{615DB0E8-4881-4880-B44F-7F8C9BD84B09}">
      <dgm:prSet/>
      <dgm:spPr/>
      <dgm:t>
        <a:bodyPr/>
        <a:lstStyle/>
        <a:p>
          <a:endParaRPr lang="en-US"/>
        </a:p>
      </dgm:t>
    </dgm:pt>
    <dgm:pt modelId="{E36E0F7A-6599-4C6B-B0F3-81696219AEED}">
      <dgm:prSet/>
      <dgm:spPr/>
      <dgm:t>
        <a:bodyPr/>
        <a:lstStyle/>
        <a:p>
          <a:r>
            <a:rPr lang="en-US">
              <a:latin typeface="Calibri"/>
              <a:cs typeface="Calibri"/>
            </a:rPr>
            <a:t>Chair shares 1st draft with members via e-mail to solicit edits and comments </a:t>
          </a:r>
          <a:endParaRPr lang="en-US"/>
        </a:p>
      </dgm:t>
    </dgm:pt>
    <dgm:pt modelId="{29048B44-2352-4F67-9350-FE3E0D1879F1}" type="parTrans" cxnId="{72EB15FE-ABE1-467B-BAD1-AB0CB543CEC7}">
      <dgm:prSet/>
      <dgm:spPr/>
      <dgm:t>
        <a:bodyPr/>
        <a:lstStyle/>
        <a:p>
          <a:endParaRPr lang="en-US"/>
        </a:p>
      </dgm:t>
    </dgm:pt>
    <dgm:pt modelId="{3ED0BBE5-333A-4019-AC16-97C91941B70F}" type="sibTrans" cxnId="{72EB15FE-ABE1-467B-BAD1-AB0CB543CEC7}">
      <dgm:prSet/>
      <dgm:spPr/>
      <dgm:t>
        <a:bodyPr/>
        <a:lstStyle/>
        <a:p>
          <a:endParaRPr lang="en-US"/>
        </a:p>
      </dgm:t>
    </dgm:pt>
    <dgm:pt modelId="{97B796BA-E12D-479A-BCE8-5F876F9DD773}">
      <dgm:prSet/>
      <dgm:spPr/>
      <dgm:t>
        <a:bodyPr/>
        <a:lstStyle/>
        <a:p>
          <a:pPr>
            <a:defRPr b="1"/>
          </a:pPr>
          <a:r>
            <a:rPr lang="en-US">
              <a:latin typeface="Calibri Light" panose="020F0302020204030204"/>
            </a:rPr>
            <a:t>May 2022</a:t>
          </a:r>
          <a:endParaRPr lang="en-US"/>
        </a:p>
      </dgm:t>
    </dgm:pt>
    <dgm:pt modelId="{8AE45E4C-4AC0-4C98-97CC-6169E8058C07}" type="parTrans" cxnId="{7A204808-C405-4A4B-8221-2B794EB35089}">
      <dgm:prSet/>
      <dgm:spPr/>
      <dgm:t>
        <a:bodyPr/>
        <a:lstStyle/>
        <a:p>
          <a:endParaRPr lang="en-US"/>
        </a:p>
      </dgm:t>
    </dgm:pt>
    <dgm:pt modelId="{4F33D59D-B50F-4ED4-B1B0-235EDEC70759}" type="sibTrans" cxnId="{7A204808-C405-4A4B-8221-2B794EB35089}">
      <dgm:prSet/>
      <dgm:spPr/>
      <dgm:t>
        <a:bodyPr/>
        <a:lstStyle/>
        <a:p>
          <a:endParaRPr lang="en-US"/>
        </a:p>
      </dgm:t>
    </dgm:pt>
    <dgm:pt modelId="{0D6C9C15-517C-4ECB-B4EF-19ABFCC78657}">
      <dgm:prSet phldr="0"/>
      <dgm:spPr/>
      <dgm:t>
        <a:bodyPr/>
        <a:lstStyle/>
        <a:p>
          <a:r>
            <a:rPr lang="en-US">
              <a:latin typeface="Calibri"/>
              <a:cs typeface="Calibri"/>
            </a:rPr>
            <a:t>2nd draft of report shared with members via e-mail; members to </a:t>
          </a:r>
          <a:r>
            <a:rPr lang="en-US" b="0">
              <a:latin typeface="Calibri"/>
              <a:cs typeface="Calibri"/>
            </a:rPr>
            <a:t>share draft with their organizational leadership for approval</a:t>
          </a:r>
          <a:endParaRPr lang="en-US" b="0">
            <a:latin typeface="Calibri Light" panose="020F0302020204030204"/>
            <a:cs typeface="Calibri Light" panose="020F0302020204030204"/>
          </a:endParaRPr>
        </a:p>
      </dgm:t>
    </dgm:pt>
    <dgm:pt modelId="{35CD274F-31DA-4AE1-A96E-317F8A9866B0}" type="parTrans" cxnId="{BE1A57A1-5704-428F-9212-3CE17D4DA918}">
      <dgm:prSet/>
      <dgm:spPr/>
      <dgm:t>
        <a:bodyPr/>
        <a:lstStyle/>
        <a:p>
          <a:endParaRPr lang="en-US"/>
        </a:p>
      </dgm:t>
    </dgm:pt>
    <dgm:pt modelId="{9C796B9A-9E2D-43D0-8F57-CBFD362BC647}" type="sibTrans" cxnId="{BE1A57A1-5704-428F-9212-3CE17D4DA918}">
      <dgm:prSet/>
      <dgm:spPr/>
      <dgm:t>
        <a:bodyPr/>
        <a:lstStyle/>
        <a:p>
          <a:endParaRPr lang="en-US"/>
        </a:p>
      </dgm:t>
    </dgm:pt>
    <dgm:pt modelId="{76F39586-8407-4D50-8227-6A95B040230B}">
      <dgm:prSet phldr="0"/>
      <dgm:spPr/>
      <dgm:t>
        <a:bodyPr/>
        <a:lstStyle/>
        <a:p>
          <a:r>
            <a:rPr lang="en-US" b="0" i="0">
              <a:latin typeface="Calibri"/>
              <a:cs typeface="Calibri"/>
            </a:rPr>
            <a:t>Final</a:t>
          </a:r>
          <a:r>
            <a:rPr lang="en-US" b="0" i="1">
              <a:latin typeface="Calibri"/>
              <a:cs typeface="Calibri"/>
            </a:rPr>
            <a:t> </a:t>
          </a:r>
          <a:r>
            <a:rPr lang="en-US" b="0" i="0">
              <a:latin typeface="Calibri"/>
              <a:cs typeface="Calibri"/>
            </a:rPr>
            <a:t>d</a:t>
          </a:r>
          <a:r>
            <a:rPr lang="en-US" b="0">
              <a:latin typeface="Calibri"/>
              <a:cs typeface="Calibri"/>
            </a:rPr>
            <a:t>raft</a:t>
          </a:r>
          <a:r>
            <a:rPr lang="en-US" b="0" i="1">
              <a:latin typeface="Calibri"/>
              <a:cs typeface="Calibri"/>
            </a:rPr>
            <a:t> </a:t>
          </a:r>
          <a:r>
            <a:rPr lang="en-US" b="0">
              <a:latin typeface="Calibri"/>
              <a:cs typeface="Calibri"/>
            </a:rPr>
            <a:t>submitted for DPH/EOHHS approval</a:t>
          </a:r>
        </a:p>
      </dgm:t>
    </dgm:pt>
    <dgm:pt modelId="{2B00D9B4-A90A-400B-B563-BB859A040FBA}" type="parTrans" cxnId="{9B0467C1-75D0-4D4D-B6CA-799D186AB583}">
      <dgm:prSet/>
      <dgm:spPr/>
      <dgm:t>
        <a:bodyPr/>
        <a:lstStyle/>
        <a:p>
          <a:endParaRPr lang="en-US"/>
        </a:p>
      </dgm:t>
    </dgm:pt>
    <dgm:pt modelId="{3C374124-24F2-45DF-87B7-B3A26BFDAD70}" type="sibTrans" cxnId="{9B0467C1-75D0-4D4D-B6CA-799D186AB583}">
      <dgm:prSet/>
      <dgm:spPr/>
      <dgm:t>
        <a:bodyPr/>
        <a:lstStyle/>
        <a:p>
          <a:endParaRPr lang="en-US"/>
        </a:p>
      </dgm:t>
    </dgm:pt>
    <dgm:pt modelId="{1DE9BBF2-175D-4B6E-8584-ACB5AE59B4EE}">
      <dgm:prSet phldr="0"/>
      <dgm:spPr/>
      <dgm:t>
        <a:bodyPr/>
        <a:lstStyle/>
        <a:p>
          <a:pPr>
            <a:defRPr b="1"/>
          </a:pPr>
          <a:r>
            <a:rPr lang="en-US" b="0">
              <a:latin typeface="Calibri"/>
              <a:cs typeface="Calibri"/>
            </a:rPr>
            <a:t>June 2022</a:t>
          </a:r>
          <a:endParaRPr lang="en-US">
            <a:latin typeface="Calibri"/>
            <a:cs typeface="Calibri"/>
          </a:endParaRPr>
        </a:p>
      </dgm:t>
    </dgm:pt>
    <dgm:pt modelId="{78110132-65DB-4129-A103-FD4E41182542}" type="parTrans" cxnId="{56BB6242-2A71-4B5E-9AC3-BE4032181F38}">
      <dgm:prSet/>
      <dgm:spPr/>
      <dgm:t>
        <a:bodyPr/>
        <a:lstStyle/>
        <a:p>
          <a:endParaRPr lang="en-US"/>
        </a:p>
      </dgm:t>
    </dgm:pt>
    <dgm:pt modelId="{2E7D5CDD-6A82-4196-BBB2-A639D9BAA1DE}" type="sibTrans" cxnId="{56BB6242-2A71-4B5E-9AC3-BE4032181F38}">
      <dgm:prSet/>
      <dgm:spPr/>
      <dgm:t>
        <a:bodyPr/>
        <a:lstStyle/>
        <a:p>
          <a:endParaRPr lang="en-US"/>
        </a:p>
      </dgm:t>
    </dgm:pt>
    <dgm:pt modelId="{84F5CE8A-0D3F-4183-A874-B526496B3ED6}">
      <dgm:prSet phldr="0"/>
      <dgm:spPr/>
      <dgm:t>
        <a:bodyPr/>
        <a:lstStyle/>
        <a:p>
          <a:pPr>
            <a:defRPr b="1"/>
          </a:pPr>
          <a:r>
            <a:rPr lang="en-US" b="0">
              <a:latin typeface="Calibri"/>
              <a:cs typeface="Calibri"/>
            </a:rPr>
            <a:t>July/August 2022</a:t>
          </a:r>
        </a:p>
      </dgm:t>
    </dgm:pt>
    <dgm:pt modelId="{1C033D65-AA23-46E9-97C4-F4B890B85890}" type="parTrans" cxnId="{864B6946-BC74-484C-AF15-0C9443C290C8}">
      <dgm:prSet/>
      <dgm:spPr/>
      <dgm:t>
        <a:bodyPr/>
        <a:lstStyle/>
        <a:p>
          <a:endParaRPr lang="en-US"/>
        </a:p>
      </dgm:t>
    </dgm:pt>
    <dgm:pt modelId="{6F3D896C-5B4B-4929-AFF1-1E6C053549EE}" type="sibTrans" cxnId="{864B6946-BC74-484C-AF15-0C9443C290C8}">
      <dgm:prSet/>
      <dgm:spPr/>
      <dgm:t>
        <a:bodyPr/>
        <a:lstStyle/>
        <a:p>
          <a:endParaRPr lang="en-US"/>
        </a:p>
      </dgm:t>
    </dgm:pt>
    <dgm:pt modelId="{54798492-A00D-40E2-BBBA-EFDE3B5A24F0}">
      <dgm:prSet phldr="0"/>
      <dgm:spPr/>
      <dgm:t>
        <a:bodyPr/>
        <a:lstStyle/>
        <a:p>
          <a:r>
            <a:rPr lang="en-US" b="0" i="0">
              <a:latin typeface="Calibri"/>
              <a:cs typeface="Calibri"/>
            </a:rPr>
            <a:t>Approved final draft</a:t>
          </a:r>
          <a:r>
            <a:rPr lang="en-US" b="0">
              <a:latin typeface="Calibri"/>
              <a:cs typeface="Calibri"/>
            </a:rPr>
            <a:t> sent to Commission members (in-person meeting)</a:t>
          </a:r>
        </a:p>
      </dgm:t>
    </dgm:pt>
    <dgm:pt modelId="{364D9F2C-A426-4640-B30C-85753C7B0B04}" type="parTrans" cxnId="{C1508B84-8CDC-46D6-A01D-B25C42840E71}">
      <dgm:prSet/>
      <dgm:spPr/>
      <dgm:t>
        <a:bodyPr/>
        <a:lstStyle/>
        <a:p>
          <a:endParaRPr lang="en-US"/>
        </a:p>
      </dgm:t>
    </dgm:pt>
    <dgm:pt modelId="{7536F45D-5A61-4882-BF5C-C30D02A39105}" type="sibTrans" cxnId="{C1508B84-8CDC-46D6-A01D-B25C42840E71}">
      <dgm:prSet/>
      <dgm:spPr/>
      <dgm:t>
        <a:bodyPr/>
        <a:lstStyle/>
        <a:p>
          <a:endParaRPr lang="en-US"/>
        </a:p>
      </dgm:t>
    </dgm:pt>
    <dgm:pt modelId="{C2E69932-90D1-4768-A403-B6BE5EC5741A}">
      <dgm:prSet phldr="0"/>
      <dgm:spPr/>
      <dgm:t>
        <a:bodyPr/>
        <a:lstStyle/>
        <a:p>
          <a:pPr>
            <a:defRPr b="1"/>
          </a:pPr>
          <a:r>
            <a:rPr lang="en-US" b="0">
              <a:latin typeface="Calibri"/>
              <a:cs typeface="Calibri"/>
            </a:rPr>
            <a:t>September 22, 2022</a:t>
          </a:r>
        </a:p>
      </dgm:t>
    </dgm:pt>
    <dgm:pt modelId="{B1DA762F-57B8-40AB-8BAC-5AA2FAF470CB}" type="parTrans" cxnId="{066AC505-9737-45AF-81E2-97B357D8DD6E}">
      <dgm:prSet/>
      <dgm:spPr/>
      <dgm:t>
        <a:bodyPr/>
        <a:lstStyle/>
        <a:p>
          <a:endParaRPr lang="en-US"/>
        </a:p>
      </dgm:t>
    </dgm:pt>
    <dgm:pt modelId="{9CED3BE2-BA1F-414B-A2BB-657FD838ACB3}" type="sibTrans" cxnId="{066AC505-9737-45AF-81E2-97B357D8DD6E}">
      <dgm:prSet/>
      <dgm:spPr/>
      <dgm:t>
        <a:bodyPr/>
        <a:lstStyle/>
        <a:p>
          <a:endParaRPr lang="en-US"/>
        </a:p>
      </dgm:t>
    </dgm:pt>
    <dgm:pt modelId="{D09159A2-B814-4146-AE22-E099D7D53880}">
      <dgm:prSet phldr="0"/>
      <dgm:spPr/>
      <dgm:t>
        <a:bodyPr/>
        <a:lstStyle/>
        <a:p>
          <a:r>
            <a:rPr lang="en-US"/>
            <a:t>Approved final draft delivered to legislature and EOHHS Secretary</a:t>
          </a:r>
        </a:p>
      </dgm:t>
    </dgm:pt>
    <dgm:pt modelId="{4ADFF6EF-B552-47A7-AC93-E79BAFBE976D}" type="parTrans" cxnId="{4F3ADD04-6E84-4D9A-8817-0DABD72B9913}">
      <dgm:prSet/>
      <dgm:spPr/>
      <dgm:t>
        <a:bodyPr/>
        <a:lstStyle/>
        <a:p>
          <a:endParaRPr lang="en-US"/>
        </a:p>
      </dgm:t>
    </dgm:pt>
    <dgm:pt modelId="{767036EF-FCB9-4255-A603-3E0387A85F0A}" type="sibTrans" cxnId="{4F3ADD04-6E84-4D9A-8817-0DABD72B9913}">
      <dgm:prSet/>
      <dgm:spPr/>
      <dgm:t>
        <a:bodyPr/>
        <a:lstStyle/>
        <a:p>
          <a:endParaRPr lang="en-US"/>
        </a:p>
      </dgm:t>
    </dgm:pt>
    <dgm:pt modelId="{549DB6EB-7F98-4DCC-995F-13031B2A972B}">
      <dgm:prSet phldr="0"/>
      <dgm:spPr/>
      <dgm:t>
        <a:bodyPr/>
        <a:lstStyle/>
        <a:p>
          <a:pPr>
            <a:defRPr b="1"/>
          </a:pPr>
          <a:r>
            <a:rPr lang="en-US" b="1">
              <a:latin typeface="Calibri Light" panose="020F0302020204030204"/>
            </a:rPr>
            <a:t>October 26, 2021</a:t>
          </a:r>
        </a:p>
      </dgm:t>
    </dgm:pt>
    <dgm:pt modelId="{CE8F302D-93F3-4958-ADBE-AD8DE66E17AA}" type="parTrans" cxnId="{48C3E6D4-9F5B-4E8E-B224-0A2BC859A7C4}">
      <dgm:prSet/>
      <dgm:spPr/>
      <dgm:t>
        <a:bodyPr/>
        <a:lstStyle/>
        <a:p>
          <a:endParaRPr lang="en-US"/>
        </a:p>
      </dgm:t>
    </dgm:pt>
    <dgm:pt modelId="{3A27DE8A-F1E5-4779-9922-60EB6E02BC19}" type="sibTrans" cxnId="{48C3E6D4-9F5B-4E8E-B224-0A2BC859A7C4}">
      <dgm:prSet/>
      <dgm:spPr/>
      <dgm:t>
        <a:bodyPr/>
        <a:lstStyle/>
        <a:p>
          <a:endParaRPr lang="en-US"/>
        </a:p>
      </dgm:t>
    </dgm:pt>
    <dgm:pt modelId="{AC4E6417-8940-4CF0-9EA5-BE709C66EB76}">
      <dgm:prSet phldr="0"/>
      <dgm:spPr/>
      <dgm:t>
        <a:bodyPr/>
        <a:lstStyle/>
        <a:p>
          <a:r>
            <a:rPr lang="en-US" b="0">
              <a:latin typeface="Calibri Light" panose="020F0302020204030204"/>
            </a:rPr>
            <a:t>Recruit report drafting work group members</a:t>
          </a:r>
          <a:endParaRPr lang="en-US"/>
        </a:p>
      </dgm:t>
    </dgm:pt>
    <dgm:pt modelId="{A9CFFFC0-D614-47EF-86D5-047840999D29}" type="parTrans" cxnId="{D0C8FA7C-21B4-47F6-836A-0C4F02B7C381}">
      <dgm:prSet/>
      <dgm:spPr/>
      <dgm:t>
        <a:bodyPr/>
        <a:lstStyle/>
        <a:p>
          <a:endParaRPr lang="en-US"/>
        </a:p>
      </dgm:t>
    </dgm:pt>
    <dgm:pt modelId="{6D8250E6-88DE-42A3-B488-98A702E1A2C4}" type="sibTrans" cxnId="{D0C8FA7C-21B4-47F6-836A-0C4F02B7C381}">
      <dgm:prSet/>
      <dgm:spPr/>
      <dgm:t>
        <a:bodyPr/>
        <a:lstStyle/>
        <a:p>
          <a:endParaRPr lang="en-US"/>
        </a:p>
      </dgm:t>
    </dgm:pt>
    <dgm:pt modelId="{FF4CB3E6-D5F5-4DFC-90F4-29EB655FA711}">
      <dgm:prSet phldr="0"/>
      <dgm:spPr/>
      <dgm:t>
        <a:bodyPr/>
        <a:lstStyle/>
        <a:p>
          <a:r>
            <a:rPr lang="en-US" b="0">
              <a:latin typeface="Calibri Light" panose="020F0302020204030204"/>
            </a:rPr>
            <a:t>Presentation of a guiding framework</a:t>
          </a:r>
        </a:p>
      </dgm:t>
    </dgm:pt>
    <dgm:pt modelId="{65CDD9EB-F911-49F2-BCDD-238302134BDB}" type="parTrans" cxnId="{5F150018-8B67-4352-8B5E-45B1EFE5F2F7}">
      <dgm:prSet/>
      <dgm:spPr/>
      <dgm:t>
        <a:bodyPr/>
        <a:lstStyle/>
        <a:p>
          <a:endParaRPr lang="en-US"/>
        </a:p>
      </dgm:t>
    </dgm:pt>
    <dgm:pt modelId="{CECC6591-3778-438A-BFDA-B510A5068FCE}" type="sibTrans" cxnId="{5F150018-8B67-4352-8B5E-45B1EFE5F2F7}">
      <dgm:prSet/>
      <dgm:spPr/>
      <dgm:t>
        <a:bodyPr/>
        <a:lstStyle/>
        <a:p>
          <a:endParaRPr lang="en-US"/>
        </a:p>
      </dgm:t>
    </dgm:pt>
    <dgm:pt modelId="{FCFD415A-A093-44C4-A7A7-7717E4D97046}" type="pres">
      <dgm:prSet presAssocID="{3446B6AC-9E73-4B27-84FC-2484A18C6A34}" presName="root" presStyleCnt="0">
        <dgm:presLayoutVars>
          <dgm:chMax/>
          <dgm:chPref/>
          <dgm:animLvl val="lvl"/>
        </dgm:presLayoutVars>
      </dgm:prSet>
      <dgm:spPr/>
    </dgm:pt>
    <dgm:pt modelId="{93DA9957-804E-4EDE-AB7D-4B1A073FF9AB}" type="pres">
      <dgm:prSet presAssocID="{3446B6AC-9E73-4B27-84FC-2484A18C6A34}" presName="divider" presStyleLbl="fgAcc1" presStyleIdx="0" presStyleCnt="9"/>
      <dgm:spPr>
        <a:solidFill>
          <a:schemeClr val="lt1">
            <a:alpha val="90000"/>
            <a:hueOff val="0"/>
            <a:satOff val="0"/>
            <a:lumOff val="0"/>
            <a:alphaOff val="0"/>
          </a:schemeClr>
        </a:solidFill>
        <a:ln w="19050" cap="flat" cmpd="sng" algn="ctr">
          <a:solidFill>
            <a:schemeClr val="accent1">
              <a:shade val="50000"/>
              <a:hueOff val="0"/>
              <a:satOff val="0"/>
              <a:lumOff val="0"/>
              <a:alphaOff val="0"/>
            </a:schemeClr>
          </a:solidFill>
          <a:prstDash val="solid"/>
          <a:miter lim="800000"/>
          <a:tailEnd type="triangle" w="lg" len="lg"/>
        </a:ln>
        <a:effectLst/>
      </dgm:spPr>
    </dgm:pt>
    <dgm:pt modelId="{543FF874-9D95-4475-A80D-F8B4646A2620}" type="pres">
      <dgm:prSet presAssocID="{3446B6AC-9E73-4B27-84FC-2484A18C6A34}" presName="nodes" presStyleCnt="0">
        <dgm:presLayoutVars>
          <dgm:chMax/>
          <dgm:chPref/>
          <dgm:animLvl val="lvl"/>
        </dgm:presLayoutVars>
      </dgm:prSet>
      <dgm:spPr/>
    </dgm:pt>
    <dgm:pt modelId="{BDBB6B7F-C417-4FBF-8069-4C26498F60BF}" type="pres">
      <dgm:prSet presAssocID="{4BD31D3F-A124-48C2-86BD-509468E763A7}" presName="composite" presStyleCnt="0"/>
      <dgm:spPr/>
    </dgm:pt>
    <dgm:pt modelId="{A22469D8-7122-4F6B-BDF6-9082871A2AF2}" type="pres">
      <dgm:prSet presAssocID="{4BD31D3F-A124-48C2-86BD-509468E763A7}" presName="ConnectorPoint" presStyleLbl="lnNode1" presStyleIdx="0" presStyleCnt="8"/>
      <dgm:spPr>
        <a:solidFill>
          <a:schemeClr val="accent1">
            <a:shade val="50000"/>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3A5429D4-21FE-40BC-A586-03F491871741}" type="pres">
      <dgm:prSet presAssocID="{4BD31D3F-A124-48C2-86BD-509468E763A7}" presName="DropPinPlaceHolder" presStyleCnt="0"/>
      <dgm:spPr/>
    </dgm:pt>
    <dgm:pt modelId="{57571065-C866-4808-B9B9-AC1E01182B14}" type="pres">
      <dgm:prSet presAssocID="{4BD31D3F-A124-48C2-86BD-509468E763A7}" presName="DropPin" presStyleLbl="alignNode1" presStyleIdx="0" presStyleCnt="8"/>
      <dgm:spPr/>
    </dgm:pt>
    <dgm:pt modelId="{0776D753-9D79-4118-AA8B-037F2ECB3F78}" type="pres">
      <dgm:prSet presAssocID="{4BD31D3F-A124-48C2-86BD-509468E763A7}" presName="Ellipse" presStyleLbl="fgAcc1" presStyleIdx="1" presStyleCnt="9"/>
      <dgm:spPr>
        <a:solidFill>
          <a:schemeClr val="lt1">
            <a:alpha val="90000"/>
            <a:hueOff val="0"/>
            <a:satOff val="0"/>
            <a:lumOff val="0"/>
            <a:alphaOff val="0"/>
          </a:schemeClr>
        </a:solidFill>
        <a:ln w="12700" cap="flat" cmpd="sng" algn="ctr">
          <a:noFill/>
          <a:prstDash val="solid"/>
          <a:miter lim="800000"/>
        </a:ln>
        <a:effectLst/>
      </dgm:spPr>
    </dgm:pt>
    <dgm:pt modelId="{BA75B2BC-D993-499F-97BF-06467B3246D2}" type="pres">
      <dgm:prSet presAssocID="{4BD31D3F-A124-48C2-86BD-509468E763A7}" presName="L2TextContainer" presStyleLbl="revTx" presStyleIdx="0" presStyleCnt="16">
        <dgm:presLayoutVars>
          <dgm:bulletEnabled val="1"/>
        </dgm:presLayoutVars>
      </dgm:prSet>
      <dgm:spPr/>
    </dgm:pt>
    <dgm:pt modelId="{981B77C8-200B-4AE1-B5A6-D1F4B3EE9827}" type="pres">
      <dgm:prSet presAssocID="{4BD31D3F-A124-48C2-86BD-509468E763A7}" presName="L1TextContainer" presStyleLbl="revTx" presStyleIdx="1" presStyleCnt="16">
        <dgm:presLayoutVars>
          <dgm:chMax val="1"/>
          <dgm:chPref val="1"/>
          <dgm:bulletEnabled val="1"/>
        </dgm:presLayoutVars>
      </dgm:prSet>
      <dgm:spPr/>
    </dgm:pt>
    <dgm:pt modelId="{2DFDA9D3-4AE5-4C74-BD7C-ABC972AFA35B}" type="pres">
      <dgm:prSet presAssocID="{4BD31D3F-A124-48C2-86BD-509468E763A7}" presName="ConnectLine" presStyleLbl="sibTrans1D1" presStyleIdx="0" presStyleCnt="8"/>
      <dgm:spPr>
        <a:noFill/>
        <a:ln w="12700" cap="flat" cmpd="sng" algn="ctr">
          <a:solidFill>
            <a:schemeClr val="accent1">
              <a:shade val="90000"/>
              <a:hueOff val="0"/>
              <a:satOff val="0"/>
              <a:lumOff val="0"/>
              <a:alphaOff val="0"/>
            </a:schemeClr>
          </a:solidFill>
          <a:prstDash val="dash"/>
          <a:miter lim="800000"/>
        </a:ln>
        <a:effectLst/>
      </dgm:spPr>
    </dgm:pt>
    <dgm:pt modelId="{B74C4D38-C1B3-4D64-A01F-1E9012731733}" type="pres">
      <dgm:prSet presAssocID="{4BD31D3F-A124-48C2-86BD-509468E763A7}" presName="EmptyPlaceHolder" presStyleCnt="0"/>
      <dgm:spPr/>
    </dgm:pt>
    <dgm:pt modelId="{BDBB8804-866F-4A11-B89E-31C2862AED97}" type="pres">
      <dgm:prSet presAssocID="{30E25896-AF2A-433D-A093-2B0184D6C8D6}" presName="spaceBetweenRectangles" presStyleCnt="0"/>
      <dgm:spPr/>
    </dgm:pt>
    <dgm:pt modelId="{F109D7F1-9043-4718-AE49-7CEFB3C7ECCA}" type="pres">
      <dgm:prSet presAssocID="{549DB6EB-7F98-4DCC-995F-13031B2A972B}" presName="composite" presStyleCnt="0"/>
      <dgm:spPr/>
    </dgm:pt>
    <dgm:pt modelId="{8668CBFC-C739-47B8-8E78-1A529EE79E53}" type="pres">
      <dgm:prSet presAssocID="{549DB6EB-7F98-4DCC-995F-13031B2A972B}" presName="ConnectorPoint" presStyleLbl="lnNode1" presStyleIdx="1" presStyleCnt="8"/>
      <dgm:spPr>
        <a:solidFill>
          <a:schemeClr val="accent1">
            <a:shade val="50000"/>
            <a:hueOff val="100623"/>
            <a:satOff val="-2451"/>
            <a:lumOff val="10724"/>
            <a:alphaOff val="0"/>
          </a:schemeClr>
        </a:solidFill>
        <a:ln w="6350" cap="flat" cmpd="sng" algn="ctr">
          <a:solidFill>
            <a:schemeClr val="lt1">
              <a:hueOff val="0"/>
              <a:satOff val="0"/>
              <a:lumOff val="0"/>
              <a:alphaOff val="0"/>
            </a:schemeClr>
          </a:solidFill>
          <a:prstDash val="solid"/>
          <a:miter lim="800000"/>
        </a:ln>
        <a:effectLst/>
      </dgm:spPr>
    </dgm:pt>
    <dgm:pt modelId="{A1D83930-BDAA-4655-82AB-BB1C7416E401}" type="pres">
      <dgm:prSet presAssocID="{549DB6EB-7F98-4DCC-995F-13031B2A972B}" presName="DropPinPlaceHolder" presStyleCnt="0"/>
      <dgm:spPr/>
    </dgm:pt>
    <dgm:pt modelId="{1FA075BD-3569-41E0-9DE1-149A1BFB4892}" type="pres">
      <dgm:prSet presAssocID="{549DB6EB-7F98-4DCC-995F-13031B2A972B}" presName="DropPin" presStyleLbl="alignNode1" presStyleIdx="1" presStyleCnt="8"/>
      <dgm:spPr>
        <a:solidFill>
          <a:srgbClr val="2F528F"/>
        </a:solidFill>
      </dgm:spPr>
    </dgm:pt>
    <dgm:pt modelId="{D674413A-43F7-4C53-B9B1-EDE95F55EA90}" type="pres">
      <dgm:prSet presAssocID="{549DB6EB-7F98-4DCC-995F-13031B2A972B}" presName="Ellipse" presStyleLbl="fgAcc1" presStyleIdx="2" presStyleCnt="9"/>
      <dgm:spPr>
        <a:solidFill>
          <a:srgbClr val="EBEEF4"/>
        </a:solidFill>
        <a:ln w="12700" cap="flat" cmpd="sng" algn="ctr">
          <a:solidFill>
            <a:schemeClr val="accent1"/>
          </a:solidFill>
          <a:prstDash val="solid"/>
          <a:miter lim="800000"/>
        </a:ln>
        <a:effectLst/>
      </dgm:spPr>
    </dgm:pt>
    <dgm:pt modelId="{E3930179-7DC6-45C3-A224-8BFE0C571ED1}" type="pres">
      <dgm:prSet presAssocID="{549DB6EB-7F98-4DCC-995F-13031B2A972B}" presName="L2TextContainer" presStyleLbl="revTx" presStyleIdx="2" presStyleCnt="16">
        <dgm:presLayoutVars>
          <dgm:bulletEnabled val="1"/>
        </dgm:presLayoutVars>
      </dgm:prSet>
      <dgm:spPr/>
    </dgm:pt>
    <dgm:pt modelId="{25F03948-2812-4069-B802-D67C75C7F86F}" type="pres">
      <dgm:prSet presAssocID="{549DB6EB-7F98-4DCC-995F-13031B2A972B}" presName="L1TextContainer" presStyleLbl="revTx" presStyleIdx="3" presStyleCnt="16">
        <dgm:presLayoutVars>
          <dgm:chMax val="1"/>
          <dgm:chPref val="1"/>
          <dgm:bulletEnabled val="1"/>
        </dgm:presLayoutVars>
      </dgm:prSet>
      <dgm:spPr/>
    </dgm:pt>
    <dgm:pt modelId="{31A4A654-F4EA-4B91-938F-8C9C7BE97680}" type="pres">
      <dgm:prSet presAssocID="{549DB6EB-7F98-4DCC-995F-13031B2A972B}" presName="ConnectLine" presStyleLbl="sibTrans1D1" presStyleIdx="1" presStyleCnt="8"/>
      <dgm:spPr>
        <a:noFill/>
        <a:ln w="12700" cap="flat" cmpd="sng" algn="ctr">
          <a:solidFill>
            <a:srgbClr val="406DBB"/>
          </a:solidFill>
          <a:prstDash val="dash"/>
          <a:miter lim="800000"/>
        </a:ln>
        <a:effectLst/>
      </dgm:spPr>
    </dgm:pt>
    <dgm:pt modelId="{F95A33FA-0FDC-4E35-A844-AD7669590F1A}" type="pres">
      <dgm:prSet presAssocID="{549DB6EB-7F98-4DCC-995F-13031B2A972B}" presName="EmptyPlaceHolder" presStyleCnt="0"/>
      <dgm:spPr/>
    </dgm:pt>
    <dgm:pt modelId="{7AB6EF60-89F9-4AD2-9C13-9116341E9283}" type="pres">
      <dgm:prSet presAssocID="{3A27DE8A-F1E5-4779-9922-60EB6E02BC19}" presName="spaceBetweenRectangles" presStyleCnt="0"/>
      <dgm:spPr/>
    </dgm:pt>
    <dgm:pt modelId="{F0392EF6-215F-4C8A-B361-BBAB2F341144}" type="pres">
      <dgm:prSet presAssocID="{B7C4942F-AC6C-47E6-9D2F-CD0BC40866A0}" presName="composite" presStyleCnt="0"/>
      <dgm:spPr/>
    </dgm:pt>
    <dgm:pt modelId="{D284B1BC-8A56-4568-9E1B-8818C55826B9}" type="pres">
      <dgm:prSet presAssocID="{B7C4942F-AC6C-47E6-9D2F-CD0BC40866A0}" presName="ConnectorPoint" presStyleLbl="lnNode1" presStyleIdx="2" presStyleCnt="8"/>
      <dgm:spPr>
        <a:solidFill>
          <a:schemeClr val="accent1">
            <a:shade val="50000"/>
            <a:hueOff val="201247"/>
            <a:satOff val="-4901"/>
            <a:lumOff val="21448"/>
            <a:alphaOff val="0"/>
          </a:schemeClr>
        </a:solidFill>
        <a:ln w="6350" cap="flat" cmpd="sng" algn="ctr">
          <a:solidFill>
            <a:schemeClr val="lt1">
              <a:hueOff val="0"/>
              <a:satOff val="0"/>
              <a:lumOff val="0"/>
              <a:alphaOff val="0"/>
            </a:schemeClr>
          </a:solidFill>
          <a:prstDash val="solid"/>
          <a:miter lim="800000"/>
        </a:ln>
        <a:effectLst/>
      </dgm:spPr>
    </dgm:pt>
    <dgm:pt modelId="{0B7432DC-A58B-44C9-8B0C-FBD492A071F9}" type="pres">
      <dgm:prSet presAssocID="{B7C4942F-AC6C-47E6-9D2F-CD0BC40866A0}" presName="DropPinPlaceHolder" presStyleCnt="0"/>
      <dgm:spPr/>
    </dgm:pt>
    <dgm:pt modelId="{09040764-EA76-417A-AF59-74FFE52FD64C}" type="pres">
      <dgm:prSet presAssocID="{B7C4942F-AC6C-47E6-9D2F-CD0BC40866A0}" presName="DropPin" presStyleLbl="alignNode1" presStyleIdx="2" presStyleCnt="8"/>
      <dgm:spPr/>
    </dgm:pt>
    <dgm:pt modelId="{87AF2CDC-465A-4D2D-89BC-D24E5220371F}" type="pres">
      <dgm:prSet presAssocID="{B7C4942F-AC6C-47E6-9D2F-CD0BC40866A0}" presName="Ellipse" presStyleLbl="fgAcc1" presStyleIdx="3" presStyleCnt="9"/>
      <dgm:spPr>
        <a:solidFill>
          <a:schemeClr val="lt1">
            <a:alpha val="90000"/>
            <a:hueOff val="0"/>
            <a:satOff val="0"/>
            <a:lumOff val="0"/>
            <a:alphaOff val="0"/>
          </a:schemeClr>
        </a:solidFill>
        <a:ln w="12700" cap="flat" cmpd="sng" algn="ctr">
          <a:noFill/>
          <a:prstDash val="solid"/>
          <a:miter lim="800000"/>
        </a:ln>
        <a:effectLst/>
      </dgm:spPr>
    </dgm:pt>
    <dgm:pt modelId="{A4CC3EA1-662B-4A6B-8B54-9C263BEE6C99}" type="pres">
      <dgm:prSet presAssocID="{B7C4942F-AC6C-47E6-9D2F-CD0BC40866A0}" presName="L2TextContainer" presStyleLbl="revTx" presStyleIdx="4" presStyleCnt="16">
        <dgm:presLayoutVars>
          <dgm:bulletEnabled val="1"/>
        </dgm:presLayoutVars>
      </dgm:prSet>
      <dgm:spPr/>
    </dgm:pt>
    <dgm:pt modelId="{08F8BA30-7BCA-412D-828D-2F7B99D17950}" type="pres">
      <dgm:prSet presAssocID="{B7C4942F-AC6C-47E6-9D2F-CD0BC40866A0}" presName="L1TextContainer" presStyleLbl="revTx" presStyleIdx="5" presStyleCnt="16">
        <dgm:presLayoutVars>
          <dgm:chMax val="1"/>
          <dgm:chPref val="1"/>
          <dgm:bulletEnabled val="1"/>
        </dgm:presLayoutVars>
      </dgm:prSet>
      <dgm:spPr/>
    </dgm:pt>
    <dgm:pt modelId="{C43BB607-EB2C-4A26-8CE6-88EC200CB892}" type="pres">
      <dgm:prSet presAssocID="{B7C4942F-AC6C-47E6-9D2F-CD0BC40866A0}" presName="ConnectLine" presStyleLbl="sibTrans1D1" presStyleIdx="2" presStyleCnt="8"/>
      <dgm:spPr>
        <a:noFill/>
        <a:ln w="12700" cap="flat" cmpd="sng" algn="ctr">
          <a:solidFill>
            <a:schemeClr val="accent1">
              <a:shade val="90000"/>
              <a:hueOff val="207713"/>
              <a:satOff val="-4436"/>
              <a:lumOff val="16555"/>
              <a:alphaOff val="0"/>
            </a:schemeClr>
          </a:solidFill>
          <a:prstDash val="dash"/>
          <a:miter lim="800000"/>
        </a:ln>
        <a:effectLst/>
      </dgm:spPr>
    </dgm:pt>
    <dgm:pt modelId="{550D17E8-17AE-4D0C-BE60-D1F091E70CF8}" type="pres">
      <dgm:prSet presAssocID="{B7C4942F-AC6C-47E6-9D2F-CD0BC40866A0}" presName="EmptyPlaceHolder" presStyleCnt="0"/>
      <dgm:spPr/>
    </dgm:pt>
    <dgm:pt modelId="{D3A1AE60-BFC5-4067-A145-5D5DB97B7E15}" type="pres">
      <dgm:prSet presAssocID="{8AAA8E16-AB5E-49A1-826F-E15FF74B0897}" presName="spaceBetweenRectangles" presStyleCnt="0"/>
      <dgm:spPr/>
    </dgm:pt>
    <dgm:pt modelId="{B9C6E5A7-75D7-4797-A476-FD84C49FBF51}" type="pres">
      <dgm:prSet presAssocID="{50EB24FE-531A-4729-9070-2193766D923E}" presName="composite" presStyleCnt="0"/>
      <dgm:spPr/>
    </dgm:pt>
    <dgm:pt modelId="{637ED66C-F198-4225-9BC5-8515A201388D}" type="pres">
      <dgm:prSet presAssocID="{50EB24FE-531A-4729-9070-2193766D923E}" presName="ConnectorPoint" presStyleLbl="lnNode1" presStyleIdx="3" presStyleCnt="8"/>
      <dgm:spPr>
        <a:solidFill>
          <a:schemeClr val="accent1">
            <a:shade val="50000"/>
            <a:hueOff val="301870"/>
            <a:satOff val="-7352"/>
            <a:lumOff val="32172"/>
            <a:alphaOff val="0"/>
          </a:schemeClr>
        </a:solidFill>
        <a:ln w="6350" cap="flat" cmpd="sng" algn="ctr">
          <a:solidFill>
            <a:schemeClr val="lt1">
              <a:hueOff val="0"/>
              <a:satOff val="0"/>
              <a:lumOff val="0"/>
              <a:alphaOff val="0"/>
            </a:schemeClr>
          </a:solidFill>
          <a:prstDash val="solid"/>
          <a:miter lim="800000"/>
        </a:ln>
        <a:effectLst/>
      </dgm:spPr>
    </dgm:pt>
    <dgm:pt modelId="{124D4DCD-8E11-4CD4-8150-0CA404C745C1}" type="pres">
      <dgm:prSet presAssocID="{50EB24FE-531A-4729-9070-2193766D923E}" presName="DropPinPlaceHolder" presStyleCnt="0"/>
      <dgm:spPr/>
    </dgm:pt>
    <dgm:pt modelId="{6B229A45-7FF5-4689-ADDF-090C883B9C26}" type="pres">
      <dgm:prSet presAssocID="{50EB24FE-531A-4729-9070-2193766D923E}" presName="DropPin" presStyleLbl="alignNode1" presStyleIdx="3" presStyleCnt="8"/>
      <dgm:spPr/>
    </dgm:pt>
    <dgm:pt modelId="{8ED42446-B8E1-4499-8DC9-44FE2AEAAE20}" type="pres">
      <dgm:prSet presAssocID="{50EB24FE-531A-4729-9070-2193766D923E}" presName="Ellipse" presStyleLbl="fgAcc1" presStyleIdx="4" presStyleCnt="9"/>
      <dgm:spPr>
        <a:solidFill>
          <a:schemeClr val="lt1">
            <a:alpha val="90000"/>
            <a:hueOff val="0"/>
            <a:satOff val="0"/>
            <a:lumOff val="0"/>
            <a:alphaOff val="0"/>
          </a:schemeClr>
        </a:solidFill>
        <a:ln w="12700" cap="flat" cmpd="sng" algn="ctr">
          <a:noFill/>
          <a:prstDash val="solid"/>
          <a:miter lim="800000"/>
        </a:ln>
        <a:effectLst/>
      </dgm:spPr>
    </dgm:pt>
    <dgm:pt modelId="{F923A55C-C684-4748-AA97-6921BE5EDEF9}" type="pres">
      <dgm:prSet presAssocID="{50EB24FE-531A-4729-9070-2193766D923E}" presName="L2TextContainer" presStyleLbl="revTx" presStyleIdx="6" presStyleCnt="16">
        <dgm:presLayoutVars>
          <dgm:bulletEnabled val="1"/>
        </dgm:presLayoutVars>
      </dgm:prSet>
      <dgm:spPr/>
    </dgm:pt>
    <dgm:pt modelId="{2B6CE49A-0C21-49DF-A4CB-4FE6001161BF}" type="pres">
      <dgm:prSet presAssocID="{50EB24FE-531A-4729-9070-2193766D923E}" presName="L1TextContainer" presStyleLbl="revTx" presStyleIdx="7" presStyleCnt="16">
        <dgm:presLayoutVars>
          <dgm:chMax val="1"/>
          <dgm:chPref val="1"/>
          <dgm:bulletEnabled val="1"/>
        </dgm:presLayoutVars>
      </dgm:prSet>
      <dgm:spPr/>
    </dgm:pt>
    <dgm:pt modelId="{6ACC86E3-EDF2-4F82-937F-315992C902C7}" type="pres">
      <dgm:prSet presAssocID="{50EB24FE-531A-4729-9070-2193766D923E}" presName="ConnectLine" presStyleLbl="sibTrans1D1" presStyleIdx="3" presStyleCnt="8"/>
      <dgm:spPr>
        <a:noFill/>
        <a:ln w="12700" cap="flat" cmpd="sng" algn="ctr">
          <a:solidFill>
            <a:schemeClr val="accent1">
              <a:shade val="90000"/>
              <a:hueOff val="311570"/>
              <a:satOff val="-6653"/>
              <a:lumOff val="24832"/>
              <a:alphaOff val="0"/>
            </a:schemeClr>
          </a:solidFill>
          <a:prstDash val="dash"/>
          <a:miter lim="800000"/>
        </a:ln>
        <a:effectLst/>
      </dgm:spPr>
    </dgm:pt>
    <dgm:pt modelId="{5FD48AB8-FE62-4304-B622-B9D33F545FC6}" type="pres">
      <dgm:prSet presAssocID="{50EB24FE-531A-4729-9070-2193766D923E}" presName="EmptyPlaceHolder" presStyleCnt="0"/>
      <dgm:spPr/>
    </dgm:pt>
    <dgm:pt modelId="{DB2D2A94-0AE2-450B-88CD-B36966FDC5E6}" type="pres">
      <dgm:prSet presAssocID="{32D08B18-C278-44DA-BD79-EDC52D50D0DE}" presName="spaceBetweenRectangles" presStyleCnt="0"/>
      <dgm:spPr/>
    </dgm:pt>
    <dgm:pt modelId="{D7259672-F3D9-476D-B03E-270E2239B7DB}" type="pres">
      <dgm:prSet presAssocID="{97B796BA-E12D-479A-BCE8-5F876F9DD773}" presName="composite" presStyleCnt="0"/>
      <dgm:spPr/>
    </dgm:pt>
    <dgm:pt modelId="{1EDA6D24-4F6E-4118-A44B-F9E835B05427}" type="pres">
      <dgm:prSet presAssocID="{97B796BA-E12D-479A-BCE8-5F876F9DD773}" presName="ConnectorPoint" presStyleLbl="lnNode1" presStyleIdx="4" presStyleCnt="8"/>
      <dgm:spPr>
        <a:solidFill>
          <a:schemeClr val="accent1">
            <a:shade val="50000"/>
            <a:hueOff val="402493"/>
            <a:satOff val="-9802"/>
            <a:lumOff val="42896"/>
            <a:alphaOff val="0"/>
          </a:schemeClr>
        </a:solidFill>
        <a:ln w="6350" cap="flat" cmpd="sng" algn="ctr">
          <a:solidFill>
            <a:schemeClr val="lt1">
              <a:hueOff val="0"/>
              <a:satOff val="0"/>
              <a:lumOff val="0"/>
              <a:alphaOff val="0"/>
            </a:schemeClr>
          </a:solidFill>
          <a:prstDash val="solid"/>
          <a:miter lim="800000"/>
        </a:ln>
        <a:effectLst/>
      </dgm:spPr>
    </dgm:pt>
    <dgm:pt modelId="{BEB0D91B-92C5-4E92-B544-6D1627A8B92F}" type="pres">
      <dgm:prSet presAssocID="{97B796BA-E12D-479A-BCE8-5F876F9DD773}" presName="DropPinPlaceHolder" presStyleCnt="0"/>
      <dgm:spPr/>
    </dgm:pt>
    <dgm:pt modelId="{BB53F6AE-215A-4C28-9CB4-DBF26BCE4CE8}" type="pres">
      <dgm:prSet presAssocID="{97B796BA-E12D-479A-BCE8-5F876F9DD773}" presName="DropPin" presStyleLbl="alignNode1" presStyleIdx="4" presStyleCnt="8"/>
      <dgm:spPr/>
    </dgm:pt>
    <dgm:pt modelId="{5D5BF668-E4DF-493F-B0E8-3DDB323C489A}" type="pres">
      <dgm:prSet presAssocID="{97B796BA-E12D-479A-BCE8-5F876F9DD773}" presName="Ellipse" presStyleLbl="fgAcc1" presStyleIdx="5" presStyleCnt="9"/>
      <dgm:spPr>
        <a:solidFill>
          <a:schemeClr val="lt1">
            <a:alpha val="90000"/>
            <a:hueOff val="0"/>
            <a:satOff val="0"/>
            <a:lumOff val="0"/>
            <a:alphaOff val="0"/>
          </a:schemeClr>
        </a:solidFill>
        <a:ln w="12700" cap="flat" cmpd="sng" algn="ctr">
          <a:noFill/>
          <a:prstDash val="solid"/>
          <a:miter lim="800000"/>
        </a:ln>
        <a:effectLst/>
      </dgm:spPr>
    </dgm:pt>
    <dgm:pt modelId="{51997696-1A03-454E-A902-EF222CDCC0EE}" type="pres">
      <dgm:prSet presAssocID="{97B796BA-E12D-479A-BCE8-5F876F9DD773}" presName="L2TextContainer" presStyleLbl="revTx" presStyleIdx="8" presStyleCnt="16">
        <dgm:presLayoutVars>
          <dgm:bulletEnabled val="1"/>
        </dgm:presLayoutVars>
      </dgm:prSet>
      <dgm:spPr/>
    </dgm:pt>
    <dgm:pt modelId="{4FB3E21D-E42D-4428-B9CC-D05D7406A3D9}" type="pres">
      <dgm:prSet presAssocID="{97B796BA-E12D-479A-BCE8-5F876F9DD773}" presName="L1TextContainer" presStyleLbl="revTx" presStyleIdx="9" presStyleCnt="16">
        <dgm:presLayoutVars>
          <dgm:chMax val="1"/>
          <dgm:chPref val="1"/>
          <dgm:bulletEnabled val="1"/>
        </dgm:presLayoutVars>
      </dgm:prSet>
      <dgm:spPr/>
    </dgm:pt>
    <dgm:pt modelId="{3C270E1B-387F-4122-92CF-223FA08FC24C}" type="pres">
      <dgm:prSet presAssocID="{97B796BA-E12D-479A-BCE8-5F876F9DD773}" presName="ConnectLine" presStyleLbl="sibTrans1D1" presStyleIdx="4" presStyleCnt="8"/>
      <dgm:spPr>
        <a:noFill/>
        <a:ln w="12700" cap="flat" cmpd="sng" algn="ctr">
          <a:solidFill>
            <a:schemeClr val="accent1">
              <a:shade val="90000"/>
              <a:hueOff val="415426"/>
              <a:satOff val="-8871"/>
              <a:lumOff val="33109"/>
              <a:alphaOff val="0"/>
            </a:schemeClr>
          </a:solidFill>
          <a:prstDash val="dash"/>
          <a:miter lim="800000"/>
        </a:ln>
        <a:effectLst/>
      </dgm:spPr>
    </dgm:pt>
    <dgm:pt modelId="{F5D83799-4001-4649-A52B-5C2391896D61}" type="pres">
      <dgm:prSet presAssocID="{97B796BA-E12D-479A-BCE8-5F876F9DD773}" presName="EmptyPlaceHolder" presStyleCnt="0"/>
      <dgm:spPr/>
    </dgm:pt>
    <dgm:pt modelId="{06634677-AF3B-4EA2-893A-86A27AA75EF1}" type="pres">
      <dgm:prSet presAssocID="{4F33D59D-B50F-4ED4-B1B0-235EDEC70759}" presName="spaceBetweenRectangles" presStyleCnt="0"/>
      <dgm:spPr/>
    </dgm:pt>
    <dgm:pt modelId="{1E509696-69A1-413C-8604-54EC5BB126F1}" type="pres">
      <dgm:prSet presAssocID="{1DE9BBF2-175D-4B6E-8584-ACB5AE59B4EE}" presName="composite" presStyleCnt="0"/>
      <dgm:spPr/>
    </dgm:pt>
    <dgm:pt modelId="{EBE0FC71-FFC0-49D2-A632-DAF11A88696E}" type="pres">
      <dgm:prSet presAssocID="{1DE9BBF2-175D-4B6E-8584-ACB5AE59B4EE}" presName="ConnectorPoint" presStyleLbl="lnNode1" presStyleIdx="5" presStyleCnt="8"/>
      <dgm:spPr>
        <a:solidFill>
          <a:schemeClr val="accent1">
            <a:shade val="50000"/>
            <a:hueOff val="301870"/>
            <a:satOff val="-7352"/>
            <a:lumOff val="32172"/>
            <a:alphaOff val="0"/>
          </a:schemeClr>
        </a:solidFill>
        <a:ln w="6350" cap="flat" cmpd="sng" algn="ctr">
          <a:solidFill>
            <a:schemeClr val="lt1">
              <a:hueOff val="0"/>
              <a:satOff val="0"/>
              <a:lumOff val="0"/>
              <a:alphaOff val="0"/>
            </a:schemeClr>
          </a:solidFill>
          <a:prstDash val="solid"/>
          <a:miter lim="800000"/>
        </a:ln>
        <a:effectLst/>
      </dgm:spPr>
    </dgm:pt>
    <dgm:pt modelId="{3ACA1C4C-51F4-4FDC-B08B-0F1E2DA1F151}" type="pres">
      <dgm:prSet presAssocID="{1DE9BBF2-175D-4B6E-8584-ACB5AE59B4EE}" presName="DropPinPlaceHolder" presStyleCnt="0"/>
      <dgm:spPr/>
    </dgm:pt>
    <dgm:pt modelId="{70A954A3-8383-4698-A268-510FC11FB9BF}" type="pres">
      <dgm:prSet presAssocID="{1DE9BBF2-175D-4B6E-8584-ACB5AE59B4EE}" presName="DropPin" presStyleLbl="alignNode1" presStyleIdx="5" presStyleCnt="8"/>
      <dgm:spPr/>
    </dgm:pt>
    <dgm:pt modelId="{5AEF5F32-E483-453A-867E-C3A99E3BBD57}" type="pres">
      <dgm:prSet presAssocID="{1DE9BBF2-175D-4B6E-8584-ACB5AE59B4EE}" presName="Ellipse" presStyleLbl="fgAcc1" presStyleIdx="6" presStyleCnt="9"/>
      <dgm:spPr>
        <a:solidFill>
          <a:schemeClr val="lt1">
            <a:alpha val="90000"/>
            <a:hueOff val="0"/>
            <a:satOff val="0"/>
            <a:lumOff val="0"/>
            <a:alphaOff val="0"/>
          </a:schemeClr>
        </a:solidFill>
        <a:ln w="12700" cap="flat" cmpd="sng" algn="ctr">
          <a:noFill/>
          <a:prstDash val="solid"/>
          <a:miter lim="800000"/>
        </a:ln>
        <a:effectLst/>
      </dgm:spPr>
    </dgm:pt>
    <dgm:pt modelId="{C507558A-08C8-41F1-9C3D-229AAEF7AEBC}" type="pres">
      <dgm:prSet presAssocID="{1DE9BBF2-175D-4B6E-8584-ACB5AE59B4EE}" presName="L2TextContainer" presStyleLbl="revTx" presStyleIdx="10" presStyleCnt="16">
        <dgm:presLayoutVars>
          <dgm:bulletEnabled val="1"/>
        </dgm:presLayoutVars>
      </dgm:prSet>
      <dgm:spPr/>
    </dgm:pt>
    <dgm:pt modelId="{6812325D-0B47-4C14-A054-4A46008A0AE4}" type="pres">
      <dgm:prSet presAssocID="{1DE9BBF2-175D-4B6E-8584-ACB5AE59B4EE}" presName="L1TextContainer" presStyleLbl="revTx" presStyleIdx="11" presStyleCnt="16">
        <dgm:presLayoutVars>
          <dgm:chMax val="1"/>
          <dgm:chPref val="1"/>
          <dgm:bulletEnabled val="1"/>
        </dgm:presLayoutVars>
      </dgm:prSet>
      <dgm:spPr/>
    </dgm:pt>
    <dgm:pt modelId="{23DAED88-F988-4CFD-BF57-5B02518BA787}" type="pres">
      <dgm:prSet presAssocID="{1DE9BBF2-175D-4B6E-8584-ACB5AE59B4EE}" presName="ConnectLine" presStyleLbl="sibTrans1D1" presStyleIdx="5" presStyleCnt="8"/>
      <dgm:spPr>
        <a:noFill/>
        <a:ln w="12700" cap="flat" cmpd="sng" algn="ctr">
          <a:solidFill>
            <a:schemeClr val="accent1">
              <a:shade val="90000"/>
              <a:hueOff val="311570"/>
              <a:satOff val="-6653"/>
              <a:lumOff val="24832"/>
              <a:alphaOff val="0"/>
            </a:schemeClr>
          </a:solidFill>
          <a:prstDash val="dash"/>
          <a:miter lim="800000"/>
        </a:ln>
        <a:effectLst/>
      </dgm:spPr>
    </dgm:pt>
    <dgm:pt modelId="{B4155795-F9C5-401A-BE19-4D5BEC457928}" type="pres">
      <dgm:prSet presAssocID="{1DE9BBF2-175D-4B6E-8584-ACB5AE59B4EE}" presName="EmptyPlaceHolder" presStyleCnt="0"/>
      <dgm:spPr/>
    </dgm:pt>
    <dgm:pt modelId="{A6F91F80-A743-456E-B266-6190F1DF9B02}" type="pres">
      <dgm:prSet presAssocID="{2E7D5CDD-6A82-4196-BBB2-A639D9BAA1DE}" presName="spaceBetweenRectangles" presStyleCnt="0"/>
      <dgm:spPr/>
    </dgm:pt>
    <dgm:pt modelId="{B0134772-2130-43EE-BD22-D17E85DC36AE}" type="pres">
      <dgm:prSet presAssocID="{84F5CE8A-0D3F-4183-A874-B526496B3ED6}" presName="composite" presStyleCnt="0"/>
      <dgm:spPr/>
    </dgm:pt>
    <dgm:pt modelId="{04377783-0CCF-43B2-BF9F-8AC001F98F5B}" type="pres">
      <dgm:prSet presAssocID="{84F5CE8A-0D3F-4183-A874-B526496B3ED6}" presName="ConnectorPoint" presStyleLbl="lnNode1" presStyleIdx="6" presStyleCnt="8"/>
      <dgm:spPr>
        <a:solidFill>
          <a:schemeClr val="accent1">
            <a:shade val="50000"/>
            <a:hueOff val="201247"/>
            <a:satOff val="-4901"/>
            <a:lumOff val="21448"/>
            <a:alphaOff val="0"/>
          </a:schemeClr>
        </a:solidFill>
        <a:ln w="6350" cap="flat" cmpd="sng" algn="ctr">
          <a:solidFill>
            <a:schemeClr val="lt1">
              <a:hueOff val="0"/>
              <a:satOff val="0"/>
              <a:lumOff val="0"/>
              <a:alphaOff val="0"/>
            </a:schemeClr>
          </a:solidFill>
          <a:prstDash val="solid"/>
          <a:miter lim="800000"/>
        </a:ln>
        <a:effectLst/>
      </dgm:spPr>
    </dgm:pt>
    <dgm:pt modelId="{5C13040E-F5BF-46F6-AE02-01F95E930436}" type="pres">
      <dgm:prSet presAssocID="{84F5CE8A-0D3F-4183-A874-B526496B3ED6}" presName="DropPinPlaceHolder" presStyleCnt="0"/>
      <dgm:spPr/>
    </dgm:pt>
    <dgm:pt modelId="{CB3DA4D7-1D9A-473A-B16A-3FD95A7722B0}" type="pres">
      <dgm:prSet presAssocID="{84F5CE8A-0D3F-4183-A874-B526496B3ED6}" presName="DropPin" presStyleLbl="alignNode1" presStyleIdx="6" presStyleCnt="8"/>
      <dgm:spPr/>
    </dgm:pt>
    <dgm:pt modelId="{BC4B8801-F666-44CF-ADBE-EB6DA49119D3}" type="pres">
      <dgm:prSet presAssocID="{84F5CE8A-0D3F-4183-A874-B526496B3ED6}" presName="Ellipse" presStyleLbl="fgAcc1" presStyleIdx="7" presStyleCnt="9"/>
      <dgm:spPr>
        <a:solidFill>
          <a:schemeClr val="lt1">
            <a:alpha val="90000"/>
            <a:hueOff val="0"/>
            <a:satOff val="0"/>
            <a:lumOff val="0"/>
            <a:alphaOff val="0"/>
          </a:schemeClr>
        </a:solidFill>
        <a:ln w="12700" cap="flat" cmpd="sng" algn="ctr">
          <a:noFill/>
          <a:prstDash val="solid"/>
          <a:miter lim="800000"/>
        </a:ln>
        <a:effectLst/>
      </dgm:spPr>
    </dgm:pt>
    <dgm:pt modelId="{DF6146FA-D8AE-40F3-BC0A-323E20B13809}" type="pres">
      <dgm:prSet presAssocID="{84F5CE8A-0D3F-4183-A874-B526496B3ED6}" presName="L2TextContainer" presStyleLbl="revTx" presStyleIdx="12" presStyleCnt="16">
        <dgm:presLayoutVars>
          <dgm:bulletEnabled val="1"/>
        </dgm:presLayoutVars>
      </dgm:prSet>
      <dgm:spPr/>
    </dgm:pt>
    <dgm:pt modelId="{B35845A8-4F08-46B3-9AC7-27ED5D316628}" type="pres">
      <dgm:prSet presAssocID="{84F5CE8A-0D3F-4183-A874-B526496B3ED6}" presName="L1TextContainer" presStyleLbl="revTx" presStyleIdx="13" presStyleCnt="16">
        <dgm:presLayoutVars>
          <dgm:chMax val="1"/>
          <dgm:chPref val="1"/>
          <dgm:bulletEnabled val="1"/>
        </dgm:presLayoutVars>
      </dgm:prSet>
      <dgm:spPr/>
    </dgm:pt>
    <dgm:pt modelId="{2943C501-55D2-462E-B6C3-02481724A46B}" type="pres">
      <dgm:prSet presAssocID="{84F5CE8A-0D3F-4183-A874-B526496B3ED6}" presName="ConnectLine" presStyleLbl="sibTrans1D1" presStyleIdx="6" presStyleCnt="8"/>
      <dgm:spPr>
        <a:noFill/>
        <a:ln w="12700" cap="flat" cmpd="sng" algn="ctr">
          <a:solidFill>
            <a:schemeClr val="accent1">
              <a:shade val="90000"/>
              <a:hueOff val="207713"/>
              <a:satOff val="-4436"/>
              <a:lumOff val="16555"/>
              <a:alphaOff val="0"/>
            </a:schemeClr>
          </a:solidFill>
          <a:prstDash val="dash"/>
          <a:miter lim="800000"/>
        </a:ln>
        <a:effectLst/>
      </dgm:spPr>
    </dgm:pt>
    <dgm:pt modelId="{0B60B967-5F39-40ED-8CC2-4FA50EE2BC10}" type="pres">
      <dgm:prSet presAssocID="{84F5CE8A-0D3F-4183-A874-B526496B3ED6}" presName="EmptyPlaceHolder" presStyleCnt="0"/>
      <dgm:spPr/>
    </dgm:pt>
    <dgm:pt modelId="{4D380893-EFAF-4CAF-B692-3538CA02A6C6}" type="pres">
      <dgm:prSet presAssocID="{6F3D896C-5B4B-4929-AFF1-1E6C053549EE}" presName="spaceBetweenRectangles" presStyleCnt="0"/>
      <dgm:spPr/>
    </dgm:pt>
    <dgm:pt modelId="{05F217D0-2B3A-4B14-B9F8-F6E35F040E84}" type="pres">
      <dgm:prSet presAssocID="{C2E69932-90D1-4768-A403-B6BE5EC5741A}" presName="composite" presStyleCnt="0"/>
      <dgm:spPr/>
    </dgm:pt>
    <dgm:pt modelId="{374C6B97-5FCB-46A8-8980-736A9B3ED432}" type="pres">
      <dgm:prSet presAssocID="{C2E69932-90D1-4768-A403-B6BE5EC5741A}" presName="ConnectorPoint" presStyleLbl="lnNode1" presStyleIdx="7" presStyleCnt="8"/>
      <dgm:spPr>
        <a:solidFill>
          <a:schemeClr val="accent1">
            <a:shade val="50000"/>
            <a:hueOff val="100623"/>
            <a:satOff val="-2451"/>
            <a:lumOff val="10724"/>
            <a:alphaOff val="0"/>
          </a:schemeClr>
        </a:solidFill>
        <a:ln w="6350" cap="flat" cmpd="sng" algn="ctr">
          <a:solidFill>
            <a:schemeClr val="lt1">
              <a:hueOff val="0"/>
              <a:satOff val="0"/>
              <a:lumOff val="0"/>
              <a:alphaOff val="0"/>
            </a:schemeClr>
          </a:solidFill>
          <a:prstDash val="solid"/>
          <a:miter lim="800000"/>
        </a:ln>
        <a:effectLst/>
      </dgm:spPr>
    </dgm:pt>
    <dgm:pt modelId="{227656A8-AF68-418E-BE9C-B27F08E86660}" type="pres">
      <dgm:prSet presAssocID="{C2E69932-90D1-4768-A403-B6BE5EC5741A}" presName="DropPinPlaceHolder" presStyleCnt="0"/>
      <dgm:spPr/>
    </dgm:pt>
    <dgm:pt modelId="{822BE62A-248B-4C4E-A7BC-B41CDD5FDFE0}" type="pres">
      <dgm:prSet presAssocID="{C2E69932-90D1-4768-A403-B6BE5EC5741A}" presName="DropPin" presStyleLbl="alignNode1" presStyleIdx="7" presStyleCnt="8"/>
      <dgm:spPr/>
    </dgm:pt>
    <dgm:pt modelId="{9D8B28A9-36D8-43F0-9ECD-6F7DA0E63A40}" type="pres">
      <dgm:prSet presAssocID="{C2E69932-90D1-4768-A403-B6BE5EC5741A}" presName="Ellipse" presStyleLbl="fgAcc1" presStyleIdx="8" presStyleCnt="9"/>
      <dgm:spPr>
        <a:solidFill>
          <a:schemeClr val="lt1">
            <a:alpha val="90000"/>
            <a:hueOff val="0"/>
            <a:satOff val="0"/>
            <a:lumOff val="0"/>
            <a:alphaOff val="0"/>
          </a:schemeClr>
        </a:solidFill>
        <a:ln w="12700" cap="flat" cmpd="sng" algn="ctr">
          <a:noFill/>
          <a:prstDash val="solid"/>
          <a:miter lim="800000"/>
        </a:ln>
        <a:effectLst/>
      </dgm:spPr>
    </dgm:pt>
    <dgm:pt modelId="{16CF3AA0-B107-4D78-9195-2F25229D150A}" type="pres">
      <dgm:prSet presAssocID="{C2E69932-90D1-4768-A403-B6BE5EC5741A}" presName="L2TextContainer" presStyleLbl="revTx" presStyleIdx="14" presStyleCnt="16">
        <dgm:presLayoutVars>
          <dgm:bulletEnabled val="1"/>
        </dgm:presLayoutVars>
      </dgm:prSet>
      <dgm:spPr/>
    </dgm:pt>
    <dgm:pt modelId="{A2A33ED2-6D3F-40E6-850B-CC3312EFB2C7}" type="pres">
      <dgm:prSet presAssocID="{C2E69932-90D1-4768-A403-B6BE5EC5741A}" presName="L1TextContainer" presStyleLbl="revTx" presStyleIdx="15" presStyleCnt="16">
        <dgm:presLayoutVars>
          <dgm:chMax val="1"/>
          <dgm:chPref val="1"/>
          <dgm:bulletEnabled val="1"/>
        </dgm:presLayoutVars>
      </dgm:prSet>
      <dgm:spPr/>
    </dgm:pt>
    <dgm:pt modelId="{9FC9819D-3641-4874-A41C-C32B146FF87B}" type="pres">
      <dgm:prSet presAssocID="{C2E69932-90D1-4768-A403-B6BE5EC5741A}" presName="ConnectLine" presStyleLbl="sibTrans1D1" presStyleIdx="7" presStyleCnt="8"/>
      <dgm:spPr>
        <a:noFill/>
        <a:ln w="12700" cap="flat" cmpd="sng" algn="ctr">
          <a:solidFill>
            <a:schemeClr val="accent1">
              <a:shade val="90000"/>
              <a:hueOff val="103857"/>
              <a:satOff val="-2218"/>
              <a:lumOff val="8277"/>
              <a:alphaOff val="0"/>
            </a:schemeClr>
          </a:solidFill>
          <a:prstDash val="dash"/>
          <a:miter lim="800000"/>
        </a:ln>
        <a:effectLst/>
      </dgm:spPr>
    </dgm:pt>
    <dgm:pt modelId="{58FE1836-3D01-46FA-B9A7-964AC9274E7E}" type="pres">
      <dgm:prSet presAssocID="{C2E69932-90D1-4768-A403-B6BE5EC5741A}" presName="EmptyPlaceHolder" presStyleCnt="0"/>
      <dgm:spPr/>
    </dgm:pt>
  </dgm:ptLst>
  <dgm:cxnLst>
    <dgm:cxn modelId="{9ADE5E01-6DED-4656-ABB6-81578AC57C16}" type="presOf" srcId="{84F5CE8A-0D3F-4183-A874-B526496B3ED6}" destId="{B35845A8-4F08-46B3-9AC7-27ED5D316628}" srcOrd="0" destOrd="0" presId="urn:microsoft.com/office/officeart/2017/3/layout/DropPinTimeline"/>
    <dgm:cxn modelId="{4F3ADD04-6E84-4D9A-8817-0DABD72B9913}" srcId="{C2E69932-90D1-4768-A403-B6BE5EC5741A}" destId="{D09159A2-B814-4146-AE22-E099D7D53880}" srcOrd="0" destOrd="0" parTransId="{4ADFF6EF-B552-47A7-AC93-E79BAFBE976D}" sibTransId="{767036EF-FCB9-4255-A603-3E0387A85F0A}"/>
    <dgm:cxn modelId="{066AC505-9737-45AF-81E2-97B357D8DD6E}" srcId="{3446B6AC-9E73-4B27-84FC-2484A18C6A34}" destId="{C2E69932-90D1-4768-A403-B6BE5EC5741A}" srcOrd="7" destOrd="0" parTransId="{B1DA762F-57B8-40AB-8BAC-5AA2FAF470CB}" sibTransId="{9CED3BE2-BA1F-414B-A2BB-657FD838ACB3}"/>
    <dgm:cxn modelId="{7A204808-C405-4A4B-8221-2B794EB35089}" srcId="{3446B6AC-9E73-4B27-84FC-2484A18C6A34}" destId="{97B796BA-E12D-479A-BCE8-5F876F9DD773}" srcOrd="4" destOrd="0" parTransId="{8AE45E4C-4AC0-4C98-97CC-6169E8058C07}" sibTransId="{4F33D59D-B50F-4ED4-B1B0-235EDEC70759}"/>
    <dgm:cxn modelId="{AF1DD60B-64CB-40DB-B6E2-C15D6A538AF1}" type="presOf" srcId="{1DE9BBF2-175D-4B6E-8584-ACB5AE59B4EE}" destId="{6812325D-0B47-4C14-A054-4A46008A0AE4}" srcOrd="0" destOrd="0" presId="urn:microsoft.com/office/officeart/2017/3/layout/DropPinTimeline"/>
    <dgm:cxn modelId="{5F150018-8B67-4352-8B5E-45B1EFE5F2F7}" srcId="{549DB6EB-7F98-4DCC-995F-13031B2A972B}" destId="{FF4CB3E6-D5F5-4DFC-90F4-29EB655FA711}" srcOrd="0" destOrd="0" parTransId="{65CDD9EB-F911-49F2-BCDD-238302134BDB}" sibTransId="{CECC6591-3778-438A-BFDA-B510A5068FCE}"/>
    <dgm:cxn modelId="{9596373E-427F-417E-A4C1-CE9D4579DCDE}" srcId="{B7C4942F-AC6C-47E6-9D2F-CD0BC40866A0}" destId="{CF6B4758-93C2-4327-ABCB-2A06C0F3D2E7}" srcOrd="0" destOrd="0" parTransId="{F7F014FA-19B8-42D3-BC77-8DD5F324EE7A}" sibTransId="{03ECEB03-CB78-4D20-BCFE-66C5C3F7733A}"/>
    <dgm:cxn modelId="{417DF45F-D235-4776-980C-FF01118880DE}" type="presOf" srcId="{C2E69932-90D1-4768-A403-B6BE5EC5741A}" destId="{A2A33ED2-6D3F-40E6-850B-CC3312EFB2C7}" srcOrd="0" destOrd="0" presId="urn:microsoft.com/office/officeart/2017/3/layout/DropPinTimeline"/>
    <dgm:cxn modelId="{56BB6242-2A71-4B5E-9AC3-BE4032181F38}" srcId="{3446B6AC-9E73-4B27-84FC-2484A18C6A34}" destId="{1DE9BBF2-175D-4B6E-8584-ACB5AE59B4EE}" srcOrd="5" destOrd="0" parTransId="{78110132-65DB-4129-A103-FD4E41182542}" sibTransId="{2E7D5CDD-6A82-4196-BBB2-A639D9BAA1DE}"/>
    <dgm:cxn modelId="{864B6946-BC74-484C-AF15-0C9443C290C8}" srcId="{3446B6AC-9E73-4B27-84FC-2484A18C6A34}" destId="{84F5CE8A-0D3F-4183-A874-B526496B3ED6}" srcOrd="6" destOrd="0" parTransId="{1C033D65-AA23-46E9-97C4-F4B890B85890}" sibTransId="{6F3D896C-5B4B-4929-AFF1-1E6C053549EE}"/>
    <dgm:cxn modelId="{A2A77567-763F-476F-8008-7536B5FF933E}" type="presOf" srcId="{E36E0F7A-6599-4C6B-B0F3-81696219AEED}" destId="{F923A55C-C684-4748-AA97-6921BE5EDEF9}" srcOrd="0" destOrd="0" presId="urn:microsoft.com/office/officeart/2017/3/layout/DropPinTimeline"/>
    <dgm:cxn modelId="{69C5766A-E703-432B-ABDD-40A9464C9079}" type="presOf" srcId="{CF6B4758-93C2-4327-ABCB-2A06C0F3D2E7}" destId="{A4CC3EA1-662B-4A6B-8B54-9C263BEE6C99}" srcOrd="0" destOrd="0" presId="urn:microsoft.com/office/officeart/2017/3/layout/DropPinTimeline"/>
    <dgm:cxn modelId="{A814AA6E-B43E-482E-8381-21AFA857B115}" type="presOf" srcId="{3446B6AC-9E73-4B27-84FC-2484A18C6A34}" destId="{FCFD415A-A093-44C4-A7A7-7717E4D97046}" srcOrd="0" destOrd="0" presId="urn:microsoft.com/office/officeart/2017/3/layout/DropPinTimeline"/>
    <dgm:cxn modelId="{C99AA057-5462-4F72-903D-72376F89EB4D}" type="presOf" srcId="{F3ACA20E-4739-4AB8-B757-96ACFF0D4181}" destId="{BA75B2BC-D993-499F-97BF-06467B3246D2}" srcOrd="0" destOrd="0" presId="urn:microsoft.com/office/officeart/2017/3/layout/DropPinTimeline"/>
    <dgm:cxn modelId="{D0C8FA7C-21B4-47F6-836A-0C4F02B7C381}" srcId="{549DB6EB-7F98-4DCC-995F-13031B2A972B}" destId="{AC4E6417-8940-4CF0-9EA5-BE709C66EB76}" srcOrd="1" destOrd="0" parTransId="{A9CFFFC0-D614-47EF-86D5-047840999D29}" sibTransId="{6D8250E6-88DE-42A3-B488-98A702E1A2C4}"/>
    <dgm:cxn modelId="{C1508B84-8CDC-46D6-A01D-B25C42840E71}" srcId="{84F5CE8A-0D3F-4183-A874-B526496B3ED6}" destId="{54798492-A00D-40E2-BBBA-EFDE3B5A24F0}" srcOrd="0" destOrd="0" parTransId="{364D9F2C-A426-4640-B30C-85753C7B0B04}" sibTransId="{7536F45D-5A61-4882-BF5C-C30D02A39105}"/>
    <dgm:cxn modelId="{51F64F98-A8B9-4A36-B09C-A0D80CD1E066}" type="presOf" srcId="{97B796BA-E12D-479A-BCE8-5F876F9DD773}" destId="{4FB3E21D-E42D-4428-B9CC-D05D7406A3D9}" srcOrd="0" destOrd="0" presId="urn:microsoft.com/office/officeart/2017/3/layout/DropPinTimeline"/>
    <dgm:cxn modelId="{69BBAF9E-64E9-4640-9CD6-268D2C3E57B6}" srcId="{3446B6AC-9E73-4B27-84FC-2484A18C6A34}" destId="{B7C4942F-AC6C-47E6-9D2F-CD0BC40866A0}" srcOrd="2" destOrd="0" parTransId="{C669C8A8-6052-4F58-A87C-67EB0DE69E39}" sibTransId="{8AAA8E16-AB5E-49A1-826F-E15FF74B0897}"/>
    <dgm:cxn modelId="{C217DCA0-479D-4DF8-BB64-76210E0CD3B2}" type="presOf" srcId="{D09159A2-B814-4146-AE22-E099D7D53880}" destId="{16CF3AA0-B107-4D78-9195-2F25229D150A}" srcOrd="0" destOrd="0" presId="urn:microsoft.com/office/officeart/2017/3/layout/DropPinTimeline"/>
    <dgm:cxn modelId="{BE1A57A1-5704-428F-9212-3CE17D4DA918}" srcId="{97B796BA-E12D-479A-BCE8-5F876F9DD773}" destId="{0D6C9C15-517C-4ECB-B4EF-19ABFCC78657}" srcOrd="0" destOrd="0" parTransId="{35CD274F-31DA-4AE1-A96E-317F8A9866B0}" sibTransId="{9C796B9A-9E2D-43D0-8F57-CBFD362BC647}"/>
    <dgm:cxn modelId="{829B7BAC-92D2-4181-BF33-5CDF0E4CB98D}" type="presOf" srcId="{76F39586-8407-4D50-8227-6A95B040230B}" destId="{C507558A-08C8-41F1-9C3D-229AAEF7AEBC}" srcOrd="0" destOrd="0" presId="urn:microsoft.com/office/officeart/2017/3/layout/DropPinTimeline"/>
    <dgm:cxn modelId="{C9AE2CB5-B922-41A1-BA17-840B6BB72D41}" srcId="{4BD31D3F-A124-48C2-86BD-509468E763A7}" destId="{F3ACA20E-4739-4AB8-B757-96ACFF0D4181}" srcOrd="0" destOrd="0" parTransId="{00205895-132C-4284-97D0-ADA1310CD046}" sibTransId="{0C425EAF-5176-4F62-97F2-2DE8B8A44258}"/>
    <dgm:cxn modelId="{9B0467C1-75D0-4D4D-B6CA-799D186AB583}" srcId="{1DE9BBF2-175D-4B6E-8584-ACB5AE59B4EE}" destId="{76F39586-8407-4D50-8227-6A95B040230B}" srcOrd="0" destOrd="0" parTransId="{2B00D9B4-A90A-400B-B563-BB859A040FBA}" sibTransId="{3C374124-24F2-45DF-87B7-B3A26BFDAD70}"/>
    <dgm:cxn modelId="{26C76FC1-AC02-454E-85CF-D885B72FB150}" type="presOf" srcId="{AC4E6417-8940-4CF0-9EA5-BE709C66EB76}" destId="{E3930179-7DC6-45C3-A224-8BFE0C571ED1}" srcOrd="0" destOrd="1" presId="urn:microsoft.com/office/officeart/2017/3/layout/DropPinTimeline"/>
    <dgm:cxn modelId="{195814D0-21BC-4E6F-B14A-0B7E79F7FFC5}" srcId="{3446B6AC-9E73-4B27-84FC-2484A18C6A34}" destId="{4BD31D3F-A124-48C2-86BD-509468E763A7}" srcOrd="0" destOrd="0" parTransId="{7646F667-FD5F-4B12-AFC2-6EE69E10FFD7}" sibTransId="{30E25896-AF2A-433D-A093-2B0184D6C8D6}"/>
    <dgm:cxn modelId="{1BA581D3-ED9B-4A72-A702-1A47F900F19F}" type="presOf" srcId="{549DB6EB-7F98-4DCC-995F-13031B2A972B}" destId="{25F03948-2812-4069-B802-D67C75C7F86F}" srcOrd="0" destOrd="0" presId="urn:microsoft.com/office/officeart/2017/3/layout/DropPinTimeline"/>
    <dgm:cxn modelId="{9EEC1ED4-F06A-4D84-BC24-87AB690C7209}" type="presOf" srcId="{FF4CB3E6-D5F5-4DFC-90F4-29EB655FA711}" destId="{E3930179-7DC6-45C3-A224-8BFE0C571ED1}" srcOrd="0" destOrd="0" presId="urn:microsoft.com/office/officeart/2017/3/layout/DropPinTimeline"/>
    <dgm:cxn modelId="{48C3E6D4-9F5B-4E8E-B224-0A2BC859A7C4}" srcId="{3446B6AC-9E73-4B27-84FC-2484A18C6A34}" destId="{549DB6EB-7F98-4DCC-995F-13031B2A972B}" srcOrd="1" destOrd="0" parTransId="{CE8F302D-93F3-4958-ADBE-AD8DE66E17AA}" sibTransId="{3A27DE8A-F1E5-4779-9922-60EB6E02BC19}"/>
    <dgm:cxn modelId="{460808E7-06A2-47E2-BB49-54F569D5B040}" type="presOf" srcId="{54798492-A00D-40E2-BBBA-EFDE3B5A24F0}" destId="{DF6146FA-D8AE-40F3-BC0A-323E20B13809}" srcOrd="0" destOrd="0" presId="urn:microsoft.com/office/officeart/2017/3/layout/DropPinTimeline"/>
    <dgm:cxn modelId="{615DB0E8-4881-4880-B44F-7F8C9BD84B09}" srcId="{3446B6AC-9E73-4B27-84FC-2484A18C6A34}" destId="{50EB24FE-531A-4729-9070-2193766D923E}" srcOrd="3" destOrd="0" parTransId="{1F7098F3-BB35-4D04-B8B8-705E571C2A5A}" sibTransId="{32D08B18-C278-44DA-BD79-EDC52D50D0DE}"/>
    <dgm:cxn modelId="{6EEAEDED-D7AE-45E8-83CE-1B939403B1C2}" type="presOf" srcId="{4BD31D3F-A124-48C2-86BD-509468E763A7}" destId="{981B77C8-200B-4AE1-B5A6-D1F4B3EE9827}" srcOrd="0" destOrd="0" presId="urn:microsoft.com/office/officeart/2017/3/layout/DropPinTimeline"/>
    <dgm:cxn modelId="{BE47DCF0-896D-4D21-A08C-0FBDCDB00A4E}" type="presOf" srcId="{0D6C9C15-517C-4ECB-B4EF-19ABFCC78657}" destId="{51997696-1A03-454E-A902-EF222CDCC0EE}" srcOrd="0" destOrd="0" presId="urn:microsoft.com/office/officeart/2017/3/layout/DropPinTimeline"/>
    <dgm:cxn modelId="{84F19CF1-1E97-432E-BE97-EF0E9CC80DF2}" type="presOf" srcId="{B7C4942F-AC6C-47E6-9D2F-CD0BC40866A0}" destId="{08F8BA30-7BCA-412D-828D-2F7B99D17950}" srcOrd="0" destOrd="0" presId="urn:microsoft.com/office/officeart/2017/3/layout/DropPinTimeline"/>
    <dgm:cxn modelId="{711A1FF5-30F0-472B-B2F9-EB9B9766E9CB}" type="presOf" srcId="{50EB24FE-531A-4729-9070-2193766D923E}" destId="{2B6CE49A-0C21-49DF-A4CB-4FE6001161BF}" srcOrd="0" destOrd="0" presId="urn:microsoft.com/office/officeart/2017/3/layout/DropPinTimeline"/>
    <dgm:cxn modelId="{72EB15FE-ABE1-467B-BAD1-AB0CB543CEC7}" srcId="{50EB24FE-531A-4729-9070-2193766D923E}" destId="{E36E0F7A-6599-4C6B-B0F3-81696219AEED}" srcOrd="0" destOrd="0" parTransId="{29048B44-2352-4F67-9350-FE3E0D1879F1}" sibTransId="{3ED0BBE5-333A-4019-AC16-97C91941B70F}"/>
    <dgm:cxn modelId="{24E3BBCC-912C-471F-B4EC-3F151E00D57D}" type="presParOf" srcId="{FCFD415A-A093-44C4-A7A7-7717E4D97046}" destId="{93DA9957-804E-4EDE-AB7D-4B1A073FF9AB}" srcOrd="0" destOrd="0" presId="urn:microsoft.com/office/officeart/2017/3/layout/DropPinTimeline"/>
    <dgm:cxn modelId="{CF4DC082-7CF4-41FE-BBDF-5BBF56966928}" type="presParOf" srcId="{FCFD415A-A093-44C4-A7A7-7717E4D97046}" destId="{543FF874-9D95-4475-A80D-F8B4646A2620}" srcOrd="1" destOrd="0" presId="urn:microsoft.com/office/officeart/2017/3/layout/DropPinTimeline"/>
    <dgm:cxn modelId="{D8C31538-775B-4ED0-83A4-FC02CC58D668}" type="presParOf" srcId="{543FF874-9D95-4475-A80D-F8B4646A2620}" destId="{BDBB6B7F-C417-4FBF-8069-4C26498F60BF}" srcOrd="0" destOrd="0" presId="urn:microsoft.com/office/officeart/2017/3/layout/DropPinTimeline"/>
    <dgm:cxn modelId="{4BE3FC91-02AD-417A-8FBE-95B0EF3E17AD}" type="presParOf" srcId="{BDBB6B7F-C417-4FBF-8069-4C26498F60BF}" destId="{A22469D8-7122-4F6B-BDF6-9082871A2AF2}" srcOrd="0" destOrd="0" presId="urn:microsoft.com/office/officeart/2017/3/layout/DropPinTimeline"/>
    <dgm:cxn modelId="{0EF1AC4F-DDD2-4843-8BD9-FBFCC1C8A5FC}" type="presParOf" srcId="{BDBB6B7F-C417-4FBF-8069-4C26498F60BF}" destId="{3A5429D4-21FE-40BC-A586-03F491871741}" srcOrd="1" destOrd="0" presId="urn:microsoft.com/office/officeart/2017/3/layout/DropPinTimeline"/>
    <dgm:cxn modelId="{0F274AD2-0615-4EC0-819F-D995EE5F722A}" type="presParOf" srcId="{3A5429D4-21FE-40BC-A586-03F491871741}" destId="{57571065-C866-4808-B9B9-AC1E01182B14}" srcOrd="0" destOrd="0" presId="urn:microsoft.com/office/officeart/2017/3/layout/DropPinTimeline"/>
    <dgm:cxn modelId="{3B6DF7A9-EB85-4154-9225-6793E6D367E6}" type="presParOf" srcId="{3A5429D4-21FE-40BC-A586-03F491871741}" destId="{0776D753-9D79-4118-AA8B-037F2ECB3F78}" srcOrd="1" destOrd="0" presId="urn:microsoft.com/office/officeart/2017/3/layout/DropPinTimeline"/>
    <dgm:cxn modelId="{1581FE9C-82E4-4A17-8C3E-FB33E2DB3F94}" type="presParOf" srcId="{BDBB6B7F-C417-4FBF-8069-4C26498F60BF}" destId="{BA75B2BC-D993-499F-97BF-06467B3246D2}" srcOrd="2" destOrd="0" presId="urn:microsoft.com/office/officeart/2017/3/layout/DropPinTimeline"/>
    <dgm:cxn modelId="{65AE533E-5E45-42DE-A050-5C266F93EDFC}" type="presParOf" srcId="{BDBB6B7F-C417-4FBF-8069-4C26498F60BF}" destId="{981B77C8-200B-4AE1-B5A6-D1F4B3EE9827}" srcOrd="3" destOrd="0" presId="urn:microsoft.com/office/officeart/2017/3/layout/DropPinTimeline"/>
    <dgm:cxn modelId="{20668D69-24D5-4B2B-9233-542595B3D4F3}" type="presParOf" srcId="{BDBB6B7F-C417-4FBF-8069-4C26498F60BF}" destId="{2DFDA9D3-4AE5-4C74-BD7C-ABC972AFA35B}" srcOrd="4" destOrd="0" presId="urn:microsoft.com/office/officeart/2017/3/layout/DropPinTimeline"/>
    <dgm:cxn modelId="{610A4FAB-C69E-4469-8A73-6E07DFB221E9}" type="presParOf" srcId="{BDBB6B7F-C417-4FBF-8069-4C26498F60BF}" destId="{B74C4D38-C1B3-4D64-A01F-1E9012731733}" srcOrd="5" destOrd="0" presId="urn:microsoft.com/office/officeart/2017/3/layout/DropPinTimeline"/>
    <dgm:cxn modelId="{0DBFF825-A0D9-4720-AAAE-A2DDA11E385B}" type="presParOf" srcId="{543FF874-9D95-4475-A80D-F8B4646A2620}" destId="{BDBB8804-866F-4A11-B89E-31C2862AED97}" srcOrd="1" destOrd="0" presId="urn:microsoft.com/office/officeart/2017/3/layout/DropPinTimeline"/>
    <dgm:cxn modelId="{141F269F-16BE-43EA-ACCB-8D81D960AD53}" type="presParOf" srcId="{543FF874-9D95-4475-A80D-F8B4646A2620}" destId="{F109D7F1-9043-4718-AE49-7CEFB3C7ECCA}" srcOrd="2" destOrd="0" presId="urn:microsoft.com/office/officeart/2017/3/layout/DropPinTimeline"/>
    <dgm:cxn modelId="{0571CA7F-AD44-4A06-87C4-D3C524DC7D19}" type="presParOf" srcId="{F109D7F1-9043-4718-AE49-7CEFB3C7ECCA}" destId="{8668CBFC-C739-47B8-8E78-1A529EE79E53}" srcOrd="0" destOrd="0" presId="urn:microsoft.com/office/officeart/2017/3/layout/DropPinTimeline"/>
    <dgm:cxn modelId="{037F9A0C-2400-4D0B-B5B0-6775B9A9FC50}" type="presParOf" srcId="{F109D7F1-9043-4718-AE49-7CEFB3C7ECCA}" destId="{A1D83930-BDAA-4655-82AB-BB1C7416E401}" srcOrd="1" destOrd="0" presId="urn:microsoft.com/office/officeart/2017/3/layout/DropPinTimeline"/>
    <dgm:cxn modelId="{3BE7C907-9BE8-428A-B1FE-AA1E7378B51A}" type="presParOf" srcId="{A1D83930-BDAA-4655-82AB-BB1C7416E401}" destId="{1FA075BD-3569-41E0-9DE1-149A1BFB4892}" srcOrd="0" destOrd="0" presId="urn:microsoft.com/office/officeart/2017/3/layout/DropPinTimeline"/>
    <dgm:cxn modelId="{6C371101-5AE8-428A-BDBB-037C12EB1E56}" type="presParOf" srcId="{A1D83930-BDAA-4655-82AB-BB1C7416E401}" destId="{D674413A-43F7-4C53-B9B1-EDE95F55EA90}" srcOrd="1" destOrd="0" presId="urn:microsoft.com/office/officeart/2017/3/layout/DropPinTimeline"/>
    <dgm:cxn modelId="{7DCB11CF-551F-4558-8BCC-2B499D9C0E75}" type="presParOf" srcId="{F109D7F1-9043-4718-AE49-7CEFB3C7ECCA}" destId="{E3930179-7DC6-45C3-A224-8BFE0C571ED1}" srcOrd="2" destOrd="0" presId="urn:microsoft.com/office/officeart/2017/3/layout/DropPinTimeline"/>
    <dgm:cxn modelId="{93076F43-63F2-4CFF-B481-A3CACDA12D5C}" type="presParOf" srcId="{F109D7F1-9043-4718-AE49-7CEFB3C7ECCA}" destId="{25F03948-2812-4069-B802-D67C75C7F86F}" srcOrd="3" destOrd="0" presId="urn:microsoft.com/office/officeart/2017/3/layout/DropPinTimeline"/>
    <dgm:cxn modelId="{A51FD7B7-D850-4D1F-AC9E-2E4EED6A80C2}" type="presParOf" srcId="{F109D7F1-9043-4718-AE49-7CEFB3C7ECCA}" destId="{31A4A654-F4EA-4B91-938F-8C9C7BE97680}" srcOrd="4" destOrd="0" presId="urn:microsoft.com/office/officeart/2017/3/layout/DropPinTimeline"/>
    <dgm:cxn modelId="{C63960F8-2892-47A0-90A8-C3EE10A8720D}" type="presParOf" srcId="{F109D7F1-9043-4718-AE49-7CEFB3C7ECCA}" destId="{F95A33FA-0FDC-4E35-A844-AD7669590F1A}" srcOrd="5" destOrd="0" presId="urn:microsoft.com/office/officeart/2017/3/layout/DropPinTimeline"/>
    <dgm:cxn modelId="{5A46FB04-0C27-415C-A2E7-C94F1D01DA92}" type="presParOf" srcId="{543FF874-9D95-4475-A80D-F8B4646A2620}" destId="{7AB6EF60-89F9-4AD2-9C13-9116341E9283}" srcOrd="3" destOrd="0" presId="urn:microsoft.com/office/officeart/2017/3/layout/DropPinTimeline"/>
    <dgm:cxn modelId="{293CCE6D-DEAD-4725-B6DD-E5DD5043B62C}" type="presParOf" srcId="{543FF874-9D95-4475-A80D-F8B4646A2620}" destId="{F0392EF6-215F-4C8A-B361-BBAB2F341144}" srcOrd="4" destOrd="0" presId="urn:microsoft.com/office/officeart/2017/3/layout/DropPinTimeline"/>
    <dgm:cxn modelId="{28244A42-5DE4-41B2-8BBE-4DB6C7B5C3A5}" type="presParOf" srcId="{F0392EF6-215F-4C8A-B361-BBAB2F341144}" destId="{D284B1BC-8A56-4568-9E1B-8818C55826B9}" srcOrd="0" destOrd="0" presId="urn:microsoft.com/office/officeart/2017/3/layout/DropPinTimeline"/>
    <dgm:cxn modelId="{0C918767-D595-49FE-BCAA-A7D524B17878}" type="presParOf" srcId="{F0392EF6-215F-4C8A-B361-BBAB2F341144}" destId="{0B7432DC-A58B-44C9-8B0C-FBD492A071F9}" srcOrd="1" destOrd="0" presId="urn:microsoft.com/office/officeart/2017/3/layout/DropPinTimeline"/>
    <dgm:cxn modelId="{C7779C61-09F1-4CB1-AB22-986FE5F7A505}" type="presParOf" srcId="{0B7432DC-A58B-44C9-8B0C-FBD492A071F9}" destId="{09040764-EA76-417A-AF59-74FFE52FD64C}" srcOrd="0" destOrd="0" presId="urn:microsoft.com/office/officeart/2017/3/layout/DropPinTimeline"/>
    <dgm:cxn modelId="{5EF92284-49DF-4520-B066-867D50CE7050}" type="presParOf" srcId="{0B7432DC-A58B-44C9-8B0C-FBD492A071F9}" destId="{87AF2CDC-465A-4D2D-89BC-D24E5220371F}" srcOrd="1" destOrd="0" presId="urn:microsoft.com/office/officeart/2017/3/layout/DropPinTimeline"/>
    <dgm:cxn modelId="{F6020C34-B680-4F2B-A181-3D9D1EDE2D7D}" type="presParOf" srcId="{F0392EF6-215F-4C8A-B361-BBAB2F341144}" destId="{A4CC3EA1-662B-4A6B-8B54-9C263BEE6C99}" srcOrd="2" destOrd="0" presId="urn:microsoft.com/office/officeart/2017/3/layout/DropPinTimeline"/>
    <dgm:cxn modelId="{592CFB30-92DD-4AB8-A520-26BD5F22398E}" type="presParOf" srcId="{F0392EF6-215F-4C8A-B361-BBAB2F341144}" destId="{08F8BA30-7BCA-412D-828D-2F7B99D17950}" srcOrd="3" destOrd="0" presId="urn:microsoft.com/office/officeart/2017/3/layout/DropPinTimeline"/>
    <dgm:cxn modelId="{D89A8030-A932-44DF-A4C3-DE900DDC5E66}" type="presParOf" srcId="{F0392EF6-215F-4C8A-B361-BBAB2F341144}" destId="{C43BB607-EB2C-4A26-8CE6-88EC200CB892}" srcOrd="4" destOrd="0" presId="urn:microsoft.com/office/officeart/2017/3/layout/DropPinTimeline"/>
    <dgm:cxn modelId="{E47F9CCF-312C-417B-84D2-A78FD70CB849}" type="presParOf" srcId="{F0392EF6-215F-4C8A-B361-BBAB2F341144}" destId="{550D17E8-17AE-4D0C-BE60-D1F091E70CF8}" srcOrd="5" destOrd="0" presId="urn:microsoft.com/office/officeart/2017/3/layout/DropPinTimeline"/>
    <dgm:cxn modelId="{A9199DAB-395A-456D-B7DF-D3A87B1B0A43}" type="presParOf" srcId="{543FF874-9D95-4475-A80D-F8B4646A2620}" destId="{D3A1AE60-BFC5-4067-A145-5D5DB97B7E15}" srcOrd="5" destOrd="0" presId="urn:microsoft.com/office/officeart/2017/3/layout/DropPinTimeline"/>
    <dgm:cxn modelId="{441406B9-6D59-4BB7-A163-3CB70D880258}" type="presParOf" srcId="{543FF874-9D95-4475-A80D-F8B4646A2620}" destId="{B9C6E5A7-75D7-4797-A476-FD84C49FBF51}" srcOrd="6" destOrd="0" presId="urn:microsoft.com/office/officeart/2017/3/layout/DropPinTimeline"/>
    <dgm:cxn modelId="{2C338DA3-1FD0-4527-89F7-8FB9ABE0490F}" type="presParOf" srcId="{B9C6E5A7-75D7-4797-A476-FD84C49FBF51}" destId="{637ED66C-F198-4225-9BC5-8515A201388D}" srcOrd="0" destOrd="0" presId="urn:microsoft.com/office/officeart/2017/3/layout/DropPinTimeline"/>
    <dgm:cxn modelId="{CC444990-8059-47A1-8B9C-8AF82022041A}" type="presParOf" srcId="{B9C6E5A7-75D7-4797-A476-FD84C49FBF51}" destId="{124D4DCD-8E11-4CD4-8150-0CA404C745C1}" srcOrd="1" destOrd="0" presId="urn:microsoft.com/office/officeart/2017/3/layout/DropPinTimeline"/>
    <dgm:cxn modelId="{66708F9C-FDDC-4C4E-8949-85BF9FD423E1}" type="presParOf" srcId="{124D4DCD-8E11-4CD4-8150-0CA404C745C1}" destId="{6B229A45-7FF5-4689-ADDF-090C883B9C26}" srcOrd="0" destOrd="0" presId="urn:microsoft.com/office/officeart/2017/3/layout/DropPinTimeline"/>
    <dgm:cxn modelId="{DD4311DE-D855-478F-B673-8BC2958E2C59}" type="presParOf" srcId="{124D4DCD-8E11-4CD4-8150-0CA404C745C1}" destId="{8ED42446-B8E1-4499-8DC9-44FE2AEAAE20}" srcOrd="1" destOrd="0" presId="urn:microsoft.com/office/officeart/2017/3/layout/DropPinTimeline"/>
    <dgm:cxn modelId="{57853EB3-E81A-4DD7-B8F0-6E3135D7F6D1}" type="presParOf" srcId="{B9C6E5A7-75D7-4797-A476-FD84C49FBF51}" destId="{F923A55C-C684-4748-AA97-6921BE5EDEF9}" srcOrd="2" destOrd="0" presId="urn:microsoft.com/office/officeart/2017/3/layout/DropPinTimeline"/>
    <dgm:cxn modelId="{2827469D-ADE2-4F79-9419-2C65228AE565}" type="presParOf" srcId="{B9C6E5A7-75D7-4797-A476-FD84C49FBF51}" destId="{2B6CE49A-0C21-49DF-A4CB-4FE6001161BF}" srcOrd="3" destOrd="0" presId="urn:microsoft.com/office/officeart/2017/3/layout/DropPinTimeline"/>
    <dgm:cxn modelId="{1950CA7E-6DDF-4CF5-A35B-09C570D76259}" type="presParOf" srcId="{B9C6E5A7-75D7-4797-A476-FD84C49FBF51}" destId="{6ACC86E3-EDF2-4F82-937F-315992C902C7}" srcOrd="4" destOrd="0" presId="urn:microsoft.com/office/officeart/2017/3/layout/DropPinTimeline"/>
    <dgm:cxn modelId="{5EBDF572-A12A-48D1-B086-DA44599EC651}" type="presParOf" srcId="{B9C6E5A7-75D7-4797-A476-FD84C49FBF51}" destId="{5FD48AB8-FE62-4304-B622-B9D33F545FC6}" srcOrd="5" destOrd="0" presId="urn:microsoft.com/office/officeart/2017/3/layout/DropPinTimeline"/>
    <dgm:cxn modelId="{5CC888B6-B0D7-4625-8725-EE25EA260F83}" type="presParOf" srcId="{543FF874-9D95-4475-A80D-F8B4646A2620}" destId="{DB2D2A94-0AE2-450B-88CD-B36966FDC5E6}" srcOrd="7" destOrd="0" presId="urn:microsoft.com/office/officeart/2017/3/layout/DropPinTimeline"/>
    <dgm:cxn modelId="{C10B9A64-834F-4AB0-A280-CCD4BA1CD4D9}" type="presParOf" srcId="{543FF874-9D95-4475-A80D-F8B4646A2620}" destId="{D7259672-F3D9-476D-B03E-270E2239B7DB}" srcOrd="8" destOrd="0" presId="urn:microsoft.com/office/officeart/2017/3/layout/DropPinTimeline"/>
    <dgm:cxn modelId="{53A532CC-E06C-428E-9674-74B9715F95DF}" type="presParOf" srcId="{D7259672-F3D9-476D-B03E-270E2239B7DB}" destId="{1EDA6D24-4F6E-4118-A44B-F9E835B05427}" srcOrd="0" destOrd="0" presId="urn:microsoft.com/office/officeart/2017/3/layout/DropPinTimeline"/>
    <dgm:cxn modelId="{FA966B52-5907-4118-B067-9FC50546FC2D}" type="presParOf" srcId="{D7259672-F3D9-476D-B03E-270E2239B7DB}" destId="{BEB0D91B-92C5-4E92-B544-6D1627A8B92F}" srcOrd="1" destOrd="0" presId="urn:microsoft.com/office/officeart/2017/3/layout/DropPinTimeline"/>
    <dgm:cxn modelId="{518BCDD2-ABF1-422F-9281-FD0BB63833AE}" type="presParOf" srcId="{BEB0D91B-92C5-4E92-B544-6D1627A8B92F}" destId="{BB53F6AE-215A-4C28-9CB4-DBF26BCE4CE8}" srcOrd="0" destOrd="0" presId="urn:microsoft.com/office/officeart/2017/3/layout/DropPinTimeline"/>
    <dgm:cxn modelId="{464C3D5A-84D6-48FF-9427-117DAB36FA5F}" type="presParOf" srcId="{BEB0D91B-92C5-4E92-B544-6D1627A8B92F}" destId="{5D5BF668-E4DF-493F-B0E8-3DDB323C489A}" srcOrd="1" destOrd="0" presId="urn:microsoft.com/office/officeart/2017/3/layout/DropPinTimeline"/>
    <dgm:cxn modelId="{2E8D92E2-01B6-4A3D-A7A3-83FB3F3814B0}" type="presParOf" srcId="{D7259672-F3D9-476D-B03E-270E2239B7DB}" destId="{51997696-1A03-454E-A902-EF222CDCC0EE}" srcOrd="2" destOrd="0" presId="urn:microsoft.com/office/officeart/2017/3/layout/DropPinTimeline"/>
    <dgm:cxn modelId="{9C14C62F-2060-467B-B75A-60DEFD048ED4}" type="presParOf" srcId="{D7259672-F3D9-476D-B03E-270E2239B7DB}" destId="{4FB3E21D-E42D-4428-B9CC-D05D7406A3D9}" srcOrd="3" destOrd="0" presId="urn:microsoft.com/office/officeart/2017/3/layout/DropPinTimeline"/>
    <dgm:cxn modelId="{A57C402D-D80F-4127-B13D-65421927C65B}" type="presParOf" srcId="{D7259672-F3D9-476D-B03E-270E2239B7DB}" destId="{3C270E1B-387F-4122-92CF-223FA08FC24C}" srcOrd="4" destOrd="0" presId="urn:microsoft.com/office/officeart/2017/3/layout/DropPinTimeline"/>
    <dgm:cxn modelId="{ADA7525F-9A1C-4BF6-8A66-A7239FF2AD8D}" type="presParOf" srcId="{D7259672-F3D9-476D-B03E-270E2239B7DB}" destId="{F5D83799-4001-4649-A52B-5C2391896D61}" srcOrd="5" destOrd="0" presId="urn:microsoft.com/office/officeart/2017/3/layout/DropPinTimeline"/>
    <dgm:cxn modelId="{828ED8A6-374C-40BF-B3FC-9270A03FAA7E}" type="presParOf" srcId="{543FF874-9D95-4475-A80D-F8B4646A2620}" destId="{06634677-AF3B-4EA2-893A-86A27AA75EF1}" srcOrd="9" destOrd="0" presId="urn:microsoft.com/office/officeart/2017/3/layout/DropPinTimeline"/>
    <dgm:cxn modelId="{B7F24304-87B5-4353-BCC8-3B6E002197CE}" type="presParOf" srcId="{543FF874-9D95-4475-A80D-F8B4646A2620}" destId="{1E509696-69A1-413C-8604-54EC5BB126F1}" srcOrd="10" destOrd="0" presId="urn:microsoft.com/office/officeart/2017/3/layout/DropPinTimeline"/>
    <dgm:cxn modelId="{AA5D5100-E354-4A43-BE2E-252C113162E3}" type="presParOf" srcId="{1E509696-69A1-413C-8604-54EC5BB126F1}" destId="{EBE0FC71-FFC0-49D2-A632-DAF11A88696E}" srcOrd="0" destOrd="0" presId="urn:microsoft.com/office/officeart/2017/3/layout/DropPinTimeline"/>
    <dgm:cxn modelId="{737ABE86-D3ED-48DF-B3FB-9A81C2E17B8A}" type="presParOf" srcId="{1E509696-69A1-413C-8604-54EC5BB126F1}" destId="{3ACA1C4C-51F4-4FDC-B08B-0F1E2DA1F151}" srcOrd="1" destOrd="0" presId="urn:microsoft.com/office/officeart/2017/3/layout/DropPinTimeline"/>
    <dgm:cxn modelId="{B2A2F2F9-2F14-44DD-A27D-8FBB1046CED2}" type="presParOf" srcId="{3ACA1C4C-51F4-4FDC-B08B-0F1E2DA1F151}" destId="{70A954A3-8383-4698-A268-510FC11FB9BF}" srcOrd="0" destOrd="0" presId="urn:microsoft.com/office/officeart/2017/3/layout/DropPinTimeline"/>
    <dgm:cxn modelId="{83E9F0BE-7787-42FE-A384-C5ACFFDD864A}" type="presParOf" srcId="{3ACA1C4C-51F4-4FDC-B08B-0F1E2DA1F151}" destId="{5AEF5F32-E483-453A-867E-C3A99E3BBD57}" srcOrd="1" destOrd="0" presId="urn:microsoft.com/office/officeart/2017/3/layout/DropPinTimeline"/>
    <dgm:cxn modelId="{7FA5DE87-BE72-4A86-A24C-E2A62375D3B3}" type="presParOf" srcId="{1E509696-69A1-413C-8604-54EC5BB126F1}" destId="{C507558A-08C8-41F1-9C3D-229AAEF7AEBC}" srcOrd="2" destOrd="0" presId="urn:microsoft.com/office/officeart/2017/3/layout/DropPinTimeline"/>
    <dgm:cxn modelId="{E5F1642A-B375-4B8E-945F-1FB71FEFB969}" type="presParOf" srcId="{1E509696-69A1-413C-8604-54EC5BB126F1}" destId="{6812325D-0B47-4C14-A054-4A46008A0AE4}" srcOrd="3" destOrd="0" presId="urn:microsoft.com/office/officeart/2017/3/layout/DropPinTimeline"/>
    <dgm:cxn modelId="{B294B9C8-0DFA-42CB-9398-EC43E077C2BE}" type="presParOf" srcId="{1E509696-69A1-413C-8604-54EC5BB126F1}" destId="{23DAED88-F988-4CFD-BF57-5B02518BA787}" srcOrd="4" destOrd="0" presId="urn:microsoft.com/office/officeart/2017/3/layout/DropPinTimeline"/>
    <dgm:cxn modelId="{7053F0C1-889F-40F6-9036-2046D283C799}" type="presParOf" srcId="{1E509696-69A1-413C-8604-54EC5BB126F1}" destId="{B4155795-F9C5-401A-BE19-4D5BEC457928}" srcOrd="5" destOrd="0" presId="urn:microsoft.com/office/officeart/2017/3/layout/DropPinTimeline"/>
    <dgm:cxn modelId="{280560C6-5ACD-46A3-994C-D1742AE2B927}" type="presParOf" srcId="{543FF874-9D95-4475-A80D-F8B4646A2620}" destId="{A6F91F80-A743-456E-B266-6190F1DF9B02}" srcOrd="11" destOrd="0" presId="urn:microsoft.com/office/officeart/2017/3/layout/DropPinTimeline"/>
    <dgm:cxn modelId="{23B8AAA6-E196-48CD-99E6-9DA5F9522126}" type="presParOf" srcId="{543FF874-9D95-4475-A80D-F8B4646A2620}" destId="{B0134772-2130-43EE-BD22-D17E85DC36AE}" srcOrd="12" destOrd="0" presId="urn:microsoft.com/office/officeart/2017/3/layout/DropPinTimeline"/>
    <dgm:cxn modelId="{CAD7B182-0645-4CBB-933A-AA78756ED392}" type="presParOf" srcId="{B0134772-2130-43EE-BD22-D17E85DC36AE}" destId="{04377783-0CCF-43B2-BF9F-8AC001F98F5B}" srcOrd="0" destOrd="0" presId="urn:microsoft.com/office/officeart/2017/3/layout/DropPinTimeline"/>
    <dgm:cxn modelId="{2AB36CF7-E422-429D-9B0A-B51DF1932EEC}" type="presParOf" srcId="{B0134772-2130-43EE-BD22-D17E85DC36AE}" destId="{5C13040E-F5BF-46F6-AE02-01F95E930436}" srcOrd="1" destOrd="0" presId="urn:microsoft.com/office/officeart/2017/3/layout/DropPinTimeline"/>
    <dgm:cxn modelId="{604BE9A3-7BD0-4BCA-8276-CBE620F3A96B}" type="presParOf" srcId="{5C13040E-F5BF-46F6-AE02-01F95E930436}" destId="{CB3DA4D7-1D9A-473A-B16A-3FD95A7722B0}" srcOrd="0" destOrd="0" presId="urn:microsoft.com/office/officeart/2017/3/layout/DropPinTimeline"/>
    <dgm:cxn modelId="{FFE19457-BE77-4541-94BF-B7003AB2BB34}" type="presParOf" srcId="{5C13040E-F5BF-46F6-AE02-01F95E930436}" destId="{BC4B8801-F666-44CF-ADBE-EB6DA49119D3}" srcOrd="1" destOrd="0" presId="urn:microsoft.com/office/officeart/2017/3/layout/DropPinTimeline"/>
    <dgm:cxn modelId="{BFFAEA82-7F4D-4247-963E-A79E19B65C8D}" type="presParOf" srcId="{B0134772-2130-43EE-BD22-D17E85DC36AE}" destId="{DF6146FA-D8AE-40F3-BC0A-323E20B13809}" srcOrd="2" destOrd="0" presId="urn:microsoft.com/office/officeart/2017/3/layout/DropPinTimeline"/>
    <dgm:cxn modelId="{A980B6B0-74C8-4D3D-A895-EBC85A925582}" type="presParOf" srcId="{B0134772-2130-43EE-BD22-D17E85DC36AE}" destId="{B35845A8-4F08-46B3-9AC7-27ED5D316628}" srcOrd="3" destOrd="0" presId="urn:microsoft.com/office/officeart/2017/3/layout/DropPinTimeline"/>
    <dgm:cxn modelId="{D37E647D-FCB0-4392-A911-358AA77B0DDF}" type="presParOf" srcId="{B0134772-2130-43EE-BD22-D17E85DC36AE}" destId="{2943C501-55D2-462E-B6C3-02481724A46B}" srcOrd="4" destOrd="0" presId="urn:microsoft.com/office/officeart/2017/3/layout/DropPinTimeline"/>
    <dgm:cxn modelId="{8A91096D-8902-43F4-80FF-36B76307AFB3}" type="presParOf" srcId="{B0134772-2130-43EE-BD22-D17E85DC36AE}" destId="{0B60B967-5F39-40ED-8CC2-4FA50EE2BC10}" srcOrd="5" destOrd="0" presId="urn:microsoft.com/office/officeart/2017/3/layout/DropPinTimeline"/>
    <dgm:cxn modelId="{782CF836-A2AB-491D-98CC-CF73689C1E22}" type="presParOf" srcId="{543FF874-9D95-4475-A80D-F8B4646A2620}" destId="{4D380893-EFAF-4CAF-B692-3538CA02A6C6}" srcOrd="13" destOrd="0" presId="urn:microsoft.com/office/officeart/2017/3/layout/DropPinTimeline"/>
    <dgm:cxn modelId="{81A64615-54DF-462E-96CE-EA3B5DE374CB}" type="presParOf" srcId="{543FF874-9D95-4475-A80D-F8B4646A2620}" destId="{05F217D0-2B3A-4B14-B9F8-F6E35F040E84}" srcOrd="14" destOrd="0" presId="urn:microsoft.com/office/officeart/2017/3/layout/DropPinTimeline"/>
    <dgm:cxn modelId="{EA6FFE92-5993-42B8-87C1-565D044B0C29}" type="presParOf" srcId="{05F217D0-2B3A-4B14-B9F8-F6E35F040E84}" destId="{374C6B97-5FCB-46A8-8980-736A9B3ED432}" srcOrd="0" destOrd="0" presId="urn:microsoft.com/office/officeart/2017/3/layout/DropPinTimeline"/>
    <dgm:cxn modelId="{9D0B677B-EF47-47B2-A596-C4D527560421}" type="presParOf" srcId="{05F217D0-2B3A-4B14-B9F8-F6E35F040E84}" destId="{227656A8-AF68-418E-BE9C-B27F08E86660}" srcOrd="1" destOrd="0" presId="urn:microsoft.com/office/officeart/2017/3/layout/DropPinTimeline"/>
    <dgm:cxn modelId="{B5F69C16-174D-4B3B-8F0B-645A25C1E1C1}" type="presParOf" srcId="{227656A8-AF68-418E-BE9C-B27F08E86660}" destId="{822BE62A-248B-4C4E-A7BC-B41CDD5FDFE0}" srcOrd="0" destOrd="0" presId="urn:microsoft.com/office/officeart/2017/3/layout/DropPinTimeline"/>
    <dgm:cxn modelId="{6ED915D9-9D80-4A46-BAA6-F75F80561D3F}" type="presParOf" srcId="{227656A8-AF68-418E-BE9C-B27F08E86660}" destId="{9D8B28A9-36D8-43F0-9ECD-6F7DA0E63A40}" srcOrd="1" destOrd="0" presId="urn:microsoft.com/office/officeart/2017/3/layout/DropPinTimeline"/>
    <dgm:cxn modelId="{DD90A514-521E-4377-AFEB-EDEE60779D19}" type="presParOf" srcId="{05F217D0-2B3A-4B14-B9F8-F6E35F040E84}" destId="{16CF3AA0-B107-4D78-9195-2F25229D150A}" srcOrd="2" destOrd="0" presId="urn:microsoft.com/office/officeart/2017/3/layout/DropPinTimeline"/>
    <dgm:cxn modelId="{F642A760-AD9D-4113-A44A-B7099D2FC4F3}" type="presParOf" srcId="{05F217D0-2B3A-4B14-B9F8-F6E35F040E84}" destId="{A2A33ED2-6D3F-40E6-850B-CC3312EFB2C7}" srcOrd="3" destOrd="0" presId="urn:microsoft.com/office/officeart/2017/3/layout/DropPinTimeline"/>
    <dgm:cxn modelId="{52343B8D-D44F-4EF7-83DC-57F9CDA853B9}" type="presParOf" srcId="{05F217D0-2B3A-4B14-B9F8-F6E35F040E84}" destId="{9FC9819D-3641-4874-A41C-C32B146FF87B}" srcOrd="4" destOrd="0" presId="urn:microsoft.com/office/officeart/2017/3/layout/DropPinTimeline"/>
    <dgm:cxn modelId="{B02D6188-131C-4483-BAE7-EAEBD77DCAD2}" type="presParOf" srcId="{05F217D0-2B3A-4B14-B9F8-F6E35F040E84}" destId="{58FE1836-3D01-46FA-B9A7-964AC9274E7E}" srcOrd="5" destOrd="0" presId="urn:microsoft.com/office/officeart/2017/3/layout/DropPi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A4363E1-F55B-4624-A83D-111ACF45EFF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567BDAD9-A1AE-4BB7-8A28-0AD7022CDDF4}">
      <dgm:prSet phldrT="[Text]"/>
      <dgm:spPr/>
      <dgm:t>
        <a:bodyPr/>
        <a:lstStyle/>
        <a:p>
          <a:r>
            <a:rPr lang="en-US" sz="1800"/>
            <a:t>Emerging themes</a:t>
          </a:r>
        </a:p>
      </dgm:t>
    </dgm:pt>
    <dgm:pt modelId="{15F1BDE3-2EBC-427C-A5B7-662133362ABA}" type="parTrans" cxnId="{DB9C2A37-1DCE-455D-8A28-98A0C9DAF0A0}">
      <dgm:prSet/>
      <dgm:spPr/>
      <dgm:t>
        <a:bodyPr/>
        <a:lstStyle/>
        <a:p>
          <a:endParaRPr lang="en-US"/>
        </a:p>
      </dgm:t>
    </dgm:pt>
    <dgm:pt modelId="{965D6B60-E2BB-42DE-869B-A95BEB2AB0A5}" type="sibTrans" cxnId="{DB9C2A37-1DCE-455D-8A28-98A0C9DAF0A0}">
      <dgm:prSet/>
      <dgm:spPr/>
      <dgm:t>
        <a:bodyPr/>
        <a:lstStyle/>
        <a:p>
          <a:endParaRPr lang="en-US"/>
        </a:p>
      </dgm:t>
    </dgm:pt>
    <dgm:pt modelId="{C6119DB6-3841-4B1C-905F-639AB823A82B}">
      <dgm:prSet phldrT="[Text]" custT="1"/>
      <dgm:spPr/>
      <dgm:t>
        <a:bodyPr/>
        <a:lstStyle/>
        <a:p>
          <a:r>
            <a:rPr lang="en-US" sz="1800"/>
            <a:t>Stakeholders are confident in the effectiveness of existing interventions</a:t>
          </a:r>
        </a:p>
      </dgm:t>
    </dgm:pt>
    <dgm:pt modelId="{6DE2F62A-96CC-416B-A203-E958A84C27DB}" type="parTrans" cxnId="{FF99D868-BE71-4075-9CFE-9B5556536B52}">
      <dgm:prSet/>
      <dgm:spPr/>
      <dgm:t>
        <a:bodyPr/>
        <a:lstStyle/>
        <a:p>
          <a:endParaRPr lang="en-US"/>
        </a:p>
      </dgm:t>
    </dgm:pt>
    <dgm:pt modelId="{C081723B-D1A5-4EE9-9FF1-1DF8CA7F5BC8}" type="sibTrans" cxnId="{FF99D868-BE71-4075-9CFE-9B5556536B52}">
      <dgm:prSet/>
      <dgm:spPr/>
      <dgm:t>
        <a:bodyPr/>
        <a:lstStyle/>
        <a:p>
          <a:endParaRPr lang="en-US"/>
        </a:p>
      </dgm:t>
    </dgm:pt>
    <dgm:pt modelId="{4359DF9E-0353-451A-8AA4-78270F91A84A}">
      <dgm:prSet phldrT="[Text]" custT="1"/>
      <dgm:spPr/>
      <dgm:t>
        <a:bodyPr/>
        <a:lstStyle/>
        <a:p>
          <a:r>
            <a:rPr lang="en-US" sz="1800"/>
            <a:t>Programs involving evidence-based programs along with home assessments and modifications that feed data back to health care providers have seen enormous successes, when funded</a:t>
          </a:r>
        </a:p>
      </dgm:t>
    </dgm:pt>
    <dgm:pt modelId="{8BC8CD0B-4C00-49B4-843B-48D62E1C6721}" type="parTrans" cxnId="{429DA46F-793A-4D7B-A4F2-AE657A71AA78}">
      <dgm:prSet/>
      <dgm:spPr/>
      <dgm:t>
        <a:bodyPr/>
        <a:lstStyle/>
        <a:p>
          <a:endParaRPr lang="en-US"/>
        </a:p>
      </dgm:t>
    </dgm:pt>
    <dgm:pt modelId="{6E548D9E-AC5E-4B28-A195-203A3A56869D}" type="sibTrans" cxnId="{429DA46F-793A-4D7B-A4F2-AE657A71AA78}">
      <dgm:prSet/>
      <dgm:spPr/>
      <dgm:t>
        <a:bodyPr/>
        <a:lstStyle/>
        <a:p>
          <a:endParaRPr lang="en-US"/>
        </a:p>
      </dgm:t>
    </dgm:pt>
    <dgm:pt modelId="{6B212246-16F8-4D40-9628-0D3FAA7FEDFF}">
      <dgm:prSet phldrT="[Text]" custT="1"/>
      <dgm:spPr/>
      <dgm:t>
        <a:bodyPr/>
        <a:lstStyle/>
        <a:p>
          <a:r>
            <a:rPr lang="en-US" sz="1800"/>
            <a:t>Many effective interventions involve work by community health workers, personal care attendants, and home health aides—occupations that face workforce shortages</a:t>
          </a:r>
        </a:p>
      </dgm:t>
    </dgm:pt>
    <dgm:pt modelId="{D13FFF7B-584E-4AC0-BBFA-4A1AF7715A53}" type="parTrans" cxnId="{976D5B5F-1484-4A19-B811-C83DF3390FB5}">
      <dgm:prSet/>
      <dgm:spPr/>
      <dgm:t>
        <a:bodyPr/>
        <a:lstStyle/>
        <a:p>
          <a:endParaRPr lang="en-US"/>
        </a:p>
      </dgm:t>
    </dgm:pt>
    <dgm:pt modelId="{975E2611-E66C-49B1-94A0-A6CE808853CF}" type="sibTrans" cxnId="{976D5B5F-1484-4A19-B811-C83DF3390FB5}">
      <dgm:prSet/>
      <dgm:spPr/>
      <dgm:t>
        <a:bodyPr/>
        <a:lstStyle/>
        <a:p>
          <a:endParaRPr lang="en-US"/>
        </a:p>
      </dgm:t>
    </dgm:pt>
    <dgm:pt modelId="{EC8C25AB-EE2C-404C-8934-1D5D89995BFB}">
      <dgm:prSet phldrT="[Text]" custT="1"/>
      <dgm:spPr/>
      <dgm:t>
        <a:bodyPr/>
        <a:lstStyle/>
        <a:p>
          <a:r>
            <a:rPr lang="en-US" sz="1800"/>
            <a:t>Partnerships between organizations can overcome funding shortages at the risk of exacerbating inequities</a:t>
          </a:r>
        </a:p>
      </dgm:t>
    </dgm:pt>
    <dgm:pt modelId="{6A886BE0-0EDA-4E60-B5E6-2F29F7575E16}" type="parTrans" cxnId="{FEDA4DAC-587A-413C-8568-EDEE5BE5906C}">
      <dgm:prSet/>
      <dgm:spPr/>
      <dgm:t>
        <a:bodyPr/>
        <a:lstStyle/>
        <a:p>
          <a:endParaRPr lang="en-US"/>
        </a:p>
      </dgm:t>
    </dgm:pt>
    <dgm:pt modelId="{7A904243-55EB-4191-A5B7-4CEFA0B026E6}" type="sibTrans" cxnId="{FEDA4DAC-587A-413C-8568-EDEE5BE5906C}">
      <dgm:prSet/>
      <dgm:spPr/>
      <dgm:t>
        <a:bodyPr/>
        <a:lstStyle/>
        <a:p>
          <a:endParaRPr lang="en-US"/>
        </a:p>
      </dgm:t>
    </dgm:pt>
    <dgm:pt modelId="{FB17E6F4-46A7-417A-9052-B21B77A9F585}">
      <dgm:prSet phldrT="[Text]" custT="1"/>
      <dgm:spPr/>
      <dgm:t>
        <a:bodyPr/>
        <a:lstStyle/>
        <a:p>
          <a:endParaRPr lang="en-US" sz="1800"/>
        </a:p>
      </dgm:t>
    </dgm:pt>
    <dgm:pt modelId="{36AA7DCD-43AF-4015-9DDF-10319F434BEB}" type="parTrans" cxnId="{32794AE5-C6F5-4444-B3F0-6EB69414EE89}">
      <dgm:prSet/>
      <dgm:spPr/>
      <dgm:t>
        <a:bodyPr/>
        <a:lstStyle/>
        <a:p>
          <a:endParaRPr lang="en-US"/>
        </a:p>
      </dgm:t>
    </dgm:pt>
    <dgm:pt modelId="{9FFF9D7A-6B1D-4F41-A100-F2E1B46DC072}" type="sibTrans" cxnId="{32794AE5-C6F5-4444-B3F0-6EB69414EE89}">
      <dgm:prSet/>
      <dgm:spPr/>
      <dgm:t>
        <a:bodyPr/>
        <a:lstStyle/>
        <a:p>
          <a:endParaRPr lang="en-US"/>
        </a:p>
      </dgm:t>
    </dgm:pt>
    <dgm:pt modelId="{582315AA-217C-4FBE-95DE-349572C7CC2C}">
      <dgm:prSet phldrT="[Text]" custT="1"/>
      <dgm:spPr/>
      <dgm:t>
        <a:bodyPr/>
        <a:lstStyle/>
        <a:p>
          <a:r>
            <a:rPr lang="en-US" sz="1800"/>
            <a:t>Challenges exist around raising the profile of older adults falls as an important public health problem</a:t>
          </a:r>
        </a:p>
      </dgm:t>
    </dgm:pt>
    <dgm:pt modelId="{24CBF3EF-0907-4B10-B0A2-4746C54B40C4}" type="parTrans" cxnId="{FCD98428-E3DA-4D57-AFC3-9778C19EE07C}">
      <dgm:prSet/>
      <dgm:spPr/>
      <dgm:t>
        <a:bodyPr/>
        <a:lstStyle/>
        <a:p>
          <a:endParaRPr lang="en-US"/>
        </a:p>
      </dgm:t>
    </dgm:pt>
    <dgm:pt modelId="{3A4D0ACE-5B0F-404F-9FB3-4B2FE3FDCC3D}" type="sibTrans" cxnId="{FCD98428-E3DA-4D57-AFC3-9778C19EE07C}">
      <dgm:prSet/>
      <dgm:spPr/>
      <dgm:t>
        <a:bodyPr/>
        <a:lstStyle/>
        <a:p>
          <a:endParaRPr lang="en-US"/>
        </a:p>
      </dgm:t>
    </dgm:pt>
    <dgm:pt modelId="{81BB25C8-F774-421A-9BEA-F9BDE442DB51}" type="pres">
      <dgm:prSet presAssocID="{9A4363E1-F55B-4624-A83D-111ACF45EFFE}" presName="linear" presStyleCnt="0">
        <dgm:presLayoutVars>
          <dgm:dir/>
          <dgm:animLvl val="lvl"/>
          <dgm:resizeHandles val="exact"/>
        </dgm:presLayoutVars>
      </dgm:prSet>
      <dgm:spPr/>
    </dgm:pt>
    <dgm:pt modelId="{F879F5F4-EB98-4D07-8192-60C4A4F79EF8}" type="pres">
      <dgm:prSet presAssocID="{567BDAD9-A1AE-4BB7-8A28-0AD7022CDDF4}" presName="parentLin" presStyleCnt="0"/>
      <dgm:spPr/>
    </dgm:pt>
    <dgm:pt modelId="{24CD82A1-F0D4-4DE3-AAE2-58D61F380B79}" type="pres">
      <dgm:prSet presAssocID="{567BDAD9-A1AE-4BB7-8A28-0AD7022CDDF4}" presName="parentLeftMargin" presStyleLbl="node1" presStyleIdx="0" presStyleCnt="1"/>
      <dgm:spPr/>
    </dgm:pt>
    <dgm:pt modelId="{DC8BA6F9-1851-4AC4-A60B-5014727A2FA7}" type="pres">
      <dgm:prSet presAssocID="{567BDAD9-A1AE-4BB7-8A28-0AD7022CDDF4}" presName="parentText" presStyleLbl="node1" presStyleIdx="0" presStyleCnt="1" custScaleX="66039" custScaleY="37552" custLinFactX="-55083" custLinFactNeighborX="-100000" custLinFactNeighborY="-24865">
        <dgm:presLayoutVars>
          <dgm:chMax val="0"/>
          <dgm:bulletEnabled val="1"/>
        </dgm:presLayoutVars>
      </dgm:prSet>
      <dgm:spPr/>
    </dgm:pt>
    <dgm:pt modelId="{DA6C1AAB-6B7A-40DA-9A38-78F75C7AF556}" type="pres">
      <dgm:prSet presAssocID="{567BDAD9-A1AE-4BB7-8A28-0AD7022CDDF4}" presName="negativeSpace" presStyleCnt="0"/>
      <dgm:spPr/>
    </dgm:pt>
    <dgm:pt modelId="{58E47592-C447-404B-9DD1-C159CB86C7C7}" type="pres">
      <dgm:prSet presAssocID="{567BDAD9-A1AE-4BB7-8A28-0AD7022CDDF4}" presName="childText" presStyleLbl="conFgAcc1" presStyleIdx="0" presStyleCnt="1" custLinFactNeighborX="-20087" custLinFactNeighborY="6917">
        <dgm:presLayoutVars>
          <dgm:bulletEnabled val="1"/>
        </dgm:presLayoutVars>
      </dgm:prSet>
      <dgm:spPr/>
    </dgm:pt>
  </dgm:ptLst>
  <dgm:cxnLst>
    <dgm:cxn modelId="{FCD98428-E3DA-4D57-AFC3-9778C19EE07C}" srcId="{567BDAD9-A1AE-4BB7-8A28-0AD7022CDDF4}" destId="{582315AA-217C-4FBE-95DE-349572C7CC2C}" srcOrd="4" destOrd="0" parTransId="{24CBF3EF-0907-4B10-B0A2-4746C54B40C4}" sibTransId="{3A4D0ACE-5B0F-404F-9FB3-4B2FE3FDCC3D}"/>
    <dgm:cxn modelId="{DB9C2A37-1DCE-455D-8A28-98A0C9DAF0A0}" srcId="{9A4363E1-F55B-4624-A83D-111ACF45EFFE}" destId="{567BDAD9-A1AE-4BB7-8A28-0AD7022CDDF4}" srcOrd="0" destOrd="0" parTransId="{15F1BDE3-2EBC-427C-A5B7-662133362ABA}" sibTransId="{965D6B60-E2BB-42DE-869B-A95BEB2AB0A5}"/>
    <dgm:cxn modelId="{D58F5E3D-691E-4067-9706-19EEC347E331}" type="presOf" srcId="{567BDAD9-A1AE-4BB7-8A28-0AD7022CDDF4}" destId="{24CD82A1-F0D4-4DE3-AAE2-58D61F380B79}" srcOrd="0" destOrd="0" presId="urn:microsoft.com/office/officeart/2005/8/layout/list1"/>
    <dgm:cxn modelId="{455D243F-AC61-40F1-862A-80D82AFCD622}" type="presOf" srcId="{6B212246-16F8-4D40-9628-0D3FAA7FEDFF}" destId="{58E47592-C447-404B-9DD1-C159CB86C7C7}" srcOrd="0" destOrd="2" presId="urn:microsoft.com/office/officeart/2005/8/layout/list1"/>
    <dgm:cxn modelId="{976D5B5F-1484-4A19-B811-C83DF3390FB5}" srcId="{567BDAD9-A1AE-4BB7-8A28-0AD7022CDDF4}" destId="{6B212246-16F8-4D40-9628-0D3FAA7FEDFF}" srcOrd="2" destOrd="0" parTransId="{D13FFF7B-584E-4AC0-BBFA-4A1AF7715A53}" sibTransId="{975E2611-E66C-49B1-94A0-A6CE808853CF}"/>
    <dgm:cxn modelId="{FF99D868-BE71-4075-9CFE-9B5556536B52}" srcId="{567BDAD9-A1AE-4BB7-8A28-0AD7022CDDF4}" destId="{C6119DB6-3841-4B1C-905F-639AB823A82B}" srcOrd="0" destOrd="0" parTransId="{6DE2F62A-96CC-416B-A203-E958A84C27DB}" sibTransId="{C081723B-D1A5-4EE9-9FF1-1DF8CA7F5BC8}"/>
    <dgm:cxn modelId="{429DA46F-793A-4D7B-A4F2-AE657A71AA78}" srcId="{567BDAD9-A1AE-4BB7-8A28-0AD7022CDDF4}" destId="{4359DF9E-0353-451A-8AA4-78270F91A84A}" srcOrd="1" destOrd="0" parTransId="{8BC8CD0B-4C00-49B4-843B-48D62E1C6721}" sibTransId="{6E548D9E-AC5E-4B28-A195-203A3A56869D}"/>
    <dgm:cxn modelId="{10818584-32F5-4F5B-AB3C-703CD25C1F27}" type="presOf" srcId="{567BDAD9-A1AE-4BB7-8A28-0AD7022CDDF4}" destId="{DC8BA6F9-1851-4AC4-A60B-5014727A2FA7}" srcOrd="1" destOrd="0" presId="urn:microsoft.com/office/officeart/2005/8/layout/list1"/>
    <dgm:cxn modelId="{BDB72AA7-3953-46AC-BDF5-6E99C16703F1}" type="presOf" srcId="{4359DF9E-0353-451A-8AA4-78270F91A84A}" destId="{58E47592-C447-404B-9DD1-C159CB86C7C7}" srcOrd="0" destOrd="1" presId="urn:microsoft.com/office/officeart/2005/8/layout/list1"/>
    <dgm:cxn modelId="{76A7E8AB-0047-4050-8F66-AA8DAEC731CE}" type="presOf" srcId="{582315AA-217C-4FBE-95DE-349572C7CC2C}" destId="{58E47592-C447-404B-9DD1-C159CB86C7C7}" srcOrd="0" destOrd="4" presId="urn:microsoft.com/office/officeart/2005/8/layout/list1"/>
    <dgm:cxn modelId="{FEDA4DAC-587A-413C-8568-EDEE5BE5906C}" srcId="{567BDAD9-A1AE-4BB7-8A28-0AD7022CDDF4}" destId="{EC8C25AB-EE2C-404C-8934-1D5D89995BFB}" srcOrd="3" destOrd="0" parTransId="{6A886BE0-0EDA-4E60-B5E6-2F29F7575E16}" sibTransId="{7A904243-55EB-4191-A5B7-4CEFA0B026E6}"/>
    <dgm:cxn modelId="{32794AE5-C6F5-4444-B3F0-6EB69414EE89}" srcId="{567BDAD9-A1AE-4BB7-8A28-0AD7022CDDF4}" destId="{FB17E6F4-46A7-417A-9052-B21B77A9F585}" srcOrd="5" destOrd="0" parTransId="{36AA7DCD-43AF-4015-9DDF-10319F434BEB}" sibTransId="{9FFF9D7A-6B1D-4F41-A100-F2E1B46DC072}"/>
    <dgm:cxn modelId="{B6FFABE7-9F1B-4A9F-9E80-2EF0A559D6BD}" type="presOf" srcId="{9A4363E1-F55B-4624-A83D-111ACF45EFFE}" destId="{81BB25C8-F774-421A-9BEA-F9BDE442DB51}" srcOrd="0" destOrd="0" presId="urn:microsoft.com/office/officeart/2005/8/layout/list1"/>
    <dgm:cxn modelId="{FAAF88ED-A9E8-46E6-97B1-DF2F5DEDA9D4}" type="presOf" srcId="{FB17E6F4-46A7-417A-9052-B21B77A9F585}" destId="{58E47592-C447-404B-9DD1-C159CB86C7C7}" srcOrd="0" destOrd="5" presId="urn:microsoft.com/office/officeart/2005/8/layout/list1"/>
    <dgm:cxn modelId="{0C442BF1-647D-4DAE-9036-2CB00D4DB40B}" type="presOf" srcId="{EC8C25AB-EE2C-404C-8934-1D5D89995BFB}" destId="{58E47592-C447-404B-9DD1-C159CB86C7C7}" srcOrd="0" destOrd="3" presId="urn:microsoft.com/office/officeart/2005/8/layout/list1"/>
    <dgm:cxn modelId="{0AEEE0F1-72FF-4CCA-988C-B99C6C8F0B26}" type="presOf" srcId="{C6119DB6-3841-4B1C-905F-639AB823A82B}" destId="{58E47592-C447-404B-9DD1-C159CB86C7C7}" srcOrd="0" destOrd="0" presId="urn:microsoft.com/office/officeart/2005/8/layout/list1"/>
    <dgm:cxn modelId="{93052849-5964-4868-9033-D78596FE6E5D}" type="presParOf" srcId="{81BB25C8-F774-421A-9BEA-F9BDE442DB51}" destId="{F879F5F4-EB98-4D07-8192-60C4A4F79EF8}" srcOrd="0" destOrd="0" presId="urn:microsoft.com/office/officeart/2005/8/layout/list1"/>
    <dgm:cxn modelId="{B1637084-B366-49B6-B0D2-3592AC0A721F}" type="presParOf" srcId="{F879F5F4-EB98-4D07-8192-60C4A4F79EF8}" destId="{24CD82A1-F0D4-4DE3-AAE2-58D61F380B79}" srcOrd="0" destOrd="0" presId="urn:microsoft.com/office/officeart/2005/8/layout/list1"/>
    <dgm:cxn modelId="{883A6ABB-FD88-4CCE-9C90-D23F54BC0A76}" type="presParOf" srcId="{F879F5F4-EB98-4D07-8192-60C4A4F79EF8}" destId="{DC8BA6F9-1851-4AC4-A60B-5014727A2FA7}" srcOrd="1" destOrd="0" presId="urn:microsoft.com/office/officeart/2005/8/layout/list1"/>
    <dgm:cxn modelId="{461F3A3C-A0B9-488E-8D11-8561AF316758}" type="presParOf" srcId="{81BB25C8-F774-421A-9BEA-F9BDE442DB51}" destId="{DA6C1AAB-6B7A-40DA-9A38-78F75C7AF556}" srcOrd="1" destOrd="0" presId="urn:microsoft.com/office/officeart/2005/8/layout/list1"/>
    <dgm:cxn modelId="{A2A515E5-683B-4E54-AC11-70F377FD6B4C}" type="presParOf" srcId="{81BB25C8-F774-421A-9BEA-F9BDE442DB51}" destId="{58E47592-C447-404B-9DD1-C159CB86C7C7}"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A2BBB3-FA89-4E51-82DD-7DEED5022072}">
      <dsp:nvSpPr>
        <dsp:cNvPr id="0" name=""/>
        <dsp:cNvSpPr/>
      </dsp:nvSpPr>
      <dsp:spPr>
        <a:xfrm>
          <a:off x="0" y="119160"/>
          <a:ext cx="8122928" cy="9114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Font typeface="+mj-lt"/>
            <a:buNone/>
          </a:pPr>
          <a:r>
            <a:rPr lang="en-US" sz="3800" b="0" i="0" kern="1200"/>
            <a:t>Welcome</a:t>
          </a:r>
        </a:p>
      </dsp:txBody>
      <dsp:txXfrm>
        <a:off x="44492" y="163652"/>
        <a:ext cx="8033944" cy="822446"/>
      </dsp:txXfrm>
    </dsp:sp>
    <dsp:sp modelId="{B747654B-52B5-4AC1-9390-77745118100D}">
      <dsp:nvSpPr>
        <dsp:cNvPr id="0" name=""/>
        <dsp:cNvSpPr/>
      </dsp:nvSpPr>
      <dsp:spPr>
        <a:xfrm>
          <a:off x="0" y="1140030"/>
          <a:ext cx="8122928" cy="9114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Font typeface="Arial" panose="020B0604020202020204" pitchFamily="34" charset="0"/>
            <a:buNone/>
          </a:pPr>
          <a:r>
            <a:rPr lang="en-US" sz="3800" b="0" i="0" kern="1200"/>
            <a:t>Report Overview: Timeline and process</a:t>
          </a:r>
        </a:p>
      </dsp:txBody>
      <dsp:txXfrm>
        <a:off x="44492" y="1184522"/>
        <a:ext cx="8033944" cy="822446"/>
      </dsp:txXfrm>
    </dsp:sp>
    <dsp:sp modelId="{780DB956-C04E-4A06-9C2A-A251BE79FCD6}">
      <dsp:nvSpPr>
        <dsp:cNvPr id="0" name=""/>
        <dsp:cNvSpPr/>
      </dsp:nvSpPr>
      <dsp:spPr>
        <a:xfrm>
          <a:off x="0" y="2160900"/>
          <a:ext cx="8122928" cy="9114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Font typeface="Arial" panose="020B0604020202020204" pitchFamily="34" charset="0"/>
            <a:buNone/>
          </a:pPr>
          <a:r>
            <a:rPr lang="en-US" sz="3800" b="0" i="0" kern="1200">
              <a:latin typeface="+mn-lt"/>
            </a:rPr>
            <a:t>Insights from research</a:t>
          </a:r>
        </a:p>
      </dsp:txBody>
      <dsp:txXfrm>
        <a:off x="44492" y="2205392"/>
        <a:ext cx="8033944" cy="822446"/>
      </dsp:txXfrm>
    </dsp:sp>
    <dsp:sp modelId="{B2695B6C-AE9F-4F0C-97EB-597ABCFBFB6A}">
      <dsp:nvSpPr>
        <dsp:cNvPr id="0" name=""/>
        <dsp:cNvSpPr/>
      </dsp:nvSpPr>
      <dsp:spPr>
        <a:xfrm>
          <a:off x="0" y="3181771"/>
          <a:ext cx="8122928" cy="9114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Font typeface="Arial" panose="020B0604020202020204" pitchFamily="34" charset="0"/>
            <a:buNone/>
          </a:pPr>
          <a:r>
            <a:rPr lang="en-US" sz="3800" b="0" i="0" kern="1200"/>
            <a:t>Discussion</a:t>
          </a:r>
        </a:p>
      </dsp:txBody>
      <dsp:txXfrm>
        <a:off x="44492" y="3226263"/>
        <a:ext cx="8033944" cy="822446"/>
      </dsp:txXfrm>
    </dsp:sp>
    <dsp:sp modelId="{177B0C7A-BB5B-43D4-A4EA-7BC9057ABA5E}">
      <dsp:nvSpPr>
        <dsp:cNvPr id="0" name=""/>
        <dsp:cNvSpPr/>
      </dsp:nvSpPr>
      <dsp:spPr>
        <a:xfrm>
          <a:off x="0" y="4202641"/>
          <a:ext cx="8122928" cy="9114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Font typeface="+mj-lt"/>
            <a:buNone/>
          </a:pPr>
          <a:r>
            <a:rPr lang="en-US" sz="3800" b="0" i="0" kern="1200"/>
            <a:t>Closing Remarks</a:t>
          </a:r>
        </a:p>
      </dsp:txBody>
      <dsp:txXfrm>
        <a:off x="44492" y="4247133"/>
        <a:ext cx="8033944" cy="8224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0E199C-14ED-F040-A90E-4B7C86B59230}">
      <dsp:nvSpPr>
        <dsp:cNvPr id="0" name=""/>
        <dsp:cNvSpPr/>
      </dsp:nvSpPr>
      <dsp:spPr>
        <a:xfrm>
          <a:off x="0" y="403429"/>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(1) intervention approaches, including physical activity, medication assessment and reduction of medication when possible, vision enhancement and home-modification strategies</a:t>
          </a:r>
        </a:p>
      </dsp:txBody>
      <dsp:txXfrm>
        <a:off x="0" y="403429"/>
        <a:ext cx="3285270" cy="1971162"/>
      </dsp:txXfrm>
    </dsp:sp>
    <dsp:sp modelId="{9CBD27E6-5F1A-974D-BF0A-AF0C14DDAE18}">
      <dsp:nvSpPr>
        <dsp:cNvPr id="0" name=""/>
        <dsp:cNvSpPr/>
      </dsp:nvSpPr>
      <dsp:spPr>
        <a:xfrm>
          <a:off x="3613797" y="403429"/>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(2) strategies that promote collaboration between the medical community, including physicians, long-term care providers and pharmacists to reduce the rate of falls among their patients</a:t>
          </a:r>
        </a:p>
      </dsp:txBody>
      <dsp:txXfrm>
        <a:off x="3613797" y="403429"/>
        <a:ext cx="3285270" cy="1971162"/>
      </dsp:txXfrm>
    </dsp:sp>
    <dsp:sp modelId="{481324B9-B90A-E841-9510-78344B54AF2F}">
      <dsp:nvSpPr>
        <dsp:cNvPr id="0" name=""/>
        <dsp:cNvSpPr/>
      </dsp:nvSpPr>
      <dsp:spPr>
        <a:xfrm>
          <a:off x="7227595" y="403429"/>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(3) programs that are targeted to fall victims who are at a high risk for second falls and that are designed to maximize independence and quality of life for older adults, particularly those older adults with functional limitations</a:t>
          </a:r>
        </a:p>
      </dsp:txBody>
      <dsp:txXfrm>
        <a:off x="7227595" y="403429"/>
        <a:ext cx="3285270" cy="1971162"/>
      </dsp:txXfrm>
    </dsp:sp>
    <dsp:sp modelId="{C08EDC3E-374A-7840-AA0D-FE8650737F67}">
      <dsp:nvSpPr>
        <dsp:cNvPr id="0" name=""/>
        <dsp:cNvSpPr/>
      </dsp:nvSpPr>
      <dsp:spPr>
        <a:xfrm>
          <a:off x="1806898" y="2703118"/>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(4) programs that encourage partnerships to prevent falls among older adults and prevent or reduce injuries when falls occur</a:t>
          </a:r>
        </a:p>
      </dsp:txBody>
      <dsp:txXfrm>
        <a:off x="1806898" y="2703118"/>
        <a:ext cx="3285270" cy="1971162"/>
      </dsp:txXfrm>
    </dsp:sp>
    <dsp:sp modelId="{9D1854CB-1DAC-CB45-80CD-A86C7A770DEB}">
      <dsp:nvSpPr>
        <dsp:cNvPr id="0" name=""/>
        <dsp:cNvSpPr/>
      </dsp:nvSpPr>
      <dsp:spPr>
        <a:xfrm>
          <a:off x="5420696" y="2703118"/>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(5) programs to encourage long-term care providers to implement falls- prevention strategies which use specific interventions to help all patients avoid the risks for falling in an effort to reduce hospitalizations and prolong a high quality of life</a:t>
          </a:r>
        </a:p>
      </dsp:txBody>
      <dsp:txXfrm>
        <a:off x="5420696" y="2703118"/>
        <a:ext cx="3285270" cy="19711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62FA50-245A-4B50-867B-044F84E99F2D}">
      <dsp:nvSpPr>
        <dsp:cNvPr id="0" name=""/>
        <dsp:cNvSpPr/>
      </dsp:nvSpPr>
      <dsp:spPr>
        <a:xfrm>
          <a:off x="0" y="378166"/>
          <a:ext cx="7946572" cy="17860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16742" tIns="374904" rIns="616742" bIns="128016" numCol="1" spcCol="1270" anchor="t" anchorCtr="0">
          <a:noAutofit/>
        </a:bodyPr>
        <a:lstStyle/>
        <a:p>
          <a:pPr marL="171450" lvl="1" indent="-171450" algn="l" defTabSz="800100" rtl="0">
            <a:lnSpc>
              <a:spcPct val="90000"/>
            </a:lnSpc>
            <a:spcBef>
              <a:spcPct val="0"/>
            </a:spcBef>
            <a:spcAft>
              <a:spcPct val="15000"/>
            </a:spcAft>
            <a:buChar char="•"/>
          </a:pPr>
          <a:r>
            <a:rPr lang="en-US" sz="1800" kern="1200">
              <a:latin typeface="+mn-lt"/>
            </a:rPr>
            <a:t>This report will provide communities with recommendations on how to reduce the number of older adult falls through improvements in local public health infrastructure, particularly around developing a qualified workforce, data surveillance systems, and agencies' capacities to assess and respond to associated issues. </a:t>
          </a:r>
        </a:p>
      </dsp:txBody>
      <dsp:txXfrm>
        <a:off x="0" y="378166"/>
        <a:ext cx="7946572" cy="1786050"/>
      </dsp:txXfrm>
    </dsp:sp>
    <dsp:sp modelId="{E946329E-8894-483F-B355-2725F5744945}">
      <dsp:nvSpPr>
        <dsp:cNvPr id="0" name=""/>
        <dsp:cNvSpPr/>
      </dsp:nvSpPr>
      <dsp:spPr>
        <a:xfrm>
          <a:off x="397328" y="112486"/>
          <a:ext cx="5562600"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0253" tIns="0" rIns="210253" bIns="0" numCol="1" spcCol="1270" anchor="ctr" anchorCtr="0">
          <a:noAutofit/>
        </a:bodyPr>
        <a:lstStyle/>
        <a:p>
          <a:pPr marL="0" lvl="0" indent="0" algn="l" defTabSz="800100" rtl="0">
            <a:lnSpc>
              <a:spcPct val="90000"/>
            </a:lnSpc>
            <a:spcBef>
              <a:spcPct val="0"/>
            </a:spcBef>
            <a:spcAft>
              <a:spcPct val="35000"/>
            </a:spcAft>
            <a:buNone/>
          </a:pPr>
          <a:r>
            <a:rPr lang="en-US" sz="1800" kern="1200"/>
            <a:t>Purpose Statement</a:t>
          </a:r>
        </a:p>
      </dsp:txBody>
      <dsp:txXfrm>
        <a:off x="423267" y="138425"/>
        <a:ext cx="5510722" cy="479482"/>
      </dsp:txXfrm>
    </dsp:sp>
    <dsp:sp modelId="{58E47592-C447-404B-9DD1-C159CB86C7C7}">
      <dsp:nvSpPr>
        <dsp:cNvPr id="0" name=""/>
        <dsp:cNvSpPr/>
      </dsp:nvSpPr>
      <dsp:spPr>
        <a:xfrm>
          <a:off x="0" y="2527097"/>
          <a:ext cx="7946572" cy="2608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16742" tIns="374904" rIns="616742"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a:t>What local programs, services, and policies are necessary to prevent older adult falls? </a:t>
          </a:r>
        </a:p>
        <a:p>
          <a:pPr marL="171450" lvl="1" indent="-171450" algn="l" defTabSz="800100">
            <a:lnSpc>
              <a:spcPct val="90000"/>
            </a:lnSpc>
            <a:spcBef>
              <a:spcPct val="0"/>
            </a:spcBef>
            <a:spcAft>
              <a:spcPct val="15000"/>
            </a:spcAft>
            <a:buFont typeface="Symbol" panose="05050102010706020507" pitchFamily="18" charset="2"/>
            <a:buChar char=""/>
          </a:pPr>
          <a:r>
            <a:rPr lang="en-US" sz="1800" kern="1200"/>
            <a:t>Who are the local stakeholders—like community-based organizations, service providers, and government agencies—that are responsible for or influence work in those areas?</a:t>
          </a:r>
        </a:p>
        <a:p>
          <a:pPr marL="171450" lvl="1" indent="-171450" algn="l" defTabSz="800100">
            <a:lnSpc>
              <a:spcPct val="90000"/>
            </a:lnSpc>
            <a:spcBef>
              <a:spcPct val="0"/>
            </a:spcBef>
            <a:spcAft>
              <a:spcPct val="15000"/>
            </a:spcAft>
            <a:buFont typeface="Symbol" panose="05050102010706020507" pitchFamily="18" charset="2"/>
            <a:buChar char=""/>
          </a:pPr>
          <a:r>
            <a:rPr lang="en-US" sz="1800" kern="1200"/>
            <a:t>How could those entities improve their programs, services, and policies to better address the relevant risk and protective factors around older adult falls?</a:t>
          </a:r>
        </a:p>
      </dsp:txBody>
      <dsp:txXfrm>
        <a:off x="0" y="2527097"/>
        <a:ext cx="7946572" cy="2608200"/>
      </dsp:txXfrm>
    </dsp:sp>
    <dsp:sp modelId="{DC8BA6F9-1851-4AC4-A60B-5014727A2FA7}">
      <dsp:nvSpPr>
        <dsp:cNvPr id="0" name=""/>
        <dsp:cNvSpPr/>
      </dsp:nvSpPr>
      <dsp:spPr>
        <a:xfrm>
          <a:off x="397328" y="2261417"/>
          <a:ext cx="5562600"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0253" tIns="0" rIns="210253" bIns="0" numCol="1" spcCol="1270" anchor="ctr" anchorCtr="0">
          <a:noAutofit/>
        </a:bodyPr>
        <a:lstStyle/>
        <a:p>
          <a:pPr marL="0" lvl="0" indent="0" algn="l" defTabSz="800100">
            <a:lnSpc>
              <a:spcPct val="90000"/>
            </a:lnSpc>
            <a:spcBef>
              <a:spcPct val="0"/>
            </a:spcBef>
            <a:spcAft>
              <a:spcPct val="35000"/>
            </a:spcAft>
            <a:buNone/>
          </a:pPr>
          <a:r>
            <a:rPr lang="en-US" sz="1800" kern="1200"/>
            <a:t>Research Questions</a:t>
          </a:r>
        </a:p>
      </dsp:txBody>
      <dsp:txXfrm>
        <a:off x="423267" y="2287356"/>
        <a:ext cx="5510722" cy="47948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A9957-804E-4EDE-AB7D-4B1A073FF9AB}">
      <dsp:nvSpPr>
        <dsp:cNvPr id="0" name=""/>
        <dsp:cNvSpPr/>
      </dsp:nvSpPr>
      <dsp:spPr>
        <a:xfrm>
          <a:off x="0" y="2412704"/>
          <a:ext cx="11761715" cy="0"/>
        </a:xfrm>
        <a:prstGeom prst="line">
          <a:avLst/>
        </a:prstGeom>
        <a:solidFill>
          <a:schemeClr val="lt1">
            <a:alpha val="90000"/>
            <a:hueOff val="0"/>
            <a:satOff val="0"/>
            <a:lumOff val="0"/>
            <a:alphaOff val="0"/>
          </a:schemeClr>
        </a:solidFill>
        <a:ln w="19050" cap="flat" cmpd="sng" algn="ctr">
          <a:solidFill>
            <a:schemeClr val="accent1">
              <a:shade val="50000"/>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57571065-C866-4808-B9B9-AC1E01182B14}">
      <dsp:nvSpPr>
        <dsp:cNvPr id="0" name=""/>
        <dsp:cNvSpPr/>
      </dsp:nvSpPr>
      <dsp:spPr>
        <a:xfrm rot="8100000">
          <a:off x="74862" y="559772"/>
          <a:ext cx="347378" cy="347378"/>
        </a:xfrm>
        <a:prstGeom prst="teardrop">
          <a:avLst>
            <a:gd name="adj" fmla="val 115000"/>
          </a:avLst>
        </a:prstGeom>
        <a:solidFill>
          <a:schemeClr val="accent1">
            <a:shade val="50000"/>
            <a:hueOff val="0"/>
            <a:satOff val="0"/>
            <a:lumOff val="0"/>
            <a:alphaOff val="0"/>
          </a:schemeClr>
        </a:solidFill>
        <a:ln w="12700" cap="flat" cmpd="sng" algn="ctr">
          <a:solidFill>
            <a:schemeClr val="accent1">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76D753-9D79-4118-AA8B-037F2ECB3F78}">
      <dsp:nvSpPr>
        <dsp:cNvPr id="0" name=""/>
        <dsp:cNvSpPr/>
      </dsp:nvSpPr>
      <dsp:spPr>
        <a:xfrm>
          <a:off x="113453" y="598363"/>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BA75B2BC-D993-499F-97BF-06467B3246D2}">
      <dsp:nvSpPr>
        <dsp:cNvPr id="0" name=""/>
        <dsp:cNvSpPr/>
      </dsp:nvSpPr>
      <dsp:spPr>
        <a:xfrm>
          <a:off x="494185" y="984383"/>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kern="1200">
              <a:latin typeface="Calibri Light" panose="020F0302020204030204"/>
            </a:rPr>
            <a:t>Full</a:t>
          </a:r>
          <a:r>
            <a:rPr lang="en-US" sz="1300" kern="1200"/>
            <a:t> Commission meets to explore research needs. Chair will invite content experts to meetings to provide insight.</a:t>
          </a:r>
        </a:p>
      </dsp:txBody>
      <dsp:txXfrm>
        <a:off x="494185" y="984383"/>
        <a:ext cx="2128975" cy="1428320"/>
      </dsp:txXfrm>
    </dsp:sp>
    <dsp:sp modelId="{981B77C8-200B-4AE1-B5A6-D1F4B3EE9827}">
      <dsp:nvSpPr>
        <dsp:cNvPr id="0" name=""/>
        <dsp:cNvSpPr/>
      </dsp:nvSpPr>
      <dsp:spPr>
        <a:xfrm>
          <a:off x="494185" y="482540"/>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kern="1200"/>
            <a:t>July 2021 – October 2021</a:t>
          </a:r>
        </a:p>
      </dsp:txBody>
      <dsp:txXfrm>
        <a:off x="494185" y="482540"/>
        <a:ext cx="2128975" cy="501842"/>
      </dsp:txXfrm>
    </dsp:sp>
    <dsp:sp modelId="{2DFDA9D3-4AE5-4C74-BD7C-ABC972AFA35B}">
      <dsp:nvSpPr>
        <dsp:cNvPr id="0" name=""/>
        <dsp:cNvSpPr/>
      </dsp:nvSpPr>
      <dsp:spPr>
        <a:xfrm>
          <a:off x="248551" y="984383"/>
          <a:ext cx="0" cy="1428320"/>
        </a:xfrm>
        <a:prstGeom prst="line">
          <a:avLst/>
        </a:prstGeom>
        <a:noFill/>
        <a:ln w="12700" cap="flat" cmpd="sng" algn="ctr">
          <a:solidFill>
            <a:schemeClr val="accent1">
              <a:shade val="90000"/>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A22469D8-7122-4F6B-BDF6-9082871A2AF2}">
      <dsp:nvSpPr>
        <dsp:cNvPr id="0" name=""/>
        <dsp:cNvSpPr/>
      </dsp:nvSpPr>
      <dsp:spPr>
        <a:xfrm>
          <a:off x="209625" y="2367538"/>
          <a:ext cx="88428" cy="90331"/>
        </a:xfrm>
        <a:prstGeom prst="ellipse">
          <a:avLst/>
        </a:prstGeom>
        <a:solidFill>
          <a:schemeClr val="accent1">
            <a:shade val="50000"/>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A075BD-3569-41E0-9DE1-149A1BFB4892}">
      <dsp:nvSpPr>
        <dsp:cNvPr id="0" name=""/>
        <dsp:cNvSpPr/>
      </dsp:nvSpPr>
      <dsp:spPr>
        <a:xfrm rot="18900000">
          <a:off x="1379953" y="3918256"/>
          <a:ext cx="347378" cy="347378"/>
        </a:xfrm>
        <a:prstGeom prst="teardrop">
          <a:avLst>
            <a:gd name="adj" fmla="val 115000"/>
          </a:avLst>
        </a:prstGeom>
        <a:solidFill>
          <a:srgbClr val="2F528F"/>
        </a:solidFill>
        <a:ln w="12700" cap="flat" cmpd="sng" algn="ctr">
          <a:solidFill>
            <a:schemeClr val="accent1">
              <a:shade val="50000"/>
              <a:hueOff val="100623"/>
              <a:satOff val="-2451"/>
              <a:lumOff val="1072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74413A-43F7-4C53-B9B1-EDE95F55EA90}">
      <dsp:nvSpPr>
        <dsp:cNvPr id="0" name=""/>
        <dsp:cNvSpPr/>
      </dsp:nvSpPr>
      <dsp:spPr>
        <a:xfrm>
          <a:off x="1418544" y="3956847"/>
          <a:ext cx="270197" cy="270197"/>
        </a:xfrm>
        <a:prstGeom prst="ellipse">
          <a:avLst/>
        </a:prstGeom>
        <a:solidFill>
          <a:srgbClr val="EBEEF4"/>
        </a:solidFill>
        <a:ln w="1270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dsp:style>
    </dsp:sp>
    <dsp:sp modelId="{E3930179-7DC6-45C3-A224-8BFE0C571ED1}">
      <dsp:nvSpPr>
        <dsp:cNvPr id="0" name=""/>
        <dsp:cNvSpPr/>
      </dsp:nvSpPr>
      <dsp:spPr>
        <a:xfrm>
          <a:off x="1799276" y="2412704"/>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b="0" kern="1200">
              <a:latin typeface="Calibri Light" panose="020F0302020204030204"/>
            </a:rPr>
            <a:t>Presentation of a guiding framework</a:t>
          </a:r>
        </a:p>
        <a:p>
          <a:pPr marL="0" lvl="0" indent="0" algn="l" defTabSz="577850">
            <a:lnSpc>
              <a:spcPct val="90000"/>
            </a:lnSpc>
            <a:spcBef>
              <a:spcPct val="0"/>
            </a:spcBef>
            <a:spcAft>
              <a:spcPct val="35000"/>
            </a:spcAft>
            <a:buNone/>
          </a:pPr>
          <a:r>
            <a:rPr lang="en-US" sz="1300" b="0" kern="1200">
              <a:latin typeface="Calibri Light" panose="020F0302020204030204"/>
            </a:rPr>
            <a:t>Recruit report drafting work group members</a:t>
          </a:r>
          <a:endParaRPr lang="en-US" sz="1300" kern="1200"/>
        </a:p>
      </dsp:txBody>
      <dsp:txXfrm>
        <a:off x="1799276" y="2412704"/>
        <a:ext cx="2128975" cy="1428320"/>
      </dsp:txXfrm>
    </dsp:sp>
    <dsp:sp modelId="{25F03948-2812-4069-B802-D67C75C7F86F}">
      <dsp:nvSpPr>
        <dsp:cNvPr id="0" name=""/>
        <dsp:cNvSpPr/>
      </dsp:nvSpPr>
      <dsp:spPr>
        <a:xfrm>
          <a:off x="1799276" y="3841024"/>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1" kern="1200">
              <a:latin typeface="Calibri Light" panose="020F0302020204030204"/>
            </a:rPr>
            <a:t>October 26, 2021</a:t>
          </a:r>
        </a:p>
      </dsp:txBody>
      <dsp:txXfrm>
        <a:off x="1799276" y="3841024"/>
        <a:ext cx="2128975" cy="501842"/>
      </dsp:txXfrm>
    </dsp:sp>
    <dsp:sp modelId="{31A4A654-F4EA-4B91-938F-8C9C7BE97680}">
      <dsp:nvSpPr>
        <dsp:cNvPr id="0" name=""/>
        <dsp:cNvSpPr/>
      </dsp:nvSpPr>
      <dsp:spPr>
        <a:xfrm>
          <a:off x="1553642" y="2412704"/>
          <a:ext cx="0" cy="1428320"/>
        </a:xfrm>
        <a:prstGeom prst="line">
          <a:avLst/>
        </a:prstGeom>
        <a:noFill/>
        <a:ln w="12700" cap="flat" cmpd="sng" algn="ctr">
          <a:solidFill>
            <a:srgbClr val="406DBB"/>
          </a:solidFill>
          <a:prstDash val="dash"/>
          <a:miter lim="800000"/>
        </a:ln>
        <a:effectLst/>
      </dsp:spPr>
      <dsp:style>
        <a:lnRef idx="1">
          <a:scrgbClr r="0" g="0" b="0"/>
        </a:lnRef>
        <a:fillRef idx="0">
          <a:scrgbClr r="0" g="0" b="0"/>
        </a:fillRef>
        <a:effectRef idx="0">
          <a:scrgbClr r="0" g="0" b="0"/>
        </a:effectRef>
        <a:fontRef idx="minor"/>
      </dsp:style>
    </dsp:sp>
    <dsp:sp modelId="{8668CBFC-C739-47B8-8E78-1A529EE79E53}">
      <dsp:nvSpPr>
        <dsp:cNvPr id="0" name=""/>
        <dsp:cNvSpPr/>
      </dsp:nvSpPr>
      <dsp:spPr>
        <a:xfrm>
          <a:off x="1514715" y="2367538"/>
          <a:ext cx="88428" cy="90331"/>
        </a:xfrm>
        <a:prstGeom prst="ellipse">
          <a:avLst/>
        </a:prstGeom>
        <a:solidFill>
          <a:schemeClr val="accent1">
            <a:shade val="50000"/>
            <a:hueOff val="100623"/>
            <a:satOff val="-2451"/>
            <a:lumOff val="10724"/>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040764-EA76-417A-AF59-74FFE52FD64C}">
      <dsp:nvSpPr>
        <dsp:cNvPr id="0" name=""/>
        <dsp:cNvSpPr/>
      </dsp:nvSpPr>
      <dsp:spPr>
        <a:xfrm rot="8100000">
          <a:off x="2685044" y="559772"/>
          <a:ext cx="347378" cy="347378"/>
        </a:xfrm>
        <a:prstGeom prst="teardrop">
          <a:avLst>
            <a:gd name="adj" fmla="val 115000"/>
          </a:avLst>
        </a:prstGeom>
        <a:solidFill>
          <a:schemeClr val="accent1">
            <a:shade val="50000"/>
            <a:hueOff val="201247"/>
            <a:satOff val="-4901"/>
            <a:lumOff val="21448"/>
            <a:alphaOff val="0"/>
          </a:schemeClr>
        </a:solidFill>
        <a:ln w="12700" cap="flat" cmpd="sng" algn="ctr">
          <a:solidFill>
            <a:schemeClr val="accent1">
              <a:shade val="50000"/>
              <a:hueOff val="201247"/>
              <a:satOff val="-4901"/>
              <a:lumOff val="2144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AF2CDC-465A-4D2D-89BC-D24E5220371F}">
      <dsp:nvSpPr>
        <dsp:cNvPr id="0" name=""/>
        <dsp:cNvSpPr/>
      </dsp:nvSpPr>
      <dsp:spPr>
        <a:xfrm>
          <a:off x="2723634" y="598363"/>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A4CC3EA1-662B-4A6B-8B54-9C263BEE6C99}">
      <dsp:nvSpPr>
        <dsp:cNvPr id="0" name=""/>
        <dsp:cNvSpPr/>
      </dsp:nvSpPr>
      <dsp:spPr>
        <a:xfrm>
          <a:off x="3104367" y="984383"/>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b="0" kern="1200"/>
            <a:t>Workgroup meets as needed to develops 1st draft of the report</a:t>
          </a:r>
          <a:endParaRPr lang="en-US" sz="1300" kern="1200"/>
        </a:p>
      </dsp:txBody>
      <dsp:txXfrm>
        <a:off x="3104367" y="984383"/>
        <a:ext cx="2128975" cy="1428320"/>
      </dsp:txXfrm>
    </dsp:sp>
    <dsp:sp modelId="{08F8BA30-7BCA-412D-828D-2F7B99D17950}">
      <dsp:nvSpPr>
        <dsp:cNvPr id="0" name=""/>
        <dsp:cNvSpPr/>
      </dsp:nvSpPr>
      <dsp:spPr>
        <a:xfrm>
          <a:off x="3104367" y="482540"/>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1" kern="1200">
              <a:latin typeface="Calibri Light" panose="020F0302020204030204"/>
            </a:rPr>
            <a:t>November 2021- February 2022</a:t>
          </a:r>
          <a:endParaRPr lang="en-US" sz="1700" b="1" kern="1200"/>
        </a:p>
      </dsp:txBody>
      <dsp:txXfrm>
        <a:off x="3104367" y="482540"/>
        <a:ext cx="2128975" cy="501842"/>
      </dsp:txXfrm>
    </dsp:sp>
    <dsp:sp modelId="{C43BB607-EB2C-4A26-8CE6-88EC200CB892}">
      <dsp:nvSpPr>
        <dsp:cNvPr id="0" name=""/>
        <dsp:cNvSpPr/>
      </dsp:nvSpPr>
      <dsp:spPr>
        <a:xfrm>
          <a:off x="2858733" y="984383"/>
          <a:ext cx="0" cy="1428320"/>
        </a:xfrm>
        <a:prstGeom prst="line">
          <a:avLst/>
        </a:prstGeom>
        <a:noFill/>
        <a:ln w="12700" cap="flat" cmpd="sng" algn="ctr">
          <a:solidFill>
            <a:schemeClr val="accent1">
              <a:shade val="90000"/>
              <a:hueOff val="207713"/>
              <a:satOff val="-4436"/>
              <a:lumOff val="16555"/>
              <a:alphaOff val="0"/>
            </a:schemeClr>
          </a:solidFill>
          <a:prstDash val="dash"/>
          <a:miter lim="800000"/>
        </a:ln>
        <a:effectLst/>
      </dsp:spPr>
      <dsp:style>
        <a:lnRef idx="1">
          <a:scrgbClr r="0" g="0" b="0"/>
        </a:lnRef>
        <a:fillRef idx="0">
          <a:scrgbClr r="0" g="0" b="0"/>
        </a:fillRef>
        <a:effectRef idx="0">
          <a:scrgbClr r="0" g="0" b="0"/>
        </a:effectRef>
        <a:fontRef idx="minor"/>
      </dsp:style>
    </dsp:sp>
    <dsp:sp modelId="{D284B1BC-8A56-4568-9E1B-8818C55826B9}">
      <dsp:nvSpPr>
        <dsp:cNvPr id="0" name=""/>
        <dsp:cNvSpPr/>
      </dsp:nvSpPr>
      <dsp:spPr>
        <a:xfrm>
          <a:off x="2819806" y="2367538"/>
          <a:ext cx="88428" cy="90331"/>
        </a:xfrm>
        <a:prstGeom prst="ellipse">
          <a:avLst/>
        </a:prstGeom>
        <a:solidFill>
          <a:schemeClr val="accent1">
            <a:shade val="50000"/>
            <a:hueOff val="201247"/>
            <a:satOff val="-4901"/>
            <a:lumOff val="21448"/>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B229A45-7FF5-4689-ADDF-090C883B9C26}">
      <dsp:nvSpPr>
        <dsp:cNvPr id="0" name=""/>
        <dsp:cNvSpPr/>
      </dsp:nvSpPr>
      <dsp:spPr>
        <a:xfrm rot="18900000">
          <a:off x="3990134" y="3918256"/>
          <a:ext cx="347378" cy="347378"/>
        </a:xfrm>
        <a:prstGeom prst="teardrop">
          <a:avLst>
            <a:gd name="adj" fmla="val 115000"/>
          </a:avLst>
        </a:prstGeom>
        <a:solidFill>
          <a:schemeClr val="accent1">
            <a:shade val="50000"/>
            <a:hueOff val="301870"/>
            <a:satOff val="-7352"/>
            <a:lumOff val="32172"/>
            <a:alphaOff val="0"/>
          </a:schemeClr>
        </a:solidFill>
        <a:ln w="12700" cap="flat" cmpd="sng" algn="ctr">
          <a:solidFill>
            <a:schemeClr val="accent1">
              <a:shade val="50000"/>
              <a:hueOff val="301870"/>
              <a:satOff val="-7352"/>
              <a:lumOff val="3217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D42446-B8E1-4499-8DC9-44FE2AEAAE20}">
      <dsp:nvSpPr>
        <dsp:cNvPr id="0" name=""/>
        <dsp:cNvSpPr/>
      </dsp:nvSpPr>
      <dsp:spPr>
        <a:xfrm>
          <a:off x="4028725" y="3956847"/>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F923A55C-C684-4748-AA97-6921BE5EDEF9}">
      <dsp:nvSpPr>
        <dsp:cNvPr id="0" name=""/>
        <dsp:cNvSpPr/>
      </dsp:nvSpPr>
      <dsp:spPr>
        <a:xfrm>
          <a:off x="4409458" y="2412704"/>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kern="1200">
              <a:latin typeface="Calibri"/>
              <a:cs typeface="Calibri"/>
            </a:rPr>
            <a:t>Chair shares 1st draft with members via e-mail to solicit edits and comments </a:t>
          </a:r>
          <a:endParaRPr lang="en-US" sz="1300" kern="1200"/>
        </a:p>
      </dsp:txBody>
      <dsp:txXfrm>
        <a:off x="4409458" y="2412704"/>
        <a:ext cx="2128975" cy="1428320"/>
      </dsp:txXfrm>
    </dsp:sp>
    <dsp:sp modelId="{2B6CE49A-0C21-49DF-A4CB-4FE6001161BF}">
      <dsp:nvSpPr>
        <dsp:cNvPr id="0" name=""/>
        <dsp:cNvSpPr/>
      </dsp:nvSpPr>
      <dsp:spPr>
        <a:xfrm>
          <a:off x="4409458" y="3841024"/>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kern="1200">
              <a:latin typeface="Calibri Light" panose="020F0302020204030204"/>
            </a:rPr>
            <a:t>March 2022</a:t>
          </a:r>
          <a:endParaRPr lang="en-US" sz="1700" kern="1200"/>
        </a:p>
      </dsp:txBody>
      <dsp:txXfrm>
        <a:off x="4409458" y="3841024"/>
        <a:ext cx="2128975" cy="501842"/>
      </dsp:txXfrm>
    </dsp:sp>
    <dsp:sp modelId="{6ACC86E3-EDF2-4F82-937F-315992C902C7}">
      <dsp:nvSpPr>
        <dsp:cNvPr id="0" name=""/>
        <dsp:cNvSpPr/>
      </dsp:nvSpPr>
      <dsp:spPr>
        <a:xfrm>
          <a:off x="4163824" y="2412704"/>
          <a:ext cx="0" cy="1428320"/>
        </a:xfrm>
        <a:prstGeom prst="line">
          <a:avLst/>
        </a:prstGeom>
        <a:noFill/>
        <a:ln w="12700" cap="flat" cmpd="sng" algn="ctr">
          <a:solidFill>
            <a:schemeClr val="accent1">
              <a:shade val="90000"/>
              <a:hueOff val="311570"/>
              <a:satOff val="-6653"/>
              <a:lumOff val="24832"/>
              <a:alphaOff val="0"/>
            </a:schemeClr>
          </a:solidFill>
          <a:prstDash val="dash"/>
          <a:miter lim="800000"/>
        </a:ln>
        <a:effectLst/>
      </dsp:spPr>
      <dsp:style>
        <a:lnRef idx="1">
          <a:scrgbClr r="0" g="0" b="0"/>
        </a:lnRef>
        <a:fillRef idx="0">
          <a:scrgbClr r="0" g="0" b="0"/>
        </a:fillRef>
        <a:effectRef idx="0">
          <a:scrgbClr r="0" g="0" b="0"/>
        </a:effectRef>
        <a:fontRef idx="minor"/>
      </dsp:style>
    </dsp:sp>
    <dsp:sp modelId="{637ED66C-F198-4225-9BC5-8515A201388D}">
      <dsp:nvSpPr>
        <dsp:cNvPr id="0" name=""/>
        <dsp:cNvSpPr/>
      </dsp:nvSpPr>
      <dsp:spPr>
        <a:xfrm>
          <a:off x="4124897" y="2367538"/>
          <a:ext cx="88428" cy="90331"/>
        </a:xfrm>
        <a:prstGeom prst="ellipse">
          <a:avLst/>
        </a:prstGeom>
        <a:solidFill>
          <a:schemeClr val="accent1">
            <a:shade val="50000"/>
            <a:hueOff val="301870"/>
            <a:satOff val="-7352"/>
            <a:lumOff val="32172"/>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53F6AE-215A-4C28-9CB4-DBF26BCE4CE8}">
      <dsp:nvSpPr>
        <dsp:cNvPr id="0" name=""/>
        <dsp:cNvSpPr/>
      </dsp:nvSpPr>
      <dsp:spPr>
        <a:xfrm rot="8100000">
          <a:off x="5295225" y="559772"/>
          <a:ext cx="347378" cy="347378"/>
        </a:xfrm>
        <a:prstGeom prst="teardrop">
          <a:avLst>
            <a:gd name="adj" fmla="val 115000"/>
          </a:avLst>
        </a:prstGeom>
        <a:solidFill>
          <a:schemeClr val="accent1">
            <a:shade val="50000"/>
            <a:hueOff val="402493"/>
            <a:satOff val="-9802"/>
            <a:lumOff val="42896"/>
            <a:alphaOff val="0"/>
          </a:schemeClr>
        </a:solidFill>
        <a:ln w="12700" cap="flat" cmpd="sng" algn="ctr">
          <a:solidFill>
            <a:schemeClr val="accent1">
              <a:shade val="50000"/>
              <a:hueOff val="402493"/>
              <a:satOff val="-9802"/>
              <a:lumOff val="4289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5BF668-E4DF-493F-B0E8-3DDB323C489A}">
      <dsp:nvSpPr>
        <dsp:cNvPr id="0" name=""/>
        <dsp:cNvSpPr/>
      </dsp:nvSpPr>
      <dsp:spPr>
        <a:xfrm>
          <a:off x="5333816" y="598363"/>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51997696-1A03-454E-A902-EF222CDCC0EE}">
      <dsp:nvSpPr>
        <dsp:cNvPr id="0" name=""/>
        <dsp:cNvSpPr/>
      </dsp:nvSpPr>
      <dsp:spPr>
        <a:xfrm>
          <a:off x="5714548" y="984383"/>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kern="1200">
              <a:latin typeface="Calibri"/>
              <a:cs typeface="Calibri"/>
            </a:rPr>
            <a:t>2nd draft of report shared with members via e-mail; members to </a:t>
          </a:r>
          <a:r>
            <a:rPr lang="en-US" sz="1300" b="0" kern="1200">
              <a:latin typeface="Calibri"/>
              <a:cs typeface="Calibri"/>
            </a:rPr>
            <a:t>share draft with their organizational leadership for approval</a:t>
          </a:r>
          <a:endParaRPr lang="en-US" sz="1300" b="0" kern="1200">
            <a:latin typeface="Calibri Light" panose="020F0302020204030204"/>
            <a:cs typeface="Calibri Light" panose="020F0302020204030204"/>
          </a:endParaRPr>
        </a:p>
      </dsp:txBody>
      <dsp:txXfrm>
        <a:off x="5714548" y="984383"/>
        <a:ext cx="2128975" cy="1428320"/>
      </dsp:txXfrm>
    </dsp:sp>
    <dsp:sp modelId="{4FB3E21D-E42D-4428-B9CC-D05D7406A3D9}">
      <dsp:nvSpPr>
        <dsp:cNvPr id="0" name=""/>
        <dsp:cNvSpPr/>
      </dsp:nvSpPr>
      <dsp:spPr>
        <a:xfrm>
          <a:off x="5714548" y="482540"/>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kern="1200">
              <a:latin typeface="Calibri Light" panose="020F0302020204030204"/>
            </a:rPr>
            <a:t>May 2022</a:t>
          </a:r>
          <a:endParaRPr lang="en-US" sz="1700" kern="1200"/>
        </a:p>
      </dsp:txBody>
      <dsp:txXfrm>
        <a:off x="5714548" y="482540"/>
        <a:ext cx="2128975" cy="501842"/>
      </dsp:txXfrm>
    </dsp:sp>
    <dsp:sp modelId="{3C270E1B-387F-4122-92CF-223FA08FC24C}">
      <dsp:nvSpPr>
        <dsp:cNvPr id="0" name=""/>
        <dsp:cNvSpPr/>
      </dsp:nvSpPr>
      <dsp:spPr>
        <a:xfrm>
          <a:off x="5468915" y="984383"/>
          <a:ext cx="0" cy="1428320"/>
        </a:xfrm>
        <a:prstGeom prst="line">
          <a:avLst/>
        </a:prstGeom>
        <a:noFill/>
        <a:ln w="12700" cap="flat" cmpd="sng" algn="ctr">
          <a:solidFill>
            <a:schemeClr val="accent1">
              <a:shade val="90000"/>
              <a:hueOff val="415426"/>
              <a:satOff val="-8871"/>
              <a:lumOff val="33109"/>
              <a:alphaOff val="0"/>
            </a:schemeClr>
          </a:solidFill>
          <a:prstDash val="dash"/>
          <a:miter lim="800000"/>
        </a:ln>
        <a:effectLst/>
      </dsp:spPr>
      <dsp:style>
        <a:lnRef idx="1">
          <a:scrgbClr r="0" g="0" b="0"/>
        </a:lnRef>
        <a:fillRef idx="0">
          <a:scrgbClr r="0" g="0" b="0"/>
        </a:fillRef>
        <a:effectRef idx="0">
          <a:scrgbClr r="0" g="0" b="0"/>
        </a:effectRef>
        <a:fontRef idx="minor"/>
      </dsp:style>
    </dsp:sp>
    <dsp:sp modelId="{1EDA6D24-4F6E-4118-A44B-F9E835B05427}">
      <dsp:nvSpPr>
        <dsp:cNvPr id="0" name=""/>
        <dsp:cNvSpPr/>
      </dsp:nvSpPr>
      <dsp:spPr>
        <a:xfrm>
          <a:off x="5429988" y="2367538"/>
          <a:ext cx="88428" cy="90331"/>
        </a:xfrm>
        <a:prstGeom prst="ellipse">
          <a:avLst/>
        </a:prstGeom>
        <a:solidFill>
          <a:schemeClr val="accent1">
            <a:shade val="50000"/>
            <a:hueOff val="402493"/>
            <a:satOff val="-9802"/>
            <a:lumOff val="42896"/>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A954A3-8383-4698-A268-510FC11FB9BF}">
      <dsp:nvSpPr>
        <dsp:cNvPr id="0" name=""/>
        <dsp:cNvSpPr/>
      </dsp:nvSpPr>
      <dsp:spPr>
        <a:xfrm rot="18900000">
          <a:off x="6600316" y="3918256"/>
          <a:ext cx="347378" cy="347378"/>
        </a:xfrm>
        <a:prstGeom prst="teardrop">
          <a:avLst>
            <a:gd name="adj" fmla="val 115000"/>
          </a:avLst>
        </a:prstGeom>
        <a:solidFill>
          <a:schemeClr val="accent1">
            <a:shade val="50000"/>
            <a:hueOff val="301870"/>
            <a:satOff val="-7352"/>
            <a:lumOff val="32172"/>
            <a:alphaOff val="0"/>
          </a:schemeClr>
        </a:solidFill>
        <a:ln w="12700" cap="flat" cmpd="sng" algn="ctr">
          <a:solidFill>
            <a:schemeClr val="accent1">
              <a:shade val="50000"/>
              <a:hueOff val="301870"/>
              <a:satOff val="-7352"/>
              <a:lumOff val="3217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EF5F32-E483-453A-867E-C3A99E3BBD57}">
      <dsp:nvSpPr>
        <dsp:cNvPr id="0" name=""/>
        <dsp:cNvSpPr/>
      </dsp:nvSpPr>
      <dsp:spPr>
        <a:xfrm>
          <a:off x="6638907" y="3956847"/>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C507558A-08C8-41F1-9C3D-229AAEF7AEBC}">
      <dsp:nvSpPr>
        <dsp:cNvPr id="0" name=""/>
        <dsp:cNvSpPr/>
      </dsp:nvSpPr>
      <dsp:spPr>
        <a:xfrm>
          <a:off x="7019639" y="2412704"/>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b="0" i="0" kern="1200">
              <a:latin typeface="Calibri"/>
              <a:cs typeface="Calibri"/>
            </a:rPr>
            <a:t>Final</a:t>
          </a:r>
          <a:r>
            <a:rPr lang="en-US" sz="1300" b="0" i="1" kern="1200">
              <a:latin typeface="Calibri"/>
              <a:cs typeface="Calibri"/>
            </a:rPr>
            <a:t> </a:t>
          </a:r>
          <a:r>
            <a:rPr lang="en-US" sz="1300" b="0" i="0" kern="1200">
              <a:latin typeface="Calibri"/>
              <a:cs typeface="Calibri"/>
            </a:rPr>
            <a:t>d</a:t>
          </a:r>
          <a:r>
            <a:rPr lang="en-US" sz="1300" b="0" kern="1200">
              <a:latin typeface="Calibri"/>
              <a:cs typeface="Calibri"/>
            </a:rPr>
            <a:t>raft</a:t>
          </a:r>
          <a:r>
            <a:rPr lang="en-US" sz="1300" b="0" i="1" kern="1200">
              <a:latin typeface="Calibri"/>
              <a:cs typeface="Calibri"/>
            </a:rPr>
            <a:t> </a:t>
          </a:r>
          <a:r>
            <a:rPr lang="en-US" sz="1300" b="0" kern="1200">
              <a:latin typeface="Calibri"/>
              <a:cs typeface="Calibri"/>
            </a:rPr>
            <a:t>submitted for DPH/EOHHS approval</a:t>
          </a:r>
        </a:p>
      </dsp:txBody>
      <dsp:txXfrm>
        <a:off x="7019639" y="2412704"/>
        <a:ext cx="2128975" cy="1428320"/>
      </dsp:txXfrm>
    </dsp:sp>
    <dsp:sp modelId="{6812325D-0B47-4C14-A054-4A46008A0AE4}">
      <dsp:nvSpPr>
        <dsp:cNvPr id="0" name=""/>
        <dsp:cNvSpPr/>
      </dsp:nvSpPr>
      <dsp:spPr>
        <a:xfrm>
          <a:off x="7019639" y="3841024"/>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a:latin typeface="Calibri"/>
              <a:cs typeface="Calibri"/>
            </a:rPr>
            <a:t>June 2022</a:t>
          </a:r>
          <a:endParaRPr lang="en-US" sz="1700" kern="1200">
            <a:latin typeface="Calibri"/>
            <a:cs typeface="Calibri"/>
          </a:endParaRPr>
        </a:p>
      </dsp:txBody>
      <dsp:txXfrm>
        <a:off x="7019639" y="3841024"/>
        <a:ext cx="2128975" cy="501842"/>
      </dsp:txXfrm>
    </dsp:sp>
    <dsp:sp modelId="{23DAED88-F988-4CFD-BF57-5B02518BA787}">
      <dsp:nvSpPr>
        <dsp:cNvPr id="0" name=""/>
        <dsp:cNvSpPr/>
      </dsp:nvSpPr>
      <dsp:spPr>
        <a:xfrm>
          <a:off x="6774005" y="2412704"/>
          <a:ext cx="0" cy="1428320"/>
        </a:xfrm>
        <a:prstGeom prst="line">
          <a:avLst/>
        </a:prstGeom>
        <a:noFill/>
        <a:ln w="12700" cap="flat" cmpd="sng" algn="ctr">
          <a:solidFill>
            <a:schemeClr val="accent1">
              <a:shade val="90000"/>
              <a:hueOff val="311570"/>
              <a:satOff val="-6653"/>
              <a:lumOff val="24832"/>
              <a:alphaOff val="0"/>
            </a:schemeClr>
          </a:solidFill>
          <a:prstDash val="dash"/>
          <a:miter lim="800000"/>
        </a:ln>
        <a:effectLst/>
      </dsp:spPr>
      <dsp:style>
        <a:lnRef idx="1">
          <a:scrgbClr r="0" g="0" b="0"/>
        </a:lnRef>
        <a:fillRef idx="0">
          <a:scrgbClr r="0" g="0" b="0"/>
        </a:fillRef>
        <a:effectRef idx="0">
          <a:scrgbClr r="0" g="0" b="0"/>
        </a:effectRef>
        <a:fontRef idx="minor"/>
      </dsp:style>
    </dsp:sp>
    <dsp:sp modelId="{EBE0FC71-FFC0-49D2-A632-DAF11A88696E}">
      <dsp:nvSpPr>
        <dsp:cNvPr id="0" name=""/>
        <dsp:cNvSpPr/>
      </dsp:nvSpPr>
      <dsp:spPr>
        <a:xfrm>
          <a:off x="6735079" y="2367538"/>
          <a:ext cx="88428" cy="90331"/>
        </a:xfrm>
        <a:prstGeom prst="ellipse">
          <a:avLst/>
        </a:prstGeom>
        <a:solidFill>
          <a:schemeClr val="accent1">
            <a:shade val="50000"/>
            <a:hueOff val="301870"/>
            <a:satOff val="-7352"/>
            <a:lumOff val="32172"/>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3DA4D7-1D9A-473A-B16A-3FD95A7722B0}">
      <dsp:nvSpPr>
        <dsp:cNvPr id="0" name=""/>
        <dsp:cNvSpPr/>
      </dsp:nvSpPr>
      <dsp:spPr>
        <a:xfrm rot="8100000">
          <a:off x="7905407" y="559772"/>
          <a:ext cx="347378" cy="347378"/>
        </a:xfrm>
        <a:prstGeom prst="teardrop">
          <a:avLst>
            <a:gd name="adj" fmla="val 115000"/>
          </a:avLst>
        </a:prstGeom>
        <a:solidFill>
          <a:schemeClr val="accent1">
            <a:shade val="50000"/>
            <a:hueOff val="201247"/>
            <a:satOff val="-4901"/>
            <a:lumOff val="21448"/>
            <a:alphaOff val="0"/>
          </a:schemeClr>
        </a:solidFill>
        <a:ln w="12700" cap="flat" cmpd="sng" algn="ctr">
          <a:solidFill>
            <a:schemeClr val="accent1">
              <a:shade val="50000"/>
              <a:hueOff val="201247"/>
              <a:satOff val="-4901"/>
              <a:lumOff val="2144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4B8801-F666-44CF-ADBE-EB6DA49119D3}">
      <dsp:nvSpPr>
        <dsp:cNvPr id="0" name=""/>
        <dsp:cNvSpPr/>
      </dsp:nvSpPr>
      <dsp:spPr>
        <a:xfrm>
          <a:off x="7943997" y="598363"/>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DF6146FA-D8AE-40F3-BC0A-323E20B13809}">
      <dsp:nvSpPr>
        <dsp:cNvPr id="0" name=""/>
        <dsp:cNvSpPr/>
      </dsp:nvSpPr>
      <dsp:spPr>
        <a:xfrm>
          <a:off x="8324730" y="984383"/>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b="0" i="0" kern="1200">
              <a:latin typeface="Calibri"/>
              <a:cs typeface="Calibri"/>
            </a:rPr>
            <a:t>Approved final draft</a:t>
          </a:r>
          <a:r>
            <a:rPr lang="en-US" sz="1300" b="0" kern="1200">
              <a:latin typeface="Calibri"/>
              <a:cs typeface="Calibri"/>
            </a:rPr>
            <a:t> sent to Commission members (in-person meeting)</a:t>
          </a:r>
        </a:p>
      </dsp:txBody>
      <dsp:txXfrm>
        <a:off x="8324730" y="984383"/>
        <a:ext cx="2128975" cy="1428320"/>
      </dsp:txXfrm>
    </dsp:sp>
    <dsp:sp modelId="{B35845A8-4F08-46B3-9AC7-27ED5D316628}">
      <dsp:nvSpPr>
        <dsp:cNvPr id="0" name=""/>
        <dsp:cNvSpPr/>
      </dsp:nvSpPr>
      <dsp:spPr>
        <a:xfrm>
          <a:off x="8324730" y="482540"/>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a:latin typeface="Calibri"/>
              <a:cs typeface="Calibri"/>
            </a:rPr>
            <a:t>July/August 2022</a:t>
          </a:r>
        </a:p>
      </dsp:txBody>
      <dsp:txXfrm>
        <a:off x="8324730" y="482540"/>
        <a:ext cx="2128975" cy="501842"/>
      </dsp:txXfrm>
    </dsp:sp>
    <dsp:sp modelId="{2943C501-55D2-462E-B6C3-02481724A46B}">
      <dsp:nvSpPr>
        <dsp:cNvPr id="0" name=""/>
        <dsp:cNvSpPr/>
      </dsp:nvSpPr>
      <dsp:spPr>
        <a:xfrm>
          <a:off x="8079096" y="984383"/>
          <a:ext cx="0" cy="1428320"/>
        </a:xfrm>
        <a:prstGeom prst="line">
          <a:avLst/>
        </a:prstGeom>
        <a:noFill/>
        <a:ln w="12700" cap="flat" cmpd="sng" algn="ctr">
          <a:solidFill>
            <a:schemeClr val="accent1">
              <a:shade val="90000"/>
              <a:hueOff val="207713"/>
              <a:satOff val="-4436"/>
              <a:lumOff val="16555"/>
              <a:alphaOff val="0"/>
            </a:schemeClr>
          </a:solidFill>
          <a:prstDash val="dash"/>
          <a:miter lim="800000"/>
        </a:ln>
        <a:effectLst/>
      </dsp:spPr>
      <dsp:style>
        <a:lnRef idx="1">
          <a:scrgbClr r="0" g="0" b="0"/>
        </a:lnRef>
        <a:fillRef idx="0">
          <a:scrgbClr r="0" g="0" b="0"/>
        </a:fillRef>
        <a:effectRef idx="0">
          <a:scrgbClr r="0" g="0" b="0"/>
        </a:effectRef>
        <a:fontRef idx="minor"/>
      </dsp:style>
    </dsp:sp>
    <dsp:sp modelId="{04377783-0CCF-43B2-BF9F-8AC001F98F5B}">
      <dsp:nvSpPr>
        <dsp:cNvPr id="0" name=""/>
        <dsp:cNvSpPr/>
      </dsp:nvSpPr>
      <dsp:spPr>
        <a:xfrm>
          <a:off x="8040169" y="2367538"/>
          <a:ext cx="88428" cy="90331"/>
        </a:xfrm>
        <a:prstGeom prst="ellipse">
          <a:avLst/>
        </a:prstGeom>
        <a:solidFill>
          <a:schemeClr val="accent1">
            <a:shade val="50000"/>
            <a:hueOff val="201247"/>
            <a:satOff val="-4901"/>
            <a:lumOff val="21448"/>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2BE62A-248B-4C4E-A7BC-B41CDD5FDFE0}">
      <dsp:nvSpPr>
        <dsp:cNvPr id="0" name=""/>
        <dsp:cNvSpPr/>
      </dsp:nvSpPr>
      <dsp:spPr>
        <a:xfrm rot="18900000">
          <a:off x="9210498" y="3918256"/>
          <a:ext cx="347378" cy="347378"/>
        </a:xfrm>
        <a:prstGeom prst="teardrop">
          <a:avLst>
            <a:gd name="adj" fmla="val 115000"/>
          </a:avLst>
        </a:prstGeom>
        <a:solidFill>
          <a:schemeClr val="accent1">
            <a:shade val="50000"/>
            <a:hueOff val="100623"/>
            <a:satOff val="-2451"/>
            <a:lumOff val="10724"/>
            <a:alphaOff val="0"/>
          </a:schemeClr>
        </a:solidFill>
        <a:ln w="12700" cap="flat" cmpd="sng" algn="ctr">
          <a:solidFill>
            <a:schemeClr val="accent1">
              <a:shade val="50000"/>
              <a:hueOff val="100623"/>
              <a:satOff val="-2451"/>
              <a:lumOff val="1072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8B28A9-36D8-43F0-9ECD-6F7DA0E63A40}">
      <dsp:nvSpPr>
        <dsp:cNvPr id="0" name=""/>
        <dsp:cNvSpPr/>
      </dsp:nvSpPr>
      <dsp:spPr>
        <a:xfrm>
          <a:off x="9249088" y="3956847"/>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16CF3AA0-B107-4D78-9195-2F25229D150A}">
      <dsp:nvSpPr>
        <dsp:cNvPr id="0" name=""/>
        <dsp:cNvSpPr/>
      </dsp:nvSpPr>
      <dsp:spPr>
        <a:xfrm>
          <a:off x="9629821" y="2412704"/>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kern="1200"/>
            <a:t>Approved final draft delivered to legislature and EOHHS Secretary</a:t>
          </a:r>
        </a:p>
      </dsp:txBody>
      <dsp:txXfrm>
        <a:off x="9629821" y="2412704"/>
        <a:ext cx="2128975" cy="1428320"/>
      </dsp:txXfrm>
    </dsp:sp>
    <dsp:sp modelId="{A2A33ED2-6D3F-40E6-850B-CC3312EFB2C7}">
      <dsp:nvSpPr>
        <dsp:cNvPr id="0" name=""/>
        <dsp:cNvSpPr/>
      </dsp:nvSpPr>
      <dsp:spPr>
        <a:xfrm>
          <a:off x="9629821" y="3841024"/>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a:latin typeface="Calibri"/>
              <a:cs typeface="Calibri"/>
            </a:rPr>
            <a:t>September 22, 2022</a:t>
          </a:r>
        </a:p>
      </dsp:txBody>
      <dsp:txXfrm>
        <a:off x="9629821" y="3841024"/>
        <a:ext cx="2128975" cy="501842"/>
      </dsp:txXfrm>
    </dsp:sp>
    <dsp:sp modelId="{9FC9819D-3641-4874-A41C-C32B146FF87B}">
      <dsp:nvSpPr>
        <dsp:cNvPr id="0" name=""/>
        <dsp:cNvSpPr/>
      </dsp:nvSpPr>
      <dsp:spPr>
        <a:xfrm>
          <a:off x="9384187" y="2412704"/>
          <a:ext cx="0" cy="1428320"/>
        </a:xfrm>
        <a:prstGeom prst="line">
          <a:avLst/>
        </a:prstGeom>
        <a:noFill/>
        <a:ln w="12700" cap="flat" cmpd="sng" algn="ctr">
          <a:solidFill>
            <a:schemeClr val="accent1">
              <a:shade val="90000"/>
              <a:hueOff val="103857"/>
              <a:satOff val="-2218"/>
              <a:lumOff val="8277"/>
              <a:alphaOff val="0"/>
            </a:schemeClr>
          </a:solidFill>
          <a:prstDash val="dash"/>
          <a:miter lim="800000"/>
        </a:ln>
        <a:effectLst/>
      </dsp:spPr>
      <dsp:style>
        <a:lnRef idx="1">
          <a:scrgbClr r="0" g="0" b="0"/>
        </a:lnRef>
        <a:fillRef idx="0">
          <a:scrgbClr r="0" g="0" b="0"/>
        </a:fillRef>
        <a:effectRef idx="0">
          <a:scrgbClr r="0" g="0" b="0"/>
        </a:effectRef>
        <a:fontRef idx="minor"/>
      </dsp:style>
    </dsp:sp>
    <dsp:sp modelId="{374C6B97-5FCB-46A8-8980-736A9B3ED432}">
      <dsp:nvSpPr>
        <dsp:cNvPr id="0" name=""/>
        <dsp:cNvSpPr/>
      </dsp:nvSpPr>
      <dsp:spPr>
        <a:xfrm>
          <a:off x="9345260" y="2367538"/>
          <a:ext cx="88428" cy="90331"/>
        </a:xfrm>
        <a:prstGeom prst="ellipse">
          <a:avLst/>
        </a:prstGeom>
        <a:solidFill>
          <a:schemeClr val="accent1">
            <a:shade val="50000"/>
            <a:hueOff val="100623"/>
            <a:satOff val="-2451"/>
            <a:lumOff val="10724"/>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E47592-C447-404B-9DD1-C159CB86C7C7}">
      <dsp:nvSpPr>
        <dsp:cNvPr id="0" name=""/>
        <dsp:cNvSpPr/>
      </dsp:nvSpPr>
      <dsp:spPr>
        <a:xfrm>
          <a:off x="0" y="297856"/>
          <a:ext cx="7946572" cy="476437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16742" tIns="728980" rIns="616742"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a:t>Stakeholders are confident in the effectiveness of existing interventions</a:t>
          </a:r>
        </a:p>
        <a:p>
          <a:pPr marL="171450" lvl="1" indent="-171450" algn="l" defTabSz="800100">
            <a:lnSpc>
              <a:spcPct val="90000"/>
            </a:lnSpc>
            <a:spcBef>
              <a:spcPct val="0"/>
            </a:spcBef>
            <a:spcAft>
              <a:spcPct val="15000"/>
            </a:spcAft>
            <a:buChar char="•"/>
          </a:pPr>
          <a:r>
            <a:rPr lang="en-US" sz="1800" kern="1200"/>
            <a:t>Programs involving evidence-based programs along with home assessments and modifications that feed data back to health care providers have seen enormous successes, when funded</a:t>
          </a:r>
        </a:p>
        <a:p>
          <a:pPr marL="171450" lvl="1" indent="-171450" algn="l" defTabSz="800100">
            <a:lnSpc>
              <a:spcPct val="90000"/>
            </a:lnSpc>
            <a:spcBef>
              <a:spcPct val="0"/>
            </a:spcBef>
            <a:spcAft>
              <a:spcPct val="15000"/>
            </a:spcAft>
            <a:buChar char="•"/>
          </a:pPr>
          <a:r>
            <a:rPr lang="en-US" sz="1800" kern="1200"/>
            <a:t>Many effective interventions involve work by community health workers, personal care attendants, and home health aides—occupations that face workforce shortages</a:t>
          </a:r>
        </a:p>
        <a:p>
          <a:pPr marL="171450" lvl="1" indent="-171450" algn="l" defTabSz="800100">
            <a:lnSpc>
              <a:spcPct val="90000"/>
            </a:lnSpc>
            <a:spcBef>
              <a:spcPct val="0"/>
            </a:spcBef>
            <a:spcAft>
              <a:spcPct val="15000"/>
            </a:spcAft>
            <a:buChar char="•"/>
          </a:pPr>
          <a:r>
            <a:rPr lang="en-US" sz="1800" kern="1200"/>
            <a:t>Partnerships between organizations can overcome funding shortages at the risk of exacerbating inequities</a:t>
          </a:r>
        </a:p>
        <a:p>
          <a:pPr marL="171450" lvl="1" indent="-171450" algn="l" defTabSz="800100">
            <a:lnSpc>
              <a:spcPct val="90000"/>
            </a:lnSpc>
            <a:spcBef>
              <a:spcPct val="0"/>
            </a:spcBef>
            <a:spcAft>
              <a:spcPct val="15000"/>
            </a:spcAft>
            <a:buChar char="•"/>
          </a:pPr>
          <a:r>
            <a:rPr lang="en-US" sz="1800" kern="1200"/>
            <a:t>Challenges exist around raising the profile of older adults falls as an important public health problem</a:t>
          </a:r>
        </a:p>
        <a:p>
          <a:pPr marL="171450" lvl="1" indent="-171450" algn="l" defTabSz="800100">
            <a:lnSpc>
              <a:spcPct val="90000"/>
            </a:lnSpc>
            <a:spcBef>
              <a:spcPct val="0"/>
            </a:spcBef>
            <a:spcAft>
              <a:spcPct val="15000"/>
            </a:spcAft>
            <a:buChar char="•"/>
          </a:pPr>
          <a:endParaRPr lang="en-US" sz="1800" kern="1200"/>
        </a:p>
      </dsp:txBody>
      <dsp:txXfrm>
        <a:off x="0" y="297856"/>
        <a:ext cx="7946572" cy="4764375"/>
      </dsp:txXfrm>
    </dsp:sp>
    <dsp:sp modelId="{DC8BA6F9-1851-4AC4-A60B-5014727A2FA7}">
      <dsp:nvSpPr>
        <dsp:cNvPr id="0" name=""/>
        <dsp:cNvSpPr/>
      </dsp:nvSpPr>
      <dsp:spPr>
        <a:xfrm>
          <a:off x="0" y="40102"/>
          <a:ext cx="3673485" cy="6096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0253" tIns="0" rIns="210253" bIns="0" numCol="1" spcCol="1270" anchor="ctr" anchorCtr="0">
          <a:noAutofit/>
        </a:bodyPr>
        <a:lstStyle/>
        <a:p>
          <a:pPr marL="0" lvl="0" indent="0" algn="l" defTabSz="1555750">
            <a:lnSpc>
              <a:spcPct val="90000"/>
            </a:lnSpc>
            <a:spcBef>
              <a:spcPct val="0"/>
            </a:spcBef>
            <a:spcAft>
              <a:spcPct val="35000"/>
            </a:spcAft>
            <a:buNone/>
          </a:pPr>
          <a:r>
            <a:rPr lang="en-US" sz="3500" kern="1200"/>
            <a:t>Emerging themes</a:t>
          </a:r>
        </a:p>
      </dsp:txBody>
      <dsp:txXfrm>
        <a:off x="29763" y="69865"/>
        <a:ext cx="3613959" cy="55016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6C4BF5-E566-BD4E-BF84-8EF979555B2D}" type="datetimeFigureOut">
              <a:rPr lang="en-US" smtClean="0"/>
              <a:t>12/17/2021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4CBBDB-52D0-FE4C-8729-D7393D454E10}" type="slidenum">
              <a:rPr lang="en-US" smtClean="0"/>
              <a:t>‹#›</a:t>
            </a:fld>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9AD951-B4E2-42A9-95DF-DCE8BE08F42E}" type="slidenum">
              <a:rPr lang="en-US" smtClean="0"/>
              <a:t>4</a:t>
            </a:fld>
            <a:endParaRPr lang="en-US"/>
          </a:p>
        </p:txBody>
      </p:sp>
    </p:spTree>
    <p:extLst>
      <p:ext uri="{BB962C8B-B14F-4D97-AF65-F5344CB8AC3E}">
        <p14:creationId xmlns:p14="http://schemas.microsoft.com/office/powerpoint/2010/main" val="1161504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9AD951-B4E2-42A9-95DF-DCE8BE08F42E}" type="slidenum">
              <a:rPr lang="en-US" smtClean="0"/>
              <a:t>5</a:t>
            </a:fld>
            <a:endParaRPr lang="en-US"/>
          </a:p>
        </p:txBody>
      </p:sp>
    </p:spTree>
    <p:extLst>
      <p:ext uri="{BB962C8B-B14F-4D97-AF65-F5344CB8AC3E}">
        <p14:creationId xmlns:p14="http://schemas.microsoft.com/office/powerpoint/2010/main" val="83796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Healthy People 2020: https://www.healthypeople.gov/2020/topics-objectives/topic/public-health-infrastructure </a:t>
            </a:r>
          </a:p>
        </p:txBody>
      </p:sp>
      <p:sp>
        <p:nvSpPr>
          <p:cNvPr id="4" name="Slide Number Placeholder 3"/>
          <p:cNvSpPr>
            <a:spLocks noGrp="1"/>
          </p:cNvSpPr>
          <p:nvPr>
            <p:ph type="sldNum" sz="quarter" idx="5"/>
          </p:nvPr>
        </p:nvSpPr>
        <p:spPr/>
        <p:txBody>
          <a:bodyPr/>
          <a:lstStyle/>
          <a:p>
            <a:fld id="{D34CBBDB-52D0-FE4C-8729-D7393D454E10}" type="slidenum">
              <a:rPr lang="en-US" smtClean="0"/>
              <a:t>6</a:t>
            </a:fld>
            <a:endParaRPr lang="en-US"/>
          </a:p>
        </p:txBody>
      </p:sp>
    </p:spTree>
    <p:extLst>
      <p:ext uri="{BB962C8B-B14F-4D97-AF65-F5344CB8AC3E}">
        <p14:creationId xmlns:p14="http://schemas.microsoft.com/office/powerpoint/2010/main" val="1529381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8</a:t>
            </a:fld>
            <a:endParaRPr lang="en-US"/>
          </a:p>
        </p:txBody>
      </p:sp>
    </p:spTree>
    <p:extLst>
      <p:ext uri="{BB962C8B-B14F-4D97-AF65-F5344CB8AC3E}">
        <p14:creationId xmlns:p14="http://schemas.microsoft.com/office/powerpoint/2010/main" val="1168264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Healthy People 2020: https://www.healthypeople.gov/2020/topics-objectives/topic/public-health-infrastructure </a:t>
            </a:r>
          </a:p>
        </p:txBody>
      </p:sp>
      <p:sp>
        <p:nvSpPr>
          <p:cNvPr id="4" name="Slide Number Placeholder 3"/>
          <p:cNvSpPr>
            <a:spLocks noGrp="1"/>
          </p:cNvSpPr>
          <p:nvPr>
            <p:ph type="sldNum" sz="quarter" idx="5"/>
          </p:nvPr>
        </p:nvSpPr>
        <p:spPr/>
        <p:txBody>
          <a:bodyPr/>
          <a:lstStyle/>
          <a:p>
            <a:fld id="{D34CBBDB-52D0-FE4C-8729-D7393D454E10}" type="slidenum">
              <a:rPr lang="en-US" smtClean="0"/>
              <a:t>9</a:t>
            </a:fld>
            <a:endParaRPr lang="en-US"/>
          </a:p>
        </p:txBody>
      </p:sp>
    </p:spTree>
    <p:extLst>
      <p:ext uri="{BB962C8B-B14F-4D97-AF65-F5344CB8AC3E}">
        <p14:creationId xmlns:p14="http://schemas.microsoft.com/office/powerpoint/2010/main" val="36581074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150th Logo">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476420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rPr>
              <a:t>  Massachusetts Department of Public Health</a:t>
            </a:r>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11391" y="233425"/>
            <a:ext cx="1247157"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8470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B">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8322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tyle C">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a:t>Edit Master text styles</a:t>
            </a:r>
          </a:p>
          <a:p>
            <a:pPr lvl="1"/>
            <a:r>
              <a:rPr lang="en-US"/>
              <a:t>Second level</a:t>
            </a:r>
          </a:p>
          <a:p>
            <a:pPr lvl="2"/>
            <a:r>
              <a:rPr lang="en-US"/>
              <a:t>Third level</a:t>
            </a:r>
          </a:p>
          <a:p>
            <a:pPr lvl="3"/>
            <a:r>
              <a:rPr lang="en-US"/>
              <a:t>Fourth level</a:t>
            </a:r>
          </a:p>
          <a:p>
            <a:pPr lvl="4"/>
            <a:endParaRPr lang="en-US"/>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Tree>
    <p:extLst>
      <p:ext uri="{BB962C8B-B14F-4D97-AF65-F5344CB8AC3E}">
        <p14:creationId xmlns:p14="http://schemas.microsoft.com/office/powerpoint/2010/main" val="1663658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nect with DPH">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a:ln>
                  <a:noFill/>
                </a:ln>
                <a:solidFill>
                  <a:prstClr val="black"/>
                </a:solidFill>
                <a:effectLst/>
                <a:uLnTx/>
                <a:uFillTx/>
                <a:latin typeface="Arial" charset="0"/>
                <a:cs typeface="Arial" charset="0"/>
              </a:rPr>
              <a:t>Connect with DPH</a:t>
            </a: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a:t>@</a:t>
            </a:r>
            <a:r>
              <a:rPr lang="en-US" sz="3600" err="1"/>
              <a:t>MassDPH</a:t>
            </a:r>
            <a:endParaRPr lang="en-US" sz="3600"/>
          </a:p>
          <a:p>
            <a:pPr fontAlgn="base"/>
            <a:endParaRPr lang="en-US" sz="3600"/>
          </a:p>
          <a:p>
            <a:pPr fontAlgn="base"/>
            <a:r>
              <a:rPr lang="en-US" sz="3600"/>
              <a:t>Massachusetts Department of Public Health</a:t>
            </a:r>
          </a:p>
          <a:p>
            <a:pPr fontAlgn="base"/>
            <a:endParaRPr lang="en-US" sz="3600"/>
          </a:p>
          <a:p>
            <a:pPr fontAlgn="base"/>
            <a:r>
              <a:rPr lang="en-US" sz="3600"/>
              <a:t>DPH blog</a:t>
            </a:r>
          </a:p>
          <a:p>
            <a:pPr fontAlgn="base"/>
            <a:r>
              <a:rPr lang="en-US" sz="2800"/>
              <a:t>https://blog.mass.gov/publichealth</a:t>
            </a:r>
          </a:p>
          <a:p>
            <a:pPr fontAlgn="base"/>
            <a:endParaRPr lang="en-US" sz="3600"/>
          </a:p>
          <a:p>
            <a:pPr fontAlgn="base"/>
            <a:r>
              <a:rPr lang="en-US" sz="360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13558037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2" r:id="rId4"/>
    <p:sldLayoutId id="2147483653" r:id="rId5"/>
    <p:sldLayoutId id="2147483654" r:id="rId6"/>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7"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2.jpeg"/><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7A376792-C664-DE4F-A230-AAFB9B729252}"/>
              </a:ext>
            </a:extLst>
          </p:cNvPr>
          <p:cNvSpPr txBox="1">
            <a:spLocks/>
          </p:cNvSpPr>
          <p:nvPr/>
        </p:nvSpPr>
        <p:spPr>
          <a:xfrm>
            <a:off x="1787844" y="2661249"/>
            <a:ext cx="8613473" cy="1524006"/>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algn="ctr">
              <a:defRPr/>
            </a:pPr>
            <a:r>
              <a:rPr lang="en-US" cap="none">
                <a:solidFill>
                  <a:schemeClr val="bg1"/>
                </a:solidFill>
                <a:latin typeface="Calibri"/>
                <a:cs typeface="Arial"/>
              </a:rPr>
              <a:t>Massachusetts Commission on </a:t>
            </a:r>
            <a:endParaRPr lang="en-US" cap="none">
              <a:solidFill>
                <a:schemeClr val="bg1"/>
              </a:solidFill>
              <a:latin typeface="Calibri"/>
            </a:endParaRPr>
          </a:p>
          <a:p>
            <a:pPr algn="ctr">
              <a:defRPr/>
            </a:pPr>
            <a:r>
              <a:rPr lang="en-US" cap="none">
                <a:solidFill>
                  <a:schemeClr val="bg1"/>
                </a:solidFill>
                <a:latin typeface="Calibri"/>
                <a:cs typeface="Arial"/>
              </a:rPr>
              <a:t>Falls Prevention</a:t>
            </a:r>
            <a:endParaRPr lang="en-US">
              <a:solidFill>
                <a:schemeClr val="bg1"/>
              </a:solidFill>
              <a:latin typeface="Calibri"/>
            </a:endParaRPr>
          </a:p>
        </p:txBody>
      </p:sp>
      <p:sp>
        <p:nvSpPr>
          <p:cNvPr id="6" name="Subtitle 3">
            <a:extLst>
              <a:ext uri="{FF2B5EF4-FFF2-40B4-BE49-F238E27FC236}">
                <a16:creationId xmlns:a16="http://schemas.microsoft.com/office/drawing/2014/main" id="{BE3A9B0E-31C7-AD4F-82DF-EFDAFBDB6C9D}"/>
              </a:ext>
            </a:extLst>
          </p:cNvPr>
          <p:cNvSpPr txBox="1">
            <a:spLocks/>
          </p:cNvSpPr>
          <p:nvPr/>
        </p:nvSpPr>
        <p:spPr>
          <a:xfrm>
            <a:off x="522633" y="5050364"/>
            <a:ext cx="6696618" cy="961504"/>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defRPr/>
            </a:pPr>
            <a:r>
              <a:rPr lang="en-US">
                <a:latin typeface="Calibri"/>
                <a:cs typeface="Arial"/>
              </a:rPr>
              <a:t>Friday, December 16, 2021</a:t>
            </a:r>
          </a:p>
          <a:p>
            <a:pPr>
              <a:defRPr/>
            </a:pPr>
            <a:r>
              <a:rPr lang="en-US">
                <a:latin typeface="Calibri"/>
                <a:cs typeface="Arial"/>
              </a:rPr>
              <a:t>12:00pm-1:00pm</a:t>
            </a:r>
          </a:p>
        </p:txBody>
      </p:sp>
    </p:spTree>
    <p:extLst>
      <p:ext uri="{BB962C8B-B14F-4D97-AF65-F5344CB8AC3E}">
        <p14:creationId xmlns:p14="http://schemas.microsoft.com/office/powerpoint/2010/main" val="390975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66B378-099C-4B0B-B916-BBF1725C824C}"/>
              </a:ext>
            </a:extLst>
          </p:cNvPr>
          <p:cNvSpPr>
            <a:spLocks noGrp="1"/>
          </p:cNvSpPr>
          <p:nvPr>
            <p:ph type="body" idx="1"/>
          </p:nvPr>
        </p:nvSpPr>
        <p:spPr/>
        <p:txBody>
          <a:bodyPr/>
          <a:lstStyle/>
          <a:p>
            <a:r>
              <a:rPr lang="en-US"/>
              <a:t>Who we’ve talked to</a:t>
            </a:r>
          </a:p>
        </p:txBody>
      </p:sp>
      <p:sp>
        <p:nvSpPr>
          <p:cNvPr id="4" name="Text Placeholder 3">
            <a:extLst>
              <a:ext uri="{FF2B5EF4-FFF2-40B4-BE49-F238E27FC236}">
                <a16:creationId xmlns:a16="http://schemas.microsoft.com/office/drawing/2014/main" id="{8B5CCA5B-5E15-4FE5-9C22-F94B3ADFE865}"/>
              </a:ext>
            </a:extLst>
          </p:cNvPr>
          <p:cNvSpPr>
            <a:spLocks noGrp="1"/>
          </p:cNvSpPr>
          <p:nvPr>
            <p:ph type="body" sz="quarter" idx="3"/>
          </p:nvPr>
        </p:nvSpPr>
        <p:spPr/>
        <p:txBody>
          <a:bodyPr/>
          <a:lstStyle/>
          <a:p>
            <a:r>
              <a:rPr lang="en-US"/>
              <a:t>Who we’re talking to next</a:t>
            </a:r>
          </a:p>
        </p:txBody>
      </p:sp>
      <p:graphicFrame>
        <p:nvGraphicFramePr>
          <p:cNvPr id="8" name="Content Placeholder 7">
            <a:extLst>
              <a:ext uri="{FF2B5EF4-FFF2-40B4-BE49-F238E27FC236}">
                <a16:creationId xmlns:a16="http://schemas.microsoft.com/office/drawing/2014/main" id="{C585FAEA-757C-456C-8551-5EBB2D954796}"/>
              </a:ext>
            </a:extLst>
          </p:cNvPr>
          <p:cNvGraphicFramePr>
            <a:graphicFrameLocks noGrp="1"/>
          </p:cNvGraphicFramePr>
          <p:nvPr>
            <p:ph sz="quarter" idx="4"/>
            <p:extLst>
              <p:ext uri="{D42A27DB-BD31-4B8C-83A1-F6EECF244321}">
                <p14:modId xmlns:p14="http://schemas.microsoft.com/office/powerpoint/2010/main" val="3598258304"/>
              </p:ext>
            </p:extLst>
          </p:nvPr>
        </p:nvGraphicFramePr>
        <p:xfrm>
          <a:off x="839788" y="1996167"/>
          <a:ext cx="4494212" cy="1250355"/>
        </p:xfrm>
        <a:graphic>
          <a:graphicData uri="http://schemas.openxmlformats.org/drawingml/2006/table">
            <a:tbl>
              <a:tblPr>
                <a:tableStyleId>{5C22544A-7EE6-4342-B048-85BDC9FD1C3A}</a:tableStyleId>
              </a:tblPr>
              <a:tblGrid>
                <a:gridCol w="1614654">
                  <a:extLst>
                    <a:ext uri="{9D8B030D-6E8A-4147-A177-3AD203B41FA5}">
                      <a16:colId xmlns:a16="http://schemas.microsoft.com/office/drawing/2014/main" val="3602548124"/>
                    </a:ext>
                  </a:extLst>
                </a:gridCol>
                <a:gridCol w="2879558">
                  <a:extLst>
                    <a:ext uri="{9D8B030D-6E8A-4147-A177-3AD203B41FA5}">
                      <a16:colId xmlns:a16="http://schemas.microsoft.com/office/drawing/2014/main" val="3675322791"/>
                    </a:ext>
                  </a:extLst>
                </a:gridCol>
              </a:tblGrid>
              <a:tr h="378718">
                <a:tc>
                  <a:txBody>
                    <a:bodyPr/>
                    <a:lstStyle/>
                    <a:p>
                      <a:pPr algn="l" fontAlgn="b"/>
                      <a:r>
                        <a:rPr lang="en-US" sz="1600" u="none" strike="noStrike">
                          <a:effectLst/>
                        </a:rPr>
                        <a:t>James </a:t>
                      </a:r>
                      <a:r>
                        <a:rPr lang="en-US" sz="1600" u="none" strike="noStrike" err="1">
                          <a:effectLst/>
                        </a:rPr>
                        <a:t>Fuccione</a:t>
                      </a:r>
                      <a:endParaRPr lang="en-US" sz="1600" b="0" i="0" u="none" strike="noStrike">
                        <a:solidFill>
                          <a:srgbClr val="000000"/>
                        </a:solidFill>
                        <a:effectLst/>
                        <a:latin typeface="Calibri" panose="020F0502020204030204" pitchFamily="34" charset="0"/>
                      </a:endParaRPr>
                    </a:p>
                  </a:txBody>
                  <a:tcPr marL="5239" marR="5239" marT="5239" marB="0"/>
                </a:tc>
                <a:tc>
                  <a:txBody>
                    <a:bodyPr/>
                    <a:lstStyle/>
                    <a:p>
                      <a:pPr algn="l" fontAlgn="b"/>
                      <a:r>
                        <a:rPr lang="en-US" sz="1600" u="none" strike="noStrike">
                          <a:effectLst/>
                        </a:rPr>
                        <a:t>MA Healthy Aging Collaborative</a:t>
                      </a:r>
                      <a:endParaRPr lang="en-US" sz="1600" b="0" i="0" u="none" strike="noStrike">
                        <a:solidFill>
                          <a:srgbClr val="000000"/>
                        </a:solidFill>
                        <a:effectLst/>
                        <a:latin typeface="Calibri" panose="020F0502020204030204" pitchFamily="34" charset="0"/>
                      </a:endParaRPr>
                    </a:p>
                  </a:txBody>
                  <a:tcPr marL="5239" marR="5239" marT="5239" marB="0"/>
                </a:tc>
                <a:extLst>
                  <a:ext uri="{0D108BD9-81ED-4DB2-BD59-A6C34878D82A}">
                    <a16:rowId xmlns:a16="http://schemas.microsoft.com/office/drawing/2014/main" val="1404255857"/>
                  </a:ext>
                </a:extLst>
              </a:tr>
              <a:tr h="378718">
                <a:tc>
                  <a:txBody>
                    <a:bodyPr/>
                    <a:lstStyle/>
                    <a:p>
                      <a:pPr algn="l" fontAlgn="b"/>
                      <a:r>
                        <a:rPr lang="en-US" sz="1600" u="none" strike="noStrike">
                          <a:effectLst/>
                        </a:rPr>
                        <a:t>Lisa </a:t>
                      </a:r>
                      <a:r>
                        <a:rPr lang="en-US" sz="1600" u="none" strike="noStrike" err="1">
                          <a:effectLst/>
                        </a:rPr>
                        <a:t>Gurgone</a:t>
                      </a:r>
                      <a:endParaRPr lang="en-US" sz="1600" b="0" i="0" u="none" strike="noStrike">
                        <a:solidFill>
                          <a:srgbClr val="000000"/>
                        </a:solidFill>
                        <a:effectLst/>
                        <a:latin typeface="Calibri" panose="020F0502020204030204" pitchFamily="34" charset="0"/>
                      </a:endParaRPr>
                    </a:p>
                  </a:txBody>
                  <a:tcPr marL="5239" marR="5239" marT="5239" marB="0"/>
                </a:tc>
                <a:tc>
                  <a:txBody>
                    <a:bodyPr/>
                    <a:lstStyle/>
                    <a:p>
                      <a:pPr algn="l" fontAlgn="b"/>
                      <a:r>
                        <a:rPr lang="en-US" sz="1600" u="none" strike="noStrike">
                          <a:effectLst/>
                        </a:rPr>
                        <a:t>Mass Home Care</a:t>
                      </a:r>
                      <a:endParaRPr lang="en-US" sz="1600" b="0" i="0" u="none" strike="noStrike">
                        <a:solidFill>
                          <a:srgbClr val="000000"/>
                        </a:solidFill>
                        <a:effectLst/>
                        <a:latin typeface="Calibri" panose="020F0502020204030204" pitchFamily="34" charset="0"/>
                      </a:endParaRPr>
                    </a:p>
                  </a:txBody>
                  <a:tcPr marL="5239" marR="5239" marT="5239" marB="0"/>
                </a:tc>
                <a:extLst>
                  <a:ext uri="{0D108BD9-81ED-4DB2-BD59-A6C34878D82A}">
                    <a16:rowId xmlns:a16="http://schemas.microsoft.com/office/drawing/2014/main" val="4277050494"/>
                  </a:ext>
                </a:extLst>
              </a:tr>
              <a:tr h="210943">
                <a:tc>
                  <a:txBody>
                    <a:bodyPr/>
                    <a:lstStyle/>
                    <a:p>
                      <a:pPr algn="l" fontAlgn="b"/>
                      <a:r>
                        <a:rPr lang="en-US" sz="1600" u="none" strike="noStrike">
                          <a:effectLst/>
                        </a:rPr>
                        <a:t>Sam Wong</a:t>
                      </a:r>
                      <a:endParaRPr lang="en-US" sz="1600" b="0" i="0" u="none" strike="noStrike">
                        <a:solidFill>
                          <a:srgbClr val="000000"/>
                        </a:solidFill>
                        <a:effectLst/>
                        <a:latin typeface="Calibri" panose="020F0502020204030204" pitchFamily="34" charset="0"/>
                      </a:endParaRPr>
                    </a:p>
                  </a:txBody>
                  <a:tcPr marL="5239" marR="5239" marT="5239" marB="0"/>
                </a:tc>
                <a:tc>
                  <a:txBody>
                    <a:bodyPr/>
                    <a:lstStyle/>
                    <a:p>
                      <a:pPr algn="l" fontAlgn="b"/>
                      <a:r>
                        <a:rPr lang="en-US" sz="1600" u="none" strike="noStrike">
                          <a:effectLst/>
                        </a:rPr>
                        <a:t>Office of Local and Regional Health </a:t>
                      </a:r>
                      <a:endParaRPr lang="en-US" sz="1600" b="0" i="0" u="none" strike="noStrike">
                        <a:solidFill>
                          <a:srgbClr val="000000"/>
                        </a:solidFill>
                        <a:effectLst/>
                        <a:latin typeface="Calibri" panose="020F0502020204030204" pitchFamily="34" charset="0"/>
                      </a:endParaRPr>
                    </a:p>
                  </a:txBody>
                  <a:tcPr marL="5239" marR="5239" marT="5239" marB="0"/>
                </a:tc>
                <a:extLst>
                  <a:ext uri="{0D108BD9-81ED-4DB2-BD59-A6C34878D82A}">
                    <a16:rowId xmlns:a16="http://schemas.microsoft.com/office/drawing/2014/main" val="570077692"/>
                  </a:ext>
                </a:extLst>
              </a:tr>
            </a:tbl>
          </a:graphicData>
        </a:graphic>
      </p:graphicFrame>
      <p:sp>
        <p:nvSpPr>
          <p:cNvPr id="6" name="Slide Number Placeholder 5">
            <a:extLst>
              <a:ext uri="{FF2B5EF4-FFF2-40B4-BE49-F238E27FC236}">
                <a16:creationId xmlns:a16="http://schemas.microsoft.com/office/drawing/2014/main" id="{EF3A2B61-6168-49AE-954E-024534A3CA03}"/>
              </a:ext>
            </a:extLst>
          </p:cNvPr>
          <p:cNvSpPr>
            <a:spLocks noGrp="1"/>
          </p:cNvSpPr>
          <p:nvPr>
            <p:ph type="sldNum" sz="quarter" idx="10"/>
          </p:nvPr>
        </p:nvSpPr>
        <p:spPr/>
        <p:txBody>
          <a:bodyPr/>
          <a:lstStyle/>
          <a:p>
            <a:fld id="{CA49D0EE-DE7F-324B-A84C-F36708423CDB}" type="slidenum">
              <a:rPr lang="en-US" smtClean="0">
                <a:solidFill>
                  <a:srgbClr val="464646">
                    <a:lumMod val="40000"/>
                    <a:lumOff val="60000"/>
                  </a:srgbClr>
                </a:solidFill>
              </a:rPr>
              <a:pPr/>
              <a:t>10</a:t>
            </a:fld>
            <a:endParaRPr lang="en-US">
              <a:solidFill>
                <a:srgbClr val="464646">
                  <a:lumMod val="40000"/>
                  <a:lumOff val="60000"/>
                </a:srgbClr>
              </a:solidFill>
            </a:endParaRPr>
          </a:p>
        </p:txBody>
      </p:sp>
      <p:sp>
        <p:nvSpPr>
          <p:cNvPr id="7" name="Footer Placeholder 6">
            <a:extLst>
              <a:ext uri="{FF2B5EF4-FFF2-40B4-BE49-F238E27FC236}">
                <a16:creationId xmlns:a16="http://schemas.microsoft.com/office/drawing/2014/main" id="{565AC8DA-BAD9-4C26-BCD0-ED5B52FAE592}"/>
              </a:ext>
            </a:extLst>
          </p:cNvPr>
          <p:cNvSpPr>
            <a:spLocks noGrp="1"/>
          </p:cNvSpPr>
          <p:nvPr>
            <p:ph type="ftr" sz="quarter" idx="11"/>
          </p:nvPr>
        </p:nvSpPr>
        <p:spPr/>
        <p:txBody>
          <a:bodyPr/>
          <a:lstStyle/>
          <a:p>
            <a:r>
              <a:rPr lang="en-US">
                <a:solidFill>
                  <a:srgbClr val="464646">
                    <a:lumMod val="40000"/>
                    <a:lumOff val="60000"/>
                  </a:srgbClr>
                </a:solidFill>
              </a:rPr>
              <a:t>Massachusetts Department of Public Health       mass.gov/dph</a:t>
            </a:r>
          </a:p>
        </p:txBody>
      </p:sp>
      <p:graphicFrame>
        <p:nvGraphicFramePr>
          <p:cNvPr id="10" name="Content Placeholder 7">
            <a:extLst>
              <a:ext uri="{FF2B5EF4-FFF2-40B4-BE49-F238E27FC236}">
                <a16:creationId xmlns:a16="http://schemas.microsoft.com/office/drawing/2014/main" id="{97EE3084-DEC6-40F5-985A-6D0A8EABC95F}"/>
              </a:ext>
            </a:extLst>
          </p:cNvPr>
          <p:cNvGraphicFramePr>
            <a:graphicFrameLocks/>
          </p:cNvGraphicFramePr>
          <p:nvPr>
            <p:extLst>
              <p:ext uri="{D42A27DB-BD31-4B8C-83A1-F6EECF244321}">
                <p14:modId xmlns:p14="http://schemas.microsoft.com/office/powerpoint/2010/main" val="1109934811"/>
              </p:ext>
            </p:extLst>
          </p:nvPr>
        </p:nvGraphicFramePr>
        <p:xfrm>
          <a:off x="6286083" y="1996167"/>
          <a:ext cx="4494212" cy="4207869"/>
        </p:xfrm>
        <a:graphic>
          <a:graphicData uri="http://schemas.openxmlformats.org/drawingml/2006/table">
            <a:tbl>
              <a:tblPr>
                <a:tableStyleId>{5C22544A-7EE6-4342-B048-85BDC9FD1C3A}</a:tableStyleId>
              </a:tblPr>
              <a:tblGrid>
                <a:gridCol w="1614654">
                  <a:extLst>
                    <a:ext uri="{9D8B030D-6E8A-4147-A177-3AD203B41FA5}">
                      <a16:colId xmlns:a16="http://schemas.microsoft.com/office/drawing/2014/main" val="3602548124"/>
                    </a:ext>
                  </a:extLst>
                </a:gridCol>
                <a:gridCol w="2879558">
                  <a:extLst>
                    <a:ext uri="{9D8B030D-6E8A-4147-A177-3AD203B41FA5}">
                      <a16:colId xmlns:a16="http://schemas.microsoft.com/office/drawing/2014/main" val="3675322791"/>
                    </a:ext>
                  </a:extLst>
                </a:gridCol>
              </a:tblGrid>
              <a:tr h="378718">
                <a:tc>
                  <a:txBody>
                    <a:bodyPr/>
                    <a:lstStyle/>
                    <a:p>
                      <a:pPr algn="l" fontAlgn="b"/>
                      <a:r>
                        <a:rPr lang="en-US" sz="1600" u="none" strike="noStrike">
                          <a:effectLst/>
                        </a:rPr>
                        <a:t>Carlene Pavlos</a:t>
                      </a:r>
                      <a:endParaRPr lang="en-US" sz="1600" b="0" i="0" u="none" strike="noStrike">
                        <a:solidFill>
                          <a:srgbClr val="000000"/>
                        </a:solidFill>
                        <a:effectLst/>
                        <a:latin typeface="Calibri" panose="020F0502020204030204" pitchFamily="34" charset="0"/>
                      </a:endParaRPr>
                    </a:p>
                  </a:txBody>
                  <a:tcPr marL="5239" marR="5239" marT="5239" marB="0"/>
                </a:tc>
                <a:tc>
                  <a:txBody>
                    <a:bodyPr/>
                    <a:lstStyle/>
                    <a:p>
                      <a:pPr algn="l" fontAlgn="b"/>
                      <a:r>
                        <a:rPr lang="en-US" sz="1600" u="none" strike="noStrike">
                          <a:effectLst/>
                        </a:rPr>
                        <a:t>Massachusetts Public Health Association</a:t>
                      </a:r>
                      <a:endParaRPr lang="en-US" sz="1600" b="0" i="0" u="none" strike="noStrike">
                        <a:solidFill>
                          <a:srgbClr val="000000"/>
                        </a:solidFill>
                        <a:effectLst/>
                        <a:latin typeface="Calibri" panose="020F0502020204030204" pitchFamily="34" charset="0"/>
                      </a:endParaRPr>
                    </a:p>
                  </a:txBody>
                  <a:tcPr marL="5239" marR="5239" marT="5239" marB="0"/>
                </a:tc>
                <a:extLst>
                  <a:ext uri="{0D108BD9-81ED-4DB2-BD59-A6C34878D82A}">
                    <a16:rowId xmlns:a16="http://schemas.microsoft.com/office/drawing/2014/main" val="1211321019"/>
                  </a:ext>
                </a:extLst>
              </a:tr>
              <a:tr h="378718">
                <a:tc>
                  <a:txBody>
                    <a:bodyPr/>
                    <a:lstStyle/>
                    <a:p>
                      <a:pPr algn="l" fontAlgn="b"/>
                      <a:r>
                        <a:rPr lang="en-US" sz="1600" u="none" strike="noStrike">
                          <a:effectLst/>
                        </a:rPr>
                        <a:t>Scott Cluett</a:t>
                      </a:r>
                      <a:endParaRPr lang="en-US" sz="1600" b="0" i="0" u="none" strike="noStrike">
                        <a:solidFill>
                          <a:srgbClr val="000000"/>
                        </a:solidFill>
                        <a:effectLst/>
                        <a:latin typeface="Calibri" panose="020F0502020204030204" pitchFamily="34" charset="0"/>
                      </a:endParaRPr>
                    </a:p>
                  </a:txBody>
                  <a:tcPr marL="5239" marR="5239" marT="5239" marB="0"/>
                </a:tc>
                <a:tc>
                  <a:txBody>
                    <a:bodyPr/>
                    <a:lstStyle/>
                    <a:p>
                      <a:pPr algn="l" fontAlgn="b"/>
                      <a:r>
                        <a:rPr lang="en-US" sz="1600" u="none" strike="noStrike">
                          <a:effectLst/>
                        </a:rPr>
                        <a:t>DPH Mobile Integrated Health Program and Community EMS</a:t>
                      </a:r>
                      <a:endParaRPr lang="en-US" sz="1600" b="0" i="0" u="none" strike="noStrike">
                        <a:solidFill>
                          <a:srgbClr val="000000"/>
                        </a:solidFill>
                        <a:effectLst/>
                        <a:latin typeface="Calibri" panose="020F0502020204030204" pitchFamily="34" charset="0"/>
                      </a:endParaRPr>
                    </a:p>
                  </a:txBody>
                  <a:tcPr marL="5239" marR="5239" marT="5239" marB="0"/>
                </a:tc>
                <a:extLst>
                  <a:ext uri="{0D108BD9-81ED-4DB2-BD59-A6C34878D82A}">
                    <a16:rowId xmlns:a16="http://schemas.microsoft.com/office/drawing/2014/main" val="3326213440"/>
                  </a:ext>
                </a:extLst>
              </a:tr>
              <a:tr h="378718">
                <a:tc>
                  <a:txBody>
                    <a:bodyPr/>
                    <a:lstStyle/>
                    <a:p>
                      <a:pPr algn="l" fontAlgn="b"/>
                      <a:r>
                        <a:rPr lang="en-US" sz="1600" u="none" strike="noStrike">
                          <a:effectLst/>
                        </a:rPr>
                        <a:t>Jennifer Raymond</a:t>
                      </a:r>
                      <a:endParaRPr lang="en-US" sz="1600" b="0" i="0" u="none" strike="noStrike">
                        <a:solidFill>
                          <a:srgbClr val="000000"/>
                        </a:solidFill>
                        <a:effectLst/>
                        <a:latin typeface="Calibri" panose="020F0502020204030204" pitchFamily="34" charset="0"/>
                      </a:endParaRPr>
                    </a:p>
                  </a:txBody>
                  <a:tcPr marL="5239" marR="5239" marT="5239" marB="0"/>
                </a:tc>
                <a:tc>
                  <a:txBody>
                    <a:bodyPr/>
                    <a:lstStyle/>
                    <a:p>
                      <a:pPr algn="l" fontAlgn="b"/>
                      <a:r>
                        <a:rPr lang="en-US" sz="1600" u="none" strike="noStrike">
                          <a:effectLst/>
                        </a:rPr>
                        <a:t>Healthy Living Center of Excellence (HLCE)/ Elder Services of Merrimack Valley and the North </a:t>
                      </a:r>
                      <a:endParaRPr lang="en-US" sz="1600" b="0" i="0" u="none" strike="noStrike">
                        <a:solidFill>
                          <a:srgbClr val="000000"/>
                        </a:solidFill>
                        <a:effectLst/>
                        <a:latin typeface="Calibri" panose="020F0502020204030204" pitchFamily="34" charset="0"/>
                      </a:endParaRPr>
                    </a:p>
                  </a:txBody>
                  <a:tcPr marL="5239" marR="5239" marT="5239" marB="0"/>
                </a:tc>
                <a:extLst>
                  <a:ext uri="{0D108BD9-81ED-4DB2-BD59-A6C34878D82A}">
                    <a16:rowId xmlns:a16="http://schemas.microsoft.com/office/drawing/2014/main" val="1272451551"/>
                  </a:ext>
                </a:extLst>
              </a:tr>
              <a:tr h="378718">
                <a:tc>
                  <a:txBody>
                    <a:bodyPr/>
                    <a:lstStyle/>
                    <a:p>
                      <a:pPr algn="l" fontAlgn="b"/>
                      <a:r>
                        <a:rPr lang="en-US" sz="1600" u="none" strike="noStrike">
                          <a:effectLst/>
                        </a:rPr>
                        <a:t>Ted Zimmerman</a:t>
                      </a:r>
                      <a:endParaRPr lang="en-US" sz="1600" b="0" i="0" u="none" strike="noStrike">
                        <a:solidFill>
                          <a:srgbClr val="000000"/>
                        </a:solidFill>
                        <a:effectLst/>
                        <a:latin typeface="Calibri" panose="020F0502020204030204" pitchFamily="34" charset="0"/>
                      </a:endParaRPr>
                    </a:p>
                  </a:txBody>
                  <a:tcPr marL="5239" marR="5239" marT="5239" marB="0"/>
                </a:tc>
                <a:tc>
                  <a:txBody>
                    <a:bodyPr/>
                    <a:lstStyle/>
                    <a:p>
                      <a:pPr algn="l" fontAlgn="b"/>
                      <a:r>
                        <a:rPr lang="en-US" sz="1600" u="none" strike="noStrike">
                          <a:effectLst/>
                        </a:rPr>
                        <a:t>Executive Office of Elder Affairs</a:t>
                      </a:r>
                      <a:endParaRPr lang="en-US" sz="1600" b="0" i="0" u="none" strike="noStrike">
                        <a:solidFill>
                          <a:srgbClr val="000000"/>
                        </a:solidFill>
                        <a:effectLst/>
                        <a:latin typeface="Calibri" panose="020F0502020204030204" pitchFamily="34" charset="0"/>
                      </a:endParaRPr>
                    </a:p>
                  </a:txBody>
                  <a:tcPr marL="5239" marR="5239" marT="5239" marB="0"/>
                </a:tc>
                <a:extLst>
                  <a:ext uri="{0D108BD9-81ED-4DB2-BD59-A6C34878D82A}">
                    <a16:rowId xmlns:a16="http://schemas.microsoft.com/office/drawing/2014/main" val="4277050494"/>
                  </a:ext>
                </a:extLst>
              </a:tr>
              <a:tr h="378718">
                <a:tc>
                  <a:txBody>
                    <a:bodyPr/>
                    <a:lstStyle/>
                    <a:p>
                      <a:pPr algn="l" fontAlgn="b"/>
                      <a:r>
                        <a:rPr lang="en-US" sz="1600" u="none" strike="noStrike">
                          <a:effectLst/>
                        </a:rPr>
                        <a:t>Geoffrey Beckwith</a:t>
                      </a:r>
                      <a:endParaRPr lang="en-US" sz="1600" b="0" i="0" u="none" strike="noStrike">
                        <a:solidFill>
                          <a:srgbClr val="000000"/>
                        </a:solidFill>
                        <a:effectLst/>
                        <a:latin typeface="Calibri" panose="020F0502020204030204" pitchFamily="34" charset="0"/>
                      </a:endParaRPr>
                    </a:p>
                  </a:txBody>
                  <a:tcPr marL="5239" marR="5239" marT="5239" marB="0"/>
                </a:tc>
                <a:tc>
                  <a:txBody>
                    <a:bodyPr/>
                    <a:lstStyle/>
                    <a:p>
                      <a:pPr algn="l" fontAlgn="b"/>
                      <a:r>
                        <a:rPr lang="en-US" sz="1600" u="none" strike="noStrike">
                          <a:effectLst/>
                        </a:rPr>
                        <a:t>Mass Municipal Association</a:t>
                      </a:r>
                      <a:endParaRPr lang="en-US" sz="1600" b="0" i="0" u="none" strike="noStrike">
                        <a:solidFill>
                          <a:srgbClr val="000000"/>
                        </a:solidFill>
                        <a:effectLst/>
                        <a:latin typeface="Calibri" panose="020F0502020204030204" pitchFamily="34" charset="0"/>
                      </a:endParaRPr>
                    </a:p>
                  </a:txBody>
                  <a:tcPr marL="5239" marR="5239" marT="5239" marB="0"/>
                </a:tc>
                <a:extLst>
                  <a:ext uri="{0D108BD9-81ED-4DB2-BD59-A6C34878D82A}">
                    <a16:rowId xmlns:a16="http://schemas.microsoft.com/office/drawing/2014/main" val="2625081573"/>
                  </a:ext>
                </a:extLst>
              </a:tr>
              <a:tr h="210943">
                <a:tc>
                  <a:txBody>
                    <a:bodyPr/>
                    <a:lstStyle/>
                    <a:p>
                      <a:pPr algn="l" fontAlgn="b"/>
                      <a:r>
                        <a:rPr lang="en-US" sz="1600" u="none" strike="noStrike">
                          <a:effectLst/>
                        </a:rPr>
                        <a:t>Cheryl Sbarra</a:t>
                      </a:r>
                      <a:endParaRPr lang="en-US" sz="1600" b="0" i="0" u="none" strike="noStrike">
                        <a:solidFill>
                          <a:srgbClr val="000000"/>
                        </a:solidFill>
                        <a:effectLst/>
                        <a:latin typeface="Calibri" panose="020F0502020204030204" pitchFamily="34" charset="0"/>
                      </a:endParaRPr>
                    </a:p>
                  </a:txBody>
                  <a:tcPr marL="5239" marR="5239" marT="5239" marB="0"/>
                </a:tc>
                <a:tc>
                  <a:txBody>
                    <a:bodyPr/>
                    <a:lstStyle/>
                    <a:p>
                      <a:pPr algn="l" fontAlgn="b"/>
                      <a:r>
                        <a:rPr lang="en-US" sz="1600" u="none" strike="noStrike">
                          <a:effectLst/>
                        </a:rPr>
                        <a:t>Massachusetts Association of Health Boards</a:t>
                      </a:r>
                      <a:endParaRPr lang="en-US" sz="1600" b="0" i="0" u="none" strike="noStrike">
                        <a:solidFill>
                          <a:srgbClr val="000000"/>
                        </a:solidFill>
                        <a:effectLst/>
                        <a:latin typeface="Calibri" panose="020F0502020204030204" pitchFamily="34" charset="0"/>
                      </a:endParaRPr>
                    </a:p>
                  </a:txBody>
                  <a:tcPr marL="5239" marR="5239" marT="5239" marB="0"/>
                </a:tc>
                <a:extLst>
                  <a:ext uri="{0D108BD9-81ED-4DB2-BD59-A6C34878D82A}">
                    <a16:rowId xmlns:a16="http://schemas.microsoft.com/office/drawing/2014/main" val="3869196257"/>
                  </a:ext>
                </a:extLst>
              </a:tr>
              <a:tr h="210943">
                <a:tc>
                  <a:txBody>
                    <a:bodyPr/>
                    <a:lstStyle/>
                    <a:p>
                      <a:pPr algn="l" fontAlgn="b"/>
                      <a:r>
                        <a:rPr lang="en-US" sz="1600" u="none" strike="noStrike">
                          <a:effectLst/>
                        </a:rPr>
                        <a:t>Peter Doliber</a:t>
                      </a:r>
                      <a:endParaRPr lang="en-US" sz="1600" b="0" i="0" u="none" strike="noStrike">
                        <a:solidFill>
                          <a:srgbClr val="000000"/>
                        </a:solidFill>
                        <a:effectLst/>
                        <a:latin typeface="Calibri" panose="020F0502020204030204" pitchFamily="34" charset="0"/>
                      </a:endParaRPr>
                    </a:p>
                  </a:txBody>
                  <a:tcPr marL="5239" marR="5239" marT="5239" marB="0"/>
                </a:tc>
                <a:tc>
                  <a:txBody>
                    <a:bodyPr/>
                    <a:lstStyle/>
                    <a:p>
                      <a:pPr algn="l" fontAlgn="b"/>
                      <a:r>
                        <a:rPr lang="en-US" sz="1600" u="none" strike="noStrike">
                          <a:effectLst/>
                        </a:rPr>
                        <a:t>Alliance of Massachusetts YMCA</a:t>
                      </a:r>
                      <a:endParaRPr lang="en-US" sz="1600" b="0" i="0" u="none" strike="noStrike">
                        <a:solidFill>
                          <a:srgbClr val="000000"/>
                        </a:solidFill>
                        <a:effectLst/>
                        <a:latin typeface="Calibri" panose="020F0502020204030204" pitchFamily="34" charset="0"/>
                      </a:endParaRPr>
                    </a:p>
                  </a:txBody>
                  <a:tcPr marL="5239" marR="5239" marT="5239" marB="0"/>
                </a:tc>
                <a:extLst>
                  <a:ext uri="{0D108BD9-81ED-4DB2-BD59-A6C34878D82A}">
                    <a16:rowId xmlns:a16="http://schemas.microsoft.com/office/drawing/2014/main" val="1465884529"/>
                  </a:ext>
                </a:extLst>
              </a:tr>
              <a:tr h="378718">
                <a:tc>
                  <a:txBody>
                    <a:bodyPr/>
                    <a:lstStyle/>
                    <a:p>
                      <a:pPr algn="l" fontAlgn="b"/>
                      <a:r>
                        <a:rPr lang="en-US" sz="1600" u="none" strike="noStrike">
                          <a:effectLst/>
                        </a:rPr>
                        <a:t>Dr. Robert Schreiber</a:t>
                      </a:r>
                      <a:endParaRPr lang="en-US" sz="1600" b="0" i="0" u="none" strike="noStrike">
                        <a:solidFill>
                          <a:srgbClr val="000000"/>
                        </a:solidFill>
                        <a:effectLst/>
                        <a:latin typeface="Calibri" panose="020F0502020204030204" pitchFamily="34" charset="0"/>
                      </a:endParaRPr>
                    </a:p>
                  </a:txBody>
                  <a:tcPr marL="5239" marR="5239" marT="5239" marB="0"/>
                </a:tc>
                <a:tc>
                  <a:txBody>
                    <a:bodyPr/>
                    <a:lstStyle/>
                    <a:p>
                      <a:pPr algn="l" fontAlgn="b"/>
                      <a:r>
                        <a:rPr lang="en-US" sz="1600" u="none" strike="noStrike">
                          <a:effectLst/>
                        </a:rPr>
                        <a:t>Fallon Health</a:t>
                      </a:r>
                      <a:endParaRPr lang="en-US" sz="1600" b="0" i="0" u="none" strike="noStrike">
                        <a:solidFill>
                          <a:srgbClr val="000000"/>
                        </a:solidFill>
                        <a:effectLst/>
                        <a:latin typeface="Calibri" panose="020F0502020204030204" pitchFamily="34" charset="0"/>
                      </a:endParaRPr>
                    </a:p>
                  </a:txBody>
                  <a:tcPr marL="5239" marR="5239" marT="5239" marB="0"/>
                </a:tc>
                <a:extLst>
                  <a:ext uri="{0D108BD9-81ED-4DB2-BD59-A6C34878D82A}">
                    <a16:rowId xmlns:a16="http://schemas.microsoft.com/office/drawing/2014/main" val="2100399040"/>
                  </a:ext>
                </a:extLst>
              </a:tr>
              <a:tr h="378718">
                <a:tc>
                  <a:txBody>
                    <a:bodyPr/>
                    <a:lstStyle/>
                    <a:p>
                      <a:pPr algn="l" fontAlgn="b"/>
                      <a:r>
                        <a:rPr lang="en-US" sz="1600" u="none" strike="noStrike">
                          <a:effectLst/>
                        </a:rPr>
                        <a:t>Lindsay De </a:t>
                      </a:r>
                      <a:r>
                        <a:rPr lang="en-US" sz="1600" u="none" strike="noStrike" err="1">
                          <a:effectLst/>
                        </a:rPr>
                        <a:t>Santis</a:t>
                      </a:r>
                      <a:endParaRPr lang="en-US" sz="1600" b="0" i="0" u="none" strike="noStrike">
                        <a:solidFill>
                          <a:srgbClr val="000000"/>
                        </a:solidFill>
                        <a:effectLst/>
                        <a:latin typeface="Calibri" panose="020F0502020204030204" pitchFamily="34" charset="0"/>
                      </a:endParaRPr>
                    </a:p>
                  </a:txBody>
                  <a:tcPr marL="5239" marR="5239" marT="5239" marB="0"/>
                </a:tc>
                <a:tc>
                  <a:txBody>
                    <a:bodyPr/>
                    <a:lstStyle/>
                    <a:p>
                      <a:pPr algn="l" fontAlgn="b"/>
                      <a:r>
                        <a:rPr lang="en-US" sz="1600" u="none" strike="noStrike">
                          <a:effectLst/>
                        </a:rPr>
                        <a:t>Massachusetts Pharmacist Association</a:t>
                      </a:r>
                      <a:endParaRPr lang="en-US" sz="1600" b="0" i="0" u="none" strike="noStrike">
                        <a:solidFill>
                          <a:srgbClr val="000000"/>
                        </a:solidFill>
                        <a:effectLst/>
                        <a:latin typeface="Calibri" panose="020F0502020204030204" pitchFamily="34" charset="0"/>
                      </a:endParaRPr>
                    </a:p>
                  </a:txBody>
                  <a:tcPr marL="5239" marR="5239" marT="5239" marB="0"/>
                </a:tc>
                <a:extLst>
                  <a:ext uri="{0D108BD9-81ED-4DB2-BD59-A6C34878D82A}">
                    <a16:rowId xmlns:a16="http://schemas.microsoft.com/office/drawing/2014/main" val="556395070"/>
                  </a:ext>
                </a:extLst>
              </a:tr>
            </a:tbl>
          </a:graphicData>
        </a:graphic>
      </p:graphicFrame>
    </p:spTree>
    <p:extLst>
      <p:ext uri="{BB962C8B-B14F-4D97-AF65-F5344CB8AC3E}">
        <p14:creationId xmlns:p14="http://schemas.microsoft.com/office/powerpoint/2010/main" val="2009247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EDFA04CF-D75F-3943-9EFA-360D70C3767B}"/>
              </a:ext>
            </a:extLst>
          </p:cNvPr>
          <p:cNvSpPr txBox="1">
            <a:spLocks/>
          </p:cNvSpPr>
          <p:nvPr/>
        </p:nvSpPr>
        <p:spPr>
          <a:xfrm>
            <a:off x="2142581" y="1711115"/>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a:ln>
                  <a:noFill/>
                </a:ln>
                <a:solidFill>
                  <a:schemeClr val="bg1"/>
                </a:solidFill>
                <a:effectLst/>
                <a:uLnTx/>
                <a:uFillTx/>
                <a:latin typeface="Calibri"/>
                <a:cs typeface="Arial"/>
              </a:rPr>
              <a:t>Thank You!</a:t>
            </a:r>
          </a:p>
          <a:p>
            <a:pPr algn="ctr">
              <a:defRPr/>
            </a:pPr>
            <a:endParaRPr lang="en-US" cap="none">
              <a:solidFill>
                <a:schemeClr val="bg1"/>
              </a:solidFill>
              <a:latin typeface="Calibri"/>
              <a:cs typeface="Arial"/>
            </a:endParaRPr>
          </a:p>
        </p:txBody>
      </p:sp>
      <p:sp>
        <p:nvSpPr>
          <p:cNvPr id="7" name="Subtitle 3">
            <a:extLst>
              <a:ext uri="{FF2B5EF4-FFF2-40B4-BE49-F238E27FC236}">
                <a16:creationId xmlns:a16="http://schemas.microsoft.com/office/drawing/2014/main" id="{CF36D0A7-E07E-AB45-BEA0-C85714AD03F4}"/>
              </a:ext>
            </a:extLst>
          </p:cNvPr>
          <p:cNvSpPr txBox="1">
            <a:spLocks/>
          </p:cNvSpPr>
          <p:nvPr/>
        </p:nvSpPr>
        <p:spPr>
          <a:xfrm>
            <a:off x="3524244" y="3631931"/>
            <a:ext cx="5390072" cy="3029908"/>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gn="ctr">
              <a:spcBef>
                <a:spcPts val="0"/>
              </a:spcBef>
              <a:defRPr/>
            </a:pPr>
            <a:r>
              <a:rPr lang="en-US" altLang="en-US">
                <a:latin typeface="Calibri"/>
                <a:cs typeface="Arial"/>
              </a:rPr>
              <a:t>Bekah Thomas</a:t>
            </a:r>
            <a:endParaRPr lang="en-US" altLang="en-US" sz="2400" b="0" i="0" u="none" strike="noStrike" kern="1200" cap="none" spc="0" normalizeH="0" baseline="0" noProof="0">
              <a:ln>
                <a:noFill/>
              </a:ln>
              <a:solidFill>
                <a:sysClr val="window" lastClr="FFFFFF"/>
              </a:solidFill>
              <a:effectLst/>
              <a:uLnTx/>
              <a:uFillTx/>
              <a:latin typeface="Calibri"/>
            </a:endParaRPr>
          </a:p>
          <a:p>
            <a:pPr marL="0" marR="0" lvl="0" indent="0" algn="ctr" defTabSz="914400" rtl="0" eaLnBrk="1" fontAlgn="auto" latinLnBrk="0" hangingPunct="1">
              <a:spcBef>
                <a:spcPts val="0"/>
              </a:spcBef>
              <a:spcAft>
                <a:spcPts val="0"/>
              </a:spcAft>
              <a:buClr>
                <a:srgbClr val="CB1F54"/>
              </a:buClr>
              <a:buSzTx/>
              <a:buFont typeface="Arial"/>
              <a:buNone/>
              <a:tabLst/>
              <a:defRPr/>
            </a:pPr>
            <a:r>
              <a:rPr lang="en-US" altLang="en-US" err="1">
                <a:latin typeface="Calibri"/>
                <a:cs typeface="Arial"/>
              </a:rPr>
              <a:t>Rebekah.Thomas</a:t>
            </a:r>
            <a:r>
              <a:rPr kumimoji="0" lang="en-US" altLang="en-US" sz="2400" b="0" i="0" u="none" strike="noStrike" kern="1200" cap="none" spc="0" normalizeH="0" baseline="0" noProof="0">
                <a:ln>
                  <a:noFill/>
                </a:ln>
                <a:effectLst/>
                <a:uLnTx/>
                <a:uFillTx/>
                <a:latin typeface="Calibri"/>
                <a:cs typeface="Arial"/>
              </a:rPr>
              <a:t>@</a:t>
            </a:r>
            <a:r>
              <a:rPr lang="en-US" altLang="en-US">
                <a:latin typeface="Calibri"/>
                <a:cs typeface="Arial"/>
              </a:rPr>
              <a:t>mass.gov</a:t>
            </a:r>
            <a:endParaRPr lang="en-US" altLang="en-US" sz="2400" b="0" i="0" u="none" strike="noStrike" kern="1200" cap="none" spc="0" normalizeH="0" baseline="0" noProof="0">
              <a:ln>
                <a:noFill/>
              </a:ln>
              <a:effectLst/>
              <a:uLnTx/>
              <a:uFillTx/>
              <a:latin typeface="Calibri"/>
              <a:cs typeface="Arial"/>
            </a:endParaRPr>
          </a:p>
          <a:p>
            <a:pPr algn="ctr">
              <a:spcBef>
                <a:spcPts val="0"/>
              </a:spcBef>
              <a:defRPr/>
            </a:pPr>
            <a:endParaRPr lang="en-US" altLang="en-US">
              <a:latin typeface="Calibri"/>
              <a:cs typeface="Arial"/>
            </a:endParaRPr>
          </a:p>
          <a:p>
            <a:pPr algn="ctr">
              <a:spcBef>
                <a:spcPts val="0"/>
              </a:spcBef>
              <a:defRPr/>
            </a:pPr>
            <a:r>
              <a:rPr lang="en-US" altLang="en-US">
                <a:latin typeface="Calibri"/>
                <a:cs typeface="Arial"/>
              </a:rPr>
              <a:t>Alexandria Papadimoulis</a:t>
            </a:r>
          </a:p>
          <a:p>
            <a:pPr algn="ctr">
              <a:spcBef>
                <a:spcPts val="0"/>
              </a:spcBef>
              <a:defRPr/>
            </a:pPr>
            <a:r>
              <a:rPr lang="en-US" altLang="en-US">
                <a:latin typeface="Calibri"/>
                <a:cs typeface="Arial"/>
              </a:rPr>
              <a:t>Alexandria.Papadimoulis@mass.gov</a:t>
            </a:r>
          </a:p>
          <a:p>
            <a:pPr algn="ctr">
              <a:spcBef>
                <a:spcPts val="0"/>
              </a:spcBef>
              <a:defRPr/>
            </a:pPr>
            <a:endParaRPr lang="en-US" altLang="en-US">
              <a:latin typeface="Calibri"/>
              <a:cs typeface="Arial"/>
            </a:endParaRPr>
          </a:p>
          <a:p>
            <a:pPr algn="ctr">
              <a:spcBef>
                <a:spcPts val="0"/>
              </a:spcBef>
              <a:defRPr/>
            </a:pPr>
            <a:r>
              <a:rPr lang="en-US" altLang="en-US">
                <a:latin typeface="Calibri"/>
                <a:cs typeface="Arial"/>
              </a:rPr>
              <a:t>Max Rasbold-Gabbard</a:t>
            </a:r>
          </a:p>
          <a:p>
            <a:pPr algn="ctr">
              <a:spcBef>
                <a:spcPts val="0"/>
              </a:spcBef>
              <a:defRPr/>
            </a:pPr>
            <a:r>
              <a:rPr lang="en-US" altLang="en-US">
                <a:latin typeface="Calibri"/>
                <a:cs typeface="Arial"/>
              </a:rPr>
              <a:t>Max.Rasbold-Gabbard@mass.gov</a:t>
            </a:r>
          </a:p>
        </p:txBody>
      </p:sp>
      <p:sp>
        <p:nvSpPr>
          <p:cNvPr id="8" name="TextBox 7">
            <a:extLst>
              <a:ext uri="{FF2B5EF4-FFF2-40B4-BE49-F238E27FC236}">
                <a16:creationId xmlns:a16="http://schemas.microsoft.com/office/drawing/2014/main" id="{C0884CED-4A21-924E-A60C-30CFB52C0BB2}"/>
              </a:ext>
            </a:extLst>
          </p:cNvPr>
          <p:cNvSpPr txBox="1"/>
          <p:nvPr/>
        </p:nvSpPr>
        <p:spPr>
          <a:xfrm>
            <a:off x="1080813" y="2709012"/>
            <a:ext cx="1027693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solidFill>
                  <a:schemeClr val="bg1"/>
                </a:solidFill>
                <a:cs typeface="Calibri"/>
              </a:rPr>
              <a:t>For more information about the MA Falls Commission for Falls Prevention please visit </a:t>
            </a:r>
            <a:r>
              <a:rPr lang="en-US">
                <a:solidFill>
                  <a:schemeClr val="bg1"/>
                </a:solidFill>
                <a:ea typeface="+mn-lt"/>
                <a:cs typeface="+mn-lt"/>
              </a:rPr>
              <a:t>https://www.mass.gov/massachusetts-commission-on-falls-prevention </a:t>
            </a:r>
            <a:endParaRPr lang="en-US">
              <a:solidFill>
                <a:schemeClr val="bg1"/>
              </a:solidFill>
              <a:cs typeface="Calibri"/>
            </a:endParaRPr>
          </a:p>
        </p:txBody>
      </p:sp>
    </p:spTree>
    <p:extLst>
      <p:ext uri="{BB962C8B-B14F-4D97-AF65-F5344CB8AC3E}">
        <p14:creationId xmlns:p14="http://schemas.microsoft.com/office/powerpoint/2010/main" val="975860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40A6272-417E-FB42-8600-7CA17B89878A}"/>
              </a:ext>
            </a:extLst>
          </p:cNvPr>
          <p:cNvSpPr txBox="1"/>
          <p:nvPr/>
        </p:nvSpPr>
        <p:spPr>
          <a:xfrm>
            <a:off x="425213" y="183197"/>
            <a:ext cx="7086600" cy="677108"/>
          </a:xfrm>
          <a:prstGeom prst="rect">
            <a:avLst/>
          </a:prstGeom>
          <a:noFill/>
        </p:spPr>
        <p:txBody>
          <a:bodyPr wrap="square" rtlCol="0">
            <a:spAutoFit/>
          </a:bodyPr>
          <a:lstStyle/>
          <a:p>
            <a:pPr defTabSz="914332">
              <a:defRPr/>
            </a:pPr>
            <a:r>
              <a:rPr lang="en-US" sz="3800" b="1">
                <a:solidFill>
                  <a:schemeClr val="bg1"/>
                </a:solidFill>
                <a:cs typeface="Arial" charset="0"/>
              </a:rPr>
              <a:t>Technical Tips</a:t>
            </a:r>
            <a:endParaRPr lang="en-US">
              <a:solidFill>
                <a:schemeClr val="bg1"/>
              </a:solidFill>
            </a:endParaRPr>
          </a:p>
        </p:txBody>
      </p:sp>
      <p:sp>
        <p:nvSpPr>
          <p:cNvPr id="54" name="Footer Placeholder 1">
            <a:extLst>
              <a:ext uri="{FF2B5EF4-FFF2-40B4-BE49-F238E27FC236}">
                <a16:creationId xmlns:a16="http://schemas.microsoft.com/office/drawing/2014/main" id="{A345056F-37CA-FB4C-BA02-E6DE548BF3FD}"/>
              </a:ext>
            </a:extLst>
          </p:cNvPr>
          <p:cNvSpPr>
            <a:spLocks noGrp="1"/>
          </p:cNvSpPr>
          <p:nvPr>
            <p:ph type="ftr" sz="quarter" idx="3"/>
          </p:nvPr>
        </p:nvSpPr>
        <p:spPr>
          <a:xfrm>
            <a:off x="611135" y="6510528"/>
            <a:ext cx="3493276" cy="338328"/>
          </a:xfrm>
        </p:spPr>
        <p:txBody>
          <a:bodyPr/>
          <a:lstStyle/>
          <a:p>
            <a:r>
              <a:rPr lang="en-US" cap="none">
                <a:solidFill>
                  <a:srgbClr val="464646">
                    <a:lumMod val="40000"/>
                    <a:lumOff val="60000"/>
                  </a:srgbClr>
                </a:solidFill>
              </a:rPr>
              <a:t>Massachusetts Department of Public Health       mass.gov/</a:t>
            </a:r>
            <a:r>
              <a:rPr lang="en-US" cap="none" err="1">
                <a:solidFill>
                  <a:srgbClr val="464646">
                    <a:lumMod val="40000"/>
                    <a:lumOff val="60000"/>
                  </a:srgbClr>
                </a:solidFill>
              </a:rPr>
              <a:t>dph</a:t>
            </a:r>
            <a:endParaRPr lang="en-US" cap="none">
              <a:solidFill>
                <a:srgbClr val="464646">
                  <a:lumMod val="40000"/>
                  <a:lumOff val="60000"/>
                </a:srgbClr>
              </a:solidFill>
            </a:endParaRPr>
          </a:p>
        </p:txBody>
      </p:sp>
      <p:sp>
        <p:nvSpPr>
          <p:cNvPr id="55" name="Slide Number Placeholder 2">
            <a:extLst>
              <a:ext uri="{FF2B5EF4-FFF2-40B4-BE49-F238E27FC236}">
                <a16:creationId xmlns:a16="http://schemas.microsoft.com/office/drawing/2014/main" id="{B4AC3403-973D-834E-AD0B-D49B27C7764C}"/>
              </a:ext>
            </a:extLst>
          </p:cNvPr>
          <p:cNvSpPr>
            <a:spLocks noGrp="1"/>
          </p:cNvSpPr>
          <p:nvPr>
            <p:ph type="sldNum" sz="quarter" idx="4"/>
          </p:nvPr>
        </p:nvSpPr>
        <p:spPr>
          <a:xfrm>
            <a:off x="9112691" y="6492880"/>
            <a:ext cx="2736415" cy="365125"/>
          </a:xfrm>
        </p:spPr>
        <p:txBody>
          <a:bodyPr/>
          <a:lstStyle/>
          <a:p>
            <a:fld id="{CA49D0EE-DE7F-324B-A84C-F36708423CDB}" type="slidenum">
              <a:rPr lang="en-US" smtClean="0">
                <a:solidFill>
                  <a:srgbClr val="464646">
                    <a:lumMod val="40000"/>
                    <a:lumOff val="60000"/>
                  </a:srgbClr>
                </a:solidFill>
              </a:rPr>
              <a:pPr/>
              <a:t>2</a:t>
            </a:fld>
            <a:endParaRPr lang="en-US">
              <a:solidFill>
                <a:srgbClr val="464646">
                  <a:lumMod val="40000"/>
                  <a:lumOff val="60000"/>
                </a:srgbClr>
              </a:solidFill>
            </a:endParaRPr>
          </a:p>
        </p:txBody>
      </p:sp>
      <p:grpSp>
        <p:nvGrpSpPr>
          <p:cNvPr id="69" name="Group 68">
            <a:extLst>
              <a:ext uri="{FF2B5EF4-FFF2-40B4-BE49-F238E27FC236}">
                <a16:creationId xmlns:a16="http://schemas.microsoft.com/office/drawing/2014/main" id="{5657C055-0FE4-1146-BEC8-42C059E804EA}"/>
              </a:ext>
            </a:extLst>
          </p:cNvPr>
          <p:cNvGrpSpPr/>
          <p:nvPr/>
        </p:nvGrpSpPr>
        <p:grpSpPr>
          <a:xfrm>
            <a:off x="18084" y="1137919"/>
            <a:ext cx="10899393" cy="4078940"/>
            <a:chOff x="-265138" y="1087310"/>
            <a:chExt cx="10899391" cy="4078940"/>
          </a:xfrm>
        </p:grpSpPr>
        <p:sp>
          <p:nvSpPr>
            <p:cNvPr id="53" name="Text Placeholder 2"/>
            <p:cNvSpPr txBox="1">
              <a:spLocks/>
            </p:cNvSpPr>
            <p:nvPr/>
          </p:nvSpPr>
          <p:spPr>
            <a:xfrm>
              <a:off x="922168" y="1087310"/>
              <a:ext cx="9712085" cy="502823"/>
            </a:xfrm>
            <a:prstGeom prst="rect">
              <a:avLst/>
            </a:prstGeom>
          </p:spPr>
          <p:txBody>
            <a:bodyPr lIns="91440" tIns="45720" rIns="91440" bIns="45720" anchor="t"/>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buNone/>
              </a:pPr>
              <a:r>
                <a:rPr lang="en-US" sz="2800" b="1">
                  <a:solidFill>
                    <a:schemeClr val="tx1"/>
                  </a:solidFill>
                  <a:cs typeface="Arial"/>
                </a:rPr>
                <a:t>Meeting controls are at the bottom of the WebEx window:</a:t>
              </a:r>
            </a:p>
          </p:txBody>
        </p:sp>
        <p:grpSp>
          <p:nvGrpSpPr>
            <p:cNvPr id="68" name="Group 67">
              <a:extLst>
                <a:ext uri="{FF2B5EF4-FFF2-40B4-BE49-F238E27FC236}">
                  <a16:creationId xmlns:a16="http://schemas.microsoft.com/office/drawing/2014/main" id="{E6E5480E-B90F-0743-80FB-00843564171A}"/>
                </a:ext>
              </a:extLst>
            </p:cNvPr>
            <p:cNvGrpSpPr/>
            <p:nvPr/>
          </p:nvGrpSpPr>
          <p:grpSpPr>
            <a:xfrm>
              <a:off x="-265138" y="2471595"/>
              <a:ext cx="7044447" cy="2694655"/>
              <a:chOff x="-265138" y="2471595"/>
              <a:chExt cx="7044447" cy="2694655"/>
            </a:xfrm>
          </p:grpSpPr>
          <p:grpSp>
            <p:nvGrpSpPr>
              <p:cNvPr id="6" name="Group 5"/>
              <p:cNvGrpSpPr/>
              <p:nvPr/>
            </p:nvGrpSpPr>
            <p:grpSpPr>
              <a:xfrm>
                <a:off x="90739" y="2471595"/>
                <a:ext cx="6688570" cy="2694655"/>
                <a:chOff x="3275088" y="1961103"/>
                <a:chExt cx="6688570" cy="1806879"/>
              </a:xfrm>
            </p:grpSpPr>
            <p:cxnSp>
              <p:nvCxnSpPr>
                <p:cNvPr id="8" name="Straight Arrow Connector 7"/>
                <p:cNvCxnSpPr>
                  <a:cxnSpLocks/>
                </p:cNvCxnSpPr>
                <p:nvPr/>
              </p:nvCxnSpPr>
              <p:spPr>
                <a:xfrm flipV="1">
                  <a:off x="3909384" y="1965127"/>
                  <a:ext cx="0" cy="180285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9" name="TextBox 8"/>
                <p:cNvSpPr txBox="1"/>
                <p:nvPr/>
              </p:nvSpPr>
              <p:spPr>
                <a:xfrm>
                  <a:off x="3275088" y="2083471"/>
                  <a:ext cx="1252498" cy="557218"/>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for </a:t>
                  </a:r>
                </a:p>
                <a:p>
                  <a:pPr algn="ctr"/>
                  <a:r>
                    <a:rPr lang="en-US" sz="1600" b="1">
                      <a:latin typeface="Arial" panose="020B0604020202020204" pitchFamily="34" charset="0"/>
                      <a:cs typeface="Arial" panose="020B0604020202020204" pitchFamily="34" charset="0"/>
                    </a:rPr>
                    <a:t>audio connection </a:t>
                  </a:r>
                  <a:r>
                    <a:rPr lang="en-US" sz="1600">
                      <a:latin typeface="Arial" panose="020B0604020202020204" pitchFamily="34" charset="0"/>
                      <a:cs typeface="Arial" panose="020B0604020202020204" pitchFamily="34" charset="0"/>
                    </a:rPr>
                    <a:t>options.</a:t>
                  </a:r>
                </a:p>
              </p:txBody>
            </p:sp>
            <p:cxnSp>
              <p:nvCxnSpPr>
                <p:cNvPr id="10" name="Straight Arrow Connector 9"/>
                <p:cNvCxnSpPr>
                  <a:cxnSpLocks/>
                </p:cNvCxnSpPr>
                <p:nvPr/>
              </p:nvCxnSpPr>
              <p:spPr>
                <a:xfrm flipV="1">
                  <a:off x="8624721" y="1966778"/>
                  <a:ext cx="0" cy="60236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1" name="TextBox 10"/>
                <p:cNvSpPr txBox="1"/>
                <p:nvPr/>
              </p:nvSpPr>
              <p:spPr>
                <a:xfrm>
                  <a:off x="8124225" y="2519480"/>
                  <a:ext cx="1000991" cy="392116"/>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to view the </a:t>
                  </a:r>
                  <a:r>
                    <a:rPr lang="en-US" sz="1600" b="1">
                      <a:latin typeface="Arial" panose="020B0604020202020204" pitchFamily="34" charset="0"/>
                      <a:cs typeface="Arial" panose="020B0604020202020204" pitchFamily="34" charset="0"/>
                    </a:rPr>
                    <a:t>participant list</a:t>
                  </a:r>
                </a:p>
              </p:txBody>
            </p:sp>
            <p:cxnSp>
              <p:nvCxnSpPr>
                <p:cNvPr id="12" name="Straight Arrow Connector 11"/>
                <p:cNvCxnSpPr>
                  <a:cxnSpLocks/>
                </p:cNvCxnSpPr>
                <p:nvPr/>
              </p:nvCxnSpPr>
              <p:spPr>
                <a:xfrm flipV="1">
                  <a:off x="9447595" y="1961103"/>
                  <a:ext cx="0" cy="123953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3" name="TextBox 12"/>
                <p:cNvSpPr txBox="1"/>
                <p:nvPr/>
              </p:nvSpPr>
              <p:spPr>
                <a:xfrm>
                  <a:off x="8931532" y="3004583"/>
                  <a:ext cx="1032126" cy="392116"/>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to open the </a:t>
                  </a:r>
                  <a:r>
                    <a:rPr lang="en-US" sz="1600" b="1">
                      <a:latin typeface="Arial" panose="020B0604020202020204" pitchFamily="34" charset="0"/>
                      <a:cs typeface="Arial" panose="020B0604020202020204" pitchFamily="34" charset="0"/>
                    </a:rPr>
                    <a:t>chat window</a:t>
                  </a:r>
                </a:p>
              </p:txBody>
            </p:sp>
            <p:cxnSp>
              <p:nvCxnSpPr>
                <p:cNvPr id="14" name="Straight Arrow Connector 13"/>
                <p:cNvCxnSpPr>
                  <a:cxnSpLocks/>
                </p:cNvCxnSpPr>
                <p:nvPr/>
              </p:nvCxnSpPr>
              <p:spPr>
                <a:xfrm flipV="1">
                  <a:off x="6036259" y="1965127"/>
                  <a:ext cx="0" cy="54464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5" name="TextBox 14"/>
                <p:cNvSpPr txBox="1"/>
                <p:nvPr/>
              </p:nvSpPr>
              <p:spPr>
                <a:xfrm>
                  <a:off x="5350459" y="2593755"/>
                  <a:ext cx="1371600" cy="722320"/>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to </a:t>
                  </a:r>
                </a:p>
                <a:p>
                  <a:pPr algn="ctr"/>
                  <a:r>
                    <a:rPr lang="en-US" sz="1600" b="1">
                      <a:latin typeface="Arial" panose="020B0604020202020204" pitchFamily="34" charset="0"/>
                      <a:cs typeface="Arial" panose="020B0604020202020204" pitchFamily="34" charset="0"/>
                    </a:rPr>
                    <a:t>exit the meeting</a:t>
                  </a:r>
                  <a:r>
                    <a:rPr lang="en-US" sz="1600">
                      <a:latin typeface="Arial" panose="020B0604020202020204" pitchFamily="34" charset="0"/>
                      <a:cs typeface="Arial" panose="020B0604020202020204" pitchFamily="34" charset="0"/>
                    </a:rPr>
                    <a:t> </a:t>
                  </a:r>
                </a:p>
                <a:p>
                  <a:pPr algn="ctr"/>
                  <a:r>
                    <a:rPr lang="en-US" sz="1600">
                      <a:latin typeface="Arial" panose="020B0604020202020204" pitchFamily="34" charset="0"/>
                      <a:cs typeface="Arial" panose="020B0604020202020204" pitchFamily="34" charset="0"/>
                    </a:rPr>
                    <a:t>and disconnect your phone audio</a:t>
                  </a:r>
                </a:p>
              </p:txBody>
            </p:sp>
          </p:grpSp>
          <p:sp>
            <p:nvSpPr>
              <p:cNvPr id="62" name="Rectangle 61">
                <a:extLst>
                  <a:ext uri="{FF2B5EF4-FFF2-40B4-BE49-F238E27FC236}">
                    <a16:creationId xmlns:a16="http://schemas.microsoft.com/office/drawing/2014/main" id="{DA3AF57C-B801-6C46-AFC2-DEDB164BB5C5}"/>
                  </a:ext>
                </a:extLst>
              </p:cNvPr>
              <p:cNvSpPr/>
              <p:nvPr/>
            </p:nvSpPr>
            <p:spPr>
              <a:xfrm>
                <a:off x="-265138" y="3691812"/>
                <a:ext cx="2047849" cy="830997"/>
              </a:xfrm>
              <a:prstGeom prst="rect">
                <a:avLst/>
              </a:prstGeom>
              <a:solidFill>
                <a:schemeClr val="bg1"/>
              </a:solidFill>
            </p:spPr>
            <p:txBody>
              <a:bodyPr wrap="square" lIns="0" rIns="0">
                <a:spAutoFit/>
              </a:bodyPr>
              <a:lstStyle/>
              <a:p>
                <a:pPr algn="ctr"/>
                <a:r>
                  <a:rPr lang="en-US" sz="1600">
                    <a:latin typeface="Arial" panose="020B0604020202020204" pitchFamily="34" charset="0"/>
                    <a:cs typeface="Arial" panose="020B0604020202020204" pitchFamily="34" charset="0"/>
                  </a:rPr>
                  <a:t>Once connected, </a:t>
                </a:r>
              </a:p>
              <a:p>
                <a:pPr algn="ctr"/>
                <a:r>
                  <a:rPr lang="en-US" sz="1600">
                    <a:latin typeface="Arial" panose="020B0604020202020204" pitchFamily="34" charset="0"/>
                    <a:cs typeface="Arial" panose="020B0604020202020204" pitchFamily="34" charset="0"/>
                  </a:rPr>
                  <a:t>this becomes a </a:t>
                </a:r>
              </a:p>
              <a:p>
                <a:pPr algn="ctr"/>
                <a:r>
                  <a:rPr lang="en-US" sz="1600" b="1">
                    <a:latin typeface="Arial" panose="020B0604020202020204" pitchFamily="34" charset="0"/>
                    <a:cs typeface="Arial" panose="020B0604020202020204" pitchFamily="34" charset="0"/>
                  </a:rPr>
                  <a:t>mute button</a:t>
                </a:r>
              </a:p>
            </p:txBody>
          </p:sp>
        </p:grpSp>
      </p:grpSp>
      <p:pic>
        <p:nvPicPr>
          <p:cNvPr id="3" name="Picture 2">
            <a:extLst>
              <a:ext uri="{FF2B5EF4-FFF2-40B4-BE49-F238E27FC236}">
                <a16:creationId xmlns:a16="http://schemas.microsoft.com/office/drawing/2014/main" id="{EE75AEF0-5A87-6F49-9B83-48FBE62E5D04}"/>
              </a:ext>
            </a:extLst>
          </p:cNvPr>
          <p:cNvPicPr>
            <a:picLocks noChangeAspect="1"/>
          </p:cNvPicPr>
          <p:nvPr/>
        </p:nvPicPr>
        <p:blipFill rotWithShape="1">
          <a:blip r:embed="rId2"/>
          <a:srcRect l="675" t="11587" r="86583" b="10224"/>
          <a:stretch/>
        </p:blipFill>
        <p:spPr>
          <a:xfrm>
            <a:off x="275303" y="4640314"/>
            <a:ext cx="1553497" cy="632961"/>
          </a:xfrm>
          <a:prstGeom prst="rect">
            <a:avLst/>
          </a:prstGeom>
        </p:spPr>
      </p:pic>
      <p:pic>
        <p:nvPicPr>
          <p:cNvPr id="7" name="Picture 6">
            <a:extLst>
              <a:ext uri="{FF2B5EF4-FFF2-40B4-BE49-F238E27FC236}">
                <a16:creationId xmlns:a16="http://schemas.microsoft.com/office/drawing/2014/main" id="{5F7C4326-0DB4-4149-B0BB-94E0861EC35E}"/>
              </a:ext>
            </a:extLst>
          </p:cNvPr>
          <p:cNvPicPr>
            <a:picLocks noChangeAspect="1"/>
          </p:cNvPicPr>
          <p:nvPr/>
        </p:nvPicPr>
        <p:blipFill rotWithShape="1">
          <a:blip r:embed="rId3"/>
          <a:srcRect r="42853"/>
          <a:stretch/>
        </p:blipFill>
        <p:spPr>
          <a:xfrm>
            <a:off x="0" y="1806193"/>
            <a:ext cx="6967391" cy="713619"/>
          </a:xfrm>
          <a:prstGeom prst="rect">
            <a:avLst/>
          </a:prstGeom>
        </p:spPr>
      </p:pic>
      <p:pic>
        <p:nvPicPr>
          <p:cNvPr id="63" name="Picture 62">
            <a:extLst>
              <a:ext uri="{FF2B5EF4-FFF2-40B4-BE49-F238E27FC236}">
                <a16:creationId xmlns:a16="http://schemas.microsoft.com/office/drawing/2014/main" id="{1AD43DA2-6ECB-9A49-8B10-6F82825FB7A2}"/>
              </a:ext>
            </a:extLst>
          </p:cNvPr>
          <p:cNvPicPr>
            <a:picLocks noChangeAspect="1"/>
          </p:cNvPicPr>
          <p:nvPr/>
        </p:nvPicPr>
        <p:blipFill rotWithShape="1">
          <a:blip r:embed="rId3"/>
          <a:srcRect l="55544"/>
          <a:stretch/>
        </p:blipFill>
        <p:spPr>
          <a:xfrm>
            <a:off x="6771871" y="1806658"/>
            <a:ext cx="5420130" cy="713619"/>
          </a:xfrm>
          <a:prstGeom prst="rect">
            <a:avLst/>
          </a:prstGeom>
        </p:spPr>
      </p:pic>
      <p:grpSp>
        <p:nvGrpSpPr>
          <p:cNvPr id="59" name="Group 58">
            <a:extLst>
              <a:ext uri="{FF2B5EF4-FFF2-40B4-BE49-F238E27FC236}">
                <a16:creationId xmlns:a16="http://schemas.microsoft.com/office/drawing/2014/main" id="{CAF2E0D1-D3FC-4ACE-B0A1-C5D10E418A0B}"/>
              </a:ext>
            </a:extLst>
          </p:cNvPr>
          <p:cNvGrpSpPr/>
          <p:nvPr/>
        </p:nvGrpSpPr>
        <p:grpSpPr>
          <a:xfrm>
            <a:off x="92655" y="5336461"/>
            <a:ext cx="12033400" cy="1097789"/>
            <a:chOff x="91067" y="5592096"/>
            <a:chExt cx="12033400" cy="1097789"/>
          </a:xfrm>
        </p:grpSpPr>
        <p:grpSp>
          <p:nvGrpSpPr>
            <p:cNvPr id="60" name="Group 59">
              <a:extLst>
                <a:ext uri="{FF2B5EF4-FFF2-40B4-BE49-F238E27FC236}">
                  <a16:creationId xmlns:a16="http://schemas.microsoft.com/office/drawing/2014/main" id="{0371ABCD-569B-4E97-99D0-01F0A57ABDAD}"/>
                </a:ext>
              </a:extLst>
            </p:cNvPr>
            <p:cNvGrpSpPr/>
            <p:nvPr/>
          </p:nvGrpSpPr>
          <p:grpSpPr>
            <a:xfrm>
              <a:off x="8477897" y="5592350"/>
              <a:ext cx="3646570" cy="1097280"/>
              <a:chOff x="8560819" y="5227839"/>
              <a:chExt cx="3647520" cy="1111185"/>
            </a:xfrm>
          </p:grpSpPr>
          <p:sp>
            <p:nvSpPr>
              <p:cNvPr id="102" name="Rounded Rectangle 23">
                <a:extLst>
                  <a:ext uri="{FF2B5EF4-FFF2-40B4-BE49-F238E27FC236}">
                    <a16:creationId xmlns:a16="http://schemas.microsoft.com/office/drawing/2014/main" id="{75F80C71-F65D-42D8-BEEC-35216C7B57F2}"/>
                  </a:ext>
                </a:extLst>
              </p:cNvPr>
              <p:cNvSpPr/>
              <p:nvPr/>
            </p:nvSpPr>
            <p:spPr>
              <a:xfrm>
                <a:off x="8560819" y="5227839"/>
                <a:ext cx="3647520" cy="1111185"/>
              </a:xfrm>
              <a:prstGeom prst="round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063"/>
                <a:endParaRPr lang="en-US" sz="1799">
                  <a:solidFill>
                    <a:prstClr val="white"/>
                  </a:solidFill>
                  <a:latin typeface="Gill Sans MT" panose="020B0502020104020203"/>
                </a:endParaRPr>
              </a:p>
            </p:txBody>
          </p:sp>
          <p:sp>
            <p:nvSpPr>
              <p:cNvPr id="103" name="TextBox 102">
                <a:extLst>
                  <a:ext uri="{FF2B5EF4-FFF2-40B4-BE49-F238E27FC236}">
                    <a16:creationId xmlns:a16="http://schemas.microsoft.com/office/drawing/2014/main" id="{3C532D1F-A8F3-4822-AA2E-16836B56F8DC}"/>
                  </a:ext>
                </a:extLst>
              </p:cNvPr>
              <p:cNvSpPr txBox="1"/>
              <p:nvPr/>
            </p:nvSpPr>
            <p:spPr>
              <a:xfrm>
                <a:off x="9457415" y="5280270"/>
                <a:ext cx="2673635" cy="966198"/>
              </a:xfrm>
              <a:prstGeom prst="rect">
                <a:avLst/>
              </a:prstGeom>
              <a:noFill/>
            </p:spPr>
            <p:txBody>
              <a:bodyPr wrap="square" lIns="0" tIns="0" rIns="0" bIns="0" rtlCol="0" anchor="t">
                <a:spAutoFit/>
              </a:bodyPr>
              <a:lstStyle/>
              <a:p>
                <a:pPr defTabSz="457063"/>
                <a:r>
                  <a:rPr lang="en-US" sz="1600">
                    <a:solidFill>
                      <a:schemeClr val="bg1"/>
                    </a:solidFill>
                    <a:latin typeface="Gill Sans MT" panose="020B0502020104020203"/>
                  </a:rPr>
                  <a:t>For technical support, contact </a:t>
                </a:r>
              </a:p>
              <a:p>
                <a:pPr defTabSz="457063"/>
                <a:r>
                  <a:rPr lang="en-US" sz="1600">
                    <a:solidFill>
                      <a:schemeClr val="bg1"/>
                    </a:solidFill>
                    <a:latin typeface="Gill Sans MT" panose="020B0502020104020203"/>
                  </a:rPr>
                  <a:t>Alexandria </a:t>
                </a:r>
                <a:r>
                  <a:rPr lang="en-US" sz="1600" err="1">
                    <a:solidFill>
                      <a:schemeClr val="bg1"/>
                    </a:solidFill>
                    <a:latin typeface="Gill Sans MT" panose="020B0502020104020203"/>
                  </a:rPr>
                  <a:t>Papadimoulis</a:t>
                </a:r>
                <a:r>
                  <a:rPr lang="en-US" sz="1600">
                    <a:solidFill>
                      <a:schemeClr val="bg1"/>
                    </a:solidFill>
                    <a:latin typeface="Gill Sans MT" panose="020B0502020104020203"/>
                  </a:rPr>
                  <a:t> at</a:t>
                </a:r>
              </a:p>
              <a:p>
                <a:pPr defTabSz="457063"/>
                <a:r>
                  <a:rPr lang="en-US" sz="1400">
                    <a:solidFill>
                      <a:schemeClr val="bg1"/>
                    </a:solidFill>
                    <a:latin typeface="Gill Sans MT" panose="020B0502020104020203"/>
                  </a:rPr>
                  <a:t>Alexandria.Papadimoulis@mass.gov</a:t>
                </a:r>
              </a:p>
              <a:p>
                <a:pPr defTabSz="457063"/>
                <a:r>
                  <a:rPr lang="en-US" sz="1600">
                    <a:solidFill>
                      <a:schemeClr val="bg1"/>
                    </a:solidFill>
                    <a:latin typeface="Gill Sans MT" panose="020B0502020104020203"/>
                  </a:rPr>
                  <a:t>or 603-508-9980. </a:t>
                </a:r>
              </a:p>
            </p:txBody>
          </p:sp>
          <p:pic>
            <p:nvPicPr>
              <p:cNvPr id="104" name="Graphic 103" descr="Gears">
                <a:extLst>
                  <a:ext uri="{FF2B5EF4-FFF2-40B4-BE49-F238E27FC236}">
                    <a16:creationId xmlns:a16="http://schemas.microsoft.com/office/drawing/2014/main" id="{2E941443-27A6-4936-95A5-1A4D3B266F3A}"/>
                  </a:ext>
                </a:extLst>
              </p:cNvPr>
              <p:cNvPicPr>
                <a:picLocks noChangeAspect="1"/>
              </p:cNvPicPr>
              <p:nvPr/>
            </p:nvPicPr>
            <p:blipFill rotWithShape="1">
              <a:blip r:embed="rId4">
                <a:extLst>
                  <a:ext uri="{96DAC541-7B7A-43D3-8B79-37D633B846F1}">
                    <asvg:svgBlip xmlns:asvg="http://schemas.microsoft.com/office/drawing/2016/SVG/main" r:embed="rId5"/>
                  </a:ext>
                </a:extLst>
              </a:blip>
              <a:srcRect l="15784" t="8195" r="15038" b="8913"/>
              <a:stretch/>
            </p:blipFill>
            <p:spPr>
              <a:xfrm>
                <a:off x="8651325" y="5346469"/>
                <a:ext cx="686827" cy="766274"/>
              </a:xfrm>
              <a:prstGeom prst="rect">
                <a:avLst/>
              </a:prstGeom>
            </p:spPr>
          </p:pic>
        </p:grpSp>
        <p:grpSp>
          <p:nvGrpSpPr>
            <p:cNvPr id="61" name="Group 60">
              <a:extLst>
                <a:ext uri="{FF2B5EF4-FFF2-40B4-BE49-F238E27FC236}">
                  <a16:creationId xmlns:a16="http://schemas.microsoft.com/office/drawing/2014/main" id="{0F3C7240-CD81-4424-AA85-1BAE31AF952F}"/>
                </a:ext>
              </a:extLst>
            </p:cNvPr>
            <p:cNvGrpSpPr/>
            <p:nvPr/>
          </p:nvGrpSpPr>
          <p:grpSpPr>
            <a:xfrm>
              <a:off x="91067" y="5592096"/>
              <a:ext cx="2908508" cy="1097789"/>
              <a:chOff x="5029201" y="2218530"/>
              <a:chExt cx="2524256" cy="926496"/>
            </a:xfrm>
          </p:grpSpPr>
          <p:sp>
            <p:nvSpPr>
              <p:cNvPr id="99" name="Rounded Rectangle 178">
                <a:extLst>
                  <a:ext uri="{FF2B5EF4-FFF2-40B4-BE49-F238E27FC236}">
                    <a16:creationId xmlns:a16="http://schemas.microsoft.com/office/drawing/2014/main" id="{386E1C4C-782F-4CC6-9BF0-0B01B5C98725}"/>
                  </a:ext>
                </a:extLst>
              </p:cNvPr>
              <p:cNvSpPr/>
              <p:nvPr/>
            </p:nvSpPr>
            <p:spPr>
              <a:xfrm>
                <a:off x="5029201" y="2218530"/>
                <a:ext cx="2524256" cy="926496"/>
              </a:xfrm>
              <a:prstGeom prst="roundRect">
                <a:avLst/>
              </a:prstGeom>
              <a:solidFill>
                <a:srgbClr val="6C84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pic>
            <p:nvPicPr>
              <p:cNvPr id="100" name="Picture 14" descr="Related image">
                <a:extLst>
                  <a:ext uri="{FF2B5EF4-FFF2-40B4-BE49-F238E27FC236}">
                    <a16:creationId xmlns:a16="http://schemas.microsoft.com/office/drawing/2014/main" id="{A33FAA65-83FD-4897-9943-7E78F607060F}"/>
                  </a:ext>
                </a:extLst>
              </p:cNvPr>
              <p:cNvPicPr>
                <a:picLocks noChangeAspect="1" noChangeArrowheads="1"/>
              </p:cNvPicPr>
              <p:nvPr/>
            </p:nvPicPr>
            <p:blipFill rotWithShape="1">
              <a:blip r:embed="rId6" cstate="print">
                <a:duotone>
                  <a:prstClr val="black"/>
                  <a:schemeClr val="bg1">
                    <a:tint val="45000"/>
                    <a:satMod val="400000"/>
                  </a:schemeClr>
                </a:duotone>
                <a:extLst>
                  <a:ext uri="{BEBA8EAE-BF5A-486C-A8C5-ECC9F3942E4B}">
                    <a14:imgProps xmlns:a14="http://schemas.microsoft.com/office/drawing/2010/main">
                      <a14:imgLayer r:embed="rId7">
                        <a14:imgEffect>
                          <a14:brightnessContrast bright="100000"/>
                        </a14:imgEffect>
                      </a14:imgLayer>
                    </a14:imgProps>
                  </a:ext>
                  <a:ext uri="{28A0092B-C50C-407E-A947-70E740481C1C}">
                    <a14:useLocalDpi xmlns:a14="http://schemas.microsoft.com/office/drawing/2010/main" val="0"/>
                  </a:ext>
                </a:extLst>
              </a:blip>
              <a:srcRect l="5511" r="4900"/>
              <a:stretch/>
            </p:blipFill>
            <p:spPr bwMode="auto">
              <a:xfrm>
                <a:off x="5156927" y="2319306"/>
                <a:ext cx="635813" cy="709706"/>
              </a:xfrm>
              <a:prstGeom prst="rect">
                <a:avLst/>
              </a:prstGeom>
              <a:noFill/>
              <a:extLst>
                <a:ext uri="{909E8E84-426E-40DD-AFC4-6F175D3DCCD1}">
                  <a14:hiddenFill xmlns:a14="http://schemas.microsoft.com/office/drawing/2010/main">
                    <a:solidFill>
                      <a:srgbClr val="FFFFFF"/>
                    </a:solidFill>
                  </a14:hiddenFill>
                </a:ext>
              </a:extLst>
            </p:spPr>
          </p:pic>
          <p:sp>
            <p:nvSpPr>
              <p:cNvPr id="101" name="TextBox 100">
                <a:extLst>
                  <a:ext uri="{FF2B5EF4-FFF2-40B4-BE49-F238E27FC236}">
                    <a16:creationId xmlns:a16="http://schemas.microsoft.com/office/drawing/2014/main" id="{44430764-5DEB-4847-8E36-B2520EA822EC}"/>
                  </a:ext>
                </a:extLst>
              </p:cNvPr>
              <p:cNvSpPr txBox="1"/>
              <p:nvPr/>
            </p:nvSpPr>
            <p:spPr>
              <a:xfrm>
                <a:off x="5959754" y="2274226"/>
                <a:ext cx="1544026" cy="831209"/>
              </a:xfrm>
              <a:prstGeom prst="rect">
                <a:avLst/>
              </a:prstGeom>
              <a:noFill/>
            </p:spPr>
            <p:txBody>
              <a:bodyPr wrap="square" lIns="0" tIns="0" rIns="0" bIns="0" rtlCol="0">
                <a:spAutoFit/>
              </a:bodyPr>
              <a:lstStyle/>
              <a:p>
                <a:r>
                  <a:rPr lang="en-US" sz="1600">
                    <a:solidFill>
                      <a:schemeClr val="bg1"/>
                    </a:solidFill>
                  </a:rPr>
                  <a:t>Please </a:t>
                </a:r>
              </a:p>
              <a:p>
                <a:r>
                  <a:rPr lang="en-US" sz="1600" b="1">
                    <a:solidFill>
                      <a:schemeClr val="bg1"/>
                    </a:solidFill>
                  </a:rPr>
                  <a:t>mute your </a:t>
                </a:r>
              </a:p>
              <a:p>
                <a:r>
                  <a:rPr lang="en-US" sz="1600" b="1">
                    <a:solidFill>
                      <a:schemeClr val="bg1"/>
                    </a:solidFill>
                  </a:rPr>
                  <a:t>microphone </a:t>
                </a:r>
              </a:p>
              <a:p>
                <a:r>
                  <a:rPr lang="en-US" sz="1600">
                    <a:solidFill>
                      <a:schemeClr val="bg1"/>
                    </a:solidFill>
                  </a:rPr>
                  <a:t>when not speaking</a:t>
                </a:r>
                <a:r>
                  <a:rPr lang="en-US" sz="1600" b="1">
                    <a:solidFill>
                      <a:schemeClr val="bg1"/>
                    </a:solidFill>
                  </a:rPr>
                  <a:t>.</a:t>
                </a:r>
              </a:p>
            </p:txBody>
          </p:sp>
        </p:grpSp>
        <p:grpSp>
          <p:nvGrpSpPr>
            <p:cNvPr id="64" name="Group 63">
              <a:extLst>
                <a:ext uri="{FF2B5EF4-FFF2-40B4-BE49-F238E27FC236}">
                  <a16:creationId xmlns:a16="http://schemas.microsoft.com/office/drawing/2014/main" id="{7F00B094-A172-4F75-945D-EAFEADAED180}"/>
                </a:ext>
              </a:extLst>
            </p:cNvPr>
            <p:cNvGrpSpPr/>
            <p:nvPr/>
          </p:nvGrpSpPr>
          <p:grpSpPr>
            <a:xfrm>
              <a:off x="3076669" y="5592096"/>
              <a:ext cx="2783910" cy="1097789"/>
              <a:chOff x="7883943" y="2404944"/>
              <a:chExt cx="2784635" cy="1098075"/>
            </a:xfrm>
          </p:grpSpPr>
          <p:sp>
            <p:nvSpPr>
              <p:cNvPr id="94" name="Rounded Rectangle 182">
                <a:extLst>
                  <a:ext uri="{FF2B5EF4-FFF2-40B4-BE49-F238E27FC236}">
                    <a16:creationId xmlns:a16="http://schemas.microsoft.com/office/drawing/2014/main" id="{7CDACF75-D1CB-4E27-8303-7F92B11D2924}"/>
                  </a:ext>
                </a:extLst>
              </p:cNvPr>
              <p:cNvSpPr/>
              <p:nvPr/>
            </p:nvSpPr>
            <p:spPr>
              <a:xfrm>
                <a:off x="7883943" y="2404944"/>
                <a:ext cx="2784635" cy="1098075"/>
              </a:xfrm>
              <a:prstGeom prst="roundRect">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95" name="TextBox 94">
                <a:extLst>
                  <a:ext uri="{FF2B5EF4-FFF2-40B4-BE49-F238E27FC236}">
                    <a16:creationId xmlns:a16="http://schemas.microsoft.com/office/drawing/2014/main" id="{353D0763-5F2D-42EA-BE8A-519E5F25FA29}"/>
                  </a:ext>
                </a:extLst>
              </p:cNvPr>
              <p:cNvSpPr txBox="1"/>
              <p:nvPr/>
            </p:nvSpPr>
            <p:spPr>
              <a:xfrm>
                <a:off x="8962283" y="2444434"/>
                <a:ext cx="1682831" cy="985142"/>
              </a:xfrm>
              <a:prstGeom prst="rect">
                <a:avLst/>
              </a:prstGeom>
              <a:noFill/>
            </p:spPr>
            <p:txBody>
              <a:bodyPr wrap="square" lIns="0" tIns="0" rIns="0" bIns="0" rtlCol="0">
                <a:spAutoFit/>
              </a:bodyPr>
              <a:lstStyle/>
              <a:p>
                <a:r>
                  <a:rPr lang="en-US" sz="1600">
                    <a:solidFill>
                      <a:schemeClr val="bg1"/>
                    </a:solidFill>
                  </a:rPr>
                  <a:t>Please use the </a:t>
                </a:r>
              </a:p>
              <a:p>
                <a:r>
                  <a:rPr lang="en-US" sz="1600" b="1">
                    <a:solidFill>
                      <a:schemeClr val="bg1"/>
                    </a:solidFill>
                  </a:rPr>
                  <a:t>chat window </a:t>
                </a:r>
              </a:p>
              <a:p>
                <a:r>
                  <a:rPr lang="en-US" sz="1600">
                    <a:solidFill>
                      <a:schemeClr val="bg1"/>
                    </a:solidFill>
                  </a:rPr>
                  <a:t>for questions </a:t>
                </a:r>
              </a:p>
              <a:p>
                <a:r>
                  <a:rPr lang="en-US" sz="1600">
                    <a:solidFill>
                      <a:schemeClr val="bg1"/>
                    </a:solidFill>
                  </a:rPr>
                  <a:t>or comments.</a:t>
                </a:r>
              </a:p>
            </p:txBody>
          </p:sp>
          <p:grpSp>
            <p:nvGrpSpPr>
              <p:cNvPr id="96" name="Group 95">
                <a:extLst>
                  <a:ext uri="{FF2B5EF4-FFF2-40B4-BE49-F238E27FC236}">
                    <a16:creationId xmlns:a16="http://schemas.microsoft.com/office/drawing/2014/main" id="{B55B04E2-2FBF-4A6D-A4B4-A427088ADA51}"/>
                  </a:ext>
                </a:extLst>
              </p:cNvPr>
              <p:cNvGrpSpPr/>
              <p:nvPr/>
            </p:nvGrpSpPr>
            <p:grpSpPr>
              <a:xfrm>
                <a:off x="8042910" y="2553359"/>
                <a:ext cx="731520" cy="680820"/>
                <a:chOff x="8042910" y="2553359"/>
                <a:chExt cx="731520" cy="680820"/>
              </a:xfrm>
            </p:grpSpPr>
            <p:sp>
              <p:nvSpPr>
                <p:cNvPr id="97" name="Rounded Rectangular Callout 185">
                  <a:extLst>
                    <a:ext uri="{FF2B5EF4-FFF2-40B4-BE49-F238E27FC236}">
                      <a16:creationId xmlns:a16="http://schemas.microsoft.com/office/drawing/2014/main" id="{D122F667-BDB4-492B-A17C-334F7D88BF31}"/>
                    </a:ext>
                  </a:extLst>
                </p:cNvPr>
                <p:cNvSpPr/>
                <p:nvPr/>
              </p:nvSpPr>
              <p:spPr>
                <a:xfrm>
                  <a:off x="8042910" y="2553359"/>
                  <a:ext cx="731520" cy="680820"/>
                </a:xfrm>
                <a:prstGeom prst="wedgeRoundRectCallout">
                  <a:avLst>
                    <a:gd name="adj1" fmla="val -33225"/>
                    <a:gd name="adj2" fmla="val 75406"/>
                    <a:gd name="adj3" fmla="val 16667"/>
                  </a:avLst>
                </a:prstGeom>
                <a:solidFill>
                  <a:schemeClr val="accent6">
                    <a:lumMod val="60000"/>
                    <a:lumOff val="4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en-US" sz="2399"/>
                </a:p>
              </p:txBody>
            </p:sp>
            <p:sp>
              <p:nvSpPr>
                <p:cNvPr id="98" name="Action Button: Help 22">
                  <a:hlinkClick r:id="" action="ppaction://noaction" highlightClick="1"/>
                  <a:extLst>
                    <a:ext uri="{FF2B5EF4-FFF2-40B4-BE49-F238E27FC236}">
                      <a16:creationId xmlns:a16="http://schemas.microsoft.com/office/drawing/2014/main" id="{526D3171-DE47-4B7A-B340-4408EB34A594}"/>
                    </a:ext>
                  </a:extLst>
                </p:cNvPr>
                <p:cNvSpPr/>
                <p:nvPr/>
              </p:nvSpPr>
              <p:spPr>
                <a:xfrm>
                  <a:off x="8241996" y="2638494"/>
                  <a:ext cx="322808" cy="520245"/>
                </a:xfrm>
                <a:custGeom>
                  <a:avLst/>
                  <a:gdLst>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6468 w 636468"/>
                    <a:gd name="connsiteY1" fmla="*/ 0 h 666295"/>
                    <a:gd name="connsiteX2" fmla="*/ 636468 w 636468"/>
                    <a:gd name="connsiteY2" fmla="*/ 586920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3293 w 636468"/>
                    <a:gd name="connsiteY1" fmla="*/ 82550 h 666295"/>
                    <a:gd name="connsiteX2" fmla="*/ 636468 w 636468"/>
                    <a:gd name="connsiteY2" fmla="*/ 586920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76200 h 666295"/>
                    <a:gd name="connsiteX1" fmla="*/ 633293 w 636468"/>
                    <a:gd name="connsiteY1" fmla="*/ 82550 h 666295"/>
                    <a:gd name="connsiteX2" fmla="*/ 636468 w 636468"/>
                    <a:gd name="connsiteY2" fmla="*/ 586920 h 666295"/>
                    <a:gd name="connsiteX3" fmla="*/ 0 w 636468"/>
                    <a:gd name="connsiteY3" fmla="*/ 666295 h 666295"/>
                    <a:gd name="connsiteX4" fmla="*/ 0 w 636468"/>
                    <a:gd name="connsiteY4" fmla="*/ 7620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0 w 636468"/>
                    <a:gd name="connsiteY3" fmla="*/ 666295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155575 w 636468"/>
                    <a:gd name="connsiteY3" fmla="*/ 6440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477718 w 636468"/>
                    <a:gd name="connsiteY2" fmla="*/ 596445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474543 w 636468"/>
                    <a:gd name="connsiteY1" fmla="*/ 76200 h 666295"/>
                    <a:gd name="connsiteX2" fmla="*/ 477718 w 636468"/>
                    <a:gd name="connsiteY2" fmla="*/ 596445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666295 h 666295"/>
                    <a:gd name="connsiteX2" fmla="*/ 0 w 636468"/>
                    <a:gd name="connsiteY2" fmla="*/ 666295 h 666295"/>
                    <a:gd name="connsiteX3" fmla="*/ 0 w 636468"/>
                    <a:gd name="connsiteY3" fmla="*/ 0 h 666295"/>
                    <a:gd name="connsiteX4" fmla="*/ 181848 w 636468"/>
                    <a:gd name="connsiteY4" fmla="*/ 230858 h 666295"/>
                    <a:gd name="connsiteX5" fmla="*/ 318234 w 636468"/>
                    <a:gd name="connsiteY5" fmla="*/ 94472 h 666295"/>
                    <a:gd name="connsiteX6" fmla="*/ 454620 w 636468"/>
                    <a:gd name="connsiteY6" fmla="*/ 230858 h 666295"/>
                    <a:gd name="connsiteX7" fmla="*/ 386427 w 636468"/>
                    <a:gd name="connsiteY7" fmla="*/ 333148 h 666295"/>
                    <a:gd name="connsiteX8" fmla="*/ 352330 w 636468"/>
                    <a:gd name="connsiteY8" fmla="*/ 384293 h 666295"/>
                    <a:gd name="connsiteX9" fmla="*/ 352331 w 636468"/>
                    <a:gd name="connsiteY9" fmla="*/ 452485 h 666295"/>
                    <a:gd name="connsiteX10" fmla="*/ 284138 w 636468"/>
                    <a:gd name="connsiteY10" fmla="*/ 452485 h 666295"/>
                    <a:gd name="connsiteX11" fmla="*/ 284138 w 636468"/>
                    <a:gd name="connsiteY11" fmla="*/ 384292 h 666295"/>
                    <a:gd name="connsiteX12" fmla="*/ 352331 w 636468"/>
                    <a:gd name="connsiteY12" fmla="*/ 282002 h 666295"/>
                    <a:gd name="connsiteX13" fmla="*/ 386428 w 636468"/>
                    <a:gd name="connsiteY13" fmla="*/ 230857 h 666295"/>
                    <a:gd name="connsiteX14" fmla="*/ 318235 w 636468"/>
                    <a:gd name="connsiteY14" fmla="*/ 162664 h 666295"/>
                    <a:gd name="connsiteX15" fmla="*/ 250042 w 636468"/>
                    <a:gd name="connsiteY15" fmla="*/ 230857 h 666295"/>
                    <a:gd name="connsiteX16" fmla="*/ 181848 w 636468"/>
                    <a:gd name="connsiteY16" fmla="*/ 230858 h 666295"/>
                    <a:gd name="connsiteX17" fmla="*/ 318234 w 636468"/>
                    <a:gd name="connsiteY17" fmla="*/ 469534 h 666295"/>
                    <a:gd name="connsiteX18" fmla="*/ 369379 w 636468"/>
                    <a:gd name="connsiteY18" fmla="*/ 520679 h 666295"/>
                    <a:gd name="connsiteX19" fmla="*/ 318234 w 636468"/>
                    <a:gd name="connsiteY19" fmla="*/ 571824 h 666295"/>
                    <a:gd name="connsiteX20" fmla="*/ 267089 w 636468"/>
                    <a:gd name="connsiteY20" fmla="*/ 520679 h 666295"/>
                    <a:gd name="connsiteX21" fmla="*/ 318234 w 636468"/>
                    <a:gd name="connsiteY21"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474543 w 636468"/>
                    <a:gd name="connsiteY1" fmla="*/ 76200 h 666295"/>
                    <a:gd name="connsiteX2" fmla="*/ 477718 w 636468"/>
                    <a:gd name="connsiteY2" fmla="*/ 596445 h 666295"/>
                    <a:gd name="connsiteX3" fmla="*/ 161925 w 636468"/>
                    <a:gd name="connsiteY3" fmla="*/ 593270 h 666295"/>
                    <a:gd name="connsiteX4" fmla="*/ 158750 w 636468"/>
                    <a:gd name="connsiteY4" fmla="*/ 79375 h 666295"/>
                    <a:gd name="connsiteX0" fmla="*/ 0 w 477718"/>
                    <a:gd name="connsiteY0" fmla="*/ 0 h 666295"/>
                    <a:gd name="connsiteX1" fmla="*/ 0 w 477718"/>
                    <a:gd name="connsiteY1" fmla="*/ 666295 h 666295"/>
                    <a:gd name="connsiteX2" fmla="*/ 0 w 477718"/>
                    <a:gd name="connsiteY2" fmla="*/ 0 h 666295"/>
                    <a:gd name="connsiteX3" fmla="*/ 181848 w 477718"/>
                    <a:gd name="connsiteY3" fmla="*/ 230858 h 666295"/>
                    <a:gd name="connsiteX4" fmla="*/ 318234 w 477718"/>
                    <a:gd name="connsiteY4" fmla="*/ 94472 h 666295"/>
                    <a:gd name="connsiteX5" fmla="*/ 454620 w 477718"/>
                    <a:gd name="connsiteY5" fmla="*/ 230858 h 666295"/>
                    <a:gd name="connsiteX6" fmla="*/ 386427 w 477718"/>
                    <a:gd name="connsiteY6" fmla="*/ 333148 h 666295"/>
                    <a:gd name="connsiteX7" fmla="*/ 352330 w 477718"/>
                    <a:gd name="connsiteY7" fmla="*/ 384293 h 666295"/>
                    <a:gd name="connsiteX8" fmla="*/ 352331 w 477718"/>
                    <a:gd name="connsiteY8" fmla="*/ 452485 h 666295"/>
                    <a:gd name="connsiteX9" fmla="*/ 284138 w 477718"/>
                    <a:gd name="connsiteY9" fmla="*/ 452485 h 666295"/>
                    <a:gd name="connsiteX10" fmla="*/ 284138 w 477718"/>
                    <a:gd name="connsiteY10" fmla="*/ 384292 h 666295"/>
                    <a:gd name="connsiteX11" fmla="*/ 352331 w 477718"/>
                    <a:gd name="connsiteY11" fmla="*/ 282002 h 666295"/>
                    <a:gd name="connsiteX12" fmla="*/ 386428 w 477718"/>
                    <a:gd name="connsiteY12" fmla="*/ 230857 h 666295"/>
                    <a:gd name="connsiteX13" fmla="*/ 318235 w 477718"/>
                    <a:gd name="connsiteY13" fmla="*/ 162664 h 666295"/>
                    <a:gd name="connsiteX14" fmla="*/ 250042 w 477718"/>
                    <a:gd name="connsiteY14" fmla="*/ 230857 h 666295"/>
                    <a:gd name="connsiteX15" fmla="*/ 181848 w 477718"/>
                    <a:gd name="connsiteY15" fmla="*/ 230858 h 666295"/>
                    <a:gd name="connsiteX16" fmla="*/ 318234 w 477718"/>
                    <a:gd name="connsiteY16" fmla="*/ 469534 h 666295"/>
                    <a:gd name="connsiteX17" fmla="*/ 369379 w 477718"/>
                    <a:gd name="connsiteY17" fmla="*/ 520679 h 666295"/>
                    <a:gd name="connsiteX18" fmla="*/ 318234 w 477718"/>
                    <a:gd name="connsiteY18" fmla="*/ 571824 h 666295"/>
                    <a:gd name="connsiteX19" fmla="*/ 267089 w 477718"/>
                    <a:gd name="connsiteY19" fmla="*/ 520679 h 666295"/>
                    <a:gd name="connsiteX20" fmla="*/ 318234 w 477718"/>
                    <a:gd name="connsiteY20" fmla="*/ 469534 h 666295"/>
                    <a:gd name="connsiteX0" fmla="*/ 181848 w 477718"/>
                    <a:gd name="connsiteY0" fmla="*/ 230858 h 666295"/>
                    <a:gd name="connsiteX1" fmla="*/ 318234 w 477718"/>
                    <a:gd name="connsiteY1" fmla="*/ 94472 h 666295"/>
                    <a:gd name="connsiteX2" fmla="*/ 454620 w 477718"/>
                    <a:gd name="connsiteY2" fmla="*/ 230858 h 666295"/>
                    <a:gd name="connsiteX3" fmla="*/ 386427 w 477718"/>
                    <a:gd name="connsiteY3" fmla="*/ 333148 h 666295"/>
                    <a:gd name="connsiteX4" fmla="*/ 352330 w 477718"/>
                    <a:gd name="connsiteY4" fmla="*/ 384293 h 666295"/>
                    <a:gd name="connsiteX5" fmla="*/ 352331 w 477718"/>
                    <a:gd name="connsiteY5" fmla="*/ 452485 h 666295"/>
                    <a:gd name="connsiteX6" fmla="*/ 284138 w 477718"/>
                    <a:gd name="connsiteY6" fmla="*/ 452485 h 666295"/>
                    <a:gd name="connsiteX7" fmla="*/ 284138 w 477718"/>
                    <a:gd name="connsiteY7" fmla="*/ 384292 h 666295"/>
                    <a:gd name="connsiteX8" fmla="*/ 352331 w 477718"/>
                    <a:gd name="connsiteY8" fmla="*/ 282002 h 666295"/>
                    <a:gd name="connsiteX9" fmla="*/ 386428 w 477718"/>
                    <a:gd name="connsiteY9" fmla="*/ 230857 h 666295"/>
                    <a:gd name="connsiteX10" fmla="*/ 318235 w 477718"/>
                    <a:gd name="connsiteY10" fmla="*/ 162664 h 666295"/>
                    <a:gd name="connsiteX11" fmla="*/ 250042 w 477718"/>
                    <a:gd name="connsiteY11" fmla="*/ 230857 h 666295"/>
                    <a:gd name="connsiteX12" fmla="*/ 181848 w 477718"/>
                    <a:gd name="connsiteY12" fmla="*/ 230858 h 666295"/>
                    <a:gd name="connsiteX13" fmla="*/ 318234 w 477718"/>
                    <a:gd name="connsiteY13" fmla="*/ 469534 h 666295"/>
                    <a:gd name="connsiteX14" fmla="*/ 369379 w 477718"/>
                    <a:gd name="connsiteY14" fmla="*/ 520679 h 666295"/>
                    <a:gd name="connsiteX15" fmla="*/ 318234 w 477718"/>
                    <a:gd name="connsiteY15" fmla="*/ 571824 h 666295"/>
                    <a:gd name="connsiteX16" fmla="*/ 267089 w 477718"/>
                    <a:gd name="connsiteY16" fmla="*/ 520679 h 666295"/>
                    <a:gd name="connsiteX17" fmla="*/ 318234 w 477718"/>
                    <a:gd name="connsiteY17" fmla="*/ 469534 h 666295"/>
                    <a:gd name="connsiteX0" fmla="*/ 181848 w 477718"/>
                    <a:gd name="connsiteY0" fmla="*/ 230858 h 666295"/>
                    <a:gd name="connsiteX1" fmla="*/ 318234 w 477718"/>
                    <a:gd name="connsiteY1" fmla="*/ 94472 h 666295"/>
                    <a:gd name="connsiteX2" fmla="*/ 454620 w 477718"/>
                    <a:gd name="connsiteY2" fmla="*/ 230858 h 666295"/>
                    <a:gd name="connsiteX3" fmla="*/ 386427 w 477718"/>
                    <a:gd name="connsiteY3" fmla="*/ 333148 h 666295"/>
                    <a:gd name="connsiteX4" fmla="*/ 352330 w 477718"/>
                    <a:gd name="connsiteY4" fmla="*/ 384293 h 666295"/>
                    <a:gd name="connsiteX5" fmla="*/ 352331 w 477718"/>
                    <a:gd name="connsiteY5" fmla="*/ 452485 h 666295"/>
                    <a:gd name="connsiteX6" fmla="*/ 284138 w 477718"/>
                    <a:gd name="connsiteY6" fmla="*/ 452485 h 666295"/>
                    <a:gd name="connsiteX7" fmla="*/ 284138 w 477718"/>
                    <a:gd name="connsiteY7" fmla="*/ 384292 h 666295"/>
                    <a:gd name="connsiteX8" fmla="*/ 352331 w 477718"/>
                    <a:gd name="connsiteY8" fmla="*/ 282002 h 666295"/>
                    <a:gd name="connsiteX9" fmla="*/ 386428 w 477718"/>
                    <a:gd name="connsiteY9" fmla="*/ 230857 h 666295"/>
                    <a:gd name="connsiteX10" fmla="*/ 318235 w 477718"/>
                    <a:gd name="connsiteY10" fmla="*/ 162664 h 666295"/>
                    <a:gd name="connsiteX11" fmla="*/ 250042 w 477718"/>
                    <a:gd name="connsiteY11" fmla="*/ 230857 h 666295"/>
                    <a:gd name="connsiteX12" fmla="*/ 181848 w 477718"/>
                    <a:gd name="connsiteY12" fmla="*/ 230858 h 666295"/>
                    <a:gd name="connsiteX13" fmla="*/ 318234 w 477718"/>
                    <a:gd name="connsiteY13" fmla="*/ 469534 h 666295"/>
                    <a:gd name="connsiteX14" fmla="*/ 369379 w 477718"/>
                    <a:gd name="connsiteY14" fmla="*/ 520679 h 666295"/>
                    <a:gd name="connsiteX15" fmla="*/ 318234 w 477718"/>
                    <a:gd name="connsiteY15" fmla="*/ 571824 h 666295"/>
                    <a:gd name="connsiteX16" fmla="*/ 267089 w 477718"/>
                    <a:gd name="connsiteY16" fmla="*/ 520679 h 666295"/>
                    <a:gd name="connsiteX17" fmla="*/ 318234 w 477718"/>
                    <a:gd name="connsiteY17" fmla="*/ 469534 h 666295"/>
                    <a:gd name="connsiteX0" fmla="*/ 158750 w 477718"/>
                    <a:gd name="connsiteY0" fmla="*/ 79375 h 666295"/>
                    <a:gd name="connsiteX1" fmla="*/ 474543 w 477718"/>
                    <a:gd name="connsiteY1" fmla="*/ 76200 h 666295"/>
                    <a:gd name="connsiteX2" fmla="*/ 477718 w 477718"/>
                    <a:gd name="connsiteY2" fmla="*/ 596445 h 666295"/>
                    <a:gd name="connsiteX3" fmla="*/ 161925 w 477718"/>
                    <a:gd name="connsiteY3" fmla="*/ 593270 h 666295"/>
                    <a:gd name="connsiteX4" fmla="*/ 158750 w 477718"/>
                    <a:gd name="connsiteY4" fmla="*/ 79375 h 66629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141 w 319109"/>
                    <a:gd name="connsiteY0" fmla="*/ 3175 h 520245"/>
                    <a:gd name="connsiteX1" fmla="*/ 315934 w 319109"/>
                    <a:gd name="connsiteY1" fmla="*/ 0 h 520245"/>
                    <a:gd name="connsiteX2" fmla="*/ 319109 w 319109"/>
                    <a:gd name="connsiteY2" fmla="*/ 520245 h 520245"/>
                    <a:gd name="connsiteX3" fmla="*/ 3316 w 319109"/>
                    <a:gd name="connsiteY3" fmla="*/ 517070 h 520245"/>
                    <a:gd name="connsiteX4" fmla="*/ 141 w 319109"/>
                    <a:gd name="connsiteY4" fmla="*/ 3175 h 5202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9109" h="520245" stroke="0"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darken" stroke="0"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none"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none">
                      <a:moveTo>
                        <a:pt x="141" y="3175"/>
                      </a:moveTo>
                      <a:lnTo>
                        <a:pt x="315934" y="0"/>
                      </a:lnTo>
                      <a:cubicBezTo>
                        <a:pt x="316992" y="168123"/>
                        <a:pt x="318051" y="352122"/>
                        <a:pt x="319109" y="520245"/>
                      </a:cubicBezTo>
                      <a:lnTo>
                        <a:pt x="3316" y="517070"/>
                      </a:lnTo>
                      <a:cubicBezTo>
                        <a:pt x="4374" y="328838"/>
                        <a:pt x="-917" y="191407"/>
                        <a:pt x="141" y="3175"/>
                      </a:cubicBezTo>
                      <a:close/>
                    </a:path>
                  </a:pathLst>
                </a:custGeom>
                <a:solidFill>
                  <a:schemeClr val="accent6">
                    <a:lumMod val="60000"/>
                    <a:lumOff val="4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2399">
                    <a:solidFill>
                      <a:sysClr val="windowText" lastClr="000000"/>
                    </a:solidFill>
                  </a:endParaRPr>
                </a:p>
              </p:txBody>
            </p:sp>
          </p:grpSp>
        </p:grpSp>
        <p:grpSp>
          <p:nvGrpSpPr>
            <p:cNvPr id="65" name="Group 64">
              <a:extLst>
                <a:ext uri="{FF2B5EF4-FFF2-40B4-BE49-F238E27FC236}">
                  <a16:creationId xmlns:a16="http://schemas.microsoft.com/office/drawing/2014/main" id="{8D4BF10B-B02A-4BB1-907F-FE8BADFF5580}"/>
                </a:ext>
              </a:extLst>
            </p:cNvPr>
            <p:cNvGrpSpPr/>
            <p:nvPr/>
          </p:nvGrpSpPr>
          <p:grpSpPr>
            <a:xfrm>
              <a:off x="5937673" y="5592350"/>
              <a:ext cx="2463130" cy="1097280"/>
              <a:chOff x="8660480" y="5605037"/>
              <a:chExt cx="2463130" cy="1090876"/>
            </a:xfrm>
          </p:grpSpPr>
          <p:grpSp>
            <p:nvGrpSpPr>
              <p:cNvPr id="66" name="Group 65">
                <a:extLst>
                  <a:ext uri="{FF2B5EF4-FFF2-40B4-BE49-F238E27FC236}">
                    <a16:creationId xmlns:a16="http://schemas.microsoft.com/office/drawing/2014/main" id="{D5DD3DBB-5365-42C6-9635-504F618BC452}"/>
                  </a:ext>
                </a:extLst>
              </p:cNvPr>
              <p:cNvGrpSpPr/>
              <p:nvPr/>
            </p:nvGrpSpPr>
            <p:grpSpPr>
              <a:xfrm>
                <a:off x="8660480" y="5605037"/>
                <a:ext cx="2463130" cy="1090876"/>
                <a:chOff x="5539472" y="5001413"/>
                <a:chExt cx="1916267" cy="1312838"/>
              </a:xfrm>
            </p:grpSpPr>
            <p:grpSp>
              <p:nvGrpSpPr>
                <p:cNvPr id="73" name="Group 72">
                  <a:extLst>
                    <a:ext uri="{FF2B5EF4-FFF2-40B4-BE49-F238E27FC236}">
                      <a16:creationId xmlns:a16="http://schemas.microsoft.com/office/drawing/2014/main" id="{4550DE21-87B9-4606-B787-4AB33EC18826}"/>
                    </a:ext>
                  </a:extLst>
                </p:cNvPr>
                <p:cNvGrpSpPr/>
                <p:nvPr/>
              </p:nvGrpSpPr>
              <p:grpSpPr>
                <a:xfrm>
                  <a:off x="5539472" y="5001413"/>
                  <a:ext cx="1916267" cy="1312838"/>
                  <a:chOff x="5518877" y="2038342"/>
                  <a:chExt cx="1916267" cy="1312838"/>
                </a:xfrm>
                <a:solidFill>
                  <a:schemeClr val="accent3">
                    <a:lumMod val="60000"/>
                    <a:lumOff val="40000"/>
                  </a:schemeClr>
                </a:solidFill>
              </p:grpSpPr>
              <p:sp>
                <p:nvSpPr>
                  <p:cNvPr id="92" name="Rounded Rectangle 212">
                    <a:extLst>
                      <a:ext uri="{FF2B5EF4-FFF2-40B4-BE49-F238E27FC236}">
                        <a16:creationId xmlns:a16="http://schemas.microsoft.com/office/drawing/2014/main" id="{849A8B48-5FB3-465F-9931-A23CDFA81A12}"/>
                      </a:ext>
                    </a:extLst>
                  </p:cNvPr>
                  <p:cNvSpPr/>
                  <p:nvPr/>
                </p:nvSpPr>
                <p:spPr>
                  <a:xfrm>
                    <a:off x="5518877" y="2038342"/>
                    <a:ext cx="1916267" cy="1312838"/>
                  </a:xfrm>
                  <a:prstGeom prst="roundRect">
                    <a:avLst/>
                  </a:prstGeom>
                  <a:solidFill>
                    <a:srgbClr val="68A9B4"/>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93" name="TextBox 92">
                    <a:extLst>
                      <a:ext uri="{FF2B5EF4-FFF2-40B4-BE49-F238E27FC236}">
                        <a16:creationId xmlns:a16="http://schemas.microsoft.com/office/drawing/2014/main" id="{DEDADEDA-B4CF-47BF-913F-40DAF6F9C750}"/>
                      </a:ext>
                    </a:extLst>
                  </p:cNvPr>
                  <p:cNvSpPr txBox="1"/>
                  <p:nvPr/>
                </p:nvSpPr>
                <p:spPr>
                  <a:xfrm>
                    <a:off x="5543720" y="2328441"/>
                    <a:ext cx="1891424" cy="703760"/>
                  </a:xfrm>
                  <a:prstGeom prst="rect">
                    <a:avLst/>
                  </a:prstGeom>
                  <a:noFill/>
                  <a:ln>
                    <a:noFill/>
                  </a:ln>
                </p:spPr>
                <p:txBody>
                  <a:bodyPr wrap="square" rtlCol="0">
                    <a:spAutoFit/>
                  </a:bodyPr>
                  <a:lstStyle/>
                  <a:p>
                    <a:pPr algn="ctr"/>
                    <a:r>
                      <a:rPr lang="en-US" sz="1600">
                        <a:solidFill>
                          <a:schemeClr val="bg1"/>
                        </a:solidFill>
                      </a:rPr>
                      <a:t>This meeting </a:t>
                    </a:r>
                  </a:p>
                  <a:p>
                    <a:pPr algn="ctr"/>
                    <a:r>
                      <a:rPr lang="en-US" sz="1600" b="1">
                        <a:solidFill>
                          <a:schemeClr val="bg1"/>
                        </a:solidFill>
                      </a:rPr>
                      <a:t>will </a:t>
                    </a:r>
                    <a:r>
                      <a:rPr lang="en-US" sz="1600" b="1" u="sng">
                        <a:solidFill>
                          <a:schemeClr val="bg1"/>
                        </a:solidFill>
                      </a:rPr>
                      <a:t>not</a:t>
                    </a:r>
                    <a:r>
                      <a:rPr lang="en-US" sz="1600" b="1">
                        <a:solidFill>
                          <a:schemeClr val="bg1"/>
                        </a:solidFill>
                      </a:rPr>
                      <a:t> be recorded.</a:t>
                    </a:r>
                  </a:p>
                </p:txBody>
              </p:sp>
            </p:grpSp>
            <p:grpSp>
              <p:nvGrpSpPr>
                <p:cNvPr id="74" name="Group 73">
                  <a:extLst>
                    <a:ext uri="{FF2B5EF4-FFF2-40B4-BE49-F238E27FC236}">
                      <a16:creationId xmlns:a16="http://schemas.microsoft.com/office/drawing/2014/main" id="{BCDCE621-6290-4E71-8536-DAC4E53CD20A}"/>
                    </a:ext>
                  </a:extLst>
                </p:cNvPr>
                <p:cNvGrpSpPr/>
                <p:nvPr/>
              </p:nvGrpSpPr>
              <p:grpSpPr>
                <a:xfrm>
                  <a:off x="5577918" y="5055131"/>
                  <a:ext cx="1830227" cy="1252417"/>
                  <a:chOff x="5577918" y="5055131"/>
                  <a:chExt cx="1830227" cy="1252417"/>
                </a:xfrm>
              </p:grpSpPr>
              <p:grpSp>
                <p:nvGrpSpPr>
                  <p:cNvPr id="75" name="Group 74">
                    <a:extLst>
                      <a:ext uri="{FF2B5EF4-FFF2-40B4-BE49-F238E27FC236}">
                        <a16:creationId xmlns:a16="http://schemas.microsoft.com/office/drawing/2014/main" id="{A136D4CA-0F1D-4331-B479-47C8AE7B1937}"/>
                      </a:ext>
                    </a:extLst>
                  </p:cNvPr>
                  <p:cNvGrpSpPr/>
                  <p:nvPr/>
                </p:nvGrpSpPr>
                <p:grpSpPr>
                  <a:xfrm>
                    <a:off x="5634520" y="5055131"/>
                    <a:ext cx="1742286" cy="1200334"/>
                    <a:chOff x="5634520" y="5055131"/>
                    <a:chExt cx="1742286" cy="1200334"/>
                  </a:xfrm>
                </p:grpSpPr>
                <p:grpSp>
                  <p:nvGrpSpPr>
                    <p:cNvPr id="80" name="Group 79">
                      <a:extLst>
                        <a:ext uri="{FF2B5EF4-FFF2-40B4-BE49-F238E27FC236}">
                          <a16:creationId xmlns:a16="http://schemas.microsoft.com/office/drawing/2014/main" id="{E05A89DF-AEEB-4578-B9DA-DF2C39951296}"/>
                        </a:ext>
                      </a:extLst>
                    </p:cNvPr>
                    <p:cNvGrpSpPr/>
                    <p:nvPr/>
                  </p:nvGrpSpPr>
                  <p:grpSpPr>
                    <a:xfrm>
                      <a:off x="5634521" y="5055131"/>
                      <a:ext cx="228600" cy="228600"/>
                      <a:chOff x="5634521" y="5055131"/>
                      <a:chExt cx="228600" cy="228600"/>
                    </a:xfrm>
                  </p:grpSpPr>
                  <p:cxnSp>
                    <p:nvCxnSpPr>
                      <p:cNvPr id="90" name="Straight Connector 89">
                        <a:extLst>
                          <a:ext uri="{FF2B5EF4-FFF2-40B4-BE49-F238E27FC236}">
                            <a16:creationId xmlns:a16="http://schemas.microsoft.com/office/drawing/2014/main" id="{A519A7F0-CFBE-45A2-A560-11255D42B743}"/>
                          </a:ext>
                        </a:extLst>
                      </p:cNvPr>
                      <p:cNvCxnSpPr/>
                      <p:nvPr/>
                    </p:nvCxnSpPr>
                    <p:spPr>
                      <a:xfrm>
                        <a:off x="5634521" y="5055131"/>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E138F186-4AFD-4A34-85ED-42116554F7C7}"/>
                          </a:ext>
                        </a:extLst>
                      </p:cNvPr>
                      <p:cNvCxnSpPr/>
                      <p:nvPr/>
                    </p:nvCxnSpPr>
                    <p:spPr>
                      <a:xfrm rot="5400000">
                        <a:off x="5520221" y="5169432"/>
                        <a:ext cx="228599"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51CF7440-AF93-4B1C-A785-38C6AD7F2FEA}"/>
                        </a:ext>
                      </a:extLst>
                    </p:cNvPr>
                    <p:cNvGrpSpPr/>
                    <p:nvPr/>
                  </p:nvGrpSpPr>
                  <p:grpSpPr>
                    <a:xfrm flipV="1">
                      <a:off x="5634520" y="6026864"/>
                      <a:ext cx="228600" cy="228600"/>
                      <a:chOff x="5634520" y="5257800"/>
                      <a:chExt cx="228600" cy="228600"/>
                    </a:xfrm>
                  </p:grpSpPr>
                  <p:cxnSp>
                    <p:nvCxnSpPr>
                      <p:cNvPr id="88" name="Straight Connector 87">
                        <a:extLst>
                          <a:ext uri="{FF2B5EF4-FFF2-40B4-BE49-F238E27FC236}">
                            <a16:creationId xmlns:a16="http://schemas.microsoft.com/office/drawing/2014/main" id="{8B240131-7BEA-478F-B971-E9DB1F18FE5B}"/>
                          </a:ext>
                        </a:extLst>
                      </p:cNvPr>
                      <p:cNvCxnSpPr/>
                      <p:nvPr/>
                    </p:nvCxnSpPr>
                    <p:spPr>
                      <a:xfrm>
                        <a:off x="5634520" y="52578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ABDE503B-E7A4-43D2-B746-2AB0082071D2}"/>
                          </a:ext>
                        </a:extLst>
                      </p:cNvPr>
                      <p:cNvCxnSpPr/>
                      <p:nvPr/>
                    </p:nvCxnSpPr>
                    <p:spPr>
                      <a:xfrm rot="5400000">
                        <a:off x="5520220" y="53721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2" name="Group 81">
                      <a:extLst>
                        <a:ext uri="{FF2B5EF4-FFF2-40B4-BE49-F238E27FC236}">
                          <a16:creationId xmlns:a16="http://schemas.microsoft.com/office/drawing/2014/main" id="{DB2A976D-5C55-4D4B-8FE2-E9C4B1539B93}"/>
                        </a:ext>
                      </a:extLst>
                    </p:cNvPr>
                    <p:cNvGrpSpPr/>
                    <p:nvPr/>
                  </p:nvGrpSpPr>
                  <p:grpSpPr>
                    <a:xfrm rot="16200000" flipV="1">
                      <a:off x="7148032" y="6026865"/>
                      <a:ext cx="228600" cy="228600"/>
                      <a:chOff x="5181600" y="6034400"/>
                      <a:chExt cx="228600" cy="228600"/>
                    </a:xfrm>
                  </p:grpSpPr>
                  <p:cxnSp>
                    <p:nvCxnSpPr>
                      <p:cNvPr id="86" name="Straight Connector 85">
                        <a:extLst>
                          <a:ext uri="{FF2B5EF4-FFF2-40B4-BE49-F238E27FC236}">
                            <a16:creationId xmlns:a16="http://schemas.microsoft.com/office/drawing/2014/main" id="{C753896F-51EB-45B7-A67A-F61B863A1807}"/>
                          </a:ext>
                        </a:extLst>
                      </p:cNvPr>
                      <p:cNvCxnSpPr/>
                      <p:nvPr/>
                    </p:nvCxnSpPr>
                    <p:spPr>
                      <a:xfrm>
                        <a:off x="5181600" y="60344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ECAB9E05-7133-4813-87D1-4D88D98BFF25}"/>
                          </a:ext>
                        </a:extLst>
                      </p:cNvPr>
                      <p:cNvCxnSpPr/>
                      <p:nvPr/>
                    </p:nvCxnSpPr>
                    <p:spPr>
                      <a:xfrm rot="5400000">
                        <a:off x="5067300" y="61487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3" name="Group 82">
                      <a:extLst>
                        <a:ext uri="{FF2B5EF4-FFF2-40B4-BE49-F238E27FC236}">
                          <a16:creationId xmlns:a16="http://schemas.microsoft.com/office/drawing/2014/main" id="{6E35B709-25AD-41C1-959A-C8D2D35CCCA4}"/>
                        </a:ext>
                      </a:extLst>
                    </p:cNvPr>
                    <p:cNvGrpSpPr/>
                    <p:nvPr/>
                  </p:nvGrpSpPr>
                  <p:grpSpPr>
                    <a:xfrm rot="10800000" flipV="1">
                      <a:off x="7148206" y="5069816"/>
                      <a:ext cx="228600" cy="228601"/>
                      <a:chOff x="5958194" y="5055132"/>
                      <a:chExt cx="228600" cy="228601"/>
                    </a:xfrm>
                  </p:grpSpPr>
                  <p:cxnSp>
                    <p:nvCxnSpPr>
                      <p:cNvPr id="84" name="Straight Connector 83">
                        <a:extLst>
                          <a:ext uri="{FF2B5EF4-FFF2-40B4-BE49-F238E27FC236}">
                            <a16:creationId xmlns:a16="http://schemas.microsoft.com/office/drawing/2014/main" id="{960B5E6E-EEC2-4F48-A9DB-49D1E85FB803}"/>
                          </a:ext>
                        </a:extLst>
                      </p:cNvPr>
                      <p:cNvCxnSpPr/>
                      <p:nvPr/>
                    </p:nvCxnSpPr>
                    <p:spPr>
                      <a:xfrm>
                        <a:off x="5958194" y="5055132"/>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E97E490B-B1CB-43B0-88A0-52CBAA98FED9}"/>
                          </a:ext>
                        </a:extLst>
                      </p:cNvPr>
                      <p:cNvCxnSpPr/>
                      <p:nvPr/>
                    </p:nvCxnSpPr>
                    <p:spPr>
                      <a:xfrm rot="5400000">
                        <a:off x="5843901" y="5169433"/>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grpSp>
                <p:nvGrpSpPr>
                  <p:cNvPr id="76" name="Group 75">
                    <a:extLst>
                      <a:ext uri="{FF2B5EF4-FFF2-40B4-BE49-F238E27FC236}">
                        <a16:creationId xmlns:a16="http://schemas.microsoft.com/office/drawing/2014/main" id="{C5E5F438-4F5D-4515-A145-80D2581070B3}"/>
                      </a:ext>
                    </a:extLst>
                  </p:cNvPr>
                  <p:cNvGrpSpPr/>
                  <p:nvPr/>
                </p:nvGrpSpPr>
                <p:grpSpPr>
                  <a:xfrm>
                    <a:off x="7100047" y="5104639"/>
                    <a:ext cx="308098" cy="163997"/>
                    <a:chOff x="7023679" y="5120733"/>
                    <a:chExt cx="308098" cy="163997"/>
                  </a:xfrm>
                </p:grpSpPr>
                <p:sp>
                  <p:nvSpPr>
                    <p:cNvPr id="78" name="Oval 77">
                      <a:extLst>
                        <a:ext uri="{FF2B5EF4-FFF2-40B4-BE49-F238E27FC236}">
                          <a16:creationId xmlns:a16="http://schemas.microsoft.com/office/drawing/2014/main" id="{FC6408CF-1139-41FE-8C1E-439C213D3F62}"/>
                        </a:ext>
                      </a:extLst>
                    </p:cNvPr>
                    <p:cNvSpPr/>
                    <p:nvPr/>
                  </p:nvSpPr>
                  <p:spPr>
                    <a:xfrm>
                      <a:off x="7023679" y="5120733"/>
                      <a:ext cx="120904" cy="16399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9" name="TextBox 78">
                      <a:extLst>
                        <a:ext uri="{FF2B5EF4-FFF2-40B4-BE49-F238E27FC236}">
                          <a16:creationId xmlns:a16="http://schemas.microsoft.com/office/drawing/2014/main" id="{2C81D61C-377F-4636-B504-8B035204033A}"/>
                        </a:ext>
                      </a:extLst>
                    </p:cNvPr>
                    <p:cNvSpPr txBox="1"/>
                    <p:nvPr/>
                  </p:nvSpPr>
                  <p:spPr>
                    <a:xfrm>
                      <a:off x="7164584" y="5128908"/>
                      <a:ext cx="167193" cy="129607"/>
                    </a:xfrm>
                    <a:prstGeom prst="rect">
                      <a:avLst/>
                    </a:prstGeom>
                    <a:noFill/>
                  </p:spPr>
                  <p:txBody>
                    <a:bodyPr wrap="square" lIns="0" tIns="0" rIns="0" bIns="0" rtlCol="0">
                      <a:spAutoFit/>
                    </a:bodyPr>
                    <a:lstStyle/>
                    <a:p>
                      <a:r>
                        <a:rPr lang="en-US" sz="700" b="1">
                          <a:solidFill>
                            <a:schemeClr val="bg1"/>
                          </a:solidFill>
                        </a:rPr>
                        <a:t>rec</a:t>
                      </a:r>
                    </a:p>
                  </p:txBody>
                </p:sp>
              </p:grpSp>
              <p:sp>
                <p:nvSpPr>
                  <p:cNvPr id="77" name="TextBox 76">
                    <a:extLst>
                      <a:ext uri="{FF2B5EF4-FFF2-40B4-BE49-F238E27FC236}">
                        <a16:creationId xmlns:a16="http://schemas.microsoft.com/office/drawing/2014/main" id="{7ADB6CF4-43DA-4139-A902-9074AF9B1B17}"/>
                      </a:ext>
                    </a:extLst>
                  </p:cNvPr>
                  <p:cNvSpPr txBox="1"/>
                  <p:nvPr/>
                </p:nvSpPr>
                <p:spPr>
                  <a:xfrm>
                    <a:off x="5577918" y="6066850"/>
                    <a:ext cx="685800" cy="240698"/>
                  </a:xfrm>
                  <a:prstGeom prst="rect">
                    <a:avLst/>
                  </a:prstGeom>
                  <a:noFill/>
                </p:spPr>
                <p:txBody>
                  <a:bodyPr wrap="square" rtlCol="0">
                    <a:spAutoFit/>
                  </a:bodyPr>
                  <a:lstStyle/>
                  <a:p>
                    <a:r>
                      <a:rPr lang="en-US" sz="700" b="1">
                        <a:solidFill>
                          <a:schemeClr val="bg1"/>
                        </a:solidFill>
                      </a:rPr>
                      <a:t>00:12:34:56</a:t>
                    </a:r>
                  </a:p>
                </p:txBody>
              </p:sp>
            </p:grpSp>
          </p:grpSp>
          <p:grpSp>
            <p:nvGrpSpPr>
              <p:cNvPr id="67" name="Group 66">
                <a:extLst>
                  <a:ext uri="{FF2B5EF4-FFF2-40B4-BE49-F238E27FC236}">
                    <a16:creationId xmlns:a16="http://schemas.microsoft.com/office/drawing/2014/main" id="{2F97507A-1290-4694-AF92-9804779C1630}"/>
                  </a:ext>
                </a:extLst>
              </p:cNvPr>
              <p:cNvGrpSpPr/>
              <p:nvPr/>
            </p:nvGrpSpPr>
            <p:grpSpPr>
              <a:xfrm>
                <a:off x="8829317" y="5692822"/>
                <a:ext cx="422367" cy="117803"/>
                <a:chOff x="3660450" y="4685038"/>
                <a:chExt cx="1200648" cy="518031"/>
              </a:xfrm>
            </p:grpSpPr>
            <p:sp>
              <p:nvSpPr>
                <p:cNvPr id="70" name="Rectangle 69">
                  <a:extLst>
                    <a:ext uri="{FF2B5EF4-FFF2-40B4-BE49-F238E27FC236}">
                      <a16:creationId xmlns:a16="http://schemas.microsoft.com/office/drawing/2014/main" id="{740EF648-30CF-4A1E-859F-667AC881CD8B}"/>
                    </a:ext>
                  </a:extLst>
                </p:cNvPr>
                <p:cNvSpPr/>
                <p:nvPr/>
              </p:nvSpPr>
              <p:spPr>
                <a:xfrm>
                  <a:off x="3660450" y="4685038"/>
                  <a:ext cx="1095636" cy="51803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1" name="Right Triangle 70">
                  <a:extLst>
                    <a:ext uri="{FF2B5EF4-FFF2-40B4-BE49-F238E27FC236}">
                      <a16:creationId xmlns:a16="http://schemas.microsoft.com/office/drawing/2014/main" id="{84D98E4E-419C-4146-96D1-7DA96F31BDE3}"/>
                    </a:ext>
                  </a:extLst>
                </p:cNvPr>
                <p:cNvSpPr/>
                <p:nvPr/>
              </p:nvSpPr>
              <p:spPr>
                <a:xfrm flipV="1">
                  <a:off x="3689307" y="4715179"/>
                  <a:ext cx="656962" cy="411681"/>
                </a:xfrm>
                <a:prstGeom prst="r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2" name="Round Same Side Corner Rectangle 192">
                  <a:extLst>
                    <a:ext uri="{FF2B5EF4-FFF2-40B4-BE49-F238E27FC236}">
                      <a16:creationId xmlns:a16="http://schemas.microsoft.com/office/drawing/2014/main" id="{22BCAF6C-7648-4ACB-B72D-A3C7280A4FAE}"/>
                    </a:ext>
                  </a:extLst>
                </p:cNvPr>
                <p:cNvSpPr/>
                <p:nvPr/>
              </p:nvSpPr>
              <p:spPr>
                <a:xfrm>
                  <a:off x="4756066" y="4784055"/>
                  <a:ext cx="105032" cy="290115"/>
                </a:xfrm>
                <a:prstGeom prst="round2Same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grpSp>
        </p:grpSp>
      </p:grpSp>
    </p:spTree>
    <p:extLst>
      <p:ext uri="{BB962C8B-B14F-4D97-AF65-F5344CB8AC3E}">
        <p14:creationId xmlns:p14="http://schemas.microsoft.com/office/powerpoint/2010/main" val="1797342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345056F-37CA-FB4C-BA02-E6DE548BF3FD}"/>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sp>
        <p:nvSpPr>
          <p:cNvPr id="3" name="Slide Number Placeholder 2">
            <a:extLst>
              <a:ext uri="{FF2B5EF4-FFF2-40B4-BE49-F238E27FC236}">
                <a16:creationId xmlns:a16="http://schemas.microsoft.com/office/drawing/2014/main" id="{B4AC3403-973D-834E-AD0B-D49B27C7764C}"/>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3</a:t>
            </a:fld>
            <a:endParaRPr lang="en-US">
              <a:solidFill>
                <a:srgbClr val="464646">
                  <a:lumMod val="40000"/>
                  <a:lumOff val="60000"/>
                </a:srgbClr>
              </a:solidFill>
            </a:endParaRPr>
          </a:p>
        </p:txBody>
      </p:sp>
      <p:sp>
        <p:nvSpPr>
          <p:cNvPr id="4" name="TextBox 3">
            <a:extLst>
              <a:ext uri="{FF2B5EF4-FFF2-40B4-BE49-F238E27FC236}">
                <a16:creationId xmlns:a16="http://schemas.microsoft.com/office/drawing/2014/main" id="{340A6272-417E-FB42-8600-7CA17B89878A}"/>
              </a:ext>
            </a:extLst>
          </p:cNvPr>
          <p:cNvSpPr txBox="1"/>
          <p:nvPr/>
        </p:nvSpPr>
        <p:spPr>
          <a:xfrm>
            <a:off x="721895" y="293879"/>
            <a:ext cx="7086600" cy="677108"/>
          </a:xfrm>
          <a:prstGeom prst="rect">
            <a:avLst/>
          </a:prstGeom>
          <a:noFill/>
        </p:spPr>
        <p:txBody>
          <a:bodyPr wrap="square" lIns="91440" tIns="45720" rIns="91440" bIns="45720" rtlCol="0" anchor="t">
            <a:spAutoFit/>
          </a:bodyPr>
          <a:lstStyle/>
          <a:p>
            <a:pPr>
              <a:defRPr/>
            </a:pPr>
            <a:r>
              <a:rPr lang="en-US" sz="3800" b="1">
                <a:solidFill>
                  <a:schemeClr val="bg1"/>
                </a:solidFill>
                <a:latin typeface="Calibri"/>
                <a:cs typeface="Arial"/>
              </a:rPr>
              <a:t>Meeting Agenda</a:t>
            </a:r>
            <a:endParaRPr lang="en-US">
              <a:solidFill>
                <a:schemeClr val="bg1"/>
              </a:solidFill>
              <a:latin typeface="Calibri"/>
              <a:cs typeface="Calibri"/>
            </a:endParaRPr>
          </a:p>
        </p:txBody>
      </p:sp>
      <p:graphicFrame>
        <p:nvGraphicFramePr>
          <p:cNvPr id="5" name="Diagram 6">
            <a:extLst>
              <a:ext uri="{FF2B5EF4-FFF2-40B4-BE49-F238E27FC236}">
                <a16:creationId xmlns:a16="http://schemas.microsoft.com/office/drawing/2014/main" id="{8F6FB9D8-D2A9-4B3F-9C6D-1450B5928CB1}"/>
              </a:ext>
            </a:extLst>
          </p:cNvPr>
          <p:cNvGraphicFramePr/>
          <p:nvPr>
            <p:extLst>
              <p:ext uri="{D42A27DB-BD31-4B8C-83A1-F6EECF244321}">
                <p14:modId xmlns:p14="http://schemas.microsoft.com/office/powerpoint/2010/main" val="1249366188"/>
              </p:ext>
            </p:extLst>
          </p:nvPr>
        </p:nvGraphicFramePr>
        <p:xfrm>
          <a:off x="3515698" y="1124141"/>
          <a:ext cx="8122928" cy="5233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85" name="Picture 185">
            <a:extLst>
              <a:ext uri="{FF2B5EF4-FFF2-40B4-BE49-F238E27FC236}">
                <a16:creationId xmlns:a16="http://schemas.microsoft.com/office/drawing/2014/main" id="{CF177850-EBE6-4990-B9B2-EC11CB105329}"/>
              </a:ext>
            </a:extLst>
          </p:cNvPr>
          <p:cNvPicPr>
            <a:picLocks noChangeAspect="1"/>
          </p:cNvPicPr>
          <p:nvPr/>
        </p:nvPicPr>
        <p:blipFill>
          <a:blip r:embed="rId7"/>
          <a:stretch>
            <a:fillRect/>
          </a:stretch>
        </p:blipFill>
        <p:spPr>
          <a:xfrm>
            <a:off x="840806" y="2210878"/>
            <a:ext cx="2200275" cy="2781300"/>
          </a:xfrm>
          <a:prstGeom prst="rect">
            <a:avLst/>
          </a:prstGeom>
        </p:spPr>
      </p:pic>
    </p:spTree>
    <p:extLst>
      <p:ext uri="{BB962C8B-B14F-4D97-AF65-F5344CB8AC3E}">
        <p14:creationId xmlns:p14="http://schemas.microsoft.com/office/powerpoint/2010/main" val="483580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445476" y="256290"/>
            <a:ext cx="10738340" cy="584775"/>
          </a:xfrm>
          <a:prstGeom prst="rect">
            <a:avLst/>
          </a:prstGeom>
        </p:spPr>
        <p:txBody>
          <a:bodyPr wrap="square">
            <a:spAutoFit/>
          </a:bodyPr>
          <a:lstStyle/>
          <a:p>
            <a:r>
              <a:rPr lang="en-US" sz="3200" b="1">
                <a:solidFill>
                  <a:schemeClr val="bg1"/>
                </a:solidFill>
                <a:latin typeface="Calibri" panose="020F0502020204030204" pitchFamily="34" charset="0"/>
                <a:cs typeface="Calibri" panose="020F0502020204030204" pitchFamily="34" charset="0"/>
              </a:rPr>
              <a:t>Welcome &amp; Introductions</a:t>
            </a:r>
          </a:p>
        </p:txBody>
      </p:sp>
      <p:sp>
        <p:nvSpPr>
          <p:cNvPr id="3" name="Rectangle 2">
            <a:extLst>
              <a:ext uri="{FF2B5EF4-FFF2-40B4-BE49-F238E27FC236}">
                <a16:creationId xmlns:a16="http://schemas.microsoft.com/office/drawing/2014/main" id="{F5CF3ACF-F70E-704E-BEFA-89519E64D094}"/>
              </a:ext>
            </a:extLst>
          </p:cNvPr>
          <p:cNvSpPr/>
          <p:nvPr/>
        </p:nvSpPr>
        <p:spPr>
          <a:xfrm>
            <a:off x="445476" y="1277036"/>
            <a:ext cx="10738340" cy="3693319"/>
          </a:xfrm>
          <a:prstGeom prst="rect">
            <a:avLst/>
          </a:prstGeom>
        </p:spPr>
        <p:txBody>
          <a:bodyPr wrap="square">
            <a:spAutoFit/>
          </a:bodyPr>
          <a:lstStyle/>
          <a:p>
            <a:r>
              <a:rPr lang="en-US" sz="2600" b="1">
                <a:latin typeface="Calibri" panose="020F0502020204030204" pitchFamily="34" charset="0"/>
                <a:cs typeface="Calibri" panose="020F0502020204030204" pitchFamily="34" charset="0"/>
              </a:rPr>
              <a:t>Statutory Reminder</a:t>
            </a:r>
          </a:p>
          <a:p>
            <a:pPr marL="457200" indent="-457200">
              <a:buFont typeface="Arial" panose="020B0604020202020204" pitchFamily="34" charset="0"/>
              <a:buChar char="•"/>
            </a:pPr>
            <a:r>
              <a:rPr lang="en-US" sz="2600">
                <a:latin typeface="Calibri" panose="020F0502020204030204" pitchFamily="34" charset="0"/>
                <a:cs typeface="Calibri" panose="020F0502020204030204" pitchFamily="34" charset="0"/>
              </a:rPr>
              <a:t>“The commission shall monitor the effects of falls by older adults on health care costs, the potential for reducing the number of falls by older adults and the most effective strategies for reducing falls and health care costs associated with falls”</a:t>
            </a:r>
          </a:p>
          <a:p>
            <a:endParaRPr lang="en-US" sz="2600">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2600">
                <a:latin typeface="Calibri" panose="020F0502020204030204" pitchFamily="34" charset="0"/>
                <a:cs typeface="Calibri" panose="020F0502020204030204" pitchFamily="34" charset="0"/>
              </a:rPr>
              <a:t>Write reports that includes findings “from the commission's review along with recommendations and any suggested legislation to implement those recommendations.”</a:t>
            </a:r>
          </a:p>
        </p:txBody>
      </p:sp>
    </p:spTree>
    <p:extLst>
      <p:ext uri="{BB962C8B-B14F-4D97-AF65-F5344CB8AC3E}">
        <p14:creationId xmlns:p14="http://schemas.microsoft.com/office/powerpoint/2010/main" val="2813531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445476" y="256290"/>
            <a:ext cx="10738340" cy="584775"/>
          </a:xfrm>
          <a:prstGeom prst="rect">
            <a:avLst/>
          </a:prstGeom>
        </p:spPr>
        <p:txBody>
          <a:bodyPr wrap="square">
            <a:spAutoFit/>
          </a:bodyPr>
          <a:lstStyle/>
          <a:p>
            <a:r>
              <a:rPr lang="en-US" sz="3200" b="1">
                <a:solidFill>
                  <a:schemeClr val="bg1"/>
                </a:solidFill>
                <a:latin typeface="Calibri" panose="020F0502020204030204" pitchFamily="34" charset="0"/>
                <a:cs typeface="Calibri" panose="020F0502020204030204" pitchFamily="34" charset="0"/>
              </a:rPr>
              <a:t>Reminder: Statutory Guidance for the Report</a:t>
            </a:r>
          </a:p>
        </p:txBody>
      </p:sp>
      <p:sp>
        <p:nvSpPr>
          <p:cNvPr id="4" name="Content Placeholder 2">
            <a:extLst>
              <a:ext uri="{FF2B5EF4-FFF2-40B4-BE49-F238E27FC236}">
                <a16:creationId xmlns:a16="http://schemas.microsoft.com/office/drawing/2014/main" id="{30826EBC-18D6-314B-80E3-003E2F05758A}"/>
              </a:ext>
            </a:extLst>
          </p:cNvPr>
          <p:cNvSpPr txBox="1">
            <a:spLocks/>
          </p:cNvSpPr>
          <p:nvPr/>
        </p:nvSpPr>
        <p:spPr>
          <a:xfrm>
            <a:off x="445476" y="1181101"/>
            <a:ext cx="10972800" cy="571500"/>
          </a:xfrm>
          <a:prstGeom prst="rect">
            <a:avLst/>
          </a:prstGeom>
        </p:spPr>
        <p:txBody>
          <a:bodyP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Font typeface="Wingdings 2" panose="05020102010507070707" pitchFamily="18" charset="2"/>
              <a:buNone/>
            </a:pPr>
            <a:r>
              <a:rPr lang="en-US" sz="2600">
                <a:solidFill>
                  <a:schemeClr val="tx1"/>
                </a:solidFill>
                <a:latin typeface="Calibri" panose="020F0502020204030204" pitchFamily="34" charset="0"/>
                <a:cs typeface="Calibri" panose="020F0502020204030204" pitchFamily="34" charset="0"/>
              </a:rPr>
              <a:t>The report shall include recommendations for:</a:t>
            </a:r>
          </a:p>
        </p:txBody>
      </p:sp>
      <p:graphicFrame>
        <p:nvGraphicFramePr>
          <p:cNvPr id="5" name="Diagram 4">
            <a:extLst>
              <a:ext uri="{FF2B5EF4-FFF2-40B4-BE49-F238E27FC236}">
                <a16:creationId xmlns:a16="http://schemas.microsoft.com/office/drawing/2014/main" id="{396DA8B3-DE56-A541-81D9-758FE48B1BCE}"/>
              </a:ext>
            </a:extLst>
          </p:cNvPr>
          <p:cNvGraphicFramePr/>
          <p:nvPr>
            <p:extLst>
              <p:ext uri="{D42A27DB-BD31-4B8C-83A1-F6EECF244321}">
                <p14:modId xmlns:p14="http://schemas.microsoft.com/office/powerpoint/2010/main" val="3129324543"/>
              </p:ext>
            </p:extLst>
          </p:nvPr>
        </p:nvGraphicFramePr>
        <p:xfrm>
          <a:off x="839567" y="1524000"/>
          <a:ext cx="10512866" cy="50777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15715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5955D3B-5543-4CAC-BBEB-B88F2D5F5422}"/>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6</a:t>
            </a:fld>
            <a:endParaRPr lang="en-US">
              <a:solidFill>
                <a:srgbClr val="464646">
                  <a:lumMod val="40000"/>
                  <a:lumOff val="60000"/>
                </a:srgbClr>
              </a:solidFill>
            </a:endParaRPr>
          </a:p>
        </p:txBody>
      </p:sp>
      <p:sp>
        <p:nvSpPr>
          <p:cNvPr id="3" name="Footer Placeholder 2">
            <a:extLst>
              <a:ext uri="{FF2B5EF4-FFF2-40B4-BE49-F238E27FC236}">
                <a16:creationId xmlns:a16="http://schemas.microsoft.com/office/drawing/2014/main" id="{CDB4937C-2DE8-4797-AA5D-F27D3E7851F2}"/>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sp>
        <p:nvSpPr>
          <p:cNvPr id="4" name="Rectangle 3">
            <a:extLst>
              <a:ext uri="{FF2B5EF4-FFF2-40B4-BE49-F238E27FC236}">
                <a16:creationId xmlns:a16="http://schemas.microsoft.com/office/drawing/2014/main" id="{3AA720C3-8F77-49D0-84D4-47DD0BF11A3A}"/>
              </a:ext>
            </a:extLst>
          </p:cNvPr>
          <p:cNvSpPr/>
          <p:nvPr/>
        </p:nvSpPr>
        <p:spPr>
          <a:xfrm>
            <a:off x="401933" y="2530457"/>
            <a:ext cx="3816488" cy="2123658"/>
          </a:xfrm>
          <a:prstGeom prst="rect">
            <a:avLst/>
          </a:prstGeom>
        </p:spPr>
        <p:txBody>
          <a:bodyPr wrap="square">
            <a:spAutoFit/>
          </a:bodyPr>
          <a:lstStyle/>
          <a:p>
            <a:r>
              <a:rPr lang="en-US" sz="6600">
                <a:latin typeface="Calibri" panose="020F0502020204030204" pitchFamily="34" charset="0"/>
                <a:cs typeface="Calibri" panose="020F0502020204030204" pitchFamily="34" charset="0"/>
              </a:rPr>
              <a:t>Report Overview</a:t>
            </a:r>
          </a:p>
        </p:txBody>
      </p:sp>
      <p:graphicFrame>
        <p:nvGraphicFramePr>
          <p:cNvPr id="5" name="Diagram 4">
            <a:extLst>
              <a:ext uri="{FF2B5EF4-FFF2-40B4-BE49-F238E27FC236}">
                <a16:creationId xmlns:a16="http://schemas.microsoft.com/office/drawing/2014/main" id="{D7536F69-6AAC-4EF2-9F83-5A1C24D26096}"/>
              </a:ext>
            </a:extLst>
          </p:cNvPr>
          <p:cNvGraphicFramePr/>
          <p:nvPr>
            <p:extLst>
              <p:ext uri="{D42A27DB-BD31-4B8C-83A1-F6EECF244321}">
                <p14:modId xmlns:p14="http://schemas.microsoft.com/office/powerpoint/2010/main" val="172068253"/>
              </p:ext>
            </p:extLst>
          </p:nvPr>
        </p:nvGraphicFramePr>
        <p:xfrm>
          <a:off x="4000295" y="1153887"/>
          <a:ext cx="7946572" cy="52477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33555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34AE122-E4A4-164F-BFBA-B9A5C2E323CA}"/>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7</a:t>
            </a:fld>
            <a:endParaRPr lang="en-US">
              <a:solidFill>
                <a:srgbClr val="464646">
                  <a:lumMod val="40000"/>
                  <a:lumOff val="60000"/>
                </a:srgbClr>
              </a:solidFill>
            </a:endParaRPr>
          </a:p>
        </p:txBody>
      </p:sp>
      <p:sp>
        <p:nvSpPr>
          <p:cNvPr id="5" name="Footer Placeholder 4">
            <a:extLst>
              <a:ext uri="{FF2B5EF4-FFF2-40B4-BE49-F238E27FC236}">
                <a16:creationId xmlns:a16="http://schemas.microsoft.com/office/drawing/2014/main" id="{2EE4ACCE-9AFB-E349-AA53-292220323214}"/>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graphicFrame>
        <p:nvGraphicFramePr>
          <p:cNvPr id="18" name="Content Placeholder 7">
            <a:extLst>
              <a:ext uri="{FF2B5EF4-FFF2-40B4-BE49-F238E27FC236}">
                <a16:creationId xmlns:a16="http://schemas.microsoft.com/office/drawing/2014/main" id="{CC42816A-CB8D-4A26-AA02-209B3C52E214}"/>
              </a:ext>
            </a:extLst>
          </p:cNvPr>
          <p:cNvGraphicFramePr/>
          <p:nvPr>
            <p:extLst>
              <p:ext uri="{D42A27DB-BD31-4B8C-83A1-F6EECF244321}">
                <p14:modId xmlns:p14="http://schemas.microsoft.com/office/powerpoint/2010/main" val="1778825362"/>
              </p:ext>
            </p:extLst>
          </p:nvPr>
        </p:nvGraphicFramePr>
        <p:xfrm>
          <a:off x="227113" y="1379334"/>
          <a:ext cx="11761715" cy="4825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4" name="TextBox 73">
            <a:extLst>
              <a:ext uri="{FF2B5EF4-FFF2-40B4-BE49-F238E27FC236}">
                <a16:creationId xmlns:a16="http://schemas.microsoft.com/office/drawing/2014/main" id="{672956F3-DE69-4AB9-B991-A7BAF1C23F8A}"/>
              </a:ext>
            </a:extLst>
          </p:cNvPr>
          <p:cNvSpPr txBox="1"/>
          <p:nvPr/>
        </p:nvSpPr>
        <p:spPr>
          <a:xfrm>
            <a:off x="721895" y="293879"/>
            <a:ext cx="7086600" cy="677108"/>
          </a:xfrm>
          <a:prstGeom prst="rect">
            <a:avLst/>
          </a:prstGeom>
          <a:noFill/>
        </p:spPr>
        <p:txBody>
          <a:bodyPr wrap="square" lIns="91440" tIns="45720" rIns="91440" bIns="45720" rtlCol="0" anchor="t">
            <a:spAutoFit/>
          </a:bodyPr>
          <a:lstStyle/>
          <a:p>
            <a:pPr>
              <a:defRPr/>
            </a:pPr>
            <a:r>
              <a:rPr lang="en-US" sz="3800" b="1">
                <a:solidFill>
                  <a:schemeClr val="bg1"/>
                </a:solidFill>
                <a:latin typeface="Calibri"/>
                <a:cs typeface="Arial"/>
              </a:rPr>
              <a:t>Proposed Projected Timeline</a:t>
            </a:r>
            <a:endParaRPr lang="en-US">
              <a:solidFill>
                <a:schemeClr val="bg1"/>
              </a:solidFill>
              <a:latin typeface="Calibri"/>
              <a:cs typeface="Calibri"/>
            </a:endParaRPr>
          </a:p>
        </p:txBody>
      </p:sp>
    </p:spTree>
    <p:extLst>
      <p:ext uri="{BB962C8B-B14F-4D97-AF65-F5344CB8AC3E}">
        <p14:creationId xmlns:p14="http://schemas.microsoft.com/office/powerpoint/2010/main" val="929276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B05BA65-03F5-4D25-8A3F-BF46DD2AE8E6}"/>
              </a:ext>
            </a:extLst>
          </p:cNvPr>
          <p:cNvSpPr>
            <a:spLocks noGrp="1"/>
          </p:cNvSpPr>
          <p:nvPr>
            <p:ph type="sldNum" sz="quarter" idx="10"/>
          </p:nvPr>
        </p:nvSpPr>
        <p:spPr/>
        <p:txBody>
          <a:bodyPr/>
          <a:lstStyle/>
          <a:p>
            <a:fld id="{CA49D0EE-DE7F-324B-A84C-F36708423CDB}" type="slidenum">
              <a:rPr lang="en-US" smtClean="0">
                <a:solidFill>
                  <a:srgbClr val="464646">
                    <a:lumMod val="40000"/>
                    <a:lumOff val="60000"/>
                  </a:srgbClr>
                </a:solidFill>
              </a:rPr>
              <a:pPr/>
              <a:t>8</a:t>
            </a:fld>
            <a:endParaRPr lang="en-US">
              <a:solidFill>
                <a:srgbClr val="464646">
                  <a:lumMod val="40000"/>
                  <a:lumOff val="60000"/>
                </a:srgbClr>
              </a:solidFill>
            </a:endParaRPr>
          </a:p>
        </p:txBody>
      </p:sp>
      <p:sp>
        <p:nvSpPr>
          <p:cNvPr id="5" name="Footer Placeholder 4">
            <a:extLst>
              <a:ext uri="{FF2B5EF4-FFF2-40B4-BE49-F238E27FC236}">
                <a16:creationId xmlns:a16="http://schemas.microsoft.com/office/drawing/2014/main" id="{FB666329-72D5-4152-AC83-BD8444EABB1B}"/>
              </a:ext>
            </a:extLst>
          </p:cNvPr>
          <p:cNvSpPr>
            <a:spLocks noGrp="1"/>
          </p:cNvSpPr>
          <p:nvPr>
            <p:ph type="ftr" sz="quarter" idx="11"/>
          </p:nvPr>
        </p:nvSpPr>
        <p:spPr/>
        <p:txBody>
          <a:bodyPr/>
          <a:lstStyle/>
          <a:p>
            <a:r>
              <a:rPr lang="en-US">
                <a:solidFill>
                  <a:srgbClr val="464646">
                    <a:lumMod val="40000"/>
                    <a:lumOff val="60000"/>
                  </a:srgbClr>
                </a:solidFill>
              </a:rPr>
              <a:t>Massachusetts Department of Public Health       mass.gov/dph</a:t>
            </a:r>
          </a:p>
        </p:txBody>
      </p:sp>
      <p:graphicFrame>
        <p:nvGraphicFramePr>
          <p:cNvPr id="13" name="Table 12">
            <a:extLst>
              <a:ext uri="{FF2B5EF4-FFF2-40B4-BE49-F238E27FC236}">
                <a16:creationId xmlns:a16="http://schemas.microsoft.com/office/drawing/2014/main" id="{4D62FC66-DD00-4169-8B7C-0F1E731BF7FF}"/>
              </a:ext>
            </a:extLst>
          </p:cNvPr>
          <p:cNvGraphicFramePr>
            <a:graphicFrameLocks noGrp="1"/>
          </p:cNvGraphicFramePr>
          <p:nvPr>
            <p:extLst>
              <p:ext uri="{D42A27DB-BD31-4B8C-83A1-F6EECF244321}">
                <p14:modId xmlns:p14="http://schemas.microsoft.com/office/powerpoint/2010/main" val="908414320"/>
              </p:ext>
            </p:extLst>
          </p:nvPr>
        </p:nvGraphicFramePr>
        <p:xfrm>
          <a:off x="0" y="0"/>
          <a:ext cx="12192001" cy="6492486"/>
        </p:xfrm>
        <a:graphic>
          <a:graphicData uri="http://schemas.openxmlformats.org/drawingml/2006/table">
            <a:tbl>
              <a:tblPr firstRow="1" firstCol="1" bandRow="1">
                <a:tableStyleId>{5C22544A-7EE6-4342-B048-85BDC9FD1C3A}</a:tableStyleId>
              </a:tblPr>
              <a:tblGrid>
                <a:gridCol w="1277070">
                  <a:extLst>
                    <a:ext uri="{9D8B030D-6E8A-4147-A177-3AD203B41FA5}">
                      <a16:colId xmlns:a16="http://schemas.microsoft.com/office/drawing/2014/main" val="630458868"/>
                    </a:ext>
                  </a:extLst>
                </a:gridCol>
                <a:gridCol w="2399052">
                  <a:extLst>
                    <a:ext uri="{9D8B030D-6E8A-4147-A177-3AD203B41FA5}">
                      <a16:colId xmlns:a16="http://schemas.microsoft.com/office/drawing/2014/main" val="2506933727"/>
                    </a:ext>
                  </a:extLst>
                </a:gridCol>
                <a:gridCol w="2210876">
                  <a:extLst>
                    <a:ext uri="{9D8B030D-6E8A-4147-A177-3AD203B41FA5}">
                      <a16:colId xmlns:a16="http://schemas.microsoft.com/office/drawing/2014/main" val="3464575699"/>
                    </a:ext>
                  </a:extLst>
                </a:gridCol>
                <a:gridCol w="1213814">
                  <a:extLst>
                    <a:ext uri="{9D8B030D-6E8A-4147-A177-3AD203B41FA5}">
                      <a16:colId xmlns:a16="http://schemas.microsoft.com/office/drawing/2014/main" val="2690897251"/>
                    </a:ext>
                  </a:extLst>
                </a:gridCol>
                <a:gridCol w="1283175">
                  <a:extLst>
                    <a:ext uri="{9D8B030D-6E8A-4147-A177-3AD203B41FA5}">
                      <a16:colId xmlns:a16="http://schemas.microsoft.com/office/drawing/2014/main" val="797669107"/>
                    </a:ext>
                  </a:extLst>
                </a:gridCol>
                <a:gridCol w="3808014">
                  <a:extLst>
                    <a:ext uri="{9D8B030D-6E8A-4147-A177-3AD203B41FA5}">
                      <a16:colId xmlns:a16="http://schemas.microsoft.com/office/drawing/2014/main" val="3173383867"/>
                    </a:ext>
                  </a:extLst>
                </a:gridCol>
              </a:tblGrid>
              <a:tr h="200805">
                <a:tc>
                  <a:txBody>
                    <a:bodyPr/>
                    <a:lstStyle/>
                    <a:p>
                      <a:pPr marL="0" marR="0" algn="ctr">
                        <a:lnSpc>
                          <a:spcPct val="107000"/>
                        </a:lnSpc>
                        <a:spcBef>
                          <a:spcPts val="0"/>
                        </a:spcBef>
                        <a:spcAft>
                          <a:spcPts val="0"/>
                        </a:spcAft>
                      </a:pPr>
                      <a:r>
                        <a:rPr lang="en-US" sz="1050">
                          <a:effectLst/>
                        </a:rPr>
                        <a:t>LPH Service</a:t>
                      </a:r>
                      <a:endParaRPr lang="en-US" sz="105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gridSpan="2">
                  <a:txBody>
                    <a:bodyPr/>
                    <a:lstStyle/>
                    <a:p>
                      <a:pPr marL="0" marR="0" algn="ctr">
                        <a:lnSpc>
                          <a:spcPct val="107000"/>
                        </a:lnSpc>
                        <a:spcBef>
                          <a:spcPts val="0"/>
                        </a:spcBef>
                        <a:spcAft>
                          <a:spcPts val="0"/>
                        </a:spcAft>
                      </a:pPr>
                      <a:r>
                        <a:rPr lang="en-US" sz="1050">
                          <a:effectLst/>
                        </a:rPr>
                        <a:t>Agency</a:t>
                      </a:r>
                      <a:endParaRPr lang="en-US" sz="105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hMerge="1">
                  <a:txBody>
                    <a:bodyPr/>
                    <a:lstStyle/>
                    <a:p>
                      <a:endParaRPr lang="en-US"/>
                    </a:p>
                  </a:txBody>
                  <a:tcPr/>
                </a:tc>
                <a:tc gridSpan="2">
                  <a:txBody>
                    <a:bodyPr/>
                    <a:lstStyle/>
                    <a:p>
                      <a:pPr marL="0" marR="0" algn="ctr">
                        <a:lnSpc>
                          <a:spcPct val="107000"/>
                        </a:lnSpc>
                        <a:spcBef>
                          <a:spcPts val="0"/>
                        </a:spcBef>
                        <a:spcAft>
                          <a:spcPts val="0"/>
                        </a:spcAft>
                      </a:pPr>
                      <a:r>
                        <a:rPr lang="en-US" sz="1050">
                          <a:effectLst/>
                        </a:rPr>
                        <a:t>Workforce</a:t>
                      </a:r>
                      <a:endParaRPr lang="en-US" sz="105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hMerge="1">
                  <a:txBody>
                    <a:bodyPr/>
                    <a:lstStyle/>
                    <a:p>
                      <a:endParaRPr lang="en-US"/>
                    </a:p>
                  </a:txBody>
                  <a:tcPr/>
                </a:tc>
                <a:tc>
                  <a:txBody>
                    <a:bodyPr/>
                    <a:lstStyle/>
                    <a:p>
                      <a:pPr marL="0" marR="0" algn="ctr">
                        <a:lnSpc>
                          <a:spcPct val="107000"/>
                        </a:lnSpc>
                        <a:spcBef>
                          <a:spcPts val="0"/>
                        </a:spcBef>
                        <a:spcAft>
                          <a:spcPts val="0"/>
                        </a:spcAft>
                      </a:pPr>
                      <a:r>
                        <a:rPr lang="en-US" sz="1050">
                          <a:effectLst/>
                        </a:rPr>
                        <a:t>Data</a:t>
                      </a:r>
                      <a:endParaRPr lang="en-US" sz="105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extLst>
                  <a:ext uri="{0D108BD9-81ED-4DB2-BD59-A6C34878D82A}">
                    <a16:rowId xmlns:a16="http://schemas.microsoft.com/office/drawing/2014/main" val="4089035321"/>
                  </a:ext>
                </a:extLst>
              </a:tr>
              <a:tr h="2302401">
                <a:tc>
                  <a:txBody>
                    <a:bodyPr/>
                    <a:lstStyle/>
                    <a:p>
                      <a:pPr marL="0" marR="0">
                        <a:lnSpc>
                          <a:spcPct val="107000"/>
                        </a:lnSpc>
                        <a:spcBef>
                          <a:spcPts val="0"/>
                        </a:spcBef>
                        <a:spcAft>
                          <a:spcPts val="0"/>
                        </a:spcAft>
                      </a:pPr>
                      <a:r>
                        <a:rPr lang="en-US" sz="1050">
                          <a:effectLst/>
                        </a:rPr>
                        <a:t>Screening</a:t>
                      </a:r>
                      <a:endParaRPr lang="en-US" sz="105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a:txBody>
                    <a:bodyPr/>
                    <a:lstStyle/>
                    <a:p>
                      <a:pPr marL="171450" marR="0" lvl="0" indent="-171450">
                        <a:lnSpc>
                          <a:spcPct val="107000"/>
                        </a:lnSpc>
                        <a:spcBef>
                          <a:spcPts val="0"/>
                        </a:spcBef>
                        <a:spcAft>
                          <a:spcPts val="0"/>
                        </a:spcAft>
                        <a:buFont typeface="Arial" panose="020B0604020202020204" pitchFamily="34" charset="0"/>
                        <a:buChar char="•"/>
                        <a:tabLst>
                          <a:tab pos="215900" algn="l"/>
                        </a:tabLst>
                      </a:pPr>
                      <a:r>
                        <a:rPr lang="en-US" sz="1200">
                          <a:effectLst/>
                        </a:rPr>
                        <a:t>CBOs (Gyms, CoA/Senior Center/AAAs/ASAPs)</a:t>
                      </a:r>
                    </a:p>
                    <a:p>
                      <a:pPr marL="171450" marR="0" lvl="0" indent="-171450">
                        <a:lnSpc>
                          <a:spcPct val="107000"/>
                        </a:lnSpc>
                        <a:spcBef>
                          <a:spcPts val="0"/>
                        </a:spcBef>
                        <a:spcAft>
                          <a:spcPts val="0"/>
                        </a:spcAft>
                        <a:buFont typeface="Arial" panose="020B0604020202020204" pitchFamily="34" charset="0"/>
                        <a:buChar char="•"/>
                        <a:tabLst>
                          <a:tab pos="215900" algn="l"/>
                        </a:tabLst>
                      </a:pPr>
                      <a:r>
                        <a:rPr lang="en-US" sz="1200">
                          <a:effectLst/>
                        </a:rPr>
                        <a:t>VNA/</a:t>
                      </a:r>
                      <a:r>
                        <a:rPr lang="en-US" sz="1200" err="1">
                          <a:effectLst/>
                        </a:rPr>
                        <a:t>LBoH</a:t>
                      </a:r>
                      <a:endParaRPr lang="en-US" sz="1200">
                        <a:effectLst/>
                      </a:endParaRPr>
                    </a:p>
                    <a:p>
                      <a:pPr marL="171450" marR="0" lvl="0" indent="-171450">
                        <a:lnSpc>
                          <a:spcPct val="107000"/>
                        </a:lnSpc>
                        <a:spcBef>
                          <a:spcPts val="0"/>
                        </a:spcBef>
                        <a:spcAft>
                          <a:spcPts val="0"/>
                        </a:spcAft>
                        <a:buFont typeface="Arial" panose="020B0604020202020204" pitchFamily="34" charset="0"/>
                        <a:buChar char="•"/>
                        <a:tabLst>
                          <a:tab pos="215900" algn="l"/>
                        </a:tabLst>
                      </a:pPr>
                      <a:r>
                        <a:rPr lang="en-US" sz="1200">
                          <a:effectLst/>
                        </a:rPr>
                        <a:t>Physician practices</a:t>
                      </a:r>
                    </a:p>
                    <a:p>
                      <a:pPr marL="171450" marR="0" lvl="0" indent="-171450">
                        <a:lnSpc>
                          <a:spcPct val="107000"/>
                        </a:lnSpc>
                        <a:spcBef>
                          <a:spcPts val="0"/>
                        </a:spcBef>
                        <a:spcAft>
                          <a:spcPts val="0"/>
                        </a:spcAft>
                        <a:buFont typeface="Arial" panose="020B0604020202020204" pitchFamily="34" charset="0"/>
                        <a:buChar char="•"/>
                        <a:tabLst>
                          <a:tab pos="215900" algn="l"/>
                        </a:tabLst>
                      </a:pPr>
                      <a:r>
                        <a:rPr lang="en-US" sz="1200">
                          <a:effectLst/>
                        </a:rPr>
                        <a:t>Pharmacies</a:t>
                      </a:r>
                    </a:p>
                    <a:p>
                      <a:pPr marL="171450" marR="0" lvl="0" indent="-171450">
                        <a:lnSpc>
                          <a:spcPct val="107000"/>
                        </a:lnSpc>
                        <a:spcBef>
                          <a:spcPts val="0"/>
                        </a:spcBef>
                        <a:spcAft>
                          <a:spcPts val="0"/>
                        </a:spcAft>
                        <a:buFont typeface="Arial" panose="020B0604020202020204" pitchFamily="34" charset="0"/>
                        <a:buChar char="•"/>
                        <a:tabLst>
                          <a:tab pos="215900" algn="l"/>
                        </a:tabLst>
                      </a:pPr>
                      <a:r>
                        <a:rPr lang="en-US" sz="1200">
                          <a:effectLst/>
                        </a:rPr>
                        <a:t>Pre-hospital provider agencies</a:t>
                      </a:r>
                    </a:p>
                    <a:p>
                      <a:pPr marL="171450" marR="0" lvl="0" indent="-171450">
                        <a:lnSpc>
                          <a:spcPct val="107000"/>
                        </a:lnSpc>
                        <a:spcBef>
                          <a:spcPts val="0"/>
                        </a:spcBef>
                        <a:spcAft>
                          <a:spcPts val="0"/>
                        </a:spcAft>
                        <a:buFont typeface="Arial" panose="020B0604020202020204" pitchFamily="34" charset="0"/>
                        <a:buChar char="•"/>
                        <a:tabLst>
                          <a:tab pos="215900" algn="l"/>
                        </a:tabLst>
                      </a:pPr>
                      <a:r>
                        <a:rPr lang="en-US" sz="1200">
                          <a:effectLst/>
                        </a:rPr>
                        <a:t>OT &amp; PT Practices</a:t>
                      </a:r>
                    </a:p>
                    <a:p>
                      <a:pPr marL="171450" marR="0" lvl="0" indent="-171450">
                        <a:lnSpc>
                          <a:spcPct val="107000"/>
                        </a:lnSpc>
                        <a:spcBef>
                          <a:spcPts val="0"/>
                        </a:spcBef>
                        <a:spcAft>
                          <a:spcPts val="0"/>
                        </a:spcAft>
                        <a:buFont typeface="Arial" panose="020B0604020202020204" pitchFamily="34" charset="0"/>
                        <a:buChar char="•"/>
                        <a:tabLst>
                          <a:tab pos="215900" algn="l"/>
                        </a:tabLst>
                      </a:pPr>
                      <a:r>
                        <a:rPr lang="en-US" sz="1200">
                          <a:effectLst/>
                        </a:rPr>
                        <a:t>Optometry practices/agencies</a:t>
                      </a:r>
                    </a:p>
                    <a:p>
                      <a:pPr marL="171450" marR="0" lvl="0" indent="-171450">
                        <a:lnSpc>
                          <a:spcPct val="107000"/>
                        </a:lnSpc>
                        <a:spcBef>
                          <a:spcPts val="0"/>
                        </a:spcBef>
                        <a:spcAft>
                          <a:spcPts val="0"/>
                        </a:spcAft>
                        <a:buFont typeface="Arial" panose="020B0604020202020204" pitchFamily="34" charset="0"/>
                        <a:buChar char="•"/>
                        <a:tabLst>
                          <a:tab pos="215900" algn="l"/>
                        </a:tabLst>
                      </a:pPr>
                      <a:r>
                        <a:rPr lang="en-US" sz="1200">
                          <a:effectLst/>
                        </a:rPr>
                        <a:t>Community health centers</a:t>
                      </a:r>
                    </a:p>
                    <a:p>
                      <a:pPr marL="171450" marR="0" lvl="0" indent="-171450">
                        <a:lnSpc>
                          <a:spcPct val="107000"/>
                        </a:lnSpc>
                        <a:spcBef>
                          <a:spcPts val="0"/>
                        </a:spcBef>
                        <a:spcAft>
                          <a:spcPts val="0"/>
                        </a:spcAft>
                        <a:buFont typeface="Arial" panose="020B0604020202020204" pitchFamily="34" charset="0"/>
                        <a:buChar char="•"/>
                        <a:tabLst>
                          <a:tab pos="215900" algn="l"/>
                        </a:tabLst>
                      </a:pPr>
                      <a:r>
                        <a:rPr lang="en-US" sz="1200">
                          <a:effectLst/>
                        </a:rPr>
                        <a:t>Adult day health programs</a:t>
                      </a:r>
                    </a:p>
                    <a:p>
                      <a:pPr marL="171450" marR="0" lvl="0" indent="-171450">
                        <a:lnSpc>
                          <a:spcPct val="107000"/>
                        </a:lnSpc>
                        <a:spcBef>
                          <a:spcPts val="0"/>
                        </a:spcBef>
                        <a:spcAft>
                          <a:spcPts val="0"/>
                        </a:spcAft>
                        <a:buFont typeface="Arial" panose="020B0604020202020204" pitchFamily="34" charset="0"/>
                        <a:buChar char="•"/>
                        <a:tabLst>
                          <a:tab pos="215900" algn="l"/>
                        </a:tabLst>
                      </a:pPr>
                      <a:r>
                        <a:rPr lang="en-US" sz="1200">
                          <a:effectLst/>
                        </a:rPr>
                        <a:t>Urgent Care Facilities </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a:txBody>
                    <a:bodyPr/>
                    <a:lstStyle/>
                    <a:p>
                      <a:pPr marL="171450" marR="0" lvl="0" indent="-171450">
                        <a:lnSpc>
                          <a:spcPct val="107000"/>
                        </a:lnSpc>
                        <a:spcBef>
                          <a:spcPts val="0"/>
                        </a:spcBef>
                        <a:spcAft>
                          <a:spcPts val="0"/>
                        </a:spcAft>
                        <a:buFont typeface="Arial" panose="020B0604020202020204" pitchFamily="34" charset="0"/>
                        <a:buChar char="•"/>
                        <a:tabLst>
                          <a:tab pos="215900" algn="l"/>
                        </a:tabLst>
                      </a:pPr>
                      <a:r>
                        <a:rPr lang="en-US" sz="1200">
                          <a:effectLst/>
                        </a:rPr>
                        <a:t>Assisted living communities</a:t>
                      </a:r>
                    </a:p>
                    <a:p>
                      <a:pPr marL="171450" marR="0" lvl="0" indent="-171450">
                        <a:lnSpc>
                          <a:spcPct val="107000"/>
                        </a:lnSpc>
                        <a:spcBef>
                          <a:spcPts val="0"/>
                        </a:spcBef>
                        <a:spcAft>
                          <a:spcPts val="0"/>
                        </a:spcAft>
                        <a:buFont typeface="Arial" panose="020B0604020202020204" pitchFamily="34" charset="0"/>
                        <a:buChar char="•"/>
                        <a:tabLst>
                          <a:tab pos="215900" algn="l"/>
                        </a:tabLst>
                      </a:pPr>
                      <a:r>
                        <a:rPr lang="en-US" sz="1200">
                          <a:effectLst/>
                        </a:rPr>
                        <a:t>Continuum Care Retirement Communities</a:t>
                      </a:r>
                    </a:p>
                    <a:p>
                      <a:pPr marL="171450" marR="0" lvl="0" indent="-171450">
                        <a:lnSpc>
                          <a:spcPct val="107000"/>
                        </a:lnSpc>
                        <a:spcBef>
                          <a:spcPts val="0"/>
                        </a:spcBef>
                        <a:spcAft>
                          <a:spcPts val="0"/>
                        </a:spcAft>
                        <a:buFont typeface="Arial" panose="020B0604020202020204" pitchFamily="34" charset="0"/>
                        <a:buChar char="•"/>
                        <a:tabLst>
                          <a:tab pos="215900" algn="l"/>
                        </a:tabLst>
                      </a:pPr>
                      <a:r>
                        <a:rPr lang="en-US" sz="1200">
                          <a:effectLst/>
                        </a:rPr>
                        <a:t>DHDC Housing for Senior Disability Community</a:t>
                      </a:r>
                    </a:p>
                    <a:p>
                      <a:pPr marL="171450" marR="0" lvl="0" indent="-171450">
                        <a:lnSpc>
                          <a:spcPct val="107000"/>
                        </a:lnSpc>
                        <a:spcBef>
                          <a:spcPts val="0"/>
                        </a:spcBef>
                        <a:spcAft>
                          <a:spcPts val="0"/>
                        </a:spcAft>
                        <a:buFont typeface="Arial" panose="020B0604020202020204" pitchFamily="34" charset="0"/>
                        <a:buChar char="•"/>
                        <a:tabLst>
                          <a:tab pos="215900" algn="l"/>
                        </a:tabLst>
                      </a:pPr>
                      <a:r>
                        <a:rPr lang="en-US" sz="1200">
                          <a:effectLst/>
                        </a:rPr>
                        <a:t>Independent living homes</a:t>
                      </a:r>
                    </a:p>
                    <a:p>
                      <a:pPr marL="171450" marR="0" lvl="0" indent="-171450">
                        <a:lnSpc>
                          <a:spcPct val="107000"/>
                        </a:lnSpc>
                        <a:spcBef>
                          <a:spcPts val="0"/>
                        </a:spcBef>
                        <a:spcAft>
                          <a:spcPts val="0"/>
                        </a:spcAft>
                        <a:buFont typeface="Arial" panose="020B0604020202020204" pitchFamily="34" charset="0"/>
                        <a:buChar char="•"/>
                        <a:tabLst>
                          <a:tab pos="215900" algn="l"/>
                        </a:tabLst>
                      </a:pPr>
                      <a:r>
                        <a:rPr lang="en-US" sz="1200">
                          <a:effectLst/>
                        </a:rPr>
                        <a:t>Continuing care retirement communities</a:t>
                      </a:r>
                    </a:p>
                    <a:p>
                      <a:pPr marL="171450" marR="0" lvl="0" indent="-171450">
                        <a:lnSpc>
                          <a:spcPct val="107000"/>
                        </a:lnSpc>
                        <a:spcBef>
                          <a:spcPts val="0"/>
                        </a:spcBef>
                        <a:spcAft>
                          <a:spcPts val="0"/>
                        </a:spcAft>
                        <a:buFont typeface="Arial" panose="020B0604020202020204" pitchFamily="34" charset="0"/>
                        <a:buChar char="•"/>
                        <a:tabLst>
                          <a:tab pos="215900" algn="l"/>
                        </a:tabLst>
                      </a:pPr>
                      <a:r>
                        <a:rPr lang="en-US" sz="1200">
                          <a:effectLst/>
                        </a:rPr>
                        <a:t>Community retirement homes</a:t>
                      </a:r>
                      <a:endParaRPr lang="en-US" sz="1200"/>
                    </a:p>
                  </a:txBody>
                  <a:tcPr marL="38887" marR="38887" marT="0" marB="0"/>
                </a:tc>
                <a:tc gridSpan="2">
                  <a:txBody>
                    <a:bodyPr/>
                    <a:lstStyle/>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CBO staff</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EBP providers</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CNAs</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CHWs</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Physicians</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Nurses</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Pharmacist</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Pre-hospital providers</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Optometrists </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ER Physicians </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OTs &amp; PTs</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hMerge="1">
                  <a:txBody>
                    <a:bodyPr/>
                    <a:lstStyle/>
                    <a:p>
                      <a:endParaRPr lang="en-US"/>
                    </a:p>
                  </a:txBody>
                  <a:tcPr/>
                </a:tc>
                <a:tc>
                  <a:txBody>
                    <a:bodyPr/>
                    <a:lstStyle/>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Number of screenings performed</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Number of cases of falls risks identified</a:t>
                      </a:r>
                    </a:p>
                    <a:p>
                      <a:pPr marL="0" marR="0" indent="0">
                        <a:lnSpc>
                          <a:spcPct val="107000"/>
                        </a:lnSpc>
                        <a:spcBef>
                          <a:spcPts val="0"/>
                        </a:spcBef>
                        <a:spcAft>
                          <a:spcPts val="0"/>
                        </a:spcAft>
                        <a:buFont typeface="Arial" panose="020B0604020202020204" pitchFamily="34" charset="0"/>
                        <a:buNone/>
                        <a:tabLst>
                          <a:tab pos="215900" algn="l"/>
                        </a:tabLst>
                      </a:pPr>
                      <a:r>
                        <a:rPr lang="en-US" sz="1200">
                          <a:effectLst/>
                        </a:rPr>
                        <a:t> </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extLst>
                  <a:ext uri="{0D108BD9-81ED-4DB2-BD59-A6C34878D82A}">
                    <a16:rowId xmlns:a16="http://schemas.microsoft.com/office/drawing/2014/main" val="460262579"/>
                  </a:ext>
                </a:extLst>
              </a:tr>
              <a:tr h="618499">
                <a:tc>
                  <a:txBody>
                    <a:bodyPr/>
                    <a:lstStyle/>
                    <a:p>
                      <a:pPr marL="0" marR="0">
                        <a:lnSpc>
                          <a:spcPct val="107000"/>
                        </a:lnSpc>
                        <a:spcBef>
                          <a:spcPts val="0"/>
                        </a:spcBef>
                        <a:spcAft>
                          <a:spcPts val="0"/>
                        </a:spcAft>
                      </a:pPr>
                      <a:r>
                        <a:rPr lang="en-US" sz="1050">
                          <a:effectLst/>
                        </a:rPr>
                        <a:t>Referral and Reverse Referral</a:t>
                      </a:r>
                      <a:endParaRPr lang="en-US" sz="105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a:txBody>
                    <a:bodyPr/>
                    <a:lstStyle/>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Hospitals</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Community health centers</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Home health agencies</a:t>
                      </a:r>
                    </a:p>
                  </a:txBody>
                  <a:tcPr marL="38887" marR="38887" marT="0" marB="0"/>
                </a:tc>
                <a:tc>
                  <a:txBody>
                    <a:bodyPr/>
                    <a:lstStyle/>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Independent living agencies</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CBOs</a:t>
                      </a:r>
                      <a:endParaRPr lang="en-US" sz="1200"/>
                    </a:p>
                  </a:txBody>
                  <a:tcPr marL="38887" marR="38887" marT="0" marB="0"/>
                </a:tc>
                <a:tc>
                  <a:txBody>
                    <a:bodyPr/>
                    <a:lstStyle/>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Clinicians</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CHWs</a:t>
                      </a:r>
                    </a:p>
                  </a:txBody>
                  <a:tcPr marL="38887" marR="38887" marT="0" marB="0"/>
                </a:tc>
                <a:tc>
                  <a:txBody>
                    <a:bodyPr/>
                    <a:lstStyle/>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CBO staff</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EBP providers</a:t>
                      </a:r>
                    </a:p>
                  </a:txBody>
                  <a:tcPr marL="38887" marR="38887" marT="0" marB="0"/>
                </a:tc>
                <a:tc>
                  <a:txBody>
                    <a:bodyPr/>
                    <a:lstStyle/>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Number of referrals made to service/ program</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Number of referrals made from source</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Number of programs completed based on referrals</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extLst>
                  <a:ext uri="{0D108BD9-81ED-4DB2-BD59-A6C34878D82A}">
                    <a16:rowId xmlns:a16="http://schemas.microsoft.com/office/drawing/2014/main" val="2626874701"/>
                  </a:ext>
                </a:extLst>
              </a:tr>
              <a:tr h="1721910">
                <a:tc>
                  <a:txBody>
                    <a:bodyPr/>
                    <a:lstStyle/>
                    <a:p>
                      <a:pPr marL="0" marR="0">
                        <a:lnSpc>
                          <a:spcPct val="107000"/>
                        </a:lnSpc>
                        <a:spcBef>
                          <a:spcPts val="0"/>
                        </a:spcBef>
                        <a:spcAft>
                          <a:spcPts val="0"/>
                        </a:spcAft>
                      </a:pPr>
                      <a:r>
                        <a:rPr lang="en-US" sz="1050">
                          <a:effectLst/>
                        </a:rPr>
                        <a:t>Evidence Based Programs</a:t>
                      </a:r>
                      <a:endParaRPr lang="en-US" sz="105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gridSpan="2">
                  <a:txBody>
                    <a:bodyPr/>
                    <a:lstStyle/>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CBOs</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Hospitals</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Public works departments</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Buildings departments</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DV Homes/Shelters</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OT&amp;PT practices</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hMerge="1">
                  <a:txBody>
                    <a:bodyPr/>
                    <a:lstStyle/>
                    <a:p>
                      <a:endParaRPr lang="en-US"/>
                    </a:p>
                  </a:txBody>
                  <a:tcPr/>
                </a:tc>
                <a:tc gridSpan="2">
                  <a:txBody>
                    <a:bodyPr/>
                    <a:lstStyle/>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EBP staff</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CHWs</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CNAs</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Pre-hospital providers</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Building inspectors</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General contractors/home repair professionals</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err="1">
                          <a:effectLst/>
                        </a:rPr>
                        <a:t>PTs&amp;OTs</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hMerge="1">
                  <a:txBody>
                    <a:bodyPr/>
                    <a:lstStyle/>
                    <a:p>
                      <a:endParaRPr lang="en-US"/>
                    </a:p>
                  </a:txBody>
                  <a:tcPr/>
                </a:tc>
                <a:tc>
                  <a:txBody>
                    <a:bodyPr/>
                    <a:lstStyle/>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Numbers of individuals served</a:t>
                      </a:r>
                    </a:p>
                    <a:p>
                      <a:pPr marL="0" marR="0" indent="0">
                        <a:lnSpc>
                          <a:spcPct val="107000"/>
                        </a:lnSpc>
                        <a:spcBef>
                          <a:spcPts val="0"/>
                        </a:spcBef>
                        <a:spcAft>
                          <a:spcPts val="0"/>
                        </a:spcAft>
                        <a:buFont typeface="Arial" panose="020B0604020202020204" pitchFamily="34" charset="0"/>
                        <a:buNone/>
                        <a:tabLst>
                          <a:tab pos="215900" algn="l"/>
                        </a:tabLst>
                      </a:pPr>
                      <a:r>
                        <a:rPr lang="en-US" sz="1200">
                          <a:effectLst/>
                        </a:rPr>
                        <a:t> </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extLst>
                  <a:ext uri="{0D108BD9-81ED-4DB2-BD59-A6C34878D82A}">
                    <a16:rowId xmlns:a16="http://schemas.microsoft.com/office/drawing/2014/main" val="3876294172"/>
                  </a:ext>
                </a:extLst>
              </a:tr>
              <a:tr h="409247">
                <a:tc>
                  <a:txBody>
                    <a:bodyPr/>
                    <a:lstStyle/>
                    <a:p>
                      <a:pPr marL="0" marR="0">
                        <a:lnSpc>
                          <a:spcPct val="107000"/>
                        </a:lnSpc>
                        <a:spcBef>
                          <a:spcPts val="0"/>
                        </a:spcBef>
                        <a:spcAft>
                          <a:spcPts val="0"/>
                        </a:spcAft>
                      </a:pPr>
                      <a:r>
                        <a:rPr lang="en-US" sz="1050">
                          <a:effectLst/>
                        </a:rPr>
                        <a:t>Professional Development</a:t>
                      </a:r>
                      <a:endParaRPr lang="en-US" sz="105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gridSpan="2">
                  <a:txBody>
                    <a:bodyPr/>
                    <a:lstStyle/>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NCOA, COAs, STEADI </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DV Homes/Shelters</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hMerge="1">
                  <a:txBody>
                    <a:bodyPr/>
                    <a:lstStyle/>
                    <a:p>
                      <a:endParaRPr lang="en-US"/>
                    </a:p>
                  </a:txBody>
                  <a:tcPr/>
                </a:tc>
                <a:tc>
                  <a:txBody>
                    <a:bodyPr/>
                    <a:lstStyle/>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err="1">
                          <a:effectLst/>
                        </a:rPr>
                        <a:t>LBoH</a:t>
                      </a:r>
                      <a:endParaRPr lang="en-US" sz="1200">
                        <a:effectLst/>
                      </a:endParaRP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State DPH</a:t>
                      </a:r>
                    </a:p>
                  </a:txBody>
                  <a:tcPr marL="38887" marR="38887" marT="0" marB="0"/>
                </a:tc>
                <a:tc>
                  <a:txBody>
                    <a:bodyPr/>
                    <a:lstStyle/>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Clinicians</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Pharmacists</a:t>
                      </a:r>
                    </a:p>
                  </a:txBody>
                  <a:tcPr marL="38887" marR="38887" marT="0" marB="0"/>
                </a:tc>
                <a:tc>
                  <a:txBody>
                    <a:bodyPr/>
                    <a:lstStyle/>
                    <a:p>
                      <a:pPr marL="0" marR="0" indent="0">
                        <a:lnSpc>
                          <a:spcPct val="107000"/>
                        </a:lnSpc>
                        <a:spcBef>
                          <a:spcPts val="0"/>
                        </a:spcBef>
                        <a:spcAft>
                          <a:spcPts val="0"/>
                        </a:spcAft>
                        <a:buFont typeface="Arial" panose="020B0604020202020204" pitchFamily="34" charset="0"/>
                        <a:buNone/>
                        <a:tabLst>
                          <a:tab pos="215900" algn="l"/>
                        </a:tabLst>
                      </a:pPr>
                      <a:r>
                        <a:rPr lang="en-US" sz="1200">
                          <a:effectLst/>
                        </a:rPr>
                        <a:t> </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extLst>
                  <a:ext uri="{0D108BD9-81ED-4DB2-BD59-A6C34878D82A}">
                    <a16:rowId xmlns:a16="http://schemas.microsoft.com/office/drawing/2014/main" val="691361769"/>
                  </a:ext>
                </a:extLst>
              </a:tr>
              <a:tr h="618499">
                <a:tc>
                  <a:txBody>
                    <a:bodyPr/>
                    <a:lstStyle/>
                    <a:p>
                      <a:pPr marL="0" marR="0">
                        <a:lnSpc>
                          <a:spcPct val="107000"/>
                        </a:lnSpc>
                        <a:spcBef>
                          <a:spcPts val="0"/>
                        </a:spcBef>
                        <a:spcAft>
                          <a:spcPts val="0"/>
                        </a:spcAft>
                      </a:pPr>
                      <a:r>
                        <a:rPr lang="en-US" sz="1050">
                          <a:effectLst/>
                        </a:rPr>
                        <a:t>Surveillance</a:t>
                      </a:r>
                      <a:endParaRPr lang="en-US" sz="105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a:txBody>
                    <a:bodyPr/>
                    <a:lstStyle/>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Hospitals</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Community health centers</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Pre-hospital provider agencies</a:t>
                      </a:r>
                    </a:p>
                  </a:txBody>
                  <a:tcPr marL="38887" marR="38887" marT="0" marB="0"/>
                </a:tc>
                <a:tc>
                  <a:txBody>
                    <a:bodyPr/>
                    <a:lstStyle/>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err="1">
                          <a:effectLst/>
                        </a:rPr>
                        <a:t>LBoH</a:t>
                      </a:r>
                      <a:endParaRPr lang="en-US" sz="1200">
                        <a:effectLst/>
                      </a:endParaRP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State DPH</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gridSpan="2">
                  <a:txBody>
                    <a:bodyPr/>
                    <a:lstStyle/>
                    <a:p>
                      <a:pPr marL="0" marR="0" indent="0">
                        <a:lnSpc>
                          <a:spcPct val="107000"/>
                        </a:lnSpc>
                        <a:spcBef>
                          <a:spcPts val="0"/>
                        </a:spcBef>
                        <a:spcAft>
                          <a:spcPts val="0"/>
                        </a:spcAft>
                        <a:buFont typeface="Arial" panose="020B0604020202020204" pitchFamily="34" charset="0"/>
                        <a:buNone/>
                        <a:tabLst>
                          <a:tab pos="215900" algn="l"/>
                        </a:tabLst>
                      </a:pPr>
                      <a:r>
                        <a:rPr lang="en-US" sz="1200">
                          <a:effectLst/>
                        </a:rPr>
                        <a:t> </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hMerge="1">
                  <a:txBody>
                    <a:bodyPr/>
                    <a:lstStyle/>
                    <a:p>
                      <a:endParaRPr lang="en-US"/>
                    </a:p>
                  </a:txBody>
                  <a:tcPr/>
                </a:tc>
                <a:tc>
                  <a:txBody>
                    <a:bodyPr/>
                    <a:lstStyle/>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Number of falls; associated ED visits, hospitalizations</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Risk and protective factors</a:t>
                      </a:r>
                    </a:p>
                    <a:p>
                      <a:pPr marL="171450" marR="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Monitoring cost of falls</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extLst>
                  <a:ext uri="{0D108BD9-81ED-4DB2-BD59-A6C34878D82A}">
                    <a16:rowId xmlns:a16="http://schemas.microsoft.com/office/drawing/2014/main" val="571997589"/>
                  </a:ext>
                </a:extLst>
              </a:tr>
              <a:tr h="621125">
                <a:tc>
                  <a:txBody>
                    <a:bodyPr/>
                    <a:lstStyle/>
                    <a:p>
                      <a:pPr marL="0" marR="0">
                        <a:lnSpc>
                          <a:spcPct val="107000"/>
                        </a:lnSpc>
                        <a:spcBef>
                          <a:spcPts val="0"/>
                        </a:spcBef>
                        <a:spcAft>
                          <a:spcPts val="0"/>
                        </a:spcAft>
                      </a:pPr>
                      <a:r>
                        <a:rPr lang="en-US" sz="1050">
                          <a:effectLst/>
                        </a:rPr>
                        <a:t>Awareness/ Advocacy </a:t>
                      </a:r>
                      <a:endParaRPr lang="en-US" sz="105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gridSpan="2">
                  <a:txBody>
                    <a:bodyPr/>
                    <a:lstStyle/>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Senior Citizen Clubs, Advocacy organizations, community organizations</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hMerge="1">
                  <a:txBody>
                    <a:bodyPr/>
                    <a:lstStyle/>
                    <a:p>
                      <a:endParaRPr lang="en-US"/>
                    </a:p>
                  </a:txBody>
                  <a:tcPr/>
                </a:tc>
                <a:tc gridSpan="2">
                  <a:txBody>
                    <a:bodyPr/>
                    <a:lstStyle/>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CBO staff</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CHWs</a:t>
                      </a:r>
                    </a:p>
                    <a:p>
                      <a:pPr marL="171450" marR="0" lvl="0" indent="-171450">
                        <a:lnSpc>
                          <a:spcPct val="107000"/>
                        </a:lnSpc>
                        <a:spcBef>
                          <a:spcPts val="0"/>
                        </a:spcBef>
                        <a:spcAft>
                          <a:spcPts val="0"/>
                        </a:spcAft>
                        <a:buFont typeface="Arial" panose="020B0604020202020204" pitchFamily="34" charset="0"/>
                        <a:buChar char="•"/>
                        <a:tabLst>
                          <a:tab pos="215900" algn="l"/>
                          <a:tab pos="457200" algn="l"/>
                        </a:tabLst>
                      </a:pPr>
                      <a:r>
                        <a:rPr lang="en-US" sz="1200">
                          <a:effectLst/>
                        </a:rPr>
                        <a:t>Advocates</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tc hMerge="1">
                  <a:txBody>
                    <a:bodyPr/>
                    <a:lstStyle/>
                    <a:p>
                      <a:endParaRPr lang="en-US"/>
                    </a:p>
                  </a:txBody>
                  <a:tcPr/>
                </a:tc>
                <a:tc>
                  <a:txBody>
                    <a:bodyPr/>
                    <a:lstStyle/>
                    <a:p>
                      <a:pPr marL="0" marR="0" indent="0">
                        <a:lnSpc>
                          <a:spcPct val="107000"/>
                        </a:lnSpc>
                        <a:spcBef>
                          <a:spcPts val="0"/>
                        </a:spcBef>
                        <a:spcAft>
                          <a:spcPts val="0"/>
                        </a:spcAft>
                        <a:buFont typeface="Arial" panose="020B0604020202020204" pitchFamily="34" charset="0"/>
                        <a:buNone/>
                        <a:tabLst>
                          <a:tab pos="215900" algn="l"/>
                        </a:tabLst>
                      </a:pPr>
                      <a:r>
                        <a:rPr lang="en-US" sz="1200">
                          <a:effectLst/>
                        </a:rPr>
                        <a:t> </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8887" marR="38887" marT="0" marB="0"/>
                </a:tc>
                <a:extLst>
                  <a:ext uri="{0D108BD9-81ED-4DB2-BD59-A6C34878D82A}">
                    <a16:rowId xmlns:a16="http://schemas.microsoft.com/office/drawing/2014/main" val="2447939958"/>
                  </a:ext>
                </a:extLst>
              </a:tr>
            </a:tbl>
          </a:graphicData>
        </a:graphic>
      </p:graphicFrame>
    </p:spTree>
    <p:extLst>
      <p:ext uri="{BB962C8B-B14F-4D97-AF65-F5344CB8AC3E}">
        <p14:creationId xmlns:p14="http://schemas.microsoft.com/office/powerpoint/2010/main" val="2077788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5955D3B-5543-4CAC-BBEB-B88F2D5F5422}"/>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9</a:t>
            </a:fld>
            <a:endParaRPr lang="en-US">
              <a:solidFill>
                <a:srgbClr val="464646">
                  <a:lumMod val="40000"/>
                  <a:lumOff val="60000"/>
                </a:srgbClr>
              </a:solidFill>
            </a:endParaRPr>
          </a:p>
        </p:txBody>
      </p:sp>
      <p:sp>
        <p:nvSpPr>
          <p:cNvPr id="3" name="Footer Placeholder 2">
            <a:extLst>
              <a:ext uri="{FF2B5EF4-FFF2-40B4-BE49-F238E27FC236}">
                <a16:creationId xmlns:a16="http://schemas.microsoft.com/office/drawing/2014/main" id="{CDB4937C-2DE8-4797-AA5D-F27D3E7851F2}"/>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graphicFrame>
        <p:nvGraphicFramePr>
          <p:cNvPr id="5" name="Diagram 4">
            <a:extLst>
              <a:ext uri="{FF2B5EF4-FFF2-40B4-BE49-F238E27FC236}">
                <a16:creationId xmlns:a16="http://schemas.microsoft.com/office/drawing/2014/main" id="{D7536F69-6AAC-4EF2-9F83-5A1C24D26096}"/>
              </a:ext>
            </a:extLst>
          </p:cNvPr>
          <p:cNvGraphicFramePr/>
          <p:nvPr>
            <p:extLst>
              <p:ext uri="{D42A27DB-BD31-4B8C-83A1-F6EECF244321}">
                <p14:modId xmlns:p14="http://schemas.microsoft.com/office/powerpoint/2010/main" val="3643627507"/>
              </p:ext>
            </p:extLst>
          </p:nvPr>
        </p:nvGraphicFramePr>
        <p:xfrm>
          <a:off x="1987005" y="1161908"/>
          <a:ext cx="7946572" cy="52477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644836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8D1198CE6780C4AB0DC98B27A0894E8" ma:contentTypeVersion="8" ma:contentTypeDescription="Create a new document." ma:contentTypeScope="" ma:versionID="ca7527dd311c5330d8729092deb40e72">
  <xsd:schema xmlns:xsd="http://www.w3.org/2001/XMLSchema" xmlns:xs="http://www.w3.org/2001/XMLSchema" xmlns:p="http://schemas.microsoft.com/office/2006/metadata/properties" xmlns:ns2="84e97cf7-d201-4266-b669-9750d8c82d63" xmlns:ns3="3681058a-78c6-45c7-bc37-ed8082d13ab2" targetNamespace="http://schemas.microsoft.com/office/2006/metadata/properties" ma:root="true" ma:fieldsID="134fc4ef0c50038e316cab0970fdcaf2" ns2:_="" ns3:_="">
    <xsd:import namespace="84e97cf7-d201-4266-b669-9750d8c82d63"/>
    <xsd:import namespace="3681058a-78c6-45c7-bc37-ed8082d13ab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e97cf7-d201-4266-b669-9750d8c82d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681058a-78c6-45c7-bc37-ed8082d13ab2"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3681058a-78c6-45c7-bc37-ed8082d13ab2">
      <UserInfo>
        <DisplayName>Thomas, Rebekah (DPH)</DisplayName>
        <AccountId>11</AccountId>
        <AccountType/>
      </UserInfo>
    </SharedWithUsers>
  </documentManagement>
</p:properties>
</file>

<file path=customXml/itemProps1.xml><?xml version="1.0" encoding="utf-8"?>
<ds:datastoreItem xmlns:ds="http://schemas.openxmlformats.org/officeDocument/2006/customXml" ds:itemID="{EA65C780-6774-40DF-80FC-AFBFE4BEC18D}">
  <ds:schemaRefs>
    <ds:schemaRef ds:uri="http://schemas.microsoft.com/sharepoint/v3/contenttype/forms"/>
  </ds:schemaRefs>
</ds:datastoreItem>
</file>

<file path=customXml/itemProps2.xml><?xml version="1.0" encoding="utf-8"?>
<ds:datastoreItem xmlns:ds="http://schemas.openxmlformats.org/officeDocument/2006/customXml" ds:itemID="{6843754F-2766-4E85-85B3-DD0C80173A0A}">
  <ds:schemaRefs>
    <ds:schemaRef ds:uri="3681058a-78c6-45c7-bc37-ed8082d13ab2"/>
    <ds:schemaRef ds:uri="84e97cf7-d201-4266-b669-9750d8c82d6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85EEB76-812F-4AEA-BABC-CDBC62FF8004}">
  <ds:schemaRefs>
    <ds:schemaRef ds:uri="3681058a-78c6-45c7-bc37-ed8082d13ab2"/>
    <ds:schemaRef ds:uri="84e97cf7-d201-4266-b669-9750d8c82d6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11</Slides>
  <Notes>5</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revision>1</cp:revision>
  <dcterms:created xsi:type="dcterms:W3CDTF">2019-01-10T19:26:50Z</dcterms:created>
  <dcterms:modified xsi:type="dcterms:W3CDTF">2021-12-17T17:01:10Z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0x01010098D1198CE6780C4AB0DC98B27A0894E8</vt:lpwstr>
  </property>
</Properties>
</file>