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00DDA-0F12-41DE-BD0C-446AA6907F58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111EA-6A19-440F-BA92-28A85FC63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1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312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D2EDC35-DB04-4E5A-89FA-E4DB4BD77B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December 2020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18+</a:t>
            </a:r>
            <a:br>
              <a:rPr lang="en-US" dirty="0">
                <a:hlinkClick r:id="rId2"/>
              </a:rPr>
            </a:b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A2162ACB-253C-4FA6-9AC3-7E8BFE9C64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Time Period: 230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4EF9F-7C21-46B8-81F5-F34B98476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45317E-3EEF-405D-9F69-21673483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8CA8AABA-3704-4D8D-AC81-F501FAC05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74380-2B4A-4E88-8758-54411E3A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36F05-9D74-440E-93BD-23BBD3C0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EE7079B5-70FA-4B0B-B156-542A8BF46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3510B-E6A7-448A-B45C-10B46B684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0B64E-A1A5-411A-9235-9BDC1CAF1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C2A00167-3FF1-4CE7-95E1-0124E9416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18" y="0"/>
            <a:ext cx="1079916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05CDA7-B2E5-4269-9BF9-E3D379763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3F64C2-2AC3-4AC8-AFBE-31D0FF1EE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35522994-4BEA-4553-A35D-80A235A95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72"/>
            <a:ext cx="12192000" cy="682265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638815-3BEE-49A4-859B-754CECAF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1A5D5B-859F-4985-A7BB-7803CDE09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DAD5530C-BF0E-4B6C-86D7-B65608DC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132CD0-06EA-41A2-99F2-5ACF622D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378CEE-5013-4A15-8526-AEE402DF7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7A9683E3-B1F7-4922-892D-8954A75D6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B352C3-87F0-4BC8-999D-197F6C809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41F2DE-275D-4067-A153-C63E36B0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933102B0-8E46-4B3F-B967-58A3E818F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3B2CDA-E292-4075-B640-EA338784C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F132B8-3F5D-4F5F-9CD9-13A2CD5DB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C2BD426F-44CB-42E1-96B8-F64AD96E0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B6C4C6-E329-4261-BF77-BD5AC357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A335B1-8A3D-43F1-BDC7-5928D7BC3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41ED02A9-DB17-47D8-9AE2-456C19AA3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20" y="0"/>
            <a:ext cx="1108175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B0E4CB-C8A0-4A98-B59D-C0A6643EC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73F2A7-94ED-44FD-8B60-CA4E9564E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FA1BFD74-C6A0-45D0-B39B-252900B6B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87" y="0"/>
            <a:ext cx="11336025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565248-F650-40CF-B189-A605221A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221548-37C9-4338-ADE9-922C2C467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7C34D936-38D9-46B6-8CBD-85731C920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0D6322-8C6B-4017-A37B-A286F92F9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8B1D01-EB06-44D2-BE66-6A75EEB29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8814CE70-43FB-4626-B5DA-175D9A942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D4D4EF-697C-488E-A58E-1EF4A190D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E19D7F-AAD1-443E-BAE2-9D5BEBBC1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C318EBC5-8BCA-45F0-A201-4F5990A2D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9906D2-9583-4477-8801-E30099F79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6BC924-6C71-4CCF-A342-90A68F69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3947B530-3A7B-4424-9046-DBA9CA9F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9CDB93-ADDD-4C66-8DF0-3178977EC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C991FA-4AF6-4F67-AB9E-26C4EFDC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439F3E05-1E3E-4267-B5E7-832188DE1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138355-C810-4C15-9216-6B1CF036E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487656-0904-4B1F-BEEE-75B9DB53F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B416879C-7F81-49BF-B8DA-ACF84CBF6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" y="0"/>
            <a:ext cx="1214571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68544A-7BAC-49CC-BD92-3C972C391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E0DAC2-4339-4F8F-8FAE-E7BE554FA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1FAAAE9C-86B7-41F7-8CB5-87F64679C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4"/>
            <a:ext cx="12192000" cy="683365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15E68C-5C55-43DF-B2D3-DB192470D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FCDA34-B278-4314-BBEB-B5E16729A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2D8669EC-DB2E-46FF-BDBA-B859ED3EF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0"/>
            <a:ext cx="12192000" cy="68264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4D20BF-299E-43C9-9F32-EAAAE7EC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8511CF-83B4-4489-AC5B-5DFB37791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8D165970-2B5F-457C-9F78-BFDC2A7D7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20" y="0"/>
            <a:ext cx="1108175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E17451-A25B-4155-9AC3-BB355DBC1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339512-5D24-4685-8987-D34DEF05D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5F5B8188-7DB3-498A-85D5-FCA992B33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360A45-3CAC-478A-9904-2AE80DAC2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46F57B-37B7-4B9E-9012-760F334E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56E2F1A8-F557-4A02-9CCA-3527FFC0E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90F25A-99FF-4842-A69A-0A848980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8E9E84-3D2C-4834-AEB1-492E74543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6E5132A0-2547-47F5-8DD6-4D4AE31F1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8E8837-8A81-434F-8906-F43AB1EC9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8D64A4-151F-4F32-8A6F-67E8311DD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:a16="http://schemas.microsoft.com/office/drawing/2014/main" id="{99F9CC93-1C4D-4417-B632-9A317585E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37159E-60EC-4E17-9387-2D4137A5B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43E412-C71E-4B32-A584-F7D43D54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:a16="http://schemas.microsoft.com/office/drawing/2014/main" id="{E26C0E1C-4D5E-4A7A-A46F-7D7B13185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34589-15D9-40B9-A147-BB36DCDC8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A74D1-05E9-4DF2-A27E-3A49185BD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66</Words>
  <Application>Microsoft Office PowerPoint</Application>
  <PresentationFormat>Widescreen</PresentationFormat>
  <Paragraphs>52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EPIA –  December 2020 Ages 18+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December 2020</dc:title>
  <dc:creator>MacLeod, Jill (DMH)</dc:creator>
  <cp:lastModifiedBy>MacLeod, Jill (DMH)</cp:lastModifiedBy>
  <cp:revision>2</cp:revision>
  <dcterms:created xsi:type="dcterms:W3CDTF">2021-02-25T21:15:37Z</dcterms:created>
  <dcterms:modified xsi:type="dcterms:W3CDTF">2021-02-25T21:35:11Z</dcterms:modified>
</cp:coreProperties>
</file>