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AF925-C520-4E78-97C8-33C27450D5C2}" type="datetimeFigureOut">
              <a:rPr lang="en-US" smtClean="0"/>
              <a:t>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DB9E0-EFDC-46FA-AF49-E8D3873A78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44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2/25/2021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312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4AAC0AAB-E02C-46A3-A52C-BCCBDABFFA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December 2020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0-17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6F15F654-DF0C-49AE-B395-431308D9F2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time period: 126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97E60-62BC-4F60-AE9C-5B56FDB8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AF798-FEE6-4DFD-975C-31C4A8AC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859FB763-28A3-49C2-A1B7-C4BC60D5A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0" y="0"/>
            <a:ext cx="1108175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A851B5-144C-433A-AFEC-9BA148CE2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2704A8-7E65-49F0-B832-FEEFBE7F9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60A87F23-503A-4089-AFEC-0B1B07B0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7" y="0"/>
            <a:ext cx="11336025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1D924A-5AAE-457B-96BA-26026EF9E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2B410-92E2-43AB-8058-10DC30AD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7136A48D-CA8A-46CE-BECE-D5A44031C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ABB6EC-E10D-4A38-A49D-E2621DDB7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5C2A4-392D-45E2-B708-453574090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63455696-B7DE-4037-8A57-FEA862D76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3EB42-F5EB-4E95-B52A-CC5A53BD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C36EC5-3C6B-4F9B-BF34-84EC0B21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3016CAF3-3DA1-4964-8D75-EA55B256A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980B7-4D9F-4325-B285-082FEA5C2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2B846A-9ED3-4D2A-85D7-02D95951A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4A022739-C248-407D-90C2-463FA881F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5E516-BB2E-4794-BD9E-622F1318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73DAC-3657-41FF-9D84-F6F549A3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D162FFFE-A6EF-4487-9A1F-4DBBAD726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8FD06B-9EC4-4863-8095-17AC4EBDB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09B808-5636-4FBB-ACE5-20B83A2C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D3C6FD34-2C3B-4AA9-9EF2-A4B0BD653D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" y="0"/>
            <a:ext cx="1214571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FF9657-9464-4E36-BB1A-F6FD92BB7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7DD64A-E274-4A1F-8DF2-FC77EAC3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074ECFAC-8B29-46D2-AA3F-2E942B5DA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4"/>
            <a:ext cx="12192000" cy="683365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F9B6C-25D1-461F-898A-5DB0390F8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AB6078-A2BB-4B47-A99B-0FFCFCFD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EB3D0ED3-8313-46AF-8C64-17C57B109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50"/>
            <a:ext cx="12192000" cy="68264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50A249-BF50-4406-B479-4B14C2D47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D601E-3C3B-4DFC-B7EE-1E38853C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0D8940E7-D3C6-4E80-BB3B-59AE7CAEC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5FFE33-1B16-4829-865B-611079BB8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F4C34-113B-408A-827C-E4639993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6497516E-DEE3-423F-B00E-7231735E4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0" y="0"/>
            <a:ext cx="1108175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8F263F-80AF-4E33-9F0D-9F144B52F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AD62E8-95A0-4FFB-8768-BD9F98B9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75C76475-7B07-4C0C-B3EE-159C9CBAB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86EE66-7C94-4442-A73D-6B042E366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6A42ED-0C75-4353-8FA7-F8283479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C8EE6182-CE09-4F24-B7B5-98CD6E7B3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506C6-0871-47CE-9D97-9938F1EA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FC5595-B47C-46F4-9E05-5F24CE94E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D1FB5C4F-1705-43BD-8CCD-0439BE9D0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88A32-9BFB-4ACC-BD18-D452F467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3E36D2-D8AE-4391-95CC-085C0845B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de24" descr="Repeat EPIA Referrals">
            <a:extLst>
              <a:ext uri="{FF2B5EF4-FFF2-40B4-BE49-F238E27FC236}">
                <a16:creationId xmlns:a16="http://schemas.microsoft.com/office/drawing/2014/main" id="{DE3ABB95-1DDA-4BC5-A222-160437E7A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F3C2A-65E5-4D93-B673-7DD7F03B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BA143C-EC32-463E-9DFC-CF439402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lide25" descr="RePeat Boarding Risk">
            <a:extLst>
              <a:ext uri="{FF2B5EF4-FFF2-40B4-BE49-F238E27FC236}">
                <a16:creationId xmlns:a16="http://schemas.microsoft.com/office/drawing/2014/main" id="{561B3D67-BEE5-4D7C-B8C9-58DDBF928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F8ED45-E0F2-4F64-B5FC-1C859C56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351674-A9D4-41F8-BC11-7DA2AC02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763080CD-206F-4901-BF89-A425A606C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C5D1DD-D303-46C7-9D15-1D0142C21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6B3DE0-E28A-4D37-81A3-57212FB2F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B5E7EC7D-2E59-4965-B193-DFA5D1B22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8" y="0"/>
            <a:ext cx="10799163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FCFC52-7B3F-4138-8E78-BF582FBF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C3A21B-BD26-433E-AB03-87103C2D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29A7C2F5-EAB9-41F4-B10D-C1B1FF3E8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72"/>
            <a:ext cx="12192000" cy="682265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F896C-3480-417E-85A6-5B3E42C9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E0730A-9014-4A8D-9DDC-65258CA24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853626FD-E274-40F8-998C-8B596BE94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C1CC52-4BC3-4C55-9482-136DBEF52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18CBC3-03B8-4BBB-A169-405E73FC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06044EF2-5FEB-46DB-95E1-272DC6B7A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E840CB-62A8-4C75-A4A7-C38F2D01D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808B83-3292-487F-9C09-31EBB5A19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4F69D93A-0780-4BAB-905B-49D6E155F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BDBE6B-F5D5-4C12-9B4D-91486B77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B97716-2C73-4918-BD16-5EF5089C4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77F0540E-144E-43D8-A2C1-E4AB77A6A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BB721-53FD-4B2E-B732-38A97BA7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2/25/2021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326691-CD48-4BE7-B6B9-86A47089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64</Words>
  <Application>Microsoft Office PowerPoint</Application>
  <PresentationFormat>Widescreen</PresentationFormat>
  <Paragraphs>52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EPIA –  December 2020 Ages 0-17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December 2020</dc:title>
  <dc:creator>MacLeod, Jill (DMH)</dc:creator>
  <cp:lastModifiedBy>MacLeod, Jill (DMH)</cp:lastModifiedBy>
  <cp:revision>2</cp:revision>
  <dcterms:created xsi:type="dcterms:W3CDTF">2021-02-25T21:12:47Z</dcterms:created>
  <dcterms:modified xsi:type="dcterms:W3CDTF">2021-02-25T21:37:51Z</dcterms:modified>
</cp:coreProperties>
</file>