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FB423-331D-48B6-B727-1EA1058DE23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B0F90-B000-427A-83CD-82FD4968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312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076BF88D-FFB3-4733-8491-6299B5778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December 2020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BD4C179-AD85-46C9-AC95-6E24BFD19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8238"/>
            <a:ext cx="9144000" cy="1655762"/>
          </a:xfrm>
        </p:spPr>
        <p:txBody>
          <a:bodyPr/>
          <a:lstStyle/>
          <a:p>
            <a:r>
              <a:rPr lang="en-US" dirty="0"/>
              <a:t>Referrals in </a:t>
            </a:r>
            <a:r>
              <a:rPr lang="en-US" dirty="0" err="1"/>
              <a:t>timePeriod</a:t>
            </a:r>
            <a:r>
              <a:rPr lang="en-US" dirty="0"/>
              <a:t>: 356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51A13-4BA1-4B81-AA1B-CE8E7D09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12CB2-E97D-48D2-A4B8-7C01847E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1634940C-A3BB-4445-AE33-47B884373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935B1-2B23-478B-86A8-7029326C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24344-D34B-4D2C-878B-03433513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C80F3DED-C514-4E75-9BDA-B18780DA8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3A153-FBC1-4ED4-B3D8-AB5ADDC8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9AD276-710A-423B-A886-CF37B103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AEB95A3F-EF97-49EE-8507-0226D6E4F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70"/>
            <a:ext cx="12192000" cy="66368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2BB70-51AD-4964-8292-391DE908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5E0BD-8ED5-4EEB-8A8D-F52C6C52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BE60EBE3-D0A1-47D2-B0A6-6E06DE412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97E13-9FB8-41BE-9E27-48CA14BF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C18BC6-80C1-4B68-93A9-2AB68BBB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E3DF60C0-C972-4D6B-8959-1A77462F0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CEDBE-2E37-4479-83CB-F511C589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942379-ABD2-439A-BD32-23D146FF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B9FF0299-8389-48F4-8645-EF01DF84C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90065-E579-4E15-8E12-CC2F83E9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AC9AD5-68D3-49AB-B3A5-3AC656F5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63F7A411-94C4-4DA4-8EE6-85BF6E6B0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230F6-1BE6-4DE1-9DAC-C84D900E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E6F8C1-C357-45A7-865E-409C62F8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1A6CC707-7ABB-40A8-BD0C-12FE219C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5DED4-339D-49FB-87AF-023C868F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9B276-F765-4993-9093-BBDF1C50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46A76059-7F1D-481D-A7AE-D1DB1CB3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17"/>
            <a:ext cx="12191999" cy="625016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AE6E5-866B-4856-BE92-CF416C4F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0DD83-C8F5-40E2-B3E6-54187859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AEC16A2D-36D4-4AD2-9A90-26227B27C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50"/>
            <a:ext cx="12192000" cy="62108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C5EC9-8213-4A07-BBFB-F80A9C02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9D1D6-3D4A-423B-A366-BCCD8004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9A9A3-8783-40DD-B6AA-9515A7E8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9814C-BAF6-4D32-A554-84B88DF9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89B5B3-9CEA-4B46-92BD-507A17A8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19245"/>
            <a:ext cx="11875510" cy="585787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5738EE1-B72F-4410-98EA-98F24D53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34" y="6338050"/>
            <a:ext cx="9507416" cy="42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4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9EB053A4-47B4-4C0D-81EF-840F5EC3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99"/>
            <a:ext cx="12192000" cy="62044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D2FCC-BF14-45C4-A1AA-3D7BC0A3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A5075-BE24-42CB-9DF3-1381EB1E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6C955463-A93C-40E9-8D4C-8B6A92FDE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D829A-612C-432F-B886-09697966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1E130-50F5-4960-BD9F-8B30DDD7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EC5E648C-32D4-455B-A1BC-8773F9F2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01F73-C296-4CEA-A5E0-02190093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53D7BD-38D2-4486-BF6B-245F9E5A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15C51870-4FB3-4105-A806-4CC88C5D8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A2599-5202-4BB4-BCFE-67884CB9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9267A-0C8E-4271-86EE-04717A1D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18E6A5FC-EEBE-41DB-A7F3-B247FEC2F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6A882-1F1E-46CF-ACE8-B7B00062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1471A-ED15-4826-8A10-6AF3B32C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:a16="http://schemas.microsoft.com/office/drawing/2014/main" id="{AA180B34-1745-4479-9FCA-D76F7A601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089F6-EEFE-45EE-8EE7-BBEE9AEC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7E373-6D0E-43D8-BE0B-A520F77D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:a16="http://schemas.microsoft.com/office/drawing/2014/main" id="{B0C64ED7-A528-4E29-B55C-FB5E3D805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8E5BD-C786-490C-B683-6B02A0D8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6A82D-5698-4832-89A0-F79361B0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9BFA8647-E03E-4516-BEF2-E48768F62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1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1CA99-FD48-406A-B90F-1027F723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B62B2-909F-4AEA-9B6E-7A91FD55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BF4B665C-070B-4F9A-A05F-165175FDE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C5D05-A319-419B-B7ED-CB704A68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14892-93EA-4639-BD7C-40B86201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A0DCCFDA-E720-4155-8F08-AF13AA74E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" y="0"/>
            <a:ext cx="1200493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EA325-8A78-451C-9457-8C0B9744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ECBE5-C216-4C3A-B495-FDCE647B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85513069-74E2-4B72-A9A2-E5503B07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28"/>
            <a:ext cx="12192000" cy="622414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D02F7-F325-472D-83F5-9DA3851E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B712B-ECB1-4A91-9481-2A696750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D0D8E86C-B4EA-4966-8E1B-D7F80165A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5DF79-CD6B-4350-A6F6-8287496E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C0E23-A89C-4C02-AFCF-967769FC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594451A6-6678-4F2B-AB12-A5DDA701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BDBE8-8726-4E58-AB0F-8AF60D1E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D6C23-DC30-412A-BBD2-9EF99B80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D9978F97-6CBC-4FAD-A5E8-F959D064F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9809C-AE11-45D7-9943-A8A1034F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F9134-2064-4020-B72B-2C3DC0A6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</Words>
  <Application>Microsoft Office PowerPoint</Application>
  <PresentationFormat>Widescreen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EPIA –  December 2020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December 2020</dc:title>
  <dc:creator>MacLeod, Jill (DMH)</dc:creator>
  <cp:lastModifiedBy>MacLeod, Jill (DMH)</cp:lastModifiedBy>
  <cp:revision>3</cp:revision>
  <dcterms:created xsi:type="dcterms:W3CDTF">2021-02-25T18:57:05Z</dcterms:created>
  <dcterms:modified xsi:type="dcterms:W3CDTF">2021-02-26T14:05:35Z</dcterms:modified>
</cp:coreProperties>
</file>