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32D6D-E286-4789-B1D9-C68D1250265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4C6C-CA8A-4495-A119-6FF73598F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625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23B3B543-032C-4372-B5C5-C20B82377A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December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35C3DBA6-6414-455E-98BF-F6BE8B084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226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870D6-524A-4C31-854C-EDAA5D880A8E}"/>
              </a:ext>
            </a:extLst>
          </p:cNvPr>
          <p:cNvSpPr txBox="1"/>
          <p:nvPr/>
        </p:nvSpPr>
        <p:spPr>
          <a:xfrm>
            <a:off x="959416" y="5134094"/>
            <a:ext cx="1039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Note: One referral was still boarding as of 3/1/2022 and is not reflected in any Time to Placement calculations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38FE-1DF1-4F2C-9B95-C6BEC419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B2C0-A090-4750-93A4-E54082EF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3924B3ED-FC6B-4C3C-8137-B2427B1B4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BE1C3-5752-4882-940F-729EE5CF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F4F19-21B4-4FC6-A459-D047D5FD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2849970B-3FE5-4E3D-8C2E-66BB73257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3BF68-5AD2-4D2E-BA89-2B402D8C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E48021-31D1-4AD0-9AF1-703A1B6F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36A52CC3-B553-4E18-B94C-52FCA80D0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B4DA8-C591-4247-A16C-1EE5CCCE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85A996-894E-43C1-BB6B-61EFE80B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4B98268C-24AE-402E-BB3A-0875E6A77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70B10-5D36-4B85-9567-6D56D1F7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546A88-D998-4182-BFBE-433FE48F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1B689BBD-7E9A-4E4E-8BBA-A1DD0C362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DA9CB-7A2C-4989-BDFC-8FFB9E93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3CD2A-964C-4847-B599-526A4887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C9D4AE60-C524-4F4C-8F14-69621277C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5AC1B-ADD5-48B2-BA74-9B083401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C5142-55F1-4109-8CD1-4FA24894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72C7784B-CD17-4D5C-A715-ABBDE07F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41606-28D2-433D-A421-EDCBF14F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0BA26-38D1-4E01-A787-C015AADD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7DEABE66-3A8C-46BE-BC64-71543961D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F3F4F-8D32-45B8-8F5F-C8FD8DCE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8F816-AE20-403E-8D53-14C50A66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C457E8AB-9DB5-401D-BE8B-34B08B3F5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3700C-619E-4800-865A-96913CFD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18DA0-E42A-4146-9C41-FF121500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11A2872B-B306-47B6-8122-B20C213BC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88DC6-B482-4305-B782-10281607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E46D9-11EB-4A7C-A540-149D690E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90B84867-2E9F-4100-BC2F-A3D351346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D1D9B-61EA-4674-AA1C-7BB8EB3B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7D8E6-6EAF-4FD2-A0A2-71DD54A6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69006DFC-6124-49B0-A32E-7D0C3ED64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518F3-3D4A-4B59-A5EB-10BD1033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08AD15-3FE0-4BF1-9E89-3DA38C7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B96E95F4-F0B3-4FC0-8278-1D36EA191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517B6-317C-495D-8DAD-860010E3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D51DEE-C2E6-4BD5-AA2D-381B3AFD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AA1258B9-3F13-4D1F-A67D-A3E232967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FECE3-3E13-46AF-A954-9CF4197A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CEB320-97A9-486B-BE7B-20F447D5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0337F13C-63B2-4AF0-8099-E0C1B121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29B7E-C10A-4A02-8B6C-27B58E79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E5AE5-4B02-482C-9086-88241F45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271B54AB-CEB6-4BC7-8AF8-C1F6D1AA1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700F1-C23E-48B5-B587-B043A7E9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B51FA9-7B24-4692-B30B-ED301F36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032D09BE-CB81-4CFE-BB51-BAD54901B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CD67D-FD93-4A69-8EA9-58F5574E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96331-E078-4A93-8221-15DBF361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08E3008F-974F-45E0-8B49-4DCE3FCBB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72" y="0"/>
            <a:ext cx="507485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643B8-C93A-4B43-B0EC-3E9322084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D990A2-AA2D-4009-A6DA-4B52F9E3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EA234525-F59E-43F4-928D-081F26577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67" y="0"/>
            <a:ext cx="395066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15A08-8274-4879-BAD8-139A4702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DA849-2661-42A4-910B-CE070994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2C52C699-1F28-4434-87D7-43FE5F38A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3199A-E6FC-4946-A37C-63D29012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120A7-8A64-494E-9C3C-9290D582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476E4AD6-3BFE-4FFB-AA2A-256245A6F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E56C05-9B3E-4ADA-B4E1-5F08F54D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FA5254-CA0A-45A4-868B-D97C1763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16C31828-4CBE-4474-AE26-D4E7064B8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91F9A-D6BA-45A4-8C20-28C5587C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1C0705-B2E6-4B76-9C65-3127EEBD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3FA09186-666E-449C-BA5D-06729AA7F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B9914-176E-49D7-9D22-2927C72D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115CF-20A0-4106-A614-96CE7B35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85</Words>
  <Application>Microsoft Office PowerPoint</Application>
  <PresentationFormat>Widescreen</PresentationFormat>
  <Paragraphs>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–  December 2021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December 2021</dc:title>
  <dc:creator>MacLeod, Jill (DMH)</dc:creator>
  <cp:lastModifiedBy>MacLeod, Jill (DMH)</cp:lastModifiedBy>
  <cp:revision>3</cp:revision>
  <dcterms:created xsi:type="dcterms:W3CDTF">2022-03-01T16:32:44Z</dcterms:created>
  <dcterms:modified xsi:type="dcterms:W3CDTF">2022-03-01T16:52:50Z</dcterms:modified>
</cp:coreProperties>
</file>