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95FF-8EC4-4E6D-94EE-ABCCFE40335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44B6B-295A-4102-9249-B9809C34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0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25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0CF4039-3A2E-4333-B888-A7DF6CEFF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December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0ABA8E21-D82F-42BB-9F98-FC2234E73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334*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1AD91-3702-4D90-B890-0CBEA1234AFD}"/>
              </a:ext>
            </a:extLst>
          </p:cNvPr>
          <p:cNvSpPr txBox="1"/>
          <p:nvPr/>
        </p:nvSpPr>
        <p:spPr>
          <a:xfrm>
            <a:off x="3241040" y="5760720"/>
            <a:ext cx="500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Referral with unknown age included in this report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100C-0D23-4F69-BD54-BD04AE22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B0FD1-6DCC-4C42-A20F-63AE04B5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52E783F7-8DF2-423D-A872-56C169A68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2A3F8-786E-425D-8546-BE4A7F3B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46C46-A2E0-4C3D-B439-599EDFFC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56BCE99F-B346-467D-85CB-C53FF46F9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07AA0-DA08-4800-A335-C10D65C8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EF4C3-D139-4761-8BB1-1E6E4756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F048F250-890C-4A48-B8ED-A5132738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162B4-426C-444E-8B0D-4DF40845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4B265-7A81-47CE-894A-50F89E52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98AC363A-D66F-4F55-93C2-64E4493D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000E8-F942-40DA-9A4C-FA270EB0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C2B09-B548-414B-A609-46CB6E54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00C3EB15-1EE5-4B8B-BBBB-7C0C32FF3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62F68-CD67-41F8-9B34-96DE231E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6B678-99F3-4535-802F-7A6936F0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2244DA3A-BFF0-4A68-87B5-9A234A49A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A9B78-037D-40DE-B550-A75CBB25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05528-DFEA-472A-8B01-990BB30A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EFFBE1A7-AFA0-48F1-9CFC-F54CD3821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8098F-4972-41C7-8DEA-DB337172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A406C-E78C-4622-86A0-BEBB4C3C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AA6AF91A-6B6A-404B-BF68-5EF7D65AF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5DD6D-0AA8-42F3-BD52-F4FD5143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FFC99-7AB3-4014-AE42-32026B8A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58E4145A-1508-4CDC-B8D8-588829E5B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F0694-A2B9-4EAF-BCF9-3D8E56A2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E5EB3-F286-4E5B-9839-A57BD176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FD91B1E4-EACF-4D76-98A5-A84E059B8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279BC-1588-46F8-A22B-E71937D6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8058D-1727-4709-9584-D95232DD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4008B60A-578C-4903-BDD0-C282D36B6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4B086-A67C-412D-A851-D8B2095D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D7B3D-C022-4892-97C4-755D10E1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5D1F7FE0-5174-4F31-B967-40753E2BA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84AC8-EB9B-436E-9EC1-30BAD9DA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73C8E-A7F3-4A71-8A39-9D4C4420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F0CDFC81-0096-4836-8E95-A0EDAD6F3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B4E84-D673-4FFA-821F-B97A9D17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6187D-4E4A-49D4-968A-31AA2658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11F964FB-CC05-483A-9ECE-B17C64806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8F329-6189-4C49-96A9-057C29B6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C8E0B5-E274-425A-9684-AB14BC3E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73A9CDBC-DF25-4A10-8E8E-5A7304D04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0B224-CE0C-4466-9F24-305B73AF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23F6F-B29B-4754-B99D-FD879F97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6CD25BAB-27AE-4042-8692-196728F5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41F9-16A6-4FB4-9D10-B12C86C4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975ACF-1A0E-433D-A692-C0F786B4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F98BF9AD-C59D-46CA-8ABD-A0E515EF3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9D5BD-983B-4F9F-AB71-7E1D8FC8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224BA-30F1-44F1-9E7E-18ECE39F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9D5E98C3-B085-490C-AC08-9937AF607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2" y="0"/>
            <a:ext cx="507485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8277D-C3BB-410A-88DE-B2E9EDB5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E765-4553-4D8D-BB67-9AD2267B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56BA472A-8C4D-4BAA-83EE-5DEE538DC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67" y="0"/>
            <a:ext cx="39506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0769F-7D4F-4156-9BEF-D802D567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E4357-B1F8-4BE1-BE6C-33888FB1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ABAAB167-064E-4971-8F6F-3946CF4EB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8FD3E-A75D-49D9-BFC1-06F36C19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3C3AF-8A79-4D43-B48F-75382B53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9027A14D-BB98-4DE5-9E72-3922E8EB1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FEBE2-36C8-492C-9BB7-7DD33198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90753-5384-451F-AD67-CE4AC64B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D4BC89C4-8469-41B4-89CC-F517FAC3D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7F3EF-5BB0-4FD6-BF54-11FA81DE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F997F5-AE48-44E3-A056-653B33B6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43E93CF8-6AF6-475B-A435-689FA1C66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CB800-3B9A-4AC0-9749-A14E84F6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A59B32-7714-4632-9D48-E759F939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</Words>
  <Application>Microsoft Office PowerPoint</Application>
  <PresentationFormat>Widescreen</PresentationFormat>
  <Paragraphs>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December 2021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December 2021</dc:title>
  <dc:creator>MacLeod, Jill (DMH)</dc:creator>
  <cp:lastModifiedBy>MacLeod, Jill (DMH)</cp:lastModifiedBy>
  <cp:revision>2</cp:revision>
  <dcterms:created xsi:type="dcterms:W3CDTF">2022-03-01T16:35:32Z</dcterms:created>
  <dcterms:modified xsi:type="dcterms:W3CDTF">2022-03-01T16:50:33Z</dcterms:modified>
</cp:coreProperties>
</file>