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BEAB6-D153-4561-91AB-32A363D834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E471-AA23-414C-BD9C-1DD6CC72B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25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C86AD58-989A-4C6F-9C8B-DF7AA6ACE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0B9EBC84-4197-47B9-8B79-3EAD9D6EC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2998"/>
            <a:ext cx="9144000" cy="1655762"/>
          </a:xfrm>
        </p:spPr>
        <p:txBody>
          <a:bodyPr/>
          <a:lstStyle/>
          <a:p>
            <a:r>
              <a:rPr lang="en-US" dirty="0"/>
              <a:t>Number of Referrals in Period: 560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575D6-4E18-4FA4-B0DE-A6B06519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E7351-F900-4577-9C49-782CE6A0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162D0-3B72-430B-93CA-6963CCF6CA67}"/>
              </a:ext>
            </a:extLst>
          </p:cNvPr>
          <p:cNvSpPr txBox="1"/>
          <p:nvPr/>
        </p:nvSpPr>
        <p:spPr>
          <a:xfrm>
            <a:off x="959416" y="5134094"/>
            <a:ext cx="1039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Note: One referral was still boarding as of 3/1/2022 and is not reflected in any Time to Placement calculations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A92EEE7A-3D44-4260-9D43-ADD1F173F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9C1E3-1C54-4959-B3A5-47CE6AEC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F4876-6AFF-4540-9CFC-13AC3BAB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E0713FEB-FF7F-4D9B-A236-45CA7D6D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B0067-602C-46AD-ACBA-F04625E1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B92F3-A792-4185-BFC5-3A04C935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9E515188-4D52-4C89-8664-06071668C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5B80D-DC7A-4B18-BFBF-501CCB3E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7528B-130E-432A-A4F6-49EDDF79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080F97E9-78A2-4C31-84AE-99A5F6905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29860-687A-4BA9-868A-E0B9A720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303DF-2CD6-4D50-A2E7-344C33DF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28627C0B-53E0-45A3-92E2-A72E2390C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0132B-5994-4B3C-AA2C-C61422F2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1C920-8D75-4EBC-B72E-A682CE78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316AD32-3D6C-45BF-9603-72B553E86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16B5A-F762-4A26-A610-7ADA61DF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A4861-3D22-4543-A5FC-C9444723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75FE66CE-7681-43FD-BF9F-5C1163DF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7F3A9-4AC9-46D9-A955-FEB1043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08BC5-A067-4AEC-B34E-3DCC076A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A5FCB080-2CF0-4BA9-B186-4D0D9C65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73B67-FC1F-45F0-BE9D-E325E3FB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E61CC-CD4D-4C4B-AD28-0C73BCAC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0124F020-4E70-4A16-A189-C4E7A13B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8F5B0-5933-4B71-933E-29FDFC41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7AD950-47B7-474A-ABB9-6A5FDBE7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3F686065-909D-4700-A61D-940C85D76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D4124-9F9B-40A6-8BEF-9DCE15A8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A6A54-A167-45ED-AD6A-F8C3DA9D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B27D46-9493-486F-8F23-B6D5AD80E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39132"/>
              </p:ext>
            </p:extLst>
          </p:nvPr>
        </p:nvGraphicFramePr>
        <p:xfrm>
          <a:off x="-23042" y="152400"/>
          <a:ext cx="12182464" cy="620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10953861" imgH="5581781" progId="Excel.Sheet.12">
                  <p:embed/>
                </p:oleObj>
              </mc:Choice>
              <mc:Fallback>
                <p:oleObj name="Worksheet" r:id="rId3" imgW="10953861" imgH="558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042" y="152400"/>
                        <a:ext cx="12182464" cy="620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0C2471-D203-4097-AC29-7C1B1F7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B916-8259-4667-9548-F6DB6EDC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7E5C1-AEFB-4154-885D-84EE145E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42302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20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7095D924-D640-4E4F-812E-E330053AB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D38EC-0141-4D94-8BAA-355481BF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8C679-FED9-4A65-9648-20A8935A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ADE8C23B-725B-488B-A775-97648C0EB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00456-CD4D-4553-8167-29260047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1F326-70BE-42C5-840B-D806A488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AE3EA1AB-9897-481E-9B7B-D2AE2827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FDA5A-0BDF-46A8-B521-1CEADCED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5DB38-CC22-474F-A601-0F3F29F4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3E3EC9D2-B1FE-424F-A4DB-49288859C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E878E-AD1F-45B2-8BCD-ACF42007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D5C8B-58D0-4711-B9BE-F7C5F5EB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368BF0DA-A5D5-4F6F-9EC9-1548E01F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B92A6-FDA5-4F92-AD20-9C9E2271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D48A2-357E-4ACA-8155-0FD9BF1D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9D1F6ACA-1F79-43BB-A64A-05A53769D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62CCA-4AE2-435E-B43E-BAA62CB6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6CEC3-F3C0-4DF3-AE02-C08C5CBE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43E3BC1B-5F4D-48F1-998B-DA9017E2D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6E3A2-952F-434C-AC20-D91D8692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834413-4E8C-44A1-9DA6-68D76FFD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18C48072-C943-4040-9CBD-82069F5EB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0C63C-9843-4D75-AD02-9B95AAC7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5C68F-BDAE-4F39-9068-A35EABF6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6F13CF95-E96A-4C2A-B6CA-D679B6AF7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80BB6-DB74-4C95-9A53-0E143434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FDA27-D12C-4936-9308-59C2A2BE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0F4C23A8-B2DA-4F07-B9A1-EB67CF32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A477D-42EA-4934-9C03-41756C44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23FC7-A81D-41CA-88A4-D3734197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7532869-F89F-4E3C-B2E6-F22ADB58F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6CEC1-A10C-4FCB-B0BA-38186006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CECCC-859D-4EF6-B595-793F7C99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F0776D82-CD9C-4F97-88C2-A263716D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7" y="0"/>
            <a:ext cx="39506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DC729-A149-4342-84A4-6A776C5F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92F99-9996-437F-BDE9-875E95E3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FE2A912F-DAE8-4431-93C1-75DB75D3D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3D3C8-5B08-4CA8-8FCB-41C32E05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AED28-66B9-48DE-B03B-109DC8C7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B0720D62-436D-4D40-B32C-2BD414939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7E913-21C2-455E-A1A4-7F2B174D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D6E4F0-06F3-4FDA-896D-A3E9F7D8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D6AFD148-5233-4371-980E-298C6204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1FA04-CB95-4709-9C44-4C1915CE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2F813-FCB6-4C86-9671-B7AC66B3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89</Words>
  <Application>Microsoft Office PowerPoint</Application>
  <PresentationFormat>Widescreen</PresentationFormat>
  <Paragraphs>57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Microsoft Excel Worksheet</vt:lpstr>
      <vt:lpstr>EPIA –  December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2021</dc:title>
  <dc:creator>MacLeod, Jill (DMH)</dc:creator>
  <cp:lastModifiedBy>MacLeod, Jill (DMH)</cp:lastModifiedBy>
  <cp:revision>2</cp:revision>
  <dcterms:created xsi:type="dcterms:W3CDTF">2022-03-01T16:18:59Z</dcterms:created>
  <dcterms:modified xsi:type="dcterms:W3CDTF">2022-03-01T16:46:24Z</dcterms:modified>
</cp:coreProperties>
</file>