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96D0EE-2BAC-4AFF-A68A-CDAE318BAE9C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5F8E0B-B895-4B21-9CB2-8FF8877E4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41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DBF8-59B9-46B8-AD5D-1D8C9243F687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3CA9-6175-43A0-93FE-B573EB549F72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61882-2B33-431C-BF6F-7D501C5137D1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7A9D-79DC-4F31-A9DB-7845397F9585}" type="datetime1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5196A-4FB2-4D2E-8127-84251D9FCC56}" type="datetime1">
              <a:rPr lang="en-US" smtClean="0"/>
              <a:t>4/28/2023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E951A-A6CC-45AD-9F82-4005171C7ED7}" type="datetime1">
              <a:rPr lang="en-US" smtClean="0"/>
              <a:t>4/28/2023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0223A-6711-48B1-BDE8-C48009807111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77541-C1CB-4C95-956F-3B225D61BB35}" type="datetime1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83D5A-F68D-4DA6-9EEE-685EB773793C}" type="datetime1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4D01-5951-4C3B-B6D1-4B942AC15FA5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93021-33F4-4DB5-8489-C7A59F60CBF4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0485E-0BA9-4902-8BEC-724ADF48F097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2071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73523EC2-7C0D-45AF-A75C-6915D707A8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EPIA - December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over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8757C168-3E88-4CA3-9DC0-7C88ADB650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444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3D001-13AF-46B2-A0B4-C61FD39B8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DB303-7CB5-4BAD-B123-58D00AA8CFDD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C0D163-9062-4FB9-9A98-5A684C6EA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9EDFC2FA-AF0B-467F-B250-A73BA34B10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AEB52-167A-42C0-9973-8E2448A3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B930-A645-4CD4-B8C1-8831ED18F6FB}" type="datetime1">
              <a:rPr lang="en-US" smtClean="0"/>
              <a:t>4/28/2023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F671AB-99B7-416E-B178-4B6288373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92EB4AAA-C374-4B4C-9271-FA7AE39F6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844E9B-510C-4072-9C88-22CFA7D8C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F1183-FF1E-4C45-BD18-933BE1D61190}" type="datetime1">
              <a:rPr lang="en-US" smtClean="0"/>
              <a:t>4/28/2023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F0F562-4414-41B2-9517-126661E6F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2B792450-49E4-47F1-9C29-5FE8BA222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01" y="0"/>
            <a:ext cx="729459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0969EC-AF17-4F58-9779-25CFA2923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F42AA-E690-4F69-882B-F6219DDAB924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263465-48F0-45A4-AA04-CB06D0341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CD5F4C3E-C54D-4E39-BEE2-222C3F814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055" y="0"/>
            <a:ext cx="742789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0B63F5-7F9A-4B44-A89B-D29210CF0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94E58-38E3-4211-8DC8-0B11A7DCFBC3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C57D5C-8F7E-43BC-A7F3-CAF9490B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C04D02CF-08C9-4072-BDEF-FB378C2924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01" y="0"/>
            <a:ext cx="729459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4A6FF6-890A-43EB-98E1-DEAED221F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21C3A-97FF-4109-804A-D426FF696349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99B73F-31FF-43D7-9A81-BC8A32910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B6E9E81F-CF73-41A1-8A25-DEA35B11A2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C3C922-65D1-4B69-B408-F29E30DE8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F4DA-D175-4F57-B9D6-186BFE81F7DC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FF7C45-ECD8-45DD-8C0C-263613CBA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1A3919B9-4B43-4FD0-99C0-003BD2F505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4A04E2-75CF-4948-9FC0-68779F872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B33F-CF99-496E-873C-20E8E5462FCF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98E69C-C9B5-4619-8A44-1B44F0D1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171F173E-C6FC-4F85-9045-DFD8BA3BC6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4399ED-BCCB-4EF8-910A-FE24090EC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0041-F097-4D5E-8C4C-AC394969DDFF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FD90A9-A234-4F37-9B47-7B688A8C0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161FE53A-874E-404F-AD31-567E02AA9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03274C-ACBA-45D1-AE5D-9BE6F0624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CA49E-58F7-41AC-BE99-7E58433D1DDB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DF683A-AA5E-489C-8480-643C87AF2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FAD6BDF1-D83D-42BF-9AA9-E1795FE1C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628" y="0"/>
            <a:ext cx="6128744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8C26D0-2657-4DBC-95D4-3FF0FEB1D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CB53-455E-4363-8837-04646CB435DF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7243EF-EA35-4C17-90A3-D6F1643CE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CFEDDAC0-AB0E-4707-B891-2D4297EFC3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27" y="0"/>
            <a:ext cx="6228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31176E-4DA7-4243-8DB8-9D90C03DE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D078B-9C06-4170-A3C6-E787E6D62C9F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83325A-6785-4F89-BB52-13F153A7A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B37E1D4D-B02A-4A48-BE44-9861C678E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E068F9-D443-4EC2-A735-D70E9706A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C1F2-2CA9-4EDD-A9FF-FF1A0FC81921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E42DE8-1653-4626-BD54-0CBB0E5F9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0E4CD9F8-D053-4015-9E8A-59D585BEE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D6C732-FF46-4441-B23C-E10D5D3EF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A9E2-6EF2-4132-811B-955234EAEBB6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310701-44AA-448A-A614-CBB2676C6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A3EE691F-0089-4679-BC86-57B8F39424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1710F9-DB73-47F7-84A6-7F50ACEA9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A81ED-9586-4B18-9989-EA449346B973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601185-6FFC-459F-A22E-7B5CDDC2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1012972D-15D5-40EF-B190-DCC40FCF0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585D2A-97AE-40EE-99FB-FF6261FC2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4F161-80D2-4BFD-8FA3-DCCA4B6BAF83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4816F2-CAF3-450C-B42C-B6ADFFBE1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C8B432A3-88BB-46BF-8B68-0CFF42A2A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2A8D2E-7B4A-40DF-9D22-E6C981A6F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B8A5F-B1CD-49B2-BC94-62E2E6630E07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10C9A0-A073-44CF-BBE9-363DC946F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084A8D81-7E23-4AAC-B545-1A897F448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513" y="0"/>
            <a:ext cx="6882974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ED90FA-63AD-4149-A403-1BF55C40B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A0FE2-F3DD-4F8D-B80D-F6CC91BBEE9B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8D7275-A613-4220-97C8-7A67251F6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467163FA-B6CA-48CF-AFB6-656E02962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584" y="0"/>
            <a:ext cx="7022831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092E04-2359-4792-AC27-9DFEA647D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70FE4-DC46-44C9-A07B-D845C15EB5E7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2B5FBD-3E45-458E-ABBF-0F9847253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252E00DA-9E9A-4F3C-A6BE-C3836A8C3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058" y="0"/>
            <a:ext cx="795188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DD96BD-3A97-45BA-9041-C28BCC8F5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789C-BE5A-4197-9FFE-B6D1DB5BE64B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7FA880-A342-4752-8F27-21AE47DEC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376257AB-78C9-438F-980F-1781A488E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628" y="0"/>
            <a:ext cx="6128744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DF5267-153B-4C2D-A157-ABA303096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8F19F-4F39-4E82-8AB1-07197B0BBAC2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928001-9ED6-4842-A1EC-66A720CEE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5A46E234-A67A-4166-974B-688B0B88DB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BD65FF-2927-470C-B8DB-EC46C2CD2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A14CF-A1CB-4F25-BA2F-8040D8C0F0CD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91D504-C799-45AF-9C8E-3DBFF7E90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4A5C17A5-6C57-4BE0-A8C4-A629C0A719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7312AC-7E85-49DD-92DC-B796AC559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2B8B7-1F92-46D6-874F-68D5330D7C1F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C2B88A-4875-4BEC-8BA8-869607C94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7B19571D-A4BE-4865-9663-FA9DD37D2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F62D2A-5D87-4BB7-ABA6-63CCB0CE5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3C709-C5E3-40D8-A5B0-534CEB6D39A6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F5A9CD-0CF0-4F8C-858C-A0B9BEE46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64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- December 2022 Ages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December 2022 Ages 18 and over</dc:title>
  <dc:creator>MacLeod, Jill (DMH)</dc:creator>
  <cp:lastModifiedBy>MacLeod, Jill (DMH)</cp:lastModifiedBy>
  <cp:revision>1</cp:revision>
  <dcterms:created xsi:type="dcterms:W3CDTF">2023-04-28T22:06:19Z</dcterms:created>
  <dcterms:modified xsi:type="dcterms:W3CDTF">2023-04-28T22:07:58Z</dcterms:modified>
</cp:coreProperties>
</file>