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D0EE-2BAC-4AFF-A68A-CDAE318BAE9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8E0B-B895-4B21-9CB2-8FF8877E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DBF8-59B9-46B8-AD5D-1D8C9243F687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4D01-5951-4C3B-B6D1-4B942AC15FA5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3021-33F4-4DB5-8489-C7A59F60CBF4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3CA9-6175-43A0-93FE-B573EB549F72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882-2B33-431C-BF6F-7D501C5137D1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7A9D-79DC-4F31-A9DB-7845397F9585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196A-4FB2-4D2E-8127-84251D9FCC56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951A-A6CC-45AD-9F82-4005171C7ED7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23A-6711-48B1-BDE8-C4800980711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7541-C1CB-4C95-956F-3B225D61BB35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D5A-F68D-4DA6-9EEE-685EB773793C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485E-0BA9-4902-8BEC-724ADF48F097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7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3523EC2-7C0D-45AF-A75C-6915D707A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December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757C168-3E88-4CA3-9DC0-7C88ADB65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444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3D001-13AF-46B2-A0B4-C61FD39B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B303-7CB5-4BAD-B123-58D00AA8CFDD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0D163-9062-4FB9-9A98-5A684C6E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161FE53A-874E-404F-AD31-567E02AA9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3274C-ACBA-45D1-AE5D-9BE6F062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49E-58F7-41AC-BE99-7E58433D1DD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F683A-AA5E-489C-8480-643C87AF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FAD6BDF1-D83D-42BF-9AA9-E1795FE1C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C26D0-2657-4DBC-95D4-3FF0FEB1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B53-455E-4363-8837-04646CB435D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243EF-EA35-4C17-90A3-D6F1643C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CFEDDAC0-AB0E-4707-B891-2D4297EF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7" y="0"/>
            <a:ext cx="6228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1176E-4DA7-4243-8DB8-9D90C03D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078B-9C06-4170-A3C6-E787E6D62C9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3325A-6785-4F89-BB52-13F153A7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B37E1D4D-B02A-4A48-BE44-9861C678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068F9-D443-4EC2-A735-D70E970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C1F2-2CA9-4EDD-A9FF-FF1A0FC8192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42DE8-1653-4626-BD54-0CBB0E5F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E4CD9F8-D053-4015-9E8A-59D585BE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6C732-FF46-4441-B23C-E10D5D3E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A9E2-6EF2-4132-811B-955234EAEBB6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10701-44AA-448A-A614-CBB2676C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A3EE691F-0089-4679-BC86-57B8F394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710F9-DB73-47F7-84A6-7F50ACEA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81ED-9586-4B18-9989-EA449346B97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01185-6FFC-459F-A22E-7B5CDDC2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1012972D-15D5-40EF-B190-DCC40FCF0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85D2A-97AE-40EE-99FB-FF6261FC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161-80D2-4BFD-8FA3-DCCA4B6BAF8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816F2-CAF3-450C-B42C-B6ADFFBE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C8B432A3-88BB-46BF-8B68-0CFF42A2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A8D2E-7B4A-40DF-9D22-E6C981A6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8A5F-B1CD-49B2-BC94-62E2E6630E0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0C9A0-A073-44CF-BBE9-363DC946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84A8D81-7E23-4AAC-B545-1A897F44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3" y="0"/>
            <a:ext cx="688297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D90FA-63AD-4149-A403-1BF55C40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0FE2-F3DD-4F8D-B80D-F6CC91BBEE9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D7275-A613-4220-97C8-7A67251F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467163FA-B6CA-48CF-AFB6-656E0296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4" y="0"/>
            <a:ext cx="702283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92E04-2359-4792-AC27-9DFEA647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FE4-DC46-44C9-A07B-D845C15EB5E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B5FBD-3E45-458E-ABBF-0F984725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9EDFC2FA-AF0B-467F-B250-A73BA34B1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AEB52-167A-42C0-9973-8E2448A3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930-A645-4CD4-B8C1-8831ED18F6FB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671AB-99B7-416E-B178-4B628837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252E00DA-9E9A-4F3C-A6BE-C3836A8C3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8" y="0"/>
            <a:ext cx="795188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D96BD-3A97-45BA-9041-C28BCC8F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789C-BE5A-4197-9FFE-B6D1DB5BE64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FA880-A342-4752-8F27-21AE47DE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376257AB-78C9-438F-980F-1781A488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F5267-153B-4C2D-A157-ABA30309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F19F-4F39-4E82-8AB1-07197B0BBAC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28001-9ED6-4842-A1EC-66A720CE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5A46E234-A67A-4166-974B-688B0B88D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D65FF-2927-470C-B8DB-EC46C2CD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14CF-A1CB-4F25-BA2F-8040D8C0F0C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1D504-C799-45AF-9C8E-3DBFF7E9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4A5C17A5-6C57-4BE0-A8C4-A629C0A7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312AC-7E85-49DD-92DC-B796AC55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B7-1F92-46D6-874F-68D5330D7C1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2B88A-4875-4BEC-8BA8-869607C9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7B19571D-A4BE-4865-9663-FA9DD37D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62D2A-5D87-4BB7-ABA6-63CCB0CE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709-C5E3-40D8-A5B0-534CEB6D39A6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5A9CD-0CF0-4F8C-858C-A0B9BEE4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92EB4AAA-C374-4B4C-9271-FA7AE39F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44E9B-510C-4072-9C88-22CFA7D8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183-FF1E-4C45-BD18-933BE1D61190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0F562-4414-41B2-9517-126661E6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2B792450-49E4-47F1-9C29-5FE8BA22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969EC-AF17-4F58-9779-25CFA292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2AA-E690-4F69-882B-F6219DDAB92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3465-48F0-45A4-AA04-CB06D034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CD5F4C3E-C54D-4E39-BEE2-222C3F814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B63F5-7F9A-4B44-A89B-D29210CF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4E58-38E3-4211-8DC8-0B11A7DCFBC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57D5C-8F7E-43BC-A7F3-CAF9490B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C04D02CF-08C9-4072-BDEF-FB378C29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A6FF6-890A-43EB-98E1-DEAED221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1C3A-97FF-4109-804A-D426FF696349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9B73F-31FF-43D7-9A81-BC8A3291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B6E9E81F-CF73-41A1-8A25-DEA35B11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922-65D1-4B69-B408-F29E30DE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4DA-D175-4F57-B9D6-186BFE81F7DC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F7C45-ECD8-45DD-8C0C-263613CB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1A3919B9-4B43-4FD0-99C0-003BD2F5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A04E2-75CF-4948-9FC0-68779F87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B33F-CF99-496E-873C-20E8E5462FC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E69C-C9B5-4619-8A44-1B44F0D1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171F173E-C6FC-4F85-9045-DFD8BA3B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399ED-BCCB-4EF8-910A-FE24090E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0041-F097-4D5E-8C4C-AC394969DDF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D90A9-A234-4F37-9B47-7B688A8C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December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2022 Ages 18 and over</dc:title>
  <dc:creator>MacLeod, Jill (DMH)</dc:creator>
  <cp:lastModifiedBy>MacLeod, Jill (DMH)</cp:lastModifiedBy>
  <cp:revision>1</cp:revision>
  <dcterms:created xsi:type="dcterms:W3CDTF">2023-04-28T22:06:19Z</dcterms:created>
  <dcterms:modified xsi:type="dcterms:W3CDTF">2023-04-28T22:07:58Z</dcterms:modified>
</cp:coreProperties>
</file>