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DCA61-C09A-4265-AE85-E753AC4A4DBB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D5F0B-D6FB-4341-A80E-8E1B3FE3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800-F36E-4885-854A-91D23503FE55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E953-4336-4B84-8EE9-0CF1E619367A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71CE-7A09-423B-A062-C2A4A1A5BD20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2B75-46FC-4791-9493-50AE48FA72A3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2CD8-552B-42AE-BA3D-81C7F09BA191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FE71-DD4D-4F46-AD94-DC5666AC15AE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E0AD-29B4-442B-A559-EBB623B92E3C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B95-10E0-4F5F-9190-56C0901B4EEE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FEE6-1ABE-4A09-A7CF-2154741450C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25C2-DB22-4A16-A6AE-09ABA2D63684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5C30-C53D-4272-A8C8-23B7FD9C1C07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5B9B-E058-4B92-8DCA-8B86DABEF4B9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7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5274D29-96D3-486F-A961-E696D609E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December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C6561B3-126C-4322-BAAD-8E8385234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154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CE51-ACDB-4C88-AE55-CB6B85B7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E481-6869-47D4-99B5-520EBA67FF7C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7F856-6FD6-458D-8C73-254FA5F1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D88AC9DD-54B3-41D7-AA38-49B212F57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6858E-2D5E-4B51-BFB3-B1811B00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330F-15DE-48AC-AC3D-D4230E931DE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110A9-1F2D-491F-B99B-27D0E869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61CEC80A-3C9B-4279-9DB1-2665EC6F4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414B5-F475-43B0-B7AA-7F5EB3B1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0698-C862-45D4-967C-E0B19F3470EE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5ED4A-D380-498D-A340-D28CA575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349767BF-0DC5-4FFE-A6CC-7DC8F341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7" y="0"/>
            <a:ext cx="6228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9B774-9679-4007-ADAB-40C75F52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EAA-0025-4F3F-863D-5C0BDEA9E43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A0CBC-7A8B-4279-B368-653CB336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621F3981-00CD-414B-87CB-408A7513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55F34-6173-4418-9409-299D76BF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E742-3C61-4326-ABF6-D4655A0A4ED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5AF0E-D464-42FD-BDCE-E59F2769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C3EBE2C2-8E82-4657-9C6A-4BAC7DA1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513A8-10DB-45DD-BC7F-D0C2DE0E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D7AB-A959-4293-B8C5-02F7E62ECBC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D368-703B-4321-9190-E7CE10E9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E46C0DF6-79A0-408E-B9CA-AD17148AA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41B0A-26B4-4530-9932-9C47B7C6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9FB9-9E0F-4DC2-96C8-85821CCFAA5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8084D-6E30-439F-BC12-0D63E8DB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A9ECFC5F-E44A-43E1-A153-856A75C8C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376BE-8198-4D82-BD63-49F0A54F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C2A2-C4DE-459A-9D27-9795E055B4B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A39AF-5682-470B-8F14-4454B581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1CBD452A-E4EC-4020-85FD-F1684068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BEA4F-6B70-42CE-84B8-1026EF18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F59-F40C-4346-80D3-9C672D9F986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59DDE-2E79-40C4-9F20-36F34C47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9731C045-0504-4054-B5F0-148A4A299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3" y="0"/>
            <a:ext cx="688297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63F0C-AE4B-4458-AAF7-3C7B5334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B1-C7B9-4EDC-971C-B53D8B3C531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0CA8E-5B72-4031-9CEE-0E328A8C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0F38A804-A95B-4BC8-869E-500AB2D2E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4" y="0"/>
            <a:ext cx="702283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14EE2-BF9D-4003-9D61-E004B40C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ACC2-933D-4BF9-AE51-3AD58F5E25B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2ABC9-BFBA-4733-BA8B-31055C31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517996C2-7867-4670-85B8-10E0BAB8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CD1A0-D380-42FC-BC2F-F8812FD3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7C4-B932-4C32-880D-5B3C670B8D90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FE292-D10B-4254-A45C-BEFBCF0A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E2CAAEAF-E252-45C5-95CE-99790FB8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8" y="0"/>
            <a:ext cx="795188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DE4EC-826F-4C55-A4BD-C5541097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F27-02A2-48DC-9442-3B6AD32FB1F9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5CC4F-809A-46A2-A6AC-98000620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029C7AFC-D7A8-45BA-8E88-92872E76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D308A-7294-4B2B-9E56-A8F742A5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1815-8F2A-46E9-828E-6F8382771EB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C5020-5098-4A9B-B5F8-4E07E2EB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04D5372B-3E78-46D8-A6B5-BE03F29CD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76273-FECB-4C43-9E1D-F7649916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871-C059-4F92-B7E0-E1165880F05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6BFE4-C85C-4870-80B8-8FFDBEEF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0B853793-9B14-4387-AE42-DAAF3CCC7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93F03-9E6A-4105-A4AC-223B6141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15CE-EB41-48F8-A479-3EF6C347C0C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20010-9717-4BD2-9AED-FE56E716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E9132BC2-53D3-4222-B3F3-73FBCA3B6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866E4-83D7-4327-AE69-4226076E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B1C-5069-4997-BEAB-E8A038B1FAC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9EE5A-C893-4B62-9C43-0040C329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DA496D67-AC18-409F-97DC-534F9DE2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727D7-28F7-4E0E-96E4-0B0A9CC9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D896-E25C-481B-B83B-3A260E5AAFE7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D2308-49D5-4D91-B3A9-DC9EA327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8BFEDE56-D2D6-4954-9DE0-D2359FE3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532BF-403B-4FED-BC2B-2F547C70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91F9-7598-42C9-ADB4-DF325896ADA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EDDA9-EBA2-40AD-BF67-E81535E8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D0FE7086-0521-49F7-A66D-8BF59A06D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1CBEF-C547-4DDB-97A2-1066D7F1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0D32-8FE4-4EB7-A4BF-620301C869F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88501-9267-4D60-8EB1-DFB4105D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D2B2393F-AB10-45B1-B09A-3E2F194C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4B54-F0F7-48A4-947B-68672C84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C6FC-F7B7-4A21-A2DC-4FCF324A96B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227DE-60FD-425F-869F-AE11A83A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2B8CB3FB-742C-4F26-99EA-DC9C7F4D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70CA7-DCD4-4EDF-A7C5-6998D8CA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AF37-94EA-48E7-B954-685FDCD95879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2316D-489F-49FC-BDF6-D7D6C853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BC757C50-DCAA-4E19-B3B0-7C92A73A3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BBC8A-D9DB-4A8D-BD3D-C88DAA0E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81E5-C765-429E-B9C7-2691DA9D25E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D7C0-5982-4B2F-957A-B9E048CA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61702743-83A9-40F8-9E87-976B1006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76858-7698-4D71-8763-4C592932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5F2C-C3F9-413B-BEA2-E1DDE810046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253B2-5AC6-4D23-8E9D-D3E6EAD2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December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2022 Ages 0-17</dc:title>
  <dc:creator>MacLeod, Jill (DMH)</dc:creator>
  <cp:lastModifiedBy>MacLeod, Jill (DMH)</cp:lastModifiedBy>
  <cp:revision>1</cp:revision>
  <dcterms:created xsi:type="dcterms:W3CDTF">2023-04-28T22:03:00Z</dcterms:created>
  <dcterms:modified xsi:type="dcterms:W3CDTF">2023-04-28T22:05:03Z</dcterms:modified>
</cp:coreProperties>
</file>