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D7F3-7E09-41A7-9524-7781E997241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F9C81-4F30-45AD-B673-C5C16973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0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7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2F242F4-2E21-4418-9942-BD2D6A632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December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67E9620-6D21-4ED2-B278-F8901BE9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598</a:t>
            </a:r>
          </a:p>
          <a:p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2CAAE-DC6D-4E69-B3C8-97375A7E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E5880-209A-4A12-8C09-F8EFCAF8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F842DB26-BC88-44C8-AF19-F0C0F077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3A6EA-F2EB-4248-8AB8-FE3CD89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7EC86-9A17-43F3-875D-8B52180E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81995184-AEDB-49DC-9BF7-AF555590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9D48E-619A-440C-9910-559CADCB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7626B-9618-4A32-9C7F-690E4EE9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0ECE72B7-E08D-470B-9A28-C5683A6F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ECE2A-9DCE-40CA-9EA1-C93D6F53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50A72-10E1-489B-AAAD-10C6E333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36392832-5995-4A12-90F3-93AEBEB8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647D0-D87C-456B-95A0-34469878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25B8A-3EA0-404A-9AC7-6B8B6A10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55F89B0-D2DA-4199-9E15-2A48531F6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78870-151C-4241-89DB-3219E9CC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8F8E2-94FC-4970-A2CD-A7AACF8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23CF91B-D4BA-49B7-9095-33C427BC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B6370-BD22-4426-A687-5A3ABDC4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751F3-488B-49E5-A25F-A3CD2750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BE5F843B-E9B4-450A-9DE5-A02C2A259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74841-EB0C-440F-B056-C6F42A1B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F3DEF-5457-44ED-9CFB-23E980DA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D82B0EE-0167-4A07-ACEC-E44A5E74E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BEEBB-A407-4095-9BAD-F13603E1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47FE4-5EF3-4ECB-9274-8BD6A8D9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166BE787-ECA0-4781-A39F-0F65BCB9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F9C40-1E93-4654-8A58-5AA6C7B1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A88D2-875D-4EBF-85B6-701529D8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CB4B9B23-E4E0-445C-BF49-A259706E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220D9-6997-4FA4-8B6F-4875894C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24AB0-D414-42C9-9EC7-84FA49B6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92FE98-DDB2-41AC-86CE-236F6CAD7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203120"/>
              </p:ext>
            </p:extLst>
          </p:nvPr>
        </p:nvGraphicFramePr>
        <p:xfrm>
          <a:off x="243840" y="4445"/>
          <a:ext cx="11805921" cy="6365879"/>
        </p:xfrm>
        <a:graphic>
          <a:graphicData uri="http://schemas.openxmlformats.org/drawingml/2006/table">
            <a:tbl>
              <a:tblPr/>
              <a:tblGrid>
                <a:gridCol w="2005436">
                  <a:extLst>
                    <a:ext uri="{9D8B030D-6E8A-4147-A177-3AD203B41FA5}">
                      <a16:colId xmlns:a16="http://schemas.microsoft.com/office/drawing/2014/main" val="491553374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3099795134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4035786416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338414909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2713817417"/>
                    </a:ext>
                  </a:extLst>
                </a:gridCol>
                <a:gridCol w="392368">
                  <a:extLst>
                    <a:ext uri="{9D8B030D-6E8A-4147-A177-3AD203B41FA5}">
                      <a16:colId xmlns:a16="http://schemas.microsoft.com/office/drawing/2014/main" val="3490821596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3834511849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1634853505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1921281840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158625860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2076362827"/>
                    </a:ext>
                  </a:extLst>
                </a:gridCol>
                <a:gridCol w="837052">
                  <a:extLst>
                    <a:ext uri="{9D8B030D-6E8A-4147-A177-3AD203B41FA5}">
                      <a16:colId xmlns:a16="http://schemas.microsoft.com/office/drawing/2014/main" val="2302207556"/>
                    </a:ext>
                  </a:extLst>
                </a:gridCol>
                <a:gridCol w="479559">
                  <a:extLst>
                    <a:ext uri="{9D8B030D-6E8A-4147-A177-3AD203B41FA5}">
                      <a16:colId xmlns:a16="http://schemas.microsoft.com/office/drawing/2014/main" val="2317234833"/>
                    </a:ext>
                  </a:extLst>
                </a:gridCol>
                <a:gridCol w="837052">
                  <a:extLst>
                    <a:ext uri="{9D8B030D-6E8A-4147-A177-3AD203B41FA5}">
                      <a16:colId xmlns:a16="http://schemas.microsoft.com/office/drawing/2014/main" val="476406609"/>
                    </a:ext>
                  </a:extLst>
                </a:gridCol>
                <a:gridCol w="837052">
                  <a:extLst>
                    <a:ext uri="{9D8B030D-6E8A-4147-A177-3AD203B41FA5}">
                      <a16:colId xmlns:a16="http://schemas.microsoft.com/office/drawing/2014/main" val="1188696624"/>
                    </a:ext>
                  </a:extLst>
                </a:gridCol>
                <a:gridCol w="837052">
                  <a:extLst>
                    <a:ext uri="{9D8B030D-6E8A-4147-A177-3AD203B41FA5}">
                      <a16:colId xmlns:a16="http://schemas.microsoft.com/office/drawing/2014/main" val="2754109179"/>
                    </a:ext>
                  </a:extLst>
                </a:gridCol>
                <a:gridCol w="558035">
                  <a:extLst>
                    <a:ext uri="{9D8B030D-6E8A-4147-A177-3AD203B41FA5}">
                      <a16:colId xmlns:a16="http://schemas.microsoft.com/office/drawing/2014/main" val="4005931512"/>
                    </a:ext>
                  </a:extLst>
                </a:gridCol>
              </a:tblGrid>
              <a:tr h="7065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Dec-22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Dec-21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(Dec 21 vs. Dec 22)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(Dec 21 vs. Dec 22)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75379"/>
                  </a:ext>
                </a:extLst>
              </a:tr>
              <a:tr h="41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85961"/>
                  </a:ext>
                </a:extLst>
              </a:tr>
              <a:tr h="217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01565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827"/>
                  </a:ext>
                </a:extLst>
              </a:tr>
              <a:tr h="217389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(Note one referral in Dec 2021 with no DOB not included in any age category)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096347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6.62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88157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0767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90330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84825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56753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9074"/>
                  </a:ext>
                </a:extLst>
              </a:tr>
              <a:tr h="217389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01781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16700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---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-----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61149"/>
                  </a:ext>
                </a:extLst>
              </a:tr>
              <a:tr h="2463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5601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19016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78845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08881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63880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25194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49447"/>
                  </a:ext>
                </a:extLst>
              </a:tr>
              <a:tr h="217389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49595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13921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4310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53534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8215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1C96-464D-4647-BD30-58D7FBAB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87454-1097-4C2D-9139-D9631AD4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38351-FEFF-4748-BEA5-3810C569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80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A96185CE-EAA3-4C94-BE47-93B6BEE6A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85AE7-DD79-4A0C-A666-719F199B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B1C25-B40A-4962-AB33-79C2ED6B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C689286F-B221-461B-82DD-B7BF145C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44586-280A-43DC-90A2-DF882DF8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5BC86-57C7-4656-BB8B-8B4A06BB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4D7E9EE9-E8EC-473F-A331-86FFF53B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75884-1473-4425-A265-50C572A9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07E80-B54A-41F9-A926-5AD3DE1C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57345010-8CA8-4E1B-BDF0-A3DBA1D46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B03B8-1364-4155-BB11-90155F20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84DB0-85F6-4690-AAD6-0F7C94AA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B5C0ED36-7E83-47B4-BEB6-B2896E013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92815-345A-4F63-B903-A1B913D8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67B21-9631-47D2-95D3-B3CF5645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9112DA4-282A-44AA-A55A-B390ADFD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3E42C-E4C6-4D62-B044-C66B8865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AFB3A-B084-41F8-8CD8-48CC8911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9DBCA77E-E5D7-44EA-A18F-EEFBA5A5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B452A-1E12-4DB9-A968-E097625F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DAE1C-BC97-431B-872F-E5164B85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EBF4137A-1894-48EB-834D-CCB06EAA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6D9D2-48C2-477F-936F-0E829AE6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F3B22-5A4F-41B8-857B-431CA06C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E7984247-2781-4412-B374-A03E01AE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C81F-805D-46E6-BF0B-6C4AC93F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C15E-8BB0-4BDD-B61E-64FACE8A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B01A6871-92C6-478D-91F2-76217115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B15D-51F4-4D71-B6CE-25A6D863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656C-A773-4DDB-A9F6-3F42FBAB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ECA2DB40-9929-42B9-9E16-2DB3E78F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3D431-FBBD-4ED0-A3A5-0AFE7D7F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AC80E-1BDB-4DFD-80D5-03CE06D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998703BB-3852-4411-913A-AEA4AFFF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31803-3FE5-41D6-A199-45A0C597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30198-FC0C-4C83-9347-3996B59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374FE013-1648-4AB1-BD8C-EFD335C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69ADD-892E-4D80-A549-CCD87253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2C843-9941-4787-B4A2-57CAD090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D3D8ECB6-FE01-4C38-9CC0-6B47CFBE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972D7-4FE5-4E6D-BFB2-809EBC01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CF56D-8148-4C30-9172-880493CD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6CCA3C39-F538-4B0A-B2FE-495327085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FC755-A71F-4380-884F-82B9B83B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3D2CE-12C8-4BFC-A502-953C0507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624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December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2022 All Ages</dc:title>
  <dc:creator>MacLeod, Jill (DMH)</dc:creator>
  <cp:lastModifiedBy>MacLeod, Jill (DMH)</cp:lastModifiedBy>
  <cp:revision>1</cp:revision>
  <dcterms:created xsi:type="dcterms:W3CDTF">2023-04-28T22:08:57Z</dcterms:created>
  <dcterms:modified xsi:type="dcterms:W3CDTF">2023-04-28T22:13:15Z</dcterms:modified>
</cp:coreProperties>
</file>