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2B56-D321-441F-BC68-142C7460438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34D2-B92D-438B-8622-CC4688FD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2492B0B-2E28-4D91-ABB1-81F0AC8EE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7781BFB-7896-42DB-BB92-052580278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200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A34C-D515-FE6A-A335-A0C8536A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E2E69-45E6-14B2-FFB4-37DE18CD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DDDC4775-F4EF-494D-9838-1C9AEE691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25346-DAEA-6CE7-75E9-36446DB3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0E005-91F2-F9E5-42A0-5E798F65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BC6136F5-32E3-4189-A4D2-42D39C2A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A8A74-587E-B419-10A8-FC18CE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2C182-8720-EE50-96C6-EDA5EF3D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01B534F3-B4BF-4DBF-B6C8-7DE26537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91"/>
            <a:ext cx="12192000" cy="3274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9412C-7AE8-AA0B-2B93-B7902A4A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74299-2B15-0BA9-9C77-FFCDB21C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12F55B9D-3A5E-4779-8260-27E9F41A2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CB226-8B54-07A9-7BC7-E5EE2136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98173-1CA0-5D46-BF52-C0E47F72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989486A7-E6EC-489D-B404-D5B07ACA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432FD-DDB6-B9EB-1FB5-47267B42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81EB4-B749-AE93-831D-AD3C5ECF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694C374F-7616-43B7-892D-3884D6147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5FBC7-5670-FB5C-841D-7AD5099E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6099F-2CD9-CA36-54B4-8F5C9029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A83BE494-D624-4B75-B103-AEDC1477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17A2C-8A83-289C-8A24-4149034C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33397-2B19-05B4-5E44-8B7CC534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1337B272-77B4-46A4-B006-64A0FAD33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C2467-60BA-6462-DEEA-EEDDCBBB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F851-9BBF-7271-D8AF-FA70B817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EA50EF4F-80DA-4EF3-B03D-FC31543E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A7920-A582-9E11-FB6B-93B618D2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529FB-7812-940A-B4D5-457024B7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0AFC54D2-A68A-4436-9E57-7E6C4E8BF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DF46A-0709-9F43-E195-F6F3E87F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DC30-EBC5-7DB5-DB5F-525A29F0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D443AECC-BDFC-4725-9760-4B47DDAD7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E73E6-AD7F-FFB4-57DD-67E06BAD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95727-E2F9-69C5-7E1F-2CBEB717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F42C9B59-4FFF-4BE0-8A89-682BF3E0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B497D-9231-292F-F3EF-C03AC360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DE186-D9FF-63E9-269E-3975420C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E8C0CB09-17A1-4EB0-A750-BE4BA2648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D31D1-D210-FA12-4E43-EBF9357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84C1E-FB63-8D3B-FB8C-DBD3869B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B8D2CEA6-4A5A-433D-8046-BE26EE1E7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E9A30-6D44-3C04-F628-24689899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2484A-F112-6401-CB8B-86CCF772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E26DE578-73DC-4074-BB22-0E20F61F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9CDAC-C132-C543-0EC6-0AD601C5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1/11/2024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5F62F-0EAA-A1A5-DD2F-2D1FD5DB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December 2023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December 2023 Ages 18 and over</dc:title>
  <dc:creator>MacLeod, Jill (DMH)</dc:creator>
  <cp:lastModifiedBy>MacLeod, Jill (DMH)</cp:lastModifiedBy>
  <cp:revision>1</cp:revision>
  <dcterms:created xsi:type="dcterms:W3CDTF">2024-01-11T18:48:45Z</dcterms:created>
  <dcterms:modified xsi:type="dcterms:W3CDTF">2024-01-11T19:00:18Z</dcterms:modified>
</cp:coreProperties>
</file>