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66B7B-ADD8-48E0-AE86-542D8947ABA5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AB119-55B9-4685-BAE2-73777E4F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FB2D-76E9-42B1-B25C-72D951B4C8B2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5B25-6C98-4A56-AAB5-35E9BE5BE518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4781-35DE-4106-8C9D-489C4C5D03DB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52B7-C4C9-49BE-84EC-12990A8455A3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7BD4-EF79-4DEA-AFDF-B90C7C0274F4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89FF-7B8E-4522-BDF5-B3005A420001}" type="datetime1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D72C-91DC-4786-94B0-61ADE441AF7B}" type="datetime1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6DFD-B5FC-487E-BFE9-2BCFE508B05C}" type="datetime1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EF61-0A59-4B7D-8217-17B603B2B086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3FE2-C93B-44FF-B85E-EB4FD49665FA}" type="datetime1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1E86-CFDB-4337-B4CE-0512CB6562CA}" type="datetime1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E6D5D-35E1-4B1A-A719-16891C6C8A17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4AAE8C35-65E3-4D4B-896C-696FE5C7F1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December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 to 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86E261E1-077A-4D94-BD9D-2B8A3F0D31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96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73C4A-7FE7-1066-8362-1AAFA5FC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511E-690F-44B2-92FA-38990E05B3F2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F72AA-342E-F23A-00D8-0AD806C9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5A8495B0-ED47-442F-9E66-87D59AEE4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925968-AFEE-4640-8166-3A70EAFD0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CA11-4FE8-48FC-B77A-6FD3A8A3A562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163B04-6C31-2091-00DD-35A8893C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D45F3F15-82AD-4223-BC9E-F36FE93DC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863D7-8C83-A828-DB95-372E59EC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3F58-A047-44AC-A470-9F3C0F969F72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1280BF-9396-1B9D-A9FE-D780E2AE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A59DBB94-23A7-4FB4-9003-1834B4139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144"/>
            <a:ext cx="12192000" cy="301571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F22A64-68BF-30D8-A284-65C23668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B310-59AA-44FF-9CA0-78B10C691DBA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15EF3D-CC2E-45DE-2F61-06798AFB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797C0AC8-F2EE-4E82-949C-8496AF473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868"/>
            <a:ext cx="12192000" cy="364826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65288A-1726-FBDD-80DF-B7C1BCE65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4E32-9292-4EAA-AC99-2E73DC113436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ABD9E2-9E09-3AB1-85D2-C7EBA2A1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9ACD31BB-F5F9-4E6E-B0E2-18CDA2EF8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CB693C-2661-491B-78D5-5BF5F73A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982E-95E5-4044-81B5-373BBD20370E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329F11-D251-B306-C918-9E131984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03CF1693-0488-4BBE-AB0A-E55FBEBBF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737DEB-AB57-A989-4E6B-DBBC6BDB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341C-CDEE-4E02-9073-BE9805FCE262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B853D5-D6E4-DCA5-A222-4DFBBD86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82480818-24E0-4D14-A625-82778C36A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FA682-AA96-DA75-7E97-70CDDFF07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19C0-030C-4ED9-AFF5-35E1EB369DB7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8CB038-C873-FE64-2F2F-3C30DD4E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DD70B642-4F1E-4218-9AC2-0A4743895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CCA63-007B-A4B9-A317-F4EED085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82E0-470A-462C-86F0-A296190B6CED}" type="datetime1">
              <a:rPr lang="en-US" smtClean="0"/>
              <a:t>1/11/2024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766D8-6A46-C26B-3CF1-E669DCBEE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B31FD2F4-BADC-414C-8081-E5EB71DD8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824F01-381D-6231-0D9D-F7372BC7A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FD1-FF7C-491F-B93F-40AF15181C80}" type="datetime1">
              <a:rPr lang="en-US" smtClean="0"/>
              <a:t>1/11/2024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71390-CBCB-63AA-CCB7-710EE7B2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01CCB3D2-418A-4D74-9582-9B09E24AF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1ED4A-8ECB-0483-A5C6-58E87DB70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ABF1-359E-4C7F-9F37-C026438F505E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19216D-E691-EB68-E48A-8FE26876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4B6C8A12-7975-4D74-96BD-B81DBFFF0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EF9BA4-9269-060D-4462-7F32E17F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A0BC-B898-49F0-BC29-0AA8343F3F3E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E34CE5-B30B-7D71-E5E0-10CE2208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5DCACC36-C2C9-4A7D-9B43-4CF78EDAB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583B88-285D-D365-5B57-A404531D0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7DE1-D984-441C-93C4-8F9CE2522017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9A00B-E045-8BA3-8022-5E1DC43E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593B2102-3444-4A00-A3B0-CE307A556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72431-3027-1319-DDC2-A5A45B1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50FB-8BDB-43A5-B1C1-B36B04B6F9D3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AC6013-1D0A-176C-0939-9248AE24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CA4D1D26-D28E-40FF-AA1E-ACDD53B95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83F432-282C-41C3-661B-B04FF3E9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80A1-3896-4325-8A94-CEB6510EF4DD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F3232C-6140-0020-F67A-DFE00DC9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89DA0307-020C-42E5-98F6-43C06C274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9DDB67-7717-3AF5-1DB4-0C53EA56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5BD7-44AC-4035-9A0D-0A9B079D1600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88B504-948C-892F-3208-155DF754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December 2023 Ages 0 to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December 2023 Ages 0 to 17</dc:title>
  <dc:creator>MacLeod, Jill (DMH)</dc:creator>
  <cp:lastModifiedBy>MacLeod, Jill (DMH)</cp:lastModifiedBy>
  <cp:revision>1</cp:revision>
  <dcterms:created xsi:type="dcterms:W3CDTF">2024-01-11T19:02:54Z</dcterms:created>
  <dcterms:modified xsi:type="dcterms:W3CDTF">2024-01-11T19:04:40Z</dcterms:modified>
</cp:coreProperties>
</file>