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D076C-D66D-4350-9EA5-658F63A821E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747FB-8649-430C-8966-D2A30C19E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4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F4C7-8CDE-4B59-94C0-E583BC6447E9}" type="datetime1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301B-B4BB-4C24-963A-E66CEB2E1F86}" type="datetime1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81A0-5DF5-4396-80F4-945CF4DABD60}" type="datetime1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F839D-DC9E-4A1D-B80F-C0C9D6616D2F}" type="datetime1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5566-C6B1-499E-8645-458CD496D02A}" type="datetime1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7852-0016-4842-BE2B-2EB6D8E3E428}" type="datetime1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F1AA-E6E0-4C4B-8A09-58CF7A1FFA22}" type="datetime1">
              <a:rPr lang="en-US" smtClean="0"/>
              <a:t>1/11/2024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04FED-0B3C-4A13-ACD5-6D677379252E}" type="datetime1">
              <a:rPr lang="en-US" smtClean="0"/>
              <a:t>1/11/2024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C432-CA04-4A0C-ABA8-BE5C1B63139B}" type="datetime1">
              <a:rPr lang="en-US" smtClean="0"/>
              <a:t>1/11/2024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F6AB-0358-45D4-8B5E-417D860E0ECC}" type="datetime1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32268-BD53-4436-81A9-147090AB8F28}" type="datetime1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8851C-148E-42A0-AA24-73C2C0A5AACD}" type="datetime1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Others/workbooks/2017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D8287C66-21FE-46E1-83C8-69DEA333BF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Monthly Report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December 2023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All Ages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1945EC95-979A-45EC-90CD-88F63D9188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296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A975C-0353-0EE9-B7B9-2B8921F45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C062-0698-4877-B716-FD22ADB6FD3C}" type="datetime1">
              <a:rPr lang="en-US" smtClean="0"/>
              <a:t>1/11/2024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120494-7298-B3AA-AA58-807F44575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Race">
            <a:extLst>
              <a:ext uri="{FF2B5EF4-FFF2-40B4-BE49-F238E27FC236}">
                <a16:creationId xmlns:a16="http://schemas.microsoft.com/office/drawing/2014/main" id="{5A146699-7010-4D73-9973-B03BBA41C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AC9BCF-4F24-D658-7CEC-8C8DE18BD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B78D-F9B1-43C5-B25B-2F43B4D0F3B1}" type="datetime1">
              <a:rPr lang="en-US" smtClean="0"/>
              <a:t>1/11/2024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D9A04A-91C2-B3B9-C355-7C96485A1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Referrals by Ethnicity">
            <a:extLst>
              <a:ext uri="{FF2B5EF4-FFF2-40B4-BE49-F238E27FC236}">
                <a16:creationId xmlns:a16="http://schemas.microsoft.com/office/drawing/2014/main" id="{CA5B97D6-2FD9-46D8-9B6C-F247830A5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F36FAF-B025-60FC-3FCC-72948C38B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2A5E-3FC6-4CE1-AB43-31EC32E7230E}" type="datetime1">
              <a:rPr lang="en-US" smtClean="0"/>
              <a:t>1/11/2024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9B6558-510E-CBEB-8E65-BBBC742A4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Diagnosis ">
            <a:extLst>
              <a:ext uri="{FF2B5EF4-FFF2-40B4-BE49-F238E27FC236}">
                <a16:creationId xmlns:a16="http://schemas.microsoft.com/office/drawing/2014/main" id="{927AB471-49D1-4FAF-9B16-ED7903DB7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7415"/>
            <a:ext cx="12192000" cy="340316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F991B7-FDFC-2FE6-EF0C-57F3CEE18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DC48-5F8F-4AB5-9EFB-11CA80F3CDD4}" type="datetime1">
              <a:rPr lang="en-US" smtClean="0"/>
              <a:t>1/11/2024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74B27D-9FA3-463D-4BAC-EBBBB84C5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Barriers">
            <a:extLst>
              <a:ext uri="{FF2B5EF4-FFF2-40B4-BE49-F238E27FC236}">
                <a16:creationId xmlns:a16="http://schemas.microsoft.com/office/drawing/2014/main" id="{1657A43B-3532-46B7-B448-3545760F2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8172"/>
            <a:ext cx="12192000" cy="378165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635A17-6B01-7C64-4824-84928D174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ECD8-B9D7-41F7-956F-40EF6DE06056}" type="datetime1">
              <a:rPr lang="en-US" smtClean="0"/>
              <a:t>1/11/2024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1381AC-8AE5-1016-9FF9-7CCE476F2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Top 20 Boarding / Placement Hospitals">
            <a:extLst>
              <a:ext uri="{FF2B5EF4-FFF2-40B4-BE49-F238E27FC236}">
                <a16:creationId xmlns:a16="http://schemas.microsoft.com/office/drawing/2014/main" id="{69BC82CC-6FE5-4C28-B37D-BBDE78C8C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48CF64-29E1-01C2-FA2B-D85DCAB86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3195F-38EB-43E6-8690-6EE9C25ABE61}" type="datetime1">
              <a:rPr lang="en-US" smtClean="0"/>
              <a:t>1/11/2024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7062B2-7869-B05A-8E79-4FA2A4C84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Boarding Facilities where  &amp;quot;Level of Care Changed&amp;quot;">
            <a:extLst>
              <a:ext uri="{FF2B5EF4-FFF2-40B4-BE49-F238E27FC236}">
                <a16:creationId xmlns:a16="http://schemas.microsoft.com/office/drawing/2014/main" id="{B5AA9C01-63A0-4D8C-9195-0491D48C2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AF2EF6-7689-C985-C606-5C3720B01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CF0B-E533-443E-9D85-AA4365B0F9B1}" type="datetime1">
              <a:rPr lang="en-US" smtClean="0"/>
              <a:t>1/11/2024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DBA9D7-D3F9-E476-42D4-119E607EE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Referrals for Uninsured by Boarding / Placement Hospital">
            <a:extLst>
              <a:ext uri="{FF2B5EF4-FFF2-40B4-BE49-F238E27FC236}">
                <a16:creationId xmlns:a16="http://schemas.microsoft.com/office/drawing/2014/main" id="{695D3DC8-C2BF-4D92-89E1-80C8C6B28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C38DEA-F8D6-AA5B-A976-22B245CA6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C8CA-7FA3-4E01-8887-E4C73CD08912}" type="datetime1">
              <a:rPr lang="en-US" smtClean="0"/>
              <a:t>1/11/2024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F9C45D-9A99-E1E2-01C9-ABC5AB30E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EPIA Monthly ">
            <a:extLst>
              <a:ext uri="{FF2B5EF4-FFF2-40B4-BE49-F238E27FC236}">
                <a16:creationId xmlns:a16="http://schemas.microsoft.com/office/drawing/2014/main" id="{08D18FBE-2CF6-43D6-9212-E8B3C51D0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DDC40-5F88-CE1B-0B76-B3E19E519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8ABB-EF6A-49F3-A0FD-F8CC8AC41004}" type="datetime1">
              <a:rPr lang="en-US" smtClean="0"/>
              <a:t>1/11/2024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36A56E-FA4E-3209-FDED-A2117F243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Referrals by Insurance Plan Type Commercial split">
            <a:extLst>
              <a:ext uri="{FF2B5EF4-FFF2-40B4-BE49-F238E27FC236}">
                <a16:creationId xmlns:a16="http://schemas.microsoft.com/office/drawing/2014/main" id="{622E546F-62D7-4F80-8AD7-6ADF9BDE4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AEB3D1-FE82-72D2-FF50-33B265922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2AF1-601D-413A-AD30-8990C54B5E77}" type="datetime1">
              <a:rPr lang="en-US" smtClean="0"/>
              <a:t>1/11/2024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1AC9B-E66E-F366-2437-49839607E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 Referring Organization Type">
            <a:extLst>
              <a:ext uri="{FF2B5EF4-FFF2-40B4-BE49-F238E27FC236}">
                <a16:creationId xmlns:a16="http://schemas.microsoft.com/office/drawing/2014/main" id="{E57B196E-E390-4DF8-B2CE-9357D2784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717F34-3696-5E7C-DE26-7DF344E66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DFE4-CC03-4D5A-848F-62C6134A01AA}" type="datetime1">
              <a:rPr lang="en-US" smtClean="0"/>
              <a:t>1/11/2024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F7C2D2-6AA3-DE6C-423A-B3D9ECFF4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">
            <a:extLst>
              <a:ext uri="{FF2B5EF4-FFF2-40B4-BE49-F238E27FC236}">
                <a16:creationId xmlns:a16="http://schemas.microsoft.com/office/drawing/2014/main" id="{AF7668F3-BCC4-4267-BA23-99B6176D7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29" y="0"/>
            <a:ext cx="930834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5459AA-E5DF-0BAD-ECC2-44B8557DE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239B2-1826-4C46-B223-69FE47C1E971}" type="datetime1">
              <a:rPr lang="en-US" smtClean="0"/>
              <a:t>1/11/2024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96648E-C71A-5493-7638-61CB9662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Referral (Days) from Initial Evaluation by Outcome">
            <a:extLst>
              <a:ext uri="{FF2B5EF4-FFF2-40B4-BE49-F238E27FC236}">
                <a16:creationId xmlns:a16="http://schemas.microsoft.com/office/drawing/2014/main" id="{C83CEA2F-5416-4103-B55B-C143B1174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00" y="0"/>
            <a:ext cx="10250599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9CFE9A-57EE-FFDD-1384-0D0DC3566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EFC35-C50E-44D7-A5DB-A6B52A04C800}" type="datetime1">
              <a:rPr lang="en-US" smtClean="0"/>
              <a:t>1/11/2024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741046-151A-2C15-BED2-EB013A4D7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Time to Placement from Referral">
            <a:extLst>
              <a:ext uri="{FF2B5EF4-FFF2-40B4-BE49-F238E27FC236}">
                <a16:creationId xmlns:a16="http://schemas.microsoft.com/office/drawing/2014/main" id="{F6DFB498-E9FB-456A-A478-523CB319E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29" y="0"/>
            <a:ext cx="930834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A7F396-9510-06DB-85C7-98552F06D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0834-770F-417C-8C6B-2ACEF7A8B4A7}" type="datetime1">
              <a:rPr lang="en-US" smtClean="0"/>
              <a:t>1/11/2024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1FCFFD-DB62-4D6B-149D-88EDA578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Age Group">
            <a:extLst>
              <a:ext uri="{FF2B5EF4-FFF2-40B4-BE49-F238E27FC236}">
                <a16:creationId xmlns:a16="http://schemas.microsoft.com/office/drawing/2014/main" id="{4BB94153-07F4-46C3-93A6-913DE47FB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B2592C-E8EF-68DD-B573-27DBFA6D6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15FD-FCDD-4387-8BD5-F212E1222882}" type="datetime1">
              <a:rPr lang="en-US" smtClean="0"/>
              <a:t>1/11/2024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7CF3AC-4707-5260-7748-940A72044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Gender">
            <a:extLst>
              <a:ext uri="{FF2B5EF4-FFF2-40B4-BE49-F238E27FC236}">
                <a16:creationId xmlns:a16="http://schemas.microsoft.com/office/drawing/2014/main" id="{74907146-CCDA-4101-AF0D-EEF309F07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54A8DE-337C-6778-0BFD-46C997539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9EED-313F-4FC2-883B-99045060F9AA}" type="datetime1">
              <a:rPr lang="en-US" smtClean="0"/>
              <a:t>1/11/2024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3F0D2F-099E-14A7-322D-DDCF51D6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48</Words>
  <Application>Microsoft Office PowerPoint</Application>
  <PresentationFormat>Widescreen</PresentationFormat>
  <Paragraphs>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EPIA Monthly Report December 2023 All 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Monthly Report December 2023 All Ages</dc:title>
  <dc:creator>MacLeod, Jill (DMH)</dc:creator>
  <cp:lastModifiedBy>MacLeod, Jill (DMH)</cp:lastModifiedBy>
  <cp:revision>1</cp:revision>
  <dcterms:created xsi:type="dcterms:W3CDTF">2024-01-11T19:20:01Z</dcterms:created>
  <dcterms:modified xsi:type="dcterms:W3CDTF">2024-01-11T19:25:23Z</dcterms:modified>
</cp:coreProperties>
</file>