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AAB40-15B4-97B8-1AE7-9A72AEA03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009B3-4852-77ED-1696-06780038D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B866F-703D-E1C8-E730-3CBFB14DD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CBE01-BE4F-F75F-48A4-6FE865AB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66083-5D73-4297-6959-4F9796076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2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25BDC-46BE-5355-4757-B450C54F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0CC33-D786-D949-8B3A-18DF44E788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538B6-9889-CDB8-B7F8-B2CCD863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C2388-655F-806D-6479-322DFC16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21A15-14A2-736E-8B6C-99968DE1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1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47E1F-3DCA-C491-3926-A79C2146A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F4127-56E2-2100-6A41-7C4F07002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773A0-8C26-571F-7FA2-E960A8B33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F3AE9-AEBE-D8EC-621C-68BEB0DB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D1E0A-5C15-983A-8E9B-7206D4C6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3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FDE33-D891-6F04-8101-D8FB2523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DECAE-4216-E85F-169E-53F89FA9A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6C05B-C572-6D89-D163-1DD5E1631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06FA2-C570-F612-F2D4-54B2A584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23D61-1A84-4925-8F85-2CDD28A5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7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CE1F-0F1D-1605-9B51-5AB451163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1EC7A-2E0C-AAA4-1448-F9BEED48C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0BFA3-EACB-352D-BB92-AD00C0C30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BD5F7-84F3-7876-BAC6-F8F2A91B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8EEDC-A50F-F496-22A3-67AA5405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8B79F-F9B1-8BD2-1375-4E413E101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249B-7954-2066-D035-E0F8DD5A5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4A5D4-7119-5A38-428B-24A12ABC4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058343-0D13-2378-EC73-338CF85B5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74971-E504-5799-4A8C-5EBE45C5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CF561-18BF-0E94-12CB-5B8EE77C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60CEB-AC7E-CD74-8C87-759592286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EA795-C92E-A8CE-B63F-5027C2241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B06DE-E167-1330-EE80-38500CD81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92C26-9C48-645F-9538-CED5FA4D14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26AF6-2616-312C-97AD-76C519F7F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4301D-7B55-431B-2E5E-EDF5D2DEC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B87953-53BD-9D81-E31A-B3825E14C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A7990-B4FC-CCB2-3317-BE4528F6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1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1F71A-FC30-A378-4A04-9DFD3CE86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AFE072-CF9D-55D7-7B1E-8426D047C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D26CA-16D4-6D10-CB9D-C4EA0A8A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8CFC4-D354-0D5F-EFB6-420AA0CC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9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1EE9C-12AE-350C-F34E-E1D29B784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15EAB3-D8CB-B2AE-4517-F15EE54D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0B1FF-F5A0-3BC6-536F-0E2431283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70C2F-B94F-5B12-1C37-95F17B9E5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E7060-4D41-7063-E8AB-312B47A1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F021F7-B915-88DC-535C-0A1A3874D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7ABDF-8730-4F67-44D0-24187410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2CBE4-D59D-21D2-B68E-039C29B3F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2668D-F7F1-67C6-DB35-992A6295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7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A908-0F0B-E107-F191-D958ACD90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C3760-2C09-399E-8B07-44341D0C0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9FF4E-CBEB-21E7-3364-AD41C1927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270F6-19FD-4B78-B621-3CB1E3E9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67EE0-93C6-90B8-9425-CB2E4CD81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A62D3-E1BB-B180-4EFC-F1B06A5F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9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16E6D-9076-A3B6-7481-C4A4E3D5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2E230-709F-D6A3-2657-D63AD59CB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B83A8-C7A9-4F7B-BBCE-4486CAD71D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3912B-0A0C-4C8B-892B-3D19110E769C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7486A-F816-4A00-1518-8103053EEE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DE83A-AD87-4C21-7D21-C3096FEF0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35C31-CF75-4F75-98EC-57A36A048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urldefense.com/v3/__https:/www.eversource.com/content/ema-c/about/about-us/doing-business-with-us/builders-contractors/interconnections/massachusetts/hosting-*20capacity-ma__;JQ!!CPANwP4y!X-mIaXfQ3874RhJ6IG_zm4hh67ze43RB6F90Pr1psM1b_ltD07qXt5ItN1QkAjwpNYUXbm9JLwd_pJDd37GWen9nFxeS$" TargetMode="External"/><Relationship Id="rId3" Type="http://schemas.openxmlformats.org/officeDocument/2006/relationships/hyperlink" Target="https://urldefense.com/v3/__https:/www.eversource.com/content/docs/default-source/builders-contractors/aso-impact-screen-diagram.pdf?sfvrsn=551cdd62_2__;!!CPANwP4y!X-mIaXfQ3874RhJ6IG_zm4hh67ze43RB6F90Pr1psM1b_ltD07qXt5ItN1QkAjwpNYUXbm9JLwd_pJDd37GWeu5Kt3JF$" TargetMode="External"/><Relationship Id="rId7" Type="http://schemas.openxmlformats.org/officeDocument/2006/relationships/hyperlink" Target="https://urldefense.com/v3/__https:/www.eversource.com/content/residential/about/doing-business-with-us/interconnections/massachusetts/distributed-energy-resources-project-costs__;!!CPANwP4y!X-mIaXfQ3874RhJ6IG_zm4hh67ze43RB6F90Pr1psM1b_ltD07qXt5ItN1QkAjwpNYUXbm9JLwd_pJDd37GWegIqFq1t$" TargetMode="External"/><Relationship Id="rId2" Type="http://schemas.openxmlformats.org/officeDocument/2006/relationships/hyperlink" Target="https://urldefense.com/v3/__https:/www.eversource.com/content/ema-c/about/about-us/doing-business-with-us/builders-contractors/interconnections/massachusetts__;!!CPANwP4y!X-mIaXfQ3874RhJ6IG_zm4hh67ze43RB6F90Pr1psM1b_ltD07qXt5ItN1QkAjwpNYUXbm9JLwd_pJDd37GWejZU2TO-$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rldefense.com/v3/__https:/www.eversource.com/content/ema-c/about/about-us/doing-business-with-us/builders-contractors/interconnections/massachusetts/smart-solar-program-installers__;!!CPANwP4y!X-mIaXfQ3874RhJ6IG_zm4hh67ze43RB6F90Pr1psM1b_ltD07qXt5ItN1QkAjwpNYUXbm9JLwd_pJDd37GWejpfzImj$" TargetMode="External"/><Relationship Id="rId11" Type="http://schemas.openxmlformats.org/officeDocument/2006/relationships/hyperlink" Target="https://urldefense.com/v3/__https:/www.eversource.com/security/account/login?fromURI=https*3A*2F*2Feversource-external.okta.com*2Fapp*2Feversource-external_powerclerkmaexpeditedesprdsamlapp_1*2Fexkhfwwblhgak6NIh1t7*2Fsso*2Fsaml__;JSUlJSUlJSU!!CPANwP4y!X-mIaXfQ3874RhJ6IG_zm4hh67ze43RB6F90Pr1psM1b_ltD07qXt5ItN1QkAjwpNYUXbm9JLwd_pJDd37GWetFxCFhI$" TargetMode="External"/><Relationship Id="rId5" Type="http://schemas.openxmlformats.org/officeDocument/2006/relationships/hyperlink" Target="https://urldefense.com/v3/__https:/www.eversource.com/content/docs/default-source/builders-contractors/distributed-generation-guidelines-interconnection.pdf?sfvrsn=5432d062_2__;!!CPANwP4y!X-mIaXfQ3874RhJ6IG_zm4hh67ze43RB6F90Pr1psM1b_ltD07qXt5ItN1QkAjwpNYUXbm9JLwd_pJDd37GWetSxCkBj$" TargetMode="External"/><Relationship Id="rId10" Type="http://schemas.openxmlformats.org/officeDocument/2006/relationships/hyperlink" Target="https://urldefense.com/v3/__https:/www.iso-ne.com/static-assets/documents/2017/03/transmission_planning_techincal_guide_rev6.pdf__;!!CPANwP4y!X-mIaXfQ3874RhJ6IG_zm4hh67ze43RB6F90Pr1psM1b_ltD07qXt5ItN1QkAjwpNYUXbm9JLwd_pJDd37GWeoWt-uCr$" TargetMode="External"/><Relationship Id="rId4" Type="http://schemas.openxmlformats.org/officeDocument/2006/relationships/hyperlink" Target="https://urldefense.com/v3/__https:/www.eversource.com/content/docs/default-source/builders-contractors/aso-technical-data-request.pdf?sfvrsn=2d53d562_0__;!!CPANwP4y!X-mIaXfQ3874RhJ6IG_zm4hh67ze43RB6F90Pr1psM1b_ltD07qXt5ItN1QkAjwpNYUXbm9JLwd_pJDd37GWemaK-XsL$" TargetMode="External"/><Relationship Id="rId9" Type="http://schemas.openxmlformats.org/officeDocument/2006/relationships/hyperlink" Target="https://urldefense.com/v3/__https:/www.eversource.com/content/residential/about/doing-business-with-us/interconnections/massachusetts/distribution-group-studies__;!!CPANwP4y!X-mIaXfQ3874RhJ6IG_zm4hh67ze43RB6F90Pr1psM1b_ltD07qXt5ItN1QkAjwpNYUXbm9JLwd_pJDd37GWekcw-HvS$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76655-AB5F-3EEA-7B0D-962ABF68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0" i="0" u="none" strike="noStrike" baseline="0" dirty="0">
                <a:latin typeface="T16"/>
              </a:rPr>
              <a:t>Summary of Resources Available (Addendum for active links)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FE72D-2915-C17D-2C67-57D785C18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Mass Distributed Generation, Interconnections &amp; Net Metering​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2"/>
              </a:rPr>
              <a:t>https://www.eversource.com/content/ema-c/about/about-us/doing-business-with-us/builders-contractors/interconnections/massachusetts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ASO Impact Screening Flow Diagram​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3"/>
              </a:rPr>
              <a:t>https://www.eversource.com/content/docs/default-source/builders-contractors/aso-impact-screen-diagram.pdf?sfvrsn=551cdd62_2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Technical Data Request List for Level 3 ASO Transmission Studies​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4"/>
              </a:rPr>
              <a:t>https://www.eversource.com/content/docs/default-source/builders-contractors/aso-technical-data-request.pdf?sfvrsn=2d53d562_0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DG Guidelines​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5"/>
              </a:rPr>
              <a:t>https://www.eversource.com/content/docs/default-source/builders-contractors/distributed-generation-guidelines-interconnection.pdf?sfvrsn=5432d062_2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SMART Guidelines​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6"/>
              </a:rPr>
              <a:t>https://www.eversource.com/ content/ema-c/about/about- us/doing-business-with- us/builders- contractors/interconnections/ 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6"/>
              </a:rPr>
              <a:t>massachusetts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6"/>
              </a:rPr>
              <a:t>/smart-solar- program-installers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Distributed Energy Resource (DER) Projects Costs ​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7"/>
              </a:rPr>
              <a:t>www.eversource.com/content/residential/about/doing-business-with-us/interconnections/massachusetts/distributed-energy-resources-project-costs</a:t>
            </a:r>
            <a:endParaRPr lang="en-US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Host Capacity Map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8"/>
              </a:rPr>
              <a:t>https://www.eversource.com/content/ema-c/about/about-us/doing-business-with-us/builders-contractors/interconnections/massachusetts/hosting- capacity-ma</a:t>
            </a:r>
            <a:endParaRPr lang="en-US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Link to Group Studies Information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9"/>
              </a:rPr>
              <a:t>https://www.eversource.com/content/residential/about/doing-business-with-us/interconnections/massachusetts/distribution-group-studies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See definition of Significant Adverse Impact in ISO-NE’s </a:t>
            </a:r>
            <a:r>
              <a:rPr lang="en-US" sz="1800" i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Transmission Planning Technical Guide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10"/>
              </a:rPr>
              <a:t>https://www.iso-ne.com/static- assets/documents/2017/03/transmission_planning_techincal_guide_rev6.pdf</a:t>
            </a:r>
            <a:endParaRPr lang="en-US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Power Clerk Login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11"/>
              </a:rPr>
              <a:t>Eversource | 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11"/>
              </a:rPr>
              <a:t>PowerClerk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11"/>
              </a:rPr>
              <a:t> Log In</a:t>
            </a:r>
            <a:endParaRPr lang="en-US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1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T16</vt:lpstr>
      <vt:lpstr>Office Theme</vt:lpstr>
      <vt:lpstr>Summary of Resources Available (Addendum for active links)</vt:lpstr>
    </vt:vector>
  </TitlesOfParts>
  <Company>Executive Office of Energy and Environmental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Bingham, Gerry (ENE)</dc:creator>
  <cp:lastModifiedBy>Cheung, Eddie (EEA)</cp:lastModifiedBy>
  <cp:revision>2</cp:revision>
  <dcterms:created xsi:type="dcterms:W3CDTF">2024-12-11T15:33:19Z</dcterms:created>
  <dcterms:modified xsi:type="dcterms:W3CDTF">2024-12-11T20:33:44Z</dcterms:modified>
</cp:coreProperties>
</file>