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9BFED-062C-44BF-896E-AD76703B8FCE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173D6-BE2C-4E52-966C-BFE392EFE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1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D4BB664C-1A28-4EA9-8841-3E2EAD3F68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December 2024</a:t>
            </a:r>
            <a:endParaRPr lang="en-us" dirty="0">
              <a:hlinkClick r:id="rId2"/>
            </a:endParaRP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252358A1-EC8A-4D47-8EDB-F9D97E691A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Does not include referrals received via BHTRP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8173A-E7F0-942C-A064-459993A44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EEC0E-A9C4-C964-F77D-D52B79C1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8AFE0ADD-8160-4240-8CD9-D9742B956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E594C2-0AD7-6370-0F1F-1A7AD7A10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62D106-64C4-C929-EA6B-507F38617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BC5CBE65-7C67-4F44-84BA-75402D1C7B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82D87C-CF81-A825-D7BC-AF0BA711B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ACFEB-E410-1C8B-35A6-C399DFB32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0001819A-AFD7-4968-AE46-54992E6ECF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4980A-8C79-092D-C5B8-1D5078395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42CC53-B87C-DDB2-F201-2667EB39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EPIA External Report December 2024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MacLeod, Jill (DMH)</dc:creator>
  <cp:lastModifiedBy>MacLeod, Jill (DMH)</cp:lastModifiedBy>
  <cp:revision>2</cp:revision>
  <dcterms:created xsi:type="dcterms:W3CDTF">2025-01-14T18:14:02Z</dcterms:created>
  <dcterms:modified xsi:type="dcterms:W3CDTF">2025-01-15T15:20:47Z</dcterms:modified>
</cp:coreProperties>
</file>