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7" r:id="rId4"/>
  </p:sldMasterIdLst>
  <p:notesMasterIdLst>
    <p:notesMasterId r:id="rId19"/>
  </p:notesMasterIdLst>
  <p:sldIdLst>
    <p:sldId id="377" r:id="rId5"/>
    <p:sldId id="340" r:id="rId6"/>
    <p:sldId id="258" r:id="rId7"/>
    <p:sldId id="384" r:id="rId8"/>
    <p:sldId id="378" r:id="rId9"/>
    <p:sldId id="379" r:id="rId10"/>
    <p:sldId id="385" r:id="rId11"/>
    <p:sldId id="386" r:id="rId12"/>
    <p:sldId id="380" r:id="rId13"/>
    <p:sldId id="375" r:id="rId14"/>
    <p:sldId id="381" r:id="rId15"/>
    <p:sldId id="382" r:id="rId16"/>
    <p:sldId id="383" r:id="rId17"/>
    <p:sldId id="349" r:id="rId1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76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F84B31-04E5-4BDF-B7BA-54588BB548B1}" v="1" dt="2025-12-03T19:52:03.8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02" y="8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nett, Yukiko (EOTSS)" userId="1a375f8e-71eb-464a-9d86-65c78107010f" providerId="ADAL" clId="{D7A972D2-A29A-4420-BEF5-445AADFA06AE}"/>
    <pc:docChg chg="undo custSel addSld delSld modSld">
      <pc:chgData name="Gannett, Yukiko (EOTSS)" userId="1a375f8e-71eb-464a-9d86-65c78107010f" providerId="ADAL" clId="{D7A972D2-A29A-4420-BEF5-445AADFA06AE}" dt="2025-12-03T19:50:03.375" v="668" actId="2696"/>
      <pc:docMkLst>
        <pc:docMk/>
      </pc:docMkLst>
      <pc:sldChg chg="modSp add del mod">
        <pc:chgData name="Gannett, Yukiko (EOTSS)" userId="1a375f8e-71eb-464a-9d86-65c78107010f" providerId="ADAL" clId="{D7A972D2-A29A-4420-BEF5-445AADFA06AE}" dt="2025-12-03T19:50:03.375" v="668" actId="2696"/>
        <pc:sldMkLst>
          <pc:docMk/>
          <pc:sldMk cId="842989447" sldId="257"/>
        </pc:sldMkLst>
        <pc:spChg chg="mod">
          <ac:chgData name="Gannett, Yukiko (EOTSS)" userId="1a375f8e-71eb-464a-9d86-65c78107010f" providerId="ADAL" clId="{D7A972D2-A29A-4420-BEF5-445AADFA06AE}" dt="2025-12-02T15:44:22.370" v="27" actId="20577"/>
          <ac:spMkLst>
            <pc:docMk/>
            <pc:sldMk cId="842989447" sldId="257"/>
            <ac:spMk id="3" creationId="{464E4529-0AE8-C2AE-04B8-8237695B9B87}"/>
          </ac:spMkLst>
        </pc:spChg>
      </pc:sldChg>
      <pc:sldChg chg="modSp mod setBg">
        <pc:chgData name="Gannett, Yukiko (EOTSS)" userId="1a375f8e-71eb-464a-9d86-65c78107010f" providerId="ADAL" clId="{D7A972D2-A29A-4420-BEF5-445AADFA06AE}" dt="2025-12-02T17:53:02.096" v="508" actId="207"/>
        <pc:sldMkLst>
          <pc:docMk/>
          <pc:sldMk cId="1519259815" sldId="258"/>
        </pc:sldMkLst>
        <pc:spChg chg="mod">
          <ac:chgData name="Gannett, Yukiko (EOTSS)" userId="1a375f8e-71eb-464a-9d86-65c78107010f" providerId="ADAL" clId="{D7A972D2-A29A-4420-BEF5-445AADFA06AE}" dt="2025-12-02T17:53:02.096" v="508" actId="207"/>
          <ac:spMkLst>
            <pc:docMk/>
            <pc:sldMk cId="1519259815" sldId="258"/>
            <ac:spMk id="4" creationId="{A7FC3462-5C38-484B-3D71-AD84862000FE}"/>
          </ac:spMkLst>
        </pc:spChg>
      </pc:sldChg>
      <pc:sldChg chg="modSp del mod">
        <pc:chgData name="Gannett, Yukiko (EOTSS)" userId="1a375f8e-71eb-464a-9d86-65c78107010f" providerId="ADAL" clId="{D7A972D2-A29A-4420-BEF5-445AADFA06AE}" dt="2025-12-02T17:42:45.047" v="478" actId="2696"/>
        <pc:sldMkLst>
          <pc:docMk/>
          <pc:sldMk cId="3646040335" sldId="259"/>
        </pc:sldMkLst>
        <pc:spChg chg="mod">
          <ac:chgData name="Gannett, Yukiko (EOTSS)" userId="1a375f8e-71eb-464a-9d86-65c78107010f" providerId="ADAL" clId="{D7A972D2-A29A-4420-BEF5-445AADFA06AE}" dt="2025-12-02T17:39:29.001" v="452" actId="14100"/>
          <ac:spMkLst>
            <pc:docMk/>
            <pc:sldMk cId="3646040335" sldId="259"/>
            <ac:spMk id="3" creationId="{81D5494F-5A5D-A52F-E47A-0CC0583B1BDA}"/>
          </ac:spMkLst>
        </pc:spChg>
      </pc:sldChg>
      <pc:sldChg chg="del">
        <pc:chgData name="Gannett, Yukiko (EOTSS)" userId="1a375f8e-71eb-464a-9d86-65c78107010f" providerId="ADAL" clId="{D7A972D2-A29A-4420-BEF5-445AADFA06AE}" dt="2025-12-02T17:20:49.369" v="167" actId="2696"/>
        <pc:sldMkLst>
          <pc:docMk/>
          <pc:sldMk cId="1409002238" sldId="269"/>
        </pc:sldMkLst>
      </pc:sldChg>
      <pc:sldChg chg="modSp mod">
        <pc:chgData name="Gannett, Yukiko (EOTSS)" userId="1a375f8e-71eb-464a-9d86-65c78107010f" providerId="ADAL" clId="{D7A972D2-A29A-4420-BEF5-445AADFA06AE}" dt="2025-12-02T18:41:43.726" v="667" actId="20577"/>
        <pc:sldMkLst>
          <pc:docMk/>
          <pc:sldMk cId="1369560854" sldId="340"/>
        </pc:sldMkLst>
        <pc:spChg chg="mod">
          <ac:chgData name="Gannett, Yukiko (EOTSS)" userId="1a375f8e-71eb-464a-9d86-65c78107010f" providerId="ADAL" clId="{D7A972D2-A29A-4420-BEF5-445AADFA06AE}" dt="2025-12-02T18:41:43.726" v="667" actId="20577"/>
          <ac:spMkLst>
            <pc:docMk/>
            <pc:sldMk cId="1369560854" sldId="340"/>
            <ac:spMk id="3" creationId="{044C0BF8-ACE0-1642-E7A4-63B54E626902}"/>
          </ac:spMkLst>
        </pc:spChg>
      </pc:sldChg>
      <pc:sldChg chg="del">
        <pc:chgData name="Gannett, Yukiko (EOTSS)" userId="1a375f8e-71eb-464a-9d86-65c78107010f" providerId="ADAL" clId="{D7A972D2-A29A-4420-BEF5-445AADFA06AE}" dt="2025-12-02T15:55:12.451" v="164" actId="2696"/>
        <pc:sldMkLst>
          <pc:docMk/>
          <pc:sldMk cId="2095919646" sldId="343"/>
        </pc:sldMkLst>
      </pc:sldChg>
      <pc:sldChg chg="modSp mod setBg">
        <pc:chgData name="Gannett, Yukiko (EOTSS)" userId="1a375f8e-71eb-464a-9d86-65c78107010f" providerId="ADAL" clId="{D7A972D2-A29A-4420-BEF5-445AADFA06AE}" dt="2025-12-02T17:51:50.675" v="502" actId="207"/>
        <pc:sldMkLst>
          <pc:docMk/>
          <pc:sldMk cId="1328321268" sldId="349"/>
        </pc:sldMkLst>
        <pc:spChg chg="mod">
          <ac:chgData name="Gannett, Yukiko (EOTSS)" userId="1a375f8e-71eb-464a-9d86-65c78107010f" providerId="ADAL" clId="{D7A972D2-A29A-4420-BEF5-445AADFA06AE}" dt="2025-12-02T17:51:50.675" v="502" actId="207"/>
          <ac:spMkLst>
            <pc:docMk/>
            <pc:sldMk cId="1328321268" sldId="349"/>
            <ac:spMk id="4" creationId="{A7FC3462-5C38-484B-3D71-AD84862000FE}"/>
          </ac:spMkLst>
        </pc:spChg>
      </pc:sldChg>
      <pc:sldChg chg="del">
        <pc:chgData name="Gannett, Yukiko (EOTSS)" userId="1a375f8e-71eb-464a-9d86-65c78107010f" providerId="ADAL" clId="{D7A972D2-A29A-4420-BEF5-445AADFA06AE}" dt="2025-12-02T15:46:24.087" v="35" actId="2696"/>
        <pc:sldMkLst>
          <pc:docMk/>
          <pc:sldMk cId="725384939" sldId="350"/>
        </pc:sldMkLst>
      </pc:sldChg>
      <pc:sldChg chg="modSp del mod">
        <pc:chgData name="Gannett, Yukiko (EOTSS)" userId="1a375f8e-71eb-464a-9d86-65c78107010f" providerId="ADAL" clId="{D7A972D2-A29A-4420-BEF5-445AADFA06AE}" dt="2025-12-02T15:45:10.898" v="28" actId="2696"/>
        <pc:sldMkLst>
          <pc:docMk/>
          <pc:sldMk cId="4065545028" sldId="368"/>
        </pc:sldMkLst>
        <pc:spChg chg="mod">
          <ac:chgData name="Gannett, Yukiko (EOTSS)" userId="1a375f8e-71eb-464a-9d86-65c78107010f" providerId="ADAL" clId="{D7A972D2-A29A-4420-BEF5-445AADFA06AE}" dt="2025-12-02T15:43:30.749" v="5" actId="20577"/>
          <ac:spMkLst>
            <pc:docMk/>
            <pc:sldMk cId="4065545028" sldId="368"/>
            <ac:spMk id="8" creationId="{6DA06ABE-E539-E38A-5440-F966F4DBF5F2}"/>
          </ac:spMkLst>
        </pc:spChg>
      </pc:sldChg>
      <pc:sldChg chg="del">
        <pc:chgData name="Gannett, Yukiko (EOTSS)" userId="1a375f8e-71eb-464a-9d86-65c78107010f" providerId="ADAL" clId="{D7A972D2-A29A-4420-BEF5-445AADFA06AE}" dt="2025-12-02T15:50:23.355" v="95" actId="2696"/>
        <pc:sldMkLst>
          <pc:docMk/>
          <pc:sldMk cId="3918715925" sldId="374"/>
        </pc:sldMkLst>
      </pc:sldChg>
      <pc:sldChg chg="modSp mod">
        <pc:chgData name="Gannett, Yukiko (EOTSS)" userId="1a375f8e-71eb-464a-9d86-65c78107010f" providerId="ADAL" clId="{D7A972D2-A29A-4420-BEF5-445AADFA06AE}" dt="2025-12-02T17:55:19.275" v="513" actId="14100"/>
        <pc:sldMkLst>
          <pc:docMk/>
          <pc:sldMk cId="46927135" sldId="375"/>
        </pc:sldMkLst>
        <pc:spChg chg="mod">
          <ac:chgData name="Gannett, Yukiko (EOTSS)" userId="1a375f8e-71eb-464a-9d86-65c78107010f" providerId="ADAL" clId="{D7A972D2-A29A-4420-BEF5-445AADFA06AE}" dt="2025-12-02T17:55:19.275" v="513" actId="14100"/>
          <ac:spMkLst>
            <pc:docMk/>
            <pc:sldMk cId="46927135" sldId="375"/>
            <ac:spMk id="2" creationId="{E525B0DF-D760-612C-B85B-9DF04F29B8F0}"/>
          </ac:spMkLst>
        </pc:spChg>
        <pc:spChg chg="mod">
          <ac:chgData name="Gannett, Yukiko (EOTSS)" userId="1a375f8e-71eb-464a-9d86-65c78107010f" providerId="ADAL" clId="{D7A972D2-A29A-4420-BEF5-445AADFA06AE}" dt="2025-12-02T17:47:40.174" v="492" actId="20577"/>
          <ac:spMkLst>
            <pc:docMk/>
            <pc:sldMk cId="46927135" sldId="375"/>
            <ac:spMk id="3" creationId="{E83FD388-3BE2-EF52-39D6-D7D1FA9B01BD}"/>
          </ac:spMkLst>
        </pc:spChg>
      </pc:sldChg>
      <pc:sldChg chg="modSp del mod">
        <pc:chgData name="Gannett, Yukiko (EOTSS)" userId="1a375f8e-71eb-464a-9d86-65c78107010f" providerId="ADAL" clId="{D7A972D2-A29A-4420-BEF5-445AADFA06AE}" dt="2025-12-02T17:44:41.701" v="489" actId="2696"/>
        <pc:sldMkLst>
          <pc:docMk/>
          <pc:sldMk cId="1782689537" sldId="376"/>
        </pc:sldMkLst>
        <pc:spChg chg="mod">
          <ac:chgData name="Gannett, Yukiko (EOTSS)" userId="1a375f8e-71eb-464a-9d86-65c78107010f" providerId="ADAL" clId="{D7A972D2-A29A-4420-BEF5-445AADFA06AE}" dt="2025-12-02T17:38:39.988" v="446"/>
          <ac:spMkLst>
            <pc:docMk/>
            <pc:sldMk cId="1782689537" sldId="376"/>
            <ac:spMk id="2" creationId="{C13B6166-0920-D838-0C81-2D1DB27547C0}"/>
          </ac:spMkLst>
        </pc:spChg>
        <pc:spChg chg="mod">
          <ac:chgData name="Gannett, Yukiko (EOTSS)" userId="1a375f8e-71eb-464a-9d86-65c78107010f" providerId="ADAL" clId="{D7A972D2-A29A-4420-BEF5-445AADFA06AE}" dt="2025-12-02T17:38:51.462" v="449" actId="20577"/>
          <ac:spMkLst>
            <pc:docMk/>
            <pc:sldMk cId="1782689537" sldId="376"/>
            <ac:spMk id="3" creationId="{5B6043B5-7B1B-975A-DC81-3B6B4C75AF8A}"/>
          </ac:spMkLst>
        </pc:spChg>
      </pc:sldChg>
      <pc:sldChg chg="delSp modSp new mod setBg">
        <pc:chgData name="Gannett, Yukiko (EOTSS)" userId="1a375f8e-71eb-464a-9d86-65c78107010f" providerId="ADAL" clId="{D7A972D2-A29A-4420-BEF5-445AADFA06AE}" dt="2025-12-02T17:53:25.515" v="511" actId="20577"/>
        <pc:sldMkLst>
          <pc:docMk/>
          <pc:sldMk cId="2609343136" sldId="377"/>
        </pc:sldMkLst>
        <pc:spChg chg="mod">
          <ac:chgData name="Gannett, Yukiko (EOTSS)" userId="1a375f8e-71eb-464a-9d86-65c78107010f" providerId="ADAL" clId="{D7A972D2-A29A-4420-BEF5-445AADFA06AE}" dt="2025-12-02T17:53:12.084" v="509" actId="207"/>
          <ac:spMkLst>
            <pc:docMk/>
            <pc:sldMk cId="2609343136" sldId="377"/>
            <ac:spMk id="2" creationId="{D9B37837-CBD9-1957-7D6D-FD99016A99C5}"/>
          </ac:spMkLst>
        </pc:spChg>
        <pc:spChg chg="mod">
          <ac:chgData name="Gannett, Yukiko (EOTSS)" userId="1a375f8e-71eb-464a-9d86-65c78107010f" providerId="ADAL" clId="{D7A972D2-A29A-4420-BEF5-445AADFA06AE}" dt="2025-12-02T17:53:25.515" v="511" actId="20577"/>
          <ac:spMkLst>
            <pc:docMk/>
            <pc:sldMk cId="2609343136" sldId="377"/>
            <ac:spMk id="3" creationId="{34811462-7DB7-E8B7-F6CC-3B1B13A2DF8B}"/>
          </ac:spMkLst>
        </pc:spChg>
        <pc:spChg chg="del">
          <ac:chgData name="Gannett, Yukiko (EOTSS)" userId="1a375f8e-71eb-464a-9d86-65c78107010f" providerId="ADAL" clId="{D7A972D2-A29A-4420-BEF5-445AADFA06AE}" dt="2025-12-02T17:21:30.635" v="173" actId="478"/>
          <ac:spMkLst>
            <pc:docMk/>
            <pc:sldMk cId="2609343136" sldId="377"/>
            <ac:spMk id="4" creationId="{ECAAE555-E637-E76A-A0F2-DAC88744B769}"/>
          </ac:spMkLst>
        </pc:spChg>
      </pc:sldChg>
      <pc:sldChg chg="delSp modSp new mod setBg">
        <pc:chgData name="Gannett, Yukiko (EOTSS)" userId="1a375f8e-71eb-464a-9d86-65c78107010f" providerId="ADAL" clId="{D7A972D2-A29A-4420-BEF5-445AADFA06AE}" dt="2025-12-02T18:40:36.464" v="666" actId="20577"/>
        <pc:sldMkLst>
          <pc:docMk/>
          <pc:sldMk cId="3206820441" sldId="378"/>
        </pc:sldMkLst>
        <pc:spChg chg="mod">
          <ac:chgData name="Gannett, Yukiko (EOTSS)" userId="1a375f8e-71eb-464a-9d86-65c78107010f" providerId="ADAL" clId="{D7A972D2-A29A-4420-BEF5-445AADFA06AE}" dt="2025-12-02T18:40:36.464" v="666" actId="20577"/>
          <ac:spMkLst>
            <pc:docMk/>
            <pc:sldMk cId="3206820441" sldId="378"/>
            <ac:spMk id="2" creationId="{5C54B881-A4C7-93BC-0039-E11DC86925EB}"/>
          </ac:spMkLst>
        </pc:spChg>
        <pc:spChg chg="del">
          <ac:chgData name="Gannett, Yukiko (EOTSS)" userId="1a375f8e-71eb-464a-9d86-65c78107010f" providerId="ADAL" clId="{D7A972D2-A29A-4420-BEF5-445AADFA06AE}" dt="2025-12-02T17:21:23.091" v="172" actId="478"/>
          <ac:spMkLst>
            <pc:docMk/>
            <pc:sldMk cId="3206820441" sldId="378"/>
            <ac:spMk id="4" creationId="{DFBD3CB8-AE18-9924-C895-C543E4FAE5FC}"/>
          </ac:spMkLst>
        </pc:spChg>
      </pc:sldChg>
      <pc:sldChg chg="delSp modSp add mod setBg">
        <pc:chgData name="Gannett, Yukiko (EOTSS)" userId="1a375f8e-71eb-464a-9d86-65c78107010f" providerId="ADAL" clId="{D7A972D2-A29A-4420-BEF5-445AADFA06AE}" dt="2025-12-02T17:52:32.054" v="506" actId="207"/>
        <pc:sldMkLst>
          <pc:docMk/>
          <pc:sldMk cId="1919222075" sldId="379"/>
        </pc:sldMkLst>
        <pc:spChg chg="mod">
          <ac:chgData name="Gannett, Yukiko (EOTSS)" userId="1a375f8e-71eb-464a-9d86-65c78107010f" providerId="ADAL" clId="{D7A972D2-A29A-4420-BEF5-445AADFA06AE}" dt="2025-12-02T17:52:32.054" v="506" actId="207"/>
          <ac:spMkLst>
            <pc:docMk/>
            <pc:sldMk cId="1919222075" sldId="379"/>
            <ac:spMk id="2" creationId="{8D5BFCC0-3DAA-A1A7-3E03-D731AD26DA55}"/>
          </ac:spMkLst>
        </pc:spChg>
        <pc:spChg chg="del mod">
          <ac:chgData name="Gannett, Yukiko (EOTSS)" userId="1a375f8e-71eb-464a-9d86-65c78107010f" providerId="ADAL" clId="{D7A972D2-A29A-4420-BEF5-445AADFA06AE}" dt="2025-12-02T17:21:18.823" v="171" actId="478"/>
          <ac:spMkLst>
            <pc:docMk/>
            <pc:sldMk cId="1919222075" sldId="379"/>
            <ac:spMk id="4" creationId="{9F80B783-ABCD-1A16-CCF6-7CC25BD73323}"/>
          </ac:spMkLst>
        </pc:spChg>
      </pc:sldChg>
      <pc:sldChg chg="delSp modSp new mod setBg">
        <pc:chgData name="Gannett, Yukiko (EOTSS)" userId="1a375f8e-71eb-464a-9d86-65c78107010f" providerId="ADAL" clId="{D7A972D2-A29A-4420-BEF5-445AADFA06AE}" dt="2025-12-02T17:52:23.316" v="505" actId="207"/>
        <pc:sldMkLst>
          <pc:docMk/>
          <pc:sldMk cId="2523324171" sldId="380"/>
        </pc:sldMkLst>
        <pc:spChg chg="mod">
          <ac:chgData name="Gannett, Yukiko (EOTSS)" userId="1a375f8e-71eb-464a-9d86-65c78107010f" providerId="ADAL" clId="{D7A972D2-A29A-4420-BEF5-445AADFA06AE}" dt="2025-12-02T17:52:23.316" v="505" actId="207"/>
          <ac:spMkLst>
            <pc:docMk/>
            <pc:sldMk cId="2523324171" sldId="380"/>
            <ac:spMk id="2" creationId="{0429AC0D-28EE-D628-6F02-2110B6A10A53}"/>
          </ac:spMkLst>
        </pc:spChg>
        <pc:spChg chg="del">
          <ac:chgData name="Gannett, Yukiko (EOTSS)" userId="1a375f8e-71eb-464a-9d86-65c78107010f" providerId="ADAL" clId="{D7A972D2-A29A-4420-BEF5-445AADFA06AE}" dt="2025-12-02T17:21:11.329" v="169" actId="478"/>
          <ac:spMkLst>
            <pc:docMk/>
            <pc:sldMk cId="2523324171" sldId="380"/>
            <ac:spMk id="4" creationId="{2CBB3E04-6DD7-2162-69A1-FCFEC13D8B98}"/>
          </ac:spMkLst>
        </pc:spChg>
      </pc:sldChg>
      <pc:sldChg chg="modSp new mod setBg">
        <pc:chgData name="Gannett, Yukiko (EOTSS)" userId="1a375f8e-71eb-464a-9d86-65c78107010f" providerId="ADAL" clId="{D7A972D2-A29A-4420-BEF5-445AADFA06AE}" dt="2025-12-02T17:52:13.940" v="504" actId="207"/>
        <pc:sldMkLst>
          <pc:docMk/>
          <pc:sldMk cId="3526697566" sldId="381"/>
        </pc:sldMkLst>
        <pc:spChg chg="mod">
          <ac:chgData name="Gannett, Yukiko (EOTSS)" userId="1a375f8e-71eb-464a-9d86-65c78107010f" providerId="ADAL" clId="{D7A972D2-A29A-4420-BEF5-445AADFA06AE}" dt="2025-12-02T17:52:13.940" v="504" actId="207"/>
          <ac:spMkLst>
            <pc:docMk/>
            <pc:sldMk cId="3526697566" sldId="381"/>
            <ac:spMk id="2" creationId="{DF789E20-8190-5067-C082-41D2B6EDE409}"/>
          </ac:spMkLst>
        </pc:spChg>
      </pc:sldChg>
      <pc:sldChg chg="modSp add mod setBg">
        <pc:chgData name="Gannett, Yukiko (EOTSS)" userId="1a375f8e-71eb-464a-9d86-65c78107010f" providerId="ADAL" clId="{D7A972D2-A29A-4420-BEF5-445AADFA06AE}" dt="2025-12-02T17:52:03.588" v="503" actId="207"/>
        <pc:sldMkLst>
          <pc:docMk/>
          <pc:sldMk cId="1466700240" sldId="382"/>
        </pc:sldMkLst>
        <pc:spChg chg="mod">
          <ac:chgData name="Gannett, Yukiko (EOTSS)" userId="1a375f8e-71eb-464a-9d86-65c78107010f" providerId="ADAL" clId="{D7A972D2-A29A-4420-BEF5-445AADFA06AE}" dt="2025-12-02T17:52:03.588" v="503" actId="207"/>
          <ac:spMkLst>
            <pc:docMk/>
            <pc:sldMk cId="1466700240" sldId="382"/>
            <ac:spMk id="2" creationId="{7F82AA4F-CF34-745D-ECB4-20CBC4A7D720}"/>
          </ac:spMkLst>
        </pc:spChg>
        <pc:spChg chg="mod">
          <ac:chgData name="Gannett, Yukiko (EOTSS)" userId="1a375f8e-71eb-464a-9d86-65c78107010f" providerId="ADAL" clId="{D7A972D2-A29A-4420-BEF5-445AADFA06AE}" dt="2025-12-02T17:21:05.698" v="168" actId="20577"/>
          <ac:spMkLst>
            <pc:docMk/>
            <pc:sldMk cId="1466700240" sldId="382"/>
            <ac:spMk id="4" creationId="{A623AA8D-03F8-73A8-AF45-16E60DC36BE6}"/>
          </ac:spMkLst>
        </pc:spChg>
      </pc:sldChg>
      <pc:sldChg chg="modSp add mod">
        <pc:chgData name="Gannett, Yukiko (EOTSS)" userId="1a375f8e-71eb-464a-9d86-65c78107010f" providerId="ADAL" clId="{D7A972D2-A29A-4420-BEF5-445AADFA06AE}" dt="2025-12-02T17:20:38.181" v="166" actId="27636"/>
        <pc:sldMkLst>
          <pc:docMk/>
          <pc:sldMk cId="3032960583" sldId="383"/>
        </pc:sldMkLst>
        <pc:spChg chg="mod">
          <ac:chgData name="Gannett, Yukiko (EOTSS)" userId="1a375f8e-71eb-464a-9d86-65c78107010f" providerId="ADAL" clId="{D7A972D2-A29A-4420-BEF5-445AADFA06AE}" dt="2025-12-02T17:20:38.181" v="166" actId="27636"/>
          <ac:spMkLst>
            <pc:docMk/>
            <pc:sldMk cId="3032960583" sldId="383"/>
            <ac:spMk id="3" creationId="{9B81CBB8-6783-3D3A-8FBF-39106B8B5523}"/>
          </ac:spMkLst>
        </pc:spChg>
      </pc:sldChg>
      <pc:sldChg chg="delSp modSp new mod">
        <pc:chgData name="Gannett, Yukiko (EOTSS)" userId="1a375f8e-71eb-464a-9d86-65c78107010f" providerId="ADAL" clId="{D7A972D2-A29A-4420-BEF5-445AADFA06AE}" dt="2025-12-02T17:41:31.956" v="477" actId="478"/>
        <pc:sldMkLst>
          <pc:docMk/>
          <pc:sldMk cId="3596976984" sldId="384"/>
        </pc:sldMkLst>
        <pc:spChg chg="mod">
          <ac:chgData name="Gannett, Yukiko (EOTSS)" userId="1a375f8e-71eb-464a-9d86-65c78107010f" providerId="ADAL" clId="{D7A972D2-A29A-4420-BEF5-445AADFA06AE}" dt="2025-12-02T17:39:56.464" v="454"/>
          <ac:spMkLst>
            <pc:docMk/>
            <pc:sldMk cId="3596976984" sldId="384"/>
            <ac:spMk id="2" creationId="{DA04EA47-CCA9-2E24-4D59-86211ACAD8E2}"/>
          </ac:spMkLst>
        </pc:spChg>
        <pc:spChg chg="mod">
          <ac:chgData name="Gannett, Yukiko (EOTSS)" userId="1a375f8e-71eb-464a-9d86-65c78107010f" providerId="ADAL" clId="{D7A972D2-A29A-4420-BEF5-445AADFA06AE}" dt="2025-12-02T17:41:28.449" v="476" actId="14100"/>
          <ac:spMkLst>
            <pc:docMk/>
            <pc:sldMk cId="3596976984" sldId="384"/>
            <ac:spMk id="3" creationId="{F1221E1B-7C6D-3BBE-C6BA-2BECEB583A6A}"/>
          </ac:spMkLst>
        </pc:spChg>
        <pc:spChg chg="del">
          <ac:chgData name="Gannett, Yukiko (EOTSS)" userId="1a375f8e-71eb-464a-9d86-65c78107010f" providerId="ADAL" clId="{D7A972D2-A29A-4420-BEF5-445AADFA06AE}" dt="2025-12-02T17:41:31.956" v="477" actId="478"/>
          <ac:spMkLst>
            <pc:docMk/>
            <pc:sldMk cId="3596976984" sldId="384"/>
            <ac:spMk id="4" creationId="{4A9EE9F1-20EE-F580-AFD1-ADB0BA914510}"/>
          </ac:spMkLst>
        </pc:spChg>
      </pc:sldChg>
      <pc:sldChg chg="modSp new mod">
        <pc:chgData name="Gannett, Yukiko (EOTSS)" userId="1a375f8e-71eb-464a-9d86-65c78107010f" providerId="ADAL" clId="{D7A972D2-A29A-4420-BEF5-445AADFA06AE}" dt="2025-12-02T18:16:18.912" v="612" actId="20577"/>
        <pc:sldMkLst>
          <pc:docMk/>
          <pc:sldMk cId="460057528" sldId="385"/>
        </pc:sldMkLst>
        <pc:spChg chg="mod">
          <ac:chgData name="Gannett, Yukiko (EOTSS)" userId="1a375f8e-71eb-464a-9d86-65c78107010f" providerId="ADAL" clId="{D7A972D2-A29A-4420-BEF5-445AADFA06AE}" dt="2025-12-02T17:55:43.447" v="516" actId="20577"/>
          <ac:spMkLst>
            <pc:docMk/>
            <pc:sldMk cId="460057528" sldId="385"/>
            <ac:spMk id="2" creationId="{49E91017-E992-F566-56B6-9F8091601D9B}"/>
          </ac:spMkLst>
        </pc:spChg>
        <pc:spChg chg="mod">
          <ac:chgData name="Gannett, Yukiko (EOTSS)" userId="1a375f8e-71eb-464a-9d86-65c78107010f" providerId="ADAL" clId="{D7A972D2-A29A-4420-BEF5-445AADFA06AE}" dt="2025-12-02T18:16:18.912" v="612" actId="20577"/>
          <ac:spMkLst>
            <pc:docMk/>
            <pc:sldMk cId="460057528" sldId="385"/>
            <ac:spMk id="3" creationId="{F65C6364-A81A-6D70-0887-F857E39C6E07}"/>
          </ac:spMkLst>
        </pc:spChg>
      </pc:sldChg>
      <pc:sldChg chg="delSp modSp new mod">
        <pc:chgData name="Gannett, Yukiko (EOTSS)" userId="1a375f8e-71eb-464a-9d86-65c78107010f" providerId="ADAL" clId="{D7A972D2-A29A-4420-BEF5-445AADFA06AE}" dt="2025-12-02T18:15:33.700" v="604" actId="1076"/>
        <pc:sldMkLst>
          <pc:docMk/>
          <pc:sldMk cId="49605082" sldId="386"/>
        </pc:sldMkLst>
        <pc:spChg chg="mod">
          <ac:chgData name="Gannett, Yukiko (EOTSS)" userId="1a375f8e-71eb-464a-9d86-65c78107010f" providerId="ADAL" clId="{D7A972D2-A29A-4420-BEF5-445AADFA06AE}" dt="2025-12-02T18:14:33.571" v="595" actId="1076"/>
          <ac:spMkLst>
            <pc:docMk/>
            <pc:sldMk cId="49605082" sldId="386"/>
            <ac:spMk id="2" creationId="{4AD9F7C3-FC11-BF7D-69AC-ADE8CFCD2BEA}"/>
          </ac:spMkLst>
        </pc:spChg>
        <pc:spChg chg="mod">
          <ac:chgData name="Gannett, Yukiko (EOTSS)" userId="1a375f8e-71eb-464a-9d86-65c78107010f" providerId="ADAL" clId="{D7A972D2-A29A-4420-BEF5-445AADFA06AE}" dt="2025-12-02T18:15:33.700" v="604" actId="1076"/>
          <ac:spMkLst>
            <pc:docMk/>
            <pc:sldMk cId="49605082" sldId="386"/>
            <ac:spMk id="3" creationId="{791D1D09-FC98-37FA-D846-11248263AAC8}"/>
          </ac:spMkLst>
        </pc:spChg>
        <pc:spChg chg="del">
          <ac:chgData name="Gannett, Yukiko (EOTSS)" userId="1a375f8e-71eb-464a-9d86-65c78107010f" providerId="ADAL" clId="{D7A972D2-A29A-4420-BEF5-445AADFA06AE}" dt="2025-12-02T17:57:42.070" v="539" actId="478"/>
          <ac:spMkLst>
            <pc:docMk/>
            <pc:sldMk cId="49605082" sldId="386"/>
            <ac:spMk id="4" creationId="{A85045A9-380B-95A4-1066-CC1076297C02}"/>
          </ac:spMkLst>
        </pc:spChg>
        <pc:spChg chg="del">
          <ac:chgData name="Gannett, Yukiko (EOTSS)" userId="1a375f8e-71eb-464a-9d86-65c78107010f" providerId="ADAL" clId="{D7A972D2-A29A-4420-BEF5-445AADFA06AE}" dt="2025-12-02T17:58:51.405" v="581" actId="478"/>
          <ac:spMkLst>
            <pc:docMk/>
            <pc:sldMk cId="49605082" sldId="386"/>
            <ac:spMk id="6" creationId="{8562E7D5-2135-6335-6DFB-95FD7021ADA2}"/>
          </ac:spMkLst>
        </pc:spChg>
      </pc:sldChg>
      <pc:sldChg chg="modSp new del mod">
        <pc:chgData name="Gannett, Yukiko (EOTSS)" userId="1a375f8e-71eb-464a-9d86-65c78107010f" providerId="ADAL" clId="{D7A972D2-A29A-4420-BEF5-445AADFA06AE}" dt="2025-12-02T18:37:51.009" v="665" actId="2696"/>
        <pc:sldMkLst>
          <pc:docMk/>
          <pc:sldMk cId="1284157771" sldId="387"/>
        </pc:sldMkLst>
        <pc:spChg chg="mod">
          <ac:chgData name="Gannett, Yukiko (EOTSS)" userId="1a375f8e-71eb-464a-9d86-65c78107010f" providerId="ADAL" clId="{D7A972D2-A29A-4420-BEF5-445AADFA06AE}" dt="2025-12-02T18:30:33.380" v="664" actId="20577"/>
          <ac:spMkLst>
            <pc:docMk/>
            <pc:sldMk cId="1284157771" sldId="387"/>
            <ac:spMk id="3" creationId="{1C7ED490-DF5F-4D83-744A-A716302D57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2BA59A4-CFB1-4D06-8925-EC3924A511DC}" type="datetimeFigureOut">
              <a:rPr lang="en-US" smtClean="0"/>
              <a:t>12/3/2025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6E3370E-3DCD-4A56-9665-5CD0A0C5A0C8}" type="slidenum">
              <a:rPr lang="en-US" smtClean="0"/>
              <a:t>‹#›</a:t>
            </a:fld>
            <a:endParaRPr lang="en-US"/>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77CA0979-F579-4E9B-A675-1F5ABBFF00DB}" type="datetimeFigureOut">
              <a:rPr lang="en-US" dirty="0"/>
              <a:t>12/3/2025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3241106817"/>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F7E76D0F-5A12-4D0A-80B0-1A6122B61E7B}" type="datetimeFigureOut">
              <a:rPr lang="en-US" dirty="0"/>
              <a:t>12/3/2025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2609687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8B9E8C84-89CA-44AB-B0BE-5C91BAF75478}" type="datetimeFigureOut">
              <a:rPr lang="en-US" dirty="0"/>
              <a:t>12/3/2025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675395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3E7156E-175E-4DBA-9D21-B772C320F342}" type="datetimeFigureOut">
              <a:rPr lang="en-US" dirty="0"/>
              <a:t>12/3/2025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2163302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04895F6E-3D02-4292-95D1-C62B3126321B}" type="datetimeFigureOut">
              <a:rPr lang="en-US" dirty="0"/>
              <a:t>12/3/2025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95803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DCB5ACB-D10C-44A8-9570-124370F4CB38}" type="datetimeFigureOut">
              <a:rPr lang="en-US" dirty="0"/>
              <a:t>12/3/2025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417410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AB8D84F4-0E7A-4BDE-98C6-AE68FB974645}" type="datetimeFigureOut">
              <a:rPr lang="en-US" dirty="0"/>
              <a:t>12/3/2025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
              </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2670394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CBEFF1D8-9801-4C4B-92F3-66C9A863BD74}" type="datetimeFigureOut">
              <a:rPr lang="en-US" dirty="0"/>
              <a:t>12/3/2025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
              </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4139405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61FE8FD-B23E-4E1A-83EF-0847EBEA0105}" type="datetimeFigureOut">
              <a:rPr lang="en-US" dirty="0"/>
              <a:t>12/3/2025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
              </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2491678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8DDF891E-A7C2-465C-AD39-8EDCB0F58E3C}" type="datetimeFigureOut">
              <a:rPr lang="en-US" dirty="0"/>
              <a:t>12/3/2025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661998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noChangeAspect="1"/>
          </p:cNvSpPr>
          <p:nvPr>
            <p:ph type="pic" idx="1"/>
          </p:nvPr>
        </p:nvSpPr>
        <p:spPr>
          <a:xfrm>
            <a:off x="5063319" y="657103"/>
            <a:ext cx="6483687" cy="5555904"/>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39F93E5-AFB6-485C-8E3C-32F92A07875F}" type="datetimeFigureOut">
              <a:rPr lang="en-US" dirty="0"/>
              <a:t>12/3/2025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dirty="0"/>
              <a:t>‹#›</a:t>
            </a:fld>
            <a:endParaRPr lang="en-US"/>
          </a:p>
        </p:txBody>
      </p:sp>
    </p:spTree>
    <p:extLst>
      <p:ext uri="{BB962C8B-B14F-4D97-AF65-F5344CB8AC3E}">
        <p14:creationId xmlns:p14="http://schemas.microsoft.com/office/powerpoint/2010/main" val="3783808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3A332BE1-279E-4118-9FE3-7952B079A510}" type="datetimeFigureOut">
              <a:rPr lang="en-US" dirty="0"/>
              <a:t>12/3/2025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r>
              <a:rPr lang="en-US"/>
              <a:t>
              </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dirty="0"/>
              <a:t>‹#›</a:t>
            </a:fld>
            <a:endParaRPr lang="en-US"/>
          </a:p>
        </p:txBody>
      </p:sp>
    </p:spTree>
    <p:extLst>
      <p:ext uri="{BB962C8B-B14F-4D97-AF65-F5344CB8AC3E}">
        <p14:creationId xmlns:p14="http://schemas.microsoft.com/office/powerpoint/2010/main" val="3686667691"/>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hf hd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2160">
          <p15:clr>
            <a:srgbClr val="F26B43"/>
          </p15:clr>
        </p15:guide>
        <p15:guide id="6"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37837-CBD9-1957-7D6D-FD99016A99C5}"/>
              </a:ext>
            </a:extLst>
          </p:cNvPr>
          <p:cNvSpPr>
            <a:spLocks noGrp="1"/>
          </p:cNvSpPr>
          <p:nvPr>
            <p:ph type="ctrTitle"/>
          </p:nvPr>
        </p:nvSpPr>
        <p:spPr/>
        <p:txBody>
          <a:bodyPr/>
          <a:lstStyle/>
          <a:p>
            <a:r>
              <a:rPr lang="en-US" dirty="0">
                <a:solidFill>
                  <a:schemeClr val="bg1"/>
                </a:solidFill>
                <a:latin typeface="Aptos" panose="020B0004020202020204" pitchFamily="34" charset="0"/>
              </a:rPr>
              <a:t>Digital Accessibility and Equity Governance Board </a:t>
            </a:r>
            <a:br>
              <a:rPr lang="en-US" dirty="0">
                <a:solidFill>
                  <a:schemeClr val="bg1"/>
                </a:solidFill>
                <a:latin typeface="Aptos" panose="020B0004020202020204" pitchFamily="34" charset="0"/>
              </a:rPr>
            </a:br>
            <a:r>
              <a:rPr lang="en-US" dirty="0">
                <a:solidFill>
                  <a:schemeClr val="bg1"/>
                </a:solidFill>
                <a:latin typeface="Aptos" panose="020B0004020202020204" pitchFamily="34" charset="0"/>
              </a:rPr>
              <a:t>Community Outreach </a:t>
            </a:r>
            <a:br>
              <a:rPr lang="en-US" dirty="0">
                <a:solidFill>
                  <a:schemeClr val="bg1"/>
                </a:solidFill>
                <a:latin typeface="Aptos" panose="020B0004020202020204" pitchFamily="34" charset="0"/>
              </a:rPr>
            </a:br>
            <a:r>
              <a:rPr lang="en-US" dirty="0">
                <a:solidFill>
                  <a:schemeClr val="bg1"/>
                </a:solidFill>
                <a:latin typeface="Aptos" panose="020B0004020202020204" pitchFamily="34" charset="0"/>
              </a:rPr>
              <a:t>Working Group Meeting</a:t>
            </a:r>
            <a:endParaRPr lang="en-US" dirty="0">
              <a:solidFill>
                <a:schemeClr val="bg1"/>
              </a:solidFill>
            </a:endParaRPr>
          </a:p>
        </p:txBody>
      </p:sp>
      <p:sp>
        <p:nvSpPr>
          <p:cNvPr id="3" name="Subtitle 2">
            <a:extLst>
              <a:ext uri="{FF2B5EF4-FFF2-40B4-BE49-F238E27FC236}">
                <a16:creationId xmlns:a16="http://schemas.microsoft.com/office/drawing/2014/main" id="{34811462-7DB7-E8B7-F6CC-3B1B13A2DF8B}"/>
              </a:ext>
            </a:extLst>
          </p:cNvPr>
          <p:cNvSpPr>
            <a:spLocks noGrp="1"/>
          </p:cNvSpPr>
          <p:nvPr>
            <p:ph type="subTitle" idx="1"/>
          </p:nvPr>
        </p:nvSpPr>
        <p:spPr>
          <a:xfrm>
            <a:off x="2301923" y="4267200"/>
            <a:ext cx="7588155" cy="990599"/>
          </a:xfrm>
        </p:spPr>
        <p:txBody>
          <a:bodyPr/>
          <a:lstStyle/>
          <a:p>
            <a:r>
              <a:rPr lang="en-US" b="1" dirty="0">
                <a:solidFill>
                  <a:schemeClr val="bg1"/>
                </a:solidFill>
              </a:rPr>
              <a:t>December 3rd, 2025</a:t>
            </a:r>
            <a:r>
              <a:rPr lang="en-US" b="1" baseline="30000" dirty="0">
                <a:solidFill>
                  <a:schemeClr val="bg1"/>
                </a:solidFill>
              </a:rPr>
              <a:t> </a:t>
            </a:r>
            <a:endParaRPr lang="en-US" b="1" dirty="0">
              <a:solidFill>
                <a:schemeClr val="bg1"/>
              </a:solidFill>
            </a:endParaRPr>
          </a:p>
          <a:p>
            <a:r>
              <a:rPr lang="en-US" b="1" dirty="0">
                <a:solidFill>
                  <a:schemeClr val="bg1"/>
                </a:solidFill>
              </a:rPr>
              <a:t>Presenter:  Minh</a:t>
            </a:r>
            <a:endParaRPr lang="en-US" dirty="0">
              <a:solidFill>
                <a:schemeClr val="bg1"/>
              </a:solidFill>
            </a:endParaRPr>
          </a:p>
        </p:txBody>
      </p:sp>
      <p:sp>
        <p:nvSpPr>
          <p:cNvPr id="5" name="Footer Placeholder 4">
            <a:extLst>
              <a:ext uri="{FF2B5EF4-FFF2-40B4-BE49-F238E27FC236}">
                <a16:creationId xmlns:a16="http://schemas.microsoft.com/office/drawing/2014/main" id="{1CA587A3-E95B-3BD0-9502-706E61AAEDDE}"/>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F0CC9B52-A3DF-AA6F-401B-95CE5814061F}"/>
              </a:ext>
            </a:extLst>
          </p:cNvPr>
          <p:cNvSpPr>
            <a:spLocks noGrp="1"/>
          </p:cNvSpPr>
          <p:nvPr>
            <p:ph type="sldNum" sz="quarter" idx="12"/>
          </p:nvPr>
        </p:nvSpPr>
        <p:spPr/>
        <p:txBody>
          <a:bodyPr/>
          <a:lstStyle/>
          <a:p>
            <a:fld id="{CC057153-B650-4DEB-B370-79DDCFDCE934}" type="slidenum">
              <a:rPr lang="en-US" smtClean="0"/>
              <a:t>1</a:t>
            </a:fld>
            <a:endParaRPr lang="en-US"/>
          </a:p>
        </p:txBody>
      </p:sp>
    </p:spTree>
    <p:extLst>
      <p:ext uri="{BB962C8B-B14F-4D97-AF65-F5344CB8AC3E}">
        <p14:creationId xmlns:p14="http://schemas.microsoft.com/office/powerpoint/2010/main" val="2609343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E7224-4468-F909-06B5-3E56E2EF88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25B0DF-D760-612C-B85B-9DF04F29B8F0}"/>
              </a:ext>
            </a:extLst>
          </p:cNvPr>
          <p:cNvSpPr>
            <a:spLocks noGrp="1"/>
          </p:cNvSpPr>
          <p:nvPr>
            <p:ph type="title"/>
          </p:nvPr>
        </p:nvSpPr>
        <p:spPr>
          <a:xfrm>
            <a:off x="811804" y="710005"/>
            <a:ext cx="10780427" cy="728846"/>
          </a:xfrm>
        </p:spPr>
        <p:txBody>
          <a:bodyPr>
            <a:noAutofit/>
          </a:bodyPr>
          <a:lstStyle/>
          <a:p>
            <a:pPr algn="ctr"/>
            <a:r>
              <a:rPr lang="en-US" sz="4000" dirty="0">
                <a:latin typeface="Aptos ExtraBold"/>
              </a:rPr>
              <a:t>Next Steps</a:t>
            </a:r>
            <a:endParaRPr lang="en-US" dirty="0"/>
          </a:p>
        </p:txBody>
      </p:sp>
      <p:sp>
        <p:nvSpPr>
          <p:cNvPr id="3" name="Content Placeholder 2">
            <a:extLst>
              <a:ext uri="{FF2B5EF4-FFF2-40B4-BE49-F238E27FC236}">
                <a16:creationId xmlns:a16="http://schemas.microsoft.com/office/drawing/2014/main" id="{E83FD388-3BE2-EF52-39D6-D7D1FA9B01BD}"/>
              </a:ext>
            </a:extLst>
          </p:cNvPr>
          <p:cNvSpPr>
            <a:spLocks noGrp="1"/>
          </p:cNvSpPr>
          <p:nvPr>
            <p:ph idx="1"/>
          </p:nvPr>
        </p:nvSpPr>
        <p:spPr>
          <a:xfrm>
            <a:off x="811805" y="2312901"/>
            <a:ext cx="9429192" cy="2232198"/>
          </a:xfrm>
        </p:spPr>
        <p:txBody>
          <a:bodyPr vert="horz" lIns="91440" tIns="45720" rIns="91440" bIns="45720" rtlCol="0" anchor="t">
            <a:normAutofit/>
          </a:bodyPr>
          <a:lstStyle/>
          <a:p>
            <a:pPr>
              <a:lnSpc>
                <a:spcPct val="150000"/>
              </a:lnSpc>
            </a:pPr>
            <a:r>
              <a:rPr lang="en-US" sz="2800" dirty="0">
                <a:latin typeface="Aptos"/>
              </a:rPr>
              <a:t>Review tracker, categories and confirm prioritization. </a:t>
            </a:r>
          </a:p>
          <a:p>
            <a:pPr>
              <a:lnSpc>
                <a:spcPct val="150000"/>
              </a:lnSpc>
            </a:pPr>
            <a:r>
              <a:rPr lang="en-US" sz="2800" dirty="0">
                <a:latin typeface="Aptos"/>
              </a:rPr>
              <a:t>Send out the approved email to organizations. </a:t>
            </a:r>
            <a:endParaRPr lang="en-US" sz="2800" b="1" dirty="0">
              <a:latin typeface="Aptos"/>
            </a:endParaRPr>
          </a:p>
          <a:p>
            <a:pPr marL="0" indent="0">
              <a:lnSpc>
                <a:spcPct val="150000"/>
              </a:lnSpc>
              <a:buNone/>
            </a:pPr>
            <a:endParaRPr lang="en-US" sz="2800" dirty="0">
              <a:latin typeface="Aptos"/>
            </a:endParaRPr>
          </a:p>
          <a:p>
            <a:pPr>
              <a:lnSpc>
                <a:spcPct val="150000"/>
              </a:lnSpc>
            </a:pPr>
            <a:endParaRPr lang="en-US" sz="2800" dirty="0">
              <a:latin typeface="Aptos"/>
            </a:endParaRPr>
          </a:p>
        </p:txBody>
      </p:sp>
    </p:spTree>
    <p:extLst>
      <p:ext uri="{BB962C8B-B14F-4D97-AF65-F5344CB8AC3E}">
        <p14:creationId xmlns:p14="http://schemas.microsoft.com/office/powerpoint/2010/main" val="46927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89E20-8190-5067-C082-41D2B6EDE409}"/>
              </a:ext>
            </a:extLst>
          </p:cNvPr>
          <p:cNvSpPr>
            <a:spLocks noGrp="1"/>
          </p:cNvSpPr>
          <p:nvPr>
            <p:ph type="ctrTitle"/>
          </p:nvPr>
        </p:nvSpPr>
        <p:spPr/>
        <p:txBody>
          <a:bodyPr/>
          <a:lstStyle/>
          <a:p>
            <a:r>
              <a:rPr lang="en-US" dirty="0">
                <a:solidFill>
                  <a:schemeClr val="bg1"/>
                </a:solidFill>
              </a:rPr>
              <a:t>Working Group Remarks</a:t>
            </a:r>
          </a:p>
        </p:txBody>
      </p:sp>
      <p:sp>
        <p:nvSpPr>
          <p:cNvPr id="3" name="Subtitle 2">
            <a:extLst>
              <a:ext uri="{FF2B5EF4-FFF2-40B4-BE49-F238E27FC236}">
                <a16:creationId xmlns:a16="http://schemas.microsoft.com/office/drawing/2014/main" id="{64978655-D0A0-6BC4-9704-0D74F4872CD6}"/>
              </a:ext>
            </a:extLst>
          </p:cNvPr>
          <p:cNvSpPr>
            <a:spLocks noGrp="1"/>
          </p:cNvSpPr>
          <p:nvPr>
            <p:ph type="subTitle" idx="1"/>
          </p:nvPr>
        </p:nvSpPr>
        <p:spPr/>
        <p:txBody>
          <a:bodyPr/>
          <a:lstStyle/>
          <a:p>
            <a:endParaRPr lang="en-US"/>
          </a:p>
        </p:txBody>
      </p:sp>
      <p:sp>
        <p:nvSpPr>
          <p:cNvPr id="4" name="Date Placeholder 3">
            <a:extLst>
              <a:ext uri="{FF2B5EF4-FFF2-40B4-BE49-F238E27FC236}">
                <a16:creationId xmlns:a16="http://schemas.microsoft.com/office/drawing/2014/main" id="{3592F036-E6CC-D2C1-0F1F-78F76C0ECBD1}"/>
              </a:ext>
            </a:extLst>
          </p:cNvPr>
          <p:cNvSpPr>
            <a:spLocks noGrp="1"/>
          </p:cNvSpPr>
          <p:nvPr>
            <p:ph type="dt" sz="half" idx="10"/>
          </p:nvPr>
        </p:nvSpPr>
        <p:spPr/>
        <p:txBody>
          <a:bodyPr/>
          <a:lstStyle/>
          <a:p>
            <a:fld id="{158DDC8D-2A80-4D2B-BBD8-87BED683F7C8}" type="datetime1">
              <a:rPr lang="en-US" smtClean="0"/>
              <a:t>12/3/2025</a:t>
            </a:fld>
            <a:endParaRPr lang="en-US"/>
          </a:p>
        </p:txBody>
      </p:sp>
      <p:sp>
        <p:nvSpPr>
          <p:cNvPr id="5" name="Footer Placeholder 4">
            <a:extLst>
              <a:ext uri="{FF2B5EF4-FFF2-40B4-BE49-F238E27FC236}">
                <a16:creationId xmlns:a16="http://schemas.microsoft.com/office/drawing/2014/main" id="{24E6219F-C3F9-8988-9E0E-A8E91E624979}"/>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9F49FA9A-35F5-E37A-81E5-4F42A41D4DC4}"/>
              </a:ext>
            </a:extLst>
          </p:cNvPr>
          <p:cNvSpPr>
            <a:spLocks noGrp="1"/>
          </p:cNvSpPr>
          <p:nvPr>
            <p:ph type="sldNum" sz="quarter" idx="12"/>
          </p:nvPr>
        </p:nvSpPr>
        <p:spPr/>
        <p:txBody>
          <a:bodyPr/>
          <a:lstStyle/>
          <a:p>
            <a:fld id="{CC057153-B650-4DEB-B370-79DDCFDCE934}" type="slidenum">
              <a:rPr lang="en-US" smtClean="0"/>
              <a:t>11</a:t>
            </a:fld>
            <a:endParaRPr lang="en-US"/>
          </a:p>
        </p:txBody>
      </p:sp>
    </p:spTree>
    <p:extLst>
      <p:ext uri="{BB962C8B-B14F-4D97-AF65-F5344CB8AC3E}">
        <p14:creationId xmlns:p14="http://schemas.microsoft.com/office/powerpoint/2010/main" val="3526697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155F73DF-3240-4F82-7140-6E765B65F2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82AA4F-CF34-745D-ECB4-20CBC4A7D720}"/>
              </a:ext>
            </a:extLst>
          </p:cNvPr>
          <p:cNvSpPr>
            <a:spLocks noGrp="1"/>
          </p:cNvSpPr>
          <p:nvPr>
            <p:ph type="ctrTitle"/>
          </p:nvPr>
        </p:nvSpPr>
        <p:spPr/>
        <p:txBody>
          <a:bodyPr/>
          <a:lstStyle/>
          <a:p>
            <a:r>
              <a:rPr lang="en-US" dirty="0">
                <a:solidFill>
                  <a:schemeClr val="bg1"/>
                </a:solidFill>
              </a:rPr>
              <a:t>Public Remarks</a:t>
            </a:r>
          </a:p>
        </p:txBody>
      </p:sp>
      <p:sp>
        <p:nvSpPr>
          <p:cNvPr id="3" name="Subtitle 2">
            <a:extLst>
              <a:ext uri="{FF2B5EF4-FFF2-40B4-BE49-F238E27FC236}">
                <a16:creationId xmlns:a16="http://schemas.microsoft.com/office/drawing/2014/main" id="{B9F3B202-0A65-E86E-5A5A-A2904F469511}"/>
              </a:ext>
            </a:extLst>
          </p:cNvPr>
          <p:cNvSpPr>
            <a:spLocks noGrp="1"/>
          </p:cNvSpPr>
          <p:nvPr>
            <p:ph type="subTitle" idx="1"/>
          </p:nvPr>
        </p:nvSpPr>
        <p:spPr/>
        <p:txBody>
          <a:bodyPr/>
          <a:lstStyle/>
          <a:p>
            <a:endParaRPr lang="en-US"/>
          </a:p>
        </p:txBody>
      </p:sp>
      <p:sp>
        <p:nvSpPr>
          <p:cNvPr id="4" name="Date Placeholder 3">
            <a:extLst>
              <a:ext uri="{FF2B5EF4-FFF2-40B4-BE49-F238E27FC236}">
                <a16:creationId xmlns:a16="http://schemas.microsoft.com/office/drawing/2014/main" id="{A623AA8D-03F8-73A8-AF45-16E60DC36BE6}"/>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AC7B81EC-512F-8EC8-5FB4-C30976C70617}"/>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1F248537-7AFB-D35F-0AA1-ED7C01B16C95}"/>
              </a:ext>
            </a:extLst>
          </p:cNvPr>
          <p:cNvSpPr>
            <a:spLocks noGrp="1"/>
          </p:cNvSpPr>
          <p:nvPr>
            <p:ph type="sldNum" sz="quarter" idx="12"/>
          </p:nvPr>
        </p:nvSpPr>
        <p:spPr/>
        <p:txBody>
          <a:bodyPr/>
          <a:lstStyle/>
          <a:p>
            <a:fld id="{CC057153-B650-4DEB-B370-79DDCFDCE934}" type="slidenum">
              <a:rPr lang="en-US" smtClean="0"/>
              <a:t>12</a:t>
            </a:fld>
            <a:endParaRPr lang="en-US"/>
          </a:p>
        </p:txBody>
      </p:sp>
    </p:spTree>
    <p:extLst>
      <p:ext uri="{BB962C8B-B14F-4D97-AF65-F5344CB8AC3E}">
        <p14:creationId xmlns:p14="http://schemas.microsoft.com/office/powerpoint/2010/main" val="1466700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a:p>
            <a:pPr marL="0" indent="0">
              <a:buNone/>
            </a:pPr>
            <a:endParaRPr lang="en-US" dirty="0"/>
          </a:p>
        </p:txBody>
      </p:sp>
    </p:spTree>
    <p:extLst>
      <p:ext uri="{BB962C8B-B14F-4D97-AF65-F5344CB8AC3E}">
        <p14:creationId xmlns:p14="http://schemas.microsoft.com/office/powerpoint/2010/main" val="3032960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a:xfrm>
            <a:off x="3475079" y="2404369"/>
            <a:ext cx="5240713" cy="1024631"/>
          </a:xfrm>
        </p:spPr>
        <p:txBody>
          <a:bodyPr vert="horz" lIns="91440" tIns="45720" rIns="91440" bIns="45720" rtlCol="0">
            <a:normAutofit/>
          </a:bodyPr>
          <a:lstStyle/>
          <a:p>
            <a:r>
              <a:rPr lang="en-US" sz="4400" b="1" kern="1200" dirty="0">
                <a:solidFill>
                  <a:schemeClr val="bg1"/>
                </a:solidFill>
                <a:latin typeface="Aptos" panose="020B0004020202020204" pitchFamily="34" charset="0"/>
              </a:rPr>
              <a:t>Meetin</a:t>
            </a:r>
            <a:r>
              <a:rPr lang="en-US" sz="4400" b="1" dirty="0">
                <a:solidFill>
                  <a:schemeClr val="bg1"/>
                </a:solidFill>
                <a:latin typeface="Aptos" panose="020B0004020202020204" pitchFamily="34" charset="0"/>
              </a:rPr>
              <a:t>g Adjourn. </a:t>
            </a:r>
            <a:endParaRPr lang="en-US" sz="4400" b="1" kern="1200" dirty="0">
              <a:solidFill>
                <a:schemeClr val="bg1"/>
              </a:solidFill>
              <a:latin typeface="Aptos" panose="020B0004020202020204" pitchFamily="34" charset="0"/>
            </a:endParaRPr>
          </a:p>
        </p:txBody>
      </p:sp>
    </p:spTree>
    <p:extLst>
      <p:ext uri="{BB962C8B-B14F-4D97-AF65-F5344CB8AC3E}">
        <p14:creationId xmlns:p14="http://schemas.microsoft.com/office/powerpoint/2010/main" val="132832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a:xfrm>
            <a:off x="1043631" y="809898"/>
            <a:ext cx="9942716" cy="1554480"/>
          </a:xfrm>
        </p:spPr>
        <p:txBody>
          <a:bodyPr anchor="ctr">
            <a:normAutofit/>
          </a:bodyPr>
          <a:lstStyle/>
          <a:p>
            <a:r>
              <a:rPr lang="en-US" sz="4800" b="1">
                <a:solidFill>
                  <a:schemeClr val="tx1"/>
                </a:solidFill>
                <a:latin typeface="Aptos" panose="020B0004020202020204" pitchFamily="34" charset="0"/>
              </a:rPr>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a:xfrm>
            <a:off x="1045028" y="2124185"/>
            <a:ext cx="8925319" cy="4258686"/>
          </a:xfrm>
        </p:spPr>
        <p:txBody>
          <a:bodyPr vert="horz" lIns="91440" tIns="45720" rIns="91440" bIns="45720" rtlCol="0" anchor="ctr">
            <a:noAutofit/>
          </a:bodyPr>
          <a:lstStyle/>
          <a:p>
            <a:pPr marL="514350" indent="-514350">
              <a:buFont typeface="+mj-lt"/>
              <a:buAutoNum type="arabicPeriod"/>
            </a:pPr>
            <a:r>
              <a:rPr lang="en-US" sz="2400" dirty="0">
                <a:latin typeface="Aptos" panose="020B0004020202020204" pitchFamily="34" charset="0"/>
              </a:rPr>
              <a:t>Meeting Agenda</a:t>
            </a:r>
          </a:p>
          <a:p>
            <a:pPr marL="514350" indent="-514350">
              <a:buFont typeface="+mj-lt"/>
              <a:buAutoNum type="arabicPeriod"/>
            </a:pPr>
            <a:r>
              <a:rPr lang="en-US" sz="2400" dirty="0">
                <a:latin typeface="Aptos" panose="020B0004020202020204" pitchFamily="34" charset="0"/>
              </a:rPr>
              <a:t>Introduction and Roll Call</a:t>
            </a:r>
          </a:p>
          <a:p>
            <a:pPr marL="514350" indent="-514350">
              <a:buAutoNum type="arabicPeriod"/>
            </a:pPr>
            <a:r>
              <a:rPr lang="en-US" sz="2400" dirty="0">
                <a:latin typeface="Aptos" panose="020B0004020202020204" pitchFamily="34" charset="0"/>
                <a:ea typeface="+mn-lt"/>
                <a:cs typeface="+mn-lt"/>
              </a:rPr>
              <a:t>Accessibility Feedback Form Updates </a:t>
            </a:r>
          </a:p>
          <a:p>
            <a:pPr marL="514350" indent="-514350">
              <a:buAutoNum type="arabicPeriod"/>
            </a:pPr>
            <a:r>
              <a:rPr lang="en-US" sz="2400" dirty="0">
                <a:latin typeface="Aptos" panose="020B0004020202020204" pitchFamily="34" charset="0"/>
              </a:rPr>
              <a:t>Accessibility Organization Engagement </a:t>
            </a:r>
          </a:p>
          <a:p>
            <a:pPr marL="514350" indent="-514350">
              <a:buAutoNum type="arabicPeriod"/>
            </a:pPr>
            <a:r>
              <a:rPr lang="en-US" sz="2400" dirty="0">
                <a:latin typeface="Aptos" panose="020B0004020202020204" pitchFamily="34" charset="0"/>
              </a:rPr>
              <a:t>Working Group Next steps </a:t>
            </a:r>
          </a:p>
          <a:p>
            <a:pPr marL="514350" indent="-514350">
              <a:buFont typeface="+mj-lt"/>
              <a:buAutoNum type="arabicPeriod"/>
            </a:pPr>
            <a:r>
              <a:rPr lang="en-US" sz="2400" dirty="0">
                <a:latin typeface="Aptos" panose="020B0004020202020204" pitchFamily="34" charset="0"/>
              </a:rPr>
              <a:t>Working Group Remarks</a:t>
            </a:r>
          </a:p>
          <a:p>
            <a:pPr marL="514350" indent="-514350">
              <a:buFont typeface="+mj-lt"/>
              <a:buAutoNum type="arabicPeriod"/>
            </a:pPr>
            <a:r>
              <a:rPr lang="en-US" sz="2400" dirty="0">
                <a:latin typeface="Aptos" panose="020B0004020202020204" pitchFamily="34" charset="0"/>
              </a:rPr>
              <a:t>Public Remarks</a:t>
            </a:r>
          </a:p>
        </p:txBody>
      </p:sp>
    </p:spTree>
    <p:extLst>
      <p:ext uri="{BB962C8B-B14F-4D97-AF65-F5344CB8AC3E}">
        <p14:creationId xmlns:p14="http://schemas.microsoft.com/office/powerpoint/2010/main" val="1369560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a:xfrm>
            <a:off x="2937779" y="2481655"/>
            <a:ext cx="6319497" cy="1170308"/>
          </a:xfrm>
        </p:spPr>
        <p:txBody>
          <a:bodyPr>
            <a:normAutofit/>
          </a:bodyPr>
          <a:lstStyle/>
          <a:p>
            <a:pPr algn="l"/>
            <a:r>
              <a:rPr lang="en-US" sz="4400" b="1" dirty="0">
                <a:solidFill>
                  <a:schemeClr val="bg1"/>
                </a:solidFill>
                <a:latin typeface="Aptos" panose="020B0004020202020204" pitchFamily="34" charset="0"/>
              </a:rPr>
              <a:t>Welcome &amp; Roll Call</a:t>
            </a:r>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4EA47-CCA9-2E24-4D59-86211ACAD8E2}"/>
              </a:ext>
            </a:extLst>
          </p:cNvPr>
          <p:cNvSpPr>
            <a:spLocks noGrp="1"/>
          </p:cNvSpPr>
          <p:nvPr>
            <p:ph type="title"/>
          </p:nvPr>
        </p:nvSpPr>
        <p:spPr/>
        <p:txBody>
          <a:bodyPr/>
          <a:lstStyle/>
          <a:p>
            <a:r>
              <a:rPr lang="en-US" dirty="0">
                <a:solidFill>
                  <a:schemeClr val="tx1">
                    <a:lumMod val="85000"/>
                    <a:lumOff val="15000"/>
                  </a:schemeClr>
                </a:solidFill>
                <a:latin typeface="Aptos" panose="020B0004020202020204" pitchFamily="34" charset="0"/>
              </a:rPr>
              <a:t>Working Group Member Roll Call</a:t>
            </a:r>
            <a:endParaRPr lang="en-US" dirty="0"/>
          </a:p>
        </p:txBody>
      </p:sp>
      <p:sp>
        <p:nvSpPr>
          <p:cNvPr id="3" name="Content Placeholder 2">
            <a:extLst>
              <a:ext uri="{FF2B5EF4-FFF2-40B4-BE49-F238E27FC236}">
                <a16:creationId xmlns:a16="http://schemas.microsoft.com/office/drawing/2014/main" id="{F1221E1B-7C6D-3BBE-C6BA-2BECEB583A6A}"/>
              </a:ext>
            </a:extLst>
          </p:cNvPr>
          <p:cNvSpPr>
            <a:spLocks noGrp="1"/>
          </p:cNvSpPr>
          <p:nvPr>
            <p:ph idx="1"/>
          </p:nvPr>
        </p:nvSpPr>
        <p:spPr>
          <a:xfrm>
            <a:off x="612647" y="1715532"/>
            <a:ext cx="10653579" cy="4737470"/>
          </a:xfrm>
        </p:spPr>
        <p:txBody>
          <a:bodyPr>
            <a:normAutofit/>
          </a:bodyPr>
          <a:lstStyle/>
          <a:p>
            <a:r>
              <a:rPr lang="en-US" b="1" dirty="0"/>
              <a:t>Jason Snyder</a:t>
            </a:r>
            <a:r>
              <a:rPr lang="en-US" dirty="0"/>
              <a:t>, Secretary, Executive Office of Technology Services and Security</a:t>
            </a:r>
          </a:p>
          <a:p>
            <a:r>
              <a:rPr lang="en-US" b="1" dirty="0"/>
              <a:t>Ashley Bloom</a:t>
            </a:r>
            <a:r>
              <a:rPr lang="en-US" dirty="0"/>
              <a:t>, CIAO, Executive Office of Technology Services and Security</a:t>
            </a:r>
          </a:p>
          <a:p>
            <a:r>
              <a:rPr lang="en-US" b="1" dirty="0"/>
              <a:t>Brian Chase</a:t>
            </a:r>
            <a:r>
              <a:rPr lang="en-US" dirty="0"/>
              <a:t>, SIAO, Executive Office of Health and Human Services</a:t>
            </a:r>
          </a:p>
          <a:p>
            <a:r>
              <a:rPr lang="en-US" b="1" dirty="0"/>
              <a:t>Paolo Franzese</a:t>
            </a:r>
            <a:r>
              <a:rPr lang="en-US" dirty="0"/>
              <a:t>, COO, Executive Office of Labor and Workforce Development</a:t>
            </a:r>
          </a:p>
          <a:p>
            <a:r>
              <a:rPr lang="en-US" b="1" dirty="0"/>
              <a:t>Bing Chen</a:t>
            </a:r>
            <a:r>
              <a:rPr lang="en-US" dirty="0"/>
              <a:t>, SCIO, Executive Office of Veterans Services</a:t>
            </a:r>
          </a:p>
          <a:p>
            <a:r>
              <a:rPr lang="en-US" b="1" dirty="0"/>
              <a:t>Eduardo Moreno Mendez</a:t>
            </a:r>
            <a:r>
              <a:rPr lang="en-US" dirty="0"/>
              <a:t>, Senior  Director of Community Affairs, Governor’s Office</a:t>
            </a:r>
          </a:p>
          <a:p>
            <a:r>
              <a:rPr lang="en-US" b="1" dirty="0"/>
              <a:t>John Oliveira</a:t>
            </a:r>
            <a:r>
              <a:rPr lang="en-US" dirty="0"/>
              <a:t>, Massachusetts Commissioner for the Blind </a:t>
            </a:r>
          </a:p>
          <a:p>
            <a:r>
              <a:rPr lang="en-US" b="1" dirty="0"/>
              <a:t>David Kingsbury</a:t>
            </a:r>
            <a:r>
              <a:rPr lang="en-US" dirty="0"/>
              <a:t>, Public Member</a:t>
            </a:r>
          </a:p>
          <a:p>
            <a:r>
              <a:rPr lang="en-US" b="1" dirty="0"/>
              <a:t>Minh Ha</a:t>
            </a:r>
            <a:r>
              <a:rPr lang="en-US" dirty="0"/>
              <a:t>, Public Member</a:t>
            </a:r>
          </a:p>
        </p:txBody>
      </p:sp>
      <p:sp>
        <p:nvSpPr>
          <p:cNvPr id="5" name="Footer Placeholder 4">
            <a:extLst>
              <a:ext uri="{FF2B5EF4-FFF2-40B4-BE49-F238E27FC236}">
                <a16:creationId xmlns:a16="http://schemas.microsoft.com/office/drawing/2014/main" id="{77B8DD13-F1CF-1BC5-DDA7-C9C8EAC76FCB}"/>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FBB869C4-543A-A340-531E-3F1010662897}"/>
              </a:ext>
            </a:extLst>
          </p:cNvPr>
          <p:cNvSpPr>
            <a:spLocks noGrp="1"/>
          </p:cNvSpPr>
          <p:nvPr>
            <p:ph type="sldNum" sz="quarter" idx="12"/>
          </p:nvPr>
        </p:nvSpPr>
        <p:spPr/>
        <p:txBody>
          <a:bodyPr/>
          <a:lstStyle/>
          <a:p>
            <a:fld id="{CC057153-B650-4DEB-B370-79DDCFDCE934}" type="slidenum">
              <a:rPr lang="en-US" smtClean="0"/>
              <a:t>4</a:t>
            </a:fld>
            <a:endParaRPr lang="en-US"/>
          </a:p>
        </p:txBody>
      </p:sp>
    </p:spTree>
    <p:extLst>
      <p:ext uri="{BB962C8B-B14F-4D97-AF65-F5344CB8AC3E}">
        <p14:creationId xmlns:p14="http://schemas.microsoft.com/office/powerpoint/2010/main" val="3596976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4B881-A4C7-93BC-0039-E11DC86925EB}"/>
              </a:ext>
            </a:extLst>
          </p:cNvPr>
          <p:cNvSpPr>
            <a:spLocks noGrp="1"/>
          </p:cNvSpPr>
          <p:nvPr>
            <p:ph type="ctrTitle"/>
          </p:nvPr>
        </p:nvSpPr>
        <p:spPr>
          <a:xfrm>
            <a:off x="1104900" y="1122363"/>
            <a:ext cx="10058400" cy="2621154"/>
          </a:xfrm>
        </p:spPr>
        <p:txBody>
          <a:bodyPr/>
          <a:lstStyle/>
          <a:p>
            <a:r>
              <a:rPr lang="en-US" b="0" dirty="0">
                <a:solidFill>
                  <a:schemeClr val="bg1"/>
                </a:solidFill>
                <a:latin typeface="Aptos ExtraBold"/>
              </a:rPr>
              <a:t>Accessibility Feedback Form Updates </a:t>
            </a:r>
            <a:endParaRPr lang="en-US" dirty="0">
              <a:solidFill>
                <a:schemeClr val="bg1"/>
              </a:solidFill>
            </a:endParaRPr>
          </a:p>
        </p:txBody>
      </p:sp>
      <p:sp>
        <p:nvSpPr>
          <p:cNvPr id="3" name="Subtitle 2">
            <a:extLst>
              <a:ext uri="{FF2B5EF4-FFF2-40B4-BE49-F238E27FC236}">
                <a16:creationId xmlns:a16="http://schemas.microsoft.com/office/drawing/2014/main" id="{6DD3A6B4-4EF4-F640-CC41-B7189E710B6D}"/>
              </a:ext>
            </a:extLst>
          </p:cNvPr>
          <p:cNvSpPr>
            <a:spLocks noGrp="1"/>
          </p:cNvSpPr>
          <p:nvPr>
            <p:ph type="subTitle" idx="1"/>
          </p:nvPr>
        </p:nvSpPr>
        <p:spPr/>
        <p:txBody>
          <a:bodyPr/>
          <a:lstStyle/>
          <a:p>
            <a:endParaRPr lang="en-US"/>
          </a:p>
        </p:txBody>
      </p:sp>
      <p:sp>
        <p:nvSpPr>
          <p:cNvPr id="5" name="Footer Placeholder 4">
            <a:extLst>
              <a:ext uri="{FF2B5EF4-FFF2-40B4-BE49-F238E27FC236}">
                <a16:creationId xmlns:a16="http://schemas.microsoft.com/office/drawing/2014/main" id="{3CAE0986-010D-3992-7215-8BC1456D0820}"/>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1D37F429-C597-47C1-BD04-A9182BA915BE}"/>
              </a:ext>
            </a:extLst>
          </p:cNvPr>
          <p:cNvSpPr>
            <a:spLocks noGrp="1"/>
          </p:cNvSpPr>
          <p:nvPr>
            <p:ph type="sldNum" sz="quarter" idx="12"/>
          </p:nvPr>
        </p:nvSpPr>
        <p:spPr/>
        <p:txBody>
          <a:bodyPr/>
          <a:lstStyle/>
          <a:p>
            <a:fld id="{CC057153-B650-4DEB-B370-79DDCFDCE934}" type="slidenum">
              <a:rPr lang="en-US" smtClean="0"/>
              <a:t>5</a:t>
            </a:fld>
            <a:endParaRPr lang="en-US"/>
          </a:p>
        </p:txBody>
      </p:sp>
    </p:spTree>
    <p:extLst>
      <p:ext uri="{BB962C8B-B14F-4D97-AF65-F5344CB8AC3E}">
        <p14:creationId xmlns:p14="http://schemas.microsoft.com/office/powerpoint/2010/main" val="3206820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7971C53E-FB27-27F7-B23C-CA3AF404A2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BFCC0-3DAA-A1A7-3E03-D731AD26DA55}"/>
              </a:ext>
            </a:extLst>
          </p:cNvPr>
          <p:cNvSpPr>
            <a:spLocks noGrp="1"/>
          </p:cNvSpPr>
          <p:nvPr>
            <p:ph type="ctrTitle"/>
          </p:nvPr>
        </p:nvSpPr>
        <p:spPr>
          <a:xfrm>
            <a:off x="609600" y="1122363"/>
            <a:ext cx="11022562" cy="2621154"/>
          </a:xfrm>
        </p:spPr>
        <p:txBody>
          <a:bodyPr/>
          <a:lstStyle/>
          <a:p>
            <a:r>
              <a:rPr lang="en-US" dirty="0">
                <a:solidFill>
                  <a:schemeClr val="bg1"/>
                </a:solidFill>
              </a:rPr>
              <a:t>Accessibility Organization Engagement</a:t>
            </a:r>
          </a:p>
        </p:txBody>
      </p:sp>
      <p:sp>
        <p:nvSpPr>
          <p:cNvPr id="3" name="Subtitle 2">
            <a:extLst>
              <a:ext uri="{FF2B5EF4-FFF2-40B4-BE49-F238E27FC236}">
                <a16:creationId xmlns:a16="http://schemas.microsoft.com/office/drawing/2014/main" id="{7DCD132B-8701-B667-D144-08C580F59C75}"/>
              </a:ext>
            </a:extLst>
          </p:cNvPr>
          <p:cNvSpPr>
            <a:spLocks noGrp="1"/>
          </p:cNvSpPr>
          <p:nvPr>
            <p:ph type="subTitle" idx="1"/>
          </p:nvPr>
        </p:nvSpPr>
        <p:spPr/>
        <p:txBody>
          <a:bodyPr/>
          <a:lstStyle/>
          <a:p>
            <a:endParaRPr lang="en-US"/>
          </a:p>
        </p:txBody>
      </p:sp>
      <p:sp>
        <p:nvSpPr>
          <p:cNvPr id="5" name="Footer Placeholder 4">
            <a:extLst>
              <a:ext uri="{FF2B5EF4-FFF2-40B4-BE49-F238E27FC236}">
                <a16:creationId xmlns:a16="http://schemas.microsoft.com/office/drawing/2014/main" id="{1A481A94-048D-C90E-5A8F-4B5C05F85591}"/>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EA67B58C-0E4B-F0EC-E3D3-C837830CE1E2}"/>
              </a:ext>
            </a:extLst>
          </p:cNvPr>
          <p:cNvSpPr>
            <a:spLocks noGrp="1"/>
          </p:cNvSpPr>
          <p:nvPr>
            <p:ph type="sldNum" sz="quarter" idx="12"/>
          </p:nvPr>
        </p:nvSpPr>
        <p:spPr/>
        <p:txBody>
          <a:bodyPr/>
          <a:lstStyle/>
          <a:p>
            <a:fld id="{CC057153-B650-4DEB-B370-79DDCFDCE934}" type="slidenum">
              <a:rPr lang="en-US" smtClean="0"/>
              <a:t>6</a:t>
            </a:fld>
            <a:endParaRPr lang="en-US"/>
          </a:p>
        </p:txBody>
      </p:sp>
    </p:spTree>
    <p:extLst>
      <p:ext uri="{BB962C8B-B14F-4D97-AF65-F5344CB8AC3E}">
        <p14:creationId xmlns:p14="http://schemas.microsoft.com/office/powerpoint/2010/main" val="1919222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91017-E992-F566-56B6-9F8091601D9B}"/>
              </a:ext>
            </a:extLst>
          </p:cNvPr>
          <p:cNvSpPr>
            <a:spLocks noGrp="1"/>
          </p:cNvSpPr>
          <p:nvPr>
            <p:ph type="title"/>
          </p:nvPr>
        </p:nvSpPr>
        <p:spPr/>
        <p:txBody>
          <a:bodyPr/>
          <a:lstStyle/>
          <a:p>
            <a:pPr algn="ctr"/>
            <a:r>
              <a:rPr lang="en-US" dirty="0">
                <a:latin typeface="Aptos" panose="020B0004020202020204" pitchFamily="34" charset="0"/>
              </a:rPr>
              <a:t>Preparation for Outreach to Organizations</a:t>
            </a:r>
            <a:endParaRPr lang="en-US" dirty="0"/>
          </a:p>
        </p:txBody>
      </p:sp>
      <p:sp>
        <p:nvSpPr>
          <p:cNvPr id="3" name="Content Placeholder 2">
            <a:extLst>
              <a:ext uri="{FF2B5EF4-FFF2-40B4-BE49-F238E27FC236}">
                <a16:creationId xmlns:a16="http://schemas.microsoft.com/office/drawing/2014/main" id="{F65C6364-A81A-6D70-0887-F857E39C6E07}"/>
              </a:ext>
            </a:extLst>
          </p:cNvPr>
          <p:cNvSpPr>
            <a:spLocks noGrp="1"/>
          </p:cNvSpPr>
          <p:nvPr>
            <p:ph idx="1"/>
          </p:nvPr>
        </p:nvSpPr>
        <p:spPr/>
        <p:txBody>
          <a:bodyPr>
            <a:normAutofit/>
          </a:bodyPr>
          <a:lstStyle/>
          <a:p>
            <a:pPr>
              <a:lnSpc>
                <a:spcPct val="150000"/>
              </a:lnSpc>
            </a:pPr>
            <a:r>
              <a:rPr lang="en-US" sz="2800" dirty="0">
                <a:latin typeface="Aptos" panose="020B0004020202020204" pitchFamily="34" charset="0"/>
              </a:rPr>
              <a:t>Suggestions for any organizations to reach out.</a:t>
            </a:r>
          </a:p>
          <a:p>
            <a:pPr>
              <a:lnSpc>
                <a:spcPct val="150000"/>
              </a:lnSpc>
            </a:pPr>
            <a:r>
              <a:rPr lang="en-US" sz="2800" dirty="0">
                <a:latin typeface="Aptos" panose="020B0004020202020204" pitchFamily="34" charset="0"/>
              </a:rPr>
              <a:t>Feedback on the email draft.</a:t>
            </a:r>
          </a:p>
        </p:txBody>
      </p:sp>
      <p:sp>
        <p:nvSpPr>
          <p:cNvPr id="4" name="Date Placeholder 3">
            <a:extLst>
              <a:ext uri="{FF2B5EF4-FFF2-40B4-BE49-F238E27FC236}">
                <a16:creationId xmlns:a16="http://schemas.microsoft.com/office/drawing/2014/main" id="{0457D71A-2540-C8A2-05C7-8087FD0C5659}"/>
              </a:ext>
            </a:extLst>
          </p:cNvPr>
          <p:cNvSpPr>
            <a:spLocks noGrp="1"/>
          </p:cNvSpPr>
          <p:nvPr>
            <p:ph type="dt" sz="half" idx="10"/>
          </p:nvPr>
        </p:nvSpPr>
        <p:spPr/>
        <p:txBody>
          <a:bodyPr/>
          <a:lstStyle/>
          <a:p>
            <a:fld id="{ED4357D4-3785-454D-9327-A7032F2CFF37}" type="datetime1">
              <a:rPr lang="en-US" smtClean="0"/>
              <a:t>12/3/2025</a:t>
            </a:fld>
            <a:endParaRPr lang="en-US"/>
          </a:p>
        </p:txBody>
      </p:sp>
      <p:sp>
        <p:nvSpPr>
          <p:cNvPr id="5" name="Footer Placeholder 4">
            <a:extLst>
              <a:ext uri="{FF2B5EF4-FFF2-40B4-BE49-F238E27FC236}">
                <a16:creationId xmlns:a16="http://schemas.microsoft.com/office/drawing/2014/main" id="{A3CE3610-262B-AC42-8387-2C160B7533A6}"/>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61567F64-BE0A-E9CC-8653-C405D1A92B06}"/>
              </a:ext>
            </a:extLst>
          </p:cNvPr>
          <p:cNvSpPr>
            <a:spLocks noGrp="1"/>
          </p:cNvSpPr>
          <p:nvPr>
            <p:ph type="sldNum" sz="quarter" idx="12"/>
          </p:nvPr>
        </p:nvSpPr>
        <p:spPr/>
        <p:txBody>
          <a:bodyPr/>
          <a:lstStyle/>
          <a:p>
            <a:fld id="{CC057153-B650-4DEB-B370-79DDCFDCE934}" type="slidenum">
              <a:rPr lang="en-US" smtClean="0"/>
              <a:t>7</a:t>
            </a:fld>
            <a:endParaRPr lang="en-US"/>
          </a:p>
        </p:txBody>
      </p:sp>
    </p:spTree>
    <p:extLst>
      <p:ext uri="{BB962C8B-B14F-4D97-AF65-F5344CB8AC3E}">
        <p14:creationId xmlns:p14="http://schemas.microsoft.com/office/powerpoint/2010/main" val="460057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9F7C3-FC11-BF7D-69AC-ADE8CFCD2BEA}"/>
              </a:ext>
            </a:extLst>
          </p:cNvPr>
          <p:cNvSpPr>
            <a:spLocks noGrp="1"/>
          </p:cNvSpPr>
          <p:nvPr>
            <p:ph type="title"/>
          </p:nvPr>
        </p:nvSpPr>
        <p:spPr>
          <a:xfrm>
            <a:off x="612647" y="489647"/>
            <a:ext cx="10653578" cy="336263"/>
          </a:xfrm>
        </p:spPr>
        <p:txBody>
          <a:bodyPr>
            <a:normAutofit fontScale="90000"/>
          </a:bodyPr>
          <a:lstStyle/>
          <a:p>
            <a:r>
              <a:rPr lang="en-US" sz="1800" dirty="0"/>
              <a:t>Organization Outreach Email Draft</a:t>
            </a:r>
          </a:p>
        </p:txBody>
      </p:sp>
      <p:sp>
        <p:nvSpPr>
          <p:cNvPr id="3" name="Content Placeholder 2">
            <a:extLst>
              <a:ext uri="{FF2B5EF4-FFF2-40B4-BE49-F238E27FC236}">
                <a16:creationId xmlns:a16="http://schemas.microsoft.com/office/drawing/2014/main" id="{791D1D09-FC98-37FA-D846-11248263AAC8}"/>
              </a:ext>
            </a:extLst>
          </p:cNvPr>
          <p:cNvSpPr>
            <a:spLocks noGrp="1"/>
          </p:cNvSpPr>
          <p:nvPr>
            <p:ph idx="1"/>
          </p:nvPr>
        </p:nvSpPr>
        <p:spPr>
          <a:xfrm>
            <a:off x="612647" y="1017639"/>
            <a:ext cx="11069280" cy="6164825"/>
          </a:xfrm>
        </p:spPr>
        <p:txBody>
          <a:bodyPr>
            <a:normAutofit fontScale="70000" lnSpcReduction="20000"/>
          </a:bodyPr>
          <a:lstStyle/>
          <a:p>
            <a:pPr marL="0" indent="0">
              <a:buNone/>
            </a:pPr>
            <a:r>
              <a:rPr lang="en-US" dirty="0"/>
              <a:t>Subject: Invitation to Partner with the Massachusetts Digital Accessibility &amp; Equity Governance Board</a:t>
            </a:r>
          </a:p>
          <a:p>
            <a:pPr marL="0" indent="0">
              <a:buNone/>
            </a:pPr>
            <a:r>
              <a:rPr lang="en-US" dirty="0"/>
              <a:t>Dear [Organization/Team Name],</a:t>
            </a:r>
          </a:p>
          <a:p>
            <a:pPr marL="0" indent="0">
              <a:buNone/>
            </a:pPr>
            <a:r>
              <a:rPr lang="en-US" dirty="0"/>
              <a:t>My name is [Your Name], and I am writing on behalf of the Digital Accessibility &amp; Equity Governance Board (DAEGB), created under Governor Maura T. Healey’s Executive Order #614 to support a stronger statewide standard for digital accessibility, equity, and inclusive communication across the Commonwealth of Massachusetts. The Executive Order outlines a coordinated, whole-of-government approach to ensuring that individuals with disabilities, including residents who use assistive technologies can fully access digital services, public information, and technology systems.</a:t>
            </a:r>
          </a:p>
          <a:p>
            <a:pPr marL="0" indent="0">
              <a:buNone/>
            </a:pPr>
            <a:r>
              <a:rPr lang="en-US" dirty="0"/>
              <a:t>As part of our commitment to building an inclusive digital future, the DAEGB is launching a Community Outreach Speaker Series and conducting targeted outreach to organizations whose mission, lived experience, and expertise align with these goals. We would be honored to invite your organization to meet with our Community Outreach working group to share your perspective and explore potential partnership opportunities. This would be an opportunity to:</a:t>
            </a:r>
          </a:p>
          <a:p>
            <a:pPr lvl="1"/>
            <a:r>
              <a:rPr lang="en-US" dirty="0"/>
              <a:t>Share your mission, the communities you serve, and the accessibility challenges you help address</a:t>
            </a:r>
          </a:p>
          <a:p>
            <a:pPr lvl="1"/>
            <a:r>
              <a:rPr lang="en-US" dirty="0"/>
              <a:t>Highlight programs, practices, or insights that could inform statewide digital accessibility and equity efforts</a:t>
            </a:r>
          </a:p>
          <a:p>
            <a:pPr lvl="1"/>
            <a:r>
              <a:rPr lang="en-US" dirty="0"/>
              <a:t>Discuss ways to partner with the DAEGB to advance accessible digital services and information</a:t>
            </a:r>
          </a:p>
          <a:p>
            <a:pPr lvl="1"/>
            <a:r>
              <a:rPr lang="en-US" dirty="0"/>
              <a:t>Help us better engage constituents in both digital access initiatives and the broader work of state government and public service</a:t>
            </a:r>
          </a:p>
          <a:p>
            <a:pPr marL="0" indent="0">
              <a:buNone/>
            </a:pPr>
            <a:r>
              <a:rPr lang="en-US" dirty="0"/>
              <a:t>Your insight and experience are vital to shaping policies, practices, and partnerships that reflect the needs of the communities we all serve. If your organization is interested in participating or would like more information, please let us know. We would be happy to coordinate a meeting time and format that works best for your team.</a:t>
            </a:r>
          </a:p>
          <a:p>
            <a:pPr marL="0" indent="0">
              <a:buNone/>
            </a:pPr>
            <a:r>
              <a:rPr lang="en-US" dirty="0"/>
              <a:t>Thank you for your leadership and dedication to advancing accessibility and inclusion. We look forward to the opportunity to connect and collaborate.</a:t>
            </a:r>
          </a:p>
          <a:p>
            <a:pPr marL="0" indent="0">
              <a:buNone/>
            </a:pPr>
            <a:r>
              <a:rPr lang="en-US" dirty="0"/>
              <a:t>Warmest regards,</a:t>
            </a:r>
          </a:p>
        </p:txBody>
      </p:sp>
      <p:sp>
        <p:nvSpPr>
          <p:cNvPr id="5" name="Footer Placeholder 4">
            <a:extLst>
              <a:ext uri="{FF2B5EF4-FFF2-40B4-BE49-F238E27FC236}">
                <a16:creationId xmlns:a16="http://schemas.microsoft.com/office/drawing/2014/main" id="{F7100627-480F-6EF6-E8C8-DD25529F95EA}"/>
              </a:ext>
            </a:extLst>
          </p:cNvPr>
          <p:cNvSpPr>
            <a:spLocks noGrp="1"/>
          </p:cNvSpPr>
          <p:nvPr>
            <p:ph type="ftr" sz="quarter" idx="11"/>
          </p:nvPr>
        </p:nvSpPr>
        <p:spPr/>
        <p:txBody>
          <a:bodyPr/>
          <a:lstStyle/>
          <a:p>
            <a:r>
              <a:rPr lang="en-US"/>
              <a:t>
              </a:t>
            </a:r>
          </a:p>
        </p:txBody>
      </p:sp>
    </p:spTree>
    <p:extLst>
      <p:ext uri="{BB962C8B-B14F-4D97-AF65-F5344CB8AC3E}">
        <p14:creationId xmlns:p14="http://schemas.microsoft.com/office/powerpoint/2010/main" val="49605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9AC0D-28EE-D628-6F02-2110B6A10A53}"/>
              </a:ext>
            </a:extLst>
          </p:cNvPr>
          <p:cNvSpPr>
            <a:spLocks noGrp="1"/>
          </p:cNvSpPr>
          <p:nvPr>
            <p:ph type="ctrTitle"/>
          </p:nvPr>
        </p:nvSpPr>
        <p:spPr/>
        <p:txBody>
          <a:bodyPr/>
          <a:lstStyle/>
          <a:p>
            <a:r>
              <a:rPr lang="en-US" dirty="0">
                <a:solidFill>
                  <a:schemeClr val="bg1"/>
                </a:solidFill>
              </a:rPr>
              <a:t>Working Group Next Steps</a:t>
            </a:r>
          </a:p>
        </p:txBody>
      </p:sp>
      <p:sp>
        <p:nvSpPr>
          <p:cNvPr id="3" name="Subtitle 2">
            <a:extLst>
              <a:ext uri="{FF2B5EF4-FFF2-40B4-BE49-F238E27FC236}">
                <a16:creationId xmlns:a16="http://schemas.microsoft.com/office/drawing/2014/main" id="{069BFE79-0F5F-7F70-5286-BFBBB024DC84}"/>
              </a:ext>
            </a:extLst>
          </p:cNvPr>
          <p:cNvSpPr>
            <a:spLocks noGrp="1"/>
          </p:cNvSpPr>
          <p:nvPr>
            <p:ph type="subTitle" idx="1"/>
          </p:nvPr>
        </p:nvSpPr>
        <p:spPr/>
        <p:txBody>
          <a:bodyPr/>
          <a:lstStyle/>
          <a:p>
            <a:endParaRPr lang="en-US"/>
          </a:p>
        </p:txBody>
      </p:sp>
      <p:sp>
        <p:nvSpPr>
          <p:cNvPr id="5" name="Footer Placeholder 4">
            <a:extLst>
              <a:ext uri="{FF2B5EF4-FFF2-40B4-BE49-F238E27FC236}">
                <a16:creationId xmlns:a16="http://schemas.microsoft.com/office/drawing/2014/main" id="{EABF7A50-8CE0-6836-FBBB-780C0F2ED7F8}"/>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DB42EA51-99A4-3C1C-97D9-DB37D281ABFC}"/>
              </a:ext>
            </a:extLst>
          </p:cNvPr>
          <p:cNvSpPr>
            <a:spLocks noGrp="1"/>
          </p:cNvSpPr>
          <p:nvPr>
            <p:ph type="sldNum" sz="quarter" idx="12"/>
          </p:nvPr>
        </p:nvSpPr>
        <p:spPr/>
        <p:txBody>
          <a:bodyPr/>
          <a:lstStyle/>
          <a:p>
            <a:fld id="{CC057153-B650-4DEB-B370-79DDCFDCE934}" type="slidenum">
              <a:rPr lang="en-US" smtClean="0"/>
              <a:t>9</a:t>
            </a:fld>
            <a:endParaRPr lang="en-US"/>
          </a:p>
        </p:txBody>
      </p:sp>
    </p:spTree>
    <p:extLst>
      <p:ext uri="{BB962C8B-B14F-4D97-AF65-F5344CB8AC3E}">
        <p14:creationId xmlns:p14="http://schemas.microsoft.com/office/powerpoint/2010/main" val="2523324171"/>
      </p:ext>
    </p:extLst>
  </p:cSld>
  <p:clrMapOvr>
    <a:masterClrMapping/>
  </p:clrMapOvr>
</p:sld>
</file>

<file path=ppt/theme/theme1.xml><?xml version="1.0" encoding="utf-8"?>
<a:theme xmlns:a="http://schemas.openxmlformats.org/drawingml/2006/main" name="VanillaVTI">
  <a:themeElements>
    <a:clrScheme name="VanillaVTI">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VanillaVTI">
      <a:majorFont>
        <a:latin typeface="Neue Haas Grotesk Text Pro"/>
        <a:ea typeface=""/>
        <a:cs typeface=""/>
      </a:majorFont>
      <a:minorFont>
        <a:latin typeface="Neue Haas Grotesk Text Pro"/>
        <a:ea typeface=""/>
        <a:cs typeface=""/>
      </a:minorFont>
    </a:fontScheme>
    <a:fmtScheme name="Vanilla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AACC6CF0-9F86-48CC-9C4E-CA578EE0A0A0}" vid="{3BDE51FE-56D6-4100-AFB5-5B4AEDCE2E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2a97e6d-0308-494c-981c-733841082a94" xsi:nil="true"/>
    <lcf76f155ced4ddcb4097134ff3c332f xmlns="f691a076-6011-4fc2-bcee-da9c319cf52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131E25734ECD84CA5FE9BF9CB7127BA" ma:contentTypeVersion="15" ma:contentTypeDescription="Create a new document." ma:contentTypeScope="" ma:versionID="197b5baa4ac8623702526512c6ec408e">
  <xsd:schema xmlns:xsd="http://www.w3.org/2001/XMLSchema" xmlns:xs="http://www.w3.org/2001/XMLSchema" xmlns:p="http://schemas.microsoft.com/office/2006/metadata/properties" xmlns:ns2="f691a076-6011-4fc2-bcee-da9c319cf527" xmlns:ns3="12a97e6d-0308-494c-981c-733841082a94" targetNamespace="http://schemas.microsoft.com/office/2006/metadata/properties" ma:root="true" ma:fieldsID="b74e457bcd0861b791c12740c478034c" ns2:_="" ns3:_="">
    <xsd:import namespace="f691a076-6011-4fc2-bcee-da9c319cf527"/>
    <xsd:import namespace="12a97e6d-0308-494c-981c-733841082a9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ObjectDetectorVersions" minOccurs="0"/>
                <xsd:element ref="ns2:MediaServiceLocatio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91a076-6011-4fc2-bcee-da9c319cf5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2a97e6d-0308-494c-981c-733841082a9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e190786-f18d-4f8b-9ffd-ef3cec0ef1e8}" ma:internalName="TaxCatchAll" ma:showField="CatchAllData" ma:web="12a97e6d-0308-494c-981c-733841082a9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B8C304-4744-4CBD-85A0-CE6728CB5F71}">
  <ds:schemaRefs>
    <ds:schemaRef ds:uri="http://purl.org/dc/elements/1.1/"/>
    <ds:schemaRef ds:uri="http://purl.org/dc/dcmitype/"/>
    <ds:schemaRef ds:uri="f691a076-6011-4fc2-bcee-da9c319cf527"/>
    <ds:schemaRef ds:uri="http://www.w3.org/XML/1998/namespace"/>
    <ds:schemaRef ds:uri="http://schemas.microsoft.com/office/infopath/2007/PartnerControls"/>
    <ds:schemaRef ds:uri="http://schemas.openxmlformats.org/package/2006/metadata/core-properties"/>
    <ds:schemaRef ds:uri="http://purl.org/dc/terms/"/>
    <ds:schemaRef ds:uri="12a97e6d-0308-494c-981c-733841082a94"/>
    <ds:schemaRef ds:uri="http://schemas.microsoft.com/office/2006/documentManagement/types"/>
    <ds:schemaRef ds:uri="http://schemas.microsoft.com/office/2006/metadata/properties"/>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3.xml><?xml version="1.0" encoding="utf-8"?>
<ds:datastoreItem xmlns:ds="http://schemas.openxmlformats.org/officeDocument/2006/customXml" ds:itemID="{1AE48877-85EA-448E-BDC6-9EF7CCF38AC6}">
  <ds:schemaRefs>
    <ds:schemaRef ds:uri="12a97e6d-0308-494c-981c-733841082a94"/>
    <ds:schemaRef ds:uri="f691a076-6011-4fc2-bcee-da9c319cf5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Facet</Template>
  <TotalTime>181</TotalTime>
  <Words>657</Words>
  <Application>Microsoft Office PowerPoint</Application>
  <PresentationFormat>Widescreen</PresentationFormat>
  <Paragraphs>72</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Aptos ExtraBold</vt:lpstr>
      <vt:lpstr>Arial</vt:lpstr>
      <vt:lpstr>Neue Haas Grotesk Text Pro</vt:lpstr>
      <vt:lpstr>Noto Sans</vt:lpstr>
      <vt:lpstr>Wingdings</vt:lpstr>
      <vt:lpstr>VanillaVTI</vt:lpstr>
      <vt:lpstr>Digital Accessibility and Equity Governance Board  Community Outreach  Working Group Meeting</vt:lpstr>
      <vt:lpstr>Meeting Agenda</vt:lpstr>
      <vt:lpstr>Welcome &amp; Roll Call</vt:lpstr>
      <vt:lpstr>Working Group Member Roll Call</vt:lpstr>
      <vt:lpstr>Accessibility Feedback Form Updates </vt:lpstr>
      <vt:lpstr>Accessibility Organization Engagement</vt:lpstr>
      <vt:lpstr>Preparation for Outreach to Organizations</vt:lpstr>
      <vt:lpstr>Organization Outreach Email Draft</vt:lpstr>
      <vt:lpstr>Working Group Next Steps</vt:lpstr>
      <vt:lpstr>Next Steps</vt:lpstr>
      <vt:lpstr>Working Group Remarks</vt:lpstr>
      <vt:lpstr>Public Remarks</vt:lpstr>
      <vt:lpstr>Guidelines for Public Remarks</vt:lpstr>
      <vt:lpstr>Meeting Adjourn. </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25</cp:revision>
  <cp:lastPrinted>2025-04-30T18:48:17Z</cp:lastPrinted>
  <dcterms:created xsi:type="dcterms:W3CDTF">2024-03-08T14:56:14Z</dcterms:created>
  <dcterms:modified xsi:type="dcterms:W3CDTF">2025-12-03T19:52:05Z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0x0101006131E25734ECD84CA5FE9BF9CB7127BA</vt:lpwstr>
  </property>
  <property fmtid="{D5CDD505-2E9C-101B-9397-08002B2CF9AE}" pid="3" name="MediaServiceImageTags">
    <vt:lpwstr/>
  </property>
  <property fmtid="{D5CDD505-2E9C-101B-9397-08002B2CF9AE}" pid="4" name="_MarkAsFinal">
    <vt:bool>true</vt:bool>
  </property>
</Properties>
</file>