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7"/>
  </p:notesMasterIdLst>
  <p:sldIdLst>
    <p:sldId id="256" r:id="rId4"/>
    <p:sldId id="257" r:id="rId5"/>
    <p:sldId id="258" r:id="rId6"/>
    <p:sldId id="259" r:id="rId7"/>
    <p:sldId id="324" r:id="rId8"/>
    <p:sldId id="311" r:id="rId9"/>
    <p:sldId id="327" r:id="rId10"/>
    <p:sldId id="333" r:id="rId11"/>
    <p:sldId id="275" r:id="rId12"/>
    <p:sldId id="266" r:id="rId13"/>
    <p:sldId id="267" r:id="rId14"/>
    <p:sldId id="269" r:id="rId15"/>
    <p:sldId id="271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0A04A1-D2DF-4A67-B40A-79C1F4C81D04}" v="1" dt="2025-12-04T20:37:13.3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2177" autoAdjust="0"/>
  </p:normalViewPr>
  <p:slideViewPr>
    <p:cSldViewPr snapToGrid="0">
      <p:cViewPr varScale="1">
        <p:scale>
          <a:sx n="57" d="100"/>
          <a:sy n="57" d="100"/>
        </p:scale>
        <p:origin x="96" y="9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loom, Ashley (EOTSS)" userId="72d0e8ae-2e4f-4bb9-94cd-a4385f38aed0" providerId="ADAL" clId="{3B6C91C6-7801-4451-8EF4-AC2C5A3A161B}"/>
    <pc:docChg chg="undo custSel modSld">
      <pc:chgData name="Bloom, Ashley (EOTSS)" userId="72d0e8ae-2e4f-4bb9-94cd-a4385f38aed0" providerId="ADAL" clId="{3B6C91C6-7801-4451-8EF4-AC2C5A3A161B}" dt="2025-12-01T15:54:25.962" v="319" actId="20577"/>
      <pc:docMkLst>
        <pc:docMk/>
      </pc:docMkLst>
      <pc:sldChg chg="modSp mod">
        <pc:chgData name="Bloom, Ashley (EOTSS)" userId="72d0e8ae-2e4f-4bb9-94cd-a4385f38aed0" providerId="ADAL" clId="{3B6C91C6-7801-4451-8EF4-AC2C5A3A161B}" dt="2025-12-01T15:48:29.805" v="17" actId="20577"/>
        <pc:sldMkLst>
          <pc:docMk/>
          <pc:sldMk cId="4274120308" sldId="256"/>
        </pc:sldMkLst>
        <pc:spChg chg="mod">
          <ac:chgData name="Bloom, Ashley (EOTSS)" userId="72d0e8ae-2e4f-4bb9-94cd-a4385f38aed0" providerId="ADAL" clId="{3B6C91C6-7801-4451-8EF4-AC2C5A3A161B}" dt="2025-12-01T15:48:29.805" v="17" actId="20577"/>
          <ac:spMkLst>
            <pc:docMk/>
            <pc:sldMk cId="4274120308" sldId="256"/>
            <ac:spMk id="3" creationId="{73DF786E-4EF4-B345-0F01-3F2D068BD41E}"/>
          </ac:spMkLst>
        </pc:spChg>
      </pc:sldChg>
      <pc:sldChg chg="modSp mod">
        <pc:chgData name="Bloom, Ashley (EOTSS)" userId="72d0e8ae-2e4f-4bb9-94cd-a4385f38aed0" providerId="ADAL" clId="{3B6C91C6-7801-4451-8EF4-AC2C5A3A161B}" dt="2025-12-01T15:54:25.962" v="319" actId="20577"/>
        <pc:sldMkLst>
          <pc:docMk/>
          <pc:sldMk cId="3369402495" sldId="271"/>
        </pc:sldMkLst>
        <pc:spChg chg="mod">
          <ac:chgData name="Bloom, Ashley (EOTSS)" userId="72d0e8ae-2e4f-4bb9-94cd-a4385f38aed0" providerId="ADAL" clId="{3B6C91C6-7801-4451-8EF4-AC2C5A3A161B}" dt="2025-12-01T15:54:25.962" v="319" actId="20577"/>
          <ac:spMkLst>
            <pc:docMk/>
            <pc:sldMk cId="3369402495" sldId="271"/>
            <ac:spMk id="5" creationId="{C013A583-8731-560D-F34E-65B9CB494DF3}"/>
          </ac:spMkLst>
        </pc:spChg>
      </pc:sldChg>
      <pc:sldChg chg="modSp mod">
        <pc:chgData name="Bloom, Ashley (EOTSS)" userId="72d0e8ae-2e4f-4bb9-94cd-a4385f38aed0" providerId="ADAL" clId="{3B6C91C6-7801-4451-8EF4-AC2C5A3A161B}" dt="2025-12-01T15:51:20.936" v="155" actId="20577"/>
        <pc:sldMkLst>
          <pc:docMk/>
          <pc:sldMk cId="2890622037" sldId="275"/>
        </pc:sldMkLst>
        <pc:spChg chg="mod">
          <ac:chgData name="Bloom, Ashley (EOTSS)" userId="72d0e8ae-2e4f-4bb9-94cd-a4385f38aed0" providerId="ADAL" clId="{3B6C91C6-7801-4451-8EF4-AC2C5A3A161B}" dt="2025-12-01T15:51:20.936" v="155" actId="20577"/>
          <ac:spMkLst>
            <pc:docMk/>
            <pc:sldMk cId="2890622037" sldId="275"/>
            <ac:spMk id="3" creationId="{4DBBF46A-1C58-3DFA-BEE3-38876A216B60}"/>
          </ac:spMkLst>
        </pc:spChg>
      </pc:sldChg>
      <pc:sldChg chg="modSp mod">
        <pc:chgData name="Bloom, Ashley (EOTSS)" userId="72d0e8ae-2e4f-4bb9-94cd-a4385f38aed0" providerId="ADAL" clId="{3B6C91C6-7801-4451-8EF4-AC2C5A3A161B}" dt="2025-12-01T15:53:16.254" v="305" actId="20577"/>
        <pc:sldMkLst>
          <pc:docMk/>
          <pc:sldMk cId="2689717624" sldId="327"/>
        </pc:sldMkLst>
        <pc:spChg chg="mod">
          <ac:chgData name="Bloom, Ashley (EOTSS)" userId="72d0e8ae-2e4f-4bb9-94cd-a4385f38aed0" providerId="ADAL" clId="{3B6C91C6-7801-4451-8EF4-AC2C5A3A161B}" dt="2025-12-01T15:53:16.254" v="305" actId="20577"/>
          <ac:spMkLst>
            <pc:docMk/>
            <pc:sldMk cId="2689717624" sldId="327"/>
            <ac:spMk id="3" creationId="{333CE3B7-3719-182B-AB68-E73D8C9E816F}"/>
          </ac:spMkLst>
        </pc:spChg>
      </pc:sldChg>
    </pc:docChg>
  </pc:docChgLst>
  <pc:docChgLst>
    <pc:chgData name="Gannett, Yukiko (EOTSS)" userId="1a375f8e-71eb-464a-9d86-65c78107010f" providerId="ADAL" clId="{D7A972D2-A29A-4420-BEF5-445AADFA06AE}"/>
    <pc:docChg chg="custSel addSld delSld modSld sldOrd">
      <pc:chgData name="Gannett, Yukiko (EOTSS)" userId="1a375f8e-71eb-464a-9d86-65c78107010f" providerId="ADAL" clId="{D7A972D2-A29A-4420-BEF5-445AADFA06AE}" dt="2025-12-04T20:36:25.497" v="77" actId="2696"/>
      <pc:docMkLst>
        <pc:docMk/>
      </pc:docMkLst>
      <pc:sldChg chg="modSp mod">
        <pc:chgData name="Gannett, Yukiko (EOTSS)" userId="1a375f8e-71eb-464a-9d86-65c78107010f" providerId="ADAL" clId="{D7A972D2-A29A-4420-BEF5-445AADFA06AE}" dt="2025-12-01T16:03:08.779" v="1" actId="20577"/>
        <pc:sldMkLst>
          <pc:docMk/>
          <pc:sldMk cId="3646040335" sldId="259"/>
        </pc:sldMkLst>
        <pc:spChg chg="mod">
          <ac:chgData name="Gannett, Yukiko (EOTSS)" userId="1a375f8e-71eb-464a-9d86-65c78107010f" providerId="ADAL" clId="{D7A972D2-A29A-4420-BEF5-445AADFA06AE}" dt="2025-12-01T16:03:08.779" v="1" actId="20577"/>
          <ac:spMkLst>
            <pc:docMk/>
            <pc:sldMk cId="3646040335" sldId="259"/>
            <ac:spMk id="3" creationId="{81D5494F-5A5D-A52F-E47A-0CC0583B1BDA}"/>
          </ac:spMkLst>
        </pc:spChg>
      </pc:sldChg>
      <pc:sldChg chg="modSp mod">
        <pc:chgData name="Gannett, Yukiko (EOTSS)" userId="1a375f8e-71eb-464a-9d86-65c78107010f" providerId="ADAL" clId="{D7A972D2-A29A-4420-BEF5-445AADFA06AE}" dt="2025-12-01T16:03:33.164" v="6" actId="113"/>
        <pc:sldMkLst>
          <pc:docMk/>
          <pc:sldMk cId="2333721303" sldId="324"/>
        </pc:sldMkLst>
        <pc:spChg chg="mod">
          <ac:chgData name="Gannett, Yukiko (EOTSS)" userId="1a375f8e-71eb-464a-9d86-65c78107010f" providerId="ADAL" clId="{D7A972D2-A29A-4420-BEF5-445AADFA06AE}" dt="2025-12-01T16:03:33.164" v="6" actId="113"/>
          <ac:spMkLst>
            <pc:docMk/>
            <pc:sldMk cId="2333721303" sldId="324"/>
            <ac:spMk id="3" creationId="{D50E5712-4B96-A073-7A72-16E715D17896}"/>
          </ac:spMkLst>
        </pc:spChg>
      </pc:sldChg>
      <pc:sldChg chg="modSp mod">
        <pc:chgData name="Gannett, Yukiko (EOTSS)" userId="1a375f8e-71eb-464a-9d86-65c78107010f" providerId="ADAL" clId="{D7A972D2-A29A-4420-BEF5-445AADFA06AE}" dt="2025-12-01T16:05:01.830" v="12" actId="2710"/>
        <pc:sldMkLst>
          <pc:docMk/>
          <pc:sldMk cId="2689717624" sldId="327"/>
        </pc:sldMkLst>
        <pc:spChg chg="mod">
          <ac:chgData name="Gannett, Yukiko (EOTSS)" userId="1a375f8e-71eb-464a-9d86-65c78107010f" providerId="ADAL" clId="{D7A972D2-A29A-4420-BEF5-445AADFA06AE}" dt="2025-12-01T16:05:01.830" v="12" actId="2710"/>
          <ac:spMkLst>
            <pc:docMk/>
            <pc:sldMk cId="2689717624" sldId="327"/>
            <ac:spMk id="3" creationId="{333CE3B7-3719-182B-AB68-E73D8C9E816F}"/>
          </ac:spMkLst>
        </pc:spChg>
      </pc:sldChg>
      <pc:sldChg chg="modSp add del mod ord">
        <pc:chgData name="Gannett, Yukiko (EOTSS)" userId="1a375f8e-71eb-464a-9d86-65c78107010f" providerId="ADAL" clId="{D7A972D2-A29A-4420-BEF5-445AADFA06AE}" dt="2025-12-04T20:36:25.497" v="77" actId="2696"/>
        <pc:sldMkLst>
          <pc:docMk/>
          <pc:sldMk cId="842989447" sldId="33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BA59A4-CFB1-4D06-8925-EC3924A511DC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E3370E-3DCD-4A56-9665-5CD0A0C5A0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81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16CD3-E3F8-65FF-D157-8B9D7FCF98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96A5CD-045D-2873-692A-7BA52738F5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33DB61-D7FD-F04B-D86C-02E79E7DB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0834E9-A8E2-9BD6-4F03-4F109C3B0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0D6593-6B78-3691-CA63-918F7D6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710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06F8-9682-A0AE-CF43-0BB8DAF65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04DA7CB-C508-2362-B80B-D99171B05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AD474-20A6-3028-12C2-A950110A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40357-D3D4-A5CF-09BF-8D5805401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CCCA4-E0E8-D74B-34A7-0289DA341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3356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01E342D-8F58-5396-C2CA-B9CFC17A8E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F945-525E-98CE-ADE7-6B5F390B9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BA1449-BEEA-2C1F-BA27-64BE6A77D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0E24E2-82C8-B0A7-EF2F-8A0A1BAB9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FCBBF6-EA44-13C4-0918-C500762A8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55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py, 1c">
  <p:cSld name="Title, copy, 1c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  <p:sp>
        <p:nvSpPr>
          <p:cNvPr id="69" name="Google Shape;69;p11"/>
          <p:cNvSpPr/>
          <p:nvPr/>
        </p:nvSpPr>
        <p:spPr>
          <a:xfrm>
            <a:off x="594367" y="763767"/>
            <a:ext cx="731739" cy="83924"/>
          </a:xfrm>
          <a:custGeom>
            <a:avLst/>
            <a:gdLst/>
            <a:ahLst/>
            <a:cxnLst/>
            <a:rect l="l" t="t" r="r" b="b"/>
            <a:pathLst>
              <a:path w="162729" h="19234" extrusionOk="0">
                <a:moveTo>
                  <a:pt x="305" y="0"/>
                </a:moveTo>
                <a:lnTo>
                  <a:pt x="162729" y="0"/>
                </a:lnTo>
                <a:lnTo>
                  <a:pt x="147464" y="19234"/>
                </a:lnTo>
                <a:lnTo>
                  <a:pt x="0" y="19234"/>
                </a:lnTo>
                <a:close/>
              </a:path>
            </a:pathLst>
          </a:custGeom>
          <a:solidFill>
            <a:srgbClr val="43956F"/>
          </a:solidFill>
          <a:ln>
            <a:noFill/>
          </a:ln>
        </p:spPr>
      </p:sp>
      <p:sp>
        <p:nvSpPr>
          <p:cNvPr id="70" name="Google Shape;70;p11"/>
          <p:cNvSpPr txBox="1">
            <a:spLocks noGrp="1"/>
          </p:cNvSpPr>
          <p:nvPr>
            <p:ph type="title"/>
          </p:nvPr>
        </p:nvSpPr>
        <p:spPr>
          <a:xfrm>
            <a:off x="594367" y="847700"/>
            <a:ext cx="10988000" cy="52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ts val="1800"/>
              <a:buNone/>
              <a:defRPr>
                <a:solidFill>
                  <a:srgbClr val="66666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/>
          <p:nvPr/>
        </p:nvSpPr>
        <p:spPr>
          <a:xfrm>
            <a:off x="0" y="0"/>
            <a:ext cx="12192000" cy="524800"/>
          </a:xfrm>
          <a:prstGeom prst="rect">
            <a:avLst/>
          </a:prstGeom>
          <a:solidFill>
            <a:srgbClr val="EEEEEE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  <p:sp>
        <p:nvSpPr>
          <p:cNvPr id="72" name="Google Shape;72;p11"/>
          <p:cNvSpPr>
            <a:spLocks noGrp="1"/>
          </p:cNvSpPr>
          <p:nvPr>
            <p:ph type="pic" idx="2"/>
          </p:nvPr>
        </p:nvSpPr>
        <p:spPr>
          <a:xfrm>
            <a:off x="8077025" y="1524000"/>
            <a:ext cx="3505200" cy="4570400"/>
          </a:xfrm>
          <a:prstGeom prst="rect">
            <a:avLst/>
          </a:prstGeom>
          <a:noFill/>
          <a:ln>
            <a:noFill/>
          </a:ln>
        </p:spPr>
      </p:sp>
      <p:sp>
        <p:nvSpPr>
          <p:cNvPr id="73" name="Google Shape;73;p11"/>
          <p:cNvSpPr txBox="1">
            <a:spLocks noGrp="1"/>
          </p:cNvSpPr>
          <p:nvPr>
            <p:ph type="body" idx="1"/>
          </p:nvPr>
        </p:nvSpPr>
        <p:spPr>
          <a:xfrm>
            <a:off x="609600" y="1524000"/>
            <a:ext cx="7246800" cy="457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1pPr>
            <a:lvl2pPr marL="1219170" lvl="1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305054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88">
          <p15:clr>
            <a:srgbClr val="FA7B17"/>
          </p15:clr>
        </p15:guide>
        <p15:guide id="2" pos="2048">
          <p15:clr>
            <a:srgbClr val="FA7B17"/>
          </p15:clr>
        </p15:guide>
        <p15:guide id="3" orient="horz" pos="2952">
          <p15:clr>
            <a:srgbClr val="FA7B17"/>
          </p15:clr>
        </p15:guide>
        <p15:guide id="4" orient="horz" pos="361">
          <p15:clr>
            <a:srgbClr val="FA7B17"/>
          </p15:clr>
        </p15:guide>
        <p15:guide id="5" orient="horz" pos="2879">
          <p15:clr>
            <a:srgbClr val="FA7B17"/>
          </p15:clr>
        </p15:guide>
        <p15:guide id="6" orient="horz" pos="648">
          <p15:clr>
            <a:srgbClr val="FA7B17"/>
          </p15:clr>
        </p15:guide>
        <p15:guide id="7" orient="horz" pos="720">
          <p15:clr>
            <a:srgbClr val="FA7B17"/>
          </p15:clr>
        </p15:guide>
        <p15:guide id="8" pos="3712">
          <p15:clr>
            <a:srgbClr val="FA7B17"/>
          </p15:clr>
        </p15:guide>
        <p15:guide id="9" pos="5472">
          <p15:clr>
            <a:srgbClr val="FA7B17"/>
          </p15:clr>
        </p15:guide>
        <p15:guide id="10" pos="288">
          <p15:clr>
            <a:srgbClr val="FA7B17"/>
          </p15:clr>
        </p15:guide>
        <p15:guide id="11" pos="1944">
          <p15:clr>
            <a:srgbClr val="FA7B17"/>
          </p15:clr>
        </p15:guide>
        <p15:guide id="12" pos="3816">
          <p15:clr>
            <a:srgbClr val="FA7B17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ABB31-44E9-9CFF-8654-752C24BC64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42D67-B94A-38F0-651C-7CCC2E875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4C2729-6239-A731-E746-3CF5D9575F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C237-8FF2-7A31-DEAD-40723FBCEC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34098-D748-40D9-E23C-1589F5CC2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3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75F6E-6598-6429-C068-BCF84D8AF3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E53C6E-C0CF-EDB7-4D50-9C4E6BE29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46935C-9378-8E3E-8E33-BA942178A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FDEE4-67BF-3A8C-9105-CBAE7024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CCC85-D3D0-57D6-5D23-F638773DA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976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477ED-6505-51AA-808C-DD8D7A04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CBC13-45A3-9AD7-4FB0-F1B604B2C1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0E6A47-0777-21F2-0CE2-86BD3D5A9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D6B289-D712-EEDF-63B8-A42279079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664FFA-DBE8-A256-1903-1ABCD5D50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570608-DF96-540D-04AA-5E7C02303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06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30081-C479-1023-2DB5-25EA19116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31CB3D-F768-A9F4-1960-213034D640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774AE-4207-6D44-B471-0AB9145887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8F353F-295C-D9FD-2ED3-7B73233F77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A6F19C-EFC6-E5D5-1812-FBCA5E4D9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DC3060-A6EF-510E-8AB5-0C9D75E90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C91ECF-4C69-C510-400C-D91035C62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4CC3A4-1AB9-0CC7-EBE7-E32D77245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320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C9A1-08EB-282A-A916-CFC3E9B3E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3B006D-8437-1DA1-5B2B-AC78260B7D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154CDF-E821-BAEF-48A7-098F3164B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7940F1-7CE4-C7A4-3D99-B0E27D7B4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876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94BACEF-2F50-EA22-6C4F-18039AF28E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82C514-4569-3945-8ED6-46C9783A9C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4D7AAC-DB7F-B53A-E845-368AD323C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823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E4201D-3C20-08A2-1A00-BB35A2C81C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CC649-78C2-440E-288E-AD182EB7F6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7A293A-BD92-F92A-2FB5-60171094A2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53482-A118-DE70-728C-B7881B8B9F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BCC79B-4F40-5B84-6179-B7B704021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3B295F-D339-27FB-B83D-77C8DC7DE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505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C37AEC-1759-2D55-981E-685B58E3E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2AB652-DF4D-4B97-498F-D61510548F5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4531E-F73B-B054-6FFA-F3178FAA2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A0A044-E9EB-8740-E05D-F33FFE73A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74EF77-5084-4696-08FD-C3CF2ED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4D91-A9A4-D327-CC76-423883CD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477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52C21-55AD-7802-F193-5BA63E1CDA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A74C75-AEB6-4584-F94E-530AD4C2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A5DB0-C1BD-DCE8-93AA-39D37CC3C2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91CF2B4-1349-4757-8F5F-6188E69E31F7}" type="datetimeFigureOut">
              <a:rPr lang="en-US" smtClean="0"/>
              <a:t>12/4/2025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CC0291-F365-C302-7660-17A8604B8E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1FE432-992F-558C-8D40-3AD218D1A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E0AFD-6F61-4058-90B7-0F2294BED5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601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8927A-E7A3-ED63-CCF9-F733A80C60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2486"/>
            <a:ext cx="9144000" cy="3096306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2"/>
                </a:solidFill>
              </a:rPr>
              <a:t>Digital Accessibility and Equity Governance Board </a:t>
            </a:r>
            <a:br>
              <a:rPr lang="en-US" dirty="0">
                <a:solidFill>
                  <a:schemeClr val="bg2"/>
                </a:solidFill>
              </a:rPr>
            </a:br>
            <a:r>
              <a:rPr lang="en-US" dirty="0">
                <a:solidFill>
                  <a:schemeClr val="bg2"/>
                </a:solidFill>
              </a:rPr>
              <a:t>Title II Research Group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DF786E-4EF4-B345-0F01-3F2D068BD4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029200"/>
            <a:ext cx="91440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December 4, 2025</a:t>
            </a:r>
          </a:p>
        </p:txBody>
      </p:sp>
    </p:spTree>
    <p:extLst>
      <p:ext uri="{BB962C8B-B14F-4D97-AF65-F5344CB8AC3E}">
        <p14:creationId xmlns:p14="http://schemas.microsoft.com/office/powerpoint/2010/main" val="42741203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5A6813C-6E89-1EE2-AC63-6B853BC113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Working Group Member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C3E53A5-789C-3144-B44A-2E90BF8CF6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0825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C97FB7-B290-1CEE-5386-BFD7E91F9F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Public Remarks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5BD7953-CE80-490A-A859-65590FA370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9624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68443-73C3-3D2B-53F2-3821D0DC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Guidelines for Public Remarks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1CBB8-6783-3D3A-8FBF-39106B8B5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Time permitting, members of the public are welcomed to provide comments and feedback. 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If you would like to speak: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Indicate your desire to provide public comments by using the “raise hand” feature or by commenting in the meeting chat.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K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eep remarks to 3 minutes</a:t>
            </a:r>
          </a:p>
          <a:p>
            <a:pPr marL="431800" indent="-285750">
              <a:lnSpc>
                <a:spcPct val="114000"/>
              </a:lnSpc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en-US" sz="2800" dirty="0"/>
              <a:t>S</a:t>
            </a:r>
            <a:r>
              <a:rPr lang="en-US" sz="2800" dirty="0">
                <a:latin typeface="Noto Sans" panose="020B0502040504020204" pitchFamily="34" charset="0"/>
                <a:ea typeface="Noto Sans" panose="020B0502040504020204" pitchFamily="34" charset="0"/>
                <a:cs typeface="Noto Sans" panose="020B0502040504020204" pitchFamily="34" charset="0"/>
              </a:rPr>
              <a:t>tate your name clearly and any organization you represent</a:t>
            </a:r>
          </a:p>
          <a:p>
            <a:pPr marL="0" indent="0">
              <a:lnSpc>
                <a:spcPct val="114000"/>
              </a:lnSpc>
              <a:spcAft>
                <a:spcPts val="1200"/>
              </a:spcAft>
              <a:buNone/>
            </a:pPr>
            <a:r>
              <a:rPr lang="en-US" sz="2800" dirty="0"/>
              <a:t>You may also send a comment in the chat (include your name) and the comment will be read out loud on your behalf.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0022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7CDE48-60C5-49D5-683E-B41FBA9497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C013A583-8731-560D-F34E-65B9CB494D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Happy holidays</a:t>
            </a:r>
          </a:p>
        </p:txBody>
      </p:sp>
    </p:spTree>
    <p:extLst>
      <p:ext uri="{BB962C8B-B14F-4D97-AF65-F5344CB8AC3E}">
        <p14:creationId xmlns:p14="http://schemas.microsoft.com/office/powerpoint/2010/main" val="3369402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63F9F-DF46-6B09-C33E-3F7355B119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Meeting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C0BF8-ACE0-1642-E7A4-63B54E6269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Introduction and Roll Call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Review and Discuss Working Group Research Activities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Working Group Remarks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Remarks</a:t>
            </a:r>
          </a:p>
        </p:txBody>
      </p:sp>
    </p:spTree>
    <p:extLst>
      <p:ext uri="{BB962C8B-B14F-4D97-AF65-F5344CB8AC3E}">
        <p14:creationId xmlns:p14="http://schemas.microsoft.com/office/powerpoint/2010/main" val="9076415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FC3462-5C38-484B-3D71-AD84862000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Introduction and Roll Call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5A65178F-16A7-D9D2-1A6F-346C7012A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92598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013B6-22C5-C5C2-3703-5A033EC84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D5494F-5A5D-A52F-E47A-0CC0583B1B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24804"/>
          </a:xfrm>
        </p:spPr>
        <p:txBody>
          <a:bodyPr>
            <a:normAutofit/>
          </a:bodyPr>
          <a:lstStyle/>
          <a:p>
            <a:pPr marL="609600" indent="-457200"/>
            <a:r>
              <a:rPr lang="en-US" b="1" dirty="0"/>
              <a:t>Jason Snyder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Secretary, Executive Office of Technology Services and Security</a:t>
            </a:r>
          </a:p>
          <a:p>
            <a:pPr marL="609600" indent="-457200"/>
            <a:r>
              <a:rPr lang="en-US" b="1" dirty="0"/>
              <a:t>Ashley Bloom</a:t>
            </a:r>
            <a:r>
              <a:rPr lang="en-US" dirty="0"/>
              <a:t>, CIAO, Executive Office of Technology Services and Security</a:t>
            </a:r>
          </a:p>
          <a:p>
            <a:pPr marL="609600" indent="-457200"/>
            <a:r>
              <a:rPr lang="en-US" b="1" dirty="0"/>
              <a:t>Brian Chase</a:t>
            </a:r>
            <a:r>
              <a:rPr lang="en-US" dirty="0"/>
              <a:t>, SIAO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Executive Office of Health and Human Services</a:t>
            </a:r>
          </a:p>
          <a:p>
            <a:pPr marL="609600" indent="-457200"/>
            <a:r>
              <a:rPr lang="en-US" b="1" dirty="0"/>
              <a:t>Dr. Opeoluwa Sotonwa</a:t>
            </a:r>
            <a:r>
              <a:rPr lang="en-US" dirty="0"/>
              <a:t>, 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Commissioner, Massachusetts Commission for the Deaf and Hard of Hearing, or designee</a:t>
            </a:r>
          </a:p>
          <a:p>
            <a:pPr marL="609600" indent="-457200"/>
            <a:r>
              <a:rPr lang="en-US" b="1" dirty="0">
                <a:ea typeface="Noto Sans Light" panose="020B0402040504020204" pitchFamily="34" charset="0"/>
                <a:cs typeface="Noto Sans Light" panose="020B0402040504020204" pitchFamily="34" charset="0"/>
              </a:rPr>
              <a:t>Maria Michalski</a:t>
            </a:r>
            <a:r>
              <a:rPr lang="en-US" dirty="0">
                <a:ea typeface="Noto Sans Light" panose="020B0402040504020204" pitchFamily="34" charset="0"/>
                <a:cs typeface="Noto Sans Light" panose="020B0402040504020204" pitchFamily="34" charset="0"/>
              </a:rPr>
              <a:t>, SCIO, Executive Office of Public Safety </a:t>
            </a:r>
            <a:endParaRPr lang="en-US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0403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6161C-0C76-62D2-9A51-489513EB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Working Group Member Roll Call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0E5712-4B96-A073-7A72-16E715D178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indent="-457200"/>
            <a:r>
              <a:rPr lang="en-US" b="1" dirty="0"/>
              <a:t>Dan Sionkiewicz</a:t>
            </a:r>
            <a:r>
              <a:rPr lang="en-US" dirty="0"/>
              <a:t>, SCIO, Executive Office of Housing and Livable Communities</a:t>
            </a:r>
          </a:p>
          <a:p>
            <a:pPr marL="609600" indent="-457200"/>
            <a:r>
              <a:rPr lang="en-US" b="1" dirty="0"/>
              <a:t>Antoine Harrison</a:t>
            </a:r>
            <a:r>
              <a:rPr lang="en-US" dirty="0"/>
              <a:t>, SCIO, Executive Office of Education</a:t>
            </a:r>
          </a:p>
          <a:p>
            <a:pPr marL="609600" indent="-457200"/>
            <a:r>
              <a:rPr lang="en-US" b="1" dirty="0"/>
              <a:t>Greg Martin</a:t>
            </a:r>
            <a:r>
              <a:rPr lang="en-US" dirty="0"/>
              <a:t>, SCIO, Executive Office of Energy and Environmental Affairs, or designee</a:t>
            </a:r>
          </a:p>
          <a:p>
            <a:pPr marL="609600" indent="-457200"/>
            <a:r>
              <a:rPr lang="en-US" b="1" dirty="0"/>
              <a:t>Julia Wong</a:t>
            </a:r>
            <a:r>
              <a:rPr lang="en-US" dirty="0"/>
              <a:t>, SIAO, Executive Office of Administration and Finance</a:t>
            </a:r>
          </a:p>
          <a:p>
            <a:pPr marL="609600" indent="-457200"/>
            <a:r>
              <a:rPr lang="en-US" b="1" dirty="0"/>
              <a:t>Larry Goldberg</a:t>
            </a:r>
            <a:r>
              <a:rPr lang="en-US" dirty="0"/>
              <a:t>, Public Board Member</a:t>
            </a:r>
          </a:p>
        </p:txBody>
      </p:sp>
    </p:spTree>
    <p:extLst>
      <p:ext uri="{BB962C8B-B14F-4D97-AF65-F5344CB8AC3E}">
        <p14:creationId xmlns:p14="http://schemas.microsoft.com/office/powerpoint/2010/main" val="2333721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10731A-A3C1-9E72-06BF-8198567D139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Review and Discuss Research Activities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ECC07A5-56E5-E9FA-45EB-CBC7C8B7E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202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AAB8-B132-3A81-DBAE-46A8248008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Title II Research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3CE3B7-3719-182B-AB68-E73D8C9E81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74074"/>
            <a:ext cx="10515600" cy="460288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Goal: Perform research to provide recommendations for Title II</a:t>
            </a:r>
          </a:p>
          <a:p>
            <a:pPr>
              <a:lnSpc>
                <a:spcPct val="100000"/>
              </a:lnSpc>
            </a:pPr>
            <a:r>
              <a:rPr lang="en-US" dirty="0"/>
              <a:t>Research updates to be shared with the group at future meetings presenting findings for all topics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Discuss research signups to complete research work for categories 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/>
              <a:t>Discuss next steps for presenting findings</a:t>
            </a:r>
          </a:p>
        </p:txBody>
      </p:sp>
    </p:spTree>
    <p:extLst>
      <p:ext uri="{BB962C8B-B14F-4D97-AF65-F5344CB8AC3E}">
        <p14:creationId xmlns:p14="http://schemas.microsoft.com/office/powerpoint/2010/main" val="268971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7D025C-3BFB-7356-B452-63A3CAE75A3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Next Steps for Objective Working Group</a:t>
            </a:r>
          </a:p>
        </p:txBody>
      </p:sp>
      <p:sp>
        <p:nvSpPr>
          <p:cNvPr id="6" name="Subtitle 5">
            <a:extLst>
              <a:ext uri="{FF2B5EF4-FFF2-40B4-BE49-F238E27FC236}">
                <a16:creationId xmlns:a16="http://schemas.microsoft.com/office/drawing/2014/main" id="{5736484A-E4EC-40C9-FDA6-61675BB6765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830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C224-3E84-716D-8D23-88E1927932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is Next for This Working Group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BF46A-1C58-3DFA-BEE3-38876A216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Coming up for the group: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Begin researching your topic to answer the corresponding questions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Be prepared to present on your research progress at our next meeting in January</a:t>
            </a:r>
          </a:p>
        </p:txBody>
      </p:sp>
    </p:spTree>
    <p:extLst>
      <p:ext uri="{BB962C8B-B14F-4D97-AF65-F5344CB8AC3E}">
        <p14:creationId xmlns:p14="http://schemas.microsoft.com/office/powerpoint/2010/main" val="28906220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EB0132D6C36148A79FBDFBA8F89EE9" ma:contentTypeVersion="22" ma:contentTypeDescription="Create a new document." ma:contentTypeScope="" ma:versionID="7d46e8fdc322f6bb84e57261dc700421">
  <xsd:schema xmlns:xsd="http://www.w3.org/2001/XMLSchema" xmlns:xs="http://www.w3.org/2001/XMLSchema" xmlns:p="http://schemas.microsoft.com/office/2006/metadata/properties" xmlns:ns1="http://schemas.microsoft.com/sharepoint/v3" xmlns:ns2="09a0a711-4b0f-4fc4-96a2-145169229931" xmlns:ns3="925d310d-53cb-4c77-be22-c5fffb1d936d" xmlns:ns4="0df21c9d-47b1-4fd6-87c3-022582b370a5" targetNamespace="http://schemas.microsoft.com/office/2006/metadata/properties" ma:root="true" ma:fieldsID="a52f3fd8f7f0ac67af8ba3235db2ef0f" ns1:_="" ns2:_="" ns3:_="" ns4:_="">
    <xsd:import namespace="http://schemas.microsoft.com/sharepoint/v3"/>
    <xsd:import namespace="09a0a711-4b0f-4fc4-96a2-145169229931"/>
    <xsd:import namespace="925d310d-53cb-4c77-be22-c5fffb1d936d"/>
    <xsd:import namespace="0df21c9d-47b1-4fd6-87c3-022582b370a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3:MediaServiceLocation" minOccurs="0"/>
                <xsd:element ref="ns3:test" minOccurs="0"/>
                <xsd:element ref="ns1:_ip_UnifiedCompliancePolicyProperties" minOccurs="0"/>
                <xsd:element ref="ns1:_ip_UnifiedCompliancePolicyUIAction" minOccurs="0"/>
                <xsd:element ref="ns3:_x0073_su5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a0a711-4b0f-4fc4-96a2-1451692299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5d310d-53cb-4c77-be22-c5fffb1d93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test" ma:index="18" nillable="true" ma:displayName="test" ma:default="1" ma:format="Dropdown" ma:internalName="test">
      <xsd:simpleType>
        <xsd:restriction base="dms:Boolean"/>
      </xsd:simpleType>
    </xsd:element>
    <xsd:element name="_x0073_su5" ma:index="21" nillable="true" ma:displayName="Text" ma:internalName="_x0073_su5">
      <xsd:simpleType>
        <xsd:restriction base="dms:Text"/>
      </xsd:simpleType>
    </xsd:element>
    <xsd:element name="MediaServiceAutoKeyPoints" ma:index="2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f123c60-6d59-4beb-a46f-4c7d903a1f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f21c9d-47b1-4fd6-87c3-022582b370a5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19CA51A5-FC6B-418D-BD38-4D70BDAEB1B0}" ma:internalName="TaxCatchAll" ma:showField="CatchAllData" ma:web="{09a0a711-4b0f-4fc4-96a2-14516922993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A43E715-9717-4AD2-95C5-3126680A42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09a0a711-4b0f-4fc4-96a2-145169229931"/>
    <ds:schemaRef ds:uri="925d310d-53cb-4c77-be22-c5fffb1d936d"/>
    <ds:schemaRef ds:uri="0df21c9d-47b1-4fd6-87c3-022582b370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24E3F6D-E5D6-4FC5-8B0C-1393D9298C9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8186</TotalTime>
  <Words>362</Words>
  <Application>Microsoft Office PowerPoint</Application>
  <PresentationFormat>Widescreen</PresentationFormat>
  <Paragraphs>46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Noto Sans Light</vt:lpstr>
      <vt:lpstr>Aptos</vt:lpstr>
      <vt:lpstr>Aptos Display</vt:lpstr>
      <vt:lpstr>Arial</vt:lpstr>
      <vt:lpstr>Noto Sans</vt:lpstr>
      <vt:lpstr>Wingdings</vt:lpstr>
      <vt:lpstr>Office Theme</vt:lpstr>
      <vt:lpstr>Digital Accessibility and Equity Governance Board  Title II Research Group Meeting</vt:lpstr>
      <vt:lpstr>Meeting Agenda</vt:lpstr>
      <vt:lpstr>Introduction and Roll Call</vt:lpstr>
      <vt:lpstr>Working Group Member Roll Call</vt:lpstr>
      <vt:lpstr>Working Group Member Roll Call Continued</vt:lpstr>
      <vt:lpstr>Review and Discuss Research Activities</vt:lpstr>
      <vt:lpstr>Title II Research Group</vt:lpstr>
      <vt:lpstr>Next Steps for Objective Working Group</vt:lpstr>
      <vt:lpstr>What is Next for This Working Group</vt:lpstr>
      <vt:lpstr>Working Group Member Remarks</vt:lpstr>
      <vt:lpstr>Public Remarks</vt:lpstr>
      <vt:lpstr>Guidelines for Public Remarks</vt:lpstr>
      <vt:lpstr>Thank You</vt:lpstr>
    </vt:vector>
  </TitlesOfParts>
  <Company>Commonwealth of Massachusetts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Digital Accessibility and Equity Governance board Meeting</dc:title>
  <dc:creator>Bloom, Ashley (EOTSS)</dc:creator>
  <cp:lastModifiedBy>Gannett, Yukiko (EOTSS)</cp:lastModifiedBy>
  <cp:revision>28</cp:revision>
  <dcterms:created xsi:type="dcterms:W3CDTF">2024-03-08T14:56:14Z</dcterms:created>
  <dcterms:modified xsi:type="dcterms:W3CDTF">2025-12-04T20:37:18Z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