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3"/>
  </p:notesMasterIdLst>
  <p:sldIdLst>
    <p:sldId id="256" r:id="rId4"/>
    <p:sldId id="257" r:id="rId5"/>
    <p:sldId id="258" r:id="rId6"/>
    <p:sldId id="259" r:id="rId7"/>
    <p:sldId id="343" r:id="rId8"/>
    <p:sldId id="327" r:id="rId9"/>
    <p:sldId id="338" r:id="rId10"/>
    <p:sldId id="339" r:id="rId11"/>
    <p:sldId id="347" r:id="rId12"/>
    <p:sldId id="341" r:id="rId13"/>
    <p:sldId id="356" r:id="rId14"/>
    <p:sldId id="333" r:id="rId15"/>
    <p:sldId id="360" r:id="rId16"/>
    <p:sldId id="359" r:id="rId17"/>
    <p:sldId id="275" r:id="rId18"/>
    <p:sldId id="266" r:id="rId19"/>
    <p:sldId id="267" r:id="rId20"/>
    <p:sldId id="269" r:id="rId21"/>
    <p:sldId id="27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75" d="100"/>
          <a:sy n="75" d="100"/>
        </p:scale>
        <p:origin x="96"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Bloom, Ashley (EOTSS)" userId="72d0e8ae-2e4f-4bb9-94cd-a4385f38aed0" providerId="ADAL" clId="{FC3577B4-2907-4BC7-A7E4-04CA7E9EF8A9}"/>
    <pc:docChg chg="custSel addSld delSld modSld">
      <pc:chgData name="Bloom, Ashley (EOTSS)" userId="72d0e8ae-2e4f-4bb9-94cd-a4385f38aed0" providerId="ADAL" clId="{FC3577B4-2907-4BC7-A7E4-04CA7E9EF8A9}" dt="2024-10-22T20:14:37.845" v="6304" actId="20577"/>
      <pc:docMkLst>
        <pc:docMk/>
      </pc:docMkLst>
      <pc:sldChg chg="modSp mod">
        <pc:chgData name="Bloom, Ashley (EOTSS)" userId="72d0e8ae-2e4f-4bb9-94cd-a4385f38aed0" providerId="ADAL" clId="{FC3577B4-2907-4BC7-A7E4-04CA7E9EF8A9}" dt="2024-10-21T18:45:27.619" v="21" actId="20577"/>
        <pc:sldMkLst>
          <pc:docMk/>
          <pc:sldMk cId="4274120308" sldId="256"/>
        </pc:sldMkLst>
        <pc:spChg chg="mod">
          <ac:chgData name="Bloom, Ashley (EOTSS)" userId="72d0e8ae-2e4f-4bb9-94cd-a4385f38aed0" providerId="ADAL" clId="{FC3577B4-2907-4BC7-A7E4-04CA7E9EF8A9}" dt="2024-10-21T18:45:27.619" v="21" actId="20577"/>
          <ac:spMkLst>
            <pc:docMk/>
            <pc:sldMk cId="4274120308" sldId="256"/>
            <ac:spMk id="3" creationId="{73DF786E-4EF4-B345-0F01-3F2D068BD41E}"/>
          </ac:spMkLst>
        </pc:spChg>
      </pc:sldChg>
      <pc:sldChg chg="modSp mod">
        <pc:chgData name="Bloom, Ashley (EOTSS)" userId="72d0e8ae-2e4f-4bb9-94cd-a4385f38aed0" providerId="ADAL" clId="{FC3577B4-2907-4BC7-A7E4-04CA7E9EF8A9}" dt="2024-10-21T20:47:15.059" v="414" actId="20577"/>
        <pc:sldMkLst>
          <pc:docMk/>
          <pc:sldMk cId="907641570" sldId="257"/>
        </pc:sldMkLst>
        <pc:spChg chg="mod">
          <ac:chgData name="Bloom, Ashley (EOTSS)" userId="72d0e8ae-2e4f-4bb9-94cd-a4385f38aed0" providerId="ADAL" clId="{FC3577B4-2907-4BC7-A7E4-04CA7E9EF8A9}" dt="2024-10-21T20:47:15.059" v="414" actId="20577"/>
          <ac:spMkLst>
            <pc:docMk/>
            <pc:sldMk cId="907641570" sldId="257"/>
            <ac:spMk id="3" creationId="{044C0BF8-ACE0-1642-E7A4-63B54E626902}"/>
          </ac:spMkLst>
        </pc:spChg>
      </pc:sldChg>
      <pc:sldChg chg="modSp mod">
        <pc:chgData name="Bloom, Ashley (EOTSS)" userId="72d0e8ae-2e4f-4bb9-94cd-a4385f38aed0" providerId="ADAL" clId="{FC3577B4-2907-4BC7-A7E4-04CA7E9EF8A9}" dt="2024-10-22T19:56:04.434" v="6062" actId="20577"/>
        <pc:sldMkLst>
          <pc:docMk/>
          <pc:sldMk cId="2890622037" sldId="275"/>
        </pc:sldMkLst>
        <pc:spChg chg="mod">
          <ac:chgData name="Bloom, Ashley (EOTSS)" userId="72d0e8ae-2e4f-4bb9-94cd-a4385f38aed0" providerId="ADAL" clId="{FC3577B4-2907-4BC7-A7E4-04CA7E9EF8A9}" dt="2024-10-22T19:56:04.434" v="6062" actId="20577"/>
          <ac:spMkLst>
            <pc:docMk/>
            <pc:sldMk cId="2890622037" sldId="275"/>
            <ac:spMk id="3" creationId="{4DBBF46A-1C58-3DFA-BEE3-38876A216B60}"/>
          </ac:spMkLst>
        </pc:spChg>
      </pc:sldChg>
      <pc:sldChg chg="modSp mod">
        <pc:chgData name="Bloom, Ashley (EOTSS)" userId="72d0e8ae-2e4f-4bb9-94cd-a4385f38aed0" providerId="ADAL" clId="{FC3577B4-2907-4BC7-A7E4-04CA7E9EF8A9}" dt="2024-10-21T20:44:36.418" v="396" actId="20577"/>
        <pc:sldMkLst>
          <pc:docMk/>
          <pc:sldMk cId="1451364275" sldId="339"/>
        </pc:sldMkLst>
        <pc:spChg chg="mod">
          <ac:chgData name="Bloom, Ashley (EOTSS)" userId="72d0e8ae-2e4f-4bb9-94cd-a4385f38aed0" providerId="ADAL" clId="{FC3577B4-2907-4BC7-A7E4-04CA7E9EF8A9}" dt="2024-10-21T20:44:36.418" v="396" actId="20577"/>
          <ac:spMkLst>
            <pc:docMk/>
            <pc:sldMk cId="1451364275" sldId="339"/>
            <ac:spMk id="4" creationId="{D62AA073-EEE5-17C7-9C76-5ED45613061E}"/>
          </ac:spMkLst>
        </pc:spChg>
      </pc:sldChg>
      <pc:sldChg chg="del">
        <pc:chgData name="Bloom, Ashley (EOTSS)" userId="72d0e8ae-2e4f-4bb9-94cd-a4385f38aed0" providerId="ADAL" clId="{FC3577B4-2907-4BC7-A7E4-04CA7E9EF8A9}" dt="2024-10-21T20:45:17.645" v="397" actId="2696"/>
        <pc:sldMkLst>
          <pc:docMk/>
          <pc:sldMk cId="2636467834" sldId="340"/>
        </pc:sldMkLst>
      </pc:sldChg>
      <pc:sldChg chg="modSp mod">
        <pc:chgData name="Bloom, Ashley (EOTSS)" userId="72d0e8ae-2e4f-4bb9-94cd-a4385f38aed0" providerId="ADAL" clId="{FC3577B4-2907-4BC7-A7E4-04CA7E9EF8A9}" dt="2024-10-21T20:51:55.475" v="658" actId="947"/>
        <pc:sldMkLst>
          <pc:docMk/>
          <pc:sldMk cId="875351053" sldId="341"/>
        </pc:sldMkLst>
        <pc:spChg chg="mod">
          <ac:chgData name="Bloom, Ashley (EOTSS)" userId="72d0e8ae-2e4f-4bb9-94cd-a4385f38aed0" providerId="ADAL" clId="{FC3577B4-2907-4BC7-A7E4-04CA7E9EF8A9}" dt="2024-10-21T20:51:35.665" v="657" actId="20577"/>
          <ac:spMkLst>
            <pc:docMk/>
            <pc:sldMk cId="875351053" sldId="341"/>
            <ac:spMk id="3" creationId="{819515FF-0DA9-BA2A-2BFF-F5060E931188}"/>
          </ac:spMkLst>
        </pc:spChg>
        <pc:spChg chg="mod">
          <ac:chgData name="Bloom, Ashley (EOTSS)" userId="72d0e8ae-2e4f-4bb9-94cd-a4385f38aed0" providerId="ADAL" clId="{FC3577B4-2907-4BC7-A7E4-04CA7E9EF8A9}" dt="2024-10-21T20:51:55.475" v="658" actId="947"/>
          <ac:spMkLst>
            <pc:docMk/>
            <pc:sldMk cId="875351053" sldId="341"/>
            <ac:spMk id="4" creationId="{536D487A-4CD6-681A-6EF4-35CFEDD189A2}"/>
          </ac:spMkLst>
        </pc:spChg>
      </pc:sldChg>
      <pc:sldChg chg="del">
        <pc:chgData name="Bloom, Ashley (EOTSS)" userId="72d0e8ae-2e4f-4bb9-94cd-a4385f38aed0" providerId="ADAL" clId="{FC3577B4-2907-4BC7-A7E4-04CA7E9EF8A9}" dt="2024-10-21T20:45:58.084" v="405" actId="2696"/>
        <pc:sldMkLst>
          <pc:docMk/>
          <pc:sldMk cId="3010108517" sldId="342"/>
        </pc:sldMkLst>
      </pc:sldChg>
      <pc:sldChg chg="del">
        <pc:chgData name="Bloom, Ashley (EOTSS)" userId="72d0e8ae-2e4f-4bb9-94cd-a4385f38aed0" providerId="ADAL" clId="{FC3577B4-2907-4BC7-A7E4-04CA7E9EF8A9}" dt="2024-10-21T20:46:08.894" v="406" actId="2696"/>
        <pc:sldMkLst>
          <pc:docMk/>
          <pc:sldMk cId="1034587649" sldId="344"/>
        </pc:sldMkLst>
      </pc:sldChg>
      <pc:sldChg chg="del">
        <pc:chgData name="Bloom, Ashley (EOTSS)" userId="72d0e8ae-2e4f-4bb9-94cd-a4385f38aed0" providerId="ADAL" clId="{FC3577B4-2907-4BC7-A7E4-04CA7E9EF8A9}" dt="2024-10-21T20:46:16.730" v="407" actId="2696"/>
        <pc:sldMkLst>
          <pc:docMk/>
          <pc:sldMk cId="377713376" sldId="345"/>
        </pc:sldMkLst>
      </pc:sldChg>
      <pc:sldChg chg="modSp mod">
        <pc:chgData name="Bloom, Ashley (EOTSS)" userId="72d0e8ae-2e4f-4bb9-94cd-a4385f38aed0" providerId="ADAL" clId="{FC3577B4-2907-4BC7-A7E4-04CA7E9EF8A9}" dt="2024-10-22T20:02:36.339" v="6133" actId="20577"/>
        <pc:sldMkLst>
          <pc:docMk/>
          <pc:sldMk cId="3383405441" sldId="346"/>
        </pc:sldMkLst>
        <pc:spChg chg="mod">
          <ac:chgData name="Bloom, Ashley (EOTSS)" userId="72d0e8ae-2e4f-4bb9-94cd-a4385f38aed0" providerId="ADAL" clId="{FC3577B4-2907-4BC7-A7E4-04CA7E9EF8A9}" dt="2024-10-22T19:39:18.001" v="4779" actId="20577"/>
          <ac:spMkLst>
            <pc:docMk/>
            <pc:sldMk cId="3383405441" sldId="346"/>
            <ac:spMk id="2" creationId="{E07BB491-8168-356D-13D6-D30267166B9B}"/>
          </ac:spMkLst>
        </pc:spChg>
        <pc:spChg chg="mod">
          <ac:chgData name="Bloom, Ashley (EOTSS)" userId="72d0e8ae-2e4f-4bb9-94cd-a4385f38aed0" providerId="ADAL" clId="{FC3577B4-2907-4BC7-A7E4-04CA7E9EF8A9}" dt="2024-10-22T20:02:36.339" v="6133" actId="20577"/>
          <ac:spMkLst>
            <pc:docMk/>
            <pc:sldMk cId="3383405441" sldId="346"/>
            <ac:spMk id="3" creationId="{0DF7DA1D-A49E-EDDA-5DE7-2EB8EC92032A}"/>
          </ac:spMkLst>
        </pc:spChg>
      </pc:sldChg>
      <pc:sldChg chg="modSp new mod">
        <pc:chgData name="Bloom, Ashley (EOTSS)" userId="72d0e8ae-2e4f-4bb9-94cd-a4385f38aed0" providerId="ADAL" clId="{FC3577B4-2907-4BC7-A7E4-04CA7E9EF8A9}" dt="2024-10-22T19:37:05.616" v="4767" actId="12"/>
        <pc:sldMkLst>
          <pc:docMk/>
          <pc:sldMk cId="1275618787" sldId="347"/>
        </pc:sldMkLst>
        <pc:spChg chg="mod">
          <ac:chgData name="Bloom, Ashley (EOTSS)" userId="72d0e8ae-2e4f-4bb9-94cd-a4385f38aed0" providerId="ADAL" clId="{FC3577B4-2907-4BC7-A7E4-04CA7E9EF8A9}" dt="2024-10-22T13:55:31.719" v="920" actId="122"/>
          <ac:spMkLst>
            <pc:docMk/>
            <pc:sldMk cId="1275618787" sldId="347"/>
            <ac:spMk id="2" creationId="{5E43F1D2-6418-96FB-9E75-C65F3BD2A955}"/>
          </ac:spMkLst>
        </pc:spChg>
        <pc:spChg chg="mod">
          <ac:chgData name="Bloom, Ashley (EOTSS)" userId="72d0e8ae-2e4f-4bb9-94cd-a4385f38aed0" providerId="ADAL" clId="{FC3577B4-2907-4BC7-A7E4-04CA7E9EF8A9}" dt="2024-10-22T19:37:05.616" v="4767" actId="12"/>
          <ac:spMkLst>
            <pc:docMk/>
            <pc:sldMk cId="1275618787" sldId="347"/>
            <ac:spMk id="3" creationId="{261C4589-AAD8-8F8D-D652-2FE0AB1805FC}"/>
          </ac:spMkLst>
        </pc:spChg>
      </pc:sldChg>
      <pc:sldChg chg="modSp new del mod">
        <pc:chgData name="Bloom, Ashley (EOTSS)" userId="72d0e8ae-2e4f-4bb9-94cd-a4385f38aed0" providerId="ADAL" clId="{FC3577B4-2907-4BC7-A7E4-04CA7E9EF8A9}" dt="2024-10-22T18:07:09.272" v="1653" actId="2696"/>
        <pc:sldMkLst>
          <pc:docMk/>
          <pc:sldMk cId="3762880292" sldId="348"/>
        </pc:sldMkLst>
        <pc:spChg chg="mod">
          <ac:chgData name="Bloom, Ashley (EOTSS)" userId="72d0e8ae-2e4f-4bb9-94cd-a4385f38aed0" providerId="ADAL" clId="{FC3577B4-2907-4BC7-A7E4-04CA7E9EF8A9}" dt="2024-10-22T13:56:31.988" v="981" actId="122"/>
          <ac:spMkLst>
            <pc:docMk/>
            <pc:sldMk cId="3762880292" sldId="348"/>
            <ac:spMk id="2" creationId="{A6E2B5F1-F135-4FEF-2EC0-2E37F6A689E6}"/>
          </ac:spMkLst>
        </pc:spChg>
        <pc:spChg chg="mod">
          <ac:chgData name="Bloom, Ashley (EOTSS)" userId="72d0e8ae-2e4f-4bb9-94cd-a4385f38aed0" providerId="ADAL" clId="{FC3577B4-2907-4BC7-A7E4-04CA7E9EF8A9}" dt="2024-10-22T18:06:42.499" v="1652" actId="20577"/>
          <ac:spMkLst>
            <pc:docMk/>
            <pc:sldMk cId="3762880292" sldId="348"/>
            <ac:spMk id="3" creationId="{5842A9B0-5CC5-D1F1-B4F0-51E6BB9BD05F}"/>
          </ac:spMkLst>
        </pc:spChg>
      </pc:sldChg>
      <pc:sldChg chg="modSp new mod">
        <pc:chgData name="Bloom, Ashley (EOTSS)" userId="72d0e8ae-2e4f-4bb9-94cd-a4385f38aed0" providerId="ADAL" clId="{FC3577B4-2907-4BC7-A7E4-04CA7E9EF8A9}" dt="2024-10-22T19:37:37.359" v="4768" actId="12"/>
        <pc:sldMkLst>
          <pc:docMk/>
          <pc:sldMk cId="5440648" sldId="349"/>
        </pc:sldMkLst>
        <pc:spChg chg="mod">
          <ac:chgData name="Bloom, Ashley (EOTSS)" userId="72d0e8ae-2e4f-4bb9-94cd-a4385f38aed0" providerId="ADAL" clId="{FC3577B4-2907-4BC7-A7E4-04CA7E9EF8A9}" dt="2024-10-22T13:56:53.624" v="996" actId="122"/>
          <ac:spMkLst>
            <pc:docMk/>
            <pc:sldMk cId="5440648" sldId="349"/>
            <ac:spMk id="2" creationId="{32CBD892-79B8-02F6-8F5D-711EE503E70D}"/>
          </ac:spMkLst>
        </pc:spChg>
        <pc:spChg chg="mod">
          <ac:chgData name="Bloom, Ashley (EOTSS)" userId="72d0e8ae-2e4f-4bb9-94cd-a4385f38aed0" providerId="ADAL" clId="{FC3577B4-2907-4BC7-A7E4-04CA7E9EF8A9}" dt="2024-10-22T19:37:37.359" v="4768" actId="12"/>
          <ac:spMkLst>
            <pc:docMk/>
            <pc:sldMk cId="5440648" sldId="349"/>
            <ac:spMk id="3" creationId="{C8F2A96B-73D1-7104-3ECE-80E4B2E62C94}"/>
          </ac:spMkLst>
        </pc:spChg>
      </pc:sldChg>
      <pc:sldChg chg="modSp new mod">
        <pc:chgData name="Bloom, Ashley (EOTSS)" userId="72d0e8ae-2e4f-4bb9-94cd-a4385f38aed0" providerId="ADAL" clId="{FC3577B4-2907-4BC7-A7E4-04CA7E9EF8A9}" dt="2024-10-22T19:38:12.801" v="4769" actId="12"/>
        <pc:sldMkLst>
          <pc:docMk/>
          <pc:sldMk cId="1867811162" sldId="350"/>
        </pc:sldMkLst>
        <pc:spChg chg="mod">
          <ac:chgData name="Bloom, Ashley (EOTSS)" userId="72d0e8ae-2e4f-4bb9-94cd-a4385f38aed0" providerId="ADAL" clId="{FC3577B4-2907-4BC7-A7E4-04CA7E9EF8A9}" dt="2024-10-22T13:57:34.227" v="1023" actId="122"/>
          <ac:spMkLst>
            <pc:docMk/>
            <pc:sldMk cId="1867811162" sldId="350"/>
            <ac:spMk id="2" creationId="{2E1B6F65-BB99-C1EA-58E2-AC9A9E9A5C04}"/>
          </ac:spMkLst>
        </pc:spChg>
        <pc:spChg chg="mod">
          <ac:chgData name="Bloom, Ashley (EOTSS)" userId="72d0e8ae-2e4f-4bb9-94cd-a4385f38aed0" providerId="ADAL" clId="{FC3577B4-2907-4BC7-A7E4-04CA7E9EF8A9}" dt="2024-10-22T19:38:12.801" v="4769" actId="12"/>
          <ac:spMkLst>
            <pc:docMk/>
            <pc:sldMk cId="1867811162" sldId="350"/>
            <ac:spMk id="3" creationId="{E4FB85A5-FDD9-88DC-C5F0-704F21BA0DFB}"/>
          </ac:spMkLst>
        </pc:spChg>
      </pc:sldChg>
      <pc:sldChg chg="modSp new mod">
        <pc:chgData name="Bloom, Ashley (EOTSS)" userId="72d0e8ae-2e4f-4bb9-94cd-a4385f38aed0" providerId="ADAL" clId="{FC3577B4-2907-4BC7-A7E4-04CA7E9EF8A9}" dt="2024-10-22T20:12:39.477" v="6275" actId="20577"/>
        <pc:sldMkLst>
          <pc:docMk/>
          <pc:sldMk cId="2394626999" sldId="351"/>
        </pc:sldMkLst>
        <pc:spChg chg="mod">
          <ac:chgData name="Bloom, Ashley (EOTSS)" userId="72d0e8ae-2e4f-4bb9-94cd-a4385f38aed0" providerId="ADAL" clId="{FC3577B4-2907-4BC7-A7E4-04CA7E9EF8A9}" dt="2024-10-22T13:57:53.765" v="1045" actId="122"/>
          <ac:spMkLst>
            <pc:docMk/>
            <pc:sldMk cId="2394626999" sldId="351"/>
            <ac:spMk id="2" creationId="{4C37EBA3-E77E-123F-9982-711673FB6FAA}"/>
          </ac:spMkLst>
        </pc:spChg>
        <pc:spChg chg="mod">
          <ac:chgData name="Bloom, Ashley (EOTSS)" userId="72d0e8ae-2e4f-4bb9-94cd-a4385f38aed0" providerId="ADAL" clId="{FC3577B4-2907-4BC7-A7E4-04CA7E9EF8A9}" dt="2024-10-22T20:12:39.477" v="6275" actId="20577"/>
          <ac:spMkLst>
            <pc:docMk/>
            <pc:sldMk cId="2394626999" sldId="351"/>
            <ac:spMk id="3" creationId="{B5071F17-F776-51DC-1195-E181D42840E3}"/>
          </ac:spMkLst>
        </pc:spChg>
      </pc:sldChg>
      <pc:sldChg chg="modSp new mod">
        <pc:chgData name="Bloom, Ashley (EOTSS)" userId="72d0e8ae-2e4f-4bb9-94cd-a4385f38aed0" providerId="ADAL" clId="{FC3577B4-2907-4BC7-A7E4-04CA7E9EF8A9}" dt="2024-10-22T20:04:29.910" v="6238" actId="27636"/>
        <pc:sldMkLst>
          <pc:docMk/>
          <pc:sldMk cId="3788080289" sldId="352"/>
        </pc:sldMkLst>
        <pc:spChg chg="mod">
          <ac:chgData name="Bloom, Ashley (EOTSS)" userId="72d0e8ae-2e4f-4bb9-94cd-a4385f38aed0" providerId="ADAL" clId="{FC3577B4-2907-4BC7-A7E4-04CA7E9EF8A9}" dt="2024-10-22T19:47:48.031" v="5577" actId="122"/>
          <ac:spMkLst>
            <pc:docMk/>
            <pc:sldMk cId="3788080289" sldId="352"/>
            <ac:spMk id="2" creationId="{0725D0FE-C1FA-F3F5-977D-41617280826F}"/>
          </ac:spMkLst>
        </pc:spChg>
        <pc:spChg chg="mod">
          <ac:chgData name="Bloom, Ashley (EOTSS)" userId="72d0e8ae-2e4f-4bb9-94cd-a4385f38aed0" providerId="ADAL" clId="{FC3577B4-2907-4BC7-A7E4-04CA7E9EF8A9}" dt="2024-10-22T20:04:29.910" v="6238" actId="27636"/>
          <ac:spMkLst>
            <pc:docMk/>
            <pc:sldMk cId="3788080289" sldId="352"/>
            <ac:spMk id="3" creationId="{53FD629B-F279-2037-1713-D802E4EC3439}"/>
          </ac:spMkLst>
        </pc:spChg>
      </pc:sldChg>
      <pc:sldChg chg="modSp add mod">
        <pc:chgData name="Bloom, Ashley (EOTSS)" userId="72d0e8ae-2e4f-4bb9-94cd-a4385f38aed0" providerId="ADAL" clId="{FC3577B4-2907-4BC7-A7E4-04CA7E9EF8A9}" dt="2024-10-22T20:14:37.845" v="6304" actId="20577"/>
        <pc:sldMkLst>
          <pc:docMk/>
          <pc:sldMk cId="1920609891" sldId="353"/>
        </pc:sldMkLst>
        <pc:spChg chg="mod">
          <ac:chgData name="Bloom, Ashley (EOTSS)" userId="72d0e8ae-2e4f-4bb9-94cd-a4385f38aed0" providerId="ADAL" clId="{FC3577B4-2907-4BC7-A7E4-04CA7E9EF8A9}" dt="2024-10-22T20:06:41.432" v="6241" actId="20577"/>
          <ac:spMkLst>
            <pc:docMk/>
            <pc:sldMk cId="1920609891" sldId="353"/>
            <ac:spMk id="2" creationId="{E07BB491-8168-356D-13D6-D30267166B9B}"/>
          </ac:spMkLst>
        </pc:spChg>
        <pc:spChg chg="mod">
          <ac:chgData name="Bloom, Ashley (EOTSS)" userId="72d0e8ae-2e4f-4bb9-94cd-a4385f38aed0" providerId="ADAL" clId="{FC3577B4-2907-4BC7-A7E4-04CA7E9EF8A9}" dt="2024-10-22T20:14:37.845" v="6304" actId="20577"/>
          <ac:spMkLst>
            <pc:docMk/>
            <pc:sldMk cId="1920609891" sldId="353"/>
            <ac:spMk id="3" creationId="{0DF7DA1D-A49E-EDDA-5DE7-2EB8EC92032A}"/>
          </ac:spMkLst>
        </pc:spChg>
      </pc:sldChg>
      <pc:sldChg chg="modSp add mod">
        <pc:chgData name="Bloom, Ashley (EOTSS)" userId="72d0e8ae-2e4f-4bb9-94cd-a4385f38aed0" providerId="ADAL" clId="{FC3577B4-2907-4BC7-A7E4-04CA7E9EF8A9}" dt="2024-10-22T20:07:04.244" v="6242" actId="20577"/>
        <pc:sldMkLst>
          <pc:docMk/>
          <pc:sldMk cId="3996617679" sldId="354"/>
        </pc:sldMkLst>
        <pc:spChg chg="mod">
          <ac:chgData name="Bloom, Ashley (EOTSS)" userId="72d0e8ae-2e4f-4bb9-94cd-a4385f38aed0" providerId="ADAL" clId="{FC3577B4-2907-4BC7-A7E4-04CA7E9EF8A9}" dt="2024-10-22T20:07:04.244" v="6242" actId="20577"/>
          <ac:spMkLst>
            <pc:docMk/>
            <pc:sldMk cId="3996617679" sldId="354"/>
            <ac:spMk id="2" creationId="{0725D0FE-C1FA-F3F5-977D-41617280826F}"/>
          </ac:spMkLst>
        </pc:spChg>
        <pc:spChg chg="mod">
          <ac:chgData name="Bloom, Ashley (EOTSS)" userId="72d0e8ae-2e4f-4bb9-94cd-a4385f38aed0" providerId="ADAL" clId="{FC3577B4-2907-4BC7-A7E4-04CA7E9EF8A9}" dt="2024-10-22T20:04:00.312" v="6211" actId="20577"/>
          <ac:spMkLst>
            <pc:docMk/>
            <pc:sldMk cId="3996617679" sldId="354"/>
            <ac:spMk id="3" creationId="{53FD629B-F279-2037-1713-D802E4EC3439}"/>
          </ac:spMkLst>
        </pc:spChg>
      </pc:sldChg>
    </pc:docChg>
  </pc:docChgLst>
  <pc:docChgLst>
    <pc:chgData name="Bloom, Ashley (EOTSS)" userId="72d0e8ae-2e4f-4bb9-94cd-a4385f38aed0" providerId="ADAL" clId="{3517654A-B403-48A9-9849-9F73BB1D5C8C}"/>
    <pc:docChg chg="undo custSel addSld delSld modSld">
      <pc:chgData name="Bloom, Ashley (EOTSS)" userId="72d0e8ae-2e4f-4bb9-94cd-a4385f38aed0" providerId="ADAL" clId="{3517654A-B403-48A9-9849-9F73BB1D5C8C}" dt="2024-09-17T15:40:45.375" v="2494" actId="20577"/>
      <pc:docMkLst>
        <pc:docMk/>
      </pc:docMkLst>
      <pc:sldChg chg="modSp mod">
        <pc:chgData name="Bloom, Ashley (EOTSS)" userId="72d0e8ae-2e4f-4bb9-94cd-a4385f38aed0" providerId="ADAL" clId="{3517654A-B403-48A9-9849-9F73BB1D5C8C}" dt="2024-09-06T19:13:12.950" v="701" actId="20577"/>
        <pc:sldMkLst>
          <pc:docMk/>
          <pc:sldMk cId="4274120308" sldId="256"/>
        </pc:sldMkLst>
        <pc:spChg chg="mod">
          <ac:chgData name="Bloom, Ashley (EOTSS)" userId="72d0e8ae-2e4f-4bb9-94cd-a4385f38aed0" providerId="ADAL" clId="{3517654A-B403-48A9-9849-9F73BB1D5C8C}" dt="2024-08-29T17:48:22.007" v="23" actId="20577"/>
          <ac:spMkLst>
            <pc:docMk/>
            <pc:sldMk cId="4274120308" sldId="256"/>
            <ac:spMk id="2" creationId="{5688927A-E7A3-ED63-CCF9-F733A80C60E4}"/>
          </ac:spMkLst>
        </pc:spChg>
        <pc:spChg chg="mod">
          <ac:chgData name="Bloom, Ashley (EOTSS)" userId="72d0e8ae-2e4f-4bb9-94cd-a4385f38aed0" providerId="ADAL" clId="{3517654A-B403-48A9-9849-9F73BB1D5C8C}" dt="2024-09-06T19:13:12.950" v="701" actId="20577"/>
          <ac:spMkLst>
            <pc:docMk/>
            <pc:sldMk cId="4274120308" sldId="256"/>
            <ac:spMk id="3" creationId="{73DF786E-4EF4-B345-0F01-3F2D068BD41E}"/>
          </ac:spMkLst>
        </pc:spChg>
      </pc:sldChg>
      <pc:sldChg chg="modSp mod">
        <pc:chgData name="Bloom, Ashley (EOTSS)" userId="72d0e8ae-2e4f-4bb9-94cd-a4385f38aed0" providerId="ADAL" clId="{3517654A-B403-48A9-9849-9F73BB1D5C8C}" dt="2024-09-17T15:34:54.085" v="2438" actId="20577"/>
        <pc:sldMkLst>
          <pc:docMk/>
          <pc:sldMk cId="907641570" sldId="257"/>
        </pc:sldMkLst>
        <pc:spChg chg="mod">
          <ac:chgData name="Bloom, Ashley (EOTSS)" userId="72d0e8ae-2e4f-4bb9-94cd-a4385f38aed0" providerId="ADAL" clId="{3517654A-B403-48A9-9849-9F73BB1D5C8C}" dt="2024-09-17T15:34:54.085" v="2438" actId="20577"/>
          <ac:spMkLst>
            <pc:docMk/>
            <pc:sldMk cId="907641570" sldId="257"/>
            <ac:spMk id="3" creationId="{044C0BF8-ACE0-1642-E7A4-63B54E626902}"/>
          </ac:spMkLst>
        </pc:spChg>
      </pc:sldChg>
      <pc:sldChg chg="modSp mod">
        <pc:chgData name="Bloom, Ashley (EOTSS)" userId="72d0e8ae-2e4f-4bb9-94cd-a4385f38aed0" providerId="ADAL" clId="{3517654A-B403-48A9-9849-9F73BB1D5C8C}" dt="2024-08-29T17:49:40.137" v="30" actId="27636"/>
        <pc:sldMkLst>
          <pc:docMk/>
          <pc:sldMk cId="3646040335" sldId="259"/>
        </pc:sldMkLst>
        <pc:spChg chg="mod">
          <ac:chgData name="Bloom, Ashley (EOTSS)" userId="72d0e8ae-2e4f-4bb9-94cd-a4385f38aed0" providerId="ADAL" clId="{3517654A-B403-48A9-9849-9F73BB1D5C8C}" dt="2024-08-29T17:49:40.137" v="30" actId="27636"/>
          <ac:spMkLst>
            <pc:docMk/>
            <pc:sldMk cId="3646040335" sldId="259"/>
            <ac:spMk id="3" creationId="{81D5494F-5A5D-A52F-E47A-0CC0583B1BDA}"/>
          </ac:spMkLst>
        </pc:spChg>
      </pc:sldChg>
      <pc:sldChg chg="modSp mod">
        <pc:chgData name="Bloom, Ashley (EOTSS)" userId="72d0e8ae-2e4f-4bb9-94cd-a4385f38aed0" providerId="ADAL" clId="{3517654A-B403-48A9-9849-9F73BB1D5C8C}" dt="2024-09-17T15:40:45.375" v="2494" actId="20577"/>
        <pc:sldMkLst>
          <pc:docMk/>
          <pc:sldMk cId="2890622037" sldId="275"/>
        </pc:sldMkLst>
        <pc:spChg chg="mod">
          <ac:chgData name="Bloom, Ashley (EOTSS)" userId="72d0e8ae-2e4f-4bb9-94cd-a4385f38aed0" providerId="ADAL" clId="{3517654A-B403-48A9-9849-9F73BB1D5C8C}" dt="2024-09-17T15:40:45.375" v="2494" actId="20577"/>
          <ac:spMkLst>
            <pc:docMk/>
            <pc:sldMk cId="2890622037" sldId="275"/>
            <ac:spMk id="3" creationId="{4DBBF46A-1C58-3DFA-BEE3-38876A216B60}"/>
          </ac:spMkLst>
        </pc:spChg>
      </pc:sldChg>
      <pc:sldChg chg="modSp mod">
        <pc:chgData name="Bloom, Ashley (EOTSS)" userId="72d0e8ae-2e4f-4bb9-94cd-a4385f38aed0" providerId="ADAL" clId="{3517654A-B403-48A9-9849-9F73BB1D5C8C}" dt="2024-08-29T17:52:03.814" v="97" actId="20577"/>
        <pc:sldMkLst>
          <pc:docMk/>
          <pc:sldMk cId="2689717624" sldId="327"/>
        </pc:sldMkLst>
        <pc:spChg chg="mod">
          <ac:chgData name="Bloom, Ashley (EOTSS)" userId="72d0e8ae-2e4f-4bb9-94cd-a4385f38aed0" providerId="ADAL" clId="{3517654A-B403-48A9-9849-9F73BB1D5C8C}" dt="2024-08-29T17:51:10.289" v="92" actId="20577"/>
          <ac:spMkLst>
            <pc:docMk/>
            <pc:sldMk cId="2689717624" sldId="327"/>
            <ac:spMk id="2" creationId="{1D3CAAB8-B132-3A81-DBAE-46A8248008CB}"/>
          </ac:spMkLst>
        </pc:spChg>
        <pc:spChg chg="mod">
          <ac:chgData name="Bloom, Ashley (EOTSS)" userId="72d0e8ae-2e4f-4bb9-94cd-a4385f38aed0" providerId="ADAL" clId="{3517654A-B403-48A9-9849-9F73BB1D5C8C}" dt="2024-08-29T17:52:03.814" v="97" actId="20577"/>
          <ac:spMkLst>
            <pc:docMk/>
            <pc:sldMk cId="2689717624" sldId="327"/>
            <ac:spMk id="3" creationId="{333CE3B7-3719-182B-AB68-E73D8C9E816F}"/>
          </ac:spMkLst>
        </pc:spChg>
      </pc:sldChg>
      <pc:sldChg chg="modSp mod">
        <pc:chgData name="Bloom, Ashley (EOTSS)" userId="72d0e8ae-2e4f-4bb9-94cd-a4385f38aed0" providerId="ADAL" clId="{3517654A-B403-48A9-9849-9F73BB1D5C8C}" dt="2024-08-29T17:58:10.081" v="617" actId="20577"/>
        <pc:sldMkLst>
          <pc:docMk/>
          <pc:sldMk cId="2047830750" sldId="333"/>
        </pc:sldMkLst>
        <pc:spChg chg="mod">
          <ac:chgData name="Bloom, Ashley (EOTSS)" userId="72d0e8ae-2e4f-4bb9-94cd-a4385f38aed0" providerId="ADAL" clId="{3517654A-B403-48A9-9849-9F73BB1D5C8C}" dt="2024-08-29T17:58:10.081" v="617" actId="20577"/>
          <ac:spMkLst>
            <pc:docMk/>
            <pc:sldMk cId="2047830750" sldId="333"/>
            <ac:spMk id="5" creationId="{287D025C-3BFB-7356-B452-63A3CAE75A33}"/>
          </ac:spMkLst>
        </pc:spChg>
      </pc:sldChg>
      <pc:sldChg chg="modSp mod">
        <pc:chgData name="Bloom, Ashley (EOTSS)" userId="72d0e8ae-2e4f-4bb9-94cd-a4385f38aed0" providerId="ADAL" clId="{3517654A-B403-48A9-9849-9F73BB1D5C8C}" dt="2024-08-29T17:58:45.927" v="618" actId="20577"/>
        <pc:sldMkLst>
          <pc:docMk/>
          <pc:sldMk cId="2996991804" sldId="338"/>
        </pc:sldMkLst>
        <pc:spChg chg="mod">
          <ac:chgData name="Bloom, Ashley (EOTSS)" userId="72d0e8ae-2e4f-4bb9-94cd-a4385f38aed0" providerId="ADAL" clId="{3517654A-B403-48A9-9849-9F73BB1D5C8C}" dt="2024-08-29T17:52:54.842" v="130" actId="20577"/>
          <ac:spMkLst>
            <pc:docMk/>
            <pc:sldMk cId="2996991804" sldId="338"/>
            <ac:spMk id="2" creationId="{66B3D192-92C4-1F78-A085-4A7B2467A933}"/>
          </ac:spMkLst>
        </pc:spChg>
        <pc:spChg chg="mod">
          <ac:chgData name="Bloom, Ashley (EOTSS)" userId="72d0e8ae-2e4f-4bb9-94cd-a4385f38aed0" providerId="ADAL" clId="{3517654A-B403-48A9-9849-9F73BB1D5C8C}" dt="2024-08-29T17:58:45.927" v="618" actId="20577"/>
          <ac:spMkLst>
            <pc:docMk/>
            <pc:sldMk cId="2996991804" sldId="338"/>
            <ac:spMk id="3" creationId="{A9A8F773-C5BC-AAC0-FC45-A20603E799AE}"/>
          </ac:spMkLst>
        </pc:spChg>
      </pc:sldChg>
      <pc:sldChg chg="modSp mod">
        <pc:chgData name="Bloom, Ashley (EOTSS)" userId="72d0e8ae-2e4f-4bb9-94cd-a4385f38aed0" providerId="ADAL" clId="{3517654A-B403-48A9-9849-9F73BB1D5C8C}" dt="2024-08-29T17:57:32.529" v="597" actId="20577"/>
        <pc:sldMkLst>
          <pc:docMk/>
          <pc:sldMk cId="2636467834" sldId="340"/>
        </pc:sldMkLst>
        <pc:spChg chg="mod">
          <ac:chgData name="Bloom, Ashley (EOTSS)" userId="72d0e8ae-2e4f-4bb9-94cd-a4385f38aed0" providerId="ADAL" clId="{3517654A-B403-48A9-9849-9F73BB1D5C8C}" dt="2024-08-29T17:57:32.529" v="597" actId="20577"/>
          <ac:spMkLst>
            <pc:docMk/>
            <pc:sldMk cId="2636467834" sldId="340"/>
            <ac:spMk id="3" creationId="{8B8D2E79-13C1-9E06-D93C-A05EEC0EFA89}"/>
          </ac:spMkLst>
        </pc:spChg>
      </pc:sldChg>
      <pc:sldChg chg="modSp mod">
        <pc:chgData name="Bloom, Ashley (EOTSS)" userId="72d0e8ae-2e4f-4bb9-94cd-a4385f38aed0" providerId="ADAL" clId="{3517654A-B403-48A9-9849-9F73BB1D5C8C}" dt="2024-08-30T13:39:49.585" v="681" actId="12"/>
        <pc:sldMkLst>
          <pc:docMk/>
          <pc:sldMk cId="3010108517" sldId="342"/>
        </pc:sldMkLst>
        <pc:spChg chg="mod">
          <ac:chgData name="Bloom, Ashley (EOTSS)" userId="72d0e8ae-2e4f-4bb9-94cd-a4385f38aed0" providerId="ADAL" clId="{3517654A-B403-48A9-9849-9F73BB1D5C8C}" dt="2024-08-30T13:39:49.585" v="681" actId="12"/>
          <ac:spMkLst>
            <pc:docMk/>
            <pc:sldMk cId="3010108517" sldId="342"/>
            <ac:spMk id="3" creationId="{84808A42-024C-600A-AE68-1D81A08EB52E}"/>
          </ac:spMkLst>
        </pc:spChg>
      </pc:sldChg>
      <pc:sldChg chg="modSp new mod">
        <pc:chgData name="Bloom, Ashley (EOTSS)" userId="72d0e8ae-2e4f-4bb9-94cd-a4385f38aed0" providerId="ADAL" clId="{3517654A-B403-48A9-9849-9F73BB1D5C8C}" dt="2024-08-29T17:50:37.997" v="74"/>
        <pc:sldMkLst>
          <pc:docMk/>
          <pc:sldMk cId="2562401094" sldId="343"/>
        </pc:sldMkLst>
        <pc:spChg chg="mod">
          <ac:chgData name="Bloom, Ashley (EOTSS)" userId="72d0e8ae-2e4f-4bb9-94cd-a4385f38aed0" providerId="ADAL" clId="{3517654A-B403-48A9-9849-9F73BB1D5C8C}" dt="2024-08-29T17:50:08.040" v="72" actId="122"/>
          <ac:spMkLst>
            <pc:docMk/>
            <pc:sldMk cId="2562401094" sldId="343"/>
            <ac:spMk id="2" creationId="{BFF2A78A-348B-EFF7-AAF3-FF451F3BBCA2}"/>
          </ac:spMkLst>
        </pc:spChg>
        <pc:spChg chg="mod">
          <ac:chgData name="Bloom, Ashley (EOTSS)" userId="72d0e8ae-2e4f-4bb9-94cd-a4385f38aed0" providerId="ADAL" clId="{3517654A-B403-48A9-9849-9F73BB1D5C8C}" dt="2024-08-29T17:50:37.997" v="74"/>
          <ac:spMkLst>
            <pc:docMk/>
            <pc:sldMk cId="2562401094" sldId="343"/>
            <ac:spMk id="3" creationId="{ACE5A2A7-6F50-01E1-579D-3DC5A48D8C7D}"/>
          </ac:spMkLst>
        </pc:spChg>
      </pc:sldChg>
      <pc:sldChg chg="modSp new mod">
        <pc:chgData name="Bloom, Ashley (EOTSS)" userId="72d0e8ae-2e4f-4bb9-94cd-a4385f38aed0" providerId="ADAL" clId="{3517654A-B403-48A9-9849-9F73BB1D5C8C}" dt="2024-09-17T15:36:48.805" v="2448" actId="20577"/>
        <pc:sldMkLst>
          <pc:docMk/>
          <pc:sldMk cId="1034587649" sldId="344"/>
        </pc:sldMkLst>
        <pc:spChg chg="mod">
          <ac:chgData name="Bloom, Ashley (EOTSS)" userId="72d0e8ae-2e4f-4bb9-94cd-a4385f38aed0" providerId="ADAL" clId="{3517654A-B403-48A9-9849-9F73BB1D5C8C}" dt="2024-09-16T13:04:07.075" v="1276" actId="313"/>
          <ac:spMkLst>
            <pc:docMk/>
            <pc:sldMk cId="1034587649" sldId="344"/>
            <ac:spMk id="2" creationId="{F2836BF2-E661-48EE-B539-B0F351E8DBA8}"/>
          </ac:spMkLst>
        </pc:spChg>
        <pc:spChg chg="mod">
          <ac:chgData name="Bloom, Ashley (EOTSS)" userId="72d0e8ae-2e4f-4bb9-94cd-a4385f38aed0" providerId="ADAL" clId="{3517654A-B403-48A9-9849-9F73BB1D5C8C}" dt="2024-09-17T15:36:48.805" v="2448" actId="20577"/>
          <ac:spMkLst>
            <pc:docMk/>
            <pc:sldMk cId="1034587649" sldId="344"/>
            <ac:spMk id="3" creationId="{2489794B-8DB2-E901-8DD2-56B0FD88191F}"/>
          </ac:spMkLst>
        </pc:spChg>
      </pc:sldChg>
      <pc:sldChg chg="modSp new mod">
        <pc:chgData name="Bloom, Ashley (EOTSS)" userId="72d0e8ae-2e4f-4bb9-94cd-a4385f38aed0" providerId="ADAL" clId="{3517654A-B403-48A9-9849-9F73BB1D5C8C}" dt="2024-09-16T20:34:11.423" v="2005" actId="313"/>
        <pc:sldMkLst>
          <pc:docMk/>
          <pc:sldMk cId="377713376" sldId="345"/>
        </pc:sldMkLst>
        <pc:spChg chg="mod">
          <ac:chgData name="Bloom, Ashley (EOTSS)" userId="72d0e8ae-2e4f-4bb9-94cd-a4385f38aed0" providerId="ADAL" clId="{3517654A-B403-48A9-9849-9F73BB1D5C8C}" dt="2024-09-16T20:23:08.592" v="1458" actId="20577"/>
          <ac:spMkLst>
            <pc:docMk/>
            <pc:sldMk cId="377713376" sldId="345"/>
            <ac:spMk id="2" creationId="{68CE72E4-50B1-33CC-A52A-24B2A60CA6C1}"/>
          </ac:spMkLst>
        </pc:spChg>
        <pc:spChg chg="mod">
          <ac:chgData name="Bloom, Ashley (EOTSS)" userId="72d0e8ae-2e4f-4bb9-94cd-a4385f38aed0" providerId="ADAL" clId="{3517654A-B403-48A9-9849-9F73BB1D5C8C}" dt="2024-09-16T20:34:11.423" v="2005" actId="313"/>
          <ac:spMkLst>
            <pc:docMk/>
            <pc:sldMk cId="377713376" sldId="345"/>
            <ac:spMk id="3" creationId="{1CC92ABB-CAD2-EBAA-B408-70CE2968F2D1}"/>
          </ac:spMkLst>
        </pc:spChg>
      </pc:sldChg>
      <pc:sldChg chg="addSp delSp modSp new del mod">
        <pc:chgData name="Bloom, Ashley (EOTSS)" userId="72d0e8ae-2e4f-4bb9-94cd-a4385f38aed0" providerId="ADAL" clId="{3517654A-B403-48A9-9849-9F73BB1D5C8C}" dt="2024-09-16T20:22:31.876" v="1388" actId="2696"/>
        <pc:sldMkLst>
          <pc:docMk/>
          <pc:sldMk cId="2298007092" sldId="345"/>
        </pc:sldMkLst>
        <pc:spChg chg="mod">
          <ac:chgData name="Bloom, Ashley (EOTSS)" userId="72d0e8ae-2e4f-4bb9-94cd-a4385f38aed0" providerId="ADAL" clId="{3517654A-B403-48A9-9849-9F73BB1D5C8C}" dt="2024-09-16T20:18:46.524" v="1341" actId="122"/>
          <ac:spMkLst>
            <pc:docMk/>
            <pc:sldMk cId="2298007092" sldId="345"/>
            <ac:spMk id="2" creationId="{898ECFEA-5205-ED40-CBB7-0C26640AEA0E}"/>
          </ac:spMkLst>
        </pc:spChg>
        <pc:spChg chg="del">
          <ac:chgData name="Bloom, Ashley (EOTSS)" userId="72d0e8ae-2e4f-4bb9-94cd-a4385f38aed0" providerId="ADAL" clId="{3517654A-B403-48A9-9849-9F73BB1D5C8C}" dt="2024-09-16T20:19:12.802" v="1342" actId="3680"/>
          <ac:spMkLst>
            <pc:docMk/>
            <pc:sldMk cId="2298007092" sldId="345"/>
            <ac:spMk id="3" creationId="{C03CCA6F-9FC3-9713-6D7F-5D25CB5A9627}"/>
          </ac:spMkLst>
        </pc:spChg>
        <pc:graphicFrameChg chg="add mod ord modGraphic">
          <ac:chgData name="Bloom, Ashley (EOTSS)" userId="72d0e8ae-2e4f-4bb9-94cd-a4385f38aed0" providerId="ADAL" clId="{3517654A-B403-48A9-9849-9F73BB1D5C8C}" dt="2024-09-16T20:22:19.672" v="1387" actId="20577"/>
          <ac:graphicFrameMkLst>
            <pc:docMk/>
            <pc:sldMk cId="2298007092" sldId="345"/>
            <ac:graphicFrameMk id="4" creationId="{AA4D21E0-FF3A-409C-1033-1FF0A5CB6312}"/>
          </ac:graphicFrameMkLst>
        </pc:graphicFrameChg>
      </pc:sldChg>
      <pc:sldChg chg="modSp new mod">
        <pc:chgData name="Bloom, Ashley (EOTSS)" userId="72d0e8ae-2e4f-4bb9-94cd-a4385f38aed0" providerId="ADAL" clId="{3517654A-B403-48A9-9849-9F73BB1D5C8C}" dt="2024-09-17T15:38:53.257" v="2476" actId="20577"/>
        <pc:sldMkLst>
          <pc:docMk/>
          <pc:sldMk cId="3383405441" sldId="346"/>
        </pc:sldMkLst>
        <pc:spChg chg="mod">
          <ac:chgData name="Bloom, Ashley (EOTSS)" userId="72d0e8ae-2e4f-4bb9-94cd-a4385f38aed0" providerId="ADAL" clId="{3517654A-B403-48A9-9849-9F73BB1D5C8C}" dt="2024-09-16T20:35:22.132" v="2047" actId="122"/>
          <ac:spMkLst>
            <pc:docMk/>
            <pc:sldMk cId="3383405441" sldId="346"/>
            <ac:spMk id="2" creationId="{E07BB491-8168-356D-13D6-D30267166B9B}"/>
          </ac:spMkLst>
        </pc:spChg>
        <pc:spChg chg="mod">
          <ac:chgData name="Bloom, Ashley (EOTSS)" userId="72d0e8ae-2e4f-4bb9-94cd-a4385f38aed0" providerId="ADAL" clId="{3517654A-B403-48A9-9849-9F73BB1D5C8C}" dt="2024-09-17T15:38:53.257" v="2476" actId="20577"/>
          <ac:spMkLst>
            <pc:docMk/>
            <pc:sldMk cId="3383405441" sldId="346"/>
            <ac:spMk id="3" creationId="{0DF7DA1D-A49E-EDDA-5DE7-2EB8EC92032A}"/>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8-29T17:46:41.574" v="1146"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pChg chg="mod">
          <ac:chgData name="Bloom, Ashley (EOTSS)" userId="72d0e8ae-2e4f-4bb9-94cd-a4385f38aed0" providerId="ADAL" clId="{4134DF12-6A7D-4455-B2FC-866E5B71D9D5}" dt="2024-08-29T17:26:59.395" v="31" actId="20577"/>
          <ac:spMkLst>
            <pc:docMk/>
            <pc:sldMk cId="4274120308" sldId="256"/>
            <ac:spMk id="3" creationId="{73DF786E-4EF4-B345-0F01-3F2D068BD41E}"/>
          </ac:spMkLst>
        </pc:spChg>
      </pc:sldChg>
      <pc:sldChg chg="modSp mod">
        <pc:chgData name="Bloom, Ashley (EOTSS)" userId="72d0e8ae-2e4f-4bb9-94cd-a4385f38aed0" providerId="ADAL" clId="{4134DF12-6A7D-4455-B2FC-866E5B71D9D5}" dt="2024-08-29T17:28:22.979" v="148" actId="20577"/>
        <pc:sldMkLst>
          <pc:docMk/>
          <pc:sldMk cId="907641570" sldId="257"/>
        </pc:sldMkLst>
        <pc:spChg chg="mod">
          <ac:chgData name="Bloom, Ashley (EOTSS)" userId="72d0e8ae-2e4f-4bb9-94cd-a4385f38aed0" providerId="ADAL" clId="{4134DF12-6A7D-4455-B2FC-866E5B71D9D5}" dt="2024-08-29T17:28:22.979" v="148" actId="20577"/>
          <ac:spMkLst>
            <pc:docMk/>
            <pc:sldMk cId="907641570" sldId="257"/>
            <ac:spMk id="3" creationId="{044C0BF8-ACE0-1642-E7A4-63B54E626902}"/>
          </ac:spMkLst>
        </pc:spChg>
      </pc:sldChg>
      <pc:sldChg chg="modSp mod">
        <pc:chgData name="Bloom, Ashley (EOTSS)" userId="72d0e8ae-2e4f-4bb9-94cd-a4385f38aed0" providerId="ADAL" clId="{4134DF12-6A7D-4455-B2FC-866E5B71D9D5}" dt="2024-08-29T17:42:39.358" v="968" actId="12"/>
        <pc:sldMkLst>
          <pc:docMk/>
          <pc:sldMk cId="2890622037" sldId="275"/>
        </pc:sldMkLst>
        <pc:spChg chg="mod">
          <ac:chgData name="Bloom, Ashley (EOTSS)" userId="72d0e8ae-2e4f-4bb9-94cd-a4385f38aed0" providerId="ADAL" clId="{4134DF12-6A7D-4455-B2FC-866E5B71D9D5}" dt="2024-08-29T17:42:39.358" v="968" actId="12"/>
          <ac:spMkLst>
            <pc:docMk/>
            <pc:sldMk cId="2890622037" sldId="275"/>
            <ac:spMk id="3" creationId="{4DBBF46A-1C58-3DFA-BEE3-38876A216B60}"/>
          </ac:spMkLst>
        </pc:spChg>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pChg chg="del mod ord">
          <ac:chgData name="Bloom, Ashley (EOTSS)" userId="72d0e8ae-2e4f-4bb9-94cd-a4385f38aed0" providerId="ADAL" clId="{4134DF12-6A7D-4455-B2FC-866E5B71D9D5}" dt="2024-08-29T17:29:12.816" v="150" actId="700"/>
          <ac:spMkLst>
            <pc:docMk/>
            <pc:sldMk cId="1451364275" sldId="339"/>
            <ac:spMk id="2" creationId="{1B2C7C87-9F81-DB68-4AE1-BE12C57CACF2}"/>
          </ac:spMkLst>
        </pc:spChg>
        <pc:spChg chg="del mod ord">
          <ac:chgData name="Bloom, Ashley (EOTSS)" userId="72d0e8ae-2e4f-4bb9-94cd-a4385f38aed0" providerId="ADAL" clId="{4134DF12-6A7D-4455-B2FC-866E5B71D9D5}" dt="2024-08-29T17:29:12.816" v="150" actId="700"/>
          <ac:spMkLst>
            <pc:docMk/>
            <pc:sldMk cId="1451364275" sldId="339"/>
            <ac:spMk id="3" creationId="{713143E7-EFDA-C1D6-C680-3F18EBEA248B}"/>
          </ac:spMkLst>
        </pc:spChg>
        <pc:spChg chg="add mod ord">
          <ac:chgData name="Bloom, Ashley (EOTSS)" userId="72d0e8ae-2e4f-4bb9-94cd-a4385f38aed0" providerId="ADAL" clId="{4134DF12-6A7D-4455-B2FC-866E5B71D9D5}" dt="2024-08-29T17:30:45.064" v="196" actId="947"/>
          <ac:spMkLst>
            <pc:docMk/>
            <pc:sldMk cId="1451364275" sldId="339"/>
            <ac:spMk id="4" creationId="{D62AA073-EEE5-17C7-9C76-5ED45613061E}"/>
          </ac:spMkLst>
        </pc:spChg>
        <pc:spChg chg="add mod ord">
          <ac:chgData name="Bloom, Ashley (EOTSS)" userId="72d0e8ae-2e4f-4bb9-94cd-a4385f38aed0" providerId="ADAL" clId="{4134DF12-6A7D-4455-B2FC-866E5B71D9D5}" dt="2024-08-29T17:29:12.816" v="150" actId="700"/>
          <ac:spMkLst>
            <pc:docMk/>
            <pc:sldMk cId="1451364275" sldId="339"/>
            <ac:spMk id="5" creationId="{1A882438-0202-AD37-2403-E958878C21A8}"/>
          </ac:spMkLst>
        </pc:spChg>
      </pc:sldChg>
      <pc:sldChg chg="modSp new mod">
        <pc:chgData name="Bloom, Ashley (EOTSS)" userId="72d0e8ae-2e4f-4bb9-94cd-a4385f38aed0" providerId="ADAL" clId="{4134DF12-6A7D-4455-B2FC-866E5B71D9D5}" dt="2024-08-29T17:35:52.608" v="617" actId="12"/>
        <pc:sldMkLst>
          <pc:docMk/>
          <pc:sldMk cId="2636467834" sldId="340"/>
        </pc:sldMkLst>
        <pc:spChg chg="mod">
          <ac:chgData name="Bloom, Ashley (EOTSS)" userId="72d0e8ae-2e4f-4bb9-94cd-a4385f38aed0" providerId="ADAL" clId="{4134DF12-6A7D-4455-B2FC-866E5B71D9D5}" dt="2024-08-29T17:31:13.580" v="230" actId="122"/>
          <ac:spMkLst>
            <pc:docMk/>
            <pc:sldMk cId="2636467834" sldId="340"/>
            <ac:spMk id="2" creationId="{3D08B2C1-63E7-C30C-0043-F1C67DBD9AFB}"/>
          </ac:spMkLst>
        </pc:spChg>
        <pc:spChg chg="mod">
          <ac:chgData name="Bloom, Ashley (EOTSS)" userId="72d0e8ae-2e4f-4bb9-94cd-a4385f38aed0" providerId="ADAL" clId="{4134DF12-6A7D-4455-B2FC-866E5B71D9D5}" dt="2024-08-29T17:35:52.608" v="617" actId="12"/>
          <ac:spMkLst>
            <pc:docMk/>
            <pc:sldMk cId="2636467834" sldId="340"/>
            <ac:spMk id="3" creationId="{8B8D2E79-13C1-9E06-D93C-A05EEC0EFA89}"/>
          </ac:spMkLst>
        </pc:spChg>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pChg chg="del mod ord">
          <ac:chgData name="Bloom, Ashley (EOTSS)" userId="72d0e8ae-2e4f-4bb9-94cd-a4385f38aed0" providerId="ADAL" clId="{4134DF12-6A7D-4455-B2FC-866E5B71D9D5}" dt="2024-08-29T17:38:25.116" v="647" actId="700"/>
          <ac:spMkLst>
            <pc:docMk/>
            <pc:sldMk cId="875351053" sldId="341"/>
            <ac:spMk id="2" creationId="{AF5758A3-D179-A5EA-C065-D5D15F79FD6B}"/>
          </ac:spMkLst>
        </pc:spChg>
        <pc:spChg chg="mod ord">
          <ac:chgData name="Bloom, Ashley (EOTSS)" userId="72d0e8ae-2e4f-4bb9-94cd-a4385f38aed0" providerId="ADAL" clId="{4134DF12-6A7D-4455-B2FC-866E5B71D9D5}" dt="2024-08-29T17:38:25.116" v="647" actId="700"/>
          <ac:spMkLst>
            <pc:docMk/>
            <pc:sldMk cId="875351053" sldId="341"/>
            <ac:spMk id="3" creationId="{819515FF-0DA9-BA2A-2BFF-F5060E931188}"/>
          </ac:spMkLst>
        </pc:spChg>
        <pc:spChg chg="add mod ord">
          <ac:chgData name="Bloom, Ashley (EOTSS)" userId="72d0e8ae-2e4f-4bb9-94cd-a4385f38aed0" providerId="ADAL" clId="{4134DF12-6A7D-4455-B2FC-866E5B71D9D5}" dt="2024-08-29T17:39:15.282" v="676" actId="947"/>
          <ac:spMkLst>
            <pc:docMk/>
            <pc:sldMk cId="875351053" sldId="341"/>
            <ac:spMk id="4" creationId="{536D487A-4CD6-681A-6EF4-35CFEDD189A2}"/>
          </ac:spMkLst>
        </pc:spChg>
      </pc:sldChg>
      <pc:sldChg chg="modSp new mod">
        <pc:chgData name="Bloom, Ashley (EOTSS)" userId="72d0e8ae-2e4f-4bb9-94cd-a4385f38aed0" providerId="ADAL" clId="{4134DF12-6A7D-4455-B2FC-866E5B71D9D5}" dt="2024-08-29T17:46:41.574" v="1146" actId="20577"/>
        <pc:sldMkLst>
          <pc:docMk/>
          <pc:sldMk cId="3010108517" sldId="342"/>
        </pc:sldMkLst>
        <pc:spChg chg="mod">
          <ac:chgData name="Bloom, Ashley (EOTSS)" userId="72d0e8ae-2e4f-4bb9-94cd-a4385f38aed0" providerId="ADAL" clId="{4134DF12-6A7D-4455-B2FC-866E5B71D9D5}" dt="2024-08-29T17:45:36.591" v="1028" actId="122"/>
          <ac:spMkLst>
            <pc:docMk/>
            <pc:sldMk cId="3010108517" sldId="342"/>
            <ac:spMk id="2" creationId="{BE546871-1E56-CC42-6F9A-311E80F242E5}"/>
          </ac:spMkLst>
        </pc:spChg>
        <pc:spChg chg="mod">
          <ac:chgData name="Bloom, Ashley (EOTSS)" userId="72d0e8ae-2e4f-4bb9-94cd-a4385f38aed0" providerId="ADAL" clId="{4134DF12-6A7D-4455-B2FC-866E5B71D9D5}" dt="2024-08-29T17:46:41.574" v="1146" actId="20577"/>
          <ac:spMkLst>
            <pc:docMk/>
            <pc:sldMk cId="3010108517" sldId="342"/>
            <ac:spMk id="3" creationId="{84808A42-024C-600A-AE68-1D81A08EB52E}"/>
          </ac:spMkLst>
        </pc:spChg>
      </pc:sldChg>
      <pc:sldChg chg="modSp new del mod">
        <pc:chgData name="Bloom, Ashley (EOTSS)" userId="72d0e8ae-2e4f-4bb9-94cd-a4385f38aed0" providerId="ADAL" clId="{4134DF12-6A7D-4455-B2FC-866E5B71D9D5}" dt="2024-08-29T17:45:13.671" v="1010" actId="2696"/>
        <pc:sldMkLst>
          <pc:docMk/>
          <pc:sldMk cId="4017964846" sldId="342"/>
        </pc:sldMkLst>
        <pc:spChg chg="mod">
          <ac:chgData name="Bloom, Ashley (EOTSS)" userId="72d0e8ae-2e4f-4bb9-94cd-a4385f38aed0" providerId="ADAL" clId="{4134DF12-6A7D-4455-B2FC-866E5B71D9D5}" dt="2024-08-29T17:44:14.593" v="1009" actId="122"/>
          <ac:spMkLst>
            <pc:docMk/>
            <pc:sldMk cId="4017964846" sldId="342"/>
            <ac:spMk id="3" creationId="{2FDA7EB0-C45A-73FE-6E31-D6EE5AE237CB}"/>
          </ac:spMkLst>
        </pc:spChg>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pChg chg="mod">
          <ac:chgData name="Bloom, Ashley (EOTSS)" userId="72d0e8ae-2e4f-4bb9-94cd-a4385f38aed0" providerId="ADAL" clId="{01A03B33-CB6A-4743-947B-51B8D2B931F3}" dt="2024-08-27T21:40:41.129" v="166" actId="20577"/>
          <ac:spMkLst>
            <pc:docMk/>
            <pc:sldMk cId="4274120308" sldId="256"/>
            <ac:spMk id="2" creationId="{5688927A-E7A3-ED63-CCF9-F733A80C60E4}"/>
          </ac:spMkLst>
        </pc:spChg>
        <pc:spChg chg="mod">
          <ac:chgData name="Bloom, Ashley (EOTSS)" userId="72d0e8ae-2e4f-4bb9-94cd-a4385f38aed0" providerId="ADAL" clId="{01A03B33-CB6A-4743-947B-51B8D2B931F3}" dt="2024-08-27T21:38:43.898" v="94" actId="20577"/>
          <ac:spMkLst>
            <pc:docMk/>
            <pc:sldMk cId="4274120308" sldId="256"/>
            <ac:spMk id="3" creationId="{73DF786E-4EF4-B345-0F01-3F2D068BD41E}"/>
          </ac:spMkLst>
        </pc:spChg>
      </pc:sldChg>
      <pc:sldChg chg="modSp mod">
        <pc:chgData name="Bloom, Ashley (EOTSS)" userId="72d0e8ae-2e4f-4bb9-94cd-a4385f38aed0" providerId="ADAL" clId="{01A03B33-CB6A-4743-947B-51B8D2B931F3}" dt="2024-08-27T21:45:33.426" v="254" actId="20577"/>
        <pc:sldMkLst>
          <pc:docMk/>
          <pc:sldMk cId="907641570" sldId="257"/>
        </pc:sldMkLst>
        <pc:spChg chg="mod">
          <ac:chgData name="Bloom, Ashley (EOTSS)" userId="72d0e8ae-2e4f-4bb9-94cd-a4385f38aed0" providerId="ADAL" clId="{01A03B33-CB6A-4743-947B-51B8D2B931F3}" dt="2024-08-27T21:45:33.426" v="254" actId="20577"/>
          <ac:spMkLst>
            <pc:docMk/>
            <pc:sldMk cId="907641570" sldId="257"/>
            <ac:spMk id="3" creationId="{044C0BF8-ACE0-1642-E7A4-63B54E626902}"/>
          </ac:spMkLst>
        </pc:spChg>
      </pc:sldChg>
      <pc:sldChg chg="modSp mod">
        <pc:chgData name="Bloom, Ashley (EOTSS)" userId="72d0e8ae-2e4f-4bb9-94cd-a4385f38aed0" providerId="ADAL" clId="{01A03B33-CB6A-4743-947B-51B8D2B931F3}" dt="2024-08-27T21:44:05.034" v="194" actId="27636"/>
        <pc:sldMkLst>
          <pc:docMk/>
          <pc:sldMk cId="2890622037" sldId="275"/>
        </pc:sldMkLst>
        <pc:spChg chg="mod">
          <ac:chgData name="Bloom, Ashley (EOTSS)" userId="72d0e8ae-2e4f-4bb9-94cd-a4385f38aed0" providerId="ADAL" clId="{01A03B33-CB6A-4743-947B-51B8D2B931F3}" dt="2024-08-27T21:44:05.034" v="194" actId="27636"/>
          <ac:spMkLst>
            <pc:docMk/>
            <pc:sldMk cId="2890622037" sldId="275"/>
            <ac:spMk id="3" creationId="{4DBBF46A-1C58-3DFA-BEE3-38876A216B60}"/>
          </ac:spMkLst>
        </pc:spChg>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pChg chg="mod">
          <ac:chgData name="Bloom, Ashley (EOTSS)" userId="72d0e8ae-2e4f-4bb9-94cd-a4385f38aed0" providerId="ADAL" clId="{01A03B33-CB6A-4743-947B-51B8D2B931F3}" dt="2024-08-27T21:54:46.911" v="272" actId="20577"/>
          <ac:spMkLst>
            <pc:docMk/>
            <pc:sldMk cId="2689717624" sldId="327"/>
            <ac:spMk id="2" creationId="{1D3CAAB8-B132-3A81-DBAE-46A8248008CB}"/>
          </ac:spMkLst>
        </pc:spChg>
        <pc:spChg chg="mod">
          <ac:chgData name="Bloom, Ashley (EOTSS)" userId="72d0e8ae-2e4f-4bb9-94cd-a4385f38aed0" providerId="ADAL" clId="{01A03B33-CB6A-4743-947B-51B8D2B931F3}" dt="2024-08-27T21:42:53.216" v="176" actId="27636"/>
          <ac:spMkLst>
            <pc:docMk/>
            <pc:sldMk cId="2689717624" sldId="327"/>
            <ac:spMk id="3" creationId="{333CE3B7-3719-182B-AB68-E73D8C9E816F}"/>
          </ac:spMkLst>
        </pc:spChg>
      </pc:sldChg>
      <pc:sldChg chg="modSp mod">
        <pc:chgData name="Bloom, Ashley (EOTSS)" userId="72d0e8ae-2e4f-4bb9-94cd-a4385f38aed0" providerId="ADAL" clId="{01A03B33-CB6A-4743-947B-51B8D2B931F3}" dt="2024-08-27T21:44:53.072" v="231" actId="20577"/>
        <pc:sldMkLst>
          <pc:docMk/>
          <pc:sldMk cId="2047830750" sldId="333"/>
        </pc:sldMkLst>
        <pc:spChg chg="mod">
          <ac:chgData name="Bloom, Ashley (EOTSS)" userId="72d0e8ae-2e4f-4bb9-94cd-a4385f38aed0" providerId="ADAL" clId="{01A03B33-CB6A-4743-947B-51B8D2B931F3}" dt="2024-08-27T21:44:53.072" v="231" actId="20577"/>
          <ac:spMkLst>
            <pc:docMk/>
            <pc:sldMk cId="2047830750" sldId="333"/>
            <ac:spMk id="5" creationId="{287D025C-3BFB-7356-B452-63A3CAE75A33}"/>
          </ac:spMkLst>
        </pc:spChg>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docChgLst>
    <pc:chgData name="Bloom, Ashley (EOTSS)" userId="72d0e8ae-2e4f-4bb9-94cd-a4385f38aed0" providerId="ADAL" clId="{B8A5C834-1EA8-493D-B3D8-26EF7EDDDEDB}"/>
    <pc:docChg chg="custSel addSld delSld modSld">
      <pc:chgData name="Bloom, Ashley (EOTSS)" userId="72d0e8ae-2e4f-4bb9-94cd-a4385f38aed0" providerId="ADAL" clId="{B8A5C834-1EA8-493D-B3D8-26EF7EDDDEDB}" dt="2024-12-03T14:30:58.607" v="2793" actId="20577"/>
      <pc:docMkLst>
        <pc:docMk/>
      </pc:docMkLst>
      <pc:sldChg chg="modSp mod">
        <pc:chgData name="Bloom, Ashley (EOTSS)" userId="72d0e8ae-2e4f-4bb9-94cd-a4385f38aed0" providerId="ADAL" clId="{B8A5C834-1EA8-493D-B3D8-26EF7EDDDEDB}" dt="2024-11-26T21:38:03.149" v="19" actId="20577"/>
        <pc:sldMkLst>
          <pc:docMk/>
          <pc:sldMk cId="4274120308" sldId="256"/>
        </pc:sldMkLst>
        <pc:spChg chg="mod">
          <ac:chgData name="Bloom, Ashley (EOTSS)" userId="72d0e8ae-2e4f-4bb9-94cd-a4385f38aed0" providerId="ADAL" clId="{B8A5C834-1EA8-493D-B3D8-26EF7EDDDEDB}" dt="2024-11-26T21:38:03.149" v="19" actId="20577"/>
          <ac:spMkLst>
            <pc:docMk/>
            <pc:sldMk cId="4274120308" sldId="256"/>
            <ac:spMk id="3" creationId="{73DF786E-4EF4-B345-0F01-3F2D068BD41E}"/>
          </ac:spMkLst>
        </pc:spChg>
      </pc:sldChg>
      <pc:sldChg chg="modSp mod">
        <pc:chgData name="Bloom, Ashley (EOTSS)" userId="72d0e8ae-2e4f-4bb9-94cd-a4385f38aed0" providerId="ADAL" clId="{B8A5C834-1EA8-493D-B3D8-26EF7EDDDEDB}" dt="2024-11-26T21:45:42.644" v="496" actId="20577"/>
        <pc:sldMkLst>
          <pc:docMk/>
          <pc:sldMk cId="907641570" sldId="257"/>
        </pc:sldMkLst>
        <pc:spChg chg="mod">
          <ac:chgData name="Bloom, Ashley (EOTSS)" userId="72d0e8ae-2e4f-4bb9-94cd-a4385f38aed0" providerId="ADAL" clId="{B8A5C834-1EA8-493D-B3D8-26EF7EDDDEDB}" dt="2024-11-26T21:45:42.644" v="496" actId="20577"/>
          <ac:spMkLst>
            <pc:docMk/>
            <pc:sldMk cId="907641570" sldId="257"/>
            <ac:spMk id="3" creationId="{044C0BF8-ACE0-1642-E7A4-63B54E626902}"/>
          </ac:spMkLst>
        </pc:spChg>
      </pc:sldChg>
      <pc:sldChg chg="modSp mod">
        <pc:chgData name="Bloom, Ashley (EOTSS)" userId="72d0e8ae-2e4f-4bb9-94cd-a4385f38aed0" providerId="ADAL" clId="{B8A5C834-1EA8-493D-B3D8-26EF7EDDDEDB}" dt="2024-11-26T21:41:31.334" v="40" actId="20577"/>
        <pc:sldMkLst>
          <pc:docMk/>
          <pc:sldMk cId="3369402495" sldId="271"/>
        </pc:sldMkLst>
        <pc:spChg chg="mod">
          <ac:chgData name="Bloom, Ashley (EOTSS)" userId="72d0e8ae-2e4f-4bb9-94cd-a4385f38aed0" providerId="ADAL" clId="{B8A5C834-1EA8-493D-B3D8-26EF7EDDDEDB}" dt="2024-11-26T21:41:31.334" v="40" actId="20577"/>
          <ac:spMkLst>
            <pc:docMk/>
            <pc:sldMk cId="3369402495" sldId="271"/>
            <ac:spMk id="4" creationId="{A87CDE48-60C5-49D5-683E-B41FBA949713}"/>
          </ac:spMkLst>
        </pc:spChg>
      </pc:sldChg>
      <pc:sldChg chg="modSp mod">
        <pc:chgData name="Bloom, Ashley (EOTSS)" userId="72d0e8ae-2e4f-4bb9-94cd-a4385f38aed0" providerId="ADAL" clId="{B8A5C834-1EA8-493D-B3D8-26EF7EDDDEDB}" dt="2024-12-03T14:30:58.607" v="2793" actId="20577"/>
        <pc:sldMkLst>
          <pc:docMk/>
          <pc:sldMk cId="2890622037" sldId="275"/>
        </pc:sldMkLst>
        <pc:spChg chg="mod">
          <ac:chgData name="Bloom, Ashley (EOTSS)" userId="72d0e8ae-2e4f-4bb9-94cd-a4385f38aed0" providerId="ADAL" clId="{B8A5C834-1EA8-493D-B3D8-26EF7EDDDEDB}" dt="2024-12-03T14:30:58.607" v="2793" actId="20577"/>
          <ac:spMkLst>
            <pc:docMk/>
            <pc:sldMk cId="2890622037" sldId="275"/>
            <ac:spMk id="3" creationId="{4DBBF46A-1C58-3DFA-BEE3-38876A216B60}"/>
          </ac:spMkLst>
        </pc:spChg>
      </pc:sldChg>
      <pc:sldChg chg="modSp mod">
        <pc:chgData name="Bloom, Ashley (EOTSS)" userId="72d0e8ae-2e4f-4bb9-94cd-a4385f38aed0" providerId="ADAL" clId="{B8A5C834-1EA8-493D-B3D8-26EF7EDDDEDB}" dt="2024-11-26T22:02:34.187" v="1744" actId="20577"/>
        <pc:sldMkLst>
          <pc:docMk/>
          <pc:sldMk cId="2047830750" sldId="333"/>
        </pc:sldMkLst>
        <pc:spChg chg="mod">
          <ac:chgData name="Bloom, Ashley (EOTSS)" userId="72d0e8ae-2e4f-4bb9-94cd-a4385f38aed0" providerId="ADAL" clId="{B8A5C834-1EA8-493D-B3D8-26EF7EDDDEDB}" dt="2024-11-26T22:02:34.187" v="1744" actId="20577"/>
          <ac:spMkLst>
            <pc:docMk/>
            <pc:sldMk cId="2047830750" sldId="333"/>
            <ac:spMk id="5" creationId="{287D025C-3BFB-7356-B452-63A3CAE75A33}"/>
          </ac:spMkLst>
        </pc:spChg>
      </pc:sldChg>
      <pc:sldChg chg="modSp mod">
        <pc:chgData name="Bloom, Ashley (EOTSS)" userId="72d0e8ae-2e4f-4bb9-94cd-a4385f38aed0" providerId="ADAL" clId="{B8A5C834-1EA8-493D-B3D8-26EF7EDDDEDB}" dt="2024-11-26T21:47:52.227" v="583" actId="20577"/>
        <pc:sldMkLst>
          <pc:docMk/>
          <pc:sldMk cId="1451364275" sldId="339"/>
        </pc:sldMkLst>
        <pc:spChg chg="mod">
          <ac:chgData name="Bloom, Ashley (EOTSS)" userId="72d0e8ae-2e4f-4bb9-94cd-a4385f38aed0" providerId="ADAL" clId="{B8A5C834-1EA8-493D-B3D8-26EF7EDDDEDB}" dt="2024-11-26T21:47:52.227" v="583" actId="20577"/>
          <ac:spMkLst>
            <pc:docMk/>
            <pc:sldMk cId="1451364275" sldId="339"/>
            <ac:spMk id="4" creationId="{D62AA073-EEE5-17C7-9C76-5ED45613061E}"/>
          </ac:spMkLst>
        </pc:spChg>
      </pc:sldChg>
      <pc:sldChg chg="modSp mod">
        <pc:chgData name="Bloom, Ashley (EOTSS)" userId="72d0e8ae-2e4f-4bb9-94cd-a4385f38aed0" providerId="ADAL" clId="{B8A5C834-1EA8-493D-B3D8-26EF7EDDDEDB}" dt="2024-11-26T21:50:18.431" v="658" actId="20577"/>
        <pc:sldMkLst>
          <pc:docMk/>
          <pc:sldMk cId="875351053" sldId="341"/>
        </pc:sldMkLst>
        <pc:spChg chg="mod">
          <ac:chgData name="Bloom, Ashley (EOTSS)" userId="72d0e8ae-2e4f-4bb9-94cd-a4385f38aed0" providerId="ADAL" clId="{B8A5C834-1EA8-493D-B3D8-26EF7EDDDEDB}" dt="2024-11-26T21:50:18.431" v="658" actId="20577"/>
          <ac:spMkLst>
            <pc:docMk/>
            <pc:sldMk cId="875351053" sldId="341"/>
            <ac:spMk id="4" creationId="{536D487A-4CD6-681A-6EF4-35CFEDD189A2}"/>
          </ac:spMkLst>
        </pc:spChg>
      </pc:sldChg>
      <pc:sldChg chg="modSp mod">
        <pc:chgData name="Bloom, Ashley (EOTSS)" userId="72d0e8ae-2e4f-4bb9-94cd-a4385f38aed0" providerId="ADAL" clId="{B8A5C834-1EA8-493D-B3D8-26EF7EDDDEDB}" dt="2024-12-02T22:18:45.647" v="2698" actId="20577"/>
        <pc:sldMkLst>
          <pc:docMk/>
          <pc:sldMk cId="3383405441" sldId="346"/>
        </pc:sldMkLst>
        <pc:spChg chg="mod">
          <ac:chgData name="Bloom, Ashley (EOTSS)" userId="72d0e8ae-2e4f-4bb9-94cd-a4385f38aed0" providerId="ADAL" clId="{B8A5C834-1EA8-493D-B3D8-26EF7EDDDEDB}" dt="2024-11-26T21:52:11.094" v="744" actId="122"/>
          <ac:spMkLst>
            <pc:docMk/>
            <pc:sldMk cId="3383405441" sldId="346"/>
            <ac:spMk id="2" creationId="{E07BB491-8168-356D-13D6-D30267166B9B}"/>
          </ac:spMkLst>
        </pc:spChg>
        <pc:spChg chg="mod">
          <ac:chgData name="Bloom, Ashley (EOTSS)" userId="72d0e8ae-2e4f-4bb9-94cd-a4385f38aed0" providerId="ADAL" clId="{B8A5C834-1EA8-493D-B3D8-26EF7EDDDEDB}" dt="2024-12-02T22:18:45.647" v="2698" actId="20577"/>
          <ac:spMkLst>
            <pc:docMk/>
            <pc:sldMk cId="3383405441" sldId="346"/>
            <ac:spMk id="3" creationId="{0DF7DA1D-A49E-EDDA-5DE7-2EB8EC92032A}"/>
          </ac:spMkLst>
        </pc:spChg>
      </pc:sldChg>
      <pc:sldChg chg="del">
        <pc:chgData name="Bloom, Ashley (EOTSS)" userId="72d0e8ae-2e4f-4bb9-94cd-a4385f38aed0" providerId="ADAL" clId="{B8A5C834-1EA8-493D-B3D8-26EF7EDDDEDB}" dt="2024-11-26T21:38:41.461" v="21" actId="2696"/>
        <pc:sldMkLst>
          <pc:docMk/>
          <pc:sldMk cId="5440648" sldId="349"/>
        </pc:sldMkLst>
      </pc:sldChg>
      <pc:sldChg chg="del">
        <pc:chgData name="Bloom, Ashley (EOTSS)" userId="72d0e8ae-2e4f-4bb9-94cd-a4385f38aed0" providerId="ADAL" clId="{B8A5C834-1EA8-493D-B3D8-26EF7EDDDEDB}" dt="2024-11-26T21:48:19.893" v="584" actId="2696"/>
        <pc:sldMkLst>
          <pc:docMk/>
          <pc:sldMk cId="2394626999" sldId="351"/>
        </pc:sldMkLst>
      </pc:sldChg>
      <pc:sldChg chg="modSp mod">
        <pc:chgData name="Bloom, Ashley (EOTSS)" userId="72d0e8ae-2e4f-4bb9-94cd-a4385f38aed0" providerId="ADAL" clId="{B8A5C834-1EA8-493D-B3D8-26EF7EDDDEDB}" dt="2024-11-26T22:01:17.089" v="1708" actId="20577"/>
        <pc:sldMkLst>
          <pc:docMk/>
          <pc:sldMk cId="3788080289" sldId="352"/>
        </pc:sldMkLst>
        <pc:spChg chg="mod">
          <ac:chgData name="Bloom, Ashley (EOTSS)" userId="72d0e8ae-2e4f-4bb9-94cd-a4385f38aed0" providerId="ADAL" clId="{B8A5C834-1EA8-493D-B3D8-26EF7EDDDEDB}" dt="2024-11-26T22:01:17.089" v="1708" actId="20577"/>
          <ac:spMkLst>
            <pc:docMk/>
            <pc:sldMk cId="3788080289" sldId="352"/>
            <ac:spMk id="3" creationId="{53FD629B-F279-2037-1713-D802E4EC3439}"/>
          </ac:spMkLst>
        </pc:spChg>
      </pc:sldChg>
      <pc:sldChg chg="modSp mod">
        <pc:chgData name="Bloom, Ashley (EOTSS)" userId="72d0e8ae-2e4f-4bb9-94cd-a4385f38aed0" providerId="ADAL" clId="{B8A5C834-1EA8-493D-B3D8-26EF7EDDDEDB}" dt="2024-12-02T22:18:56" v="2699" actId="20577"/>
        <pc:sldMkLst>
          <pc:docMk/>
          <pc:sldMk cId="1920609891" sldId="353"/>
        </pc:sldMkLst>
        <pc:spChg chg="mod">
          <ac:chgData name="Bloom, Ashley (EOTSS)" userId="72d0e8ae-2e4f-4bb9-94cd-a4385f38aed0" providerId="ADAL" clId="{B8A5C834-1EA8-493D-B3D8-26EF7EDDDEDB}" dt="2024-11-26T21:54:06.764" v="945" actId="122"/>
          <ac:spMkLst>
            <pc:docMk/>
            <pc:sldMk cId="1920609891" sldId="353"/>
            <ac:spMk id="2" creationId="{E07BB491-8168-356D-13D6-D30267166B9B}"/>
          </ac:spMkLst>
        </pc:spChg>
        <pc:spChg chg="mod">
          <ac:chgData name="Bloom, Ashley (EOTSS)" userId="72d0e8ae-2e4f-4bb9-94cd-a4385f38aed0" providerId="ADAL" clId="{B8A5C834-1EA8-493D-B3D8-26EF7EDDDEDB}" dt="2024-12-02T22:18:56" v="2699" actId="20577"/>
          <ac:spMkLst>
            <pc:docMk/>
            <pc:sldMk cId="1920609891" sldId="353"/>
            <ac:spMk id="3" creationId="{0DF7DA1D-A49E-EDDA-5DE7-2EB8EC92032A}"/>
          </ac:spMkLst>
        </pc:spChg>
      </pc:sldChg>
      <pc:sldChg chg="del">
        <pc:chgData name="Bloom, Ashley (EOTSS)" userId="72d0e8ae-2e4f-4bb9-94cd-a4385f38aed0" providerId="ADAL" clId="{B8A5C834-1EA8-493D-B3D8-26EF7EDDDEDB}" dt="2024-11-26T22:01:29.076" v="1709" actId="2696"/>
        <pc:sldMkLst>
          <pc:docMk/>
          <pc:sldMk cId="3996617679" sldId="354"/>
        </pc:sldMkLst>
      </pc:sldChg>
      <pc:sldChg chg="modSp add mod">
        <pc:chgData name="Bloom, Ashley (EOTSS)" userId="72d0e8ae-2e4f-4bb9-94cd-a4385f38aed0" providerId="ADAL" clId="{B8A5C834-1EA8-493D-B3D8-26EF7EDDDEDB}" dt="2024-11-26T21:51:43.785" v="727" actId="20577"/>
        <pc:sldMkLst>
          <pc:docMk/>
          <pc:sldMk cId="1622680469" sldId="355"/>
        </pc:sldMkLst>
        <pc:spChg chg="mod">
          <ac:chgData name="Bloom, Ashley (EOTSS)" userId="72d0e8ae-2e4f-4bb9-94cd-a4385f38aed0" providerId="ADAL" clId="{B8A5C834-1EA8-493D-B3D8-26EF7EDDDEDB}" dt="2024-11-26T21:51:43.785" v="727" actId="20577"/>
          <ac:spMkLst>
            <pc:docMk/>
            <pc:sldMk cId="1622680469" sldId="355"/>
            <ac:spMk id="4" creationId="{6A7C3CE7-1586-76A4-9042-4C88849B00AC}"/>
          </ac:spMkLst>
        </pc:spChg>
      </pc:sldChg>
      <pc:sldChg chg="modSp new mod">
        <pc:chgData name="Bloom, Ashley (EOTSS)" userId="72d0e8ae-2e4f-4bb9-94cd-a4385f38aed0" providerId="ADAL" clId="{B8A5C834-1EA8-493D-B3D8-26EF7EDDDEDB}" dt="2024-11-26T22:15:58.445" v="2590" actId="313"/>
        <pc:sldMkLst>
          <pc:docMk/>
          <pc:sldMk cId="1603899471" sldId="356"/>
        </pc:sldMkLst>
        <pc:spChg chg="mod">
          <ac:chgData name="Bloom, Ashley (EOTSS)" userId="72d0e8ae-2e4f-4bb9-94cd-a4385f38aed0" providerId="ADAL" clId="{B8A5C834-1EA8-493D-B3D8-26EF7EDDDEDB}" dt="2024-11-26T22:13:52.052" v="2420" actId="122"/>
          <ac:spMkLst>
            <pc:docMk/>
            <pc:sldMk cId="1603899471" sldId="356"/>
            <ac:spMk id="2" creationId="{6F354CA6-2AB0-4674-9DED-803A6F811B05}"/>
          </ac:spMkLst>
        </pc:spChg>
        <pc:spChg chg="mod">
          <ac:chgData name="Bloom, Ashley (EOTSS)" userId="72d0e8ae-2e4f-4bb9-94cd-a4385f38aed0" providerId="ADAL" clId="{B8A5C834-1EA8-493D-B3D8-26EF7EDDDEDB}" dt="2024-11-26T22:15:58.445" v="2590" actId="313"/>
          <ac:spMkLst>
            <pc:docMk/>
            <pc:sldMk cId="1603899471" sldId="356"/>
            <ac:spMk id="3" creationId="{572CC557-1492-21A4-3DAB-CDC77F7A2D88}"/>
          </ac:spMkLst>
        </pc:spChg>
      </pc:sldChg>
      <pc:sldChg chg="modSp add mod">
        <pc:chgData name="Bloom, Ashley (EOTSS)" userId="72d0e8ae-2e4f-4bb9-94cd-a4385f38aed0" providerId="ADAL" clId="{B8A5C834-1EA8-493D-B3D8-26EF7EDDDEDB}" dt="2024-12-02T22:19:06.261" v="2700" actId="20577"/>
        <pc:sldMkLst>
          <pc:docMk/>
          <pc:sldMk cId="2586680603" sldId="357"/>
        </pc:sldMkLst>
        <pc:spChg chg="mod">
          <ac:chgData name="Bloom, Ashley (EOTSS)" userId="72d0e8ae-2e4f-4bb9-94cd-a4385f38aed0" providerId="ADAL" clId="{B8A5C834-1EA8-493D-B3D8-26EF7EDDDEDB}" dt="2024-11-26T21:56:48.638" v="1310" actId="20577"/>
          <ac:spMkLst>
            <pc:docMk/>
            <pc:sldMk cId="2586680603" sldId="357"/>
            <ac:spMk id="2" creationId="{F5AEE038-897D-D290-7242-5158689CB692}"/>
          </ac:spMkLst>
        </pc:spChg>
        <pc:spChg chg="mod">
          <ac:chgData name="Bloom, Ashley (EOTSS)" userId="72d0e8ae-2e4f-4bb9-94cd-a4385f38aed0" providerId="ADAL" clId="{B8A5C834-1EA8-493D-B3D8-26EF7EDDDEDB}" dt="2024-12-02T22:19:06.261" v="2700" actId="20577"/>
          <ac:spMkLst>
            <pc:docMk/>
            <pc:sldMk cId="2586680603" sldId="357"/>
            <ac:spMk id="3" creationId="{C3145F3C-1FDC-F95E-F764-3A3DC92242DF}"/>
          </ac:spMkLst>
        </pc:spChg>
      </pc:sldChg>
      <pc:sldChg chg="modSp add mod">
        <pc:chgData name="Bloom, Ashley (EOTSS)" userId="72d0e8ae-2e4f-4bb9-94cd-a4385f38aed0" providerId="ADAL" clId="{B8A5C834-1EA8-493D-B3D8-26EF7EDDDEDB}" dt="2024-12-02T22:19:22.988" v="2701" actId="20577"/>
        <pc:sldMkLst>
          <pc:docMk/>
          <pc:sldMk cId="2077732091" sldId="358"/>
        </pc:sldMkLst>
        <pc:spChg chg="mod">
          <ac:chgData name="Bloom, Ashley (EOTSS)" userId="72d0e8ae-2e4f-4bb9-94cd-a4385f38aed0" providerId="ADAL" clId="{B8A5C834-1EA8-493D-B3D8-26EF7EDDDEDB}" dt="2024-11-26T21:59:10.423" v="1576" actId="20577"/>
          <ac:spMkLst>
            <pc:docMk/>
            <pc:sldMk cId="2077732091" sldId="358"/>
            <ac:spMk id="2" creationId="{B4F23CC7-3C5B-1DAC-DFC4-483585AC6A14}"/>
          </ac:spMkLst>
        </pc:spChg>
        <pc:spChg chg="mod">
          <ac:chgData name="Bloom, Ashley (EOTSS)" userId="72d0e8ae-2e4f-4bb9-94cd-a4385f38aed0" providerId="ADAL" clId="{B8A5C834-1EA8-493D-B3D8-26EF7EDDDEDB}" dt="2024-12-02T22:19:22.988" v="2701" actId="20577"/>
          <ac:spMkLst>
            <pc:docMk/>
            <pc:sldMk cId="2077732091" sldId="358"/>
            <ac:spMk id="3" creationId="{3F3D46E0-8D65-ADE3-7344-0156896E0E17}"/>
          </ac:spMkLst>
        </pc:spChg>
      </pc:sldChg>
      <pc:sldChg chg="add">
        <pc:chgData name="Bloom, Ashley (EOTSS)" userId="72d0e8ae-2e4f-4bb9-94cd-a4385f38aed0" providerId="ADAL" clId="{B8A5C834-1EA8-493D-B3D8-26EF7EDDDEDB}" dt="2024-11-26T22:02:16.029" v="1710" actId="2890"/>
        <pc:sldMkLst>
          <pc:docMk/>
          <pc:sldMk cId="1820244406" sldId="359"/>
        </pc:sldMkLst>
      </pc:sldChg>
      <pc:sldChg chg="modSp new mod">
        <pc:chgData name="Bloom, Ashley (EOTSS)" userId="72d0e8ae-2e4f-4bb9-94cd-a4385f38aed0" providerId="ADAL" clId="{B8A5C834-1EA8-493D-B3D8-26EF7EDDDEDB}" dt="2024-12-02T22:20:37.115" v="2706" actId="20577"/>
        <pc:sldMkLst>
          <pc:docMk/>
          <pc:sldMk cId="1055794999" sldId="360"/>
        </pc:sldMkLst>
        <pc:spChg chg="mod">
          <ac:chgData name="Bloom, Ashley (EOTSS)" userId="72d0e8ae-2e4f-4bb9-94cd-a4385f38aed0" providerId="ADAL" clId="{B8A5C834-1EA8-493D-B3D8-26EF7EDDDEDB}" dt="2024-11-26T22:02:55.004" v="1765" actId="122"/>
          <ac:spMkLst>
            <pc:docMk/>
            <pc:sldMk cId="1055794999" sldId="360"/>
            <ac:spMk id="2" creationId="{7B442F45-EAD7-30D7-F2F5-BA15C01E751C}"/>
          </ac:spMkLst>
        </pc:spChg>
        <pc:spChg chg="mod">
          <ac:chgData name="Bloom, Ashley (EOTSS)" userId="72d0e8ae-2e4f-4bb9-94cd-a4385f38aed0" providerId="ADAL" clId="{B8A5C834-1EA8-493D-B3D8-26EF7EDDDEDB}" dt="2024-12-02T22:20:37.115" v="2706" actId="20577"/>
          <ac:spMkLst>
            <pc:docMk/>
            <pc:sldMk cId="1055794999" sldId="360"/>
            <ac:spMk id="3" creationId="{3C714F1E-E07D-D336-8A22-BF1DAE38E8C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12/9/2024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15</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12/9/2024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12/9/2024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December 6,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6D487A-4CD6-681A-6EF4-35CFEDD189A2}"/>
              </a:ext>
            </a:extLst>
          </p:cNvPr>
          <p:cNvSpPr>
            <a:spLocks noGrp="1"/>
          </p:cNvSpPr>
          <p:nvPr>
            <p:ph type="ctrTitle"/>
          </p:nvPr>
        </p:nvSpPr>
        <p:spPr/>
        <p:txBody>
          <a:bodyPr>
            <a:normAutofit/>
          </a:bodyPr>
          <a:lstStyle/>
          <a:p>
            <a:r>
              <a:rPr lang="en-US" dirty="0">
                <a:solidFill>
                  <a:schemeClr val="bg2"/>
                </a:solidFill>
              </a:rPr>
              <a:t>FBI and Section 508 Group Maturity Model Overview</a:t>
            </a:r>
          </a:p>
        </p:txBody>
      </p:sp>
      <p:sp>
        <p:nvSpPr>
          <p:cNvPr id="3" name="Content Placeholder 2">
            <a:extLst>
              <a:ext uri="{FF2B5EF4-FFF2-40B4-BE49-F238E27FC236}">
                <a16:creationId xmlns:a16="http://schemas.microsoft.com/office/drawing/2014/main" id="{819515FF-0DA9-BA2A-2BFF-F5060E931188}"/>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875351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54CA6-2AB0-4674-9DED-803A6F811B05}"/>
              </a:ext>
            </a:extLst>
          </p:cNvPr>
          <p:cNvSpPr>
            <a:spLocks noGrp="1"/>
          </p:cNvSpPr>
          <p:nvPr>
            <p:ph type="title"/>
          </p:nvPr>
        </p:nvSpPr>
        <p:spPr/>
        <p:txBody>
          <a:bodyPr/>
          <a:lstStyle/>
          <a:p>
            <a:pPr algn="ctr"/>
            <a:endParaRPr lang="en-US" dirty="0"/>
          </a:p>
        </p:txBody>
      </p:sp>
      <p:sp>
        <p:nvSpPr>
          <p:cNvPr id="3" name="Content Placeholder 2">
            <a:extLst>
              <a:ext uri="{FF2B5EF4-FFF2-40B4-BE49-F238E27FC236}">
                <a16:creationId xmlns:a16="http://schemas.microsoft.com/office/drawing/2014/main" id="{572CC557-1492-21A4-3DAB-CDC77F7A2D88}"/>
              </a:ext>
            </a:extLst>
          </p:cNvPr>
          <p:cNvSpPr>
            <a:spLocks noGrp="1"/>
          </p:cNvSpPr>
          <p:nvPr>
            <p:ph idx="1"/>
          </p:nvPr>
        </p:nvSpPr>
        <p:spPr/>
        <p:txBody>
          <a:bodyPr/>
          <a:lstStyle/>
          <a:p>
            <a:pPr marL="0" indent="0">
              <a:buNone/>
            </a:pPr>
            <a:r>
              <a:rPr lang="en-US" dirty="0"/>
              <a:t>See the FBI and Section 508 Group DAMM Overview 12-6-24.ppt.</a:t>
            </a:r>
          </a:p>
        </p:txBody>
      </p:sp>
    </p:spTree>
    <p:extLst>
      <p:ext uri="{BB962C8B-B14F-4D97-AF65-F5344CB8AC3E}">
        <p14:creationId xmlns:p14="http://schemas.microsoft.com/office/powerpoint/2010/main" val="1603899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a:bodyPr>
          <a:lstStyle/>
          <a:p>
            <a:r>
              <a:rPr lang="en-US" dirty="0">
                <a:solidFill>
                  <a:schemeClr val="bg2"/>
                </a:solidFill>
              </a:rPr>
              <a:t>Additional Dashboard Questions</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42F45-EAD7-30D7-F2F5-BA15C01E751C}"/>
              </a:ext>
            </a:extLst>
          </p:cNvPr>
          <p:cNvSpPr>
            <a:spLocks noGrp="1"/>
          </p:cNvSpPr>
          <p:nvPr>
            <p:ph type="title"/>
          </p:nvPr>
        </p:nvSpPr>
        <p:spPr/>
        <p:txBody>
          <a:bodyPr/>
          <a:lstStyle/>
          <a:p>
            <a:pPr algn="ctr"/>
            <a:r>
              <a:rPr lang="en-US" dirty="0"/>
              <a:t>Dashboard Questions</a:t>
            </a:r>
          </a:p>
        </p:txBody>
      </p:sp>
      <p:sp>
        <p:nvSpPr>
          <p:cNvPr id="3" name="Content Placeholder 2">
            <a:extLst>
              <a:ext uri="{FF2B5EF4-FFF2-40B4-BE49-F238E27FC236}">
                <a16:creationId xmlns:a16="http://schemas.microsoft.com/office/drawing/2014/main" id="{3C714F1E-E07D-D336-8A22-BF1DAE38E8C1}"/>
              </a:ext>
            </a:extLst>
          </p:cNvPr>
          <p:cNvSpPr>
            <a:spLocks noGrp="1"/>
          </p:cNvSpPr>
          <p:nvPr>
            <p:ph idx="1"/>
          </p:nvPr>
        </p:nvSpPr>
        <p:spPr/>
        <p:txBody>
          <a:bodyPr/>
          <a:lstStyle/>
          <a:p>
            <a:pPr marL="0" indent="0">
              <a:buNone/>
            </a:pPr>
            <a:r>
              <a:rPr lang="en-US" dirty="0"/>
              <a:t>Questions to impact dashboard decisions</a:t>
            </a:r>
          </a:p>
          <a:p>
            <a:pPr marL="0" indent="0">
              <a:buNone/>
            </a:pPr>
            <a:endParaRPr lang="en-US" dirty="0"/>
          </a:p>
          <a:p>
            <a:pPr marL="514350" indent="-514350">
              <a:buFont typeface="+mj-lt"/>
              <a:buAutoNum type="arabicPeriod"/>
            </a:pPr>
            <a:r>
              <a:rPr lang="en-US" dirty="0"/>
              <a:t>Should mass.gov be used to present the first version of the dashboard prior to identifying and selecting an accessible tool?</a:t>
            </a:r>
          </a:p>
          <a:p>
            <a:pPr marL="514350" indent="-514350">
              <a:buFont typeface="+mj-lt"/>
              <a:buAutoNum type="arabicPeriod"/>
            </a:pPr>
            <a:r>
              <a:rPr lang="en-US" dirty="0"/>
              <a:t>When should the dashboard be updated? We have quarterly for the accessibility testing metrics, should this cadence remain the same for the other metrics?</a:t>
            </a:r>
          </a:p>
          <a:p>
            <a:pPr marL="514350" indent="-514350">
              <a:buFont typeface="+mj-lt"/>
              <a:buAutoNum type="arabicPeriod"/>
            </a:pPr>
            <a:r>
              <a:rPr lang="en-US" dirty="0"/>
              <a:t>Would the working group like to get an overview of internal public-facing dashboards in production and external examples?</a:t>
            </a:r>
          </a:p>
        </p:txBody>
      </p:sp>
    </p:spTree>
    <p:extLst>
      <p:ext uri="{BB962C8B-B14F-4D97-AF65-F5344CB8AC3E}">
        <p14:creationId xmlns:p14="http://schemas.microsoft.com/office/powerpoint/2010/main" val="1055794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6ED4EFB6-3E4C-A92B-2DCD-99A42CFE84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067D7AC-976B-9B8E-10D8-AEF7CBF4B724}"/>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8B7C51AA-4E96-3810-BF47-73C39B54AC3F}"/>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820244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Identify how, when, who will report dashboard data</a:t>
            </a:r>
          </a:p>
          <a:p>
            <a:pPr marL="514350" indent="-514350">
              <a:buFont typeface="+mj-lt"/>
              <a:buAutoNum type="arabicPeriod"/>
            </a:pPr>
            <a:r>
              <a:rPr lang="en-US" dirty="0"/>
              <a:t>Review and selection of dashboard tool</a:t>
            </a:r>
          </a:p>
          <a:p>
            <a:pPr marL="514350" indent="-514350">
              <a:buFont typeface="+mj-lt"/>
              <a:buAutoNum type="arabicPeriod"/>
            </a:pPr>
            <a:r>
              <a:rPr lang="en-US" dirty="0"/>
              <a:t>Constituency engagement discussion for feedback for proposed metrics for dashboard reporting?</a:t>
            </a:r>
          </a:p>
          <a:p>
            <a:pPr marL="514350" indent="-514350">
              <a:buFont typeface="+mj-lt"/>
              <a:buAutoNum type="arabicPeriod"/>
            </a:pPr>
            <a:r>
              <a:rPr lang="en-US" dirty="0"/>
              <a:t>Present progress update at a future board meeting</a:t>
            </a:r>
          </a:p>
          <a:p>
            <a:pPr marL="0" indent="0">
              <a:buNone/>
            </a:pPr>
            <a:endParaRPr lang="en-US" dirty="0"/>
          </a:p>
        </p:txBody>
      </p:sp>
    </p:spTree>
    <p:extLst>
      <p:ext uri="{BB962C8B-B14F-4D97-AF65-F5344CB8AC3E}">
        <p14:creationId xmlns:p14="http://schemas.microsoft.com/office/powerpoint/2010/main" val="2890622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 and Happy Holidays</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lnSpcReduction="10000"/>
          </a:bodyPr>
          <a:lstStyle/>
          <a:p>
            <a:pPr marL="514350" indent="-514350">
              <a:buFont typeface="+mj-lt"/>
              <a:buAutoNum type="arabicPeriod"/>
            </a:pPr>
            <a:r>
              <a:rPr lang="en-US" dirty="0"/>
              <a:t>Introduction and Roll Call</a:t>
            </a:r>
          </a:p>
          <a:p>
            <a:pPr marL="514350" indent="-514350">
              <a:buFont typeface="+mj-lt"/>
              <a:buAutoNum type="arabicPeriod"/>
            </a:pPr>
            <a:r>
              <a:rPr lang="en-US" dirty="0"/>
              <a:t>Ability.net Model Spreadsheet Presentation</a:t>
            </a:r>
          </a:p>
          <a:p>
            <a:pPr marL="514350" indent="-514350">
              <a:buFont typeface="+mj-lt"/>
              <a:buAutoNum type="arabicPeriod"/>
            </a:pPr>
            <a:r>
              <a:rPr lang="en-US" dirty="0"/>
              <a:t>World Wide Web Consortium Model Presentation</a:t>
            </a:r>
          </a:p>
          <a:p>
            <a:pPr marL="514350" indent="-514350">
              <a:buFont typeface="+mj-lt"/>
              <a:buAutoNum type="arabicPeriod"/>
            </a:pPr>
            <a:r>
              <a:rPr lang="en-US" dirty="0"/>
              <a:t>NSA and FBI Maturity Model Overview</a:t>
            </a:r>
          </a:p>
          <a:p>
            <a:pPr marL="514350" indent="-514350">
              <a:buFont typeface="+mj-lt"/>
              <a:buAutoNum type="arabicPeriod"/>
            </a:pPr>
            <a:r>
              <a:rPr lang="en-US" dirty="0"/>
              <a:t>Section 508 Group Maturity Model Overview</a:t>
            </a:r>
          </a:p>
          <a:p>
            <a:pPr marL="514350" indent="-514350">
              <a:buFont typeface="+mj-lt"/>
              <a:buAutoNum type="arabicPeriod"/>
            </a:pPr>
            <a:r>
              <a:rPr lang="en-US"/>
              <a:t>Additional </a:t>
            </a:r>
            <a:r>
              <a:rPr lang="en-US" dirty="0"/>
              <a:t>Dashboard Questions</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t>Caroline Whitehouse</a:t>
            </a:r>
            <a:r>
              <a:rPr lang="en-US" dirty="0"/>
              <a:t>, </a:t>
            </a:r>
            <a:r>
              <a:rPr lang="en-US" dirty="0">
                <a:ea typeface="Noto Sans Light" panose="020B0402040504020204" pitchFamily="34" charset="0"/>
                <a:cs typeface="Noto Sans Light" panose="020B0402040504020204" pitchFamily="34" charset="0"/>
              </a:rPr>
              <a:t>Director of Communications or designee, 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a:xfrm>
            <a:off x="838200" y="1825624"/>
            <a:ext cx="10515600" cy="4575175"/>
          </a:xfrm>
        </p:spPr>
        <p:txBody>
          <a:bodyPr>
            <a:normAutofit fontScale="92500"/>
          </a:bodyPr>
          <a:lstStyle/>
          <a:p>
            <a:pPr marL="0" indent="0">
              <a:lnSpc>
                <a:spcPct val="110000"/>
              </a:lnSpc>
              <a:buNone/>
            </a:pPr>
            <a:r>
              <a:rPr lang="en-US" sz="2400" dirty="0"/>
              <a:t>Executive Order 614 states the following for public reporting:</a:t>
            </a:r>
            <a:br>
              <a:rPr lang="en-US" sz="2400" dirty="0"/>
            </a:br>
            <a:r>
              <a:rPr lang="en-US" sz="2400" dirty="0"/>
              <a:t> </a:t>
            </a:r>
          </a:p>
          <a:p>
            <a:pPr marL="0" indent="0">
              <a:lnSpc>
                <a:spcPct val="150000"/>
              </a:lnSpc>
              <a:buNone/>
            </a:pPr>
            <a:r>
              <a:rPr lang="en-US" sz="2400"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normAutofit fontScale="90000"/>
          </a:bodyPr>
          <a:lstStyle/>
          <a:p>
            <a:r>
              <a:rPr lang="en-US" dirty="0">
                <a:solidFill>
                  <a:schemeClr val="bg2"/>
                </a:solidFill>
              </a:rPr>
              <a:t>Ability.net and </a:t>
            </a:r>
            <a:br>
              <a:rPr lang="en-US" dirty="0">
                <a:solidFill>
                  <a:schemeClr val="bg2"/>
                </a:solidFill>
              </a:rPr>
            </a:br>
            <a:r>
              <a:rPr lang="en-US" dirty="0">
                <a:solidFill>
                  <a:schemeClr val="bg2"/>
                </a:solidFill>
              </a:rPr>
              <a:t>World Wide Web Consortium </a:t>
            </a:r>
            <a:br>
              <a:rPr lang="en-US" dirty="0">
                <a:solidFill>
                  <a:schemeClr val="bg2"/>
                </a:solidFill>
              </a:rPr>
            </a:br>
            <a:r>
              <a:rPr lang="en-US" dirty="0">
                <a:solidFill>
                  <a:schemeClr val="bg2"/>
                </a:solidFill>
              </a:rPr>
              <a:t>Maturity Model Overview</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1C4589-AAD8-8F8D-D652-2FE0AB1805FC}"/>
              </a:ext>
            </a:extLst>
          </p:cNvPr>
          <p:cNvSpPr>
            <a:spLocks noGrp="1"/>
          </p:cNvSpPr>
          <p:nvPr>
            <p:ph idx="1"/>
          </p:nvPr>
        </p:nvSpPr>
        <p:spPr/>
        <p:txBody>
          <a:bodyPr>
            <a:normAutofit/>
          </a:bodyPr>
          <a:lstStyle/>
          <a:p>
            <a:pPr marL="0" indent="0">
              <a:buNone/>
            </a:pPr>
            <a:r>
              <a:rPr lang="en-US" dirty="0"/>
              <a:t>See the Ability.net and World Wide Web Consortium DAMM Overview Dec. 6 2024.ppt.</a:t>
            </a:r>
          </a:p>
        </p:txBody>
      </p:sp>
      <p:sp>
        <p:nvSpPr>
          <p:cNvPr id="5" name="Title 4">
            <a:extLst>
              <a:ext uri="{FF2B5EF4-FFF2-40B4-BE49-F238E27FC236}">
                <a16:creationId xmlns:a16="http://schemas.microsoft.com/office/drawing/2014/main" id="{A484F2C8-FBB7-608A-863E-C5A5105F8CE8}"/>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1275618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10146</TotalTime>
  <Words>596</Words>
  <Application>Microsoft Office PowerPoint</Application>
  <PresentationFormat>Widescreen</PresentationFormat>
  <Paragraphs>60</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Introduction and Roll Call</vt:lpstr>
      <vt:lpstr>Working Group Member Roll Call</vt:lpstr>
      <vt:lpstr>Working Group Member Roll Call Continued</vt:lpstr>
      <vt:lpstr>Public Reporting Objective</vt:lpstr>
      <vt:lpstr>Executive Order 614 Reporting Requirements</vt:lpstr>
      <vt:lpstr>Ability.net and  World Wide Web Consortium  Maturity Model Overview</vt:lpstr>
      <vt:lpstr>PowerPoint Presentation</vt:lpstr>
      <vt:lpstr>FBI and Section 508 Group Maturity Model Overview</vt:lpstr>
      <vt:lpstr>PowerPoint Presentation</vt:lpstr>
      <vt:lpstr>Additional Dashboard Questions</vt:lpstr>
      <vt:lpstr>Dashboard Questions</vt:lpstr>
      <vt:lpstr>Next Steps  for Public Reporting Working Group</vt:lpstr>
      <vt:lpstr>What is Next for This Working Group</vt:lpstr>
      <vt:lpstr>Working Group Member Remarks</vt:lpstr>
      <vt:lpstr>Public Remarks</vt:lpstr>
      <vt:lpstr>Guidelines for Public Remarks</vt:lpstr>
      <vt:lpstr>Thank You and Happy Holidays</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35</cp:revision>
  <dcterms:created xsi:type="dcterms:W3CDTF">2024-03-08T14:56:14Z</dcterms:created>
  <dcterms:modified xsi:type="dcterms:W3CDTF">2024-12-09T14:16:30Z</dcterms:modified>
</cp:coreProperties>
</file>