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7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8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9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3" r:id="rId4"/>
    <p:sldMasterId id="2147483678" r:id="rId5"/>
    <p:sldMasterId id="2147483687" r:id="rId6"/>
    <p:sldMasterId id="2147483699" r:id="rId7"/>
    <p:sldMasterId id="2147483712" r:id="rId8"/>
    <p:sldMasterId id="2147483717" r:id="rId9"/>
    <p:sldMasterId id="2147483722" r:id="rId10"/>
    <p:sldMasterId id="2147483727" r:id="rId11"/>
    <p:sldMasterId id="2147483733" r:id="rId12"/>
  </p:sldMasterIdLst>
  <p:notesMasterIdLst>
    <p:notesMasterId r:id="rId18"/>
  </p:notesMasterIdLst>
  <p:handoutMasterIdLst>
    <p:handoutMasterId r:id="rId19"/>
  </p:handoutMasterIdLst>
  <p:sldIdLst>
    <p:sldId id="438" r:id="rId13"/>
    <p:sldId id="455" r:id="rId14"/>
    <p:sldId id="536" r:id="rId15"/>
    <p:sldId id="535" r:id="rId16"/>
    <p:sldId id="534" r:id="rId1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30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4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60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758" algn="l" defTabSz="91430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2909" algn="l" defTabSz="91430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061" algn="l" defTabSz="91430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212" algn="l" defTabSz="914303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9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CCFF"/>
    <a:srgbClr val="27387E"/>
    <a:srgbClr val="4C5F27"/>
    <a:srgbClr val="6D8838"/>
    <a:srgbClr val="00269E"/>
    <a:srgbClr val="FFFF66"/>
    <a:srgbClr val="000099"/>
    <a:srgbClr val="FFFFCC"/>
    <a:srgbClr val="FF944B"/>
    <a:srgbClr val="AB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5380" autoAdjust="0"/>
  </p:normalViewPr>
  <p:slideViewPr>
    <p:cSldViewPr snapToGrid="0">
      <p:cViewPr varScale="1">
        <p:scale>
          <a:sx n="86" d="100"/>
          <a:sy n="86" d="100"/>
        </p:scale>
        <p:origin x="1500" y="90"/>
      </p:cViewPr>
      <p:guideLst>
        <p:guide orient="horz" pos="2160"/>
        <p:guide pos="288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842"/>
    </p:cViewPr>
  </p:sorterViewPr>
  <p:notesViewPr>
    <p:cSldViewPr snapToGrid="0">
      <p:cViewPr varScale="1">
        <p:scale>
          <a:sx n="68" d="100"/>
          <a:sy n="68" d="100"/>
        </p:scale>
        <p:origin x="-3306" y="-120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3762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0" tIns="45696" rIns="91390" bIns="4569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184" y="3"/>
            <a:ext cx="303762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0" tIns="45696" rIns="91390" bIns="4569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8829991"/>
            <a:ext cx="303762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0" tIns="45696" rIns="91390" bIns="4569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184" y="8829991"/>
            <a:ext cx="303762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0" tIns="45696" rIns="91390" bIns="4569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E112F1-4A45-43B9-BB85-63530C6FFA7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681391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303762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98" tIns="46449" rIns="92898" bIns="46449" numCol="1" anchor="t" anchorCtr="0" compatLnSpc="1">
            <a:prstTxWarp prst="textNoShape">
              <a:avLst/>
            </a:prstTxWarp>
          </a:bodyPr>
          <a:lstStyle>
            <a:lvl1pPr defTabSz="929876">
              <a:defRPr sz="1200"/>
            </a:lvl1pPr>
          </a:lstStyle>
          <a:p>
            <a:endParaRPr lang="en-US" alt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184" y="3"/>
            <a:ext cx="303762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98" tIns="46449" rIns="92898" bIns="46449" numCol="1" anchor="t" anchorCtr="0" compatLnSpc="1">
            <a:prstTxWarp prst="textNoShape">
              <a:avLst/>
            </a:prstTxWarp>
          </a:bodyPr>
          <a:lstStyle>
            <a:lvl1pPr algn="r" defTabSz="929876">
              <a:defRPr sz="1200"/>
            </a:lvl1pPr>
          </a:lstStyle>
          <a:p>
            <a:endParaRPr lang="en-US" altLang="en-US" dirty="0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60" y="4415793"/>
            <a:ext cx="5607684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98" tIns="46449" rIns="92898" bIns="464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8829991"/>
            <a:ext cx="303762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98" tIns="46449" rIns="92898" bIns="46449" numCol="1" anchor="b" anchorCtr="0" compatLnSpc="1">
            <a:prstTxWarp prst="textNoShape">
              <a:avLst/>
            </a:prstTxWarp>
          </a:bodyPr>
          <a:lstStyle>
            <a:lvl1pPr defTabSz="929876">
              <a:defRPr sz="1200"/>
            </a:lvl1pPr>
          </a:lstStyle>
          <a:p>
            <a:endParaRPr lang="en-US" alt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184" y="8829991"/>
            <a:ext cx="3037628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98" tIns="46449" rIns="92898" bIns="46449" numCol="1" anchor="b" anchorCtr="0" compatLnSpc="1">
            <a:prstTxWarp prst="textNoShape">
              <a:avLst/>
            </a:prstTxWarp>
          </a:bodyPr>
          <a:lstStyle>
            <a:lvl1pPr algn="r" defTabSz="929876">
              <a:defRPr sz="1200"/>
            </a:lvl1pPr>
          </a:lstStyle>
          <a:p>
            <a:fld id="{598F580E-CA0A-4FFE-90EC-00961EC1CE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921632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15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303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455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606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5758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09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1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12" algn="l" defTabSz="91430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5520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8194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20.xml"/><Relationship Id="rId4" Type="http://schemas.openxmlformats.org/officeDocument/2006/relationships/image" Target="../media/image11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21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1.xml"/><Relationship Id="rId4" Type="http://schemas.openxmlformats.org/officeDocument/2006/relationships/image" Target="../media/image11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9.xml"/><Relationship Id="rId1" Type="http://schemas.openxmlformats.org/officeDocument/2006/relationships/tags" Target="../tags/tag42.xml"/><Relationship Id="rId4" Type="http://schemas.openxmlformats.org/officeDocument/2006/relationships/image" Target="../media/image1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3" name="Line 11"/>
          <p:cNvSpPr>
            <a:spLocks noChangeShapeType="1"/>
          </p:cNvSpPr>
          <p:nvPr/>
        </p:nvSpPr>
        <p:spPr bwMode="auto">
          <a:xfrm>
            <a:off x="2319777" y="3752850"/>
            <a:ext cx="5943600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/>
          <a:lstStyle/>
          <a:p>
            <a:endParaRPr lang="en-US" dirty="0"/>
          </a:p>
        </p:txBody>
      </p:sp>
      <p:pic>
        <p:nvPicPr>
          <p:cNvPr id="1026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7" y="2036993"/>
            <a:ext cx="1365477" cy="136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256631" y="1798017"/>
            <a:ext cx="6069891" cy="1843430"/>
          </a:xfrm>
          <a:prstGeom prst="rect">
            <a:avLst/>
          </a:prstGeom>
        </p:spPr>
        <p:txBody>
          <a:bodyPr lIns="91430" tIns="45716" rIns="91430" bIns="45716" anchor="ctr"/>
          <a:lstStyle>
            <a:lvl1pPr>
              <a:lnSpc>
                <a:spcPct val="100000"/>
              </a:lnSpc>
              <a:spcAft>
                <a:spcPts val="612"/>
              </a:spcAft>
              <a:defRPr sz="2800" i="0" baseline="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Commonwealth of Massachusetts</a:t>
            </a:r>
            <a:b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[SECRETARIAT]</a:t>
            </a:r>
            <a:br>
              <a:rPr lang="en-US" sz="1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0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Presentation to the Governor</a:t>
            </a:r>
            <a:endParaRPr lang="en-US" sz="2400" dirty="0">
              <a:solidFill>
                <a:srgbClr val="00269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0" y="6446002"/>
            <a:ext cx="914400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en-US" sz="800" baseline="0" dirty="0"/>
              <a:t>For Policy Development Purposes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767577" y="3864254"/>
            <a:ext cx="45720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800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CLICK TO ADD ISSUE TITLE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767577" y="4381499"/>
            <a:ext cx="45720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400" b="0" i="1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 (e.g. June 30, 2017)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279858"/>
            <a:ext cx="8686800" cy="2277074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4038606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Out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279858"/>
            <a:ext cx="8686800" cy="5029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123915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228702" y="1290463"/>
            <a:ext cx="4251960" cy="5029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8"/>
          </p:nvPr>
        </p:nvSpPr>
        <p:spPr>
          <a:xfrm>
            <a:off x="4648301" y="1290463"/>
            <a:ext cx="4251960" cy="5029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1583833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Out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228702" y="1290463"/>
            <a:ext cx="4251960" cy="5029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8"/>
          </p:nvPr>
        </p:nvSpPr>
        <p:spPr>
          <a:xfrm>
            <a:off x="4648301" y="1290463"/>
            <a:ext cx="4251960" cy="5029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87332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279858"/>
            <a:ext cx="8686800" cy="1600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8"/>
          </p:nvPr>
        </p:nvSpPr>
        <p:spPr>
          <a:xfrm>
            <a:off x="228701" y="2994358"/>
            <a:ext cx="8686800" cy="1600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9"/>
          </p:nvPr>
        </p:nvSpPr>
        <p:spPr>
          <a:xfrm>
            <a:off x="228701" y="4708858"/>
            <a:ext cx="8686800" cy="1600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1033180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Out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279858"/>
            <a:ext cx="8686800" cy="1600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8"/>
          </p:nvPr>
        </p:nvSpPr>
        <p:spPr>
          <a:xfrm>
            <a:off x="228701" y="2994358"/>
            <a:ext cx="8686800" cy="1600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9"/>
          </p:nvPr>
        </p:nvSpPr>
        <p:spPr>
          <a:xfrm>
            <a:off x="228701" y="4708858"/>
            <a:ext cx="8686800" cy="1600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128213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228702" y="1290463"/>
            <a:ext cx="4251960" cy="246888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24"/>
          </p:nvPr>
        </p:nvSpPr>
        <p:spPr>
          <a:xfrm>
            <a:off x="228702" y="3850784"/>
            <a:ext cx="4251960" cy="246888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25"/>
          </p:nvPr>
        </p:nvSpPr>
        <p:spPr>
          <a:xfrm>
            <a:off x="4648301" y="3850784"/>
            <a:ext cx="4251960" cy="246888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26"/>
          </p:nvPr>
        </p:nvSpPr>
        <p:spPr>
          <a:xfrm>
            <a:off x="4648301" y="1290463"/>
            <a:ext cx="4251960" cy="246888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297580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Out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228702" y="1290463"/>
            <a:ext cx="4251960" cy="2468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24"/>
          </p:nvPr>
        </p:nvSpPr>
        <p:spPr>
          <a:xfrm>
            <a:off x="228702" y="3850784"/>
            <a:ext cx="4251960" cy="2468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25"/>
          </p:nvPr>
        </p:nvSpPr>
        <p:spPr>
          <a:xfrm>
            <a:off x="4648301" y="3850784"/>
            <a:ext cx="4251960" cy="2468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26"/>
          </p:nvPr>
        </p:nvSpPr>
        <p:spPr>
          <a:xfrm>
            <a:off x="4648301" y="1290463"/>
            <a:ext cx="4251960" cy="2468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287770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737059"/>
            <a:ext cx="8686800" cy="4572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228701" y="1279858"/>
            <a:ext cx="86868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lIns="91430" tIns="457152" rIns="91430" bIns="457152" anchor="ctr" anchorCtr="0"/>
          <a:lstStyle>
            <a:lvl1pPr marL="0" indent="0">
              <a:buNone/>
              <a:defRPr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1464228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415013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McK Title Elements" hidden="1"/>
          <p:cNvGrpSpPr/>
          <p:nvPr userDrawn="1"/>
        </p:nvGrpSpPr>
        <p:grpSpPr>
          <a:xfrm>
            <a:off x="2693808" y="5165952"/>
            <a:ext cx="5225605" cy="1099222"/>
            <a:chOff x="2640013" y="5063111"/>
            <a:chExt cx="5121275" cy="1077339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2640013" y="5063111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2640013" y="5330943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/>
                </a:rPr>
                <a:t>Date</a:t>
              </a:r>
            </a:p>
          </p:txBody>
        </p:sp>
        <p:sp>
          <p:nvSpPr>
            <p:cNvPr id="11" name="McK Disclaimer"/>
            <p:cNvSpPr>
              <a:spLocks noChangeArrowheads="1"/>
            </p:cNvSpPr>
            <p:nvPr/>
          </p:nvSpPr>
          <p:spPr bwMode="auto">
            <a:xfrm>
              <a:off x="2640013" y="5894229"/>
              <a:ext cx="512127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0158" eaLnBrk="0" hangingPunct="0"/>
              <a:r>
                <a:rPr lang="en-US" sz="800" dirty="0">
                  <a:solidFill>
                    <a:srgbClr val="000000"/>
                  </a:solidFill>
                  <a:latin typeface="Arial"/>
                </a:rPr>
                <a:t>CONFIDENTIAL AND PROPRIETARY</a:t>
              </a:r>
            </a:p>
            <a:p>
              <a:pPr defTabSz="820158" eaLnBrk="0" hangingPunct="0"/>
              <a:r>
                <a:rPr lang="en-US" sz="800" dirty="0">
                  <a:solidFill>
                    <a:srgbClr val="000000"/>
                  </a:solidFill>
                  <a:latin typeface="Arial"/>
                </a:rPr>
                <a:t>Any use of this material without specific permission is strictly prohibited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2693808" y="1777967"/>
            <a:ext cx="5407401" cy="507831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300" b="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693808" y="3615959"/>
            <a:ext cx="5407401" cy="219820"/>
          </a:xfrm>
        </p:spPr>
        <p:txBody>
          <a:bodyPr anchor="ctr">
            <a:spAutoFit/>
          </a:bodyPr>
          <a:lstStyle>
            <a:lvl1pPr>
              <a:defRPr sz="140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28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1" y="1939159"/>
            <a:ext cx="8077200" cy="4461641"/>
          </a:xfrm>
        </p:spPr>
        <p:txBody>
          <a:bodyPr/>
          <a:lstStyle>
            <a:lvl1pPr>
              <a:buClrTx/>
              <a:defRPr sz="2400">
                <a:solidFill>
                  <a:schemeClr val="tx1"/>
                </a:solidFill>
              </a:defRPr>
            </a:lvl1pPr>
            <a:lvl2pPr>
              <a:buClrTx/>
              <a:buFont typeface="Arial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28864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770" y="109538"/>
            <a:ext cx="5549030" cy="7620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1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306504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386" y="109538"/>
            <a:ext cx="4837482" cy="762000"/>
          </a:xfrm>
        </p:spPr>
        <p:txBody>
          <a:bodyPr anchor="ctr"/>
          <a:lstStyle>
            <a:lvl1pPr>
              <a:defRPr>
                <a:latin typeface="+mj-lt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894102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4" y="109538"/>
            <a:ext cx="5564187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1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219200"/>
            <a:ext cx="40005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3030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601" y="109538"/>
            <a:ext cx="5664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6875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112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lIns="91430" tIns="45716" rIns="91430" bIns="45716"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0"/>
            <a:ext cx="2895600" cy="365125"/>
          </a:xfrm>
          <a:prstGeom prst="rect">
            <a:avLst/>
          </a:prstGeom>
        </p:spPr>
        <p:txBody>
          <a:bodyPr lIns="91430" tIns="45716" rIns="91430" bIns="45716"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lIns="91430" tIns="45716" rIns="91430" bIns="45716"/>
          <a:lstStyle>
            <a:lvl1pPr algn="ctr" eaLnBrk="0" hangingPunct="0">
              <a:spcBef>
                <a:spcPct val="50000"/>
              </a:spcBef>
              <a:defRPr sz="12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525B1E92-C86F-4366-A76D-C560614973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718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lIns="91430" tIns="45716" rIns="91430" bIns="45716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356350"/>
            <a:ext cx="2895600" cy="365125"/>
          </a:xfrm>
          <a:prstGeom prst="rect">
            <a:avLst/>
          </a:prstGeom>
        </p:spPr>
        <p:txBody>
          <a:bodyPr lIns="91430" tIns="45716" rIns="91430" bIns="45716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lIns="91430" tIns="45716" rIns="91430" bIns="45716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A5B293D-BD75-4149-8A94-68671463D91E}" type="slidenum">
              <a:rPr lang="en-US" smtClean="0">
                <a:solidFill>
                  <a:srgbClr val="000000"/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8887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83" name="Line 11"/>
          <p:cNvSpPr>
            <a:spLocks noChangeShapeType="1"/>
          </p:cNvSpPr>
          <p:nvPr/>
        </p:nvSpPr>
        <p:spPr bwMode="auto">
          <a:xfrm>
            <a:off x="2319777" y="3752850"/>
            <a:ext cx="5943600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7" y="2036993"/>
            <a:ext cx="1365477" cy="136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256631" y="1798017"/>
            <a:ext cx="6069891" cy="1843430"/>
          </a:xfrm>
          <a:prstGeom prst="rect">
            <a:avLst/>
          </a:prstGeom>
        </p:spPr>
        <p:txBody>
          <a:bodyPr lIns="91430" tIns="45716" rIns="91430" bIns="45716" anchor="ctr"/>
          <a:lstStyle>
            <a:lvl1pPr>
              <a:lnSpc>
                <a:spcPct val="100000"/>
              </a:lnSpc>
              <a:spcAft>
                <a:spcPts val="612"/>
              </a:spcAft>
              <a:defRPr sz="2800" i="0" baseline="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Commonwealth of Massachusetts</a:t>
            </a:r>
            <a:b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[SECRETARIAT]</a:t>
            </a:r>
            <a:br>
              <a:rPr lang="en-US" sz="1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0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Presentation to the Governor</a:t>
            </a:r>
            <a:endParaRPr lang="en-US" sz="2400" dirty="0">
              <a:solidFill>
                <a:srgbClr val="00269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3543300" y="6446002"/>
            <a:ext cx="205740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rgbClr val="000000"/>
                </a:solidFill>
              </a:rPr>
              <a:t>For Policy Development Purposes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767577" y="3864254"/>
            <a:ext cx="45720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800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CLICK TO ADD ISSUE TITLE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3767577" y="4381499"/>
            <a:ext cx="45720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400" b="0" i="1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date (e.g. June 30, 2017)</a:t>
            </a:r>
          </a:p>
        </p:txBody>
      </p:sp>
    </p:spTree>
    <p:extLst>
      <p:ext uri="{BB962C8B-B14F-4D97-AF65-F5344CB8AC3E}">
        <p14:creationId xmlns:p14="http://schemas.microsoft.com/office/powerpoint/2010/main" val="3831347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279858"/>
            <a:ext cx="8686800" cy="5029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585992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Out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279858"/>
            <a:ext cx="8686800" cy="5029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34076596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228702" y="1290463"/>
            <a:ext cx="4251960" cy="5029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8"/>
          </p:nvPr>
        </p:nvSpPr>
        <p:spPr>
          <a:xfrm>
            <a:off x="4648301" y="1290463"/>
            <a:ext cx="4251960" cy="5029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37835618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Out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228702" y="1290463"/>
            <a:ext cx="4251960" cy="5029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8"/>
          </p:nvPr>
        </p:nvSpPr>
        <p:spPr>
          <a:xfrm>
            <a:off x="4648301" y="1290463"/>
            <a:ext cx="4251960" cy="5029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26216438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279858"/>
            <a:ext cx="8686800" cy="1600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8"/>
          </p:nvPr>
        </p:nvSpPr>
        <p:spPr>
          <a:xfrm>
            <a:off x="228701" y="2994358"/>
            <a:ext cx="8686800" cy="1600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9"/>
          </p:nvPr>
        </p:nvSpPr>
        <p:spPr>
          <a:xfrm>
            <a:off x="228701" y="4708858"/>
            <a:ext cx="8686800" cy="160020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41279016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Out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279858"/>
            <a:ext cx="8686800" cy="1600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8"/>
          </p:nvPr>
        </p:nvSpPr>
        <p:spPr>
          <a:xfrm>
            <a:off x="228701" y="2994358"/>
            <a:ext cx="8686800" cy="1600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Content Placeholder 8"/>
          <p:cNvSpPr>
            <a:spLocks noGrp="1"/>
          </p:cNvSpPr>
          <p:nvPr>
            <p:ph sz="quarter" idx="19"/>
          </p:nvPr>
        </p:nvSpPr>
        <p:spPr>
          <a:xfrm>
            <a:off x="228701" y="4708858"/>
            <a:ext cx="8686800" cy="1600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8301195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228702" y="1290463"/>
            <a:ext cx="4251960" cy="246888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24"/>
          </p:nvPr>
        </p:nvSpPr>
        <p:spPr>
          <a:xfrm>
            <a:off x="228702" y="3850784"/>
            <a:ext cx="4251960" cy="246888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25"/>
          </p:nvPr>
        </p:nvSpPr>
        <p:spPr>
          <a:xfrm>
            <a:off x="4648301" y="3850784"/>
            <a:ext cx="4251960" cy="246888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26"/>
          </p:nvPr>
        </p:nvSpPr>
        <p:spPr>
          <a:xfrm>
            <a:off x="4648301" y="1290463"/>
            <a:ext cx="4251960" cy="2468880"/>
          </a:xfrm>
          <a:prstGeom prst="rect">
            <a:avLst/>
          </a:prstGeom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13805631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Out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228702" y="1290463"/>
            <a:ext cx="4251960" cy="2468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quarter" idx="24"/>
          </p:nvPr>
        </p:nvSpPr>
        <p:spPr>
          <a:xfrm>
            <a:off x="228702" y="3850784"/>
            <a:ext cx="4251960" cy="2468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Content Placeholder 8"/>
          <p:cNvSpPr>
            <a:spLocks noGrp="1"/>
          </p:cNvSpPr>
          <p:nvPr>
            <p:ph sz="quarter" idx="25"/>
          </p:nvPr>
        </p:nvSpPr>
        <p:spPr>
          <a:xfrm>
            <a:off x="4648301" y="3850784"/>
            <a:ext cx="4251960" cy="2468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Content Placeholder 8"/>
          <p:cNvSpPr>
            <a:spLocks noGrp="1"/>
          </p:cNvSpPr>
          <p:nvPr>
            <p:ph sz="quarter" idx="26"/>
          </p:nvPr>
        </p:nvSpPr>
        <p:spPr>
          <a:xfrm>
            <a:off x="4648301" y="1290463"/>
            <a:ext cx="4251960" cy="246888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2765440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8"/>
          <p:cNvSpPr>
            <a:spLocks noGrp="1"/>
          </p:cNvSpPr>
          <p:nvPr>
            <p:ph sz="quarter" idx="14"/>
          </p:nvPr>
        </p:nvSpPr>
        <p:spPr>
          <a:xfrm>
            <a:off x="228701" y="1737059"/>
            <a:ext cx="8686800" cy="4572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430" tIns="45716" rIns="91430" bIns="45716"/>
          <a:lstStyle>
            <a:lvl1pPr marL="174607" indent="-174607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577789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860334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1142879" indent="-171432">
              <a:spcBef>
                <a:spcPts val="600"/>
              </a:spcBef>
              <a:buClr>
                <a:schemeClr val="tx1"/>
              </a:buClr>
              <a:buFont typeface="Wingdings" panose="05000000000000000000" pitchFamily="2" charset="2"/>
              <a:buChar char="Ø"/>
              <a:defRPr sz="9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228701" y="1279858"/>
            <a:ext cx="86868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 lIns="91430" tIns="457152" rIns="91430" bIns="457152" anchor="ctr" anchorCtr="0"/>
          <a:lstStyle>
            <a:lvl1pPr marL="0" indent="0">
              <a:buNone/>
              <a:defRPr sz="1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6752040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28701" y="657085"/>
            <a:ext cx="77724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1600" dirty="0"/>
              <a:t>Click to add title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228701" y="400073"/>
            <a:ext cx="77724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 b="1" baseline="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2004796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61" y="468569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061105" y="365128"/>
            <a:ext cx="1435939" cy="249339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1000" dirty="0">
                <a:solidFill>
                  <a:srgbClr val="14558F"/>
                </a:solidFill>
                <a:latin typeface="Arial"/>
              </a:rPr>
              <a:t>Private &amp; Confidential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3000" y="991055"/>
            <a:ext cx="6858001" cy="2522536"/>
          </a:xfrm>
          <a:noFill/>
        </p:spPr>
        <p:txBody>
          <a:bodyPr anchor="b">
            <a:normAutofit/>
          </a:bodyPr>
          <a:lstStyle>
            <a:lvl1pPr>
              <a:defRPr sz="36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1" y="3602039"/>
            <a:ext cx="6858001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tx2"/>
                </a:solidFill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5" indent="0" algn="ctr">
              <a:buNone/>
              <a:defRPr sz="1600"/>
            </a:lvl4pPr>
            <a:lvl5pPr marL="1828606" indent="0" algn="ctr">
              <a:buNone/>
              <a:defRPr sz="1600"/>
            </a:lvl5pPr>
            <a:lvl6pPr marL="2285758" indent="0" algn="ctr">
              <a:buNone/>
              <a:defRPr sz="1600"/>
            </a:lvl6pPr>
            <a:lvl7pPr marL="2742909" indent="0" algn="ctr">
              <a:buNone/>
              <a:defRPr sz="1600"/>
            </a:lvl7pPr>
            <a:lvl8pPr marL="3200061" indent="0" algn="ctr">
              <a:buNone/>
              <a:defRPr sz="1600"/>
            </a:lvl8pPr>
            <a:lvl9pPr marL="3657212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4" y="5488104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Shape 33"/>
          <p:cNvSpPr/>
          <p:nvPr userDrawn="1"/>
        </p:nvSpPr>
        <p:spPr>
          <a:xfrm>
            <a:off x="2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Shape 34"/>
          <p:cNvSpPr/>
          <p:nvPr userDrawn="1"/>
        </p:nvSpPr>
        <p:spPr>
          <a:xfrm>
            <a:off x="3" y="5656520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26" y="6398544"/>
            <a:ext cx="184725" cy="280742"/>
          </a:xfrm>
          <a:prstGeom prst="rect">
            <a:avLst/>
          </a:prstGeom>
          <a:ln w="12700">
            <a:miter lim="400000"/>
          </a:ln>
        </p:spPr>
        <p:txBody>
          <a:bodyPr vert="horz" wrap="none" lIns="91430" tIns="45716" rIns="91430" bIns="45716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20" name="Shape 17"/>
          <p:cNvSpPr/>
          <p:nvPr userDrawn="1"/>
        </p:nvSpPr>
        <p:spPr>
          <a:xfrm>
            <a:off x="1541721" y="5933924"/>
            <a:ext cx="6903033" cy="543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572" tIns="36572" rIns="36572" bIns="36572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</a:defRPr>
            </a:pPr>
            <a:r>
              <a:rPr sz="1000" b="1" dirty="0">
                <a:solidFill>
                  <a:srgbClr val="F2F2F2"/>
                </a:solidFill>
                <a:latin typeface="Arial"/>
              </a:rPr>
              <a:t>Executive Office of Technology Services and Security 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(</a:t>
            </a:r>
            <a:r>
              <a:rPr sz="1000" b="1" dirty="0">
                <a:solidFill>
                  <a:srgbClr val="F2F2F2"/>
                </a:solidFill>
                <a:latin typeface="Arial"/>
              </a:rPr>
              <a:t>EOTSS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)</a:t>
            </a:r>
            <a:endParaRPr sz="1000" b="1" dirty="0">
              <a:solidFill>
                <a:srgbClr val="F2F2F2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FFFFFF"/>
                </a:solidFill>
              </a:defRPr>
            </a:pPr>
            <a:r>
              <a:rPr sz="1000" i="1" dirty="0">
                <a:solidFill>
                  <a:srgbClr val="F2F2F2"/>
                </a:solidFill>
                <a:latin typeface="Arial"/>
              </a:rPr>
              <a:t>EOT</a:t>
            </a:r>
            <a:r>
              <a:rPr lang="en-US" sz="1000" i="1" dirty="0">
                <a:solidFill>
                  <a:srgbClr val="F2F2F2"/>
                </a:solidFill>
                <a:latin typeface="Arial"/>
              </a:rPr>
              <a:t>S</a:t>
            </a:r>
            <a:r>
              <a:rPr sz="1000" i="1" dirty="0">
                <a:solidFill>
                  <a:srgbClr val="F2F2F2"/>
                </a:solidFill>
                <a:latin typeface="Arial"/>
              </a:rPr>
              <a:t>S Mission: </a:t>
            </a:r>
            <a:r>
              <a:rPr lang="en-US" sz="1000" i="1" dirty="0">
                <a:solidFill>
                  <a:srgbClr val="F2F2F2"/>
                </a:solidFill>
                <a:latin typeface="Arial"/>
              </a:rPr>
              <a:t>To provide secure and quality digital information, services, and tools to constituents and service providers when and where they need them.</a:t>
            </a:r>
            <a:endParaRPr sz="1000" i="1" dirty="0">
              <a:solidFill>
                <a:srgbClr val="F2F2F2"/>
              </a:solidFill>
              <a:latin typeface="Arial"/>
            </a:endParaRP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3001" y="4295975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1" y="4699689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7" y="5767558"/>
            <a:ext cx="979402" cy="9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658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7061105" y="365128"/>
            <a:ext cx="1435939" cy="249339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1000" dirty="0">
                <a:solidFill>
                  <a:srgbClr val="14558F"/>
                </a:solidFill>
                <a:latin typeface="Arial"/>
              </a:rPr>
              <a:t>Private &amp; Confidential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657350" y="3519337"/>
            <a:ext cx="6858001" cy="649224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57350" y="4222615"/>
            <a:ext cx="6858001" cy="880788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tx2"/>
                </a:solidFill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5" indent="0" algn="ctr">
              <a:buNone/>
              <a:defRPr sz="1600"/>
            </a:lvl4pPr>
            <a:lvl5pPr marL="1828606" indent="0" algn="ctr">
              <a:buNone/>
              <a:defRPr sz="1600"/>
            </a:lvl5pPr>
            <a:lvl6pPr marL="2285758" indent="0" algn="ctr">
              <a:buNone/>
              <a:defRPr sz="1600"/>
            </a:lvl6pPr>
            <a:lvl7pPr marL="2742909" indent="0" algn="ctr">
              <a:buNone/>
              <a:defRPr sz="1600"/>
            </a:lvl7pPr>
            <a:lvl8pPr marL="3200061" indent="0" algn="ctr">
              <a:buNone/>
              <a:defRPr sz="1600"/>
            </a:lvl8pPr>
            <a:lvl9pPr marL="3657212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4" y="5488102"/>
            <a:ext cx="9144001" cy="5405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Shape 33"/>
          <p:cNvSpPr/>
          <p:nvPr userDrawn="1"/>
        </p:nvSpPr>
        <p:spPr>
          <a:xfrm>
            <a:off x="2" y="5542155"/>
            <a:ext cx="9144001" cy="11436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Shape 34"/>
          <p:cNvSpPr/>
          <p:nvPr userDrawn="1"/>
        </p:nvSpPr>
        <p:spPr>
          <a:xfrm>
            <a:off x="3" y="5656520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26" y="6398544"/>
            <a:ext cx="184725" cy="280742"/>
          </a:xfrm>
          <a:prstGeom prst="rect">
            <a:avLst/>
          </a:prstGeom>
          <a:ln w="12700">
            <a:miter lim="400000"/>
          </a:ln>
        </p:spPr>
        <p:txBody>
          <a:bodyPr vert="horz" wrap="none" lIns="91430" tIns="45716" rIns="91430" bIns="45716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20" name="Shape 17"/>
          <p:cNvSpPr/>
          <p:nvPr userDrawn="1"/>
        </p:nvSpPr>
        <p:spPr>
          <a:xfrm>
            <a:off x="1541721" y="5933090"/>
            <a:ext cx="6903033" cy="54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572" tIns="36572" rIns="36572" bIns="36572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</a:defRPr>
            </a:pPr>
            <a:r>
              <a:rPr sz="1000" b="1" dirty="0">
                <a:solidFill>
                  <a:srgbClr val="F2F2F2"/>
                </a:solidFill>
                <a:latin typeface="Arial"/>
              </a:rPr>
              <a:t>Executive Office of Technology Services and Security 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(</a:t>
            </a:r>
            <a:r>
              <a:rPr sz="1000" b="1" dirty="0">
                <a:solidFill>
                  <a:srgbClr val="F2F2F2"/>
                </a:solidFill>
                <a:latin typeface="Arial"/>
              </a:rPr>
              <a:t>EOTSS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)</a:t>
            </a:r>
            <a:endParaRPr sz="1000" b="1" dirty="0">
              <a:solidFill>
                <a:srgbClr val="F2F2F2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FFFFFF"/>
                </a:solidFill>
              </a:defRPr>
            </a:pPr>
            <a:r>
              <a:rPr lang="en-US" sz="1000" dirty="0">
                <a:solidFill>
                  <a:srgbClr val="F2F2F2"/>
                </a:solidFill>
                <a:latin typeface="Arial"/>
              </a:rPr>
              <a:t>EOTSS Mission: To provide secure and quality digital information, services, and tools to constituents and service providers when and where they need them.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7" y="5767558"/>
            <a:ext cx="979402" cy="9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77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1" y="6292694"/>
            <a:ext cx="6984000" cy="246221"/>
          </a:xfrm>
          <a:noFill/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10" name="Shape 2"/>
          <p:cNvSpPr/>
          <p:nvPr userDrawn="1"/>
        </p:nvSpPr>
        <p:spPr>
          <a:xfrm>
            <a:off x="-4" y="14650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628650" y="1734693"/>
            <a:ext cx="7886700" cy="4351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hape 4"/>
          <p:cNvSpPr/>
          <p:nvPr userDrawn="1"/>
        </p:nvSpPr>
        <p:spPr>
          <a:xfrm>
            <a:off x="-1" y="-1"/>
            <a:ext cx="9144001" cy="1346201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Shape 3"/>
          <p:cNvSpPr/>
          <p:nvPr userDrawn="1"/>
        </p:nvSpPr>
        <p:spPr>
          <a:xfrm>
            <a:off x="-3" y="13462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3399"/>
            <a:ext cx="979402" cy="979402"/>
          </a:xfrm>
          <a:prstGeom prst="rect">
            <a:avLst/>
          </a:prstGeom>
        </p:spPr>
      </p:pic>
      <p:sp>
        <p:nvSpPr>
          <p:cNvPr id="16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73400" y="186101"/>
            <a:ext cx="6839712" cy="541575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>
            <a:normAutofit/>
          </a:bodyPr>
          <a:lstStyle>
            <a:lvl1pPr algn="l">
              <a:defRPr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703072" y="721709"/>
            <a:ext cx="6812280" cy="585216"/>
          </a:xfrm>
          <a:noFill/>
        </p:spPr>
        <p:txBody>
          <a:bodyPr>
            <a:normAutofit/>
          </a:bodyPr>
          <a:lstStyle>
            <a:lvl1pPr marL="0" indent="0">
              <a:buFont typeface="Arial" charset="0"/>
              <a:buNone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576" marR="0" lvl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 flipV="1">
            <a:off x="628650" y="6538910"/>
            <a:ext cx="6699250" cy="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rgbClr val="14558F"/>
                </a:solidFill>
              </a:rPr>
              <a:t>EOTSS  |  </a:t>
            </a:r>
            <a:fld id="{ADB5EE19-2DDD-0949-9666-AAFFBAB67E53}" type="slidenum">
              <a:rPr lang="en-US" smtClean="0">
                <a:solidFill>
                  <a:srgbClr val="14558F"/>
                </a:solidFill>
              </a:rPr>
              <a:pPr/>
              <a:t>‹#›</a:t>
            </a:fld>
            <a:endParaRPr lang="en-US" dirty="0">
              <a:solidFill>
                <a:srgbClr val="1455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933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1" y="6292694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628650" y="2071335"/>
            <a:ext cx="3867912" cy="401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hape 4"/>
          <p:cNvSpPr/>
          <p:nvPr userDrawn="1"/>
        </p:nvSpPr>
        <p:spPr>
          <a:xfrm>
            <a:off x="-1" y="-1"/>
            <a:ext cx="9144001" cy="1346201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3399"/>
            <a:ext cx="979402" cy="979402"/>
          </a:xfrm>
          <a:prstGeom prst="rect">
            <a:avLst/>
          </a:prstGeom>
        </p:spPr>
      </p:pic>
      <p:sp>
        <p:nvSpPr>
          <p:cNvPr id="16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73400" y="186101"/>
            <a:ext cx="6839712" cy="541575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703072" y="721709"/>
            <a:ext cx="6812280" cy="585216"/>
          </a:xfrm>
          <a:noFill/>
        </p:spPr>
        <p:txBody>
          <a:bodyPr>
            <a:normAutofit/>
          </a:bodyPr>
          <a:lstStyle>
            <a:lvl1pPr marL="228576" marR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576" marR="0" lvl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 flipV="1">
            <a:off x="628650" y="6538910"/>
            <a:ext cx="6699250" cy="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rgbClr val="14558F"/>
                </a:solidFill>
              </a:rPr>
              <a:t>EOTSS  |  </a:t>
            </a:r>
            <a:fld id="{ADB5EE19-2DDD-0949-9666-AAFFBAB67E53}" type="slidenum">
              <a:rPr lang="en-US" smtClean="0">
                <a:solidFill>
                  <a:srgbClr val="14558F"/>
                </a:solidFill>
              </a:rPr>
              <a:pPr/>
              <a:t>‹#›</a:t>
            </a:fld>
            <a:endParaRPr lang="en-US" dirty="0">
              <a:solidFill>
                <a:srgbClr val="14558F"/>
              </a:solidFill>
            </a:endParaRPr>
          </a:p>
        </p:txBody>
      </p:sp>
      <p:sp>
        <p:nvSpPr>
          <p:cNvPr id="14" name="Text Placeholder 14"/>
          <p:cNvSpPr>
            <a:spLocks noGrp="1"/>
          </p:cNvSpPr>
          <p:nvPr>
            <p:ph idx="15" hasCustomPrompt="1"/>
          </p:nvPr>
        </p:nvSpPr>
        <p:spPr>
          <a:xfrm>
            <a:off x="4645200" y="2071335"/>
            <a:ext cx="3867912" cy="401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Shape 2"/>
          <p:cNvSpPr/>
          <p:nvPr userDrawn="1"/>
        </p:nvSpPr>
        <p:spPr>
          <a:xfrm>
            <a:off x="-4" y="14650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" name="Shape 3"/>
          <p:cNvSpPr/>
          <p:nvPr userDrawn="1"/>
        </p:nvSpPr>
        <p:spPr>
          <a:xfrm>
            <a:off x="-3" y="13462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276665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1" y="6292694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628651" y="2071335"/>
            <a:ext cx="789127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hape 4"/>
          <p:cNvSpPr/>
          <p:nvPr userDrawn="1"/>
        </p:nvSpPr>
        <p:spPr>
          <a:xfrm>
            <a:off x="-1" y="-1"/>
            <a:ext cx="9144001" cy="1346201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3399"/>
            <a:ext cx="979402" cy="979402"/>
          </a:xfrm>
          <a:prstGeom prst="rect">
            <a:avLst/>
          </a:prstGeom>
        </p:spPr>
      </p:pic>
      <p:sp>
        <p:nvSpPr>
          <p:cNvPr id="16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73400" y="186101"/>
            <a:ext cx="6839712" cy="541575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707643" y="721709"/>
            <a:ext cx="6812280" cy="585216"/>
          </a:xfrm>
          <a:noFill/>
        </p:spPr>
        <p:txBody>
          <a:bodyPr>
            <a:normAutofit/>
          </a:bodyPr>
          <a:lstStyle>
            <a:lvl1pPr marL="228576" marR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576" marR="0" lvl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 flipV="1">
            <a:off x="628650" y="6538910"/>
            <a:ext cx="6699250" cy="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rgbClr val="14558F"/>
                </a:solidFill>
              </a:rPr>
              <a:t>EOTSS  |  </a:t>
            </a:r>
            <a:fld id="{ADB5EE19-2DDD-0949-9666-AAFFBAB67E53}" type="slidenum">
              <a:rPr lang="en-US" smtClean="0">
                <a:solidFill>
                  <a:srgbClr val="14558F"/>
                </a:solidFill>
              </a:rPr>
              <a:pPr/>
              <a:t>‹#›</a:t>
            </a:fld>
            <a:endParaRPr lang="en-US" dirty="0">
              <a:solidFill>
                <a:srgbClr val="14558F"/>
              </a:solidFill>
            </a:endParaRPr>
          </a:p>
        </p:txBody>
      </p:sp>
      <p:sp>
        <p:nvSpPr>
          <p:cNvPr id="17" name="Text Placeholder 14"/>
          <p:cNvSpPr>
            <a:spLocks noGrp="1"/>
          </p:cNvSpPr>
          <p:nvPr>
            <p:ph idx="16" hasCustomPrompt="1"/>
          </p:nvPr>
        </p:nvSpPr>
        <p:spPr>
          <a:xfrm>
            <a:off x="628651" y="4284183"/>
            <a:ext cx="789127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hape 2"/>
          <p:cNvSpPr/>
          <p:nvPr userDrawn="1"/>
        </p:nvSpPr>
        <p:spPr>
          <a:xfrm>
            <a:off x="-4" y="14650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Shape 3"/>
          <p:cNvSpPr/>
          <p:nvPr userDrawn="1"/>
        </p:nvSpPr>
        <p:spPr>
          <a:xfrm>
            <a:off x="-3" y="13462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214596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(1-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1" y="6292694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628650" y="2071335"/>
            <a:ext cx="3867912" cy="401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hape 4"/>
          <p:cNvSpPr/>
          <p:nvPr userDrawn="1"/>
        </p:nvSpPr>
        <p:spPr>
          <a:xfrm>
            <a:off x="-1" y="-1"/>
            <a:ext cx="9144001" cy="1346201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3399"/>
            <a:ext cx="979402" cy="979402"/>
          </a:xfrm>
          <a:prstGeom prst="rect">
            <a:avLst/>
          </a:prstGeom>
        </p:spPr>
      </p:pic>
      <p:sp>
        <p:nvSpPr>
          <p:cNvPr id="16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73400" y="186101"/>
            <a:ext cx="6839712" cy="541575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703072" y="721709"/>
            <a:ext cx="6812280" cy="585216"/>
          </a:xfrm>
          <a:noFill/>
        </p:spPr>
        <p:txBody>
          <a:bodyPr>
            <a:normAutofit/>
          </a:bodyPr>
          <a:lstStyle>
            <a:lvl1pPr marL="228576" marR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576" marR="0" lvl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 flipV="1">
            <a:off x="628650" y="6538910"/>
            <a:ext cx="6699250" cy="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rgbClr val="14558F"/>
                </a:solidFill>
              </a:rPr>
              <a:t>EOTSS  |  </a:t>
            </a:r>
            <a:fld id="{ADB5EE19-2DDD-0949-9666-AAFFBAB67E53}" type="slidenum">
              <a:rPr lang="en-US" smtClean="0">
                <a:solidFill>
                  <a:srgbClr val="14558F"/>
                </a:solidFill>
              </a:rPr>
              <a:pPr/>
              <a:t>‹#›</a:t>
            </a:fld>
            <a:endParaRPr lang="en-US" dirty="0">
              <a:solidFill>
                <a:srgbClr val="14558F"/>
              </a:solidFill>
            </a:endParaRPr>
          </a:p>
        </p:txBody>
      </p:sp>
      <p:sp>
        <p:nvSpPr>
          <p:cNvPr id="14" name="Text Placeholder 14"/>
          <p:cNvSpPr>
            <a:spLocks noGrp="1"/>
          </p:cNvSpPr>
          <p:nvPr>
            <p:ph idx="15" hasCustomPrompt="1"/>
          </p:nvPr>
        </p:nvSpPr>
        <p:spPr>
          <a:xfrm>
            <a:off x="4645200" y="2071335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idx="16" hasCustomPrompt="1"/>
          </p:nvPr>
        </p:nvSpPr>
        <p:spPr>
          <a:xfrm>
            <a:off x="4645200" y="4284183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hape 2"/>
          <p:cNvSpPr/>
          <p:nvPr userDrawn="1"/>
        </p:nvSpPr>
        <p:spPr>
          <a:xfrm>
            <a:off x="-4" y="14650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Shape 3"/>
          <p:cNvSpPr/>
          <p:nvPr userDrawn="1"/>
        </p:nvSpPr>
        <p:spPr>
          <a:xfrm>
            <a:off x="-3" y="13462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398445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(2-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1" y="6292694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11" name="Text Placeholder 14"/>
          <p:cNvSpPr>
            <a:spLocks noGrp="1"/>
          </p:cNvSpPr>
          <p:nvPr>
            <p:ph idx="1" hasCustomPrompt="1"/>
          </p:nvPr>
        </p:nvSpPr>
        <p:spPr>
          <a:xfrm>
            <a:off x="4645200" y="2071335"/>
            <a:ext cx="3867912" cy="401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hape 4"/>
          <p:cNvSpPr/>
          <p:nvPr userDrawn="1"/>
        </p:nvSpPr>
        <p:spPr>
          <a:xfrm>
            <a:off x="-1" y="-1"/>
            <a:ext cx="9144001" cy="1346201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3399"/>
            <a:ext cx="979402" cy="979402"/>
          </a:xfrm>
          <a:prstGeom prst="rect">
            <a:avLst/>
          </a:prstGeom>
        </p:spPr>
      </p:pic>
      <p:sp>
        <p:nvSpPr>
          <p:cNvPr id="16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73400" y="186101"/>
            <a:ext cx="6839712" cy="541575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en-US"/>
              <a:t>Click to add title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703072" y="721709"/>
            <a:ext cx="6812280" cy="585216"/>
          </a:xfrm>
          <a:noFill/>
        </p:spPr>
        <p:txBody>
          <a:bodyPr>
            <a:normAutofit/>
          </a:bodyPr>
          <a:lstStyle>
            <a:lvl1pPr marL="228576" marR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576" marR="0" lvl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 flipV="1">
            <a:off x="628650" y="6538910"/>
            <a:ext cx="6699250" cy="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rgbClr val="14558F"/>
                </a:solidFill>
              </a:rPr>
              <a:t>EOTSS  |  </a:t>
            </a:r>
            <a:fld id="{ADB5EE19-2DDD-0949-9666-AAFFBAB67E53}" type="slidenum">
              <a:rPr lang="en-US" smtClean="0">
                <a:solidFill>
                  <a:srgbClr val="14558F"/>
                </a:solidFill>
              </a:rPr>
              <a:pPr/>
              <a:t>‹#›</a:t>
            </a:fld>
            <a:endParaRPr lang="en-US" dirty="0">
              <a:solidFill>
                <a:srgbClr val="14558F"/>
              </a:solidFill>
            </a:endParaRPr>
          </a:p>
        </p:txBody>
      </p:sp>
      <p:sp>
        <p:nvSpPr>
          <p:cNvPr id="14" name="Text Placeholder 14"/>
          <p:cNvSpPr>
            <a:spLocks noGrp="1"/>
          </p:cNvSpPr>
          <p:nvPr>
            <p:ph idx="15" hasCustomPrompt="1"/>
          </p:nvPr>
        </p:nvSpPr>
        <p:spPr>
          <a:xfrm>
            <a:off x="628650" y="2071335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idx="16" hasCustomPrompt="1"/>
          </p:nvPr>
        </p:nvSpPr>
        <p:spPr>
          <a:xfrm>
            <a:off x="628650" y="4284183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hape 2"/>
          <p:cNvSpPr/>
          <p:nvPr userDrawn="1"/>
        </p:nvSpPr>
        <p:spPr>
          <a:xfrm>
            <a:off x="-4" y="14650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Shape 3"/>
          <p:cNvSpPr/>
          <p:nvPr userDrawn="1"/>
        </p:nvSpPr>
        <p:spPr>
          <a:xfrm>
            <a:off x="-3" y="13462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086283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1" y="6292694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13" name="Shape 4"/>
          <p:cNvSpPr/>
          <p:nvPr userDrawn="1"/>
        </p:nvSpPr>
        <p:spPr>
          <a:xfrm>
            <a:off x="-1" y="-1"/>
            <a:ext cx="9144001" cy="1346201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3399"/>
            <a:ext cx="979402" cy="979402"/>
          </a:xfrm>
          <a:prstGeom prst="rect">
            <a:avLst/>
          </a:prstGeom>
        </p:spPr>
      </p:pic>
      <p:sp>
        <p:nvSpPr>
          <p:cNvPr id="16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73400" y="186101"/>
            <a:ext cx="6839712" cy="541575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703072" y="721709"/>
            <a:ext cx="6812280" cy="585216"/>
          </a:xfrm>
          <a:noFill/>
        </p:spPr>
        <p:txBody>
          <a:bodyPr>
            <a:normAutofit/>
          </a:bodyPr>
          <a:lstStyle>
            <a:lvl1pPr marL="228576" marR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576" marR="0" lvl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 flipV="1">
            <a:off x="628650" y="6538910"/>
            <a:ext cx="6699250" cy="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rgbClr val="14558F"/>
                </a:solidFill>
              </a:rPr>
              <a:t>EOTSS  |  </a:t>
            </a:r>
            <a:fld id="{ADB5EE19-2DDD-0949-9666-AAFFBAB67E53}" type="slidenum">
              <a:rPr lang="en-US" smtClean="0">
                <a:solidFill>
                  <a:srgbClr val="14558F"/>
                </a:solidFill>
              </a:rPr>
              <a:pPr/>
              <a:t>‹#›</a:t>
            </a:fld>
            <a:endParaRPr lang="en-US" dirty="0">
              <a:solidFill>
                <a:srgbClr val="14558F"/>
              </a:solidFill>
            </a:endParaRPr>
          </a:p>
        </p:txBody>
      </p:sp>
      <p:sp>
        <p:nvSpPr>
          <p:cNvPr id="14" name="Text Placeholder 14"/>
          <p:cNvSpPr>
            <a:spLocks noGrp="1"/>
          </p:cNvSpPr>
          <p:nvPr>
            <p:ph idx="15" hasCustomPrompt="1"/>
          </p:nvPr>
        </p:nvSpPr>
        <p:spPr>
          <a:xfrm>
            <a:off x="628650" y="2071335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idx="16" hasCustomPrompt="1"/>
          </p:nvPr>
        </p:nvSpPr>
        <p:spPr>
          <a:xfrm>
            <a:off x="628650" y="4284183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14"/>
          <p:cNvSpPr>
            <a:spLocks noGrp="1"/>
          </p:cNvSpPr>
          <p:nvPr>
            <p:ph idx="17" hasCustomPrompt="1"/>
          </p:nvPr>
        </p:nvSpPr>
        <p:spPr>
          <a:xfrm>
            <a:off x="4645200" y="2071335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14"/>
          <p:cNvSpPr>
            <a:spLocks noGrp="1"/>
          </p:cNvSpPr>
          <p:nvPr>
            <p:ph idx="18" hasCustomPrompt="1"/>
          </p:nvPr>
        </p:nvSpPr>
        <p:spPr>
          <a:xfrm>
            <a:off x="4645200" y="4288558"/>
            <a:ext cx="3867912" cy="180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Shape 2"/>
          <p:cNvSpPr/>
          <p:nvPr userDrawn="1"/>
        </p:nvSpPr>
        <p:spPr>
          <a:xfrm>
            <a:off x="-4" y="14650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" name="Shape 3"/>
          <p:cNvSpPr/>
          <p:nvPr userDrawn="1"/>
        </p:nvSpPr>
        <p:spPr>
          <a:xfrm>
            <a:off x="-3" y="13462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6352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628651" y="6292694"/>
            <a:ext cx="6984000" cy="246221"/>
          </a:xfrm>
        </p:spPr>
        <p:txBody>
          <a:bodyPr>
            <a:normAutofit/>
          </a:bodyPr>
          <a:lstStyle>
            <a:lvl1pPr marL="0" indent="0">
              <a:buNone/>
              <a:defRPr sz="1000" baseline="0"/>
            </a:lvl1pPr>
          </a:lstStyle>
          <a:p>
            <a:pPr lvl="0"/>
            <a:r>
              <a:rPr lang="en-US" dirty="0"/>
              <a:t>Click to add source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141414">
                  <a:tint val="75000"/>
                </a:srgbClr>
              </a:solidFill>
            </a:endParaRPr>
          </a:p>
        </p:txBody>
      </p:sp>
      <p:sp>
        <p:nvSpPr>
          <p:cNvPr id="13" name="Shape 4"/>
          <p:cNvSpPr/>
          <p:nvPr userDrawn="1"/>
        </p:nvSpPr>
        <p:spPr>
          <a:xfrm>
            <a:off x="-1" y="-1"/>
            <a:ext cx="9144001" cy="1346201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3399"/>
            <a:ext cx="979402" cy="979402"/>
          </a:xfrm>
          <a:prstGeom prst="rect">
            <a:avLst/>
          </a:prstGeom>
        </p:spPr>
      </p:pic>
      <p:sp>
        <p:nvSpPr>
          <p:cNvPr id="16" name="Title Placeholder 15"/>
          <p:cNvSpPr>
            <a:spLocks noGrp="1"/>
          </p:cNvSpPr>
          <p:nvPr>
            <p:ph type="title" hasCustomPrompt="1"/>
          </p:nvPr>
        </p:nvSpPr>
        <p:spPr>
          <a:xfrm>
            <a:off x="1673400" y="186101"/>
            <a:ext cx="6839712" cy="541575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0" hasCustomPrompt="1"/>
          </p:nvPr>
        </p:nvSpPr>
        <p:spPr>
          <a:xfrm>
            <a:off x="1703072" y="721709"/>
            <a:ext cx="6812280" cy="585216"/>
          </a:xfrm>
          <a:noFill/>
        </p:spPr>
        <p:txBody>
          <a:bodyPr>
            <a:normAutofit/>
          </a:bodyPr>
          <a:lstStyle>
            <a:lvl1pPr marL="228576" marR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None/>
              <a:tabLst/>
              <a:defRPr sz="1600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228576" marR="0" lvl="0" indent="-228576" algn="l" defTabSz="9143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dirty="0"/>
              <a:t>Click to add subtitle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 flipV="1">
            <a:off x="628650" y="6538910"/>
            <a:ext cx="6699250" cy="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>
                <a:solidFill>
                  <a:srgbClr val="14558F"/>
                </a:solidFill>
              </a:rPr>
              <a:t>EOTSS  |  </a:t>
            </a:r>
            <a:fld id="{ADB5EE19-2DDD-0949-9666-AAFFBAB67E53}" type="slidenum">
              <a:rPr lang="en-US" smtClean="0">
                <a:solidFill>
                  <a:srgbClr val="14558F"/>
                </a:solidFill>
              </a:rPr>
              <a:pPr/>
              <a:t>‹#›</a:t>
            </a:fld>
            <a:endParaRPr lang="en-US" dirty="0">
              <a:solidFill>
                <a:srgbClr val="14558F"/>
              </a:solidFill>
            </a:endParaRPr>
          </a:p>
        </p:txBody>
      </p:sp>
      <p:sp>
        <p:nvSpPr>
          <p:cNvPr id="14" name="Shape 2"/>
          <p:cNvSpPr/>
          <p:nvPr userDrawn="1"/>
        </p:nvSpPr>
        <p:spPr>
          <a:xfrm>
            <a:off x="-4" y="1465072"/>
            <a:ext cx="9144001" cy="54864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Shape 3"/>
          <p:cNvSpPr/>
          <p:nvPr userDrawn="1"/>
        </p:nvSpPr>
        <p:spPr>
          <a:xfrm>
            <a:off x="-3" y="1346200"/>
            <a:ext cx="9144001" cy="118872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0975520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4.jpe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" r="8386" b="13456"/>
          <a:stretch/>
        </p:blipFill>
        <p:spPr>
          <a:xfrm>
            <a:off x="0" y="3"/>
            <a:ext cx="9144000" cy="5577915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99"/>
          <p:cNvSpPr/>
          <p:nvPr userDrawn="1"/>
        </p:nvSpPr>
        <p:spPr>
          <a:xfrm>
            <a:off x="0" y="-1"/>
            <a:ext cx="9144002" cy="5639554"/>
          </a:xfrm>
          <a:prstGeom prst="rect">
            <a:avLst/>
          </a:prstGeom>
          <a:solidFill>
            <a:srgbClr val="000000">
              <a:alpha val="56918"/>
            </a:srgbClr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14141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61" y="468569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061105" y="365128"/>
            <a:ext cx="1435939" cy="249339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1000" dirty="0">
                <a:solidFill>
                  <a:srgbClr val="F2F2F2"/>
                </a:solidFill>
                <a:latin typeface="Arial"/>
              </a:rPr>
              <a:t>Private &amp; Confidential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3000" y="976473"/>
            <a:ext cx="6858001" cy="2537119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1" y="3602039"/>
            <a:ext cx="6858001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5" indent="0" algn="ctr">
              <a:buNone/>
              <a:defRPr sz="1600"/>
            </a:lvl4pPr>
            <a:lvl5pPr marL="1828606" indent="0" algn="ctr">
              <a:buNone/>
              <a:defRPr sz="1600"/>
            </a:lvl5pPr>
            <a:lvl6pPr marL="2285758" indent="0" algn="ctr">
              <a:buNone/>
              <a:defRPr sz="1600"/>
            </a:lvl6pPr>
            <a:lvl7pPr marL="2742909" indent="0" algn="ctr">
              <a:buNone/>
              <a:defRPr sz="1600"/>
            </a:lvl7pPr>
            <a:lvl8pPr marL="3200061" indent="0" algn="ctr">
              <a:buNone/>
              <a:defRPr sz="1600"/>
            </a:lvl8pPr>
            <a:lvl9pPr marL="3657212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4" y="5488104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Shape 33"/>
          <p:cNvSpPr/>
          <p:nvPr userDrawn="1"/>
        </p:nvSpPr>
        <p:spPr>
          <a:xfrm>
            <a:off x="2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Shape 34"/>
          <p:cNvSpPr/>
          <p:nvPr userDrawn="1"/>
        </p:nvSpPr>
        <p:spPr>
          <a:xfrm>
            <a:off x="3" y="5656520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26" y="6398544"/>
            <a:ext cx="184725" cy="280742"/>
          </a:xfrm>
          <a:prstGeom prst="rect">
            <a:avLst/>
          </a:prstGeom>
          <a:ln w="12700">
            <a:miter lim="400000"/>
          </a:ln>
        </p:spPr>
        <p:txBody>
          <a:bodyPr vert="horz" wrap="none" lIns="91430" tIns="45716" rIns="91430" bIns="45716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20" name="Shape 17"/>
          <p:cNvSpPr/>
          <p:nvPr userDrawn="1"/>
        </p:nvSpPr>
        <p:spPr>
          <a:xfrm>
            <a:off x="1541721" y="5933090"/>
            <a:ext cx="6903033" cy="54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572" tIns="36572" rIns="36572" bIns="36572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</a:defRPr>
            </a:pPr>
            <a:r>
              <a:rPr sz="1000" b="1" dirty="0">
                <a:solidFill>
                  <a:srgbClr val="F2F2F2"/>
                </a:solidFill>
                <a:latin typeface="Arial"/>
              </a:rPr>
              <a:t>Executive Office of Technology Services and Security 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(</a:t>
            </a:r>
            <a:r>
              <a:rPr sz="1000" b="1" dirty="0">
                <a:solidFill>
                  <a:srgbClr val="F2F2F2"/>
                </a:solidFill>
                <a:latin typeface="Arial"/>
              </a:rPr>
              <a:t>EOTSS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)</a:t>
            </a:r>
            <a:endParaRPr sz="1000" b="1" dirty="0">
              <a:solidFill>
                <a:srgbClr val="F2F2F2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FFFFFF"/>
                </a:solidFill>
              </a:defRPr>
            </a:pPr>
            <a:r>
              <a:rPr lang="en-US" sz="1000" dirty="0">
                <a:solidFill>
                  <a:srgbClr val="F2F2F2"/>
                </a:solidFill>
                <a:latin typeface="Arial"/>
              </a:rPr>
              <a:t>EOTSS Mission: To provide secure and quality digital information, services, and tools to constituents and service providers when and where they need them.</a:t>
            </a: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3001" y="4295975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1" y="4699689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7" y="5767558"/>
            <a:ext cx="979402" cy="9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007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4.jpe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1" t="3084" r="3943"/>
          <a:stretch/>
        </p:blipFill>
        <p:spPr>
          <a:xfrm>
            <a:off x="-1" y="0"/>
            <a:ext cx="9144002" cy="558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61" y="468569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061105" y="365128"/>
            <a:ext cx="1435939" cy="249339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000" kern="1000" dirty="0">
                <a:solidFill>
                  <a:srgbClr val="14558F"/>
                </a:solidFill>
                <a:latin typeface="Arial"/>
              </a:rPr>
              <a:t>Private &amp; Confidential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3000" y="976473"/>
            <a:ext cx="6858001" cy="2537119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1" y="3602039"/>
            <a:ext cx="6858001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accent1"/>
                </a:solidFill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5" indent="0" algn="ctr">
              <a:buNone/>
              <a:defRPr sz="1600"/>
            </a:lvl4pPr>
            <a:lvl5pPr marL="1828606" indent="0" algn="ctr">
              <a:buNone/>
              <a:defRPr sz="1600"/>
            </a:lvl5pPr>
            <a:lvl6pPr marL="2285758" indent="0" algn="ctr">
              <a:buNone/>
              <a:defRPr sz="1600"/>
            </a:lvl6pPr>
            <a:lvl7pPr marL="2742909" indent="0" algn="ctr">
              <a:buNone/>
              <a:defRPr sz="1600"/>
            </a:lvl7pPr>
            <a:lvl8pPr marL="3200061" indent="0" algn="ctr">
              <a:buNone/>
              <a:defRPr sz="1600"/>
            </a:lvl8pPr>
            <a:lvl9pPr marL="3657212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4" y="5488104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Shape 33"/>
          <p:cNvSpPr/>
          <p:nvPr userDrawn="1"/>
        </p:nvSpPr>
        <p:spPr>
          <a:xfrm>
            <a:off x="2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Shape 34"/>
          <p:cNvSpPr/>
          <p:nvPr userDrawn="1"/>
        </p:nvSpPr>
        <p:spPr>
          <a:xfrm>
            <a:off x="3" y="5656520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26" y="6398544"/>
            <a:ext cx="184725" cy="280742"/>
          </a:xfrm>
          <a:prstGeom prst="rect">
            <a:avLst/>
          </a:prstGeom>
          <a:ln w="12700">
            <a:miter lim="400000"/>
          </a:ln>
        </p:spPr>
        <p:txBody>
          <a:bodyPr vert="horz" wrap="none" lIns="91430" tIns="45716" rIns="91430" bIns="45716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20" name="Shape 17"/>
          <p:cNvSpPr/>
          <p:nvPr userDrawn="1"/>
        </p:nvSpPr>
        <p:spPr>
          <a:xfrm>
            <a:off x="1541721" y="5933090"/>
            <a:ext cx="6903033" cy="54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572" tIns="36572" rIns="36572" bIns="36572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</a:defRPr>
            </a:pPr>
            <a:r>
              <a:rPr sz="1000" b="1" dirty="0">
                <a:solidFill>
                  <a:srgbClr val="F2F2F2"/>
                </a:solidFill>
                <a:latin typeface="Arial"/>
              </a:rPr>
              <a:t>Executive Office of Technology Services and Security 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(</a:t>
            </a:r>
            <a:r>
              <a:rPr sz="1000" b="1" dirty="0">
                <a:solidFill>
                  <a:srgbClr val="F2F2F2"/>
                </a:solidFill>
                <a:latin typeface="Arial"/>
              </a:rPr>
              <a:t>EOTSS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)</a:t>
            </a:r>
            <a:endParaRPr sz="1000" b="1" dirty="0">
              <a:solidFill>
                <a:srgbClr val="F2F2F2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FFFFFF"/>
                </a:solidFill>
              </a:defRPr>
            </a:pPr>
            <a:r>
              <a:rPr lang="en-US" sz="1000" dirty="0">
                <a:solidFill>
                  <a:srgbClr val="F2F2F2"/>
                </a:solidFill>
                <a:latin typeface="Arial"/>
              </a:rPr>
              <a:t>EOTSS Mission: To provide secure and quality digital information, services, and tools to constituents and service providers when and where they need them.</a:t>
            </a: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3001" y="4295975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1" y="4699689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7" y="5767558"/>
            <a:ext cx="979402" cy="9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19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4.jpeg"/>
          <p:cNvPicPr>
            <a:picLocks noChangeAspect="1"/>
          </p:cNvPicPr>
          <p:nvPr userDrawn="1"/>
        </p:nvPicPr>
        <p:blipFill>
          <a:blip r:embed="rId2"/>
          <a:srcRect l="431" t="1374" r="169" b="5827"/>
          <a:stretch>
            <a:fillRect/>
          </a:stretch>
        </p:blipFill>
        <p:spPr>
          <a:xfrm>
            <a:off x="0" y="-8934"/>
            <a:ext cx="9144002" cy="5712719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99"/>
          <p:cNvSpPr/>
          <p:nvPr userDrawn="1"/>
        </p:nvSpPr>
        <p:spPr>
          <a:xfrm>
            <a:off x="3" y="-8934"/>
            <a:ext cx="9144001" cy="5558041"/>
          </a:xfrm>
          <a:prstGeom prst="rect">
            <a:avLst/>
          </a:prstGeom>
          <a:solidFill>
            <a:srgbClr val="000000">
              <a:alpha val="56918"/>
            </a:srgbClr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14141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" name="Shape 19"/>
          <p:cNvSpPr>
            <a:spLocks noGrp="1"/>
          </p:cNvSpPr>
          <p:nvPr>
            <p:ph type="body" sz="half" idx="20" hasCustomPrompt="1"/>
          </p:nvPr>
        </p:nvSpPr>
        <p:spPr>
          <a:xfrm>
            <a:off x="1532861" y="468569"/>
            <a:ext cx="6078281" cy="468433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>
            <a:lvl1pPr marL="0" indent="0" algn="ctr">
              <a:buClrTx/>
              <a:buSzTx/>
              <a:buFontTx/>
              <a:buNone/>
              <a:defRPr sz="14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DRAFT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1143000" y="976473"/>
            <a:ext cx="6858001" cy="2537119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1" y="3602039"/>
            <a:ext cx="6858001" cy="646834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5" indent="0" algn="ctr">
              <a:buNone/>
              <a:defRPr sz="1600"/>
            </a:lvl4pPr>
            <a:lvl5pPr marL="1828606" indent="0" algn="ctr">
              <a:buNone/>
              <a:defRPr sz="1600"/>
            </a:lvl5pPr>
            <a:lvl6pPr marL="2285758" indent="0" algn="ctr">
              <a:buNone/>
              <a:defRPr sz="1600"/>
            </a:lvl6pPr>
            <a:lvl7pPr marL="2742909" indent="0" algn="ctr">
              <a:buNone/>
              <a:defRPr sz="1600"/>
            </a:lvl7pPr>
            <a:lvl8pPr marL="3200061" indent="0" algn="ctr">
              <a:buNone/>
              <a:defRPr sz="1600"/>
            </a:lvl8pPr>
            <a:lvl9pPr marL="3657212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6" name="Shape 32"/>
          <p:cNvSpPr/>
          <p:nvPr userDrawn="1"/>
        </p:nvSpPr>
        <p:spPr>
          <a:xfrm>
            <a:off x="4" y="5488104"/>
            <a:ext cx="9144001" cy="360501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Shape 33"/>
          <p:cNvSpPr/>
          <p:nvPr userDrawn="1"/>
        </p:nvSpPr>
        <p:spPr>
          <a:xfrm>
            <a:off x="2" y="5542155"/>
            <a:ext cx="9144001" cy="400254"/>
          </a:xfrm>
          <a:prstGeom prst="rect">
            <a:avLst/>
          </a:prstGeom>
          <a:solidFill>
            <a:srgbClr val="14558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Shape 34"/>
          <p:cNvSpPr/>
          <p:nvPr userDrawn="1"/>
        </p:nvSpPr>
        <p:spPr>
          <a:xfrm>
            <a:off x="3" y="5656520"/>
            <a:ext cx="9144001" cy="1201483"/>
          </a:xfrm>
          <a:prstGeom prst="rect">
            <a:avLst/>
          </a:prstGeom>
          <a:solidFill>
            <a:srgbClr val="43956F"/>
          </a:solidFill>
          <a:ln w="12700">
            <a:miter lim="400000"/>
          </a:ln>
        </p:spPr>
        <p:txBody>
          <a:bodyPr lIns="45714" tIns="45714" rIns="45714" bIns="45714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dirty="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30626" y="6398544"/>
            <a:ext cx="184725" cy="280742"/>
          </a:xfrm>
          <a:prstGeom prst="rect">
            <a:avLst/>
          </a:prstGeom>
          <a:ln w="12700">
            <a:miter lim="400000"/>
          </a:ln>
        </p:spPr>
        <p:txBody>
          <a:bodyPr vert="horz" wrap="none" lIns="91430" tIns="45716" rIns="91430" bIns="45716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S" dirty="0">
              <a:solidFill>
                <a:srgbClr val="F2F2F2"/>
              </a:solidFill>
            </a:endParaRPr>
          </a:p>
        </p:txBody>
      </p:sp>
      <p:sp>
        <p:nvSpPr>
          <p:cNvPr id="20" name="Shape 17"/>
          <p:cNvSpPr/>
          <p:nvPr userDrawn="1"/>
        </p:nvSpPr>
        <p:spPr>
          <a:xfrm>
            <a:off x="1541721" y="5933924"/>
            <a:ext cx="6903033" cy="543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6572" tIns="36572" rIns="36572" bIns="36572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</a:defRPr>
            </a:pPr>
            <a:r>
              <a:rPr sz="1000" b="1" dirty="0">
                <a:solidFill>
                  <a:srgbClr val="F2F2F2"/>
                </a:solidFill>
                <a:latin typeface="Arial"/>
              </a:rPr>
              <a:t>Executive Office of Technology Services and Security 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(</a:t>
            </a:r>
            <a:r>
              <a:rPr sz="1000" b="1" dirty="0">
                <a:solidFill>
                  <a:srgbClr val="F2F2F2"/>
                </a:solidFill>
                <a:latin typeface="Arial"/>
              </a:rPr>
              <a:t>EOTSS</a:t>
            </a:r>
            <a:r>
              <a:rPr lang="en-US" sz="1000" b="1" dirty="0">
                <a:solidFill>
                  <a:srgbClr val="F2F2F2"/>
                </a:solidFill>
                <a:latin typeface="Arial"/>
              </a:rPr>
              <a:t>)</a:t>
            </a:r>
            <a:endParaRPr sz="1000" b="1" dirty="0">
              <a:solidFill>
                <a:srgbClr val="F2F2F2"/>
              </a:solidFill>
              <a:latin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FFFFFF"/>
                </a:solidFill>
              </a:defRPr>
            </a:pPr>
            <a:r>
              <a:rPr lang="en-US" sz="1000" i="1" dirty="0">
                <a:solidFill>
                  <a:srgbClr val="F2F2F2"/>
                </a:solidFill>
                <a:latin typeface="Arial"/>
              </a:rPr>
              <a:t>EOTSS Mission: To provide secure and quality digital information, services, and tools to constituents and service providers when and where they need them.</a:t>
            </a:r>
          </a:p>
        </p:txBody>
      </p:sp>
      <p:sp>
        <p:nvSpPr>
          <p:cNvPr id="27" name="Shape 19"/>
          <p:cNvSpPr>
            <a:spLocks noGrp="1"/>
          </p:cNvSpPr>
          <p:nvPr>
            <p:ph type="body" sz="half" idx="19" hasCustomPrompt="1"/>
          </p:nvPr>
        </p:nvSpPr>
        <p:spPr>
          <a:xfrm>
            <a:off x="1143001" y="4295975"/>
            <a:ext cx="6857999" cy="403714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marL="0" indent="0">
              <a:buClrTx/>
              <a:buSzTx/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Presenter’s name here</a:t>
            </a:r>
          </a:p>
        </p:txBody>
      </p:sp>
      <p:sp>
        <p:nvSpPr>
          <p:cNvPr id="28" name="Shape 19"/>
          <p:cNvSpPr>
            <a:spLocks noGrp="1"/>
          </p:cNvSpPr>
          <p:nvPr>
            <p:ph type="body" sz="half" idx="21" hasCustomPrompt="1"/>
          </p:nvPr>
        </p:nvSpPr>
        <p:spPr>
          <a:xfrm>
            <a:off x="1143001" y="4699689"/>
            <a:ext cx="6857998" cy="40371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>
              <a:buClrTx/>
              <a:buSzTx/>
              <a:buFontTx/>
              <a:buNone/>
              <a:defRPr sz="14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Presenter’s title here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67" y="5767558"/>
            <a:ext cx="979402" cy="979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306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0" y="747713"/>
            <a:ext cx="91440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5483" name="Line 11"/>
          <p:cNvSpPr>
            <a:spLocks noChangeShapeType="1"/>
          </p:cNvSpPr>
          <p:nvPr/>
        </p:nvSpPr>
        <p:spPr bwMode="auto">
          <a:xfrm>
            <a:off x="2443164" y="3752850"/>
            <a:ext cx="5722937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7" y="2030667"/>
            <a:ext cx="1365477" cy="136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74970" y="1814170"/>
            <a:ext cx="6069891" cy="1843430"/>
          </a:xfrm>
          <a:prstGeom prst="rect">
            <a:avLst/>
          </a:prstGeom>
        </p:spPr>
        <p:txBody>
          <a:bodyPr lIns="91430" tIns="45716" rIns="91430" bIns="45716" anchor="ctr"/>
          <a:lstStyle>
            <a:lvl1pPr>
              <a:lnSpc>
                <a:spcPct val="100000"/>
              </a:lnSpc>
              <a:spcAft>
                <a:spcPts val="612"/>
              </a:spcAft>
              <a:defRPr/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Commonwealth of Massachusetts</a:t>
            </a:r>
            <a:b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[SECRETARIAT]</a:t>
            </a:r>
            <a:br>
              <a:rPr lang="en-US" sz="1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0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Presentation to the Governor</a:t>
            </a:r>
            <a:endParaRPr lang="en-US" sz="2400" dirty="0">
              <a:solidFill>
                <a:srgbClr val="00269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265715" y="6283293"/>
            <a:ext cx="2612572" cy="21793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</a:rPr>
              <a:t>Draft: For Policy Development Purposes</a:t>
            </a:r>
          </a:p>
        </p:txBody>
      </p:sp>
    </p:spTree>
    <p:extLst>
      <p:ext uri="{BB962C8B-B14F-4D97-AF65-F5344CB8AC3E}">
        <p14:creationId xmlns:p14="http://schemas.microsoft.com/office/powerpoint/2010/main" val="25026469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470001" y="1698958"/>
            <a:ext cx="8348472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2686" y="885687"/>
            <a:ext cx="7751547" cy="37449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730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470002" y="1660859"/>
            <a:ext cx="3957219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7"/>
          </p:nvPr>
        </p:nvSpPr>
        <p:spPr>
          <a:xfrm>
            <a:off x="4600042" y="1695148"/>
            <a:ext cx="3957219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2686" y="885687"/>
            <a:ext cx="7751547" cy="37449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9097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96241" y="1317044"/>
            <a:ext cx="843534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27660" y="624840"/>
            <a:ext cx="7673340" cy="236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157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0" y="747713"/>
            <a:ext cx="91440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5483" name="Line 11"/>
          <p:cNvSpPr>
            <a:spLocks noChangeShapeType="1"/>
          </p:cNvSpPr>
          <p:nvPr/>
        </p:nvSpPr>
        <p:spPr bwMode="auto">
          <a:xfrm>
            <a:off x="2443164" y="3752850"/>
            <a:ext cx="5722937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7" y="2030667"/>
            <a:ext cx="1365477" cy="136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74970" y="1814170"/>
            <a:ext cx="6069891" cy="1843430"/>
          </a:xfrm>
          <a:prstGeom prst="rect">
            <a:avLst/>
          </a:prstGeom>
        </p:spPr>
        <p:txBody>
          <a:bodyPr lIns="91430" tIns="45716" rIns="91430" bIns="45716" anchor="ctr"/>
          <a:lstStyle>
            <a:lvl1pPr>
              <a:lnSpc>
                <a:spcPct val="100000"/>
              </a:lnSpc>
              <a:spcAft>
                <a:spcPts val="612"/>
              </a:spcAft>
              <a:defRPr/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Commonwealth of Massachusetts</a:t>
            </a:r>
            <a:b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[SECRETARIAT]</a:t>
            </a:r>
            <a:br>
              <a:rPr lang="en-US" sz="1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0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Presentation to the Governor</a:t>
            </a:r>
            <a:endParaRPr lang="en-US" sz="2400" dirty="0">
              <a:solidFill>
                <a:srgbClr val="00269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265715" y="6283293"/>
            <a:ext cx="2612572" cy="21793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</a:rPr>
              <a:t>Draft: For Policy Development Purposes</a:t>
            </a:r>
          </a:p>
        </p:txBody>
      </p:sp>
    </p:spTree>
    <p:extLst>
      <p:ext uri="{BB962C8B-B14F-4D97-AF65-F5344CB8AC3E}">
        <p14:creationId xmlns:p14="http://schemas.microsoft.com/office/powerpoint/2010/main" val="42736238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470001" y="1698958"/>
            <a:ext cx="8348472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2686" y="885687"/>
            <a:ext cx="7751547" cy="37449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4953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470002" y="1660859"/>
            <a:ext cx="3957219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7"/>
          </p:nvPr>
        </p:nvSpPr>
        <p:spPr>
          <a:xfrm>
            <a:off x="4600042" y="1695148"/>
            <a:ext cx="3957219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2686" y="885687"/>
            <a:ext cx="7751547" cy="37449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714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96241" y="1317044"/>
            <a:ext cx="843534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27660" y="624840"/>
            <a:ext cx="7673340" cy="236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022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McK Title Elements" hidden="1"/>
          <p:cNvGrpSpPr/>
          <p:nvPr userDrawn="1"/>
        </p:nvGrpSpPr>
        <p:grpSpPr>
          <a:xfrm>
            <a:off x="2693809" y="5165952"/>
            <a:ext cx="5225605" cy="1099222"/>
            <a:chOff x="2640013" y="5063111"/>
            <a:chExt cx="5121275" cy="1077339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2640013" y="5063111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2640013" y="5330943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/>
                </a:rPr>
                <a:t>Date</a:t>
              </a:r>
            </a:p>
          </p:txBody>
        </p:sp>
        <p:sp>
          <p:nvSpPr>
            <p:cNvPr id="11" name="McK Disclaimer"/>
            <p:cNvSpPr>
              <a:spLocks noChangeArrowheads="1"/>
            </p:cNvSpPr>
            <p:nvPr/>
          </p:nvSpPr>
          <p:spPr bwMode="auto">
            <a:xfrm>
              <a:off x="2640013" y="5894229"/>
              <a:ext cx="512127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0071" eaLnBrk="0" hangingPunct="0"/>
              <a:r>
                <a:rPr lang="en-US" sz="800" dirty="0">
                  <a:solidFill>
                    <a:srgbClr val="000000"/>
                  </a:solidFill>
                  <a:latin typeface="Arial"/>
                </a:rPr>
                <a:t>CONFIDENTIAL AND PROPRIETARY</a:t>
              </a:r>
            </a:p>
            <a:p>
              <a:pPr defTabSz="820071" eaLnBrk="0" hangingPunct="0"/>
              <a:r>
                <a:rPr lang="en-US" sz="800" dirty="0">
                  <a:solidFill>
                    <a:srgbClr val="000000"/>
                  </a:solidFill>
                  <a:latin typeface="Arial"/>
                </a:rPr>
                <a:t>Any use of this material without specific permission is strictly prohibited</a:t>
              </a:r>
            </a:p>
          </p:txBody>
        </p:sp>
      </p:grp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693809" y="3615959"/>
            <a:ext cx="5407401" cy="219820"/>
          </a:xfrm>
        </p:spPr>
        <p:txBody>
          <a:bodyPr anchor="ctr">
            <a:spAutoFit/>
          </a:bodyPr>
          <a:lstStyle>
            <a:lvl1pPr>
              <a:defRPr sz="140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8672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92841911"/>
              </p:ext>
            </p:extLst>
          </p:nvPr>
        </p:nvGraphicFramePr>
        <p:xfrm>
          <a:off x="1622" y="1622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2" y="1622"/>
                        <a:ext cx="161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>
          <a:xfrm>
            <a:off x="121503" y="234864"/>
            <a:ext cx="8794113" cy="314028"/>
          </a:xfr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46351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25584832"/>
              </p:ext>
            </p:extLst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990609"/>
            <a:ext cx="8839200" cy="1915571"/>
          </a:xfrm>
        </p:spPr>
        <p:txBody>
          <a:bodyPr/>
          <a:lstStyle>
            <a:lvl1pPr>
              <a:defRPr sz="2700"/>
            </a:lvl1pPr>
            <a:lvl2pPr>
              <a:buClrTx/>
              <a:defRPr sz="2400">
                <a:solidFill>
                  <a:srgbClr val="000000"/>
                </a:solidFill>
              </a:defRPr>
            </a:lvl2pPr>
            <a:lvl3pPr>
              <a:buClrTx/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814843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693809" y="3615959"/>
            <a:ext cx="5407401" cy="219820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140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2693809" y="1777968"/>
            <a:ext cx="5407401" cy="507831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300" b="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56868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0" y="747713"/>
            <a:ext cx="91440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5483" name="Line 11"/>
          <p:cNvSpPr>
            <a:spLocks noChangeShapeType="1"/>
          </p:cNvSpPr>
          <p:nvPr/>
        </p:nvSpPr>
        <p:spPr bwMode="auto">
          <a:xfrm>
            <a:off x="2443164" y="3752850"/>
            <a:ext cx="5722937" cy="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87" y="2030667"/>
            <a:ext cx="1365477" cy="136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74970" y="1814170"/>
            <a:ext cx="6069891" cy="1843430"/>
          </a:xfrm>
          <a:prstGeom prst="rect">
            <a:avLst/>
          </a:prstGeom>
        </p:spPr>
        <p:txBody>
          <a:bodyPr lIns="91430" tIns="45716" rIns="91430" bIns="45716" anchor="ctr"/>
          <a:lstStyle>
            <a:lvl1pPr>
              <a:lnSpc>
                <a:spcPct val="100000"/>
              </a:lnSpc>
              <a:spcAft>
                <a:spcPts val="612"/>
              </a:spcAft>
              <a:defRPr/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Commonwealth of Massachusetts</a:t>
            </a:r>
            <a:br>
              <a:rPr lang="en-US" sz="2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[SECRETARIAT]</a:t>
            </a:r>
            <a:br>
              <a:rPr lang="en-US" sz="18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br>
              <a:rPr lang="en-US" sz="10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solidFill>
                  <a:srgbClr val="00269E"/>
                </a:solidFill>
                <a:latin typeface="Arial" pitchFamily="34" charset="0"/>
                <a:cs typeface="Arial" pitchFamily="34" charset="0"/>
              </a:rPr>
              <a:t>Presentation to the Governor</a:t>
            </a:r>
            <a:endParaRPr lang="en-US" sz="2400" dirty="0">
              <a:solidFill>
                <a:srgbClr val="00269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3265715" y="6283293"/>
            <a:ext cx="2612572" cy="21793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</a:rPr>
              <a:t>Draft: For Policy Development Purposes</a:t>
            </a:r>
          </a:p>
        </p:txBody>
      </p:sp>
    </p:spTree>
    <p:extLst>
      <p:ext uri="{BB962C8B-B14F-4D97-AF65-F5344CB8AC3E}">
        <p14:creationId xmlns:p14="http://schemas.microsoft.com/office/powerpoint/2010/main" val="40477769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8"/>
          <p:cNvSpPr>
            <a:spLocks noGrp="1"/>
          </p:cNvSpPr>
          <p:nvPr>
            <p:ph sz="quarter" idx="14"/>
          </p:nvPr>
        </p:nvSpPr>
        <p:spPr>
          <a:xfrm>
            <a:off x="470001" y="1698958"/>
            <a:ext cx="8348472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7201100" y="6269581"/>
            <a:ext cx="1673352" cy="155448"/>
          </a:xfrm>
          <a:prstGeom prst="rect">
            <a:avLst/>
          </a:prstGeom>
        </p:spPr>
        <p:txBody>
          <a:bodyPr/>
          <a:lstStyle>
            <a:lvl1pPr algn="r">
              <a:defRPr sz="800"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9505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6"/>
          </p:nvPr>
        </p:nvSpPr>
        <p:spPr>
          <a:xfrm>
            <a:off x="470002" y="1698958"/>
            <a:ext cx="3957219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8"/>
          <p:cNvSpPr>
            <a:spLocks noGrp="1"/>
          </p:cNvSpPr>
          <p:nvPr>
            <p:ph sz="quarter" idx="17"/>
          </p:nvPr>
        </p:nvSpPr>
        <p:spPr>
          <a:xfrm>
            <a:off x="4600042" y="1695148"/>
            <a:ext cx="3957219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0" indent="0">
              <a:spcBef>
                <a:spcPts val="1000"/>
              </a:spcBef>
              <a:buClr>
                <a:schemeClr val="tx1"/>
              </a:buClr>
              <a:buFont typeface="Arial" pitchFamily="34" charset="0"/>
              <a:buNone/>
              <a:defRPr sz="1300" b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00008" indent="-177781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439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›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871" indent="-171432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»"/>
              <a:defRPr sz="1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742871" indent="0">
              <a:spcBef>
                <a:spcPts val="600"/>
              </a:spcBef>
              <a:buClr>
                <a:schemeClr val="tx1"/>
              </a:buClr>
              <a:buFont typeface="Arial" pitchFamily="34" charset="0"/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0002" y="834887"/>
            <a:ext cx="7751547" cy="374495"/>
          </a:xfrm>
          <a:prstGeom prst="rect">
            <a:avLst/>
          </a:prstGeom>
        </p:spPr>
        <p:txBody>
          <a:bodyPr lIns="91430" tIns="45716" rIns="91430" bIns="45716"/>
          <a:lstStyle>
            <a:lvl1pPr>
              <a:lnSpc>
                <a:spcPct val="100000"/>
              </a:lnSpc>
              <a:defRPr sz="1600" b="1">
                <a:solidFill>
                  <a:srgbClr val="00269E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3322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7201100" y="6269581"/>
            <a:ext cx="1673352" cy="155448"/>
          </a:xfrm>
          <a:prstGeom prst="rect">
            <a:avLst/>
          </a:prstGeom>
        </p:spPr>
        <p:txBody>
          <a:bodyPr/>
          <a:lstStyle>
            <a:lvl1pPr algn="r">
              <a:defRPr sz="800"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96241" y="1317044"/>
            <a:ext cx="843534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327660" y="624840"/>
            <a:ext cx="7673340" cy="236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278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McK Title Elements" hidden="1"/>
          <p:cNvGrpSpPr/>
          <p:nvPr userDrawn="1"/>
        </p:nvGrpSpPr>
        <p:grpSpPr>
          <a:xfrm>
            <a:off x="2693808" y="5165952"/>
            <a:ext cx="5225605" cy="1099222"/>
            <a:chOff x="2640013" y="5063111"/>
            <a:chExt cx="5121275" cy="1077339"/>
          </a:xfrm>
        </p:grpSpPr>
        <p:sp>
          <p:nvSpPr>
            <p:cNvPr id="9" name="McK Document type"/>
            <p:cNvSpPr txBox="1">
              <a:spLocks noChangeArrowheads="1"/>
            </p:cNvSpPr>
            <p:nvPr/>
          </p:nvSpPr>
          <p:spPr bwMode="auto">
            <a:xfrm>
              <a:off x="2640013" y="5063111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/>
                </a:rPr>
                <a:t>Document type</a:t>
              </a:r>
            </a:p>
          </p:txBody>
        </p:sp>
        <p:sp>
          <p:nvSpPr>
            <p:cNvPr id="10" name="McK Date"/>
            <p:cNvSpPr txBox="1">
              <a:spLocks noChangeArrowheads="1"/>
            </p:cNvSpPr>
            <p:nvPr/>
          </p:nvSpPr>
          <p:spPr bwMode="auto">
            <a:xfrm>
              <a:off x="2640013" y="5330943"/>
              <a:ext cx="4935538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/>
                </a:rPr>
                <a:t>Date</a:t>
              </a:r>
            </a:p>
          </p:txBody>
        </p:sp>
        <p:sp>
          <p:nvSpPr>
            <p:cNvPr id="11" name="McK Disclaimer"/>
            <p:cNvSpPr>
              <a:spLocks noChangeArrowheads="1"/>
            </p:cNvSpPr>
            <p:nvPr/>
          </p:nvSpPr>
          <p:spPr bwMode="auto">
            <a:xfrm>
              <a:off x="2640013" y="5894229"/>
              <a:ext cx="5121275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820158" eaLnBrk="0" hangingPunct="0"/>
              <a:r>
                <a:rPr lang="en-US" sz="800" dirty="0">
                  <a:solidFill>
                    <a:srgbClr val="000000"/>
                  </a:solidFill>
                  <a:latin typeface="Arial"/>
                </a:rPr>
                <a:t>CONFIDENTIAL AND PROPRIETARY</a:t>
              </a:r>
            </a:p>
            <a:p>
              <a:pPr defTabSz="820158" eaLnBrk="0" hangingPunct="0"/>
              <a:r>
                <a:rPr lang="en-US" sz="800" dirty="0">
                  <a:solidFill>
                    <a:srgbClr val="000000"/>
                  </a:solidFill>
                  <a:latin typeface="Arial"/>
                </a:rPr>
                <a:t>Any use of this material without specific permission is strictly prohibited</a:t>
              </a:r>
            </a:p>
          </p:txBody>
        </p:sp>
      </p:grpSp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 bwMode="auto">
          <a:xfrm>
            <a:off x="2693808" y="1777967"/>
            <a:ext cx="5407401" cy="507831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300" b="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693808" y="3615959"/>
            <a:ext cx="5407401" cy="219820"/>
          </a:xfrm>
        </p:spPr>
        <p:txBody>
          <a:bodyPr anchor="ctr">
            <a:spAutoFit/>
          </a:bodyPr>
          <a:lstStyle>
            <a:lvl1pPr>
              <a:defRPr sz="1400" baseline="0">
                <a:latin typeface="+mj-lt"/>
                <a:ea typeface="+mj-ea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685796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5114220"/>
              </p:ext>
            </p:ext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350000" imgH="6350000" progId="TCLayout.ActiveDocument.1">
                  <p:embed/>
                </p:oleObj>
              </mc:Choice>
              <mc:Fallback>
                <p:oleObj name="think-cell Slide" r:id="rId3" imgW="6350000" imgH="635000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44467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464613"/>
              </p:ext>
            </p:extLst>
          </p:nvPr>
        </p:nvGraphicFramePr>
        <p:xfrm>
          <a:off x="1621" y="1621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1" y="1621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081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17.xml"/><Relationship Id="rId10" Type="http://schemas.openxmlformats.org/officeDocument/2006/relationships/tags" Target="../tags/tag1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5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13" Type="http://schemas.openxmlformats.org/officeDocument/2006/relationships/tags" Target="../tags/tag10.xml"/><Relationship Id="rId18" Type="http://schemas.openxmlformats.org/officeDocument/2006/relationships/tags" Target="../tags/tag15.xml"/><Relationship Id="rId3" Type="http://schemas.openxmlformats.org/officeDocument/2006/relationships/slideLayout" Target="../slideLayouts/slideLayout54.xml"/><Relationship Id="rId21" Type="http://schemas.openxmlformats.org/officeDocument/2006/relationships/tags" Target="../tags/tag18.xml"/><Relationship Id="rId7" Type="http://schemas.openxmlformats.org/officeDocument/2006/relationships/tags" Target="../tags/tag4.xml"/><Relationship Id="rId12" Type="http://schemas.openxmlformats.org/officeDocument/2006/relationships/tags" Target="../tags/tag9.xml"/><Relationship Id="rId17" Type="http://schemas.openxmlformats.org/officeDocument/2006/relationships/tags" Target="../tags/tag14.xml"/><Relationship Id="rId2" Type="http://schemas.openxmlformats.org/officeDocument/2006/relationships/slideLayout" Target="../slideLayouts/slideLayout53.xml"/><Relationship Id="rId16" Type="http://schemas.openxmlformats.org/officeDocument/2006/relationships/tags" Target="../tags/tag13.xml"/><Relationship Id="rId20" Type="http://schemas.openxmlformats.org/officeDocument/2006/relationships/tags" Target="../tags/tag17.xml"/><Relationship Id="rId1" Type="http://schemas.openxmlformats.org/officeDocument/2006/relationships/slideLayout" Target="../slideLayouts/slideLayout52.xml"/><Relationship Id="rId6" Type="http://schemas.openxmlformats.org/officeDocument/2006/relationships/tags" Target="../tags/tag3.xml"/><Relationship Id="rId11" Type="http://schemas.openxmlformats.org/officeDocument/2006/relationships/tags" Target="../tags/tag8.xml"/><Relationship Id="rId24" Type="http://schemas.openxmlformats.org/officeDocument/2006/relationships/image" Target="../media/image10.emf"/><Relationship Id="rId5" Type="http://schemas.openxmlformats.org/officeDocument/2006/relationships/theme" Target="../theme/theme7.xml"/><Relationship Id="rId15" Type="http://schemas.openxmlformats.org/officeDocument/2006/relationships/tags" Target="../tags/tag12.xml"/><Relationship Id="rId23" Type="http://schemas.openxmlformats.org/officeDocument/2006/relationships/oleObject" Target="../embeddings/oleObject1.bin"/><Relationship Id="rId10" Type="http://schemas.openxmlformats.org/officeDocument/2006/relationships/tags" Target="../tags/tag7.xml"/><Relationship Id="rId19" Type="http://schemas.openxmlformats.org/officeDocument/2006/relationships/tags" Target="../tags/tag16.xml"/><Relationship Id="rId4" Type="http://schemas.openxmlformats.org/officeDocument/2006/relationships/slideLayout" Target="../slideLayouts/slideLayout55.xml"/><Relationship Id="rId9" Type="http://schemas.openxmlformats.org/officeDocument/2006/relationships/tags" Target="../tags/tag6.xml"/><Relationship Id="rId14" Type="http://schemas.openxmlformats.org/officeDocument/2006/relationships/tags" Target="../tags/tag11.xml"/><Relationship Id="rId22" Type="http://schemas.openxmlformats.org/officeDocument/2006/relationships/tags" Target="../tags/tag1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5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5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tags" Target="../tags/tag35.xml"/><Relationship Id="rId3" Type="http://schemas.openxmlformats.org/officeDocument/2006/relationships/slideLayout" Target="../slideLayouts/slideLayout62.xml"/><Relationship Id="rId21" Type="http://schemas.openxmlformats.org/officeDocument/2006/relationships/tags" Target="../tags/tag38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tags" Target="../tags/tag34.xml"/><Relationship Id="rId25" Type="http://schemas.openxmlformats.org/officeDocument/2006/relationships/image" Target="../media/image10.emf"/><Relationship Id="rId2" Type="http://schemas.openxmlformats.org/officeDocument/2006/relationships/slideLayout" Target="../slideLayouts/slideLayout61.xml"/><Relationship Id="rId16" Type="http://schemas.openxmlformats.org/officeDocument/2006/relationships/tags" Target="../tags/tag33.xml"/><Relationship Id="rId20" Type="http://schemas.openxmlformats.org/officeDocument/2006/relationships/tags" Target="../tags/tag37.xml"/><Relationship Id="rId1" Type="http://schemas.openxmlformats.org/officeDocument/2006/relationships/slideLayout" Target="../slideLayouts/slideLayout60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oleObject" Target="../embeddings/oleObject4.bin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23" Type="http://schemas.openxmlformats.org/officeDocument/2006/relationships/tags" Target="../tags/tag40.xml"/><Relationship Id="rId10" Type="http://schemas.openxmlformats.org/officeDocument/2006/relationships/tags" Target="../tags/tag27.xml"/><Relationship Id="rId19" Type="http://schemas.openxmlformats.org/officeDocument/2006/relationships/tags" Target="../tags/tag36.xml"/><Relationship Id="rId4" Type="http://schemas.openxmlformats.org/officeDocument/2006/relationships/theme" Target="../theme/theme9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tags" Target="../tags/tag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 userDrawn="1"/>
        </p:nvCxnSpPr>
        <p:spPr>
          <a:xfrm>
            <a:off x="228600" y="621742"/>
            <a:ext cx="7772400" cy="0"/>
          </a:xfrm>
          <a:prstGeom prst="line">
            <a:avLst/>
          </a:prstGeom>
          <a:ln w="12700">
            <a:solidFill>
              <a:srgbClr val="000099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228600" y="1160544"/>
            <a:ext cx="8686800" cy="0"/>
          </a:xfrm>
          <a:prstGeom prst="line">
            <a:avLst/>
          </a:prstGeom>
          <a:ln w="9525">
            <a:solidFill>
              <a:srgbClr val="00B0F0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228600" y="6440441"/>
            <a:ext cx="8686800" cy="0"/>
          </a:xfrm>
          <a:prstGeom prst="line">
            <a:avLst/>
          </a:prstGeom>
          <a:ln w="9525">
            <a:solidFill>
              <a:srgbClr val="00B0F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3"/>
          <p:cNvSpPr txBox="1">
            <a:spLocks/>
          </p:cNvSpPr>
          <p:nvPr userDrawn="1"/>
        </p:nvSpPr>
        <p:spPr>
          <a:xfrm>
            <a:off x="7086600" y="6613161"/>
            <a:ext cx="182880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r"/>
            <a:r>
              <a:rPr lang="en-US" sz="800" baseline="0" dirty="0"/>
              <a:t>Slide </a:t>
            </a:r>
            <a:fld id="{E751E243-682E-4759-A099-4AE9768A6066}" type="slidenum">
              <a:rPr lang="en-US" sz="800" baseline="0" smtClean="0"/>
              <a:t>‹#›</a:t>
            </a:fld>
            <a:endParaRPr lang="en-US" sz="800" baseline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19827A-7EB9-4071-964D-4399468DBF0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582" y="161689"/>
            <a:ext cx="977604" cy="7294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71" r:id="rId3"/>
    <p:sldLayoutId id="2147483661" r:id="rId4"/>
    <p:sldLayoutId id="2147483665" r:id="rId5"/>
    <p:sldLayoutId id="2147483664" r:id="rId6"/>
    <p:sldLayoutId id="2147483669" r:id="rId7"/>
    <p:sldLayoutId id="2147483663" r:id="rId8"/>
    <p:sldLayoutId id="2147483672" r:id="rId9"/>
    <p:sldLayoutId id="2147483668" r:id="rId10"/>
    <p:sldLayoutId id="2147483660" r:id="rId11"/>
    <p:sldLayoutId id="2147483737" r:id="rId12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5pPr>
      <a:lvl6pPr marL="457152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6pPr>
      <a:lvl7pPr marL="914303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7pPr>
      <a:lvl8pPr marL="1371455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8pPr>
      <a:lvl9pPr marL="1828606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9pPr>
    </p:titleStyle>
    <p:bodyStyle>
      <a:lvl1pPr marL="228576" indent="-228576" algn="l" rtl="0" eaLnBrk="1" fontAlgn="base" hangingPunct="1">
        <a:spcBef>
          <a:spcPct val="100000"/>
        </a:spcBef>
        <a:spcAft>
          <a:spcPct val="0"/>
        </a:spcAft>
        <a:buClr>
          <a:srgbClr val="0033CC"/>
        </a:buClr>
        <a:buChar char="•"/>
        <a:defRPr sz="2400" b="1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76202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Arial" charset="0"/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2pPr>
      <a:lvl3pPr marL="91430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•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3pPr>
      <a:lvl4pPr marL="1261929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4pPr>
      <a:lvl5pPr marL="1600030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5pPr>
      <a:lvl6pPr marL="2057182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51433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2971485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428637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op blue"/>
          <p:cNvPicPr>
            <a:picLocks noChangeAspect="1" noChangeArrowheads="1"/>
          </p:cNvPicPr>
          <p:nvPr/>
        </p:nvPicPr>
        <p:blipFill>
          <a:blip r:embed="rId12" cstate="print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1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16" tIns="46033" rIns="45716" bIns="460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16" tIns="45716" rIns="45716" bIns="45716" anchor="ctr"/>
          <a:lstStyle/>
          <a:p>
            <a:pPr algn="ctr" eaLnBrk="0" hangingPunct="0">
              <a:defRPr/>
            </a:pPr>
            <a:endParaRPr lang="en-US" sz="1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174" name="Picture 6" descr="best ver2b seal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4"/>
            <a:ext cx="762001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836614" y="1420814"/>
            <a:ext cx="6985000" cy="2512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  <a:latin typeface="Arial"/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836614" y="6244283"/>
            <a:ext cx="5564187" cy="3454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06" indent="-538106"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*	Footnote</a:t>
            </a:r>
          </a:p>
          <a:p>
            <a:pPr marL="538106" indent="-538106">
              <a:spcBef>
                <a:spcPct val="20000"/>
              </a:spcBef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  <a:latin typeface="Arial"/>
              </a:rPr>
              <a:t>Source:	Source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038601" y="6445251"/>
            <a:ext cx="1066800" cy="249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16" tIns="45716" rIns="45716" bIns="45716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fld id="{6675420D-CD84-4F3B-B8B6-EF0F67C2EF0E}" type="slidenum">
              <a:rPr lang="en-US" sz="1000">
                <a:solidFill>
                  <a:srgbClr val="000000"/>
                </a:solidFill>
                <a:latin typeface="Arial"/>
              </a:rPr>
              <a:pPr algn="ct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246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transition/>
  <p:hf hdr="0" ftr="0" dt="0"/>
  <p:txStyles>
    <p:titleStyle>
      <a:lvl1pPr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152"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303"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455"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606" algn="l" rtl="0" eaLnBrk="0" fontAlgn="base" hangingPunct="0">
        <a:spcBef>
          <a:spcPct val="20000"/>
        </a:spcBef>
        <a:spcAft>
          <a:spcPct val="0"/>
        </a:spcAft>
        <a:tabLst>
          <a:tab pos="915891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0960" indent="-380960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265" indent="-222226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697" indent="-342864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303" indent="-346039" algn="l" rtl="0" eaLnBrk="0" fontAlgn="base" hangingPunct="0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359" indent="-304768" algn="l" rtl="0" eaLnBrk="0" fontAlgn="base" hangingPunct="0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510" indent="-304768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662" indent="-304768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4813" indent="-304768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1965" indent="-304768" algn="l" rtl="0" fontAlgn="base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 userDrawn="1"/>
        </p:nvCxnSpPr>
        <p:spPr>
          <a:xfrm>
            <a:off x="228600" y="621742"/>
            <a:ext cx="7772400" cy="0"/>
          </a:xfrm>
          <a:prstGeom prst="line">
            <a:avLst/>
          </a:prstGeom>
          <a:ln w="12700">
            <a:solidFill>
              <a:srgbClr val="000099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228600" y="1160544"/>
            <a:ext cx="8686800" cy="0"/>
          </a:xfrm>
          <a:prstGeom prst="line">
            <a:avLst/>
          </a:prstGeom>
          <a:ln w="9525">
            <a:solidFill>
              <a:srgbClr val="00B0F0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228600" y="6440441"/>
            <a:ext cx="8686800" cy="0"/>
          </a:xfrm>
          <a:prstGeom prst="line">
            <a:avLst/>
          </a:prstGeom>
          <a:ln w="9525">
            <a:solidFill>
              <a:srgbClr val="00B0F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ate Placeholder 3"/>
          <p:cNvSpPr txBox="1">
            <a:spLocks/>
          </p:cNvSpPr>
          <p:nvPr userDrawn="1"/>
        </p:nvSpPr>
        <p:spPr>
          <a:xfrm>
            <a:off x="228600" y="6435363"/>
            <a:ext cx="320040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sz="800" dirty="0">
                <a:solidFill>
                  <a:srgbClr val="000000"/>
                </a:solidFill>
              </a:rPr>
              <a:t>FY19 Budget Recommendations</a:t>
            </a:r>
          </a:p>
        </p:txBody>
      </p:sp>
      <p:pic>
        <p:nvPicPr>
          <p:cNvPr id="12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432" y="195931"/>
            <a:ext cx="720969" cy="7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/>
          <p:cNvSpPr txBox="1">
            <a:spLocks/>
          </p:cNvSpPr>
          <p:nvPr userDrawn="1"/>
        </p:nvSpPr>
        <p:spPr>
          <a:xfrm>
            <a:off x="228600" y="6613161"/>
            <a:ext cx="320040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sz="800" dirty="0">
                <a:solidFill>
                  <a:srgbClr val="000000"/>
                </a:solidFill>
              </a:rPr>
              <a:t>Executive Office of Technology Services and Security</a:t>
            </a:r>
          </a:p>
        </p:txBody>
      </p: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3543300" y="6446002"/>
            <a:ext cx="205740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rgbClr val="000000"/>
                </a:solidFill>
              </a:rPr>
              <a:t>For Policy Development Purposes</a:t>
            </a:r>
          </a:p>
        </p:txBody>
      </p:sp>
      <p:sp>
        <p:nvSpPr>
          <p:cNvPr id="19" name="Date Placeholder 3"/>
          <p:cNvSpPr txBox="1">
            <a:spLocks/>
          </p:cNvSpPr>
          <p:nvPr userDrawn="1"/>
        </p:nvSpPr>
        <p:spPr>
          <a:xfrm>
            <a:off x="7086600" y="6435363"/>
            <a:ext cx="182880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en-US" sz="800" dirty="0">
                <a:solidFill>
                  <a:srgbClr val="000000"/>
                </a:solidFill>
              </a:rPr>
              <a:t>Updated </a:t>
            </a:r>
            <a:fld id="{77336478-EF16-4DDD-8CCA-AF66E2F54745}" type="datetime4">
              <a:rPr lang="en-US" sz="800" smtClean="0">
                <a:solidFill>
                  <a:srgbClr val="000000"/>
                </a:solidFill>
              </a:rPr>
              <a:pPr/>
              <a:t>April 26, 2022</a:t>
            </a:fld>
            <a:endParaRPr lang="en-US" sz="800" dirty="0">
              <a:solidFill>
                <a:srgbClr val="000000"/>
              </a:solidFill>
            </a:endParaRPr>
          </a:p>
        </p:txBody>
      </p:sp>
      <p:sp>
        <p:nvSpPr>
          <p:cNvPr id="21" name="Date Placeholder 3"/>
          <p:cNvSpPr txBox="1">
            <a:spLocks/>
          </p:cNvSpPr>
          <p:nvPr userDrawn="1"/>
        </p:nvSpPr>
        <p:spPr>
          <a:xfrm>
            <a:off x="7086600" y="6613161"/>
            <a:ext cx="1828800" cy="18288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fld id="{389EAA8D-D2A6-4960-8FAA-D88D19FD7BD8}" type="slidenum">
              <a:rPr lang="en-US" sz="800" smtClean="0">
                <a:solidFill>
                  <a:srgbClr val="000000"/>
                </a:solidFill>
              </a:rPr>
              <a:pPr/>
              <a:t>‹#›</a:t>
            </a:fld>
            <a:endParaRPr lang="en-US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86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5pPr>
      <a:lvl6pPr marL="457152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6pPr>
      <a:lvl7pPr marL="914303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7pPr>
      <a:lvl8pPr marL="1371455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8pPr>
      <a:lvl9pPr marL="1828606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9pPr>
    </p:titleStyle>
    <p:bodyStyle>
      <a:lvl1pPr marL="228576" indent="-228576" algn="l" rtl="0" eaLnBrk="1" fontAlgn="base" hangingPunct="1">
        <a:spcBef>
          <a:spcPct val="100000"/>
        </a:spcBef>
        <a:spcAft>
          <a:spcPct val="0"/>
        </a:spcAft>
        <a:buClr>
          <a:srgbClr val="0033CC"/>
        </a:buClr>
        <a:buChar char="•"/>
        <a:defRPr sz="2400" b="1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76202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Arial" charset="0"/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2pPr>
      <a:lvl3pPr marL="91430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•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3pPr>
      <a:lvl4pPr marL="1261929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4pPr>
      <a:lvl5pPr marL="1600030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5pPr>
      <a:lvl6pPr marL="2057182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51433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2971485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428637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141414">
                  <a:tint val="75000"/>
                </a:srgbClr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200">
                <a:solidFill>
                  <a:schemeClr val="accent1"/>
                </a:solidFill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14558F"/>
                </a:solidFill>
              </a:rPr>
              <a:t>EOTSS  |  </a:t>
            </a:r>
            <a:fld id="{438E4305-7D25-894B-99D8-B239362B8F40}" type="slidenum">
              <a:rPr lang="en-US" smtClean="0">
                <a:solidFill>
                  <a:srgbClr val="14558F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14558F"/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>
            <a:off x="628650" y="1734693"/>
            <a:ext cx="7886700" cy="4351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624079" y="138493"/>
            <a:ext cx="7891272" cy="1325880"/>
          </a:xfrm>
          <a:prstGeom prst="rect">
            <a:avLst/>
          </a:prstGeom>
          <a:ln>
            <a:noFill/>
          </a:ln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141414">
                  <a:tint val="7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7512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hdr="0" ftr="0" dt="0"/>
  <p:txStyles>
    <p:titleStyle>
      <a:lvl1pPr algn="l" defTabSz="914303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76" indent="-228576" algn="l" defTabSz="914303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27" indent="-228576" algn="l" defTabSz="914303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9" indent="-228576" algn="l" defTabSz="914303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0" indent="-228576" algn="l" defTabSz="914303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2" indent="-228576" algn="l" defTabSz="914303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33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5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7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8" indent="-228576" algn="l" defTabSz="9143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 userDrawn="1"/>
        </p:nvCxnSpPr>
        <p:spPr>
          <a:xfrm>
            <a:off x="448408" y="720969"/>
            <a:ext cx="7499252" cy="0"/>
          </a:xfrm>
          <a:prstGeom prst="line">
            <a:avLst/>
          </a:prstGeom>
          <a:ln w="12700">
            <a:solidFill>
              <a:srgbClr val="000099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448408" y="1363744"/>
            <a:ext cx="8321040" cy="0"/>
          </a:xfrm>
          <a:prstGeom prst="line">
            <a:avLst/>
          </a:prstGeom>
          <a:ln w="9525">
            <a:solidFill>
              <a:srgbClr val="00B0F0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448408" y="6280637"/>
            <a:ext cx="8321040" cy="0"/>
          </a:xfrm>
          <a:prstGeom prst="line">
            <a:avLst/>
          </a:prstGeom>
          <a:ln w="9525">
            <a:solidFill>
              <a:srgbClr val="00B0F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ate Placeholder 3"/>
          <p:cNvSpPr txBox="1">
            <a:spLocks/>
          </p:cNvSpPr>
          <p:nvPr userDrawn="1"/>
        </p:nvSpPr>
        <p:spPr>
          <a:xfrm>
            <a:off x="351696" y="6297778"/>
            <a:ext cx="2340704" cy="155448"/>
          </a:xfrm>
          <a:prstGeom prst="rect">
            <a:avLst/>
          </a:prstGeom>
        </p:spPr>
        <p:txBody>
          <a:bodyPr vert="horz" lIns="101871" tIns="50935" rIns="101871" bIns="50935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sz="800" dirty="0">
                <a:solidFill>
                  <a:srgbClr val="000000"/>
                </a:solidFill>
              </a:rPr>
              <a:t>FY19 H.1 Recommendations</a:t>
            </a:r>
          </a:p>
        </p:txBody>
      </p:sp>
      <p:sp>
        <p:nvSpPr>
          <p:cNvPr id="33" name="Date Placeholder 3"/>
          <p:cNvSpPr txBox="1">
            <a:spLocks/>
          </p:cNvSpPr>
          <p:nvPr userDrawn="1"/>
        </p:nvSpPr>
        <p:spPr>
          <a:xfrm>
            <a:off x="351696" y="6417232"/>
            <a:ext cx="3064502" cy="155448"/>
          </a:xfrm>
          <a:prstGeom prst="rect">
            <a:avLst/>
          </a:prstGeom>
        </p:spPr>
        <p:txBody>
          <a:bodyPr vert="horz" lIns="101871" tIns="50935" rIns="101871" bIns="50935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sz="800" dirty="0">
                <a:solidFill>
                  <a:srgbClr val="000000"/>
                </a:solidFill>
              </a:rPr>
              <a:t>Housing and Economic Development</a:t>
            </a:r>
          </a:p>
        </p:txBody>
      </p:sp>
      <p:sp>
        <p:nvSpPr>
          <p:cNvPr id="40" name="Slide Number Placeholder 6"/>
          <p:cNvSpPr txBox="1">
            <a:spLocks/>
          </p:cNvSpPr>
          <p:nvPr userDrawn="1"/>
        </p:nvSpPr>
        <p:spPr>
          <a:xfrm>
            <a:off x="8149379" y="6543216"/>
            <a:ext cx="762001" cy="228600"/>
          </a:xfrm>
          <a:prstGeom prst="rect">
            <a:avLst/>
          </a:prstGeom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CFA4524-850C-6D4F-85BC-70D4F7341579}" type="slidenum">
              <a:rPr lang="en-US" sz="1000" smtClean="0">
                <a:solidFill>
                  <a:srgbClr val="000000"/>
                </a:solidFill>
                <a:latin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1" name="Content Placeholder 8"/>
          <p:cNvSpPr txBox="1">
            <a:spLocks/>
          </p:cNvSpPr>
          <p:nvPr userDrawn="1"/>
        </p:nvSpPr>
        <p:spPr>
          <a:xfrm>
            <a:off x="470001" y="1698958"/>
            <a:ext cx="8348472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342900" indent="-3429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  <a:defRPr sz="1300" b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00050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›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500" indent="-1714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»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950" indent="-1714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–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857250" indent="-1143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Char char="»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0574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146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29718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4290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499" y="217488"/>
            <a:ext cx="720969" cy="7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3265715" y="6283293"/>
            <a:ext cx="2612572" cy="21793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</a:rPr>
              <a:t>Draft: For Policy Development Purposes</a:t>
            </a:r>
          </a:p>
        </p:txBody>
      </p: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7182466" y="6270478"/>
            <a:ext cx="1661002" cy="182747"/>
          </a:xfrm>
          <a:prstGeom prst="rect">
            <a:avLst/>
          </a:prstGeom>
        </p:spPr>
        <p:txBody>
          <a:bodyPr lIns="91430" tIns="45716" rIns="91430" bIns="45716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000000"/>
                </a:solidFill>
              </a:rPr>
              <a:t>Updated: January 22, 2018</a:t>
            </a:r>
          </a:p>
        </p:txBody>
      </p:sp>
    </p:spTree>
    <p:extLst>
      <p:ext uri="{BB962C8B-B14F-4D97-AF65-F5344CB8AC3E}">
        <p14:creationId xmlns:p14="http://schemas.microsoft.com/office/powerpoint/2010/main" val="289252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5pPr>
      <a:lvl6pPr marL="457152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6pPr>
      <a:lvl7pPr marL="914303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7pPr>
      <a:lvl8pPr marL="1371455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8pPr>
      <a:lvl9pPr marL="1828606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9pPr>
    </p:titleStyle>
    <p:bodyStyle>
      <a:lvl1pPr marL="228576" indent="-228576" algn="l" rtl="0" eaLnBrk="1" fontAlgn="base" hangingPunct="1">
        <a:spcBef>
          <a:spcPct val="100000"/>
        </a:spcBef>
        <a:spcAft>
          <a:spcPct val="0"/>
        </a:spcAft>
        <a:buClr>
          <a:srgbClr val="0033CC"/>
        </a:buClr>
        <a:buChar char="•"/>
        <a:defRPr sz="2400" b="1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76202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Arial" charset="0"/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2pPr>
      <a:lvl3pPr marL="91430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•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3pPr>
      <a:lvl4pPr marL="1261929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4pPr>
      <a:lvl5pPr marL="1600030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5pPr>
      <a:lvl6pPr marL="2057182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51433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2971485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428637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 userDrawn="1"/>
        </p:nvCxnSpPr>
        <p:spPr>
          <a:xfrm>
            <a:off x="448408" y="720969"/>
            <a:ext cx="7499252" cy="0"/>
          </a:xfrm>
          <a:prstGeom prst="line">
            <a:avLst/>
          </a:prstGeom>
          <a:ln w="12700">
            <a:solidFill>
              <a:srgbClr val="000099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448408" y="1363744"/>
            <a:ext cx="8321040" cy="0"/>
          </a:xfrm>
          <a:prstGeom prst="line">
            <a:avLst/>
          </a:prstGeom>
          <a:ln w="9525">
            <a:solidFill>
              <a:srgbClr val="00B0F0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448408" y="6280637"/>
            <a:ext cx="8321040" cy="0"/>
          </a:xfrm>
          <a:prstGeom prst="line">
            <a:avLst/>
          </a:prstGeom>
          <a:ln w="9525">
            <a:solidFill>
              <a:srgbClr val="00B0F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ate Placeholder 3"/>
          <p:cNvSpPr txBox="1">
            <a:spLocks/>
          </p:cNvSpPr>
          <p:nvPr userDrawn="1"/>
        </p:nvSpPr>
        <p:spPr>
          <a:xfrm>
            <a:off x="351696" y="6297778"/>
            <a:ext cx="2340704" cy="155448"/>
          </a:xfrm>
          <a:prstGeom prst="rect">
            <a:avLst/>
          </a:prstGeom>
        </p:spPr>
        <p:txBody>
          <a:bodyPr vert="horz" lIns="101871" tIns="50935" rIns="101871" bIns="50935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sz="800" dirty="0">
                <a:solidFill>
                  <a:srgbClr val="000000"/>
                </a:solidFill>
              </a:rPr>
              <a:t>FY19 H.1 Recommendations</a:t>
            </a:r>
          </a:p>
        </p:txBody>
      </p:sp>
      <p:sp>
        <p:nvSpPr>
          <p:cNvPr id="33" name="Date Placeholder 3"/>
          <p:cNvSpPr txBox="1">
            <a:spLocks/>
          </p:cNvSpPr>
          <p:nvPr userDrawn="1"/>
        </p:nvSpPr>
        <p:spPr>
          <a:xfrm>
            <a:off x="351696" y="6417232"/>
            <a:ext cx="3064502" cy="155448"/>
          </a:xfrm>
          <a:prstGeom prst="rect">
            <a:avLst/>
          </a:prstGeom>
        </p:spPr>
        <p:txBody>
          <a:bodyPr vert="horz" lIns="101871" tIns="50935" rIns="101871" bIns="50935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sz="800" dirty="0">
                <a:solidFill>
                  <a:srgbClr val="000000"/>
                </a:solidFill>
              </a:rPr>
              <a:t>Housing and Economic Development</a:t>
            </a:r>
          </a:p>
        </p:txBody>
      </p:sp>
      <p:sp>
        <p:nvSpPr>
          <p:cNvPr id="40" name="Slide Number Placeholder 6"/>
          <p:cNvSpPr txBox="1">
            <a:spLocks/>
          </p:cNvSpPr>
          <p:nvPr userDrawn="1"/>
        </p:nvSpPr>
        <p:spPr>
          <a:xfrm>
            <a:off x="8149379" y="6543216"/>
            <a:ext cx="762001" cy="228600"/>
          </a:xfrm>
          <a:prstGeom prst="rect">
            <a:avLst/>
          </a:prstGeom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CFA4524-850C-6D4F-85BC-70D4F7341579}" type="slidenum">
              <a:rPr lang="en-US" sz="1000" smtClean="0">
                <a:solidFill>
                  <a:srgbClr val="000000"/>
                </a:solidFill>
                <a:latin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1" name="Content Placeholder 8"/>
          <p:cNvSpPr txBox="1">
            <a:spLocks/>
          </p:cNvSpPr>
          <p:nvPr userDrawn="1"/>
        </p:nvSpPr>
        <p:spPr>
          <a:xfrm>
            <a:off x="470001" y="1698958"/>
            <a:ext cx="8348472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342900" indent="-3429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  <a:defRPr sz="1300" b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00050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›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500" indent="-1714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»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950" indent="-1714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–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857250" indent="-1143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Char char="»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0574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146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29718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4290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499" y="217488"/>
            <a:ext cx="720969" cy="7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3265715" y="6283293"/>
            <a:ext cx="2612572" cy="21793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</a:rPr>
              <a:t>Draft: For Policy Development Purposes</a:t>
            </a:r>
          </a:p>
        </p:txBody>
      </p: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7182466" y="6270478"/>
            <a:ext cx="1661002" cy="182747"/>
          </a:xfrm>
          <a:prstGeom prst="rect">
            <a:avLst/>
          </a:prstGeom>
        </p:spPr>
        <p:txBody>
          <a:bodyPr lIns="91430" tIns="45716" rIns="91430" bIns="45716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000000"/>
                </a:solidFill>
              </a:rPr>
              <a:t>Updated: January 22, 2018</a:t>
            </a:r>
          </a:p>
        </p:txBody>
      </p:sp>
    </p:spTree>
    <p:extLst>
      <p:ext uri="{BB962C8B-B14F-4D97-AF65-F5344CB8AC3E}">
        <p14:creationId xmlns:p14="http://schemas.microsoft.com/office/powerpoint/2010/main" val="1655265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5pPr>
      <a:lvl6pPr marL="457152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6pPr>
      <a:lvl7pPr marL="914303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7pPr>
      <a:lvl8pPr marL="1371455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8pPr>
      <a:lvl9pPr marL="1828606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9pPr>
    </p:titleStyle>
    <p:bodyStyle>
      <a:lvl1pPr marL="228576" indent="-228576" algn="l" rtl="0" eaLnBrk="1" fontAlgn="base" hangingPunct="1">
        <a:spcBef>
          <a:spcPct val="100000"/>
        </a:spcBef>
        <a:spcAft>
          <a:spcPct val="0"/>
        </a:spcAft>
        <a:buClr>
          <a:srgbClr val="0033CC"/>
        </a:buClr>
        <a:buChar char="•"/>
        <a:defRPr sz="2400" b="1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76202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Arial" charset="0"/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2pPr>
      <a:lvl3pPr marL="91430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•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3pPr>
      <a:lvl4pPr marL="1261929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4pPr>
      <a:lvl5pPr marL="1600030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5pPr>
      <a:lvl6pPr marL="2057182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51433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2971485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428637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022076783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6350000" imgH="6350000" progId="TCLayout.ActiveDocument.1">
                  <p:embed/>
                </p:oleObj>
              </mc:Choice>
              <mc:Fallback>
                <p:oleObj name="think-cell Slide" r:id="rId23" imgW="6350000" imgH="6350000" progId="TCLayout.ActiveDocument.1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7" y="2440672"/>
            <a:ext cx="4389768" cy="25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Text</a:t>
            </a:r>
            <a:endParaRPr lang="en-US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1503" y="234863"/>
            <a:ext cx="8794113" cy="29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21488" y="15389"/>
            <a:ext cx="87671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Arial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21488" y="532898"/>
            <a:ext cx="4726600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6" name="McK Slide Elements" hidden="1"/>
          <p:cNvGrpSpPr/>
          <p:nvPr/>
        </p:nvGrpSpPr>
        <p:grpSpPr bwMode="auto">
          <a:xfrm>
            <a:off x="1393428" y="6159555"/>
            <a:ext cx="7522187" cy="527525"/>
            <a:chOff x="1365594" y="6036921"/>
            <a:chExt cx="7372005" cy="51702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auto">
            <a:xfrm>
              <a:off x="1365594" y="6036921"/>
              <a:ext cx="7372005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auto">
            <a:xfrm>
              <a:off x="1365594" y="6400056"/>
              <a:ext cx="3935069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marL="478776" indent="-478776" defTabSz="912266">
                <a:tabLst>
                  <a:tab pos="490101" algn="l"/>
                  <a:tab pos="677732" algn="l"/>
                </a:tabLst>
              </a:pPr>
              <a:r>
                <a:rPr lang="en-US" sz="1000" dirty="0">
                  <a:solidFill>
                    <a:srgbClr val="000000"/>
                  </a:solidFill>
                  <a:latin typeface="Arial"/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2377117" y="1859183"/>
            <a:ext cx="4389768" cy="518318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Arial"/>
                </a:rPr>
                <a:t>Title</a:t>
              </a:r>
            </a:p>
            <a:p>
              <a:r>
                <a:rPr lang="en-US" sz="1600" dirty="0">
                  <a:solidFill>
                    <a:srgbClr val="808080"/>
                  </a:solidFill>
                  <a:latin typeface="Arial"/>
                </a:rPr>
                <a:t>Unit of measure</a:t>
              </a:r>
            </a:p>
          </p:txBody>
        </p:sp>
      </p:grpSp>
      <p:sp>
        <p:nvSpPr>
          <p:cNvPr id="20" name="SlideLogoText"/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5673782" y="6682165"/>
            <a:ext cx="3389086" cy="15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/>
            <a:r>
              <a:rPr lang="en-US" sz="1000" dirty="0">
                <a:solidFill>
                  <a:srgbClr val="000000"/>
                </a:solidFill>
                <a:latin typeface="Arial"/>
                <a:cs typeface="Arial" charset="0"/>
              </a:rPr>
              <a:t>Confidential – for policy development purposes only   |   </a:t>
            </a:r>
            <a:fld id="{1B845CE2-52C6-D640-906F-6FEE9CFEE2EC}" type="slidenum">
              <a:rPr lang="en-US" sz="1000" smtClean="0">
                <a:solidFill>
                  <a:srgbClr val="000000"/>
                </a:solidFill>
              </a:rPr>
              <a:pPr algn="r"/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grpSp>
        <p:nvGrpSpPr>
          <p:cNvPr id="25" name="LegendBoxes" hidden="1"/>
          <p:cNvGrpSpPr>
            <a:grpSpLocks/>
          </p:cNvGrpSpPr>
          <p:nvPr/>
        </p:nvGrpSpPr>
        <p:grpSpPr bwMode="auto">
          <a:xfrm>
            <a:off x="8136458" y="296421"/>
            <a:ext cx="779144" cy="1017201"/>
            <a:chOff x="4936" y="176"/>
            <a:chExt cx="481" cy="628"/>
          </a:xfrm>
        </p:grpSpPr>
        <p:sp>
          <p:nvSpPr>
            <p:cNvPr id="26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7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9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1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3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4" name="LegendLines" hidden="1"/>
          <p:cNvGrpSpPr>
            <a:grpSpLocks/>
          </p:cNvGrpSpPr>
          <p:nvPr/>
        </p:nvGrpSpPr>
        <p:grpSpPr bwMode="auto">
          <a:xfrm>
            <a:off x="7822223" y="296408"/>
            <a:ext cx="1093393" cy="745084"/>
            <a:chOff x="4750" y="176"/>
            <a:chExt cx="675" cy="460"/>
          </a:xfrm>
        </p:grpSpPr>
        <p:sp>
          <p:nvSpPr>
            <p:cNvPr id="35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9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0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41" name="McKSticker" hidden="1"/>
          <p:cNvGrpSpPr/>
          <p:nvPr/>
        </p:nvGrpSpPr>
        <p:grpSpPr bwMode="auto">
          <a:xfrm>
            <a:off x="7826986" y="296407"/>
            <a:ext cx="1088630" cy="216680"/>
            <a:chOff x="7673880" y="285750"/>
            <a:chExt cx="1066895" cy="212366"/>
          </a:xfrm>
        </p:grpSpPr>
        <p:sp>
          <p:nvSpPr>
            <p:cNvPr id="42" name="StickerRectangle"/>
            <p:cNvSpPr>
              <a:spLocks noChangeArrowheads="1"/>
            </p:cNvSpPr>
            <p:nvPr/>
          </p:nvSpPr>
          <p:spPr bwMode="auto">
            <a:xfrm>
              <a:off x="7673880" y="285750"/>
              <a:ext cx="1066895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808080"/>
                  </a:solidFill>
                  <a:latin typeface="Arial"/>
                </a:rPr>
                <a:t>PRELIMINARY</a:t>
              </a:r>
            </a:p>
          </p:txBody>
        </p:sp>
        <p:cxnSp>
          <p:nvCxnSpPr>
            <p:cNvPr id="43" name="AutoShape 31"/>
            <p:cNvCxnSpPr>
              <a:cxnSpLocks noChangeShapeType="1"/>
              <a:stCxn id="42" idx="2"/>
              <a:endCxn id="42" idx="4"/>
            </p:cNvCxnSpPr>
            <p:nvPr/>
          </p:nvCxnSpPr>
          <p:spPr bwMode="auto">
            <a:xfrm>
              <a:off x="7673880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32"/>
            <p:cNvCxnSpPr>
              <a:cxnSpLocks noChangeShapeType="1"/>
              <a:stCxn id="42" idx="4"/>
              <a:endCxn id="42" idx="6"/>
            </p:cNvCxnSpPr>
            <p:nvPr/>
          </p:nvCxnSpPr>
          <p:spPr bwMode="auto">
            <a:xfrm>
              <a:off x="7673880" y="498116"/>
              <a:ext cx="1066895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LegendMoons" hidden="1"/>
          <p:cNvGrpSpPr/>
          <p:nvPr/>
        </p:nvGrpSpPr>
        <p:grpSpPr bwMode="auto">
          <a:xfrm>
            <a:off x="8068268" y="296408"/>
            <a:ext cx="847347" cy="1333054"/>
            <a:chOff x="6655594" y="273840"/>
            <a:chExt cx="830430" cy="1306516"/>
          </a:xfrm>
        </p:grpSpPr>
        <p:grpSp>
          <p:nvGrpSpPr>
            <p:cNvPr id="46" name="MoonLegend1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64" name="Oval 38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5" name="Arc 39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" name="MoonLegend2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8" name="MoonLegend4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60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1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9" name="MoonLegend5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8" name="Oval 50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9" name="Oval 5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50" name="Legend1"/>
            <p:cNvSpPr>
              <a:spLocks noChangeArrowheads="1"/>
            </p:cNvSpPr>
            <p:nvPr/>
          </p:nvSpPr>
          <p:spPr bwMode="auto">
            <a:xfrm>
              <a:off x="6976269" y="28654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1" name="Legend2"/>
            <p:cNvSpPr>
              <a:spLocks noChangeArrowheads="1"/>
            </p:cNvSpPr>
            <p:nvPr/>
          </p:nvSpPr>
          <p:spPr bwMode="auto">
            <a:xfrm>
              <a:off x="6976269" y="561178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2" name="Legend3"/>
            <p:cNvSpPr>
              <a:spLocks noChangeArrowheads="1"/>
            </p:cNvSpPr>
            <p:nvPr/>
          </p:nvSpPr>
          <p:spPr bwMode="auto">
            <a:xfrm>
              <a:off x="6976269" y="835817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3" name="Legend4"/>
            <p:cNvSpPr>
              <a:spLocks noChangeArrowheads="1"/>
            </p:cNvSpPr>
            <p:nvPr/>
          </p:nvSpPr>
          <p:spPr bwMode="auto">
            <a:xfrm>
              <a:off x="6976269" y="110728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4" name="Legend5"/>
            <p:cNvSpPr>
              <a:spLocks noChangeArrowheads="1"/>
            </p:cNvSpPr>
            <p:nvPr/>
          </p:nvSpPr>
          <p:spPr bwMode="auto">
            <a:xfrm>
              <a:off x="6976269" y="138350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266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grpSp>
          <p:nvGrpSpPr>
            <p:cNvPr id="55" name="MoonLegend3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56" name="Oval 47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7" name="Arc 48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940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</p:sldLayoutIdLst>
  <p:hf hdr="0" ftr="0" dt="0"/>
  <p:txStyles>
    <p:titleStyle>
      <a:lvl1pPr algn="l" defTabSz="912266" rtl="0" eaLnBrk="1" fontAlgn="base" hangingPunct="1">
        <a:spcBef>
          <a:spcPct val="0"/>
        </a:spcBef>
        <a:spcAft>
          <a:spcPct val="0"/>
        </a:spcAft>
        <a:tabLst>
          <a:tab pos="274974" algn="l"/>
        </a:tabLst>
        <a:defRPr sz="19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91226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226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226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226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5831" algn="l" defTabSz="91226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1680" algn="l" defTabSz="91226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7519" algn="l" defTabSz="91226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3352" algn="l" defTabSz="912266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335" indent="-195718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00" baseline="0">
          <a:solidFill>
            <a:schemeClr val="tx1"/>
          </a:solidFill>
          <a:latin typeface="+mn-lt"/>
        </a:defRPr>
      </a:lvl2pPr>
      <a:lvl3pPr marL="465831" indent="-266888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 baseline="0">
          <a:solidFill>
            <a:schemeClr val="tx1"/>
          </a:solidFill>
          <a:latin typeface="+mn-lt"/>
        </a:defRPr>
      </a:lvl3pPr>
      <a:lvl4pPr marL="625972" indent="-158516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00" baseline="0">
          <a:solidFill>
            <a:schemeClr val="tx1"/>
          </a:solidFill>
          <a:latin typeface="+mn-lt"/>
        </a:defRPr>
      </a:lvl4pPr>
      <a:lvl5pPr marL="763975" indent="-132634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5pPr>
      <a:lvl6pPr marL="763975" indent="-132634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3975" indent="-132634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3975" indent="-132634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3975" indent="-132634" algn="l" defTabSz="912266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5831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1680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7519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3352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29194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5032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0870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26710" algn="l" defTabSz="9316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1"/>
          <p:cNvSpPr>
            <a:spLocks noGrp="1"/>
          </p:cNvSpPr>
          <p:nvPr>
            <p:ph type="dt" sz="half" idx="2"/>
          </p:nvPr>
        </p:nvSpPr>
        <p:spPr>
          <a:xfrm>
            <a:off x="7201100" y="6269581"/>
            <a:ext cx="1673352" cy="155448"/>
          </a:xfrm>
          <a:prstGeom prst="rect">
            <a:avLst/>
          </a:prstGeom>
        </p:spPr>
        <p:txBody>
          <a:bodyPr lIns="91430" tIns="45716" rIns="91430" bIns="45716"/>
          <a:lstStyle>
            <a:lvl1pPr algn="r">
              <a:defRPr sz="800"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27" name="Straight Connector 26"/>
          <p:cNvCxnSpPr/>
          <p:nvPr userDrawn="1"/>
        </p:nvCxnSpPr>
        <p:spPr>
          <a:xfrm>
            <a:off x="448408" y="720969"/>
            <a:ext cx="7499252" cy="0"/>
          </a:xfrm>
          <a:prstGeom prst="line">
            <a:avLst/>
          </a:prstGeom>
          <a:ln w="12700">
            <a:solidFill>
              <a:srgbClr val="000099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448408" y="1363744"/>
            <a:ext cx="8321040" cy="0"/>
          </a:xfrm>
          <a:prstGeom prst="line">
            <a:avLst/>
          </a:prstGeom>
          <a:ln w="9525">
            <a:solidFill>
              <a:srgbClr val="00B0F0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>
            <a:off x="448408" y="6280637"/>
            <a:ext cx="8321040" cy="0"/>
          </a:xfrm>
          <a:prstGeom prst="line">
            <a:avLst/>
          </a:prstGeom>
          <a:ln w="9525">
            <a:solidFill>
              <a:srgbClr val="00B0F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Date Placeholder 3"/>
          <p:cNvSpPr txBox="1">
            <a:spLocks/>
          </p:cNvSpPr>
          <p:nvPr userDrawn="1"/>
        </p:nvSpPr>
        <p:spPr>
          <a:xfrm>
            <a:off x="351696" y="6297778"/>
            <a:ext cx="2340704" cy="155448"/>
          </a:xfrm>
          <a:prstGeom prst="rect">
            <a:avLst/>
          </a:prstGeom>
        </p:spPr>
        <p:txBody>
          <a:bodyPr vert="horz" lIns="101871" tIns="50935" rIns="101871" bIns="50935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sz="800" dirty="0">
                <a:solidFill>
                  <a:srgbClr val="000000"/>
                </a:solidFill>
              </a:rPr>
              <a:t>House 1 Recommendation for Education</a:t>
            </a:r>
          </a:p>
        </p:txBody>
      </p:sp>
      <p:sp>
        <p:nvSpPr>
          <p:cNvPr id="33" name="Date Placeholder 3"/>
          <p:cNvSpPr txBox="1">
            <a:spLocks/>
          </p:cNvSpPr>
          <p:nvPr userDrawn="1"/>
        </p:nvSpPr>
        <p:spPr>
          <a:xfrm>
            <a:off x="351696" y="6417232"/>
            <a:ext cx="3064502" cy="155448"/>
          </a:xfrm>
          <a:prstGeom prst="rect">
            <a:avLst/>
          </a:prstGeom>
        </p:spPr>
        <p:txBody>
          <a:bodyPr vert="horz" lIns="101871" tIns="50935" rIns="101871" bIns="50935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sz="800" dirty="0">
                <a:solidFill>
                  <a:srgbClr val="000000"/>
                </a:solidFill>
              </a:rPr>
              <a:t>A&amp;F</a:t>
            </a:r>
          </a:p>
        </p:txBody>
      </p:sp>
      <p:sp>
        <p:nvSpPr>
          <p:cNvPr id="40" name="Slide Number Placeholder 6"/>
          <p:cNvSpPr txBox="1">
            <a:spLocks/>
          </p:cNvSpPr>
          <p:nvPr userDrawn="1"/>
        </p:nvSpPr>
        <p:spPr>
          <a:xfrm>
            <a:off x="8149379" y="6543216"/>
            <a:ext cx="762001" cy="228600"/>
          </a:xfrm>
          <a:prstGeom prst="rect">
            <a:avLst/>
          </a:prstGeom>
        </p:spPr>
        <p:txBody>
          <a:bodyPr vert="horz" wrap="square" lIns="91430" tIns="45716" rIns="91430" bIns="45716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CFA4524-850C-6D4F-85BC-70D4F7341579}" type="slidenum">
              <a:rPr lang="en-US" sz="1000" smtClean="0">
                <a:solidFill>
                  <a:srgbClr val="000000"/>
                </a:solidFill>
                <a:latin typeface="Arial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41" name="Content Placeholder 8"/>
          <p:cNvSpPr txBox="1">
            <a:spLocks/>
          </p:cNvSpPr>
          <p:nvPr userDrawn="1"/>
        </p:nvSpPr>
        <p:spPr>
          <a:xfrm>
            <a:off x="470001" y="1698958"/>
            <a:ext cx="8348472" cy="4438496"/>
          </a:xfrm>
          <a:prstGeom prst="rect">
            <a:avLst/>
          </a:prstGeom>
        </p:spPr>
        <p:txBody>
          <a:bodyPr lIns="91430" tIns="45716" rIns="91430" bIns="45716"/>
          <a:lstStyle>
            <a:lvl1pPr marL="342900" indent="-342900" algn="l" rtl="0" eaLnBrk="1" fontAlgn="base" hangingPunct="1"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Font typeface="+mj-lt"/>
              <a:buAutoNum type="arabicPeriod"/>
              <a:defRPr sz="1300" b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00050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›"/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marL="571500" indent="-1714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»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marL="742950" indent="-1714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Font typeface="Arial" pitchFamily="34" charset="0"/>
              <a:buChar char="–"/>
              <a:defRPr sz="1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marL="857250" indent="-1143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Char char="»"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20574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146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29718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429000" indent="-2238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" name="Picture 2" descr="https://upload.wikimedia.org/wikipedia/commons/thumb/8/82/Seal_of_Massachusetts.svg/2000px-Seal_of_Massachusetts.svg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499" y="217488"/>
            <a:ext cx="720969" cy="72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3265715" y="6283293"/>
            <a:ext cx="2612572" cy="217937"/>
          </a:xfrm>
          <a:prstGeom prst="rect">
            <a:avLst/>
          </a:prstGeom>
          <a:noFill/>
        </p:spPr>
        <p:txBody>
          <a:bodyPr wrap="square" lIns="91430" tIns="45716" rIns="91430" bIns="45716" rtlCol="0">
            <a:spAutoFit/>
          </a:bodyPr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</a:rPr>
              <a:t>Draft: For Policy Development Purposes</a:t>
            </a:r>
          </a:p>
        </p:txBody>
      </p:sp>
      <p:sp>
        <p:nvSpPr>
          <p:cNvPr id="17" name="Footer Placeholder 3"/>
          <p:cNvSpPr txBox="1">
            <a:spLocks/>
          </p:cNvSpPr>
          <p:nvPr userDrawn="1"/>
        </p:nvSpPr>
        <p:spPr>
          <a:xfrm>
            <a:off x="7531344" y="6270478"/>
            <a:ext cx="821267" cy="151834"/>
          </a:xfrm>
          <a:prstGeom prst="rect">
            <a:avLst/>
          </a:prstGeom>
        </p:spPr>
        <p:txBody>
          <a:bodyPr lIns="91430" tIns="45716" rIns="91430" bIns="45716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000000"/>
                </a:solidFill>
              </a:rPr>
              <a:t>Updated:</a:t>
            </a:r>
          </a:p>
        </p:txBody>
      </p:sp>
    </p:spTree>
    <p:extLst>
      <p:ext uri="{BB962C8B-B14F-4D97-AF65-F5344CB8AC3E}">
        <p14:creationId xmlns:p14="http://schemas.microsoft.com/office/powerpoint/2010/main" val="65716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0033CC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5pPr>
      <a:lvl6pPr marL="457152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6pPr>
      <a:lvl7pPr marL="914303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7pPr>
      <a:lvl8pPr marL="1371455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8pPr>
      <a:lvl9pPr marL="1828606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33CC"/>
          </a:solidFill>
          <a:latin typeface="Verdana" pitchFamily="34" charset="0"/>
          <a:cs typeface="Arial" charset="0"/>
        </a:defRPr>
      </a:lvl9pPr>
    </p:titleStyle>
    <p:bodyStyle>
      <a:lvl1pPr marL="228576" indent="-228576" algn="l" rtl="0" eaLnBrk="1" fontAlgn="base" hangingPunct="1">
        <a:spcBef>
          <a:spcPct val="100000"/>
        </a:spcBef>
        <a:spcAft>
          <a:spcPct val="0"/>
        </a:spcAft>
        <a:buClr>
          <a:srgbClr val="0033CC"/>
        </a:buClr>
        <a:buChar char="•"/>
        <a:defRPr sz="2400" b="1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76202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Font typeface="Arial" charset="0"/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2pPr>
      <a:lvl3pPr marL="91430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•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3pPr>
      <a:lvl4pPr marL="1261929" indent="-233339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–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4pPr>
      <a:lvl5pPr marL="1600030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Calibri" panose="020F0502020204030204" pitchFamily="34" charset="0"/>
          <a:cs typeface="+mn-cs"/>
        </a:defRPr>
      </a:lvl5pPr>
      <a:lvl6pPr marL="2057182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514333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2971485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428637" indent="-223814"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6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15078912"/>
              </p:ext>
            </p:ext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4" imgW="6350000" imgH="6350000" progId="TCLayout.ActiveDocument.1">
                  <p:embed/>
                </p:oleObj>
              </mc:Choice>
              <mc:Fallback>
                <p:oleObj name="think-cell Slide" r:id="rId24" imgW="6350000" imgH="6350000" progId="TCLayout.ActiveDocument.1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7117" y="2440672"/>
            <a:ext cx="4389768" cy="25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Text</a:t>
            </a:r>
            <a:endParaRPr lang="en-US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21502" y="234863"/>
            <a:ext cx="8794113" cy="29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21488" y="15389"/>
            <a:ext cx="876714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 dirty="0">
                <a:solidFill>
                  <a:srgbClr val="808080"/>
                </a:solidFill>
                <a:latin typeface="Arial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21488" y="532898"/>
            <a:ext cx="4726600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600" dirty="0">
                <a:solidFill>
                  <a:srgbClr val="808080"/>
                </a:solidFill>
                <a:latin typeface="Arial"/>
              </a:rPr>
              <a:t>Unit of measure</a:t>
            </a:r>
          </a:p>
        </p:txBody>
      </p:sp>
      <p:grpSp>
        <p:nvGrpSpPr>
          <p:cNvPr id="6" name="McK Slide Elements" hidden="1"/>
          <p:cNvGrpSpPr/>
          <p:nvPr/>
        </p:nvGrpSpPr>
        <p:grpSpPr bwMode="auto">
          <a:xfrm>
            <a:off x="1393427" y="6159554"/>
            <a:ext cx="7522187" cy="527525"/>
            <a:chOff x="1365594" y="6036921"/>
            <a:chExt cx="7372005" cy="517023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auto">
            <a:xfrm>
              <a:off x="1365594" y="6036921"/>
              <a:ext cx="7372005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/>
                </a:rPr>
                <a:t>1 Footnote</a:t>
              </a: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auto">
            <a:xfrm>
              <a:off x="1365594" y="6400056"/>
              <a:ext cx="3935069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marL="478827" indent="-478827" defTabSz="912362">
                <a:tabLst>
                  <a:tab pos="490153" algn="l"/>
                  <a:tab pos="677804" algn="l"/>
                </a:tabLst>
              </a:pPr>
              <a:r>
                <a:rPr lang="en-US" sz="1000" dirty="0">
                  <a:solidFill>
                    <a:srgbClr val="000000"/>
                  </a:solidFill>
                  <a:latin typeface="Arial"/>
                </a:rPr>
                <a:t>Source: Source</a:t>
              </a:r>
            </a:p>
          </p:txBody>
        </p:sp>
      </p:grp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2377117" y="1859183"/>
            <a:ext cx="4389768" cy="518318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600" b="1" dirty="0">
                  <a:solidFill>
                    <a:srgbClr val="000000"/>
                  </a:solidFill>
                  <a:latin typeface="Arial"/>
                </a:rPr>
                <a:t>Title</a:t>
              </a:r>
            </a:p>
            <a:p>
              <a:r>
                <a:rPr lang="en-US" sz="1600" dirty="0">
                  <a:solidFill>
                    <a:srgbClr val="808080"/>
                  </a:solidFill>
                  <a:latin typeface="Arial"/>
                </a:rPr>
                <a:t>Unit of measure</a:t>
              </a:r>
            </a:p>
          </p:txBody>
        </p:sp>
      </p:grpSp>
      <p:sp>
        <p:nvSpPr>
          <p:cNvPr id="20" name="SlideLogoText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24020" y="6651743"/>
            <a:ext cx="2978536" cy="15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912362">
              <a:defRPr/>
            </a:pPr>
            <a:r>
              <a:rPr lang="en-US" sz="1000" dirty="0">
                <a:solidFill>
                  <a:srgbClr val="000000"/>
                </a:solidFill>
                <a:latin typeface="Arial"/>
                <a:cs typeface="Arial" charset="0"/>
              </a:rPr>
              <a:t>Confidential – for policy development purposes only</a:t>
            </a:r>
          </a:p>
        </p:txBody>
      </p:sp>
      <p:sp>
        <p:nvSpPr>
          <p:cNvPr id="21" name="SlideLogoSeparator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08479" y="6623606"/>
            <a:ext cx="40892" cy="186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Autofit/>
          </a:bodyPr>
          <a:lstStyle/>
          <a:p>
            <a:pPr algn="r" defTabSz="912362"/>
            <a:r>
              <a:rPr lang="en-US" sz="1200" dirty="0">
                <a:solidFill>
                  <a:srgbClr val="000000"/>
                </a:solidFill>
                <a:latin typeface="Arial"/>
              </a:rPr>
              <a:t>|</a:t>
            </a:r>
          </a:p>
        </p:txBody>
      </p:sp>
      <p:grpSp>
        <p:nvGrpSpPr>
          <p:cNvPr id="25" name="LegendBoxes" hidden="1"/>
          <p:cNvGrpSpPr>
            <a:grpSpLocks/>
          </p:cNvGrpSpPr>
          <p:nvPr/>
        </p:nvGrpSpPr>
        <p:grpSpPr bwMode="auto">
          <a:xfrm>
            <a:off x="8136458" y="296420"/>
            <a:ext cx="779144" cy="1017201"/>
            <a:chOff x="4936" y="176"/>
            <a:chExt cx="481" cy="628"/>
          </a:xfrm>
        </p:grpSpPr>
        <p:sp>
          <p:nvSpPr>
            <p:cNvPr id="26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7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29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1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3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34" name="LegendLines" hidden="1"/>
          <p:cNvGrpSpPr>
            <a:grpSpLocks/>
          </p:cNvGrpSpPr>
          <p:nvPr/>
        </p:nvGrpSpPr>
        <p:grpSpPr bwMode="auto">
          <a:xfrm>
            <a:off x="7822222" y="296408"/>
            <a:ext cx="1093393" cy="745084"/>
            <a:chOff x="4750" y="176"/>
            <a:chExt cx="675" cy="460"/>
          </a:xfrm>
        </p:grpSpPr>
        <p:sp>
          <p:nvSpPr>
            <p:cNvPr id="35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39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40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21" cy="1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</p:grpSp>
      <p:grpSp>
        <p:nvGrpSpPr>
          <p:cNvPr id="41" name="McKSticker" hidden="1"/>
          <p:cNvGrpSpPr/>
          <p:nvPr/>
        </p:nvGrpSpPr>
        <p:grpSpPr bwMode="auto">
          <a:xfrm>
            <a:off x="7826985" y="296407"/>
            <a:ext cx="1088630" cy="216680"/>
            <a:chOff x="7673880" y="285750"/>
            <a:chExt cx="1066895" cy="212366"/>
          </a:xfrm>
        </p:grpSpPr>
        <p:sp>
          <p:nvSpPr>
            <p:cNvPr id="42" name="StickerRectangle"/>
            <p:cNvSpPr>
              <a:spLocks noChangeArrowheads="1"/>
            </p:cNvSpPr>
            <p:nvPr/>
          </p:nvSpPr>
          <p:spPr bwMode="auto">
            <a:xfrm>
              <a:off x="7673880" y="285750"/>
              <a:ext cx="1066895" cy="212366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808080"/>
                  </a:solidFill>
                  <a:latin typeface="Arial"/>
                </a:rPr>
                <a:t>PRELIMINARY</a:t>
              </a:r>
            </a:p>
          </p:txBody>
        </p:sp>
        <p:cxnSp>
          <p:nvCxnSpPr>
            <p:cNvPr id="43" name="AutoShape 31"/>
            <p:cNvCxnSpPr>
              <a:cxnSpLocks noChangeShapeType="1"/>
              <a:stCxn id="42" idx="2"/>
              <a:endCxn id="42" idx="4"/>
            </p:cNvCxnSpPr>
            <p:nvPr/>
          </p:nvCxnSpPr>
          <p:spPr bwMode="auto">
            <a:xfrm>
              <a:off x="7673880" y="285750"/>
              <a:ext cx="0" cy="212366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AutoShape 32"/>
            <p:cNvCxnSpPr>
              <a:cxnSpLocks noChangeShapeType="1"/>
              <a:stCxn id="42" idx="4"/>
              <a:endCxn id="42" idx="6"/>
            </p:cNvCxnSpPr>
            <p:nvPr/>
          </p:nvCxnSpPr>
          <p:spPr bwMode="auto">
            <a:xfrm>
              <a:off x="7673880" y="498116"/>
              <a:ext cx="1066895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LegendMoons" hidden="1"/>
          <p:cNvGrpSpPr/>
          <p:nvPr/>
        </p:nvGrpSpPr>
        <p:grpSpPr bwMode="auto">
          <a:xfrm>
            <a:off x="8068267" y="296408"/>
            <a:ext cx="847347" cy="1333054"/>
            <a:chOff x="6655594" y="273840"/>
            <a:chExt cx="830430" cy="1306516"/>
          </a:xfrm>
        </p:grpSpPr>
        <p:grpSp>
          <p:nvGrpSpPr>
            <p:cNvPr id="46" name="MoonLegend1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6655594" y="273840"/>
              <a:ext cx="209550" cy="209551"/>
              <a:chOff x="4533" y="183"/>
              <a:chExt cx="144" cy="144"/>
            </a:xfrm>
          </p:grpSpPr>
          <p:sp>
            <p:nvSpPr>
              <p:cNvPr id="64" name="Oval 38"/>
              <p:cNvSpPr>
                <a:spLocks noChangeAspect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5" name="Arc 39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7" name="MoonLegend2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6655594" y="548081"/>
              <a:ext cx="209550" cy="209551"/>
              <a:chOff x="1694" y="2044"/>
              <a:chExt cx="160" cy="160"/>
            </a:xfrm>
          </p:grpSpPr>
          <p:sp>
            <p:nvSpPr>
              <p:cNvPr id="62" name="Oval 41"/>
              <p:cNvSpPr>
                <a:spLocks noChangeAspect="1"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3" name="Arc 42"/>
              <p:cNvSpPr>
                <a:spLocks noChangeAspect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8" name="MoonLegend4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6655594" y="1096563"/>
              <a:ext cx="209550" cy="209551"/>
              <a:chOff x="4495" y="1198"/>
              <a:chExt cx="160" cy="160"/>
            </a:xfrm>
          </p:grpSpPr>
          <p:sp>
            <p:nvSpPr>
              <p:cNvPr id="60" name="Oval 47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61" name="Arc 48"/>
              <p:cNvSpPr>
                <a:spLocks noChangeAspect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49" name="MoonLegend5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auto">
            <a:xfrm>
              <a:off x="6655594" y="1370805"/>
              <a:ext cx="209550" cy="209551"/>
              <a:chOff x="4495" y="1440"/>
              <a:chExt cx="160" cy="160"/>
            </a:xfrm>
          </p:grpSpPr>
          <p:sp>
            <p:nvSpPr>
              <p:cNvPr id="58" name="Oval 50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9" name="Oval 51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sp>
          <p:nvSpPr>
            <p:cNvPr id="50" name="Legend1"/>
            <p:cNvSpPr>
              <a:spLocks noChangeArrowheads="1"/>
            </p:cNvSpPr>
            <p:nvPr/>
          </p:nvSpPr>
          <p:spPr bwMode="auto">
            <a:xfrm>
              <a:off x="6976269" y="28654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1" name="Legend2"/>
            <p:cNvSpPr>
              <a:spLocks noChangeArrowheads="1"/>
            </p:cNvSpPr>
            <p:nvPr/>
          </p:nvSpPr>
          <p:spPr bwMode="auto">
            <a:xfrm>
              <a:off x="6976269" y="561178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2" name="Legend3"/>
            <p:cNvSpPr>
              <a:spLocks noChangeArrowheads="1"/>
            </p:cNvSpPr>
            <p:nvPr/>
          </p:nvSpPr>
          <p:spPr bwMode="auto">
            <a:xfrm>
              <a:off x="6976269" y="835817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3" name="Legend4"/>
            <p:cNvSpPr>
              <a:spLocks noChangeArrowheads="1"/>
            </p:cNvSpPr>
            <p:nvPr/>
          </p:nvSpPr>
          <p:spPr bwMode="auto">
            <a:xfrm>
              <a:off x="6976269" y="1107280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sp>
          <p:nvSpPr>
            <p:cNvPr id="54" name="Legend5"/>
            <p:cNvSpPr>
              <a:spLocks noChangeArrowheads="1"/>
            </p:cNvSpPr>
            <p:nvPr/>
          </p:nvSpPr>
          <p:spPr bwMode="auto">
            <a:xfrm>
              <a:off x="6976269" y="1383505"/>
              <a:ext cx="50975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362">
                <a:buClr>
                  <a:srgbClr val="002960"/>
                </a:buClr>
              </a:pPr>
              <a:r>
                <a:rPr lang="en-US" sz="1200" dirty="0">
                  <a:solidFill>
                    <a:srgbClr val="000000"/>
                  </a:solidFill>
                  <a:latin typeface="Arial"/>
                </a:rPr>
                <a:t>Legend</a:t>
              </a:r>
            </a:p>
          </p:txBody>
        </p:sp>
        <p:grpSp>
          <p:nvGrpSpPr>
            <p:cNvPr id="55" name="MoonLegend3"/>
            <p:cNvGrpSpPr>
              <a:grpSpLocks noChangeAspect="1"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6655594" y="822322"/>
              <a:ext cx="209550" cy="209551"/>
              <a:chOff x="4495" y="1198"/>
              <a:chExt cx="160" cy="160"/>
            </a:xfrm>
          </p:grpSpPr>
          <p:sp>
            <p:nvSpPr>
              <p:cNvPr id="56" name="Oval 47"/>
              <p:cNvSpPr>
                <a:spLocks noChangeAspect="1"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57" name="Arc 48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folHlink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200" dirty="0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sp>
        <p:nvSpPr>
          <p:cNvPr id="67" name="SlideLogoText"/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auto">
          <a:xfrm>
            <a:off x="8808143" y="6651743"/>
            <a:ext cx="160294" cy="15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fld id="{1B845CE2-52C6-D640-906F-6FEE9CFEE2EC}" type="slidenum">
              <a:rPr lang="en-US" sz="1000" smtClean="0">
                <a:solidFill>
                  <a:srgbClr val="000000"/>
                </a:solidFill>
              </a:rPr>
              <a:pPr/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44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</p:sldLayoutIdLst>
  <p:hf hdr="0" ftr="0" dt="0"/>
  <p:txStyles>
    <p:titleStyle>
      <a:lvl1pPr algn="l" defTabSz="912362" rtl="0" eaLnBrk="1" fontAlgn="base" hangingPunct="1">
        <a:spcBef>
          <a:spcPct val="0"/>
        </a:spcBef>
        <a:spcAft>
          <a:spcPct val="0"/>
        </a:spcAft>
        <a:tabLst>
          <a:tab pos="275003" algn="l"/>
        </a:tabLst>
        <a:defRPr sz="1900" b="1" baseline="0">
          <a:solidFill>
            <a:schemeClr val="tx2"/>
          </a:solidFill>
          <a:latin typeface="+mj-lt"/>
          <a:ea typeface="+mj-ea"/>
          <a:cs typeface="+mj-cs"/>
        </a:defRPr>
      </a:lvl1pPr>
      <a:lvl2pPr algn="l" defTabSz="91236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1236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1236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1236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5881" algn="l" defTabSz="91236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31779" algn="l" defTabSz="91236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97667" algn="l" defTabSz="91236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63550" algn="l" defTabSz="912362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356" indent="-195739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charset="0"/>
        <a:buChar char="▪"/>
        <a:defRPr sz="1600" baseline="0">
          <a:solidFill>
            <a:schemeClr val="tx1"/>
          </a:solidFill>
          <a:latin typeface="+mn-lt"/>
        </a:defRPr>
      </a:lvl2pPr>
      <a:lvl3pPr marL="465881" indent="-266916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–"/>
        <a:defRPr sz="1600" baseline="0">
          <a:solidFill>
            <a:schemeClr val="tx1"/>
          </a:solidFill>
          <a:latin typeface="+mn-lt"/>
        </a:defRPr>
      </a:lvl3pPr>
      <a:lvl4pPr marL="626039" indent="-158533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charset="0"/>
        <a:buChar char="▫"/>
        <a:defRPr sz="1600" baseline="0">
          <a:solidFill>
            <a:schemeClr val="tx1"/>
          </a:solidFill>
          <a:latin typeface="+mn-lt"/>
        </a:defRPr>
      </a:lvl4pPr>
      <a:lvl5pPr marL="764056" indent="-132648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5pPr>
      <a:lvl6pPr marL="764056" indent="-132648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6pPr>
      <a:lvl7pPr marL="764056" indent="-132648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7pPr>
      <a:lvl8pPr marL="764056" indent="-132648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8pPr>
      <a:lvl9pPr marL="764056" indent="-132648" algn="l" defTabSz="91236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5881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1779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7667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3550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29441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5329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1215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27105" algn="l" defTabSz="9317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Image result for commonwealth of massachusetts seal">
            <a:extLst>
              <a:ext uri="{FF2B5EF4-FFF2-40B4-BE49-F238E27FC236}">
                <a16:creationId xmlns:a16="http://schemas.microsoft.com/office/drawing/2014/main" id="{E89F6C5F-D09A-4AC8-BC05-8968C23593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BBA088-4448-4AAA-80A7-048948D2F12C}"/>
              </a:ext>
            </a:extLst>
          </p:cNvPr>
          <p:cNvSpPr txBox="1"/>
          <p:nvPr/>
        </p:nvSpPr>
        <p:spPr>
          <a:xfrm>
            <a:off x="2120900" y="6246520"/>
            <a:ext cx="4902200" cy="275153"/>
          </a:xfrm>
          <a:prstGeom prst="rect">
            <a:avLst/>
          </a:prstGeom>
          <a:noFill/>
        </p:spPr>
        <p:txBody>
          <a:bodyPr wrap="square" lIns="89611" tIns="44806" rIns="89611" bIns="44806" rtlCol="0">
            <a:spAutoFit/>
          </a:bodyPr>
          <a:lstStyle/>
          <a:p>
            <a:pPr marL="1588" algn="ctr"/>
            <a:r>
              <a:rPr lang="en-US" sz="1200" dirty="0">
                <a:solidFill>
                  <a:srgbClr val="27387E"/>
                </a:solidFill>
                <a:latin typeface="Bahnschrift" panose="020B0502040204020203" pitchFamily="34" charset="0"/>
                <a:cs typeface="Calibri" panose="020F0502020204030204" pitchFamily="34" charset="0"/>
              </a:rPr>
              <a:t>April 28,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11040E-2175-45F1-B9C9-C4BA845A3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155" y="1308158"/>
            <a:ext cx="4107459" cy="410745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C661D0D-9B30-4E51-966A-EF39BA6ED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675" y="4925879"/>
            <a:ext cx="7178417" cy="984885"/>
          </a:xfrm>
        </p:spPr>
        <p:txBody>
          <a:bodyPr/>
          <a:lstStyle/>
          <a:p>
            <a:r>
              <a:rPr lang="en-US" sz="3200" b="1" dirty="0">
                <a:solidFill>
                  <a:srgbClr val="27387E"/>
                </a:solidFill>
                <a:latin typeface="Bahnschrift" panose="020B0502040204020203" pitchFamily="34" charset="0"/>
              </a:rPr>
              <a:t>DDS Presentation to HST Task Force</a:t>
            </a:r>
            <a:br>
              <a:rPr lang="en-US" sz="3200" dirty="0">
                <a:solidFill>
                  <a:srgbClr val="27387E"/>
                </a:solidFill>
                <a:latin typeface="Bahnschrift" panose="020B0502040204020203" pitchFamily="34" charset="0"/>
              </a:rPr>
            </a:br>
            <a:endParaRPr lang="en-US" sz="3200" dirty="0">
              <a:solidFill>
                <a:srgbClr val="27387E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614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28701" y="400073"/>
            <a:ext cx="7772400" cy="182880"/>
          </a:xfrm>
        </p:spPr>
        <p:txBody>
          <a:bodyPr/>
          <a:lstStyle/>
          <a:p>
            <a:r>
              <a:rPr lang="en-US" dirty="0"/>
              <a:t>DDS Role in Transportation Requests through HST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228701" y="790435"/>
            <a:ext cx="7924800" cy="4572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269E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5pPr>
            <a:lvl6pPr marL="457152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6pPr>
            <a:lvl7pPr marL="914303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7pPr>
            <a:lvl8pPr marL="1371455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8pPr>
            <a:lvl9pPr marL="1828606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CC"/>
                </a:solidFill>
                <a:latin typeface="Verdana" pitchFamily="34" charset="0"/>
                <a:cs typeface="Arial" charset="0"/>
              </a:defRPr>
            </a:lvl9pPr>
          </a:lstStyle>
          <a:p>
            <a:endParaRPr lang="en-US" sz="1800" kern="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E617C7C-8BA6-4EA5-8BBB-CF9BC60D2FD8}"/>
              </a:ext>
            </a:extLst>
          </p:cNvPr>
          <p:cNvGraphicFramePr>
            <a:graphicFrameLocks noGrp="1"/>
          </p:cNvGraphicFramePr>
          <p:nvPr/>
        </p:nvGraphicFramePr>
        <p:xfrm>
          <a:off x="3971109" y="5582194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6348083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76833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A5EB189D-5B82-4476-B577-D7753BCD5AA8}"/>
              </a:ext>
            </a:extLst>
          </p:cNvPr>
          <p:cNvSpPr/>
          <p:nvPr/>
        </p:nvSpPr>
        <p:spPr>
          <a:xfrm>
            <a:off x="297809" y="942915"/>
            <a:ext cx="854838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2400" dirty="0"/>
              <a:t>There are several </a:t>
            </a:r>
            <a:r>
              <a:rPr lang="en-US" sz="2400" i="1" dirty="0"/>
              <a:t>day and employment </a:t>
            </a:r>
            <a:r>
              <a:rPr lang="en-US" sz="2400" dirty="0"/>
              <a:t>options that are discussed and considered depending on an individual's interests, medical/clinical needs, and funding options.  </a:t>
            </a:r>
          </a:p>
          <a:p>
            <a:pPr>
              <a:spcBef>
                <a:spcPts val="0"/>
              </a:spcBef>
              <a:buClr>
                <a:srgbClr val="000000"/>
              </a:buClr>
            </a:pPr>
            <a:endParaRPr lang="en-US" sz="2400" dirty="0"/>
          </a:p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sz="2400" dirty="0"/>
              <a:t>DDS has a role in coordinating transportation for the following programs:</a:t>
            </a:r>
          </a:p>
          <a:p>
            <a:pPr marL="800052" lvl="1" indent="-342900"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DDS Funded:</a:t>
            </a:r>
          </a:p>
          <a:p>
            <a:pPr marL="1257203" lvl="2" indent="-342900">
              <a:spcBef>
                <a:spcPts val="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Community Based Day Supports (CBDS)</a:t>
            </a:r>
          </a:p>
          <a:p>
            <a:pPr marL="1257203" lvl="2" indent="-342900">
              <a:spcBef>
                <a:spcPts val="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Individual and Group Supported Employment</a:t>
            </a:r>
          </a:p>
          <a:p>
            <a:pPr marL="1257203" lvl="2" indent="-342900">
              <a:spcBef>
                <a:spcPts val="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Self Directed Individualized Day Supports</a:t>
            </a:r>
          </a:p>
          <a:p>
            <a:pPr marL="800052" lvl="1" indent="-342900"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800052" lvl="1" indent="-342900">
              <a:spcBef>
                <a:spcPts val="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MassHealth Funded:</a:t>
            </a:r>
          </a:p>
          <a:p>
            <a:pPr marL="1257203" lvl="2" indent="-342900">
              <a:spcBef>
                <a:spcPts val="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Day Habilitation </a:t>
            </a:r>
          </a:p>
          <a:p>
            <a:pPr marL="1257203" lvl="2" indent="-342900">
              <a:spcBef>
                <a:spcPts val="0"/>
              </a:spcBef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en-US" sz="2400" dirty="0"/>
              <a:t>Adult Day Health</a:t>
            </a:r>
          </a:p>
          <a:p>
            <a:pPr lvl="1">
              <a:spcBef>
                <a:spcPts val="0"/>
              </a:spcBef>
              <a:buClr>
                <a:srgbClr val="000000"/>
              </a:buClr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5A5F88-722C-4F8F-AB9C-0222476EEB03}"/>
              </a:ext>
            </a:extLst>
          </p:cNvPr>
          <p:cNvSpPr txBox="1"/>
          <p:nvPr/>
        </p:nvSpPr>
        <p:spPr>
          <a:xfrm>
            <a:off x="228701" y="742860"/>
            <a:ext cx="6617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buClr>
                <a:srgbClr val="000000"/>
              </a:buClr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Requesting day or employment supports from DDS?</a:t>
            </a:r>
          </a:p>
        </p:txBody>
      </p:sp>
    </p:spTree>
    <p:extLst>
      <p:ext uri="{BB962C8B-B14F-4D97-AF65-F5344CB8AC3E}">
        <p14:creationId xmlns:p14="http://schemas.microsoft.com/office/powerpoint/2010/main" val="2560335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17DD84-572C-464D-BFDD-972C8C94D3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8600" y="1165561"/>
            <a:ext cx="8686800" cy="5178069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Choosing a Program/Location:</a:t>
            </a:r>
          </a:p>
          <a:p>
            <a:r>
              <a:rPr lang="en-US" sz="1800" dirty="0">
                <a:solidFill>
                  <a:schemeClr val="tx1"/>
                </a:solidFill>
              </a:rPr>
              <a:t>If an individual is interested in a DDS funded day or employment program, they talk with their Service Coordinator (SC) about their vision and goals, then discuss the program locations and options.  </a:t>
            </a:r>
          </a:p>
          <a:p>
            <a:r>
              <a:rPr lang="en-US" sz="1800" dirty="0">
                <a:solidFill>
                  <a:schemeClr val="tx1"/>
                </a:solidFill>
              </a:rPr>
              <a:t>The individual and family are encouraged to visit programs, talk to provider agencies, and make a choice. 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Transportation:</a:t>
            </a:r>
          </a:p>
          <a:p>
            <a:r>
              <a:rPr lang="en-US" sz="1800" dirty="0">
                <a:solidFill>
                  <a:schemeClr val="tx1"/>
                </a:solidFill>
              </a:rPr>
              <a:t>Once a program choice is made, DDS submits a Transportation Request (TR) to HST.  This request will document special considerations for supports, if applicable.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HST communicates back to the DDS Area Office if there is availability of a route, cost associated with the route, and costs associated for special considerations (like a ride monitor).  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The Area Office then determines availability of funding.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If HST transportation to the chosen program is unavailable, the Area Office looks for alternative transportation options.  After consulting with individual and family, another TR may be submitted for a different program location.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33038E-2779-44A7-9E01-4187398C0F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DDS Role in Transportation Requests through HST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C56275-57F7-41D9-BDD6-DA7BC884D4F7}"/>
              </a:ext>
            </a:extLst>
          </p:cNvPr>
          <p:cNvSpPr txBox="1"/>
          <p:nvPr/>
        </p:nvSpPr>
        <p:spPr>
          <a:xfrm>
            <a:off x="228701" y="746739"/>
            <a:ext cx="7455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kern="0" dirty="0">
                <a:solidFill>
                  <a:schemeClr val="accent6">
                    <a:lumMod val="50000"/>
                  </a:schemeClr>
                </a:solidFill>
              </a:rPr>
              <a:t>Transportation to DDS Funded Day and Employment Programs</a:t>
            </a:r>
          </a:p>
        </p:txBody>
      </p:sp>
    </p:spTree>
    <p:extLst>
      <p:ext uri="{BB962C8B-B14F-4D97-AF65-F5344CB8AC3E}">
        <p14:creationId xmlns:p14="http://schemas.microsoft.com/office/powerpoint/2010/main" val="3445541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17DD84-572C-464D-BFDD-972C8C94D3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28600" y="1165561"/>
            <a:ext cx="8686800" cy="5178069"/>
          </a:xfrm>
        </p:spPr>
        <p:txBody>
          <a:bodyPr/>
          <a:lstStyle/>
          <a:p>
            <a:pPr marL="0" indent="0">
              <a:buNone/>
            </a:pPr>
            <a:endParaRPr lang="en-US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US" sz="1800" dirty="0"/>
              <a:t>The FY23 draft transportation budget with HST is approximately $20.8 million, providing transportation to over 1,500 DDS individuals across 171 routes. 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33038E-2779-44A7-9E01-4187398C0F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DDS Role in Transportation Requests through HST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C56275-57F7-41D9-BDD6-DA7BC884D4F7}"/>
              </a:ext>
            </a:extLst>
          </p:cNvPr>
          <p:cNvSpPr txBox="1"/>
          <p:nvPr/>
        </p:nvSpPr>
        <p:spPr>
          <a:xfrm>
            <a:off x="228701" y="746739"/>
            <a:ext cx="7455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kern="0" dirty="0">
                <a:solidFill>
                  <a:schemeClr val="accent6">
                    <a:lumMod val="50000"/>
                  </a:schemeClr>
                </a:solidFill>
              </a:rPr>
              <a:t>Routes and Individuals Served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7AEEA9B4-5FB6-4457-A9C7-00BA574639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0279419"/>
              </p:ext>
            </p:extLst>
          </p:nvPr>
        </p:nvGraphicFramePr>
        <p:xfrm>
          <a:off x="368594" y="2733572"/>
          <a:ext cx="8077431" cy="2357174"/>
        </p:xfrm>
        <a:graphic>
          <a:graphicData uri="http://schemas.openxmlformats.org/drawingml/2006/table">
            <a:tbl>
              <a:tblPr firstRow="1" firstCol="1" bandRow="1"/>
              <a:tblGrid>
                <a:gridCol w="3333898">
                  <a:extLst>
                    <a:ext uri="{9D8B030D-6E8A-4147-A177-3AD203B41FA5}">
                      <a16:colId xmlns:a16="http://schemas.microsoft.com/office/drawing/2014/main" val="3087352820"/>
                    </a:ext>
                  </a:extLst>
                </a:gridCol>
                <a:gridCol w="1163508">
                  <a:extLst>
                    <a:ext uri="{9D8B030D-6E8A-4147-A177-3AD203B41FA5}">
                      <a16:colId xmlns:a16="http://schemas.microsoft.com/office/drawing/2014/main" val="407790385"/>
                    </a:ext>
                  </a:extLst>
                </a:gridCol>
                <a:gridCol w="1387260">
                  <a:extLst>
                    <a:ext uri="{9D8B030D-6E8A-4147-A177-3AD203B41FA5}">
                      <a16:colId xmlns:a16="http://schemas.microsoft.com/office/drawing/2014/main" val="2596094259"/>
                    </a:ext>
                  </a:extLst>
                </a:gridCol>
                <a:gridCol w="1197071">
                  <a:extLst>
                    <a:ext uri="{9D8B030D-6E8A-4147-A177-3AD203B41FA5}">
                      <a16:colId xmlns:a16="http://schemas.microsoft.com/office/drawing/2014/main" val="254533434"/>
                    </a:ext>
                  </a:extLst>
                </a:gridCol>
                <a:gridCol w="995694">
                  <a:extLst>
                    <a:ext uri="{9D8B030D-6E8A-4147-A177-3AD203B41FA5}">
                      <a16:colId xmlns:a16="http://schemas.microsoft.com/office/drawing/2014/main" val="3297018215"/>
                    </a:ext>
                  </a:extLst>
                </a:gridCol>
              </a:tblGrid>
              <a:tr h="4979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Total Routes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Day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Hab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Consumers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DDS Consumers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Monitors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908207"/>
                  </a:ext>
                </a:extLst>
              </a:tr>
              <a:tr h="2655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DDS ONLY ROUTES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767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000204"/>
                  </a:ext>
                </a:extLst>
              </a:tr>
              <a:tr h="2655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DDS ONLY SINGLE TRIPS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4918641"/>
                  </a:ext>
                </a:extLst>
              </a:tr>
              <a:tr h="2655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146150"/>
                  </a:ext>
                </a:extLst>
              </a:tr>
              <a:tr h="2655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DDS/DAY HAB SHARED ROUTES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339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1,063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741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57235"/>
                  </a:ext>
                </a:extLst>
              </a:tr>
              <a:tr h="2655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DDS/DAY HAB SHARED SINGLE TRIPS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2108467"/>
                  </a:ext>
                </a:extLst>
              </a:tr>
              <a:tr h="2655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0303931"/>
                  </a:ext>
                </a:extLst>
              </a:tr>
              <a:tr h="26559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TOTAL DDS CONSUMERS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1,508</a:t>
                      </a:r>
                      <a:endParaRPr lang="en-US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1188" marR="11188" marT="11188" marB="1118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362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22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Image result for commonwealth of massachusetts seal">
            <a:extLst>
              <a:ext uri="{FF2B5EF4-FFF2-40B4-BE49-F238E27FC236}">
                <a16:creationId xmlns:a16="http://schemas.microsoft.com/office/drawing/2014/main" id="{E89F6C5F-D09A-4AC8-BC05-8968C23593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C661D0D-9B30-4E51-966A-EF39BA6ED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199" y="3245822"/>
            <a:ext cx="8309295" cy="646331"/>
          </a:xfrm>
          <a:ln>
            <a:solidFill>
              <a:schemeClr val="accent4"/>
            </a:solidFill>
          </a:ln>
        </p:spPr>
        <p:txBody>
          <a:bodyPr/>
          <a:lstStyle/>
          <a:p>
            <a:pPr algn="ctr"/>
            <a:r>
              <a:rPr lang="en-US" sz="4000" b="1" cap="small" dirty="0">
                <a:solidFill>
                  <a:srgbClr val="27387E"/>
                </a:solidFill>
                <a:latin typeface="Bahnschrift" panose="020B0502040204020203" pitchFamily="34" charset="0"/>
              </a:rPr>
              <a:t>Questions</a:t>
            </a:r>
            <a:endParaRPr lang="en-US" sz="4000" cap="small" dirty="0">
              <a:solidFill>
                <a:srgbClr val="27387E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2339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itdpowerpointtemplate">
  <a:themeElements>
    <a:clrScheme name="ppT TEST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pT TES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 TE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ue Presentation Template - MA HHS - small logo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/>
      <a:bodyPr/>
      <a:lstStyle>
        <a:defPPr marL="0" indent="0">
          <a:buFont typeface="Wingdings" pitchFamily="2" charset="2"/>
          <a:buNone/>
          <a:defRPr sz="2400" dirty="0" smtClean="0">
            <a:solidFill>
              <a:schemeClr val="dk1"/>
            </a:solidFill>
            <a:latin typeface="Book Antiqua" pitchFamily="18" charset="0"/>
          </a:defRPr>
        </a:defPPr>
      </a:lstStyle>
    </a:tx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itdpowerpointtemplate">
  <a:themeElements>
    <a:clrScheme name="ppT TEST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pT TES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 TE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EOTSS Theme">
  <a:themeElements>
    <a:clrScheme name="EOTSS Color Scheme">
      <a:dk1>
        <a:srgbClr val="141414"/>
      </a:dk1>
      <a:lt1>
        <a:srgbClr val="F2F2F2"/>
      </a:lt1>
      <a:dk2>
        <a:srgbClr val="535353"/>
      </a:dk2>
      <a:lt2>
        <a:srgbClr val="DCDCDC"/>
      </a:lt2>
      <a:accent1>
        <a:srgbClr val="14558F"/>
      </a:accent1>
      <a:accent2>
        <a:srgbClr val="43956F"/>
      </a:accent2>
      <a:accent3>
        <a:srgbClr val="F6C51B"/>
      </a:accent3>
      <a:accent4>
        <a:srgbClr val="A97405"/>
      </a:accent4>
      <a:accent5>
        <a:srgbClr val="A91B05"/>
      </a:accent5>
      <a:accent6>
        <a:srgbClr val="3BAEBA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itdpowerpointtemplate">
  <a:themeElements>
    <a:clrScheme name="ppT TEST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pT TES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 TE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itdpowerpointtemplate">
  <a:themeElements>
    <a:clrScheme name="ppT TEST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pT TES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 TE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SC_CF_NYS006">
  <a:themeElements>
    <a:clrScheme name="Firm Format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0066CC"/>
      </a:accent3>
      <a:accent4>
        <a:srgbClr val="002960"/>
      </a:accent4>
      <a:accent5>
        <a:srgbClr val="FF6600"/>
      </a:accent5>
      <a:accent6>
        <a:srgbClr val="808080"/>
      </a:accent6>
      <a:hlink>
        <a:srgbClr val="0066CC"/>
      </a:hlink>
      <a:folHlink>
        <a:srgbClr val="00296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89611" tIns="44806" rIns="89611" bIns="44806" rtlCol="0">
        <a:spAutoFit/>
      </a:bodyPr>
      <a:lstStyle>
        <a:defPPr marL="222264">
          <a:defRPr sz="1000" i="1" dirty="0" err="1" smtClean="0"/>
        </a:defPPr>
      </a:lstStyle>
    </a:txDef>
  </a:objectDefaults>
  <a:extraClrSchemeLst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itdpowerpointtemplate">
  <a:themeElements>
    <a:clrScheme name="ppT TEST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pT TEST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 TES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 TES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 TES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BSC_CF_NYS006">
  <a:themeElements>
    <a:clrScheme name="Firm Format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0066CC"/>
      </a:accent3>
      <a:accent4>
        <a:srgbClr val="002960"/>
      </a:accent4>
      <a:accent5>
        <a:srgbClr val="FF6600"/>
      </a:accent5>
      <a:accent6>
        <a:srgbClr val="808080"/>
      </a:accent6>
      <a:hlink>
        <a:srgbClr val="0066CC"/>
      </a:hlink>
      <a:folHlink>
        <a:srgbClr val="002960"/>
      </a:folHlink>
    </a:clrScheme>
    <a:fontScheme name="McKJapanes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89611" tIns="44806" rIns="89611" bIns="44806" rtlCol="0">
        <a:spAutoFit/>
      </a:bodyPr>
      <a:lstStyle>
        <a:defPPr marL="1588">
          <a:defRPr sz="1200" dirty="0" err="1" smtClean="0"/>
        </a:defPPr>
      </a:lstStyle>
    </a:txDef>
  </a:objectDefaults>
  <a:extraClrSchemeLst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C31E61891E5478C6FBDCD3A696DBC" ma:contentTypeVersion="2" ma:contentTypeDescription="Create a new document." ma:contentTypeScope="" ma:versionID="fc34cadb114ba65242adb427e3abc834">
  <xsd:schema xmlns:xsd="http://www.w3.org/2001/XMLSchema" xmlns:xs="http://www.w3.org/2001/XMLSchema" xmlns:p="http://schemas.microsoft.com/office/2006/metadata/properties" xmlns:ns3="671e0266-3c76-4e29-b696-faecdcf5b8cc" targetNamespace="http://schemas.microsoft.com/office/2006/metadata/properties" ma:root="true" ma:fieldsID="8dd7731c4a4425bea0184ccd35008547" ns3:_="">
    <xsd:import namespace="671e0266-3c76-4e29-b696-faecdcf5b8c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e0266-3c76-4e29-b696-faecdcf5b8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C2038E-634C-4522-B53E-BACD18544D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1e0266-3c76-4e29-b696-faecdcf5b8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0D7E56-B89D-44F7-9515-6AF3457C06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F64ACF-AA0B-43B6-B556-6C69BB0BF569}">
  <ds:schemaRefs>
    <ds:schemaRef ds:uri="http://purl.org/dc/elements/1.1/"/>
    <ds:schemaRef ds:uri="http://schemas.microsoft.com/office/2006/documentManagement/types"/>
    <ds:schemaRef ds:uri="http://purl.org/dc/terms/"/>
    <ds:schemaRef ds:uri="671e0266-3c76-4e29-b696-faecdcf5b8cc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itdpowerpointtemplate</Template>
  <TotalTime>0</TotalTime>
  <Words>381</Words>
  <Application>Microsoft Office PowerPoint</Application>
  <PresentationFormat>On-screen Show (4:3)</PresentationFormat>
  <Paragraphs>71</Paragraphs>
  <Slides>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23" baseType="lpstr">
      <vt:lpstr>Arial</vt:lpstr>
      <vt:lpstr>Bahnschrift</vt:lpstr>
      <vt:lpstr>Calibri</vt:lpstr>
      <vt:lpstr>Courier New</vt:lpstr>
      <vt:lpstr>Symbol</vt:lpstr>
      <vt:lpstr>Times New Roman</vt:lpstr>
      <vt:lpstr>Verdana</vt:lpstr>
      <vt:lpstr>Wingdings</vt:lpstr>
      <vt:lpstr>itdpowerpointtemplate</vt:lpstr>
      <vt:lpstr>2_Blue Presentation Template - MA HHS - small logos</vt:lpstr>
      <vt:lpstr>1_itdpowerpointtemplate</vt:lpstr>
      <vt:lpstr>EOTSS Theme</vt:lpstr>
      <vt:lpstr>2_itdpowerpointtemplate</vt:lpstr>
      <vt:lpstr>3_itdpowerpointtemplate</vt:lpstr>
      <vt:lpstr>BSC_CF_NYS006</vt:lpstr>
      <vt:lpstr>4_itdpowerpointtemplate</vt:lpstr>
      <vt:lpstr>1_BSC_CF_NYS006</vt:lpstr>
      <vt:lpstr>think-cell Slide</vt:lpstr>
      <vt:lpstr>DDS Presentation to HST Task Force </vt:lpstr>
      <vt:lpstr>PowerPoint Presentation</vt:lpstr>
      <vt:lpstr>PowerPoint Presentation</vt:lpstr>
      <vt:lpstr>PowerPoint Presentation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2016-02-24T22:22:18Z</dcterms:created>
  <dcterms:modified xsi:type="dcterms:W3CDTF">2022-04-26T19:23:26Z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0x010100FE6C31E61891E5478C6FBDCD3A696DBC</vt:lpwstr>
  </property>
</Properties>
</file>