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6.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7.xml" ContentType="application/vnd.openxmlformats-officedocument.presentationml.tags+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tags/tag8.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9.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0.xml" ContentType="application/vnd.openxmlformats-officedocument.presentationml.tag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77" r:id="rId2"/>
    <p:sldId id="257" r:id="rId3"/>
    <p:sldId id="260" r:id="rId4"/>
    <p:sldId id="336" r:id="rId5"/>
    <p:sldId id="321" r:id="rId6"/>
    <p:sldId id="331" r:id="rId7"/>
    <p:sldId id="283" r:id="rId8"/>
    <p:sldId id="332" r:id="rId9"/>
    <p:sldId id="320" r:id="rId10"/>
    <p:sldId id="337" r:id="rId11"/>
    <p:sldId id="284" r:id="rId12"/>
    <p:sldId id="330" r:id="rId13"/>
    <p:sldId id="289" r:id="rId14"/>
    <p:sldId id="303" r:id="rId15"/>
    <p:sldId id="304" r:id="rId16"/>
    <p:sldId id="290" r:id="rId17"/>
    <p:sldId id="293" r:id="rId18"/>
    <p:sldId id="291" r:id="rId19"/>
    <p:sldId id="296" r:id="rId20"/>
    <p:sldId id="295" r:id="rId21"/>
    <p:sldId id="297" r:id="rId22"/>
    <p:sldId id="299" r:id="rId23"/>
    <p:sldId id="301" r:id="rId24"/>
    <p:sldId id="300" r:id="rId25"/>
    <p:sldId id="329" r:id="rId26"/>
    <p:sldId id="339" r:id="rId27"/>
    <p:sldId id="346" r:id="rId28"/>
    <p:sldId id="341" r:id="rId29"/>
    <p:sldId id="340" r:id="rId30"/>
    <p:sldId id="342" r:id="rId31"/>
    <p:sldId id="343" r:id="rId32"/>
    <p:sldId id="344" r:id="rId33"/>
    <p:sldId id="345" r:id="rId34"/>
    <p:sldId id="292" r:id="rId35"/>
    <p:sldId id="282" r:id="rId36"/>
    <p:sldId id="338" r:id="rId37"/>
    <p:sldId id="287" r:id="rId38"/>
    <p:sldId id="305" r:id="rId39"/>
    <p:sldId id="306" r:id="rId40"/>
    <p:sldId id="307" r:id="rId41"/>
    <p:sldId id="308" r:id="rId42"/>
    <p:sldId id="309" r:id="rId43"/>
    <p:sldId id="314" r:id="rId44"/>
    <p:sldId id="316" r:id="rId45"/>
    <p:sldId id="315" r:id="rId46"/>
    <p:sldId id="322" r:id="rId47"/>
    <p:sldId id="317" r:id="rId48"/>
    <p:sldId id="318" r:id="rId49"/>
    <p:sldId id="319" r:id="rId50"/>
    <p:sldId id="310" r:id="rId51"/>
    <p:sldId id="323" r:id="rId52"/>
    <p:sldId id="262" r:id="rId53"/>
    <p:sldId id="265" r:id="rId54"/>
  </p:sldIdLst>
  <p:sldSz cx="12192000" cy="6858000"/>
  <p:notesSz cx="7010400" cy="92964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57"/>
            <p14:sldId id="260"/>
            <p14:sldId id="336"/>
            <p14:sldId id="321"/>
            <p14:sldId id="331"/>
            <p14:sldId id="283"/>
            <p14:sldId id="332"/>
            <p14:sldId id="320"/>
            <p14:sldId id="337"/>
            <p14:sldId id="284"/>
            <p14:sldId id="330"/>
            <p14:sldId id="289"/>
            <p14:sldId id="303"/>
            <p14:sldId id="304"/>
            <p14:sldId id="290"/>
            <p14:sldId id="293"/>
            <p14:sldId id="291"/>
            <p14:sldId id="296"/>
            <p14:sldId id="295"/>
            <p14:sldId id="297"/>
            <p14:sldId id="299"/>
            <p14:sldId id="301"/>
            <p14:sldId id="300"/>
            <p14:sldId id="329"/>
            <p14:sldId id="339"/>
            <p14:sldId id="346"/>
            <p14:sldId id="341"/>
            <p14:sldId id="340"/>
            <p14:sldId id="342"/>
            <p14:sldId id="343"/>
            <p14:sldId id="344"/>
            <p14:sldId id="345"/>
            <p14:sldId id="292"/>
            <p14:sldId id="282"/>
            <p14:sldId id="338"/>
            <p14:sldId id="287"/>
            <p14:sldId id="305"/>
            <p14:sldId id="306"/>
            <p14:sldId id="307"/>
            <p14:sldId id="308"/>
            <p14:sldId id="309"/>
            <p14:sldId id="314"/>
            <p14:sldId id="316"/>
            <p14:sldId id="315"/>
            <p14:sldId id="322"/>
            <p14:sldId id="317"/>
            <p14:sldId id="318"/>
            <p14:sldId id="319"/>
            <p14:sldId id="310"/>
            <p14:sldId id="323"/>
          </p14:sldIdLst>
        </p14:section>
        <p14:section name="End &amp; Contact" id="{7D930A8E-F6E7-47DF-97AA-43BE2C93C7FD}">
          <p14:sldIdLst>
            <p14:sldId id="262"/>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hese, Nina (DOE)" initials="MN(" lastIdx="14" clrIdx="0">
    <p:extLst>
      <p:ext uri="{19B8F6BF-5375-455C-9EA6-DF929625EA0E}">
        <p15:presenceInfo xmlns:p15="http://schemas.microsoft.com/office/powerpoint/2012/main" userId="S-1-5-21-875326689-928589111-1252796590-4074" providerId="AD"/>
      </p:ext>
    </p:extLst>
  </p:cmAuthor>
  <p:cmAuthor id="2" name="Roberts, Jannelle K." initials="RJK" lastIdx="3" clrIdx="1">
    <p:extLst>
      <p:ext uri="{19B8F6BF-5375-455C-9EA6-DF929625EA0E}">
        <p15:presenceInfo xmlns:p15="http://schemas.microsoft.com/office/powerpoint/2012/main" userId="S::jannelle.roberts@doe.mass.edu::9334b947-3dcb-411a-8e7d-589c093a1d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a:srgbClr val="0305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17" autoAdjust="0"/>
    <p:restoredTop sz="86385" autoAdjust="0"/>
  </p:normalViewPr>
  <p:slideViewPr>
    <p:cSldViewPr snapToGrid="0">
      <p:cViewPr varScale="1">
        <p:scale>
          <a:sx n="99" d="100"/>
          <a:sy n="99" d="100"/>
        </p:scale>
        <p:origin x="1374" y="90"/>
      </p:cViewPr>
      <p:guideLst>
        <p:guide orient="horz" pos="2160"/>
        <p:guide pos="3840"/>
      </p:guideLst>
    </p:cSldViewPr>
  </p:slideViewPr>
  <p:outlineViewPr>
    <p:cViewPr>
      <p:scale>
        <a:sx n="33" d="100"/>
        <a:sy n="33" d="100"/>
      </p:scale>
      <p:origin x="0" y="-2148"/>
    </p:cViewPr>
  </p:outlineViewPr>
  <p:notesTextViewPr>
    <p:cViewPr>
      <p:scale>
        <a:sx n="3" d="2"/>
        <a:sy n="3" d="2"/>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Restraint by School Year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2016 - 2017</c:v>
                </c:pt>
                <c:pt idx="1">
                  <c:v>2017 - 2018</c:v>
                </c:pt>
                <c:pt idx="2">
                  <c:v>2018 - 2019</c:v>
                </c:pt>
              </c:strCache>
            </c:strRef>
          </c:cat>
          <c:val>
            <c:numRef>
              <c:f>Sheet1!$B$2:$B$4</c:f>
              <c:numCache>
                <c:formatCode>General</c:formatCode>
                <c:ptCount val="3"/>
                <c:pt idx="0">
                  <c:v>20223</c:v>
                </c:pt>
                <c:pt idx="1">
                  <c:v>20950</c:v>
                </c:pt>
                <c:pt idx="2">
                  <c:v>8846</c:v>
                </c:pt>
              </c:numCache>
            </c:numRef>
          </c:val>
          <c:extLst>
            <c:ext xmlns:c16="http://schemas.microsoft.com/office/drawing/2014/chart" uri="{C3380CC4-5D6E-409C-BE32-E72D297353CC}">
              <c16:uniqueId val="{00000000-D1C9-4229-8714-669EB849DE61}"/>
            </c:ext>
          </c:extLst>
        </c:ser>
        <c:dLbls>
          <c:dLblPos val="outEnd"/>
          <c:showLegendKey val="0"/>
          <c:showVal val="1"/>
          <c:showCatName val="0"/>
          <c:showSerName val="0"/>
          <c:showPercent val="0"/>
          <c:showBubbleSize val="0"/>
        </c:dLbls>
        <c:gapWidth val="100"/>
        <c:overlap val="-24"/>
        <c:axId val="296885808"/>
        <c:axId val="296886984"/>
      </c:barChart>
      <c:catAx>
        <c:axId val="2968858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6886984"/>
        <c:crosses val="autoZero"/>
        <c:auto val="1"/>
        <c:lblAlgn val="ctr"/>
        <c:lblOffset val="100"/>
        <c:noMultiLvlLbl val="0"/>
      </c:catAx>
      <c:valAx>
        <c:axId val="29688698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68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0-5 Minutes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Sheet1!$A$2:$A$4</c:f>
              <c:numCache>
                <c:formatCode>General</c:formatCode>
                <c:ptCount val="3"/>
                <c:pt idx="0">
                  <c:v>2018</c:v>
                </c:pt>
                <c:pt idx="1">
                  <c:v>2017</c:v>
                </c:pt>
                <c:pt idx="2">
                  <c:v>2016</c:v>
                </c:pt>
              </c:numCache>
            </c:numRef>
          </c:cat>
          <c:val>
            <c:numRef>
              <c:f>Sheet1!$B$2:$B$4</c:f>
              <c:numCache>
                <c:formatCode>General</c:formatCode>
                <c:ptCount val="3"/>
                <c:pt idx="0">
                  <c:v>9299</c:v>
                </c:pt>
                <c:pt idx="1">
                  <c:v>8926</c:v>
                </c:pt>
                <c:pt idx="2">
                  <c:v>7088</c:v>
                </c:pt>
              </c:numCache>
            </c:numRef>
          </c:val>
          <c:extLst>
            <c:ext xmlns:c16="http://schemas.microsoft.com/office/drawing/2014/chart" uri="{C3380CC4-5D6E-409C-BE32-E72D297353CC}">
              <c16:uniqueId val="{00000000-F1AD-41AE-B46F-C158A9F4D581}"/>
            </c:ext>
          </c:extLst>
        </c:ser>
        <c:ser>
          <c:idx val="1"/>
          <c:order val="1"/>
          <c:tx>
            <c:strRef>
              <c:f>Sheet1!$C$1</c:f>
              <c:strCache>
                <c:ptCount val="1"/>
                <c:pt idx="0">
                  <c:v>6-10 Minutes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Sheet1!$A$2:$A$4</c:f>
              <c:numCache>
                <c:formatCode>General</c:formatCode>
                <c:ptCount val="3"/>
                <c:pt idx="0">
                  <c:v>2018</c:v>
                </c:pt>
                <c:pt idx="1">
                  <c:v>2017</c:v>
                </c:pt>
                <c:pt idx="2">
                  <c:v>2016</c:v>
                </c:pt>
              </c:numCache>
            </c:numRef>
          </c:cat>
          <c:val>
            <c:numRef>
              <c:f>Sheet1!$C$2:$C$4</c:f>
              <c:numCache>
                <c:formatCode>General</c:formatCode>
                <c:ptCount val="3"/>
                <c:pt idx="0">
                  <c:v>4116</c:v>
                </c:pt>
                <c:pt idx="1">
                  <c:v>5039</c:v>
                </c:pt>
                <c:pt idx="2">
                  <c:v>3833</c:v>
                </c:pt>
              </c:numCache>
            </c:numRef>
          </c:val>
          <c:extLst>
            <c:ext xmlns:c16="http://schemas.microsoft.com/office/drawing/2014/chart" uri="{C3380CC4-5D6E-409C-BE32-E72D297353CC}">
              <c16:uniqueId val="{00000001-F1AD-41AE-B46F-C158A9F4D581}"/>
            </c:ext>
          </c:extLst>
        </c:ser>
        <c:ser>
          <c:idx val="2"/>
          <c:order val="2"/>
          <c:tx>
            <c:strRef>
              <c:f>Sheet1!$D$1</c:f>
              <c:strCache>
                <c:ptCount val="1"/>
                <c:pt idx="0">
                  <c:v>11-20 Minutes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Sheet1!$A$2:$A$4</c:f>
              <c:numCache>
                <c:formatCode>General</c:formatCode>
                <c:ptCount val="3"/>
                <c:pt idx="0">
                  <c:v>2018</c:v>
                </c:pt>
                <c:pt idx="1">
                  <c:v>2017</c:v>
                </c:pt>
                <c:pt idx="2">
                  <c:v>2016</c:v>
                </c:pt>
              </c:numCache>
            </c:numRef>
          </c:cat>
          <c:val>
            <c:numRef>
              <c:f>Sheet1!$D$2:$D$4</c:f>
              <c:numCache>
                <c:formatCode>General</c:formatCode>
                <c:ptCount val="3"/>
                <c:pt idx="0">
                  <c:v>2517</c:v>
                </c:pt>
                <c:pt idx="1">
                  <c:v>2885</c:v>
                </c:pt>
                <c:pt idx="2">
                  <c:v>2933</c:v>
                </c:pt>
              </c:numCache>
            </c:numRef>
          </c:val>
          <c:extLst>
            <c:ext xmlns:c16="http://schemas.microsoft.com/office/drawing/2014/chart" uri="{C3380CC4-5D6E-409C-BE32-E72D297353CC}">
              <c16:uniqueId val="{00000002-F1AD-41AE-B46F-C158A9F4D581}"/>
            </c:ext>
          </c:extLst>
        </c:ser>
        <c:ser>
          <c:idx val="3"/>
          <c:order val="3"/>
          <c:tx>
            <c:strRef>
              <c:f>Sheet1!$E$1</c:f>
              <c:strCache>
                <c:ptCount val="1"/>
                <c:pt idx="0">
                  <c:v>21-30 Minutes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Sheet1!$A$2:$A$4</c:f>
              <c:numCache>
                <c:formatCode>General</c:formatCode>
                <c:ptCount val="3"/>
                <c:pt idx="0">
                  <c:v>2018</c:v>
                </c:pt>
                <c:pt idx="1">
                  <c:v>2017</c:v>
                </c:pt>
                <c:pt idx="2">
                  <c:v>2016</c:v>
                </c:pt>
              </c:numCache>
            </c:numRef>
          </c:cat>
          <c:val>
            <c:numRef>
              <c:f>Sheet1!$E$2:$E$4</c:f>
              <c:numCache>
                <c:formatCode>General</c:formatCode>
                <c:ptCount val="3"/>
                <c:pt idx="0">
                  <c:v>583</c:v>
                </c:pt>
                <c:pt idx="1">
                  <c:v>601</c:v>
                </c:pt>
                <c:pt idx="2">
                  <c:v>721</c:v>
                </c:pt>
              </c:numCache>
            </c:numRef>
          </c:val>
          <c:extLst>
            <c:ext xmlns:c16="http://schemas.microsoft.com/office/drawing/2014/chart" uri="{C3380CC4-5D6E-409C-BE32-E72D297353CC}">
              <c16:uniqueId val="{00000003-F1AD-41AE-B46F-C158A9F4D581}"/>
            </c:ext>
          </c:extLst>
        </c:ser>
        <c:ser>
          <c:idx val="4"/>
          <c:order val="4"/>
          <c:tx>
            <c:strRef>
              <c:f>Sheet1!$F$1</c:f>
              <c:strCache>
                <c:ptCount val="1"/>
                <c:pt idx="0">
                  <c:v>30-40 Minutes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Sheet1!$A$2:$A$4</c:f>
              <c:numCache>
                <c:formatCode>General</c:formatCode>
                <c:ptCount val="3"/>
                <c:pt idx="0">
                  <c:v>2018</c:v>
                </c:pt>
                <c:pt idx="1">
                  <c:v>2017</c:v>
                </c:pt>
                <c:pt idx="2">
                  <c:v>2016</c:v>
                </c:pt>
              </c:numCache>
            </c:numRef>
          </c:cat>
          <c:val>
            <c:numRef>
              <c:f>Sheet1!$F$2:$F$4</c:f>
              <c:numCache>
                <c:formatCode>General</c:formatCode>
                <c:ptCount val="3"/>
                <c:pt idx="0">
                  <c:v>200</c:v>
                </c:pt>
                <c:pt idx="1">
                  <c:v>303</c:v>
                </c:pt>
                <c:pt idx="2">
                  <c:v>359</c:v>
                </c:pt>
              </c:numCache>
            </c:numRef>
          </c:val>
          <c:extLst>
            <c:ext xmlns:c16="http://schemas.microsoft.com/office/drawing/2014/chart" uri="{C3380CC4-5D6E-409C-BE32-E72D297353CC}">
              <c16:uniqueId val="{00000004-F1AD-41AE-B46F-C158A9F4D581}"/>
            </c:ext>
          </c:extLst>
        </c:ser>
        <c:ser>
          <c:idx val="5"/>
          <c:order val="5"/>
          <c:tx>
            <c:strRef>
              <c:f>Sheet1!$G$1</c:f>
              <c:strCache>
                <c:ptCount val="1"/>
                <c:pt idx="0">
                  <c:v>41-50 Minutes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Sheet1!$A$2:$A$4</c:f>
              <c:numCache>
                <c:formatCode>General</c:formatCode>
                <c:ptCount val="3"/>
                <c:pt idx="0">
                  <c:v>2018</c:v>
                </c:pt>
                <c:pt idx="1">
                  <c:v>2017</c:v>
                </c:pt>
                <c:pt idx="2">
                  <c:v>2016</c:v>
                </c:pt>
              </c:numCache>
            </c:numRef>
          </c:cat>
          <c:val>
            <c:numRef>
              <c:f>Sheet1!$G$2:$G$4</c:f>
              <c:numCache>
                <c:formatCode>General</c:formatCode>
                <c:ptCount val="3"/>
                <c:pt idx="0">
                  <c:v>127</c:v>
                </c:pt>
                <c:pt idx="1">
                  <c:v>132</c:v>
                </c:pt>
                <c:pt idx="2">
                  <c:v>186</c:v>
                </c:pt>
              </c:numCache>
            </c:numRef>
          </c:val>
          <c:extLst>
            <c:ext xmlns:c16="http://schemas.microsoft.com/office/drawing/2014/chart" uri="{C3380CC4-5D6E-409C-BE32-E72D297353CC}">
              <c16:uniqueId val="{00000005-F1AD-41AE-B46F-C158A9F4D581}"/>
            </c:ext>
          </c:extLst>
        </c:ser>
        <c:ser>
          <c:idx val="6"/>
          <c:order val="6"/>
          <c:tx>
            <c:strRef>
              <c:f>Sheet1!$H$1</c:f>
              <c:strCache>
                <c:ptCount val="1"/>
                <c:pt idx="0">
                  <c:v>51-60 Minutes</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Sheet1!$A$2:$A$4</c:f>
              <c:numCache>
                <c:formatCode>General</c:formatCode>
                <c:ptCount val="3"/>
                <c:pt idx="0">
                  <c:v>2018</c:v>
                </c:pt>
                <c:pt idx="1">
                  <c:v>2017</c:v>
                </c:pt>
                <c:pt idx="2">
                  <c:v>2016</c:v>
                </c:pt>
              </c:numCache>
            </c:numRef>
          </c:cat>
          <c:val>
            <c:numRef>
              <c:f>Sheet1!$H$2:$H$4</c:f>
              <c:numCache>
                <c:formatCode>General</c:formatCode>
                <c:ptCount val="3"/>
                <c:pt idx="0">
                  <c:v>60</c:v>
                </c:pt>
                <c:pt idx="1">
                  <c:v>61</c:v>
                </c:pt>
                <c:pt idx="2">
                  <c:v>118</c:v>
                </c:pt>
              </c:numCache>
            </c:numRef>
          </c:val>
          <c:extLst>
            <c:ext xmlns:c16="http://schemas.microsoft.com/office/drawing/2014/chart" uri="{C3380CC4-5D6E-409C-BE32-E72D297353CC}">
              <c16:uniqueId val="{00000006-F1AD-41AE-B46F-C158A9F4D581}"/>
            </c:ext>
          </c:extLst>
        </c:ser>
        <c:ser>
          <c:idx val="7"/>
          <c:order val="7"/>
          <c:tx>
            <c:strRef>
              <c:f>Sheet1!$I$1</c:f>
              <c:strCache>
                <c:ptCount val="1"/>
                <c:pt idx="0">
                  <c:v>&gt;60 Minutes</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Sheet1!$A$2:$A$4</c:f>
              <c:numCache>
                <c:formatCode>General</c:formatCode>
                <c:ptCount val="3"/>
                <c:pt idx="0">
                  <c:v>2018</c:v>
                </c:pt>
                <c:pt idx="1">
                  <c:v>2017</c:v>
                </c:pt>
                <c:pt idx="2">
                  <c:v>2016</c:v>
                </c:pt>
              </c:numCache>
            </c:numRef>
          </c:cat>
          <c:val>
            <c:numRef>
              <c:f>Sheet1!$I$2:$I$4</c:f>
              <c:numCache>
                <c:formatCode>General</c:formatCode>
                <c:ptCount val="3"/>
                <c:pt idx="0">
                  <c:v>75</c:v>
                </c:pt>
                <c:pt idx="1">
                  <c:v>117</c:v>
                </c:pt>
                <c:pt idx="2">
                  <c:v>233</c:v>
                </c:pt>
              </c:numCache>
            </c:numRef>
          </c:val>
          <c:extLst>
            <c:ext xmlns:c16="http://schemas.microsoft.com/office/drawing/2014/chart" uri="{C3380CC4-5D6E-409C-BE32-E72D297353CC}">
              <c16:uniqueId val="{00000007-F1AD-41AE-B46F-C158A9F4D581}"/>
            </c:ext>
          </c:extLst>
        </c:ser>
        <c:dLbls>
          <c:showLegendKey val="0"/>
          <c:showVal val="0"/>
          <c:showCatName val="0"/>
          <c:showSerName val="0"/>
          <c:showPercent val="0"/>
          <c:showBubbleSize val="0"/>
        </c:dLbls>
        <c:gapWidth val="100"/>
        <c:overlap val="-24"/>
        <c:axId val="356786608"/>
        <c:axId val="356787392"/>
      </c:barChart>
      <c:catAx>
        <c:axId val="3567866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6787392"/>
        <c:crosses val="autoZero"/>
        <c:auto val="1"/>
        <c:lblAlgn val="ctr"/>
        <c:lblOffset val="100"/>
        <c:noMultiLvlLbl val="0"/>
      </c:catAx>
      <c:valAx>
        <c:axId val="35678739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6786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2016-2017</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Reported Injures </c:v>
                </c:pt>
              </c:strCache>
            </c:strRef>
          </c:cat>
          <c:val>
            <c:numRef>
              <c:f>Sheet1!$B$2</c:f>
              <c:numCache>
                <c:formatCode>General</c:formatCode>
                <c:ptCount val="1"/>
                <c:pt idx="0">
                  <c:v>98</c:v>
                </c:pt>
              </c:numCache>
            </c:numRef>
          </c:val>
          <c:extLst>
            <c:ext xmlns:c16="http://schemas.microsoft.com/office/drawing/2014/chart" uri="{C3380CC4-5D6E-409C-BE32-E72D297353CC}">
              <c16:uniqueId val="{00000000-FB67-47E5-88FB-D3C9C7AC629A}"/>
            </c:ext>
          </c:extLst>
        </c:ser>
        <c:ser>
          <c:idx val="1"/>
          <c:order val="1"/>
          <c:tx>
            <c:strRef>
              <c:f>Sheet1!$C$1</c:f>
              <c:strCache>
                <c:ptCount val="1"/>
                <c:pt idx="0">
                  <c:v>2017-2018</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tx>
                <c:rich>
                  <a:bodyPr/>
                  <a:lstStyle/>
                  <a:p>
                    <a:fld id="{974BB7AF-5766-4C3F-8723-D35217F11DAE}" type="VALUE">
                      <a:rPr lang="en-US">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C7-4FE9-A5B0-5DA84590B2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Reported Injures </c:v>
                </c:pt>
              </c:strCache>
            </c:strRef>
          </c:cat>
          <c:val>
            <c:numRef>
              <c:f>Sheet1!$C$2</c:f>
              <c:numCache>
                <c:formatCode>General</c:formatCode>
                <c:ptCount val="1"/>
                <c:pt idx="0">
                  <c:v>261</c:v>
                </c:pt>
              </c:numCache>
            </c:numRef>
          </c:val>
          <c:extLst>
            <c:ext xmlns:c16="http://schemas.microsoft.com/office/drawing/2014/chart" uri="{C3380CC4-5D6E-409C-BE32-E72D297353CC}">
              <c16:uniqueId val="{00000001-FB67-47E5-88FB-D3C9C7AC629A}"/>
            </c:ext>
          </c:extLst>
        </c:ser>
        <c:ser>
          <c:idx val="2"/>
          <c:order val="2"/>
          <c:tx>
            <c:strRef>
              <c:f>Sheet1!$D$1</c:f>
              <c:strCache>
                <c:ptCount val="1"/>
                <c:pt idx="0">
                  <c:v>2018- Present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tx>
                <c:rich>
                  <a:bodyPr/>
                  <a:lstStyle/>
                  <a:p>
                    <a:fld id="{FC116298-A4E5-49D0-9F52-0E245A206E28}" type="VALUE">
                      <a:rPr lang="en-US">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BC7-4FE9-A5B0-5DA84590B2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Reported Injures </c:v>
                </c:pt>
              </c:strCache>
            </c:strRef>
          </c:cat>
          <c:val>
            <c:numRef>
              <c:f>Sheet1!$D$2</c:f>
              <c:numCache>
                <c:formatCode>General</c:formatCode>
                <c:ptCount val="1"/>
                <c:pt idx="0">
                  <c:v>107</c:v>
                </c:pt>
              </c:numCache>
            </c:numRef>
          </c:val>
          <c:extLst>
            <c:ext xmlns:c16="http://schemas.microsoft.com/office/drawing/2014/chart" uri="{C3380CC4-5D6E-409C-BE32-E72D297353CC}">
              <c16:uniqueId val="{00000002-FB67-47E5-88FB-D3C9C7AC629A}"/>
            </c:ext>
          </c:extLst>
        </c:ser>
        <c:dLbls>
          <c:dLblPos val="inEnd"/>
          <c:showLegendKey val="0"/>
          <c:showVal val="1"/>
          <c:showCatName val="0"/>
          <c:showSerName val="0"/>
          <c:showPercent val="0"/>
          <c:showBubbleSize val="0"/>
        </c:dLbls>
        <c:gapWidth val="100"/>
        <c:overlap val="-24"/>
        <c:axId val="356788176"/>
        <c:axId val="356788568"/>
      </c:barChart>
      <c:catAx>
        <c:axId val="356788176"/>
        <c:scaling>
          <c:orientation val="minMax"/>
        </c:scaling>
        <c:delete val="1"/>
        <c:axPos val="b"/>
        <c:numFmt formatCode="General" sourceLinked="1"/>
        <c:majorTickMark val="none"/>
        <c:minorTickMark val="none"/>
        <c:tickLblPos val="nextTo"/>
        <c:crossAx val="356788568"/>
        <c:crosses val="autoZero"/>
        <c:auto val="1"/>
        <c:lblAlgn val="ctr"/>
        <c:lblOffset val="100"/>
        <c:noMultiLvlLbl val="0"/>
      </c:catAx>
      <c:valAx>
        <c:axId val="35678856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678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012183725568231E-2"/>
          <c:y val="0.10997800523066385"/>
          <c:w val="0.93070074562377547"/>
          <c:h val="0.73462232543347439"/>
        </c:manualLayout>
      </c:layout>
      <c:barChart>
        <c:barDir val="col"/>
        <c:grouping val="clustered"/>
        <c:varyColors val="0"/>
        <c:ser>
          <c:idx val="0"/>
          <c:order val="0"/>
          <c:tx>
            <c:strRef>
              <c:f>Sheet1!$B$1</c:f>
              <c:strCache>
                <c:ptCount val="1"/>
                <c:pt idx="0">
                  <c:v>No. Restraints Leading to Res. Injury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Sheet1!$A$2:$A$4</c:f>
              <c:numCache>
                <c:formatCode>General</c:formatCode>
                <c:ptCount val="3"/>
                <c:pt idx="0">
                  <c:v>2016</c:v>
                </c:pt>
                <c:pt idx="1">
                  <c:v>2017</c:v>
                </c:pt>
                <c:pt idx="2">
                  <c:v>2018</c:v>
                </c:pt>
              </c:numCache>
            </c:numRef>
          </c:cat>
          <c:val>
            <c:numRef>
              <c:f>Sheet1!$B$2:$B$4</c:f>
              <c:numCache>
                <c:formatCode>General</c:formatCode>
                <c:ptCount val="3"/>
                <c:pt idx="0">
                  <c:v>353</c:v>
                </c:pt>
                <c:pt idx="1">
                  <c:v>50</c:v>
                </c:pt>
                <c:pt idx="2">
                  <c:v>416</c:v>
                </c:pt>
              </c:numCache>
            </c:numRef>
          </c:val>
          <c:extLst>
            <c:ext xmlns:c16="http://schemas.microsoft.com/office/drawing/2014/chart" uri="{C3380CC4-5D6E-409C-BE32-E72D297353CC}">
              <c16:uniqueId val="{00000000-28D6-41C1-9C3C-4BDEEC9193E9}"/>
            </c:ext>
          </c:extLst>
        </c:ser>
        <c:ser>
          <c:idx val="1"/>
          <c:order val="1"/>
          <c:tx>
            <c:strRef>
              <c:f>Sheet1!$C$1</c:f>
              <c:strCache>
                <c:ptCount val="1"/>
                <c:pt idx="0">
                  <c:v>No. Restraints Leading to Staff Injury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Sheet1!$A$2:$A$4</c:f>
              <c:numCache>
                <c:formatCode>General</c:formatCode>
                <c:ptCount val="3"/>
                <c:pt idx="0">
                  <c:v>2016</c:v>
                </c:pt>
                <c:pt idx="1">
                  <c:v>2017</c:v>
                </c:pt>
                <c:pt idx="2">
                  <c:v>2018</c:v>
                </c:pt>
              </c:numCache>
            </c:numRef>
          </c:cat>
          <c:val>
            <c:numRef>
              <c:f>Sheet1!$C$2:$C$4</c:f>
              <c:numCache>
                <c:formatCode>General</c:formatCode>
                <c:ptCount val="3"/>
                <c:pt idx="0">
                  <c:v>321</c:v>
                </c:pt>
                <c:pt idx="1">
                  <c:v>36</c:v>
                </c:pt>
                <c:pt idx="2">
                  <c:v>420</c:v>
                </c:pt>
              </c:numCache>
            </c:numRef>
          </c:val>
          <c:extLst>
            <c:ext xmlns:c16="http://schemas.microsoft.com/office/drawing/2014/chart" uri="{C3380CC4-5D6E-409C-BE32-E72D297353CC}">
              <c16:uniqueId val="{00000001-28D6-41C1-9C3C-4BDEEC9193E9}"/>
            </c:ext>
          </c:extLst>
        </c:ser>
        <c:dLbls>
          <c:showLegendKey val="0"/>
          <c:showVal val="0"/>
          <c:showCatName val="0"/>
          <c:showSerName val="0"/>
          <c:showPercent val="0"/>
          <c:showBubbleSize val="0"/>
        </c:dLbls>
        <c:gapWidth val="100"/>
        <c:overlap val="-24"/>
        <c:axId val="352499808"/>
        <c:axId val="352500200"/>
      </c:barChart>
      <c:catAx>
        <c:axId val="3524998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2500200"/>
        <c:crosses val="autoZero"/>
        <c:auto val="1"/>
        <c:lblAlgn val="ctr"/>
        <c:lblOffset val="100"/>
        <c:noMultiLvlLbl val="0"/>
      </c:catAx>
      <c:valAx>
        <c:axId val="35250020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249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Restraint Data by Calendar Year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Sheet1!$A$2:$A$4</c:f>
              <c:numCache>
                <c:formatCode>General</c:formatCode>
                <c:ptCount val="3"/>
                <c:pt idx="0">
                  <c:v>2016</c:v>
                </c:pt>
                <c:pt idx="1">
                  <c:v>2017</c:v>
                </c:pt>
                <c:pt idx="2">
                  <c:v>2018</c:v>
                </c:pt>
              </c:numCache>
            </c:numRef>
          </c:cat>
          <c:val>
            <c:numRef>
              <c:f>Sheet1!$B$2:$B$4</c:f>
              <c:numCache>
                <c:formatCode>General</c:formatCode>
                <c:ptCount val="3"/>
                <c:pt idx="0">
                  <c:v>15471</c:v>
                </c:pt>
                <c:pt idx="1">
                  <c:v>18064</c:v>
                </c:pt>
                <c:pt idx="2">
                  <c:v>16977</c:v>
                </c:pt>
              </c:numCache>
            </c:numRef>
          </c:val>
          <c:extLst>
            <c:ext xmlns:c16="http://schemas.microsoft.com/office/drawing/2014/chart" uri="{C3380CC4-5D6E-409C-BE32-E72D297353CC}">
              <c16:uniqueId val="{00000000-B5C8-46D3-953F-08F44A74C68D}"/>
            </c:ext>
          </c:extLst>
        </c:ser>
        <c:dLbls>
          <c:showLegendKey val="0"/>
          <c:showVal val="0"/>
          <c:showCatName val="0"/>
          <c:showSerName val="0"/>
          <c:showPercent val="0"/>
          <c:showBubbleSize val="0"/>
        </c:dLbls>
        <c:gapWidth val="100"/>
        <c:overlap val="-24"/>
        <c:axId val="296888160"/>
        <c:axId val="296888552"/>
      </c:barChart>
      <c:catAx>
        <c:axId val="29688816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6888552"/>
        <c:crosses val="autoZero"/>
        <c:auto val="1"/>
        <c:lblAlgn val="ctr"/>
        <c:lblOffset val="100"/>
        <c:noMultiLvlLbl val="0"/>
      </c:catAx>
      <c:valAx>
        <c:axId val="296888552"/>
        <c:scaling>
          <c:orientation val="minMax"/>
          <c:max val="25000"/>
          <c:min val="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6888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DESE Total Recorded Restraints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50800" dir="5400000" algn="ctr" rotWithShape="0">
                <a:srgbClr val="000000"/>
              </a:outerShdw>
            </a:effectLst>
          </c:spPr>
          <c:invertIfNegative val="0"/>
          <c:dLbls>
            <c:dLbl>
              <c:idx val="2"/>
              <c:tx>
                <c:rich>
                  <a:bodyPr/>
                  <a:lstStyle/>
                  <a:p>
                    <a:fld id="{975774F5-420D-4F44-B241-AAC85EA42E32}" type="VALUE">
                      <a:rPr lang="en-US"/>
                      <a:pPr/>
                      <a:t>[VALUE]</a:t>
                    </a:fld>
                    <a:r>
                      <a:rPr lang="en-US" dirty="0">
                        <a:solidFill>
                          <a:srgbClr val="FF0000"/>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3E-466F-9DE8-F14693FFB8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2016-2017</c:v>
                </c:pt>
                <c:pt idx="1">
                  <c:v>2017-2018</c:v>
                </c:pt>
                <c:pt idx="2">
                  <c:v>2018 - Present </c:v>
                </c:pt>
              </c:strCache>
            </c:strRef>
          </c:cat>
          <c:val>
            <c:numRef>
              <c:f>Sheet1!$B$2:$B$4</c:f>
              <c:numCache>
                <c:formatCode>General</c:formatCode>
                <c:ptCount val="3"/>
                <c:pt idx="0">
                  <c:v>20223</c:v>
                </c:pt>
                <c:pt idx="1">
                  <c:v>20950</c:v>
                </c:pt>
                <c:pt idx="2">
                  <c:v>8846</c:v>
                </c:pt>
              </c:numCache>
            </c:numRef>
          </c:val>
          <c:extLst>
            <c:ext xmlns:c16="http://schemas.microsoft.com/office/drawing/2014/chart" uri="{C3380CC4-5D6E-409C-BE32-E72D297353CC}">
              <c16:uniqueId val="{00000000-82DE-4A84-A3F1-EE8174E03A04}"/>
            </c:ext>
          </c:extLst>
        </c:ser>
        <c:ser>
          <c:idx val="1"/>
          <c:order val="1"/>
          <c:tx>
            <c:strRef>
              <c:f>Sheet1!$C$1</c:f>
              <c:strCache>
                <c:ptCount val="1"/>
                <c:pt idx="0">
                  <c:v>Student Count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2016-2017</c:v>
                </c:pt>
                <c:pt idx="1">
                  <c:v>2017-2018</c:v>
                </c:pt>
                <c:pt idx="2">
                  <c:v>2018 - Present </c:v>
                </c:pt>
              </c:strCache>
            </c:strRef>
          </c:cat>
          <c:val>
            <c:numRef>
              <c:f>Sheet1!$C$2:$C$4</c:f>
              <c:numCache>
                <c:formatCode>General</c:formatCode>
                <c:ptCount val="3"/>
                <c:pt idx="0">
                  <c:v>2423</c:v>
                </c:pt>
                <c:pt idx="1">
                  <c:v>2604</c:v>
                </c:pt>
                <c:pt idx="2">
                  <c:v>1547</c:v>
                </c:pt>
              </c:numCache>
            </c:numRef>
          </c:val>
          <c:extLst>
            <c:ext xmlns:c16="http://schemas.microsoft.com/office/drawing/2014/chart" uri="{C3380CC4-5D6E-409C-BE32-E72D297353CC}">
              <c16:uniqueId val="{00000001-DF3E-466F-9DE8-F14693FFB8AA}"/>
            </c:ext>
          </c:extLst>
        </c:ser>
        <c:dLbls>
          <c:showLegendKey val="0"/>
          <c:showVal val="1"/>
          <c:showCatName val="0"/>
          <c:showSerName val="0"/>
          <c:showPercent val="0"/>
          <c:showBubbleSize val="0"/>
        </c:dLbls>
        <c:gapWidth val="75"/>
        <c:axId val="296335016"/>
        <c:axId val="296334232"/>
      </c:barChart>
      <c:catAx>
        <c:axId val="2963350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6334232"/>
        <c:crosses val="autoZero"/>
        <c:auto val="1"/>
        <c:lblAlgn val="ctr"/>
        <c:lblOffset val="100"/>
        <c:noMultiLvlLbl val="0"/>
      </c:catAx>
      <c:valAx>
        <c:axId val="2963342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6335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Restraints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Sheet1!$A$2:$A$4</c:f>
              <c:numCache>
                <c:formatCode>General</c:formatCode>
                <c:ptCount val="3"/>
                <c:pt idx="0">
                  <c:v>2016</c:v>
                </c:pt>
                <c:pt idx="1">
                  <c:v>2017</c:v>
                </c:pt>
                <c:pt idx="2">
                  <c:v>2019</c:v>
                </c:pt>
              </c:numCache>
            </c:numRef>
          </c:cat>
          <c:val>
            <c:numRef>
              <c:f>Sheet1!$B$2:$B$4</c:f>
              <c:numCache>
                <c:formatCode>General</c:formatCode>
                <c:ptCount val="3"/>
                <c:pt idx="0">
                  <c:v>15471</c:v>
                </c:pt>
                <c:pt idx="1">
                  <c:v>18064</c:v>
                </c:pt>
                <c:pt idx="2">
                  <c:v>16977</c:v>
                </c:pt>
              </c:numCache>
            </c:numRef>
          </c:val>
          <c:extLst>
            <c:ext xmlns:c16="http://schemas.microsoft.com/office/drawing/2014/chart" uri="{C3380CC4-5D6E-409C-BE32-E72D297353CC}">
              <c16:uniqueId val="{00000000-B252-41A5-A533-A703EEA65512}"/>
            </c:ext>
          </c:extLst>
        </c:ser>
        <c:ser>
          <c:idx val="1"/>
          <c:order val="1"/>
          <c:tx>
            <c:strRef>
              <c:f>Sheet1!$C$1</c:f>
              <c:strCache>
                <c:ptCount val="1"/>
                <c:pt idx="0">
                  <c:v>Total Bed Day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Sheet1!$A$2:$A$4</c:f>
              <c:numCache>
                <c:formatCode>General</c:formatCode>
                <c:ptCount val="3"/>
                <c:pt idx="0">
                  <c:v>2016</c:v>
                </c:pt>
                <c:pt idx="1">
                  <c:v>2017</c:v>
                </c:pt>
                <c:pt idx="2">
                  <c:v>2019</c:v>
                </c:pt>
              </c:numCache>
            </c:numRef>
          </c:cat>
          <c:val>
            <c:numRef>
              <c:f>Sheet1!$C$2:$C$4</c:f>
              <c:numCache>
                <c:formatCode>General</c:formatCode>
                <c:ptCount val="3"/>
                <c:pt idx="0">
                  <c:v>475765</c:v>
                </c:pt>
                <c:pt idx="1">
                  <c:v>91440</c:v>
                </c:pt>
                <c:pt idx="2">
                  <c:v>564304</c:v>
                </c:pt>
              </c:numCache>
            </c:numRef>
          </c:val>
          <c:extLst>
            <c:ext xmlns:c16="http://schemas.microsoft.com/office/drawing/2014/chart" uri="{C3380CC4-5D6E-409C-BE32-E72D297353CC}">
              <c16:uniqueId val="{00000003-B252-41A5-A533-A703EEA65512}"/>
            </c:ext>
          </c:extLst>
        </c:ser>
        <c:dLbls>
          <c:showLegendKey val="0"/>
          <c:showVal val="0"/>
          <c:showCatName val="0"/>
          <c:showSerName val="0"/>
          <c:showPercent val="0"/>
          <c:showBubbleSize val="0"/>
        </c:dLbls>
        <c:gapWidth val="100"/>
        <c:overlap val="-24"/>
        <c:axId val="296335800"/>
        <c:axId val="351968640"/>
      </c:barChart>
      <c:catAx>
        <c:axId val="29633580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1968640"/>
        <c:crosses val="autoZero"/>
        <c:auto val="1"/>
        <c:lblAlgn val="ctr"/>
        <c:lblOffset val="100"/>
        <c:noMultiLvlLbl val="0"/>
      </c:catAx>
      <c:valAx>
        <c:axId val="35196864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6335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2016-2017</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Supine</c:v>
                </c:pt>
                <c:pt idx="1">
                  <c:v>Seated</c:v>
                </c:pt>
                <c:pt idx="2">
                  <c:v>Standing </c:v>
                </c:pt>
                <c:pt idx="3">
                  <c:v>Prone </c:v>
                </c:pt>
                <c:pt idx="4">
                  <c:v>Other </c:v>
                </c:pt>
              </c:strCache>
            </c:strRef>
          </c:cat>
          <c:val>
            <c:numRef>
              <c:f>Sheet1!$B$2:$B$6</c:f>
              <c:numCache>
                <c:formatCode>General</c:formatCode>
                <c:ptCount val="5"/>
                <c:pt idx="0">
                  <c:v>8477</c:v>
                </c:pt>
                <c:pt idx="1">
                  <c:v>3018</c:v>
                </c:pt>
                <c:pt idx="2">
                  <c:v>7165</c:v>
                </c:pt>
                <c:pt idx="3">
                  <c:v>408</c:v>
                </c:pt>
                <c:pt idx="4">
                  <c:v>1155</c:v>
                </c:pt>
              </c:numCache>
            </c:numRef>
          </c:val>
          <c:extLst>
            <c:ext xmlns:c16="http://schemas.microsoft.com/office/drawing/2014/chart" uri="{C3380CC4-5D6E-409C-BE32-E72D297353CC}">
              <c16:uniqueId val="{00000000-D4B5-4D3B-9A38-91E372091070}"/>
            </c:ext>
          </c:extLst>
        </c:ser>
        <c:ser>
          <c:idx val="1"/>
          <c:order val="1"/>
          <c:tx>
            <c:strRef>
              <c:f>Sheet1!$C$1</c:f>
              <c:strCache>
                <c:ptCount val="1"/>
                <c:pt idx="0">
                  <c:v>2017-2018</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3"/>
              <c:layout>
                <c:manualLayout>
                  <c:x val="-1.1170064227869309E-3"/>
                  <c:y val="4.28376203033880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1D-4A11-AF98-3A2056CC31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Supine</c:v>
                </c:pt>
                <c:pt idx="1">
                  <c:v>Seated</c:v>
                </c:pt>
                <c:pt idx="2">
                  <c:v>Standing </c:v>
                </c:pt>
                <c:pt idx="3">
                  <c:v>Prone </c:v>
                </c:pt>
                <c:pt idx="4">
                  <c:v>Other </c:v>
                </c:pt>
              </c:strCache>
            </c:strRef>
          </c:cat>
          <c:val>
            <c:numRef>
              <c:f>Sheet1!$C$2:$C$6</c:f>
              <c:numCache>
                <c:formatCode>General</c:formatCode>
                <c:ptCount val="5"/>
                <c:pt idx="0">
                  <c:v>8738</c:v>
                </c:pt>
                <c:pt idx="1">
                  <c:v>3434</c:v>
                </c:pt>
                <c:pt idx="2">
                  <c:v>6683</c:v>
                </c:pt>
                <c:pt idx="3">
                  <c:v>417</c:v>
                </c:pt>
                <c:pt idx="4">
                  <c:v>1788</c:v>
                </c:pt>
              </c:numCache>
            </c:numRef>
          </c:val>
          <c:extLst>
            <c:ext xmlns:c16="http://schemas.microsoft.com/office/drawing/2014/chart" uri="{C3380CC4-5D6E-409C-BE32-E72D297353CC}">
              <c16:uniqueId val="{00000001-D4B5-4D3B-9A38-91E372091070}"/>
            </c:ext>
          </c:extLst>
        </c:ser>
        <c:ser>
          <c:idx val="2"/>
          <c:order val="2"/>
          <c:tx>
            <c:strRef>
              <c:f>Sheet1!$D$1</c:f>
              <c:strCache>
                <c:ptCount val="1"/>
                <c:pt idx="0">
                  <c:v>2018-Present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3"/>
              <c:tx>
                <c:rich>
                  <a:bodyPr/>
                  <a:lstStyle/>
                  <a:p>
                    <a:fld id="{88119B61-E63C-4FB7-8687-83C7D20D914E}"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1D-4A11-AF98-3A2056CC31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Supine</c:v>
                </c:pt>
                <c:pt idx="1">
                  <c:v>Seated</c:v>
                </c:pt>
                <c:pt idx="2">
                  <c:v>Standing </c:v>
                </c:pt>
                <c:pt idx="3">
                  <c:v>Prone </c:v>
                </c:pt>
                <c:pt idx="4">
                  <c:v>Other </c:v>
                </c:pt>
              </c:strCache>
            </c:strRef>
          </c:cat>
          <c:val>
            <c:numRef>
              <c:f>Sheet1!$D$2:$D$6</c:f>
              <c:numCache>
                <c:formatCode>General</c:formatCode>
                <c:ptCount val="5"/>
                <c:pt idx="0">
                  <c:v>3403</c:v>
                </c:pt>
                <c:pt idx="1">
                  <c:v>1520</c:v>
                </c:pt>
                <c:pt idx="2">
                  <c:v>2153</c:v>
                </c:pt>
                <c:pt idx="3">
                  <c:v>113</c:v>
                </c:pt>
                <c:pt idx="4">
                  <c:v>946</c:v>
                </c:pt>
              </c:numCache>
            </c:numRef>
          </c:val>
          <c:extLst>
            <c:ext xmlns:c16="http://schemas.microsoft.com/office/drawing/2014/chart" uri="{C3380CC4-5D6E-409C-BE32-E72D297353CC}">
              <c16:uniqueId val="{00000002-D4B5-4D3B-9A38-91E372091070}"/>
            </c:ext>
          </c:extLst>
        </c:ser>
        <c:dLbls>
          <c:dLblPos val="inEnd"/>
          <c:showLegendKey val="0"/>
          <c:showVal val="1"/>
          <c:showCatName val="0"/>
          <c:showSerName val="0"/>
          <c:showPercent val="0"/>
          <c:showBubbleSize val="0"/>
        </c:dLbls>
        <c:gapWidth val="100"/>
        <c:overlap val="-24"/>
        <c:axId val="351969424"/>
        <c:axId val="351969816"/>
      </c:barChart>
      <c:catAx>
        <c:axId val="35196942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1969816"/>
        <c:crosses val="autoZero"/>
        <c:auto val="1"/>
        <c:lblAlgn val="ctr"/>
        <c:lblOffset val="100"/>
        <c:noMultiLvlLbl val="0"/>
      </c:catAx>
      <c:valAx>
        <c:axId val="35196981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1969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Floor- Supine</c:v>
                </c:pt>
                <c:pt idx="1">
                  <c:v>Sitting </c:v>
                </c:pt>
                <c:pt idx="2">
                  <c:v>Standing </c:v>
                </c:pt>
                <c:pt idx="3">
                  <c:v>Floor - Prone  </c:v>
                </c:pt>
                <c:pt idx="4">
                  <c:v>Floor- Both Prone and Supine </c:v>
                </c:pt>
              </c:strCache>
            </c:strRef>
          </c:cat>
          <c:val>
            <c:numRef>
              <c:f>Sheet1!$B$2:$B$6</c:f>
              <c:numCache>
                <c:formatCode>General</c:formatCode>
                <c:ptCount val="5"/>
                <c:pt idx="0">
                  <c:v>7805</c:v>
                </c:pt>
                <c:pt idx="1">
                  <c:v>2785</c:v>
                </c:pt>
                <c:pt idx="2">
                  <c:v>3746</c:v>
                </c:pt>
                <c:pt idx="3">
                  <c:v>1045</c:v>
                </c:pt>
                <c:pt idx="4">
                  <c:v>90</c:v>
                </c:pt>
              </c:numCache>
            </c:numRef>
          </c:val>
          <c:extLst>
            <c:ext xmlns:c16="http://schemas.microsoft.com/office/drawing/2014/chart" uri="{C3380CC4-5D6E-409C-BE32-E72D297353CC}">
              <c16:uniqueId val="{00000000-1C12-4B16-8F44-546937A7196B}"/>
            </c:ext>
          </c:extLst>
        </c:ser>
        <c:ser>
          <c:idx val="1"/>
          <c:order val="1"/>
          <c:tx>
            <c:strRef>
              <c:f>Sheet1!$C$1</c:f>
              <c:strCache>
                <c:ptCount val="1"/>
                <c:pt idx="0">
                  <c:v>2017</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Floor- Supine</c:v>
                </c:pt>
                <c:pt idx="1">
                  <c:v>Sitting </c:v>
                </c:pt>
                <c:pt idx="2">
                  <c:v>Standing </c:v>
                </c:pt>
                <c:pt idx="3">
                  <c:v>Floor - Prone  </c:v>
                </c:pt>
                <c:pt idx="4">
                  <c:v>Floor- Both Prone and Supine </c:v>
                </c:pt>
              </c:strCache>
            </c:strRef>
          </c:cat>
          <c:val>
            <c:numRef>
              <c:f>Sheet1!$C$2:$C$6</c:f>
              <c:numCache>
                <c:formatCode>General</c:formatCode>
                <c:ptCount val="5"/>
                <c:pt idx="0">
                  <c:v>10699</c:v>
                </c:pt>
                <c:pt idx="1">
                  <c:v>2502</c:v>
                </c:pt>
                <c:pt idx="2">
                  <c:v>3298</c:v>
                </c:pt>
                <c:pt idx="3">
                  <c:v>1433</c:v>
                </c:pt>
                <c:pt idx="4">
                  <c:v>132</c:v>
                </c:pt>
              </c:numCache>
            </c:numRef>
          </c:val>
          <c:extLst>
            <c:ext xmlns:c16="http://schemas.microsoft.com/office/drawing/2014/chart" uri="{C3380CC4-5D6E-409C-BE32-E72D297353CC}">
              <c16:uniqueId val="{00000001-1C12-4B16-8F44-546937A7196B}"/>
            </c:ext>
          </c:extLst>
        </c:ser>
        <c:ser>
          <c:idx val="2"/>
          <c:order val="2"/>
          <c:tx>
            <c:strRef>
              <c:f>Sheet1!$D$1</c:f>
              <c:strCache>
                <c:ptCount val="1"/>
                <c:pt idx="0">
                  <c:v>2018</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Floor- Supine</c:v>
                </c:pt>
                <c:pt idx="1">
                  <c:v>Sitting </c:v>
                </c:pt>
                <c:pt idx="2">
                  <c:v>Standing </c:v>
                </c:pt>
                <c:pt idx="3">
                  <c:v>Floor - Prone  </c:v>
                </c:pt>
                <c:pt idx="4">
                  <c:v>Floor- Both Prone and Supine </c:v>
                </c:pt>
              </c:strCache>
            </c:strRef>
          </c:cat>
          <c:val>
            <c:numRef>
              <c:f>Sheet1!$D$2:$D$6</c:f>
              <c:numCache>
                <c:formatCode>General</c:formatCode>
                <c:ptCount val="5"/>
                <c:pt idx="0">
                  <c:v>10492</c:v>
                </c:pt>
                <c:pt idx="1">
                  <c:v>2439</c:v>
                </c:pt>
                <c:pt idx="2">
                  <c:v>3216</c:v>
                </c:pt>
                <c:pt idx="3">
                  <c:v>786</c:v>
                </c:pt>
                <c:pt idx="4">
                  <c:v>44</c:v>
                </c:pt>
              </c:numCache>
            </c:numRef>
          </c:val>
          <c:extLst>
            <c:ext xmlns:c16="http://schemas.microsoft.com/office/drawing/2014/chart" uri="{C3380CC4-5D6E-409C-BE32-E72D297353CC}">
              <c16:uniqueId val="{00000002-1C12-4B16-8F44-546937A7196B}"/>
            </c:ext>
          </c:extLst>
        </c:ser>
        <c:dLbls>
          <c:dLblPos val="outEnd"/>
          <c:showLegendKey val="0"/>
          <c:showVal val="1"/>
          <c:showCatName val="0"/>
          <c:showSerName val="0"/>
          <c:showPercent val="0"/>
          <c:showBubbleSize val="0"/>
        </c:dLbls>
        <c:gapWidth val="75"/>
        <c:axId val="356785040"/>
        <c:axId val="356785432"/>
      </c:barChart>
      <c:catAx>
        <c:axId val="35678504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6785432"/>
        <c:crosses val="autoZero"/>
        <c:auto val="1"/>
        <c:lblAlgn val="ctr"/>
        <c:lblOffset val="100"/>
        <c:noMultiLvlLbl val="0"/>
      </c:catAx>
      <c:valAx>
        <c:axId val="35678543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6785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2016-2017</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0A88-4EB9-BFFD-F4DFCF30ACF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0A88-4EB9-BFFD-F4DFCF30ACF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0A88-4EB9-BFFD-F4DFCF30ACF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0A88-4EB9-BFFD-F4DFCF30ACFE}"/>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0A88-4EB9-BFFD-F4DFCF30ACFE}"/>
              </c:ext>
            </c:extLst>
          </c:dPt>
          <c:dLbls>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&lt; 1 min</c:v>
                </c:pt>
                <c:pt idx="1">
                  <c:v>1-5 mins</c:v>
                </c:pt>
                <c:pt idx="2">
                  <c:v>5-10 mins</c:v>
                </c:pt>
                <c:pt idx="3">
                  <c:v>10-20mins</c:v>
                </c:pt>
                <c:pt idx="4">
                  <c:v>&gt;20 mins</c:v>
                </c:pt>
              </c:strCache>
            </c:strRef>
          </c:cat>
          <c:val>
            <c:numRef>
              <c:f>Sheet1!$B$2:$B$6</c:f>
              <c:numCache>
                <c:formatCode>General</c:formatCode>
                <c:ptCount val="5"/>
                <c:pt idx="0">
                  <c:v>2034</c:v>
                </c:pt>
                <c:pt idx="1">
                  <c:v>9498</c:v>
                </c:pt>
                <c:pt idx="2">
                  <c:v>2284</c:v>
                </c:pt>
                <c:pt idx="3">
                  <c:v>2137</c:v>
                </c:pt>
                <c:pt idx="4">
                  <c:v>588</c:v>
                </c:pt>
              </c:numCache>
            </c:numRef>
          </c:val>
          <c:extLst>
            <c:ext xmlns:c16="http://schemas.microsoft.com/office/drawing/2014/chart" uri="{C3380CC4-5D6E-409C-BE32-E72D297353CC}">
              <c16:uniqueId val="{00000000-4D1C-4078-9898-3D16BB36BF19}"/>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842382222415052"/>
          <c:y val="0"/>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1762934301524153"/>
          <c:y val="0.12006561407932183"/>
          <c:w val="0.7709757769024439"/>
          <c:h val="0.66328967015368168"/>
        </c:manualLayout>
      </c:layout>
      <c:pieChart>
        <c:varyColors val="1"/>
        <c:ser>
          <c:idx val="0"/>
          <c:order val="0"/>
          <c:tx>
            <c:strRef>
              <c:f>Sheet1!$B$1</c:f>
              <c:strCache>
                <c:ptCount val="1"/>
                <c:pt idx="0">
                  <c:v>2017-2018</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D037-4BC7-BF72-4CC33FCB242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D037-4BC7-BF72-4CC33FCB242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D037-4BC7-BF72-4CC33FCB242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D037-4BC7-BF72-4CC33FCB242F}"/>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D037-4BC7-BF72-4CC33FCB242F}"/>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1F34-461C-AE9F-FEC2676D16C8}"/>
              </c:ext>
            </c:extLst>
          </c:dPt>
          <c:dLbls>
            <c:dLbl>
              <c:idx val="0"/>
              <c:tx>
                <c:rich>
                  <a:bodyPr/>
                  <a:lstStyle/>
                  <a:p>
                    <a:fld id="{DD198075-42A4-4E3D-AC52-6622ECB1AB8B}" type="PERCENTAGE">
                      <a:rPr lang="en-US" sz="1600" b="1">
                        <a:solidFill>
                          <a:schemeClr val="bg1"/>
                        </a:solidFill>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37-4BC7-BF72-4CC33FCB242F}"/>
                </c:ext>
              </c:extLst>
            </c:dLbl>
            <c:dLbl>
              <c:idx val="5"/>
              <c:layout>
                <c:manualLayout>
                  <c:x val="2.6390592176668504E-2"/>
                  <c:y val="1.0056191026962577E-2"/>
                </c:manualLayout>
              </c:layout>
              <c:tx>
                <c:rich>
                  <a:bodyPr/>
                  <a:lstStyle/>
                  <a:p>
                    <a:fld id="{F8BB2C7E-000C-4BBE-9574-7C7BE508887D}" type="PERCENTAGE">
                      <a:rPr lang="en-US">
                        <a:solidFill>
                          <a:schemeClr val="bg1"/>
                        </a:solidFill>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F34-461C-AE9F-FEC2676D16C8}"/>
                </c:ext>
              </c:extLst>
            </c:dLbl>
            <c:spPr>
              <a:solidFill>
                <a:schemeClr val="bg1">
                  <a:lumMod val="50000"/>
                  <a:alpha val="0"/>
                </a:schemeClr>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Sheet1!$A$2:$A$7</c:f>
              <c:strCache>
                <c:ptCount val="6"/>
                <c:pt idx="0">
                  <c:v>&lt;1 min</c:v>
                </c:pt>
                <c:pt idx="1">
                  <c:v>1-5 mins </c:v>
                </c:pt>
                <c:pt idx="2">
                  <c:v>5-10 mins</c:v>
                </c:pt>
                <c:pt idx="3">
                  <c:v>10-20mins</c:v>
                </c:pt>
                <c:pt idx="4">
                  <c:v>&gt;20 mins</c:v>
                </c:pt>
                <c:pt idx="5">
                  <c:v>Time not Noted</c:v>
                </c:pt>
              </c:strCache>
            </c:strRef>
          </c:cat>
          <c:val>
            <c:numRef>
              <c:f>Sheet1!$B$2:$B$7</c:f>
              <c:numCache>
                <c:formatCode>General</c:formatCode>
                <c:ptCount val="6"/>
                <c:pt idx="0">
                  <c:v>2721</c:v>
                </c:pt>
                <c:pt idx="1">
                  <c:v>10238</c:v>
                </c:pt>
                <c:pt idx="2">
                  <c:v>3894</c:v>
                </c:pt>
                <c:pt idx="3">
                  <c:v>2614</c:v>
                </c:pt>
                <c:pt idx="4">
                  <c:v>815</c:v>
                </c:pt>
                <c:pt idx="5">
                  <c:v>667</c:v>
                </c:pt>
              </c:numCache>
            </c:numRef>
          </c:val>
          <c:extLst>
            <c:ext xmlns:c16="http://schemas.microsoft.com/office/drawing/2014/chart" uri="{C3380CC4-5D6E-409C-BE32-E72D297353CC}">
              <c16:uniqueId val="{00000000-39C0-42ED-A113-25581BB1317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138261046327877"/>
          <c:y val="5.5097494365521985E-3"/>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2018-present</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4514-44C1-ABAB-A616AF71BB3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4514-44C1-ABAB-A616AF71BB3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4514-44C1-ABAB-A616AF71BB3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4514-44C1-ABAB-A616AF71BB3C}"/>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4514-44C1-ABAB-A616AF71BB3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Sheet1!$A$2:$A$6</c:f>
              <c:strCache>
                <c:ptCount val="5"/>
                <c:pt idx="0">
                  <c:v>&lt;1 min</c:v>
                </c:pt>
                <c:pt idx="1">
                  <c:v>1-5 mins</c:v>
                </c:pt>
                <c:pt idx="2">
                  <c:v>5-10 mins </c:v>
                </c:pt>
                <c:pt idx="3">
                  <c:v>10 -20 mins </c:v>
                </c:pt>
                <c:pt idx="4">
                  <c:v>&gt;20 mins</c:v>
                </c:pt>
              </c:strCache>
            </c:strRef>
          </c:cat>
          <c:val>
            <c:numRef>
              <c:f>Sheet1!$B$2:$B$6</c:f>
              <c:numCache>
                <c:formatCode>General</c:formatCode>
                <c:ptCount val="5"/>
                <c:pt idx="0">
                  <c:v>661</c:v>
                </c:pt>
                <c:pt idx="1">
                  <c:v>4861</c:v>
                </c:pt>
                <c:pt idx="2">
                  <c:v>1601</c:v>
                </c:pt>
                <c:pt idx="3">
                  <c:v>1136</c:v>
                </c:pt>
                <c:pt idx="4">
                  <c:v>435</c:v>
                </c:pt>
              </c:numCache>
            </c:numRef>
          </c:val>
          <c:extLst>
            <c:ext xmlns:c16="http://schemas.microsoft.com/office/drawing/2014/chart" uri="{C3380CC4-5D6E-409C-BE32-E72D297353CC}">
              <c16:uniqueId val="{00000000-6768-48AB-B19D-464326DE777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0.png"/><Relationship Id="rId6" Type="http://schemas.openxmlformats.org/officeDocument/2006/relationships/image" Target="../media/image18.svg"/><Relationship Id="rId5" Type="http://schemas.openxmlformats.org/officeDocument/2006/relationships/image" Target="../media/image12.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2.svg"/><Relationship Id="rId1" Type="http://schemas.openxmlformats.org/officeDocument/2006/relationships/image" Target="../media/image15.png"/><Relationship Id="rId6" Type="http://schemas.openxmlformats.org/officeDocument/2006/relationships/image" Target="../media/image26.svg"/><Relationship Id="rId5" Type="http://schemas.openxmlformats.org/officeDocument/2006/relationships/image" Target="../media/image17.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19.pn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svg"/><Relationship Id="rId1" Type="http://schemas.openxmlformats.org/officeDocument/2006/relationships/image" Target="../media/image21.png"/><Relationship Id="rId6" Type="http://schemas.openxmlformats.org/officeDocument/2006/relationships/image" Target="../media/image18.svg"/><Relationship Id="rId5" Type="http://schemas.openxmlformats.org/officeDocument/2006/relationships/image" Target="../media/image12.png"/><Relationship Id="rId4" Type="http://schemas.openxmlformats.org/officeDocument/2006/relationships/image" Target="../media/image35.svg"/></Relationships>
</file>

<file path=ppt/diagrams/_rels/data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7.svg"/><Relationship Id="rId1" Type="http://schemas.openxmlformats.org/officeDocument/2006/relationships/image" Target="../media/image33.png"/><Relationship Id="rId4" Type="http://schemas.openxmlformats.org/officeDocument/2006/relationships/image" Target="../media/image49.svg"/></Relationships>
</file>

<file path=ppt/diagrams/_rels/data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0.svg"/><Relationship Id="rId1" Type="http://schemas.openxmlformats.org/officeDocument/2006/relationships/image" Target="../media/image33.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0.png"/><Relationship Id="rId6" Type="http://schemas.openxmlformats.org/officeDocument/2006/relationships/image" Target="../media/image18.svg"/><Relationship Id="rId5" Type="http://schemas.openxmlformats.org/officeDocument/2006/relationships/image" Target="../media/image12.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2.svg"/><Relationship Id="rId1" Type="http://schemas.openxmlformats.org/officeDocument/2006/relationships/image" Target="../media/image15.png"/><Relationship Id="rId6" Type="http://schemas.openxmlformats.org/officeDocument/2006/relationships/image" Target="../media/image26.svg"/><Relationship Id="rId5" Type="http://schemas.openxmlformats.org/officeDocument/2006/relationships/image" Target="../media/image17.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svg"/><Relationship Id="rId1" Type="http://schemas.openxmlformats.org/officeDocument/2006/relationships/image" Target="../media/image21.png"/><Relationship Id="rId6" Type="http://schemas.openxmlformats.org/officeDocument/2006/relationships/image" Target="../media/image18.svg"/><Relationship Id="rId5" Type="http://schemas.openxmlformats.org/officeDocument/2006/relationships/image" Target="../media/image12.png"/><Relationship Id="rId4" Type="http://schemas.openxmlformats.org/officeDocument/2006/relationships/image" Target="../media/image3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7.svg"/><Relationship Id="rId1" Type="http://schemas.openxmlformats.org/officeDocument/2006/relationships/image" Target="../media/image33.png"/><Relationship Id="rId4" Type="http://schemas.openxmlformats.org/officeDocument/2006/relationships/image" Target="../media/image4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0.svg"/><Relationship Id="rId1" Type="http://schemas.openxmlformats.org/officeDocument/2006/relationships/image" Target="../media/image3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5AEB4B-2D1E-4251-A1B0-BB0420125B7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79412A2-8B89-495C-B78B-435EC7A2F6A9}">
      <dgm:prSet/>
      <dgm:spPr/>
      <dgm:t>
        <a:bodyPr/>
        <a:lstStyle/>
        <a:p>
          <a:pPr>
            <a:lnSpc>
              <a:spcPct val="100000"/>
            </a:lnSpc>
            <a:defRPr cap="all"/>
          </a:pPr>
          <a:r>
            <a:rPr lang="en-US" baseline="0" dirty="0"/>
            <a:t>Prone Restraint Requirements</a:t>
          </a:r>
          <a:endParaRPr lang="en-US" dirty="0"/>
        </a:p>
      </dgm:t>
    </dgm:pt>
    <dgm:pt modelId="{93BD7739-74B2-4FD9-B4F6-2BC831627D14}" type="parTrans" cxnId="{3EAAA0E8-F75E-42A8-B125-83E0C4EA286C}">
      <dgm:prSet/>
      <dgm:spPr/>
      <dgm:t>
        <a:bodyPr/>
        <a:lstStyle/>
        <a:p>
          <a:endParaRPr lang="en-US"/>
        </a:p>
      </dgm:t>
    </dgm:pt>
    <dgm:pt modelId="{D1D81106-84AC-48CA-8EB2-BD071D534D1C}" type="sibTrans" cxnId="{3EAAA0E8-F75E-42A8-B125-83E0C4EA286C}">
      <dgm:prSet/>
      <dgm:spPr/>
      <dgm:t>
        <a:bodyPr/>
        <a:lstStyle/>
        <a:p>
          <a:endParaRPr lang="en-US"/>
        </a:p>
      </dgm:t>
    </dgm:pt>
    <dgm:pt modelId="{3E0F0865-FDF9-4B07-B654-624A803571AA}">
      <dgm:prSet/>
      <dgm:spPr/>
      <dgm:t>
        <a:bodyPr/>
        <a:lstStyle/>
        <a:p>
          <a:pPr>
            <a:lnSpc>
              <a:spcPct val="100000"/>
            </a:lnSpc>
            <a:defRPr cap="all"/>
          </a:pPr>
          <a:r>
            <a:rPr lang="en-US" baseline="0" dirty="0"/>
            <a:t>Do Not use Physical Restraint </a:t>
          </a:r>
          <a:endParaRPr lang="en-US" dirty="0"/>
        </a:p>
      </dgm:t>
    </dgm:pt>
    <dgm:pt modelId="{F4934DCD-E23B-43ED-A820-7BBC01333D75}" type="parTrans" cxnId="{E34912F8-E2CD-4336-8386-57E3D7F33C06}">
      <dgm:prSet/>
      <dgm:spPr/>
      <dgm:t>
        <a:bodyPr/>
        <a:lstStyle/>
        <a:p>
          <a:endParaRPr lang="en-US"/>
        </a:p>
      </dgm:t>
    </dgm:pt>
    <dgm:pt modelId="{AE88199C-D750-47E6-BFA3-83230721A304}" type="sibTrans" cxnId="{E34912F8-E2CD-4336-8386-57E3D7F33C06}">
      <dgm:prSet/>
      <dgm:spPr/>
      <dgm:t>
        <a:bodyPr/>
        <a:lstStyle/>
        <a:p>
          <a:endParaRPr lang="en-US"/>
        </a:p>
      </dgm:t>
    </dgm:pt>
    <dgm:pt modelId="{563873F7-052F-4D68-AB25-CD47F9F070AB}">
      <dgm:prSet/>
      <dgm:spPr/>
      <dgm:t>
        <a:bodyPr/>
        <a:lstStyle/>
        <a:p>
          <a:pPr>
            <a:lnSpc>
              <a:spcPct val="100000"/>
            </a:lnSpc>
            <a:defRPr cap="all"/>
          </a:pPr>
          <a:r>
            <a:rPr lang="en-US" baseline="0" dirty="0"/>
            <a:t>use of restraint </a:t>
          </a:r>
          <a:endParaRPr lang="en-US" dirty="0"/>
        </a:p>
      </dgm:t>
    </dgm:pt>
    <dgm:pt modelId="{1167673D-AD8A-4D00-B0C9-CF9337D220A6}" type="parTrans" cxnId="{9076F3A0-364E-47FD-8F19-788E2E4E57C0}">
      <dgm:prSet/>
      <dgm:spPr/>
      <dgm:t>
        <a:bodyPr/>
        <a:lstStyle/>
        <a:p>
          <a:endParaRPr lang="en-US"/>
        </a:p>
      </dgm:t>
    </dgm:pt>
    <dgm:pt modelId="{EB80C477-D78B-49D1-BE80-78B760E494F9}" type="sibTrans" cxnId="{9076F3A0-364E-47FD-8F19-788E2E4E57C0}">
      <dgm:prSet/>
      <dgm:spPr/>
      <dgm:t>
        <a:bodyPr/>
        <a:lstStyle/>
        <a:p>
          <a:endParaRPr lang="en-US"/>
        </a:p>
      </dgm:t>
    </dgm:pt>
    <dgm:pt modelId="{912853A1-1BE2-446B-95EA-DAAB44AEB220}" type="pres">
      <dgm:prSet presAssocID="{1C5AEB4B-2D1E-4251-A1B0-BB0420125B78}" presName="root" presStyleCnt="0">
        <dgm:presLayoutVars>
          <dgm:dir/>
          <dgm:resizeHandles val="exact"/>
        </dgm:presLayoutVars>
      </dgm:prSet>
      <dgm:spPr/>
      <dgm:t>
        <a:bodyPr/>
        <a:lstStyle/>
        <a:p>
          <a:endParaRPr lang="en-US"/>
        </a:p>
      </dgm:t>
    </dgm:pt>
    <dgm:pt modelId="{5F494629-99B3-4C92-9580-43A5493E9DE0}" type="pres">
      <dgm:prSet presAssocID="{563873F7-052F-4D68-AB25-CD47F9F070AB}" presName="compNode" presStyleCnt="0"/>
      <dgm:spPr/>
    </dgm:pt>
    <dgm:pt modelId="{5799760F-A292-45F9-B6D4-DB44B1B0FF0C}" type="pres">
      <dgm:prSet presAssocID="{563873F7-052F-4D68-AB25-CD47F9F070AB}" presName="iconBgRect" presStyleLbl="bgShp" presStyleIdx="0" presStyleCnt="3"/>
      <dgm:spPr>
        <a:prstGeom prst="round2DiagRect">
          <a:avLst>
            <a:gd name="adj1" fmla="val 29727"/>
            <a:gd name="adj2" fmla="val 0"/>
          </a:avLst>
        </a:prstGeom>
      </dgm:spPr>
    </dgm:pt>
    <dgm:pt modelId="{33DF29FF-9328-4E5B-82C1-3D0848573E5B}" type="pres">
      <dgm:prSet presAssocID="{563873F7-052F-4D68-AB25-CD47F9F070A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aised Hand"/>
        </a:ext>
      </dgm:extLst>
    </dgm:pt>
    <dgm:pt modelId="{56986EF3-1FEC-49FC-AAAF-E627510D3C98}" type="pres">
      <dgm:prSet presAssocID="{563873F7-052F-4D68-AB25-CD47F9F070AB}" presName="spaceRect" presStyleCnt="0"/>
      <dgm:spPr/>
    </dgm:pt>
    <dgm:pt modelId="{ADE8AAE7-5DD4-4E72-966B-DE9B093652DB}" type="pres">
      <dgm:prSet presAssocID="{563873F7-052F-4D68-AB25-CD47F9F070AB}" presName="textRect" presStyleLbl="revTx" presStyleIdx="0" presStyleCnt="3">
        <dgm:presLayoutVars>
          <dgm:chMax val="1"/>
          <dgm:chPref val="1"/>
        </dgm:presLayoutVars>
      </dgm:prSet>
      <dgm:spPr/>
      <dgm:t>
        <a:bodyPr/>
        <a:lstStyle/>
        <a:p>
          <a:endParaRPr lang="en-US"/>
        </a:p>
      </dgm:t>
    </dgm:pt>
    <dgm:pt modelId="{38739F95-052A-444D-80D4-B2DFA3795A36}" type="pres">
      <dgm:prSet presAssocID="{EB80C477-D78B-49D1-BE80-78B760E494F9}" presName="sibTrans" presStyleCnt="0"/>
      <dgm:spPr/>
    </dgm:pt>
    <dgm:pt modelId="{0264B43B-7FEB-4B87-B489-CBFCEF6CA1AD}" type="pres">
      <dgm:prSet presAssocID="{3E0F0865-FDF9-4B07-B654-624A803571AA}" presName="compNode" presStyleCnt="0"/>
      <dgm:spPr/>
    </dgm:pt>
    <dgm:pt modelId="{37F111C4-549E-4E52-A2B6-8C9033896AB1}" type="pres">
      <dgm:prSet presAssocID="{3E0F0865-FDF9-4B07-B654-624A803571AA}" presName="iconBgRect" presStyleLbl="bgShp" presStyleIdx="1" presStyleCnt="3"/>
      <dgm:spPr>
        <a:prstGeom prst="round2DiagRect">
          <a:avLst>
            <a:gd name="adj1" fmla="val 29727"/>
            <a:gd name="adj2" fmla="val 0"/>
          </a:avLst>
        </a:prstGeom>
      </dgm:spPr>
    </dgm:pt>
    <dgm:pt modelId="{EDB6CE6F-1FFF-4366-9D3B-855D587CD034}" type="pres">
      <dgm:prSet presAssocID="{3E0F0865-FDF9-4B07-B654-624A803571AA}" presName="iconRect" presStyleLbl="node1" presStyleIdx="1" presStyleCnt="3"/>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orbidden"/>
        </a:ext>
      </dgm:extLst>
    </dgm:pt>
    <dgm:pt modelId="{6CB34E1B-D5C6-4568-8CDA-4EC99B7B7872}" type="pres">
      <dgm:prSet presAssocID="{3E0F0865-FDF9-4B07-B654-624A803571AA}" presName="spaceRect" presStyleCnt="0"/>
      <dgm:spPr/>
    </dgm:pt>
    <dgm:pt modelId="{F6759F6A-8D1E-44FB-9E80-6A85337B5CE6}" type="pres">
      <dgm:prSet presAssocID="{3E0F0865-FDF9-4B07-B654-624A803571AA}" presName="textRect" presStyleLbl="revTx" presStyleIdx="1" presStyleCnt="3">
        <dgm:presLayoutVars>
          <dgm:chMax val="1"/>
          <dgm:chPref val="1"/>
        </dgm:presLayoutVars>
      </dgm:prSet>
      <dgm:spPr/>
      <dgm:t>
        <a:bodyPr/>
        <a:lstStyle/>
        <a:p>
          <a:endParaRPr lang="en-US"/>
        </a:p>
      </dgm:t>
    </dgm:pt>
    <dgm:pt modelId="{53A9AA48-360F-4227-9050-50DFFD62C603}" type="pres">
      <dgm:prSet presAssocID="{AE88199C-D750-47E6-BFA3-83230721A304}" presName="sibTrans" presStyleCnt="0"/>
      <dgm:spPr/>
    </dgm:pt>
    <dgm:pt modelId="{A540841F-B401-4E24-8F15-C3E4D9A5BE3C}" type="pres">
      <dgm:prSet presAssocID="{279412A2-8B89-495C-B78B-435EC7A2F6A9}" presName="compNode" presStyleCnt="0"/>
      <dgm:spPr/>
    </dgm:pt>
    <dgm:pt modelId="{DFBEC178-1EAA-4EB0-8E18-1C122276F394}" type="pres">
      <dgm:prSet presAssocID="{279412A2-8B89-495C-B78B-435EC7A2F6A9}" presName="iconBgRect" presStyleLbl="bgShp" presStyleIdx="2" presStyleCnt="3"/>
      <dgm:spPr>
        <a:prstGeom prst="round2DiagRect">
          <a:avLst>
            <a:gd name="adj1" fmla="val 29727"/>
            <a:gd name="adj2" fmla="val 0"/>
          </a:avLst>
        </a:prstGeom>
      </dgm:spPr>
    </dgm:pt>
    <dgm:pt modelId="{0E9A63A9-E456-4BAD-A86B-FF4F7A6770BC}" type="pres">
      <dgm:prSet presAssocID="{279412A2-8B89-495C-B78B-435EC7A2F6A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ckmark"/>
        </a:ext>
      </dgm:extLst>
    </dgm:pt>
    <dgm:pt modelId="{3C48AEF7-F8FB-4D04-A25D-0B64FCB5FFF9}" type="pres">
      <dgm:prSet presAssocID="{279412A2-8B89-495C-B78B-435EC7A2F6A9}" presName="spaceRect" presStyleCnt="0"/>
      <dgm:spPr/>
    </dgm:pt>
    <dgm:pt modelId="{99BEE6EE-2C34-465F-9277-654633613BCF}" type="pres">
      <dgm:prSet presAssocID="{279412A2-8B89-495C-B78B-435EC7A2F6A9}" presName="textRect" presStyleLbl="revTx" presStyleIdx="2" presStyleCnt="3">
        <dgm:presLayoutVars>
          <dgm:chMax val="1"/>
          <dgm:chPref val="1"/>
        </dgm:presLayoutVars>
      </dgm:prSet>
      <dgm:spPr/>
      <dgm:t>
        <a:bodyPr/>
        <a:lstStyle/>
        <a:p>
          <a:endParaRPr lang="en-US"/>
        </a:p>
      </dgm:t>
    </dgm:pt>
  </dgm:ptLst>
  <dgm:cxnLst>
    <dgm:cxn modelId="{4397C8A8-C6A2-48A8-AECB-6D953D6E9C9B}" type="presOf" srcId="{1C5AEB4B-2D1E-4251-A1B0-BB0420125B78}" destId="{912853A1-1BE2-446B-95EA-DAAB44AEB220}" srcOrd="0" destOrd="0" presId="urn:microsoft.com/office/officeart/2018/5/layout/IconLeafLabelList"/>
    <dgm:cxn modelId="{3EAAA0E8-F75E-42A8-B125-83E0C4EA286C}" srcId="{1C5AEB4B-2D1E-4251-A1B0-BB0420125B78}" destId="{279412A2-8B89-495C-B78B-435EC7A2F6A9}" srcOrd="2" destOrd="0" parTransId="{93BD7739-74B2-4FD9-B4F6-2BC831627D14}" sibTransId="{D1D81106-84AC-48CA-8EB2-BD071D534D1C}"/>
    <dgm:cxn modelId="{E34912F8-E2CD-4336-8386-57E3D7F33C06}" srcId="{1C5AEB4B-2D1E-4251-A1B0-BB0420125B78}" destId="{3E0F0865-FDF9-4B07-B654-624A803571AA}" srcOrd="1" destOrd="0" parTransId="{F4934DCD-E23B-43ED-A820-7BBC01333D75}" sibTransId="{AE88199C-D750-47E6-BFA3-83230721A304}"/>
    <dgm:cxn modelId="{9076F3A0-364E-47FD-8F19-788E2E4E57C0}" srcId="{1C5AEB4B-2D1E-4251-A1B0-BB0420125B78}" destId="{563873F7-052F-4D68-AB25-CD47F9F070AB}" srcOrd="0" destOrd="0" parTransId="{1167673D-AD8A-4D00-B0C9-CF9337D220A6}" sibTransId="{EB80C477-D78B-49D1-BE80-78B760E494F9}"/>
    <dgm:cxn modelId="{3E77D50C-6365-4919-8D18-0674FD4D184C}" type="presOf" srcId="{279412A2-8B89-495C-B78B-435EC7A2F6A9}" destId="{99BEE6EE-2C34-465F-9277-654633613BCF}" srcOrd="0" destOrd="0" presId="urn:microsoft.com/office/officeart/2018/5/layout/IconLeafLabelList"/>
    <dgm:cxn modelId="{A2B7F08A-F076-4EE7-80F6-727443C5CB71}" type="presOf" srcId="{3E0F0865-FDF9-4B07-B654-624A803571AA}" destId="{F6759F6A-8D1E-44FB-9E80-6A85337B5CE6}" srcOrd="0" destOrd="0" presId="urn:microsoft.com/office/officeart/2018/5/layout/IconLeafLabelList"/>
    <dgm:cxn modelId="{3EC1C64C-F271-4B2F-9585-ACB64465175C}" type="presOf" srcId="{563873F7-052F-4D68-AB25-CD47F9F070AB}" destId="{ADE8AAE7-5DD4-4E72-966B-DE9B093652DB}" srcOrd="0" destOrd="0" presId="urn:microsoft.com/office/officeart/2018/5/layout/IconLeafLabelList"/>
    <dgm:cxn modelId="{2AACAB2C-5C95-45DC-9562-F1A6012A3753}" type="presParOf" srcId="{912853A1-1BE2-446B-95EA-DAAB44AEB220}" destId="{5F494629-99B3-4C92-9580-43A5493E9DE0}" srcOrd="0" destOrd="0" presId="urn:microsoft.com/office/officeart/2018/5/layout/IconLeafLabelList"/>
    <dgm:cxn modelId="{ECDD2408-0D62-491C-8D9A-590F042729C6}" type="presParOf" srcId="{5F494629-99B3-4C92-9580-43A5493E9DE0}" destId="{5799760F-A292-45F9-B6D4-DB44B1B0FF0C}" srcOrd="0" destOrd="0" presId="urn:microsoft.com/office/officeart/2018/5/layout/IconLeafLabelList"/>
    <dgm:cxn modelId="{846522F8-D02B-4169-AD1F-8C76320C295D}" type="presParOf" srcId="{5F494629-99B3-4C92-9580-43A5493E9DE0}" destId="{33DF29FF-9328-4E5B-82C1-3D0848573E5B}" srcOrd="1" destOrd="0" presId="urn:microsoft.com/office/officeart/2018/5/layout/IconLeafLabelList"/>
    <dgm:cxn modelId="{37BCC3F0-47A1-441B-95A3-A4600A0E6AA1}" type="presParOf" srcId="{5F494629-99B3-4C92-9580-43A5493E9DE0}" destId="{56986EF3-1FEC-49FC-AAAF-E627510D3C98}" srcOrd="2" destOrd="0" presId="urn:microsoft.com/office/officeart/2018/5/layout/IconLeafLabelList"/>
    <dgm:cxn modelId="{6CC3D247-2396-4F22-B173-CF603B5009F1}" type="presParOf" srcId="{5F494629-99B3-4C92-9580-43A5493E9DE0}" destId="{ADE8AAE7-5DD4-4E72-966B-DE9B093652DB}" srcOrd="3" destOrd="0" presId="urn:microsoft.com/office/officeart/2018/5/layout/IconLeafLabelList"/>
    <dgm:cxn modelId="{F54A4366-887B-4763-BF64-C79D6565D5A8}" type="presParOf" srcId="{912853A1-1BE2-446B-95EA-DAAB44AEB220}" destId="{38739F95-052A-444D-80D4-B2DFA3795A36}" srcOrd="1" destOrd="0" presId="urn:microsoft.com/office/officeart/2018/5/layout/IconLeafLabelList"/>
    <dgm:cxn modelId="{2A118A99-E5C7-4191-BF7B-59EB9CAB06B0}" type="presParOf" srcId="{912853A1-1BE2-446B-95EA-DAAB44AEB220}" destId="{0264B43B-7FEB-4B87-B489-CBFCEF6CA1AD}" srcOrd="2" destOrd="0" presId="urn:microsoft.com/office/officeart/2018/5/layout/IconLeafLabelList"/>
    <dgm:cxn modelId="{E94BA08F-AA44-4E89-9A15-FA26FF2289B0}" type="presParOf" srcId="{0264B43B-7FEB-4B87-B489-CBFCEF6CA1AD}" destId="{37F111C4-549E-4E52-A2B6-8C9033896AB1}" srcOrd="0" destOrd="0" presId="urn:microsoft.com/office/officeart/2018/5/layout/IconLeafLabelList"/>
    <dgm:cxn modelId="{122538ED-0729-4BB1-865E-EC6EF28F4C53}" type="presParOf" srcId="{0264B43B-7FEB-4B87-B489-CBFCEF6CA1AD}" destId="{EDB6CE6F-1FFF-4366-9D3B-855D587CD034}" srcOrd="1" destOrd="0" presId="urn:microsoft.com/office/officeart/2018/5/layout/IconLeafLabelList"/>
    <dgm:cxn modelId="{2FD22745-DA26-4F3C-AE04-526843987C2B}" type="presParOf" srcId="{0264B43B-7FEB-4B87-B489-CBFCEF6CA1AD}" destId="{6CB34E1B-D5C6-4568-8CDA-4EC99B7B7872}" srcOrd="2" destOrd="0" presId="urn:microsoft.com/office/officeart/2018/5/layout/IconLeafLabelList"/>
    <dgm:cxn modelId="{8708A610-9019-4F88-901A-8A16BE1B0FF1}" type="presParOf" srcId="{0264B43B-7FEB-4B87-B489-CBFCEF6CA1AD}" destId="{F6759F6A-8D1E-44FB-9E80-6A85337B5CE6}" srcOrd="3" destOrd="0" presId="urn:microsoft.com/office/officeart/2018/5/layout/IconLeafLabelList"/>
    <dgm:cxn modelId="{3A848E1F-D6C5-4008-9AFC-4A0AB4CE9E00}" type="presParOf" srcId="{912853A1-1BE2-446B-95EA-DAAB44AEB220}" destId="{53A9AA48-360F-4227-9050-50DFFD62C603}" srcOrd="3" destOrd="0" presId="urn:microsoft.com/office/officeart/2018/5/layout/IconLeafLabelList"/>
    <dgm:cxn modelId="{C9A2BE04-671B-4E43-8457-D3F05D630921}" type="presParOf" srcId="{912853A1-1BE2-446B-95EA-DAAB44AEB220}" destId="{A540841F-B401-4E24-8F15-C3E4D9A5BE3C}" srcOrd="4" destOrd="0" presId="urn:microsoft.com/office/officeart/2018/5/layout/IconLeafLabelList"/>
    <dgm:cxn modelId="{61F61A0F-15A5-4841-A2D4-8B4B95A0650B}" type="presParOf" srcId="{A540841F-B401-4E24-8F15-C3E4D9A5BE3C}" destId="{DFBEC178-1EAA-4EB0-8E18-1C122276F394}" srcOrd="0" destOrd="0" presId="urn:microsoft.com/office/officeart/2018/5/layout/IconLeafLabelList"/>
    <dgm:cxn modelId="{EDD8086A-7AD4-4C48-B2A1-1E36EFEE48BE}" type="presParOf" srcId="{A540841F-B401-4E24-8F15-C3E4D9A5BE3C}" destId="{0E9A63A9-E456-4BAD-A86B-FF4F7A6770BC}" srcOrd="1" destOrd="0" presId="urn:microsoft.com/office/officeart/2018/5/layout/IconLeafLabelList"/>
    <dgm:cxn modelId="{963D0141-1CBA-443C-94C2-2BCF3605EB2E}" type="presParOf" srcId="{A540841F-B401-4E24-8F15-C3E4D9A5BE3C}" destId="{3C48AEF7-F8FB-4D04-A25D-0B64FCB5FFF9}" srcOrd="2" destOrd="0" presId="urn:microsoft.com/office/officeart/2018/5/layout/IconLeafLabelList"/>
    <dgm:cxn modelId="{574B31D4-E973-4D74-A352-E40F0247861F}" type="presParOf" srcId="{A540841F-B401-4E24-8F15-C3E4D9A5BE3C}" destId="{99BEE6EE-2C34-465F-9277-654633613BC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65F65D-13AB-49FC-B7D1-923B89580813}" type="doc">
      <dgm:prSet loTypeId="urn:microsoft.com/office/officeart/2018/2/layout/IconLabelDescriptionList" loCatId="icon" qsTypeId="urn:microsoft.com/office/officeart/2005/8/quickstyle/simple4" qsCatId="simple" csTypeId="urn:microsoft.com/office/officeart/2005/8/colors/colorful1" csCatId="colorful" phldr="1"/>
      <dgm:spPr/>
      <dgm:t>
        <a:bodyPr/>
        <a:lstStyle/>
        <a:p>
          <a:endParaRPr lang="en-US"/>
        </a:p>
      </dgm:t>
    </dgm:pt>
    <dgm:pt modelId="{11CAD1E1-F261-4E26-A0EA-5361070BD68D}">
      <dgm:prSet/>
      <dgm:spPr/>
      <dgm:t>
        <a:bodyPr/>
        <a:lstStyle/>
        <a:p>
          <a:pPr algn="ctr">
            <a:lnSpc>
              <a:spcPct val="100000"/>
            </a:lnSpc>
            <a:defRPr b="1"/>
          </a:pPr>
          <a:r>
            <a:rPr lang="en-US" dirty="0"/>
            <a:t>Use of Restraints</a:t>
          </a:r>
        </a:p>
      </dgm:t>
    </dgm:pt>
    <dgm:pt modelId="{989C9AD0-8751-4A20-A0EE-F7DD086BCE54}" type="parTrans" cxnId="{D708FAEC-E59D-4854-954F-5089BEB2AD7D}">
      <dgm:prSet/>
      <dgm:spPr/>
      <dgm:t>
        <a:bodyPr/>
        <a:lstStyle/>
        <a:p>
          <a:endParaRPr lang="en-US"/>
        </a:p>
      </dgm:t>
    </dgm:pt>
    <dgm:pt modelId="{EDBC0E49-F05F-4611-B75D-9B3545997C6E}" type="sibTrans" cxnId="{D708FAEC-E59D-4854-954F-5089BEB2AD7D}">
      <dgm:prSet/>
      <dgm:spPr/>
      <dgm:t>
        <a:bodyPr/>
        <a:lstStyle/>
        <a:p>
          <a:endParaRPr lang="en-US"/>
        </a:p>
      </dgm:t>
    </dgm:pt>
    <dgm:pt modelId="{E8A909EE-6A6D-43BB-80E8-5FDFD09822D0}">
      <dgm:prSet/>
      <dgm:spPr/>
      <dgm:t>
        <a:bodyPr/>
        <a:lstStyle/>
        <a:p>
          <a:pPr algn="ctr">
            <a:lnSpc>
              <a:spcPct val="100000"/>
            </a:lnSpc>
            <a:defRPr b="1"/>
          </a:pPr>
          <a:r>
            <a:rPr lang="en-US" dirty="0"/>
            <a:t>Do NOT use Physical Restraint </a:t>
          </a:r>
        </a:p>
      </dgm:t>
    </dgm:pt>
    <dgm:pt modelId="{78615B2F-75CB-4302-B23D-AC6A0A8C49E5}" type="parTrans" cxnId="{73905C1D-E659-47BD-ABA1-AB660CEE8C17}">
      <dgm:prSet/>
      <dgm:spPr/>
      <dgm:t>
        <a:bodyPr/>
        <a:lstStyle/>
        <a:p>
          <a:endParaRPr lang="en-US"/>
        </a:p>
      </dgm:t>
    </dgm:pt>
    <dgm:pt modelId="{5E46E088-89E9-48BF-B130-EDCC28489514}" type="sibTrans" cxnId="{73905C1D-E659-47BD-ABA1-AB660CEE8C17}">
      <dgm:prSet/>
      <dgm:spPr/>
      <dgm:t>
        <a:bodyPr/>
        <a:lstStyle/>
        <a:p>
          <a:endParaRPr lang="en-US"/>
        </a:p>
      </dgm:t>
    </dgm:pt>
    <dgm:pt modelId="{64D4A7EA-2254-4AB9-B6AE-45FBFFCE56C0}">
      <dgm:prSet/>
      <dgm:spPr/>
      <dgm:t>
        <a:bodyPr/>
        <a:lstStyle/>
        <a:p>
          <a:pPr algn="l">
            <a:lnSpc>
              <a:spcPct val="100000"/>
            </a:lnSpc>
            <a:defRPr b="1"/>
          </a:pPr>
          <a:r>
            <a:rPr lang="en-US" dirty="0"/>
            <a:t>Prone restraints are prohibited (except when ALL of the below are true and documented)</a:t>
          </a:r>
        </a:p>
      </dgm:t>
    </dgm:pt>
    <dgm:pt modelId="{3010379E-B86B-4C80-BDD4-F0C89995CEDC}" type="parTrans" cxnId="{1F94F3DA-E396-4B27-B2AA-0D7B486A19E2}">
      <dgm:prSet/>
      <dgm:spPr/>
      <dgm:t>
        <a:bodyPr/>
        <a:lstStyle/>
        <a:p>
          <a:endParaRPr lang="en-US"/>
        </a:p>
      </dgm:t>
    </dgm:pt>
    <dgm:pt modelId="{D204A9CC-8DA6-4811-A2FC-94C824A25F1C}" type="sibTrans" cxnId="{1F94F3DA-E396-4B27-B2AA-0D7B486A19E2}">
      <dgm:prSet/>
      <dgm:spPr/>
      <dgm:t>
        <a:bodyPr/>
        <a:lstStyle/>
        <a:p>
          <a:endParaRPr lang="en-US"/>
        </a:p>
      </dgm:t>
    </dgm:pt>
    <dgm:pt modelId="{E3A12E73-F64D-4047-A014-2A76E041D52C}" type="pres">
      <dgm:prSet presAssocID="{FE65F65D-13AB-49FC-B7D1-923B89580813}" presName="root" presStyleCnt="0">
        <dgm:presLayoutVars>
          <dgm:dir/>
          <dgm:resizeHandles val="exact"/>
        </dgm:presLayoutVars>
      </dgm:prSet>
      <dgm:spPr/>
      <dgm:t>
        <a:bodyPr/>
        <a:lstStyle/>
        <a:p>
          <a:endParaRPr lang="en-US"/>
        </a:p>
      </dgm:t>
    </dgm:pt>
    <dgm:pt modelId="{A07849A5-1889-48F6-9E64-0998801E1BA9}" type="pres">
      <dgm:prSet presAssocID="{11CAD1E1-F261-4E26-A0EA-5361070BD68D}" presName="compNode" presStyleCnt="0"/>
      <dgm:spPr/>
    </dgm:pt>
    <dgm:pt modelId="{7A554460-655C-4F95-9278-AD1B351CD019}" type="pres">
      <dgm:prSet presAssocID="{11CAD1E1-F261-4E26-A0EA-5361070BD68D}" presName="iconRect" presStyleLbl="node1" presStyleIdx="0" presStyleCnt="3" custLinFactX="6981" custLinFactY="-9168" custLinFactNeighborX="100000"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Raised Hand"/>
        </a:ext>
      </dgm:extLst>
    </dgm:pt>
    <dgm:pt modelId="{D5932141-D807-440B-8B4F-587B29DBDA06}" type="pres">
      <dgm:prSet presAssocID="{11CAD1E1-F261-4E26-A0EA-5361070BD68D}" presName="iconSpace" presStyleCnt="0"/>
      <dgm:spPr/>
    </dgm:pt>
    <dgm:pt modelId="{3EFE7D33-9E86-4448-B0D7-42E60ACDB612}" type="pres">
      <dgm:prSet presAssocID="{11CAD1E1-F261-4E26-A0EA-5361070BD68D}" presName="parTx" presStyleLbl="revTx" presStyleIdx="0" presStyleCnt="6" custLinFactY="-97847" custLinFactNeighborX="4943" custLinFactNeighborY="-100000">
        <dgm:presLayoutVars>
          <dgm:chMax val="0"/>
          <dgm:chPref val="0"/>
        </dgm:presLayoutVars>
      </dgm:prSet>
      <dgm:spPr/>
      <dgm:t>
        <a:bodyPr/>
        <a:lstStyle/>
        <a:p>
          <a:endParaRPr lang="en-US"/>
        </a:p>
      </dgm:t>
    </dgm:pt>
    <dgm:pt modelId="{8ED41654-0440-4D82-A649-418F8E3BF9A6}" type="pres">
      <dgm:prSet presAssocID="{11CAD1E1-F261-4E26-A0EA-5361070BD68D}" presName="txSpace" presStyleCnt="0"/>
      <dgm:spPr/>
    </dgm:pt>
    <dgm:pt modelId="{8C4B2439-0046-4DAB-A79B-826EA3C4C4AB}" type="pres">
      <dgm:prSet presAssocID="{11CAD1E1-F261-4E26-A0EA-5361070BD68D}" presName="desTx" presStyleLbl="revTx" presStyleIdx="1" presStyleCnt="6" custLinFactNeighborX="26568" custLinFactNeighborY="-78412">
        <dgm:presLayoutVars/>
      </dgm:prSet>
      <dgm:spPr/>
    </dgm:pt>
    <dgm:pt modelId="{A9331E9A-D772-4437-BEEE-FB6571E8DCB5}" type="pres">
      <dgm:prSet presAssocID="{EDBC0E49-F05F-4611-B75D-9B3545997C6E}" presName="sibTrans" presStyleCnt="0"/>
      <dgm:spPr/>
    </dgm:pt>
    <dgm:pt modelId="{1AE853ED-E37E-4C14-9752-1109BE249EB2}" type="pres">
      <dgm:prSet presAssocID="{E8A909EE-6A6D-43BB-80E8-5FDFD09822D0}" presName="compNode" presStyleCnt="0"/>
      <dgm:spPr/>
    </dgm:pt>
    <dgm:pt modelId="{C5133B99-8315-4DAF-8FE9-E6250D4908E3}" type="pres">
      <dgm:prSet presAssocID="{E8A909EE-6A6D-43BB-80E8-5FDFD09822D0}" presName="iconRect" presStyleLbl="node1" presStyleIdx="1" presStyleCnt="3" custLinFactY="-4673" custLinFactNeighborX="88079" custLinFactNeighborY="-100000"/>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Forbidden"/>
        </a:ext>
      </dgm:extLst>
    </dgm:pt>
    <dgm:pt modelId="{268EB713-997F-4F40-97FB-A86F4BDB90E4}" type="pres">
      <dgm:prSet presAssocID="{E8A909EE-6A6D-43BB-80E8-5FDFD09822D0}" presName="iconSpace" presStyleCnt="0"/>
      <dgm:spPr/>
    </dgm:pt>
    <dgm:pt modelId="{7A6C8B5A-68D1-45BF-8BED-0AC12CE7981E}" type="pres">
      <dgm:prSet presAssocID="{E8A909EE-6A6D-43BB-80E8-5FDFD09822D0}" presName="parTx" presStyleLbl="revTx" presStyleIdx="2" presStyleCnt="6" custLinFactY="-93850" custLinFactNeighborX="4024" custLinFactNeighborY="-100000">
        <dgm:presLayoutVars>
          <dgm:chMax val="0"/>
          <dgm:chPref val="0"/>
        </dgm:presLayoutVars>
      </dgm:prSet>
      <dgm:spPr/>
      <dgm:t>
        <a:bodyPr/>
        <a:lstStyle/>
        <a:p>
          <a:endParaRPr lang="en-US"/>
        </a:p>
      </dgm:t>
    </dgm:pt>
    <dgm:pt modelId="{78E912DA-28BC-486E-A142-83FF0118A7D8}" type="pres">
      <dgm:prSet presAssocID="{E8A909EE-6A6D-43BB-80E8-5FDFD09822D0}" presName="txSpace" presStyleCnt="0"/>
      <dgm:spPr/>
    </dgm:pt>
    <dgm:pt modelId="{3754C876-9F90-4B02-848D-1D387FD09AD6}" type="pres">
      <dgm:prSet presAssocID="{E8A909EE-6A6D-43BB-80E8-5FDFD09822D0}" presName="desTx" presStyleLbl="revTx" presStyleIdx="3" presStyleCnt="6" custScaleX="106097" custScaleY="117832" custLinFactX="-8403" custLinFactNeighborX="-100000" custLinFactNeighborY="-67528">
        <dgm:presLayoutVars/>
      </dgm:prSet>
      <dgm:spPr/>
    </dgm:pt>
    <dgm:pt modelId="{E048447F-49E6-4F0A-8EFF-A7B6BC4B7B90}" type="pres">
      <dgm:prSet presAssocID="{5E46E088-89E9-48BF-B130-EDCC28489514}" presName="sibTrans" presStyleCnt="0"/>
      <dgm:spPr/>
    </dgm:pt>
    <dgm:pt modelId="{CED3621C-6CFF-416C-9208-22FACA9FEB87}" type="pres">
      <dgm:prSet presAssocID="{64D4A7EA-2254-4AB9-B6AE-45FBFFCE56C0}" presName="compNode" presStyleCnt="0"/>
      <dgm:spPr/>
    </dgm:pt>
    <dgm:pt modelId="{6E364117-C195-4E91-B8AD-13F25D43CCFE}" type="pres">
      <dgm:prSet presAssocID="{64D4A7EA-2254-4AB9-B6AE-45FBFFCE56C0}" presName="iconRect" presStyleLbl="node1" presStyleIdx="2" presStyleCnt="3" custLinFactY="-9119" custLinFactNeighborX="68583"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6F2374BE-0BAC-46ED-9794-7B6A1D94035D}" type="pres">
      <dgm:prSet presAssocID="{64D4A7EA-2254-4AB9-B6AE-45FBFFCE56C0}" presName="iconSpace" presStyleCnt="0"/>
      <dgm:spPr/>
    </dgm:pt>
    <dgm:pt modelId="{40C01A86-6A08-4738-88F0-5F3F1F6024AB}" type="pres">
      <dgm:prSet presAssocID="{64D4A7EA-2254-4AB9-B6AE-45FBFFCE56C0}" presName="parTx" presStyleLbl="revTx" presStyleIdx="4" presStyleCnt="6" custLinFactY="-97847" custLinFactNeighborX="-540" custLinFactNeighborY="-100000">
        <dgm:presLayoutVars>
          <dgm:chMax val="0"/>
          <dgm:chPref val="0"/>
        </dgm:presLayoutVars>
      </dgm:prSet>
      <dgm:spPr/>
      <dgm:t>
        <a:bodyPr/>
        <a:lstStyle/>
        <a:p>
          <a:endParaRPr lang="en-US"/>
        </a:p>
      </dgm:t>
    </dgm:pt>
    <dgm:pt modelId="{2FEFF377-60C9-456D-907A-7E0401B80692}" type="pres">
      <dgm:prSet presAssocID="{64D4A7EA-2254-4AB9-B6AE-45FBFFCE56C0}" presName="txSpace" presStyleCnt="0"/>
      <dgm:spPr/>
    </dgm:pt>
    <dgm:pt modelId="{0697F9A4-22BF-4BB4-8A43-087480D9E08B}" type="pres">
      <dgm:prSet presAssocID="{64D4A7EA-2254-4AB9-B6AE-45FBFFCE56C0}" presName="desTx" presStyleLbl="revTx" presStyleIdx="5" presStyleCnt="6" custLinFactX="-100000" custLinFactNeighborX="-114002" custLinFactNeighborY="26079">
        <dgm:presLayoutVars/>
      </dgm:prSet>
      <dgm:spPr/>
    </dgm:pt>
  </dgm:ptLst>
  <dgm:cxnLst>
    <dgm:cxn modelId="{73905C1D-E659-47BD-ABA1-AB660CEE8C17}" srcId="{FE65F65D-13AB-49FC-B7D1-923B89580813}" destId="{E8A909EE-6A6D-43BB-80E8-5FDFD09822D0}" srcOrd="1" destOrd="0" parTransId="{78615B2F-75CB-4302-B23D-AC6A0A8C49E5}" sibTransId="{5E46E088-89E9-48BF-B130-EDCC28489514}"/>
    <dgm:cxn modelId="{27E31C86-4FED-433A-A039-BC108706ADBA}" type="presOf" srcId="{64D4A7EA-2254-4AB9-B6AE-45FBFFCE56C0}" destId="{40C01A86-6A08-4738-88F0-5F3F1F6024AB}" srcOrd="0" destOrd="0" presId="urn:microsoft.com/office/officeart/2018/2/layout/IconLabelDescriptionList"/>
    <dgm:cxn modelId="{22AAF42C-8BAC-4CDC-BAA7-D1793AA55052}" type="presOf" srcId="{11CAD1E1-F261-4E26-A0EA-5361070BD68D}" destId="{3EFE7D33-9E86-4448-B0D7-42E60ACDB612}" srcOrd="0" destOrd="0" presId="urn:microsoft.com/office/officeart/2018/2/layout/IconLabelDescriptionList"/>
    <dgm:cxn modelId="{1F94F3DA-E396-4B27-B2AA-0D7B486A19E2}" srcId="{FE65F65D-13AB-49FC-B7D1-923B89580813}" destId="{64D4A7EA-2254-4AB9-B6AE-45FBFFCE56C0}" srcOrd="2" destOrd="0" parTransId="{3010379E-B86B-4C80-BDD4-F0C89995CEDC}" sibTransId="{D204A9CC-8DA6-4811-A2FC-94C824A25F1C}"/>
    <dgm:cxn modelId="{97CE9C0F-5945-4298-BE22-5A691E367C33}" type="presOf" srcId="{FE65F65D-13AB-49FC-B7D1-923B89580813}" destId="{E3A12E73-F64D-4047-A014-2A76E041D52C}" srcOrd="0" destOrd="0" presId="urn:microsoft.com/office/officeart/2018/2/layout/IconLabelDescriptionList"/>
    <dgm:cxn modelId="{278863AF-3948-4EA8-8BDD-F93A275D2866}" type="presOf" srcId="{E8A909EE-6A6D-43BB-80E8-5FDFD09822D0}" destId="{7A6C8B5A-68D1-45BF-8BED-0AC12CE7981E}" srcOrd="0" destOrd="0" presId="urn:microsoft.com/office/officeart/2018/2/layout/IconLabelDescriptionList"/>
    <dgm:cxn modelId="{D708FAEC-E59D-4854-954F-5089BEB2AD7D}" srcId="{FE65F65D-13AB-49FC-B7D1-923B89580813}" destId="{11CAD1E1-F261-4E26-A0EA-5361070BD68D}" srcOrd="0" destOrd="0" parTransId="{989C9AD0-8751-4A20-A0EE-F7DD086BCE54}" sibTransId="{EDBC0E49-F05F-4611-B75D-9B3545997C6E}"/>
    <dgm:cxn modelId="{80F98C1B-8DF4-4F0B-AD72-8EC3616C174E}" type="presParOf" srcId="{E3A12E73-F64D-4047-A014-2A76E041D52C}" destId="{A07849A5-1889-48F6-9E64-0998801E1BA9}" srcOrd="0" destOrd="0" presId="urn:microsoft.com/office/officeart/2018/2/layout/IconLabelDescriptionList"/>
    <dgm:cxn modelId="{E1795651-9CD8-46E3-97A8-A82227E0DC9F}" type="presParOf" srcId="{A07849A5-1889-48F6-9E64-0998801E1BA9}" destId="{7A554460-655C-4F95-9278-AD1B351CD019}" srcOrd="0" destOrd="0" presId="urn:microsoft.com/office/officeart/2018/2/layout/IconLabelDescriptionList"/>
    <dgm:cxn modelId="{192675F0-5937-413A-AF20-240319A5E963}" type="presParOf" srcId="{A07849A5-1889-48F6-9E64-0998801E1BA9}" destId="{D5932141-D807-440B-8B4F-587B29DBDA06}" srcOrd="1" destOrd="0" presId="urn:microsoft.com/office/officeart/2018/2/layout/IconLabelDescriptionList"/>
    <dgm:cxn modelId="{69C8BCFE-627D-4CC2-BCD7-C4E491E91A95}" type="presParOf" srcId="{A07849A5-1889-48F6-9E64-0998801E1BA9}" destId="{3EFE7D33-9E86-4448-B0D7-42E60ACDB612}" srcOrd="2" destOrd="0" presId="urn:microsoft.com/office/officeart/2018/2/layout/IconLabelDescriptionList"/>
    <dgm:cxn modelId="{D8F88459-192A-4C08-B3E0-71FE9658ABA9}" type="presParOf" srcId="{A07849A5-1889-48F6-9E64-0998801E1BA9}" destId="{8ED41654-0440-4D82-A649-418F8E3BF9A6}" srcOrd="3" destOrd="0" presId="urn:microsoft.com/office/officeart/2018/2/layout/IconLabelDescriptionList"/>
    <dgm:cxn modelId="{62EB6B43-7AD2-475B-AE43-BCD3D284E6BB}" type="presParOf" srcId="{A07849A5-1889-48F6-9E64-0998801E1BA9}" destId="{8C4B2439-0046-4DAB-A79B-826EA3C4C4AB}" srcOrd="4" destOrd="0" presId="urn:microsoft.com/office/officeart/2018/2/layout/IconLabelDescriptionList"/>
    <dgm:cxn modelId="{27E73E32-D358-4FB5-90C3-E956D0D42BE6}" type="presParOf" srcId="{E3A12E73-F64D-4047-A014-2A76E041D52C}" destId="{A9331E9A-D772-4437-BEEE-FB6571E8DCB5}" srcOrd="1" destOrd="0" presId="urn:microsoft.com/office/officeart/2018/2/layout/IconLabelDescriptionList"/>
    <dgm:cxn modelId="{8873CB42-A2AE-42BC-8857-9A4486A020CF}" type="presParOf" srcId="{E3A12E73-F64D-4047-A014-2A76E041D52C}" destId="{1AE853ED-E37E-4C14-9752-1109BE249EB2}" srcOrd="2" destOrd="0" presId="urn:microsoft.com/office/officeart/2018/2/layout/IconLabelDescriptionList"/>
    <dgm:cxn modelId="{FEE32766-58C6-43E6-8B40-25789332393E}" type="presParOf" srcId="{1AE853ED-E37E-4C14-9752-1109BE249EB2}" destId="{C5133B99-8315-4DAF-8FE9-E6250D4908E3}" srcOrd="0" destOrd="0" presId="urn:microsoft.com/office/officeart/2018/2/layout/IconLabelDescriptionList"/>
    <dgm:cxn modelId="{BDAB6200-D8F9-4E0C-8A59-30A0F1C53E43}" type="presParOf" srcId="{1AE853ED-E37E-4C14-9752-1109BE249EB2}" destId="{268EB713-997F-4F40-97FB-A86F4BDB90E4}" srcOrd="1" destOrd="0" presId="urn:microsoft.com/office/officeart/2018/2/layout/IconLabelDescriptionList"/>
    <dgm:cxn modelId="{61B05733-F7D2-4DF6-9289-22FB10577680}" type="presParOf" srcId="{1AE853ED-E37E-4C14-9752-1109BE249EB2}" destId="{7A6C8B5A-68D1-45BF-8BED-0AC12CE7981E}" srcOrd="2" destOrd="0" presId="urn:microsoft.com/office/officeart/2018/2/layout/IconLabelDescriptionList"/>
    <dgm:cxn modelId="{50693061-7F35-44B7-8F64-9F949DCE2FCE}" type="presParOf" srcId="{1AE853ED-E37E-4C14-9752-1109BE249EB2}" destId="{78E912DA-28BC-486E-A142-83FF0118A7D8}" srcOrd="3" destOrd="0" presId="urn:microsoft.com/office/officeart/2018/2/layout/IconLabelDescriptionList"/>
    <dgm:cxn modelId="{787376EF-B5B1-4233-8FB8-72F8BD4BDE36}" type="presParOf" srcId="{1AE853ED-E37E-4C14-9752-1109BE249EB2}" destId="{3754C876-9F90-4B02-848D-1D387FD09AD6}" srcOrd="4" destOrd="0" presId="urn:microsoft.com/office/officeart/2018/2/layout/IconLabelDescriptionList"/>
    <dgm:cxn modelId="{4D7B0C21-B4A4-4C4C-8E25-77A8BC2BED2C}" type="presParOf" srcId="{E3A12E73-F64D-4047-A014-2A76E041D52C}" destId="{E048447F-49E6-4F0A-8EFF-A7B6BC4B7B90}" srcOrd="3" destOrd="0" presId="urn:microsoft.com/office/officeart/2018/2/layout/IconLabelDescriptionList"/>
    <dgm:cxn modelId="{01F11764-E2B4-48B7-8000-B3F1E7F7C969}" type="presParOf" srcId="{E3A12E73-F64D-4047-A014-2A76E041D52C}" destId="{CED3621C-6CFF-416C-9208-22FACA9FEB87}" srcOrd="4" destOrd="0" presId="urn:microsoft.com/office/officeart/2018/2/layout/IconLabelDescriptionList"/>
    <dgm:cxn modelId="{FDA30067-A45B-456C-B794-21068A3DEDA9}" type="presParOf" srcId="{CED3621C-6CFF-416C-9208-22FACA9FEB87}" destId="{6E364117-C195-4E91-B8AD-13F25D43CCFE}" srcOrd="0" destOrd="0" presId="urn:microsoft.com/office/officeart/2018/2/layout/IconLabelDescriptionList"/>
    <dgm:cxn modelId="{6E814D2C-F3F1-4422-99AF-CB50D11697B0}" type="presParOf" srcId="{CED3621C-6CFF-416C-9208-22FACA9FEB87}" destId="{6F2374BE-0BAC-46ED-9794-7B6A1D94035D}" srcOrd="1" destOrd="0" presId="urn:microsoft.com/office/officeart/2018/2/layout/IconLabelDescriptionList"/>
    <dgm:cxn modelId="{3621D9D2-255B-4540-9C56-001EE875FB0B}" type="presParOf" srcId="{CED3621C-6CFF-416C-9208-22FACA9FEB87}" destId="{40C01A86-6A08-4738-88F0-5F3F1F6024AB}" srcOrd="2" destOrd="0" presId="urn:microsoft.com/office/officeart/2018/2/layout/IconLabelDescriptionList"/>
    <dgm:cxn modelId="{AF575333-B8B1-424F-B33A-91ABE7ACC1EA}" type="presParOf" srcId="{CED3621C-6CFF-416C-9208-22FACA9FEB87}" destId="{2FEFF377-60C9-456D-907A-7E0401B80692}" srcOrd="3" destOrd="0" presId="urn:microsoft.com/office/officeart/2018/2/layout/IconLabelDescriptionList"/>
    <dgm:cxn modelId="{8046E709-FA76-4FAD-9FD7-0F22E01AC962}" type="presParOf" srcId="{CED3621C-6CFF-416C-9208-22FACA9FEB87}" destId="{0697F9A4-22BF-4BB4-8A43-087480D9E08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4AF2EA-4642-4A1D-8A37-F04E3B20F772}"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13540BB7-12E3-4737-8197-200D32527D54}">
      <dgm:prSet custT="1"/>
      <dgm:spPr/>
      <dgm:t>
        <a:bodyPr/>
        <a:lstStyle/>
        <a:p>
          <a:pPr>
            <a:lnSpc>
              <a:spcPct val="100000"/>
            </a:lnSpc>
          </a:pPr>
          <a:r>
            <a:rPr lang="en-US" sz="2000" i="0" dirty="0"/>
            <a:t>Verbal </a:t>
          </a:r>
          <a:r>
            <a:rPr lang="en-US" sz="2000" i="0" baseline="0" dirty="0"/>
            <a:t>Report</a:t>
          </a:r>
          <a:r>
            <a:rPr lang="en-US" sz="2000" i="0" dirty="0"/>
            <a:t> to Principal</a:t>
          </a:r>
        </a:p>
      </dgm:t>
    </dgm:pt>
    <dgm:pt modelId="{A691A6CF-9C45-43ED-B03B-AA849B58FC09}" type="parTrans" cxnId="{B987CD50-2F49-44AF-886C-ABD9AE919904}">
      <dgm:prSet/>
      <dgm:spPr/>
      <dgm:t>
        <a:bodyPr/>
        <a:lstStyle/>
        <a:p>
          <a:endParaRPr lang="en-US"/>
        </a:p>
      </dgm:t>
    </dgm:pt>
    <dgm:pt modelId="{9B7CB34C-1400-4E47-9AA9-EBFF8656721E}" type="sibTrans" cxnId="{B987CD50-2F49-44AF-886C-ABD9AE919904}">
      <dgm:prSet/>
      <dgm:spPr/>
      <dgm:t>
        <a:bodyPr/>
        <a:lstStyle/>
        <a:p>
          <a:endParaRPr lang="en-US"/>
        </a:p>
      </dgm:t>
    </dgm:pt>
    <dgm:pt modelId="{B658E542-E625-49A5-9855-5350EC0E16DA}">
      <dgm:prSet custT="1"/>
      <dgm:spPr/>
      <dgm:t>
        <a:bodyPr/>
        <a:lstStyle/>
        <a:p>
          <a:pPr>
            <a:lnSpc>
              <a:spcPct val="100000"/>
            </a:lnSpc>
          </a:pPr>
          <a:r>
            <a:rPr lang="en-US" sz="2000" dirty="0"/>
            <a:t>as soon as possible</a:t>
          </a:r>
        </a:p>
      </dgm:t>
    </dgm:pt>
    <dgm:pt modelId="{55CF82C2-03D0-4260-8898-94C4373BBFF0}" type="parTrans" cxnId="{9A99A153-6562-44CE-8641-FD3A0BBBB951}">
      <dgm:prSet/>
      <dgm:spPr/>
      <dgm:t>
        <a:bodyPr/>
        <a:lstStyle/>
        <a:p>
          <a:endParaRPr lang="en-US"/>
        </a:p>
      </dgm:t>
    </dgm:pt>
    <dgm:pt modelId="{D1C9AB36-3B29-4C7F-9065-CD1E6E29D87E}" type="sibTrans" cxnId="{9A99A153-6562-44CE-8641-FD3A0BBBB951}">
      <dgm:prSet/>
      <dgm:spPr/>
      <dgm:t>
        <a:bodyPr/>
        <a:lstStyle/>
        <a:p>
          <a:endParaRPr lang="en-US"/>
        </a:p>
      </dgm:t>
    </dgm:pt>
    <dgm:pt modelId="{A57F14AF-EE8A-4BE9-8E3F-A53AFF264AE0}">
      <dgm:prSet custT="1"/>
      <dgm:spPr/>
      <dgm:t>
        <a:bodyPr/>
        <a:lstStyle/>
        <a:p>
          <a:pPr>
            <a:lnSpc>
              <a:spcPct val="100000"/>
            </a:lnSpc>
          </a:pPr>
          <a:r>
            <a:rPr lang="en-US" sz="2000" dirty="0"/>
            <a:t>Verbal Report to Parents </a:t>
          </a:r>
        </a:p>
      </dgm:t>
    </dgm:pt>
    <dgm:pt modelId="{6C3DFCBE-135C-4333-8598-B515965261F2}" type="parTrans" cxnId="{17771856-1C4B-4958-A84C-1F744A23CE7E}">
      <dgm:prSet/>
      <dgm:spPr/>
      <dgm:t>
        <a:bodyPr/>
        <a:lstStyle/>
        <a:p>
          <a:endParaRPr lang="en-US"/>
        </a:p>
      </dgm:t>
    </dgm:pt>
    <dgm:pt modelId="{614336D1-C8F2-4EF5-8BA2-544A8364244F}" type="sibTrans" cxnId="{17771856-1C4B-4958-A84C-1F744A23CE7E}">
      <dgm:prSet/>
      <dgm:spPr/>
      <dgm:t>
        <a:bodyPr/>
        <a:lstStyle/>
        <a:p>
          <a:endParaRPr lang="en-US"/>
        </a:p>
      </dgm:t>
    </dgm:pt>
    <dgm:pt modelId="{75D71BD2-1FAA-4905-A5A3-13689B3335C0}">
      <dgm:prSet custT="1"/>
      <dgm:spPr/>
      <dgm:t>
        <a:bodyPr/>
        <a:lstStyle/>
        <a:p>
          <a:pPr>
            <a:lnSpc>
              <a:spcPct val="100000"/>
            </a:lnSpc>
          </a:pPr>
          <a:r>
            <a:rPr lang="en-US" sz="2000" dirty="0"/>
            <a:t>within 24 hours </a:t>
          </a:r>
        </a:p>
      </dgm:t>
    </dgm:pt>
    <dgm:pt modelId="{4904C298-AD45-40D1-B97B-230CB629FDEF}" type="parTrans" cxnId="{0641F879-6C7D-4588-92E0-8731CA1FA287}">
      <dgm:prSet/>
      <dgm:spPr/>
      <dgm:t>
        <a:bodyPr/>
        <a:lstStyle/>
        <a:p>
          <a:endParaRPr lang="en-US"/>
        </a:p>
      </dgm:t>
    </dgm:pt>
    <dgm:pt modelId="{513E7EE4-C893-4AD9-9F85-6A8766AE438F}" type="sibTrans" cxnId="{0641F879-6C7D-4588-92E0-8731CA1FA287}">
      <dgm:prSet/>
      <dgm:spPr/>
      <dgm:t>
        <a:bodyPr/>
        <a:lstStyle/>
        <a:p>
          <a:endParaRPr lang="en-US"/>
        </a:p>
      </dgm:t>
    </dgm:pt>
    <dgm:pt modelId="{7C741C2B-E7BD-4D29-8D32-45D16A4B4086}">
      <dgm:prSet/>
      <dgm:spPr/>
      <dgm:t>
        <a:bodyPr/>
        <a:lstStyle/>
        <a:p>
          <a:pPr>
            <a:lnSpc>
              <a:spcPct val="100000"/>
            </a:lnSpc>
          </a:pPr>
          <a:r>
            <a:rPr lang="en-US" dirty="0"/>
            <a:t>Written Restraint Report</a:t>
          </a:r>
        </a:p>
      </dgm:t>
    </dgm:pt>
    <dgm:pt modelId="{75EBA3F2-7162-4337-902B-8FA700AE3A3F}" type="parTrans" cxnId="{D626ADB0-A7CE-46BD-B14B-E4A4FF22A256}">
      <dgm:prSet/>
      <dgm:spPr/>
      <dgm:t>
        <a:bodyPr/>
        <a:lstStyle/>
        <a:p>
          <a:endParaRPr lang="en-US"/>
        </a:p>
      </dgm:t>
    </dgm:pt>
    <dgm:pt modelId="{4A9D9D31-349B-4510-A122-36F290F4E917}" type="sibTrans" cxnId="{D626ADB0-A7CE-46BD-B14B-E4A4FF22A256}">
      <dgm:prSet/>
      <dgm:spPr/>
      <dgm:t>
        <a:bodyPr/>
        <a:lstStyle/>
        <a:p>
          <a:endParaRPr lang="en-US"/>
        </a:p>
      </dgm:t>
    </dgm:pt>
    <dgm:pt modelId="{890F98E7-77CE-421B-96AA-4FD56E6CB3B2}">
      <dgm:prSet custT="1"/>
      <dgm:spPr/>
      <dgm:t>
        <a:bodyPr/>
        <a:lstStyle/>
        <a:p>
          <a:pPr>
            <a:lnSpc>
              <a:spcPct val="100000"/>
            </a:lnSpc>
          </a:pPr>
          <a:r>
            <a:rPr lang="en-US" sz="1800" dirty="0"/>
            <a:t>no later then the next school working day to Principal </a:t>
          </a:r>
        </a:p>
      </dgm:t>
    </dgm:pt>
    <dgm:pt modelId="{CECA22E4-4F14-4A5A-A9E0-383FC4E6AD9D}" type="parTrans" cxnId="{EE430B93-77A4-4FC3-8FA2-9396675F087F}">
      <dgm:prSet/>
      <dgm:spPr/>
      <dgm:t>
        <a:bodyPr/>
        <a:lstStyle/>
        <a:p>
          <a:endParaRPr lang="en-US"/>
        </a:p>
      </dgm:t>
    </dgm:pt>
    <dgm:pt modelId="{0F8D487C-3434-4AA3-B436-DAEE7D53027C}" type="sibTrans" cxnId="{EE430B93-77A4-4FC3-8FA2-9396675F087F}">
      <dgm:prSet/>
      <dgm:spPr/>
      <dgm:t>
        <a:bodyPr/>
        <a:lstStyle/>
        <a:p>
          <a:endParaRPr lang="en-US"/>
        </a:p>
      </dgm:t>
    </dgm:pt>
    <dgm:pt modelId="{0C40028F-0F57-4D99-9C77-CE3B6AE8A819}">
      <dgm:prSet/>
      <dgm:spPr/>
      <dgm:t>
        <a:bodyPr/>
        <a:lstStyle/>
        <a:p>
          <a:pPr>
            <a:lnSpc>
              <a:spcPct val="100000"/>
            </a:lnSpc>
          </a:pPr>
          <a:r>
            <a:rPr lang="en-US" dirty="0"/>
            <a:t>Written Report to Parents </a:t>
          </a:r>
        </a:p>
      </dgm:t>
    </dgm:pt>
    <dgm:pt modelId="{65F49591-6288-4324-8B3D-BF0E82EADE48}" type="parTrans" cxnId="{CE0DF3F4-6CC7-4637-A963-1CF971C30606}">
      <dgm:prSet/>
      <dgm:spPr/>
      <dgm:t>
        <a:bodyPr/>
        <a:lstStyle/>
        <a:p>
          <a:endParaRPr lang="en-US"/>
        </a:p>
      </dgm:t>
    </dgm:pt>
    <dgm:pt modelId="{DE6065D9-9631-48F3-BDB7-B0F5658C8543}" type="sibTrans" cxnId="{CE0DF3F4-6CC7-4637-A963-1CF971C30606}">
      <dgm:prSet/>
      <dgm:spPr/>
      <dgm:t>
        <a:bodyPr/>
        <a:lstStyle/>
        <a:p>
          <a:endParaRPr lang="en-US"/>
        </a:p>
      </dgm:t>
    </dgm:pt>
    <dgm:pt modelId="{8C8F24B2-726C-439A-8C41-A555CBE07C8E}">
      <dgm:prSet custT="1"/>
      <dgm:spPr/>
      <dgm:t>
        <a:bodyPr/>
        <a:lstStyle/>
        <a:p>
          <a:pPr>
            <a:lnSpc>
              <a:spcPct val="100000"/>
            </a:lnSpc>
          </a:pPr>
          <a:r>
            <a:rPr lang="en-US" sz="1800" dirty="0"/>
            <a:t>within 3 school working days </a:t>
          </a:r>
        </a:p>
      </dgm:t>
    </dgm:pt>
    <dgm:pt modelId="{FDE94764-CF05-4125-BF4C-30FC33C68C94}" type="parTrans" cxnId="{52BE5F7A-11F3-4EDB-B2D3-AC2B25696D04}">
      <dgm:prSet/>
      <dgm:spPr/>
      <dgm:t>
        <a:bodyPr/>
        <a:lstStyle/>
        <a:p>
          <a:endParaRPr lang="en-US"/>
        </a:p>
      </dgm:t>
    </dgm:pt>
    <dgm:pt modelId="{0C358704-6AAE-4A1E-93D4-2F8766FA6E37}" type="sibTrans" cxnId="{52BE5F7A-11F3-4EDB-B2D3-AC2B25696D04}">
      <dgm:prSet/>
      <dgm:spPr/>
      <dgm:t>
        <a:bodyPr/>
        <a:lstStyle/>
        <a:p>
          <a:endParaRPr lang="en-US"/>
        </a:p>
      </dgm:t>
    </dgm:pt>
    <dgm:pt modelId="{1830F73A-70EC-439A-B59E-6515839CC0F7}">
      <dgm:prSet/>
      <dgm:spPr/>
      <dgm:t>
        <a:bodyPr/>
        <a:lstStyle/>
        <a:p>
          <a:pPr>
            <a:lnSpc>
              <a:spcPct val="100000"/>
            </a:lnSpc>
          </a:pPr>
          <a:r>
            <a:rPr lang="en-US" dirty="0"/>
            <a:t>Restraint Injuries (staff and/or student) to DESE </a:t>
          </a:r>
        </a:p>
      </dgm:t>
    </dgm:pt>
    <dgm:pt modelId="{19FCC1EB-50A7-4C4A-B36B-5566705CF40A}" type="parTrans" cxnId="{AB0B6E69-F738-4948-A432-AA0A08AA0F52}">
      <dgm:prSet/>
      <dgm:spPr/>
      <dgm:t>
        <a:bodyPr/>
        <a:lstStyle/>
        <a:p>
          <a:endParaRPr lang="en-US"/>
        </a:p>
      </dgm:t>
    </dgm:pt>
    <dgm:pt modelId="{67FABA10-1E37-411A-8132-575966E46FA5}" type="sibTrans" cxnId="{AB0B6E69-F738-4948-A432-AA0A08AA0F52}">
      <dgm:prSet/>
      <dgm:spPr/>
      <dgm:t>
        <a:bodyPr/>
        <a:lstStyle/>
        <a:p>
          <a:endParaRPr lang="en-US"/>
        </a:p>
      </dgm:t>
    </dgm:pt>
    <dgm:pt modelId="{5AA467D1-8B46-4A85-8EAC-F989ADD2AABF}">
      <dgm:prSet custT="1"/>
      <dgm:spPr/>
      <dgm:t>
        <a:bodyPr/>
        <a:lstStyle/>
        <a:p>
          <a:pPr>
            <a:lnSpc>
              <a:spcPct val="100000"/>
            </a:lnSpc>
          </a:pPr>
          <a:r>
            <a:rPr lang="en-US" sz="1800" dirty="0"/>
            <a:t>within 3 school working days into Security Portal </a:t>
          </a:r>
        </a:p>
      </dgm:t>
    </dgm:pt>
    <dgm:pt modelId="{B8D4D43A-3952-4446-A6A3-AAECF5A34BC7}" type="parTrans" cxnId="{CA0CE130-49BA-463F-A71C-BE3140351CE3}">
      <dgm:prSet/>
      <dgm:spPr/>
      <dgm:t>
        <a:bodyPr/>
        <a:lstStyle/>
        <a:p>
          <a:endParaRPr lang="en-US"/>
        </a:p>
      </dgm:t>
    </dgm:pt>
    <dgm:pt modelId="{D55EE6F9-A6EF-481F-B575-3BEA2EC81B3B}" type="sibTrans" cxnId="{CA0CE130-49BA-463F-A71C-BE3140351CE3}">
      <dgm:prSet/>
      <dgm:spPr/>
      <dgm:t>
        <a:bodyPr/>
        <a:lstStyle/>
        <a:p>
          <a:endParaRPr lang="en-US"/>
        </a:p>
      </dgm:t>
    </dgm:pt>
    <dgm:pt modelId="{6D86A5FE-F06B-4FA6-B331-D77E30A13442}" type="pres">
      <dgm:prSet presAssocID="{1A4AF2EA-4642-4A1D-8A37-F04E3B20F772}" presName="root" presStyleCnt="0">
        <dgm:presLayoutVars>
          <dgm:dir/>
          <dgm:resizeHandles val="exact"/>
        </dgm:presLayoutVars>
      </dgm:prSet>
      <dgm:spPr/>
      <dgm:t>
        <a:bodyPr/>
        <a:lstStyle/>
        <a:p>
          <a:endParaRPr lang="en-US"/>
        </a:p>
      </dgm:t>
    </dgm:pt>
    <dgm:pt modelId="{1E7066A6-777E-438B-93C1-95BFBBC1386E}" type="pres">
      <dgm:prSet presAssocID="{13540BB7-12E3-4737-8197-200D32527D54}" presName="compNode" presStyleCnt="0"/>
      <dgm:spPr/>
    </dgm:pt>
    <dgm:pt modelId="{07835A9A-2709-48DA-8D7E-75C3A1F37347}" type="pres">
      <dgm:prSet presAssocID="{13540BB7-12E3-4737-8197-200D32527D54}" presName="bgRect" presStyleLbl="bgShp" presStyleIdx="0" presStyleCnt="5"/>
      <dgm:spPr/>
    </dgm:pt>
    <dgm:pt modelId="{2464486F-7D43-446F-B533-16203450130C}" type="pres">
      <dgm:prSet presAssocID="{13540BB7-12E3-4737-8197-200D32527D54}"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egaphone"/>
        </a:ext>
      </dgm:extLst>
    </dgm:pt>
    <dgm:pt modelId="{16A9C768-AAF4-4C46-A384-6B96FA82A302}" type="pres">
      <dgm:prSet presAssocID="{13540BB7-12E3-4737-8197-200D32527D54}" presName="spaceRect" presStyleCnt="0"/>
      <dgm:spPr/>
    </dgm:pt>
    <dgm:pt modelId="{FB0E67E2-4AD9-4B42-AFC6-2D9EA6BE38DF}" type="pres">
      <dgm:prSet presAssocID="{13540BB7-12E3-4737-8197-200D32527D54}" presName="parTx" presStyleLbl="revTx" presStyleIdx="0" presStyleCnt="10">
        <dgm:presLayoutVars>
          <dgm:chMax val="0"/>
          <dgm:chPref val="0"/>
        </dgm:presLayoutVars>
      </dgm:prSet>
      <dgm:spPr/>
      <dgm:t>
        <a:bodyPr/>
        <a:lstStyle/>
        <a:p>
          <a:endParaRPr lang="en-US"/>
        </a:p>
      </dgm:t>
    </dgm:pt>
    <dgm:pt modelId="{65D1CFD6-F268-4A9F-8A35-1203D6AECD4A}" type="pres">
      <dgm:prSet presAssocID="{13540BB7-12E3-4737-8197-200D32527D54}" presName="desTx" presStyleLbl="revTx" presStyleIdx="1" presStyleCnt="10">
        <dgm:presLayoutVars/>
      </dgm:prSet>
      <dgm:spPr/>
      <dgm:t>
        <a:bodyPr/>
        <a:lstStyle/>
        <a:p>
          <a:endParaRPr lang="en-US"/>
        </a:p>
      </dgm:t>
    </dgm:pt>
    <dgm:pt modelId="{955F4D6B-D455-4F7C-8D23-BA5969AC2BA8}" type="pres">
      <dgm:prSet presAssocID="{9B7CB34C-1400-4E47-9AA9-EBFF8656721E}" presName="sibTrans" presStyleCnt="0"/>
      <dgm:spPr/>
    </dgm:pt>
    <dgm:pt modelId="{6A06C433-005B-44CC-9423-E1BFBAD9FCEB}" type="pres">
      <dgm:prSet presAssocID="{A57F14AF-EE8A-4BE9-8E3F-A53AFF264AE0}" presName="compNode" presStyleCnt="0"/>
      <dgm:spPr/>
    </dgm:pt>
    <dgm:pt modelId="{751CE583-396C-4575-848B-588E656D6DC1}" type="pres">
      <dgm:prSet presAssocID="{A57F14AF-EE8A-4BE9-8E3F-A53AFF264AE0}" presName="bgRect" presStyleLbl="bgShp" presStyleIdx="1" presStyleCnt="5"/>
      <dgm:spPr/>
    </dgm:pt>
    <dgm:pt modelId="{57229B39-BE7E-446E-90C3-7D389C8CD6BF}" type="pres">
      <dgm:prSet presAssocID="{A57F14AF-EE8A-4BE9-8E3F-A53AFF264AE0}"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Receiver"/>
        </a:ext>
      </dgm:extLst>
    </dgm:pt>
    <dgm:pt modelId="{E170AC51-FE87-4704-9775-D80F847FAD8C}" type="pres">
      <dgm:prSet presAssocID="{A57F14AF-EE8A-4BE9-8E3F-A53AFF264AE0}" presName="spaceRect" presStyleCnt="0"/>
      <dgm:spPr/>
    </dgm:pt>
    <dgm:pt modelId="{B18C0AE8-B9EE-435A-B561-7B9925ACF19B}" type="pres">
      <dgm:prSet presAssocID="{A57F14AF-EE8A-4BE9-8E3F-A53AFF264AE0}" presName="parTx" presStyleLbl="revTx" presStyleIdx="2" presStyleCnt="10">
        <dgm:presLayoutVars>
          <dgm:chMax val="0"/>
          <dgm:chPref val="0"/>
        </dgm:presLayoutVars>
      </dgm:prSet>
      <dgm:spPr/>
      <dgm:t>
        <a:bodyPr/>
        <a:lstStyle/>
        <a:p>
          <a:endParaRPr lang="en-US"/>
        </a:p>
      </dgm:t>
    </dgm:pt>
    <dgm:pt modelId="{4F17CDE0-0423-45FE-A3EC-4D0A8FD4283C}" type="pres">
      <dgm:prSet presAssocID="{A57F14AF-EE8A-4BE9-8E3F-A53AFF264AE0}" presName="desTx" presStyleLbl="revTx" presStyleIdx="3" presStyleCnt="10">
        <dgm:presLayoutVars/>
      </dgm:prSet>
      <dgm:spPr/>
      <dgm:t>
        <a:bodyPr/>
        <a:lstStyle/>
        <a:p>
          <a:endParaRPr lang="en-US"/>
        </a:p>
      </dgm:t>
    </dgm:pt>
    <dgm:pt modelId="{0502F294-2289-4DA0-96B2-BDA1AC01D8FF}" type="pres">
      <dgm:prSet presAssocID="{614336D1-C8F2-4EF5-8BA2-544A8364244F}" presName="sibTrans" presStyleCnt="0"/>
      <dgm:spPr/>
    </dgm:pt>
    <dgm:pt modelId="{CD227136-E47D-4FC4-8478-0CDBACA55E3B}" type="pres">
      <dgm:prSet presAssocID="{7C741C2B-E7BD-4D29-8D32-45D16A4B4086}" presName="compNode" presStyleCnt="0"/>
      <dgm:spPr/>
    </dgm:pt>
    <dgm:pt modelId="{B3D054C0-B93E-4AA7-88EA-2585DD755CBE}" type="pres">
      <dgm:prSet presAssocID="{7C741C2B-E7BD-4D29-8D32-45D16A4B4086}" presName="bgRect" presStyleLbl="bgShp" presStyleIdx="2" presStyleCnt="5"/>
      <dgm:spPr/>
    </dgm:pt>
    <dgm:pt modelId="{3E38835E-239A-41F2-ADD3-FDA445FF07A7}" type="pres">
      <dgm:prSet presAssocID="{7C741C2B-E7BD-4D29-8D32-45D16A4B4086}"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3E77CF68-C9E3-41A6-A195-3A0F13110951}" type="pres">
      <dgm:prSet presAssocID="{7C741C2B-E7BD-4D29-8D32-45D16A4B4086}" presName="spaceRect" presStyleCnt="0"/>
      <dgm:spPr/>
    </dgm:pt>
    <dgm:pt modelId="{912D6DB3-D5A1-468C-B92E-239C61ED97C0}" type="pres">
      <dgm:prSet presAssocID="{7C741C2B-E7BD-4D29-8D32-45D16A4B4086}" presName="parTx" presStyleLbl="revTx" presStyleIdx="4" presStyleCnt="10">
        <dgm:presLayoutVars>
          <dgm:chMax val="0"/>
          <dgm:chPref val="0"/>
        </dgm:presLayoutVars>
      </dgm:prSet>
      <dgm:spPr/>
      <dgm:t>
        <a:bodyPr/>
        <a:lstStyle/>
        <a:p>
          <a:endParaRPr lang="en-US"/>
        </a:p>
      </dgm:t>
    </dgm:pt>
    <dgm:pt modelId="{3C59DAF5-5593-4851-B8F6-4D6047659E4B}" type="pres">
      <dgm:prSet presAssocID="{7C741C2B-E7BD-4D29-8D32-45D16A4B4086}" presName="desTx" presStyleLbl="revTx" presStyleIdx="5" presStyleCnt="10">
        <dgm:presLayoutVars/>
      </dgm:prSet>
      <dgm:spPr/>
      <dgm:t>
        <a:bodyPr/>
        <a:lstStyle/>
        <a:p>
          <a:endParaRPr lang="en-US"/>
        </a:p>
      </dgm:t>
    </dgm:pt>
    <dgm:pt modelId="{288128F8-52CA-43E1-B8B0-3C4183A39C76}" type="pres">
      <dgm:prSet presAssocID="{4A9D9D31-349B-4510-A122-36F290F4E917}" presName="sibTrans" presStyleCnt="0"/>
      <dgm:spPr/>
    </dgm:pt>
    <dgm:pt modelId="{7C82BCE9-FCC6-4D98-A53A-468B12EC6DFB}" type="pres">
      <dgm:prSet presAssocID="{0C40028F-0F57-4D99-9C77-CE3B6AE8A819}" presName="compNode" presStyleCnt="0"/>
      <dgm:spPr/>
    </dgm:pt>
    <dgm:pt modelId="{D3938A82-4C5D-42A4-B48D-3D3005E7FD27}" type="pres">
      <dgm:prSet presAssocID="{0C40028F-0F57-4D99-9C77-CE3B6AE8A819}" presName="bgRect" presStyleLbl="bgShp" presStyleIdx="3" presStyleCnt="5"/>
      <dgm:spPr/>
    </dgm:pt>
    <dgm:pt modelId="{79AEF3FD-3118-4D65-8567-ADFCB5051336}" type="pres">
      <dgm:prSet presAssocID="{0C40028F-0F57-4D99-9C77-CE3B6AE8A819}"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01095632-1DFF-4363-8EA1-34F0AC548099}" type="pres">
      <dgm:prSet presAssocID="{0C40028F-0F57-4D99-9C77-CE3B6AE8A819}" presName="spaceRect" presStyleCnt="0"/>
      <dgm:spPr/>
    </dgm:pt>
    <dgm:pt modelId="{0E2E936B-2134-4C45-A36E-4DC6086CD46F}" type="pres">
      <dgm:prSet presAssocID="{0C40028F-0F57-4D99-9C77-CE3B6AE8A819}" presName="parTx" presStyleLbl="revTx" presStyleIdx="6" presStyleCnt="10">
        <dgm:presLayoutVars>
          <dgm:chMax val="0"/>
          <dgm:chPref val="0"/>
        </dgm:presLayoutVars>
      </dgm:prSet>
      <dgm:spPr/>
      <dgm:t>
        <a:bodyPr/>
        <a:lstStyle/>
        <a:p>
          <a:endParaRPr lang="en-US"/>
        </a:p>
      </dgm:t>
    </dgm:pt>
    <dgm:pt modelId="{46D9856E-0913-444A-9184-5167E399BDBB}" type="pres">
      <dgm:prSet presAssocID="{0C40028F-0F57-4D99-9C77-CE3B6AE8A819}" presName="desTx" presStyleLbl="revTx" presStyleIdx="7" presStyleCnt="10">
        <dgm:presLayoutVars/>
      </dgm:prSet>
      <dgm:spPr/>
      <dgm:t>
        <a:bodyPr/>
        <a:lstStyle/>
        <a:p>
          <a:endParaRPr lang="en-US"/>
        </a:p>
      </dgm:t>
    </dgm:pt>
    <dgm:pt modelId="{A4D917B1-7D5B-4F76-A90B-C385B8331D7A}" type="pres">
      <dgm:prSet presAssocID="{DE6065D9-9631-48F3-BDB7-B0F5658C8543}" presName="sibTrans" presStyleCnt="0"/>
      <dgm:spPr/>
    </dgm:pt>
    <dgm:pt modelId="{5C71AE92-0D3D-4B10-8779-BC90959BC34F}" type="pres">
      <dgm:prSet presAssocID="{1830F73A-70EC-439A-B59E-6515839CC0F7}" presName="compNode" presStyleCnt="0"/>
      <dgm:spPr/>
    </dgm:pt>
    <dgm:pt modelId="{C2928775-79CF-405C-8D94-C66A6E96161B}" type="pres">
      <dgm:prSet presAssocID="{1830F73A-70EC-439A-B59E-6515839CC0F7}" presName="bgRect" presStyleLbl="bgShp" presStyleIdx="4" presStyleCnt="5"/>
      <dgm:spPr>
        <a:solidFill>
          <a:srgbClr val="7030A0"/>
        </a:solidFill>
      </dgm:spPr>
    </dgm:pt>
    <dgm:pt modelId="{F0131D78-9D39-4077-B1DF-1059C3B92AEB}" type="pres">
      <dgm:prSet presAssocID="{1830F73A-70EC-439A-B59E-6515839CC0F7}"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Teacher"/>
        </a:ext>
      </dgm:extLst>
    </dgm:pt>
    <dgm:pt modelId="{E7F5106C-474A-455A-ABBF-B8118278181D}" type="pres">
      <dgm:prSet presAssocID="{1830F73A-70EC-439A-B59E-6515839CC0F7}" presName="spaceRect" presStyleCnt="0"/>
      <dgm:spPr/>
    </dgm:pt>
    <dgm:pt modelId="{CEB67444-6ADD-47CB-A525-463EEC57AAE7}" type="pres">
      <dgm:prSet presAssocID="{1830F73A-70EC-439A-B59E-6515839CC0F7}" presName="parTx" presStyleLbl="revTx" presStyleIdx="8" presStyleCnt="10">
        <dgm:presLayoutVars>
          <dgm:chMax val="0"/>
          <dgm:chPref val="0"/>
        </dgm:presLayoutVars>
      </dgm:prSet>
      <dgm:spPr/>
      <dgm:t>
        <a:bodyPr/>
        <a:lstStyle/>
        <a:p>
          <a:endParaRPr lang="en-US"/>
        </a:p>
      </dgm:t>
    </dgm:pt>
    <dgm:pt modelId="{DBBC928F-6E5F-40C1-96D1-6D95426970AA}" type="pres">
      <dgm:prSet presAssocID="{1830F73A-70EC-439A-B59E-6515839CC0F7}" presName="desTx" presStyleLbl="revTx" presStyleIdx="9" presStyleCnt="10">
        <dgm:presLayoutVars/>
      </dgm:prSet>
      <dgm:spPr/>
      <dgm:t>
        <a:bodyPr/>
        <a:lstStyle/>
        <a:p>
          <a:endParaRPr lang="en-US"/>
        </a:p>
      </dgm:t>
    </dgm:pt>
  </dgm:ptLst>
  <dgm:cxnLst>
    <dgm:cxn modelId="{05031C84-013E-47BA-B875-044500051975}" type="presOf" srcId="{75D71BD2-1FAA-4905-A5A3-13689B3335C0}" destId="{4F17CDE0-0423-45FE-A3EC-4D0A8FD4283C}" srcOrd="0" destOrd="0" presId="urn:microsoft.com/office/officeart/2018/2/layout/IconVerticalSolidList"/>
    <dgm:cxn modelId="{BBC9AACA-2A36-47FE-9536-6C2E0F6351DF}" type="presOf" srcId="{0C40028F-0F57-4D99-9C77-CE3B6AE8A819}" destId="{0E2E936B-2134-4C45-A36E-4DC6086CD46F}" srcOrd="0" destOrd="0" presId="urn:microsoft.com/office/officeart/2018/2/layout/IconVerticalSolidList"/>
    <dgm:cxn modelId="{58105E2B-5BBD-49B3-89F7-41763E35181C}" type="presOf" srcId="{5AA467D1-8B46-4A85-8EAC-F989ADD2AABF}" destId="{DBBC928F-6E5F-40C1-96D1-6D95426970AA}" srcOrd="0" destOrd="0" presId="urn:microsoft.com/office/officeart/2018/2/layout/IconVerticalSolidList"/>
    <dgm:cxn modelId="{B987CD50-2F49-44AF-886C-ABD9AE919904}" srcId="{1A4AF2EA-4642-4A1D-8A37-F04E3B20F772}" destId="{13540BB7-12E3-4737-8197-200D32527D54}" srcOrd="0" destOrd="0" parTransId="{A691A6CF-9C45-43ED-B03B-AA849B58FC09}" sibTransId="{9B7CB34C-1400-4E47-9AA9-EBFF8656721E}"/>
    <dgm:cxn modelId="{7E7E805F-EC68-4EA6-A28F-ABFB00549E2F}" type="presOf" srcId="{13540BB7-12E3-4737-8197-200D32527D54}" destId="{FB0E67E2-4AD9-4B42-AFC6-2D9EA6BE38DF}" srcOrd="0" destOrd="0" presId="urn:microsoft.com/office/officeart/2018/2/layout/IconVerticalSolidList"/>
    <dgm:cxn modelId="{3EBF107F-CF25-4A88-8358-D26CA495E2C0}" type="presOf" srcId="{1830F73A-70EC-439A-B59E-6515839CC0F7}" destId="{CEB67444-6ADD-47CB-A525-463EEC57AAE7}" srcOrd="0" destOrd="0" presId="urn:microsoft.com/office/officeart/2018/2/layout/IconVerticalSolidList"/>
    <dgm:cxn modelId="{AB0B6E69-F738-4948-A432-AA0A08AA0F52}" srcId="{1A4AF2EA-4642-4A1D-8A37-F04E3B20F772}" destId="{1830F73A-70EC-439A-B59E-6515839CC0F7}" srcOrd="4" destOrd="0" parTransId="{19FCC1EB-50A7-4C4A-B36B-5566705CF40A}" sibTransId="{67FABA10-1E37-411A-8132-575966E46FA5}"/>
    <dgm:cxn modelId="{52BE5F7A-11F3-4EDB-B2D3-AC2B25696D04}" srcId="{0C40028F-0F57-4D99-9C77-CE3B6AE8A819}" destId="{8C8F24B2-726C-439A-8C41-A555CBE07C8E}" srcOrd="0" destOrd="0" parTransId="{FDE94764-CF05-4125-BF4C-30FC33C68C94}" sibTransId="{0C358704-6AAE-4A1E-93D4-2F8766FA6E37}"/>
    <dgm:cxn modelId="{946EA890-E0B5-4F39-91FF-71F5406F45FA}" type="presOf" srcId="{890F98E7-77CE-421B-96AA-4FD56E6CB3B2}" destId="{3C59DAF5-5593-4851-B8F6-4D6047659E4B}" srcOrd="0" destOrd="0" presId="urn:microsoft.com/office/officeart/2018/2/layout/IconVerticalSolidList"/>
    <dgm:cxn modelId="{72532ECD-734D-4E8C-9487-B2A5E1FD94C7}" type="presOf" srcId="{1A4AF2EA-4642-4A1D-8A37-F04E3B20F772}" destId="{6D86A5FE-F06B-4FA6-B331-D77E30A13442}" srcOrd="0" destOrd="0" presId="urn:microsoft.com/office/officeart/2018/2/layout/IconVerticalSolidList"/>
    <dgm:cxn modelId="{CE0DF3F4-6CC7-4637-A963-1CF971C30606}" srcId="{1A4AF2EA-4642-4A1D-8A37-F04E3B20F772}" destId="{0C40028F-0F57-4D99-9C77-CE3B6AE8A819}" srcOrd="3" destOrd="0" parTransId="{65F49591-6288-4324-8B3D-BF0E82EADE48}" sibTransId="{DE6065D9-9631-48F3-BDB7-B0F5658C8543}"/>
    <dgm:cxn modelId="{CA0CE130-49BA-463F-A71C-BE3140351CE3}" srcId="{1830F73A-70EC-439A-B59E-6515839CC0F7}" destId="{5AA467D1-8B46-4A85-8EAC-F989ADD2AABF}" srcOrd="0" destOrd="0" parTransId="{B8D4D43A-3952-4446-A6A3-AAECF5A34BC7}" sibTransId="{D55EE6F9-A6EF-481F-B575-3BEA2EC81B3B}"/>
    <dgm:cxn modelId="{0641F879-6C7D-4588-92E0-8731CA1FA287}" srcId="{A57F14AF-EE8A-4BE9-8E3F-A53AFF264AE0}" destId="{75D71BD2-1FAA-4905-A5A3-13689B3335C0}" srcOrd="0" destOrd="0" parTransId="{4904C298-AD45-40D1-B97B-230CB629FDEF}" sibTransId="{513E7EE4-C893-4AD9-9F85-6A8766AE438F}"/>
    <dgm:cxn modelId="{17771856-1C4B-4958-A84C-1F744A23CE7E}" srcId="{1A4AF2EA-4642-4A1D-8A37-F04E3B20F772}" destId="{A57F14AF-EE8A-4BE9-8E3F-A53AFF264AE0}" srcOrd="1" destOrd="0" parTransId="{6C3DFCBE-135C-4333-8598-B515965261F2}" sibTransId="{614336D1-C8F2-4EF5-8BA2-544A8364244F}"/>
    <dgm:cxn modelId="{4D9C94FA-C202-427A-974F-12988CFF97BA}" type="presOf" srcId="{8C8F24B2-726C-439A-8C41-A555CBE07C8E}" destId="{46D9856E-0913-444A-9184-5167E399BDBB}" srcOrd="0" destOrd="0" presId="urn:microsoft.com/office/officeart/2018/2/layout/IconVerticalSolidList"/>
    <dgm:cxn modelId="{D626ADB0-A7CE-46BD-B14B-E4A4FF22A256}" srcId="{1A4AF2EA-4642-4A1D-8A37-F04E3B20F772}" destId="{7C741C2B-E7BD-4D29-8D32-45D16A4B4086}" srcOrd="2" destOrd="0" parTransId="{75EBA3F2-7162-4337-902B-8FA700AE3A3F}" sibTransId="{4A9D9D31-349B-4510-A122-36F290F4E917}"/>
    <dgm:cxn modelId="{A79AAAC8-A4AA-4014-A51F-8CB5281C5EB2}" type="presOf" srcId="{B658E542-E625-49A5-9855-5350EC0E16DA}" destId="{65D1CFD6-F268-4A9F-8A35-1203D6AECD4A}" srcOrd="0" destOrd="0" presId="urn:microsoft.com/office/officeart/2018/2/layout/IconVerticalSolidList"/>
    <dgm:cxn modelId="{046F77CD-3554-43D1-8DAE-F1FDBD4C0927}" type="presOf" srcId="{7C741C2B-E7BD-4D29-8D32-45D16A4B4086}" destId="{912D6DB3-D5A1-468C-B92E-239C61ED97C0}" srcOrd="0" destOrd="0" presId="urn:microsoft.com/office/officeart/2018/2/layout/IconVerticalSolidList"/>
    <dgm:cxn modelId="{750F2325-532F-4B31-941B-894811E2EAF3}" type="presOf" srcId="{A57F14AF-EE8A-4BE9-8E3F-A53AFF264AE0}" destId="{B18C0AE8-B9EE-435A-B561-7B9925ACF19B}" srcOrd="0" destOrd="0" presId="urn:microsoft.com/office/officeart/2018/2/layout/IconVerticalSolidList"/>
    <dgm:cxn modelId="{9A99A153-6562-44CE-8641-FD3A0BBBB951}" srcId="{13540BB7-12E3-4737-8197-200D32527D54}" destId="{B658E542-E625-49A5-9855-5350EC0E16DA}" srcOrd="0" destOrd="0" parTransId="{55CF82C2-03D0-4260-8898-94C4373BBFF0}" sibTransId="{D1C9AB36-3B29-4C7F-9065-CD1E6E29D87E}"/>
    <dgm:cxn modelId="{EE430B93-77A4-4FC3-8FA2-9396675F087F}" srcId="{7C741C2B-E7BD-4D29-8D32-45D16A4B4086}" destId="{890F98E7-77CE-421B-96AA-4FD56E6CB3B2}" srcOrd="0" destOrd="0" parTransId="{CECA22E4-4F14-4A5A-A9E0-383FC4E6AD9D}" sibTransId="{0F8D487C-3434-4AA3-B436-DAEE7D53027C}"/>
    <dgm:cxn modelId="{F885EE52-3A5B-4A81-A05A-D72207982AA8}" type="presParOf" srcId="{6D86A5FE-F06B-4FA6-B331-D77E30A13442}" destId="{1E7066A6-777E-438B-93C1-95BFBBC1386E}" srcOrd="0" destOrd="0" presId="urn:microsoft.com/office/officeart/2018/2/layout/IconVerticalSolidList"/>
    <dgm:cxn modelId="{1A3C0797-9A46-42C4-A98D-58417847250A}" type="presParOf" srcId="{1E7066A6-777E-438B-93C1-95BFBBC1386E}" destId="{07835A9A-2709-48DA-8D7E-75C3A1F37347}" srcOrd="0" destOrd="0" presId="urn:microsoft.com/office/officeart/2018/2/layout/IconVerticalSolidList"/>
    <dgm:cxn modelId="{94C4B9EA-9796-4454-98E0-A604F4FE16B6}" type="presParOf" srcId="{1E7066A6-777E-438B-93C1-95BFBBC1386E}" destId="{2464486F-7D43-446F-B533-16203450130C}" srcOrd="1" destOrd="0" presId="urn:microsoft.com/office/officeart/2018/2/layout/IconVerticalSolidList"/>
    <dgm:cxn modelId="{0D50A195-F219-40FC-8EFA-340D8B2E6CD3}" type="presParOf" srcId="{1E7066A6-777E-438B-93C1-95BFBBC1386E}" destId="{16A9C768-AAF4-4C46-A384-6B96FA82A302}" srcOrd="2" destOrd="0" presId="urn:microsoft.com/office/officeart/2018/2/layout/IconVerticalSolidList"/>
    <dgm:cxn modelId="{60EF6260-59FB-4C04-BE65-8BA053B1005E}" type="presParOf" srcId="{1E7066A6-777E-438B-93C1-95BFBBC1386E}" destId="{FB0E67E2-4AD9-4B42-AFC6-2D9EA6BE38DF}" srcOrd="3" destOrd="0" presId="urn:microsoft.com/office/officeart/2018/2/layout/IconVerticalSolidList"/>
    <dgm:cxn modelId="{B875861D-0B30-4AA1-BACE-6E6C7F865F2C}" type="presParOf" srcId="{1E7066A6-777E-438B-93C1-95BFBBC1386E}" destId="{65D1CFD6-F268-4A9F-8A35-1203D6AECD4A}" srcOrd="4" destOrd="0" presId="urn:microsoft.com/office/officeart/2018/2/layout/IconVerticalSolidList"/>
    <dgm:cxn modelId="{EF288374-ADED-4CCF-BFDA-80C75C94C01C}" type="presParOf" srcId="{6D86A5FE-F06B-4FA6-B331-D77E30A13442}" destId="{955F4D6B-D455-4F7C-8D23-BA5969AC2BA8}" srcOrd="1" destOrd="0" presId="urn:microsoft.com/office/officeart/2018/2/layout/IconVerticalSolidList"/>
    <dgm:cxn modelId="{BEF0CF63-5E15-4E1D-A071-E0DBE81AEF37}" type="presParOf" srcId="{6D86A5FE-F06B-4FA6-B331-D77E30A13442}" destId="{6A06C433-005B-44CC-9423-E1BFBAD9FCEB}" srcOrd="2" destOrd="0" presId="urn:microsoft.com/office/officeart/2018/2/layout/IconVerticalSolidList"/>
    <dgm:cxn modelId="{F84E34C8-40BC-4D34-8D19-5B4F56637DD3}" type="presParOf" srcId="{6A06C433-005B-44CC-9423-E1BFBAD9FCEB}" destId="{751CE583-396C-4575-848B-588E656D6DC1}" srcOrd="0" destOrd="0" presId="urn:microsoft.com/office/officeart/2018/2/layout/IconVerticalSolidList"/>
    <dgm:cxn modelId="{164BB9DD-060F-4E4C-AAFA-3E600E287B7A}" type="presParOf" srcId="{6A06C433-005B-44CC-9423-E1BFBAD9FCEB}" destId="{57229B39-BE7E-446E-90C3-7D389C8CD6BF}" srcOrd="1" destOrd="0" presId="urn:microsoft.com/office/officeart/2018/2/layout/IconVerticalSolidList"/>
    <dgm:cxn modelId="{0F6DFE4D-F529-4801-9861-98711CCEA824}" type="presParOf" srcId="{6A06C433-005B-44CC-9423-E1BFBAD9FCEB}" destId="{E170AC51-FE87-4704-9775-D80F847FAD8C}" srcOrd="2" destOrd="0" presId="urn:microsoft.com/office/officeart/2018/2/layout/IconVerticalSolidList"/>
    <dgm:cxn modelId="{F57EEDDE-0A3A-4CEC-94ED-BDE56E06DFC7}" type="presParOf" srcId="{6A06C433-005B-44CC-9423-E1BFBAD9FCEB}" destId="{B18C0AE8-B9EE-435A-B561-7B9925ACF19B}" srcOrd="3" destOrd="0" presId="urn:microsoft.com/office/officeart/2018/2/layout/IconVerticalSolidList"/>
    <dgm:cxn modelId="{5D31E2D8-CD93-4B85-A6E7-6F7AC561D1B1}" type="presParOf" srcId="{6A06C433-005B-44CC-9423-E1BFBAD9FCEB}" destId="{4F17CDE0-0423-45FE-A3EC-4D0A8FD4283C}" srcOrd="4" destOrd="0" presId="urn:microsoft.com/office/officeart/2018/2/layout/IconVerticalSolidList"/>
    <dgm:cxn modelId="{76D88031-60E7-4D64-82D2-E7A1D6A9728E}" type="presParOf" srcId="{6D86A5FE-F06B-4FA6-B331-D77E30A13442}" destId="{0502F294-2289-4DA0-96B2-BDA1AC01D8FF}" srcOrd="3" destOrd="0" presId="urn:microsoft.com/office/officeart/2018/2/layout/IconVerticalSolidList"/>
    <dgm:cxn modelId="{4E01C377-9AA3-481C-877B-C055246D36BB}" type="presParOf" srcId="{6D86A5FE-F06B-4FA6-B331-D77E30A13442}" destId="{CD227136-E47D-4FC4-8478-0CDBACA55E3B}" srcOrd="4" destOrd="0" presId="urn:microsoft.com/office/officeart/2018/2/layout/IconVerticalSolidList"/>
    <dgm:cxn modelId="{F269E6DD-F6F7-4491-9863-D0C30322E88F}" type="presParOf" srcId="{CD227136-E47D-4FC4-8478-0CDBACA55E3B}" destId="{B3D054C0-B93E-4AA7-88EA-2585DD755CBE}" srcOrd="0" destOrd="0" presId="urn:microsoft.com/office/officeart/2018/2/layout/IconVerticalSolidList"/>
    <dgm:cxn modelId="{8965843D-278E-435E-9824-7062CD80EA71}" type="presParOf" srcId="{CD227136-E47D-4FC4-8478-0CDBACA55E3B}" destId="{3E38835E-239A-41F2-ADD3-FDA445FF07A7}" srcOrd="1" destOrd="0" presId="urn:microsoft.com/office/officeart/2018/2/layout/IconVerticalSolidList"/>
    <dgm:cxn modelId="{4850B704-CAE6-4EF2-9FA0-4D99148C0BEA}" type="presParOf" srcId="{CD227136-E47D-4FC4-8478-0CDBACA55E3B}" destId="{3E77CF68-C9E3-41A6-A195-3A0F13110951}" srcOrd="2" destOrd="0" presId="urn:microsoft.com/office/officeart/2018/2/layout/IconVerticalSolidList"/>
    <dgm:cxn modelId="{E7F72770-7D92-4C2B-B584-ED1906AD6A3E}" type="presParOf" srcId="{CD227136-E47D-4FC4-8478-0CDBACA55E3B}" destId="{912D6DB3-D5A1-468C-B92E-239C61ED97C0}" srcOrd="3" destOrd="0" presId="urn:microsoft.com/office/officeart/2018/2/layout/IconVerticalSolidList"/>
    <dgm:cxn modelId="{951F1C08-5E29-41EC-9458-BBCA56D5A73F}" type="presParOf" srcId="{CD227136-E47D-4FC4-8478-0CDBACA55E3B}" destId="{3C59DAF5-5593-4851-B8F6-4D6047659E4B}" srcOrd="4" destOrd="0" presId="urn:microsoft.com/office/officeart/2018/2/layout/IconVerticalSolidList"/>
    <dgm:cxn modelId="{75818FFE-D48C-440C-A3A9-6EC292F31BF1}" type="presParOf" srcId="{6D86A5FE-F06B-4FA6-B331-D77E30A13442}" destId="{288128F8-52CA-43E1-B8B0-3C4183A39C76}" srcOrd="5" destOrd="0" presId="urn:microsoft.com/office/officeart/2018/2/layout/IconVerticalSolidList"/>
    <dgm:cxn modelId="{708E1171-6959-4B41-8CC0-04F8D9F20120}" type="presParOf" srcId="{6D86A5FE-F06B-4FA6-B331-D77E30A13442}" destId="{7C82BCE9-FCC6-4D98-A53A-468B12EC6DFB}" srcOrd="6" destOrd="0" presId="urn:microsoft.com/office/officeart/2018/2/layout/IconVerticalSolidList"/>
    <dgm:cxn modelId="{08376C44-9E78-44EC-ACD7-1B9710747A97}" type="presParOf" srcId="{7C82BCE9-FCC6-4D98-A53A-468B12EC6DFB}" destId="{D3938A82-4C5D-42A4-B48D-3D3005E7FD27}" srcOrd="0" destOrd="0" presId="urn:microsoft.com/office/officeart/2018/2/layout/IconVerticalSolidList"/>
    <dgm:cxn modelId="{0D720B6F-3E06-40BE-8180-B36D245EAE2C}" type="presParOf" srcId="{7C82BCE9-FCC6-4D98-A53A-468B12EC6DFB}" destId="{79AEF3FD-3118-4D65-8567-ADFCB5051336}" srcOrd="1" destOrd="0" presId="urn:microsoft.com/office/officeart/2018/2/layout/IconVerticalSolidList"/>
    <dgm:cxn modelId="{387C99A0-F711-484F-99A4-753701587B7C}" type="presParOf" srcId="{7C82BCE9-FCC6-4D98-A53A-468B12EC6DFB}" destId="{01095632-1DFF-4363-8EA1-34F0AC548099}" srcOrd="2" destOrd="0" presId="urn:microsoft.com/office/officeart/2018/2/layout/IconVerticalSolidList"/>
    <dgm:cxn modelId="{DC9B9EA5-F1F6-4725-B0E0-11DD1C9C4CF8}" type="presParOf" srcId="{7C82BCE9-FCC6-4D98-A53A-468B12EC6DFB}" destId="{0E2E936B-2134-4C45-A36E-4DC6086CD46F}" srcOrd="3" destOrd="0" presId="urn:microsoft.com/office/officeart/2018/2/layout/IconVerticalSolidList"/>
    <dgm:cxn modelId="{02B283EF-0934-4468-94B0-1536D989D92D}" type="presParOf" srcId="{7C82BCE9-FCC6-4D98-A53A-468B12EC6DFB}" destId="{46D9856E-0913-444A-9184-5167E399BDBB}" srcOrd="4" destOrd="0" presId="urn:microsoft.com/office/officeart/2018/2/layout/IconVerticalSolidList"/>
    <dgm:cxn modelId="{054B8F11-33E4-4DA6-9953-F12F6F55A4A9}" type="presParOf" srcId="{6D86A5FE-F06B-4FA6-B331-D77E30A13442}" destId="{A4D917B1-7D5B-4F76-A90B-C385B8331D7A}" srcOrd="7" destOrd="0" presId="urn:microsoft.com/office/officeart/2018/2/layout/IconVerticalSolidList"/>
    <dgm:cxn modelId="{DAE74310-8D9B-4DF4-AF75-11DA4F76A515}" type="presParOf" srcId="{6D86A5FE-F06B-4FA6-B331-D77E30A13442}" destId="{5C71AE92-0D3D-4B10-8779-BC90959BC34F}" srcOrd="8" destOrd="0" presId="urn:microsoft.com/office/officeart/2018/2/layout/IconVerticalSolidList"/>
    <dgm:cxn modelId="{C81C4C41-4560-403D-8145-191777E2C5A2}" type="presParOf" srcId="{5C71AE92-0D3D-4B10-8779-BC90959BC34F}" destId="{C2928775-79CF-405C-8D94-C66A6E96161B}" srcOrd="0" destOrd="0" presId="urn:microsoft.com/office/officeart/2018/2/layout/IconVerticalSolidList"/>
    <dgm:cxn modelId="{69EFD80D-6159-4C0B-8AFC-B77418C53577}" type="presParOf" srcId="{5C71AE92-0D3D-4B10-8779-BC90959BC34F}" destId="{F0131D78-9D39-4077-B1DF-1059C3B92AEB}" srcOrd="1" destOrd="0" presId="urn:microsoft.com/office/officeart/2018/2/layout/IconVerticalSolidList"/>
    <dgm:cxn modelId="{6C886CD9-63F5-475F-A04C-E3A8962D5234}" type="presParOf" srcId="{5C71AE92-0D3D-4B10-8779-BC90959BC34F}" destId="{E7F5106C-474A-455A-ABBF-B8118278181D}" srcOrd="2" destOrd="0" presId="urn:microsoft.com/office/officeart/2018/2/layout/IconVerticalSolidList"/>
    <dgm:cxn modelId="{7FE02E75-8FBD-4F50-B5C7-DDF755943D29}" type="presParOf" srcId="{5C71AE92-0D3D-4B10-8779-BC90959BC34F}" destId="{CEB67444-6ADD-47CB-A525-463EEC57AAE7}" srcOrd="3" destOrd="0" presId="urn:microsoft.com/office/officeart/2018/2/layout/IconVerticalSolidList"/>
    <dgm:cxn modelId="{AB789A47-7E56-4CD7-AD7E-77B0BE75D82B}" type="presParOf" srcId="{5C71AE92-0D3D-4B10-8779-BC90959BC34F}" destId="{DBBC928F-6E5F-40C1-96D1-6D95426970A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57B91E-371B-4999-81EF-931D32C38AC1}"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B114EC8-C2FD-4124-9DE6-846F2A240536}">
      <dgm:prSet custT="1"/>
      <dgm:spPr/>
      <dgm:t>
        <a:bodyPr/>
        <a:lstStyle/>
        <a:p>
          <a:pPr algn="ctr">
            <a:lnSpc>
              <a:spcPct val="100000"/>
            </a:lnSpc>
            <a:defRPr b="1"/>
          </a:pPr>
          <a:r>
            <a:rPr lang="en-US" sz="2800" dirty="0"/>
            <a:t>Individual Review Record </a:t>
          </a:r>
        </a:p>
      </dgm:t>
    </dgm:pt>
    <dgm:pt modelId="{4B15207B-0E7B-4C58-B567-FC99BA22D4E2}" type="parTrans" cxnId="{0B07B9C3-6F86-44A6-ACF6-C3023135F109}">
      <dgm:prSet/>
      <dgm:spPr/>
      <dgm:t>
        <a:bodyPr/>
        <a:lstStyle/>
        <a:p>
          <a:endParaRPr lang="en-US"/>
        </a:p>
      </dgm:t>
    </dgm:pt>
    <dgm:pt modelId="{92D0A926-B537-4A6B-A2DD-9A6AF67E8282}" type="sibTrans" cxnId="{0B07B9C3-6F86-44A6-ACF6-C3023135F109}">
      <dgm:prSet/>
      <dgm:spPr/>
      <dgm:t>
        <a:bodyPr/>
        <a:lstStyle/>
        <a:p>
          <a:endParaRPr lang="en-US"/>
        </a:p>
      </dgm:t>
    </dgm:pt>
    <dgm:pt modelId="{09153F83-FAA4-4CD4-9EA5-D2AC569908AE}">
      <dgm:prSet/>
      <dgm:spPr/>
      <dgm:t>
        <a:bodyPr/>
        <a:lstStyle/>
        <a:p>
          <a:pPr algn="ctr">
            <a:lnSpc>
              <a:spcPct val="100000"/>
            </a:lnSpc>
          </a:pPr>
          <a:r>
            <a:rPr lang="en-US" dirty="0"/>
            <a:t>Principal must record Weekly Individual Reviews of multiple restraints </a:t>
          </a:r>
        </a:p>
      </dgm:t>
    </dgm:pt>
    <dgm:pt modelId="{A99ABAA5-F4E0-42C9-8DB4-16E3125BAE04}" type="parTrans" cxnId="{A7BA7D48-DBBB-453A-B646-F75934E3312B}">
      <dgm:prSet/>
      <dgm:spPr/>
      <dgm:t>
        <a:bodyPr/>
        <a:lstStyle/>
        <a:p>
          <a:endParaRPr lang="en-US"/>
        </a:p>
      </dgm:t>
    </dgm:pt>
    <dgm:pt modelId="{744FD0CE-7247-4146-BA66-14AEFCDD9F76}" type="sibTrans" cxnId="{A7BA7D48-DBBB-453A-B646-F75934E3312B}">
      <dgm:prSet/>
      <dgm:spPr/>
      <dgm:t>
        <a:bodyPr/>
        <a:lstStyle/>
        <a:p>
          <a:endParaRPr lang="en-US"/>
        </a:p>
      </dgm:t>
    </dgm:pt>
    <dgm:pt modelId="{74DBE248-BC67-4438-A829-55D186EF358F}">
      <dgm:prSet custT="1"/>
      <dgm:spPr/>
      <dgm:t>
        <a:bodyPr/>
        <a:lstStyle/>
        <a:p>
          <a:pPr algn="ctr">
            <a:lnSpc>
              <a:spcPct val="100000"/>
            </a:lnSpc>
            <a:defRPr b="1"/>
          </a:pPr>
          <a:r>
            <a:rPr lang="en-US" sz="2800" dirty="0"/>
            <a:t>Principal Log</a:t>
          </a:r>
        </a:p>
      </dgm:t>
    </dgm:pt>
    <dgm:pt modelId="{01AED1E4-1E6B-47F4-B8E4-4811DA35A4C5}" type="parTrans" cxnId="{C580EBAF-C2C0-4860-B027-FD486A706B0E}">
      <dgm:prSet/>
      <dgm:spPr/>
      <dgm:t>
        <a:bodyPr/>
        <a:lstStyle/>
        <a:p>
          <a:endParaRPr lang="en-US"/>
        </a:p>
      </dgm:t>
    </dgm:pt>
    <dgm:pt modelId="{CAF4C0FC-C3A9-4536-9519-459109B761AD}" type="sibTrans" cxnId="{C580EBAF-C2C0-4860-B027-FD486A706B0E}">
      <dgm:prSet/>
      <dgm:spPr/>
      <dgm:t>
        <a:bodyPr/>
        <a:lstStyle/>
        <a:p>
          <a:endParaRPr lang="en-US"/>
        </a:p>
      </dgm:t>
    </dgm:pt>
    <dgm:pt modelId="{A48C5278-05AE-408B-A74D-0DE0C7820E4D}">
      <dgm:prSet/>
      <dgm:spPr/>
      <dgm:t>
        <a:bodyPr/>
        <a:lstStyle/>
        <a:p>
          <a:pPr algn="ctr">
            <a:lnSpc>
              <a:spcPct val="100000"/>
            </a:lnSpc>
          </a:pPr>
          <a:r>
            <a:rPr lang="en-US" dirty="0"/>
            <a:t>Monthly Review of Restraint Data Program-Wide</a:t>
          </a:r>
        </a:p>
      </dgm:t>
    </dgm:pt>
    <dgm:pt modelId="{AB52052C-DF76-4D86-A549-76238B15D8FB}" type="parTrans" cxnId="{221DF004-1C11-4B19-AC8D-8AFB74B544C8}">
      <dgm:prSet/>
      <dgm:spPr/>
      <dgm:t>
        <a:bodyPr/>
        <a:lstStyle/>
        <a:p>
          <a:endParaRPr lang="en-US"/>
        </a:p>
      </dgm:t>
    </dgm:pt>
    <dgm:pt modelId="{618690BB-0702-42C0-BB9D-B46E88F9F756}" type="sibTrans" cxnId="{221DF004-1C11-4B19-AC8D-8AFB74B544C8}">
      <dgm:prSet/>
      <dgm:spPr/>
      <dgm:t>
        <a:bodyPr/>
        <a:lstStyle/>
        <a:p>
          <a:endParaRPr lang="en-US"/>
        </a:p>
      </dgm:t>
    </dgm:pt>
    <dgm:pt modelId="{4AB047B6-CC3C-421C-9832-4CA6D15F1448}">
      <dgm:prSet custT="1"/>
      <dgm:spPr/>
      <dgm:t>
        <a:bodyPr/>
        <a:lstStyle/>
        <a:p>
          <a:pPr algn="ctr">
            <a:lnSpc>
              <a:spcPct val="100000"/>
            </a:lnSpc>
            <a:defRPr b="1"/>
          </a:pPr>
          <a:r>
            <a:rPr lang="en-US" sz="2800" baseline="0" dirty="0"/>
            <a:t>Reporting Annual Data to DESE</a:t>
          </a:r>
        </a:p>
      </dgm:t>
    </dgm:pt>
    <dgm:pt modelId="{745D3A0C-F838-4061-95EA-B5DDA0111438}" type="parTrans" cxnId="{0248DB09-BC92-4E09-9110-3A26AEA72A24}">
      <dgm:prSet/>
      <dgm:spPr/>
      <dgm:t>
        <a:bodyPr/>
        <a:lstStyle/>
        <a:p>
          <a:endParaRPr lang="en-US"/>
        </a:p>
      </dgm:t>
    </dgm:pt>
    <dgm:pt modelId="{FA0601B7-BC2F-482A-A2FE-52D6FA077863}" type="sibTrans" cxnId="{0248DB09-BC92-4E09-9110-3A26AEA72A24}">
      <dgm:prSet/>
      <dgm:spPr/>
      <dgm:t>
        <a:bodyPr/>
        <a:lstStyle/>
        <a:p>
          <a:endParaRPr lang="en-US"/>
        </a:p>
      </dgm:t>
    </dgm:pt>
    <dgm:pt modelId="{E86CAEAA-AE71-403C-AB23-BC3545236F30}">
      <dgm:prSet/>
      <dgm:spPr/>
      <dgm:t>
        <a:bodyPr/>
        <a:lstStyle/>
        <a:p>
          <a:pPr algn="ctr">
            <a:lnSpc>
              <a:spcPct val="100000"/>
            </a:lnSpc>
          </a:pPr>
          <a:r>
            <a:rPr lang="en-US" dirty="0"/>
            <a:t>Program is required to submit all restraint data from July 1, 2018 through June 30, 2019 using the security portal </a:t>
          </a:r>
        </a:p>
      </dgm:t>
    </dgm:pt>
    <dgm:pt modelId="{1C650CA8-42B9-4888-8368-7A1346C07250}" type="parTrans" cxnId="{6689B8D0-3D10-478E-AFBE-E4D27374FD34}">
      <dgm:prSet/>
      <dgm:spPr/>
      <dgm:t>
        <a:bodyPr/>
        <a:lstStyle/>
        <a:p>
          <a:endParaRPr lang="en-US"/>
        </a:p>
      </dgm:t>
    </dgm:pt>
    <dgm:pt modelId="{C4ED7DBD-6FDC-41C5-A84A-9B60687712A7}" type="sibTrans" cxnId="{6689B8D0-3D10-478E-AFBE-E4D27374FD34}">
      <dgm:prSet/>
      <dgm:spPr/>
      <dgm:t>
        <a:bodyPr/>
        <a:lstStyle/>
        <a:p>
          <a:endParaRPr lang="en-US"/>
        </a:p>
      </dgm:t>
    </dgm:pt>
    <dgm:pt modelId="{3E62A5F1-BE37-4C48-82A5-32610D6E02B1}" type="pres">
      <dgm:prSet presAssocID="{8B57B91E-371B-4999-81EF-931D32C38AC1}" presName="root" presStyleCnt="0">
        <dgm:presLayoutVars>
          <dgm:dir/>
          <dgm:resizeHandles val="exact"/>
        </dgm:presLayoutVars>
      </dgm:prSet>
      <dgm:spPr/>
      <dgm:t>
        <a:bodyPr/>
        <a:lstStyle/>
        <a:p>
          <a:endParaRPr lang="en-US"/>
        </a:p>
      </dgm:t>
    </dgm:pt>
    <dgm:pt modelId="{520E5551-44BC-4118-A28E-93F873FCC640}" type="pres">
      <dgm:prSet presAssocID="{2B114EC8-C2FD-4124-9DE6-846F2A240536}" presName="compNode" presStyleCnt="0"/>
      <dgm:spPr/>
    </dgm:pt>
    <dgm:pt modelId="{D9FE617E-273D-45FA-9FCE-1D8D900A9237}" type="pres">
      <dgm:prSet presAssocID="{2B114EC8-C2FD-4124-9DE6-846F2A240536}" presName="iconRect" presStyleLbl="node1" presStyleIdx="0" presStyleCnt="3" custLinFactNeighborX="82211" custLinFactNeighborY="840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omputer"/>
        </a:ext>
      </dgm:extLst>
    </dgm:pt>
    <dgm:pt modelId="{A9769F4E-2BF9-42BF-A3CA-A338B2AA9099}" type="pres">
      <dgm:prSet presAssocID="{2B114EC8-C2FD-4124-9DE6-846F2A240536}" presName="iconSpace" presStyleCnt="0"/>
      <dgm:spPr/>
    </dgm:pt>
    <dgm:pt modelId="{BD519851-E536-42E3-9171-213B88F7F89A}" type="pres">
      <dgm:prSet presAssocID="{2B114EC8-C2FD-4124-9DE6-846F2A240536}" presName="parTx" presStyleLbl="revTx" presStyleIdx="0" presStyleCnt="6">
        <dgm:presLayoutVars>
          <dgm:chMax val="0"/>
          <dgm:chPref val="0"/>
        </dgm:presLayoutVars>
      </dgm:prSet>
      <dgm:spPr/>
      <dgm:t>
        <a:bodyPr/>
        <a:lstStyle/>
        <a:p>
          <a:endParaRPr lang="en-US"/>
        </a:p>
      </dgm:t>
    </dgm:pt>
    <dgm:pt modelId="{748964FA-FFF4-4B6D-8092-43933D949492}" type="pres">
      <dgm:prSet presAssocID="{2B114EC8-C2FD-4124-9DE6-846F2A240536}" presName="txSpace" presStyleCnt="0"/>
      <dgm:spPr/>
    </dgm:pt>
    <dgm:pt modelId="{C9DDFAB4-8F8D-4C75-BC25-AF0B865E6A21}" type="pres">
      <dgm:prSet presAssocID="{2B114EC8-C2FD-4124-9DE6-846F2A240536}" presName="desTx" presStyleLbl="revTx" presStyleIdx="1" presStyleCnt="6">
        <dgm:presLayoutVars/>
      </dgm:prSet>
      <dgm:spPr/>
      <dgm:t>
        <a:bodyPr/>
        <a:lstStyle/>
        <a:p>
          <a:endParaRPr lang="en-US"/>
        </a:p>
      </dgm:t>
    </dgm:pt>
    <dgm:pt modelId="{CF4D1F93-5C3E-4810-A415-45202B854978}" type="pres">
      <dgm:prSet presAssocID="{92D0A926-B537-4A6B-A2DD-9A6AF67E8282}" presName="sibTrans" presStyleCnt="0"/>
      <dgm:spPr/>
    </dgm:pt>
    <dgm:pt modelId="{25B22253-A43E-4ADC-97C8-8D249BD41258}" type="pres">
      <dgm:prSet presAssocID="{74DBE248-BC67-4438-A829-55D186EF358F}" presName="compNode" presStyleCnt="0"/>
      <dgm:spPr/>
    </dgm:pt>
    <dgm:pt modelId="{ACC367FE-22AF-4449-8941-6CBF2B0C4F62}" type="pres">
      <dgm:prSet presAssocID="{74DBE248-BC67-4438-A829-55D186EF358F}" presName="iconRect" presStyleLbl="node1" presStyleIdx="1" presStyleCnt="3" custLinFactNeighborX="96656" custLinFactNeighborY="2802"/>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hecklist"/>
        </a:ext>
      </dgm:extLst>
    </dgm:pt>
    <dgm:pt modelId="{4585BC6B-8E84-42C7-AC20-27064A06E0C5}" type="pres">
      <dgm:prSet presAssocID="{74DBE248-BC67-4438-A829-55D186EF358F}" presName="iconSpace" presStyleCnt="0"/>
      <dgm:spPr/>
    </dgm:pt>
    <dgm:pt modelId="{11554D33-892E-438F-A6A2-88E2AD769132}" type="pres">
      <dgm:prSet presAssocID="{74DBE248-BC67-4438-A829-55D186EF358F}" presName="parTx" presStyleLbl="revTx" presStyleIdx="2" presStyleCnt="6">
        <dgm:presLayoutVars>
          <dgm:chMax val="0"/>
          <dgm:chPref val="0"/>
        </dgm:presLayoutVars>
      </dgm:prSet>
      <dgm:spPr/>
      <dgm:t>
        <a:bodyPr/>
        <a:lstStyle/>
        <a:p>
          <a:endParaRPr lang="en-US"/>
        </a:p>
      </dgm:t>
    </dgm:pt>
    <dgm:pt modelId="{3DE3626A-7484-4DB9-BC74-3516BCC20D09}" type="pres">
      <dgm:prSet presAssocID="{74DBE248-BC67-4438-A829-55D186EF358F}" presName="txSpace" presStyleCnt="0"/>
      <dgm:spPr/>
    </dgm:pt>
    <dgm:pt modelId="{AEC8F8BE-4131-46F6-8D1D-FB50258742B4}" type="pres">
      <dgm:prSet presAssocID="{74DBE248-BC67-4438-A829-55D186EF358F}" presName="desTx" presStyleLbl="revTx" presStyleIdx="3" presStyleCnt="6">
        <dgm:presLayoutVars/>
      </dgm:prSet>
      <dgm:spPr/>
      <dgm:t>
        <a:bodyPr/>
        <a:lstStyle/>
        <a:p>
          <a:endParaRPr lang="en-US"/>
        </a:p>
      </dgm:t>
    </dgm:pt>
    <dgm:pt modelId="{EB62E77C-779D-41F6-815F-0C3DDC5237BF}" type="pres">
      <dgm:prSet presAssocID="{CAF4C0FC-C3A9-4536-9519-459109B761AD}" presName="sibTrans" presStyleCnt="0"/>
      <dgm:spPr/>
    </dgm:pt>
    <dgm:pt modelId="{883DF123-4C54-4693-B85D-9361380DAD0A}" type="pres">
      <dgm:prSet presAssocID="{4AB047B6-CC3C-421C-9832-4CA6D15F1448}" presName="compNode" presStyleCnt="0"/>
      <dgm:spPr/>
    </dgm:pt>
    <dgm:pt modelId="{D836E674-CCA1-4291-90A6-04B9C926E5B6}" type="pres">
      <dgm:prSet presAssocID="{4AB047B6-CC3C-421C-9832-4CA6D15F1448}" presName="iconRect" presStyleLbl="node1" presStyleIdx="2" presStyleCnt="3" custLinFactNeighborX="87889" custLinFactNeighborY="-280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D42D9A6F-B55B-42BE-839D-343122BAF55B}" type="pres">
      <dgm:prSet presAssocID="{4AB047B6-CC3C-421C-9832-4CA6D15F1448}" presName="iconSpace" presStyleCnt="0"/>
      <dgm:spPr/>
    </dgm:pt>
    <dgm:pt modelId="{8F807D69-4D47-4DB7-8B57-FCD503E7423D}" type="pres">
      <dgm:prSet presAssocID="{4AB047B6-CC3C-421C-9832-4CA6D15F1448}" presName="parTx" presStyleLbl="revTx" presStyleIdx="4" presStyleCnt="6">
        <dgm:presLayoutVars>
          <dgm:chMax val="0"/>
          <dgm:chPref val="0"/>
        </dgm:presLayoutVars>
      </dgm:prSet>
      <dgm:spPr/>
      <dgm:t>
        <a:bodyPr/>
        <a:lstStyle/>
        <a:p>
          <a:endParaRPr lang="en-US"/>
        </a:p>
      </dgm:t>
    </dgm:pt>
    <dgm:pt modelId="{EFB31374-7328-4764-95A5-8DAA13D9EAA4}" type="pres">
      <dgm:prSet presAssocID="{4AB047B6-CC3C-421C-9832-4CA6D15F1448}" presName="txSpace" presStyleCnt="0"/>
      <dgm:spPr/>
    </dgm:pt>
    <dgm:pt modelId="{983B79C3-1396-48E4-A68A-4FA409FEE5F5}" type="pres">
      <dgm:prSet presAssocID="{4AB047B6-CC3C-421C-9832-4CA6D15F1448}" presName="desTx" presStyleLbl="revTx" presStyleIdx="5" presStyleCnt="6">
        <dgm:presLayoutVars/>
      </dgm:prSet>
      <dgm:spPr/>
      <dgm:t>
        <a:bodyPr/>
        <a:lstStyle/>
        <a:p>
          <a:endParaRPr lang="en-US"/>
        </a:p>
      </dgm:t>
    </dgm:pt>
  </dgm:ptLst>
  <dgm:cxnLst>
    <dgm:cxn modelId="{8B33DB0E-0BF1-4CC1-B7D8-C5B7DFBA28B8}" type="presOf" srcId="{2B114EC8-C2FD-4124-9DE6-846F2A240536}" destId="{BD519851-E536-42E3-9171-213B88F7F89A}" srcOrd="0" destOrd="0" presId="urn:microsoft.com/office/officeart/2018/2/layout/IconLabelDescriptionList"/>
    <dgm:cxn modelId="{6689B8D0-3D10-478E-AFBE-E4D27374FD34}" srcId="{4AB047B6-CC3C-421C-9832-4CA6D15F1448}" destId="{E86CAEAA-AE71-403C-AB23-BC3545236F30}" srcOrd="0" destOrd="0" parTransId="{1C650CA8-42B9-4888-8368-7A1346C07250}" sibTransId="{C4ED7DBD-6FDC-41C5-A84A-9B60687712A7}"/>
    <dgm:cxn modelId="{A7BA7D48-DBBB-453A-B646-F75934E3312B}" srcId="{2B114EC8-C2FD-4124-9DE6-846F2A240536}" destId="{09153F83-FAA4-4CD4-9EA5-D2AC569908AE}" srcOrd="0" destOrd="0" parTransId="{A99ABAA5-F4E0-42C9-8DB4-16E3125BAE04}" sibTransId="{744FD0CE-7247-4146-BA66-14AEFCDD9F76}"/>
    <dgm:cxn modelId="{3E00AFCD-1937-448E-88DB-F7C4F4B87835}" type="presOf" srcId="{74DBE248-BC67-4438-A829-55D186EF358F}" destId="{11554D33-892E-438F-A6A2-88E2AD769132}" srcOrd="0" destOrd="0" presId="urn:microsoft.com/office/officeart/2018/2/layout/IconLabelDescriptionList"/>
    <dgm:cxn modelId="{61881AA2-CAD3-4337-8B4A-1C895EA3FADF}" type="presOf" srcId="{A48C5278-05AE-408B-A74D-0DE0C7820E4D}" destId="{AEC8F8BE-4131-46F6-8D1D-FB50258742B4}" srcOrd="0" destOrd="0" presId="urn:microsoft.com/office/officeart/2018/2/layout/IconLabelDescriptionList"/>
    <dgm:cxn modelId="{221DF004-1C11-4B19-AC8D-8AFB74B544C8}" srcId="{74DBE248-BC67-4438-A829-55D186EF358F}" destId="{A48C5278-05AE-408B-A74D-0DE0C7820E4D}" srcOrd="0" destOrd="0" parTransId="{AB52052C-DF76-4D86-A549-76238B15D8FB}" sibTransId="{618690BB-0702-42C0-BB9D-B46E88F9F756}"/>
    <dgm:cxn modelId="{DFEDD115-B662-4B46-A605-2EE87127EBA5}" type="presOf" srcId="{E86CAEAA-AE71-403C-AB23-BC3545236F30}" destId="{983B79C3-1396-48E4-A68A-4FA409FEE5F5}" srcOrd="0" destOrd="0" presId="urn:microsoft.com/office/officeart/2018/2/layout/IconLabelDescriptionList"/>
    <dgm:cxn modelId="{0248DB09-BC92-4E09-9110-3A26AEA72A24}" srcId="{8B57B91E-371B-4999-81EF-931D32C38AC1}" destId="{4AB047B6-CC3C-421C-9832-4CA6D15F1448}" srcOrd="2" destOrd="0" parTransId="{745D3A0C-F838-4061-95EA-B5DDA0111438}" sibTransId="{FA0601B7-BC2F-482A-A2FE-52D6FA077863}"/>
    <dgm:cxn modelId="{C580EBAF-C2C0-4860-B027-FD486A706B0E}" srcId="{8B57B91E-371B-4999-81EF-931D32C38AC1}" destId="{74DBE248-BC67-4438-A829-55D186EF358F}" srcOrd="1" destOrd="0" parTransId="{01AED1E4-1E6B-47F4-B8E4-4811DA35A4C5}" sibTransId="{CAF4C0FC-C3A9-4536-9519-459109B761AD}"/>
    <dgm:cxn modelId="{0B07B9C3-6F86-44A6-ACF6-C3023135F109}" srcId="{8B57B91E-371B-4999-81EF-931D32C38AC1}" destId="{2B114EC8-C2FD-4124-9DE6-846F2A240536}" srcOrd="0" destOrd="0" parTransId="{4B15207B-0E7B-4C58-B567-FC99BA22D4E2}" sibTransId="{92D0A926-B537-4A6B-A2DD-9A6AF67E8282}"/>
    <dgm:cxn modelId="{2CAD21B7-98B3-496A-8861-55F199DF523F}" type="presOf" srcId="{09153F83-FAA4-4CD4-9EA5-D2AC569908AE}" destId="{C9DDFAB4-8F8D-4C75-BC25-AF0B865E6A21}" srcOrd="0" destOrd="0" presId="urn:microsoft.com/office/officeart/2018/2/layout/IconLabelDescriptionList"/>
    <dgm:cxn modelId="{716B80FA-D25D-4644-AA01-6E38A1D1F44C}" type="presOf" srcId="{8B57B91E-371B-4999-81EF-931D32C38AC1}" destId="{3E62A5F1-BE37-4C48-82A5-32610D6E02B1}" srcOrd="0" destOrd="0" presId="urn:microsoft.com/office/officeart/2018/2/layout/IconLabelDescriptionList"/>
    <dgm:cxn modelId="{F5E6F874-E244-483E-99A5-EC4738935FB1}" type="presOf" srcId="{4AB047B6-CC3C-421C-9832-4CA6D15F1448}" destId="{8F807D69-4D47-4DB7-8B57-FCD503E7423D}" srcOrd="0" destOrd="0" presId="urn:microsoft.com/office/officeart/2018/2/layout/IconLabelDescriptionList"/>
    <dgm:cxn modelId="{D2DE365D-CE9E-4679-BD0E-4AC0A0F90EA3}" type="presParOf" srcId="{3E62A5F1-BE37-4C48-82A5-32610D6E02B1}" destId="{520E5551-44BC-4118-A28E-93F873FCC640}" srcOrd="0" destOrd="0" presId="urn:microsoft.com/office/officeart/2018/2/layout/IconLabelDescriptionList"/>
    <dgm:cxn modelId="{D2B18882-9517-4362-80A2-46A1ACF8C0B8}" type="presParOf" srcId="{520E5551-44BC-4118-A28E-93F873FCC640}" destId="{D9FE617E-273D-45FA-9FCE-1D8D900A9237}" srcOrd="0" destOrd="0" presId="urn:microsoft.com/office/officeart/2018/2/layout/IconLabelDescriptionList"/>
    <dgm:cxn modelId="{BACB55C8-C05C-481C-9DB4-C65E93DEBBF0}" type="presParOf" srcId="{520E5551-44BC-4118-A28E-93F873FCC640}" destId="{A9769F4E-2BF9-42BF-A3CA-A338B2AA9099}" srcOrd="1" destOrd="0" presId="urn:microsoft.com/office/officeart/2018/2/layout/IconLabelDescriptionList"/>
    <dgm:cxn modelId="{7E665CD1-812C-403F-B4CF-64089A6B01A5}" type="presParOf" srcId="{520E5551-44BC-4118-A28E-93F873FCC640}" destId="{BD519851-E536-42E3-9171-213B88F7F89A}" srcOrd="2" destOrd="0" presId="urn:microsoft.com/office/officeart/2018/2/layout/IconLabelDescriptionList"/>
    <dgm:cxn modelId="{56DB7C1D-33CE-47A0-B8C6-0FDCC86A9D5D}" type="presParOf" srcId="{520E5551-44BC-4118-A28E-93F873FCC640}" destId="{748964FA-FFF4-4B6D-8092-43933D949492}" srcOrd="3" destOrd="0" presId="urn:microsoft.com/office/officeart/2018/2/layout/IconLabelDescriptionList"/>
    <dgm:cxn modelId="{89864642-47F8-4623-BBAB-205E1982FA9D}" type="presParOf" srcId="{520E5551-44BC-4118-A28E-93F873FCC640}" destId="{C9DDFAB4-8F8D-4C75-BC25-AF0B865E6A21}" srcOrd="4" destOrd="0" presId="urn:microsoft.com/office/officeart/2018/2/layout/IconLabelDescriptionList"/>
    <dgm:cxn modelId="{053388D9-5FBC-4004-8495-937930E3E53A}" type="presParOf" srcId="{3E62A5F1-BE37-4C48-82A5-32610D6E02B1}" destId="{CF4D1F93-5C3E-4810-A415-45202B854978}" srcOrd="1" destOrd="0" presId="urn:microsoft.com/office/officeart/2018/2/layout/IconLabelDescriptionList"/>
    <dgm:cxn modelId="{95011DA1-069F-4653-A372-051F24FC87C4}" type="presParOf" srcId="{3E62A5F1-BE37-4C48-82A5-32610D6E02B1}" destId="{25B22253-A43E-4ADC-97C8-8D249BD41258}" srcOrd="2" destOrd="0" presId="urn:microsoft.com/office/officeart/2018/2/layout/IconLabelDescriptionList"/>
    <dgm:cxn modelId="{91928C40-53A5-49F8-AE36-C8CD7403CA85}" type="presParOf" srcId="{25B22253-A43E-4ADC-97C8-8D249BD41258}" destId="{ACC367FE-22AF-4449-8941-6CBF2B0C4F62}" srcOrd="0" destOrd="0" presId="urn:microsoft.com/office/officeart/2018/2/layout/IconLabelDescriptionList"/>
    <dgm:cxn modelId="{26DF8680-1C0D-4AF8-B4EB-3FEEAEBAFFEA}" type="presParOf" srcId="{25B22253-A43E-4ADC-97C8-8D249BD41258}" destId="{4585BC6B-8E84-42C7-AC20-27064A06E0C5}" srcOrd="1" destOrd="0" presId="urn:microsoft.com/office/officeart/2018/2/layout/IconLabelDescriptionList"/>
    <dgm:cxn modelId="{261FE4E8-96AF-4616-91AC-B7F4828194CE}" type="presParOf" srcId="{25B22253-A43E-4ADC-97C8-8D249BD41258}" destId="{11554D33-892E-438F-A6A2-88E2AD769132}" srcOrd="2" destOrd="0" presId="urn:microsoft.com/office/officeart/2018/2/layout/IconLabelDescriptionList"/>
    <dgm:cxn modelId="{801B76D8-7DCE-4F2F-B0A3-D54FB96EC893}" type="presParOf" srcId="{25B22253-A43E-4ADC-97C8-8D249BD41258}" destId="{3DE3626A-7484-4DB9-BC74-3516BCC20D09}" srcOrd="3" destOrd="0" presId="urn:microsoft.com/office/officeart/2018/2/layout/IconLabelDescriptionList"/>
    <dgm:cxn modelId="{4BE83A45-6A0A-4140-A4C4-18FA3B3D7134}" type="presParOf" srcId="{25B22253-A43E-4ADC-97C8-8D249BD41258}" destId="{AEC8F8BE-4131-46F6-8D1D-FB50258742B4}" srcOrd="4" destOrd="0" presId="urn:microsoft.com/office/officeart/2018/2/layout/IconLabelDescriptionList"/>
    <dgm:cxn modelId="{3416DF3D-F0A0-467A-84EF-19E98B4BA28E}" type="presParOf" srcId="{3E62A5F1-BE37-4C48-82A5-32610D6E02B1}" destId="{EB62E77C-779D-41F6-815F-0C3DDC5237BF}" srcOrd="3" destOrd="0" presId="urn:microsoft.com/office/officeart/2018/2/layout/IconLabelDescriptionList"/>
    <dgm:cxn modelId="{C30BF8A6-E54E-4C89-8820-459FDD7AF3B6}" type="presParOf" srcId="{3E62A5F1-BE37-4C48-82A5-32610D6E02B1}" destId="{883DF123-4C54-4693-B85D-9361380DAD0A}" srcOrd="4" destOrd="0" presId="urn:microsoft.com/office/officeart/2018/2/layout/IconLabelDescriptionList"/>
    <dgm:cxn modelId="{CFBAAC94-52EE-4DA1-AA13-7DC45E311738}" type="presParOf" srcId="{883DF123-4C54-4693-B85D-9361380DAD0A}" destId="{D836E674-CCA1-4291-90A6-04B9C926E5B6}" srcOrd="0" destOrd="0" presId="urn:microsoft.com/office/officeart/2018/2/layout/IconLabelDescriptionList"/>
    <dgm:cxn modelId="{D8E4D369-1892-41EC-B874-D000030AE8FE}" type="presParOf" srcId="{883DF123-4C54-4693-B85D-9361380DAD0A}" destId="{D42D9A6F-B55B-42BE-839D-343122BAF55B}" srcOrd="1" destOrd="0" presId="urn:microsoft.com/office/officeart/2018/2/layout/IconLabelDescriptionList"/>
    <dgm:cxn modelId="{695A4E5C-DA9F-4988-83F6-EE915568D508}" type="presParOf" srcId="{883DF123-4C54-4693-B85D-9361380DAD0A}" destId="{8F807D69-4D47-4DB7-8B57-FCD503E7423D}" srcOrd="2" destOrd="0" presId="urn:microsoft.com/office/officeart/2018/2/layout/IconLabelDescriptionList"/>
    <dgm:cxn modelId="{8A157B4A-F0F9-4EEA-8D85-F952D03D6ABD}" type="presParOf" srcId="{883DF123-4C54-4693-B85D-9361380DAD0A}" destId="{EFB31374-7328-4764-95A5-8DAA13D9EAA4}" srcOrd="3" destOrd="0" presId="urn:microsoft.com/office/officeart/2018/2/layout/IconLabelDescriptionList"/>
    <dgm:cxn modelId="{1302BA04-E8E8-4B52-BD3E-1FBCF073FC02}" type="presParOf" srcId="{883DF123-4C54-4693-B85D-9361380DAD0A}" destId="{983B79C3-1396-48E4-A68A-4FA409FEE5F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203D29-4036-4AB2-B9EC-FA2A277572DD}" type="doc">
      <dgm:prSet loTypeId="urn:microsoft.com/office/officeart/2005/8/layout/pyramid1" loCatId="pyramid" qsTypeId="urn:microsoft.com/office/officeart/2005/8/quickstyle/simple3" qsCatId="simple" csTypeId="urn:microsoft.com/office/officeart/2005/8/colors/colorful2" csCatId="colorful" phldr="1"/>
      <dgm:spPr/>
      <dgm:t>
        <a:bodyPr/>
        <a:lstStyle/>
        <a:p>
          <a:endParaRPr lang="en-US"/>
        </a:p>
      </dgm:t>
    </dgm:pt>
    <dgm:pt modelId="{7D076A5C-4231-4E45-8CBB-3948CCDE188C}">
      <dgm:prSet/>
      <dgm:spPr/>
      <dgm:t>
        <a:bodyPr/>
        <a:lstStyle/>
        <a:p>
          <a:r>
            <a:rPr lang="en-US" dirty="0"/>
            <a:t>IMPORTANT: </a:t>
          </a:r>
        </a:p>
      </dgm:t>
    </dgm:pt>
    <dgm:pt modelId="{C2F75A45-6048-4BD3-830C-E85F2F4C47A9}" type="parTrans" cxnId="{DCA23E96-75A2-43B4-8D27-0016E7977A00}">
      <dgm:prSet/>
      <dgm:spPr/>
      <dgm:t>
        <a:bodyPr/>
        <a:lstStyle/>
        <a:p>
          <a:endParaRPr lang="en-US"/>
        </a:p>
      </dgm:t>
    </dgm:pt>
    <dgm:pt modelId="{A7E8FEFD-17EA-4BC3-8091-892CD0B2D0D6}" type="sibTrans" cxnId="{DCA23E96-75A2-43B4-8D27-0016E7977A00}">
      <dgm:prSet/>
      <dgm:spPr/>
      <dgm:t>
        <a:bodyPr/>
        <a:lstStyle/>
        <a:p>
          <a:endParaRPr lang="en-US"/>
        </a:p>
      </dgm:t>
    </dgm:pt>
    <dgm:pt modelId="{D50B3DF8-7CFF-48F9-ACD8-C40C2748D9A6}">
      <dgm:prSet/>
      <dgm:spPr/>
      <dgm:t>
        <a:bodyPr/>
        <a:lstStyle/>
        <a:p>
          <a:r>
            <a:rPr lang="en-US" dirty="0"/>
            <a:t>Programs should maintain copies of weekly and monthly review materials</a:t>
          </a:r>
        </a:p>
      </dgm:t>
    </dgm:pt>
    <dgm:pt modelId="{CF6926D9-FCC4-4086-A4A7-AFFB5CD8E40F}" type="parTrans" cxnId="{BC8C3295-8E23-4BA0-A6B9-5CCE28981DE4}">
      <dgm:prSet/>
      <dgm:spPr/>
      <dgm:t>
        <a:bodyPr/>
        <a:lstStyle/>
        <a:p>
          <a:endParaRPr lang="en-US"/>
        </a:p>
      </dgm:t>
    </dgm:pt>
    <dgm:pt modelId="{1D784350-1FD7-4A98-AED7-C1D874DEAA11}" type="sibTrans" cxnId="{BC8C3295-8E23-4BA0-A6B9-5CCE28981DE4}">
      <dgm:prSet/>
      <dgm:spPr/>
      <dgm:t>
        <a:bodyPr/>
        <a:lstStyle/>
        <a:p>
          <a:endParaRPr lang="en-US"/>
        </a:p>
      </dgm:t>
    </dgm:pt>
    <dgm:pt modelId="{EB59978B-11DB-4485-AD41-B48C31BAE2E5}">
      <dgm:prSet/>
      <dgm:spPr/>
      <dgm:t>
        <a:bodyPr/>
        <a:lstStyle/>
        <a:p>
          <a:r>
            <a:rPr lang="en-US" dirty="0"/>
            <a:t>DESE may ask to see them as part of a program or mid-cycle review or as follow-up to a complaint or injury</a:t>
          </a:r>
        </a:p>
      </dgm:t>
    </dgm:pt>
    <dgm:pt modelId="{59DF5E2D-4CFA-4E89-82CD-6674CD03D473}" type="parTrans" cxnId="{35A05929-D6A5-4B21-9E6D-8F032B7BFE1B}">
      <dgm:prSet/>
      <dgm:spPr/>
      <dgm:t>
        <a:bodyPr/>
        <a:lstStyle/>
        <a:p>
          <a:endParaRPr lang="en-US"/>
        </a:p>
      </dgm:t>
    </dgm:pt>
    <dgm:pt modelId="{19D4D5DE-5B53-449A-B2DF-7DD51569DDF3}" type="sibTrans" cxnId="{35A05929-D6A5-4B21-9E6D-8F032B7BFE1B}">
      <dgm:prSet/>
      <dgm:spPr/>
      <dgm:t>
        <a:bodyPr/>
        <a:lstStyle/>
        <a:p>
          <a:endParaRPr lang="en-US"/>
        </a:p>
      </dgm:t>
    </dgm:pt>
    <dgm:pt modelId="{86974A15-9AA7-4B28-BB8B-2250BF40CF0C}" type="pres">
      <dgm:prSet presAssocID="{6C203D29-4036-4AB2-B9EC-FA2A277572DD}" presName="Name0" presStyleCnt="0">
        <dgm:presLayoutVars>
          <dgm:dir/>
          <dgm:animLvl val="lvl"/>
          <dgm:resizeHandles val="exact"/>
        </dgm:presLayoutVars>
      </dgm:prSet>
      <dgm:spPr/>
      <dgm:t>
        <a:bodyPr/>
        <a:lstStyle/>
        <a:p>
          <a:endParaRPr lang="en-US"/>
        </a:p>
      </dgm:t>
    </dgm:pt>
    <dgm:pt modelId="{104B79EA-C478-43BF-9098-10E8843AD0BA}" type="pres">
      <dgm:prSet presAssocID="{7D076A5C-4231-4E45-8CBB-3948CCDE188C}" presName="Name8" presStyleCnt="0"/>
      <dgm:spPr/>
    </dgm:pt>
    <dgm:pt modelId="{3258175E-3316-4314-9958-90E0C67E866F}" type="pres">
      <dgm:prSet presAssocID="{7D076A5C-4231-4E45-8CBB-3948CCDE188C}" presName="level" presStyleLbl="node1" presStyleIdx="0" presStyleCnt="3">
        <dgm:presLayoutVars>
          <dgm:chMax val="1"/>
          <dgm:bulletEnabled val="1"/>
        </dgm:presLayoutVars>
      </dgm:prSet>
      <dgm:spPr/>
      <dgm:t>
        <a:bodyPr/>
        <a:lstStyle/>
        <a:p>
          <a:endParaRPr lang="en-US"/>
        </a:p>
      </dgm:t>
    </dgm:pt>
    <dgm:pt modelId="{BDB6A64D-1998-4E41-9BF9-A7BDED77E25C}" type="pres">
      <dgm:prSet presAssocID="{7D076A5C-4231-4E45-8CBB-3948CCDE188C}" presName="levelTx" presStyleLbl="revTx" presStyleIdx="0" presStyleCnt="0">
        <dgm:presLayoutVars>
          <dgm:chMax val="1"/>
          <dgm:bulletEnabled val="1"/>
        </dgm:presLayoutVars>
      </dgm:prSet>
      <dgm:spPr/>
      <dgm:t>
        <a:bodyPr/>
        <a:lstStyle/>
        <a:p>
          <a:endParaRPr lang="en-US"/>
        </a:p>
      </dgm:t>
    </dgm:pt>
    <dgm:pt modelId="{C2623D7C-C552-46A2-A52C-81F6AFA9B236}" type="pres">
      <dgm:prSet presAssocID="{D50B3DF8-7CFF-48F9-ACD8-C40C2748D9A6}" presName="Name8" presStyleCnt="0"/>
      <dgm:spPr/>
    </dgm:pt>
    <dgm:pt modelId="{C9DEA561-5366-42F6-B49A-6C9FB393A34F}" type="pres">
      <dgm:prSet presAssocID="{D50B3DF8-7CFF-48F9-ACD8-C40C2748D9A6}" presName="level" presStyleLbl="node1" presStyleIdx="1" presStyleCnt="3">
        <dgm:presLayoutVars>
          <dgm:chMax val="1"/>
          <dgm:bulletEnabled val="1"/>
        </dgm:presLayoutVars>
      </dgm:prSet>
      <dgm:spPr/>
      <dgm:t>
        <a:bodyPr/>
        <a:lstStyle/>
        <a:p>
          <a:endParaRPr lang="en-US"/>
        </a:p>
      </dgm:t>
    </dgm:pt>
    <dgm:pt modelId="{840EB335-47B4-47B0-8031-AB0875AE5751}" type="pres">
      <dgm:prSet presAssocID="{D50B3DF8-7CFF-48F9-ACD8-C40C2748D9A6}" presName="levelTx" presStyleLbl="revTx" presStyleIdx="0" presStyleCnt="0">
        <dgm:presLayoutVars>
          <dgm:chMax val="1"/>
          <dgm:bulletEnabled val="1"/>
        </dgm:presLayoutVars>
      </dgm:prSet>
      <dgm:spPr/>
      <dgm:t>
        <a:bodyPr/>
        <a:lstStyle/>
        <a:p>
          <a:endParaRPr lang="en-US"/>
        </a:p>
      </dgm:t>
    </dgm:pt>
    <dgm:pt modelId="{3522932B-79CC-44A2-B841-CF6A81C96C6A}" type="pres">
      <dgm:prSet presAssocID="{EB59978B-11DB-4485-AD41-B48C31BAE2E5}" presName="Name8" presStyleCnt="0"/>
      <dgm:spPr/>
    </dgm:pt>
    <dgm:pt modelId="{166F39ED-5EED-4C53-A7D1-9CB78AD4DEA9}" type="pres">
      <dgm:prSet presAssocID="{EB59978B-11DB-4485-AD41-B48C31BAE2E5}" presName="level" presStyleLbl="node1" presStyleIdx="2" presStyleCnt="3">
        <dgm:presLayoutVars>
          <dgm:chMax val="1"/>
          <dgm:bulletEnabled val="1"/>
        </dgm:presLayoutVars>
      </dgm:prSet>
      <dgm:spPr/>
      <dgm:t>
        <a:bodyPr/>
        <a:lstStyle/>
        <a:p>
          <a:endParaRPr lang="en-US"/>
        </a:p>
      </dgm:t>
    </dgm:pt>
    <dgm:pt modelId="{21F0EA0B-02DE-4FA1-A487-3C877AE5A97E}" type="pres">
      <dgm:prSet presAssocID="{EB59978B-11DB-4485-AD41-B48C31BAE2E5}" presName="levelTx" presStyleLbl="revTx" presStyleIdx="0" presStyleCnt="0">
        <dgm:presLayoutVars>
          <dgm:chMax val="1"/>
          <dgm:bulletEnabled val="1"/>
        </dgm:presLayoutVars>
      </dgm:prSet>
      <dgm:spPr/>
      <dgm:t>
        <a:bodyPr/>
        <a:lstStyle/>
        <a:p>
          <a:endParaRPr lang="en-US"/>
        </a:p>
      </dgm:t>
    </dgm:pt>
  </dgm:ptLst>
  <dgm:cxnLst>
    <dgm:cxn modelId="{B53415D1-86C8-4B72-A436-EFC35EE506F5}" type="presOf" srcId="{7D076A5C-4231-4E45-8CBB-3948CCDE188C}" destId="{3258175E-3316-4314-9958-90E0C67E866F}" srcOrd="0" destOrd="0" presId="urn:microsoft.com/office/officeart/2005/8/layout/pyramid1"/>
    <dgm:cxn modelId="{91F1F587-9C0E-49AB-8ACB-F44B9D1C27E2}" type="presOf" srcId="{EB59978B-11DB-4485-AD41-B48C31BAE2E5}" destId="{166F39ED-5EED-4C53-A7D1-9CB78AD4DEA9}" srcOrd="0" destOrd="0" presId="urn:microsoft.com/office/officeart/2005/8/layout/pyramid1"/>
    <dgm:cxn modelId="{BC8C3295-8E23-4BA0-A6B9-5CCE28981DE4}" srcId="{6C203D29-4036-4AB2-B9EC-FA2A277572DD}" destId="{D50B3DF8-7CFF-48F9-ACD8-C40C2748D9A6}" srcOrd="1" destOrd="0" parTransId="{CF6926D9-FCC4-4086-A4A7-AFFB5CD8E40F}" sibTransId="{1D784350-1FD7-4A98-AED7-C1D874DEAA11}"/>
    <dgm:cxn modelId="{237C2E42-E4E0-45B8-AEF6-8B118963C427}" type="presOf" srcId="{7D076A5C-4231-4E45-8CBB-3948CCDE188C}" destId="{BDB6A64D-1998-4E41-9BF9-A7BDED77E25C}" srcOrd="1" destOrd="0" presId="urn:microsoft.com/office/officeart/2005/8/layout/pyramid1"/>
    <dgm:cxn modelId="{95534297-83CB-4AF0-B486-959E9CA0EACA}" type="presOf" srcId="{EB59978B-11DB-4485-AD41-B48C31BAE2E5}" destId="{21F0EA0B-02DE-4FA1-A487-3C877AE5A97E}" srcOrd="1" destOrd="0" presId="urn:microsoft.com/office/officeart/2005/8/layout/pyramid1"/>
    <dgm:cxn modelId="{2B8DEFCA-4FD4-42B7-8990-648AF3AA336C}" type="presOf" srcId="{D50B3DF8-7CFF-48F9-ACD8-C40C2748D9A6}" destId="{C9DEA561-5366-42F6-B49A-6C9FB393A34F}" srcOrd="0" destOrd="0" presId="urn:microsoft.com/office/officeart/2005/8/layout/pyramid1"/>
    <dgm:cxn modelId="{DCA23E96-75A2-43B4-8D27-0016E7977A00}" srcId="{6C203D29-4036-4AB2-B9EC-FA2A277572DD}" destId="{7D076A5C-4231-4E45-8CBB-3948CCDE188C}" srcOrd="0" destOrd="0" parTransId="{C2F75A45-6048-4BD3-830C-E85F2F4C47A9}" sibTransId="{A7E8FEFD-17EA-4BC3-8091-892CD0B2D0D6}"/>
    <dgm:cxn modelId="{35A05929-D6A5-4B21-9E6D-8F032B7BFE1B}" srcId="{6C203D29-4036-4AB2-B9EC-FA2A277572DD}" destId="{EB59978B-11DB-4485-AD41-B48C31BAE2E5}" srcOrd="2" destOrd="0" parTransId="{59DF5E2D-4CFA-4E89-82CD-6674CD03D473}" sibTransId="{19D4D5DE-5B53-449A-B2DF-7DD51569DDF3}"/>
    <dgm:cxn modelId="{9E967779-A9ED-479D-9130-D31AFB956D29}" type="presOf" srcId="{6C203D29-4036-4AB2-B9EC-FA2A277572DD}" destId="{86974A15-9AA7-4B28-BB8B-2250BF40CF0C}" srcOrd="0" destOrd="0" presId="urn:microsoft.com/office/officeart/2005/8/layout/pyramid1"/>
    <dgm:cxn modelId="{08C69DB9-7DFD-41CC-AEE0-690337FD702D}" type="presOf" srcId="{D50B3DF8-7CFF-48F9-ACD8-C40C2748D9A6}" destId="{840EB335-47B4-47B0-8031-AB0875AE5751}" srcOrd="1" destOrd="0" presId="urn:microsoft.com/office/officeart/2005/8/layout/pyramid1"/>
    <dgm:cxn modelId="{67D84918-9ED1-48CF-BEBA-E8B4B92F78CF}" type="presParOf" srcId="{86974A15-9AA7-4B28-BB8B-2250BF40CF0C}" destId="{104B79EA-C478-43BF-9098-10E8843AD0BA}" srcOrd="0" destOrd="0" presId="urn:microsoft.com/office/officeart/2005/8/layout/pyramid1"/>
    <dgm:cxn modelId="{7CEA9466-308C-4256-BA30-9BCAEC19B17A}" type="presParOf" srcId="{104B79EA-C478-43BF-9098-10E8843AD0BA}" destId="{3258175E-3316-4314-9958-90E0C67E866F}" srcOrd="0" destOrd="0" presId="urn:microsoft.com/office/officeart/2005/8/layout/pyramid1"/>
    <dgm:cxn modelId="{86675F0D-BB90-4107-A5AD-58D2974C43E0}" type="presParOf" srcId="{104B79EA-C478-43BF-9098-10E8843AD0BA}" destId="{BDB6A64D-1998-4E41-9BF9-A7BDED77E25C}" srcOrd="1" destOrd="0" presId="urn:microsoft.com/office/officeart/2005/8/layout/pyramid1"/>
    <dgm:cxn modelId="{CFC145EF-1AB4-4F5C-8F62-D2DEE32395E3}" type="presParOf" srcId="{86974A15-9AA7-4B28-BB8B-2250BF40CF0C}" destId="{C2623D7C-C552-46A2-A52C-81F6AFA9B236}" srcOrd="1" destOrd="0" presId="urn:microsoft.com/office/officeart/2005/8/layout/pyramid1"/>
    <dgm:cxn modelId="{42BDF747-5A3A-42F1-83E8-2845DAAA8EFB}" type="presParOf" srcId="{C2623D7C-C552-46A2-A52C-81F6AFA9B236}" destId="{C9DEA561-5366-42F6-B49A-6C9FB393A34F}" srcOrd="0" destOrd="0" presId="urn:microsoft.com/office/officeart/2005/8/layout/pyramid1"/>
    <dgm:cxn modelId="{317D3774-9425-4D3B-A149-D7A147E520A7}" type="presParOf" srcId="{C2623D7C-C552-46A2-A52C-81F6AFA9B236}" destId="{840EB335-47B4-47B0-8031-AB0875AE5751}" srcOrd="1" destOrd="0" presId="urn:microsoft.com/office/officeart/2005/8/layout/pyramid1"/>
    <dgm:cxn modelId="{41C693CD-E834-40C7-805F-B09372A64948}" type="presParOf" srcId="{86974A15-9AA7-4B28-BB8B-2250BF40CF0C}" destId="{3522932B-79CC-44A2-B841-CF6A81C96C6A}" srcOrd="2" destOrd="0" presId="urn:microsoft.com/office/officeart/2005/8/layout/pyramid1"/>
    <dgm:cxn modelId="{315B099F-0529-432C-B310-C86C64C63994}" type="presParOf" srcId="{3522932B-79CC-44A2-B841-CF6A81C96C6A}" destId="{166F39ED-5EED-4C53-A7D1-9CB78AD4DEA9}" srcOrd="0" destOrd="0" presId="urn:microsoft.com/office/officeart/2005/8/layout/pyramid1"/>
    <dgm:cxn modelId="{58480F21-CDEB-4315-A6BE-A6D26E501C3A}" type="presParOf" srcId="{3522932B-79CC-44A2-B841-CF6A81C96C6A}" destId="{21F0EA0B-02DE-4FA1-A487-3C877AE5A97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C53F28C6-F9FD-4947-B161-717E8D9F7861}" type="doc">
      <dgm:prSet loTypeId="urn:microsoft.com/office/officeart/2018/2/layout/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A8958405-03E3-4CE3-9DB8-873A633FADA6}">
      <dgm:prSet/>
      <dgm:spPr/>
      <dgm:t>
        <a:bodyPr/>
        <a:lstStyle/>
        <a:p>
          <a:pPr>
            <a:defRPr b="1"/>
          </a:pPr>
          <a:r>
            <a:rPr lang="en-US" dirty="0"/>
            <a:t>9.1 Behavior Support</a:t>
          </a:r>
        </a:p>
      </dgm:t>
    </dgm:pt>
    <dgm:pt modelId="{C83DB1FC-88E3-4DF7-B9ED-640E43316DC4}" type="parTrans" cxnId="{44213948-5401-4EA6-B001-E1B8295874E2}">
      <dgm:prSet/>
      <dgm:spPr/>
      <dgm:t>
        <a:bodyPr/>
        <a:lstStyle/>
        <a:p>
          <a:endParaRPr lang="en-US"/>
        </a:p>
      </dgm:t>
    </dgm:pt>
    <dgm:pt modelId="{A5FA5165-B87B-4EDD-B684-108B7C3A58CD}" type="sibTrans" cxnId="{44213948-5401-4EA6-B001-E1B8295874E2}">
      <dgm:prSet/>
      <dgm:spPr/>
      <dgm:t>
        <a:bodyPr/>
        <a:lstStyle/>
        <a:p>
          <a:endParaRPr lang="en-US"/>
        </a:p>
      </dgm:t>
    </dgm:pt>
    <dgm:pt modelId="{5A8AADF7-1947-4693-BF0F-3F4D22452824}">
      <dgm:prSet/>
      <dgm:spPr/>
      <dgm:t>
        <a:bodyPr/>
        <a:lstStyle/>
        <a:p>
          <a:r>
            <a:rPr lang="en-US" dirty="0"/>
            <a:t>1. Explain the methods </a:t>
          </a:r>
          <a:r>
            <a:rPr lang="en-US" b="1" dirty="0"/>
            <a:t>your</a:t>
          </a:r>
          <a:r>
            <a:rPr lang="en-US" dirty="0"/>
            <a:t> program uses for preventing student violence, self-injurious behaviors, and suicidal ideations. </a:t>
          </a:r>
        </a:p>
      </dgm:t>
    </dgm:pt>
    <dgm:pt modelId="{B2580A18-A140-4C8F-89A7-08BC88B5AA08}" type="parTrans" cxnId="{EBCDF448-1432-445E-B4D8-40CA5BC58381}">
      <dgm:prSet/>
      <dgm:spPr/>
      <dgm:t>
        <a:bodyPr/>
        <a:lstStyle/>
        <a:p>
          <a:endParaRPr lang="en-US"/>
        </a:p>
      </dgm:t>
    </dgm:pt>
    <dgm:pt modelId="{A29912E6-BF44-4C1C-AE23-70135168C68F}" type="sibTrans" cxnId="{EBCDF448-1432-445E-B4D8-40CA5BC58381}">
      <dgm:prSet/>
      <dgm:spPr/>
      <dgm:t>
        <a:bodyPr/>
        <a:lstStyle/>
        <a:p>
          <a:endParaRPr lang="en-US"/>
        </a:p>
      </dgm:t>
    </dgm:pt>
    <dgm:pt modelId="{0C3EE0ED-3DA0-4C25-B761-0ED3F596D56D}">
      <dgm:prSet/>
      <dgm:spPr/>
      <dgm:t>
        <a:bodyPr/>
        <a:lstStyle/>
        <a:p>
          <a:r>
            <a:rPr lang="en-US" dirty="0"/>
            <a:t>2. Ensure elements of the policy that DESE is reviewing have all the reporting requirements and clearly identify the responsible staff member for each reporting requirement. </a:t>
          </a:r>
        </a:p>
        <a:p>
          <a:r>
            <a:rPr lang="en-US" dirty="0"/>
            <a:t>3. Policy should be about supporting student behaviors, i.e. Form 2 serious incidents, not focused on physical restraint.   </a:t>
          </a:r>
        </a:p>
      </dgm:t>
    </dgm:pt>
    <dgm:pt modelId="{0766C66D-6F88-44BD-ACB9-E06E70D5DC2E}" type="parTrans" cxnId="{F6410637-327C-4E43-8BA2-35CE9F8F5775}">
      <dgm:prSet/>
      <dgm:spPr/>
      <dgm:t>
        <a:bodyPr/>
        <a:lstStyle/>
        <a:p>
          <a:endParaRPr lang="en-US"/>
        </a:p>
      </dgm:t>
    </dgm:pt>
    <dgm:pt modelId="{AFDFDC46-C8F5-4B1E-AA8C-493517A8E38E}" type="sibTrans" cxnId="{F6410637-327C-4E43-8BA2-35CE9F8F5775}">
      <dgm:prSet/>
      <dgm:spPr/>
      <dgm:t>
        <a:bodyPr/>
        <a:lstStyle/>
        <a:p>
          <a:endParaRPr lang="en-US"/>
        </a:p>
      </dgm:t>
    </dgm:pt>
    <dgm:pt modelId="{DDF2B6ED-A141-4498-B9EF-6424B0AF712D}">
      <dgm:prSet/>
      <dgm:spPr/>
      <dgm:t>
        <a:bodyPr/>
        <a:lstStyle/>
        <a:p>
          <a:pPr>
            <a:defRPr b="1"/>
          </a:pPr>
          <a:r>
            <a:rPr lang="en-US" dirty="0"/>
            <a:t>9.4 Physical Restraint </a:t>
          </a:r>
        </a:p>
      </dgm:t>
    </dgm:pt>
    <dgm:pt modelId="{A904C36B-CC87-44BD-9CAB-C586702A53BE}" type="parTrans" cxnId="{B1909347-41C5-4DE4-B051-34C691396C43}">
      <dgm:prSet/>
      <dgm:spPr/>
      <dgm:t>
        <a:bodyPr/>
        <a:lstStyle/>
        <a:p>
          <a:endParaRPr lang="en-US"/>
        </a:p>
      </dgm:t>
    </dgm:pt>
    <dgm:pt modelId="{EB3BFC9A-4C64-4298-B090-EAAB96FD1E12}" type="sibTrans" cxnId="{B1909347-41C5-4DE4-B051-34C691396C43}">
      <dgm:prSet/>
      <dgm:spPr/>
      <dgm:t>
        <a:bodyPr/>
        <a:lstStyle/>
        <a:p>
          <a:endParaRPr lang="en-US"/>
        </a:p>
      </dgm:t>
    </dgm:pt>
    <dgm:pt modelId="{33451C44-6F9A-49EA-A03C-3BB0AB493DDE}">
      <dgm:prSet/>
      <dgm:spPr/>
      <dgm:t>
        <a:bodyPr/>
        <a:lstStyle/>
        <a:p>
          <a:r>
            <a:rPr lang="en-US" dirty="0"/>
            <a:t>1. Ensure that you include what methods </a:t>
          </a:r>
          <a:r>
            <a:rPr lang="en-US" b="1" dirty="0"/>
            <a:t>your</a:t>
          </a:r>
          <a:r>
            <a:rPr lang="en-US" dirty="0"/>
            <a:t> program uses for engaging parents. </a:t>
          </a:r>
        </a:p>
      </dgm:t>
    </dgm:pt>
    <dgm:pt modelId="{2D4E7622-C17D-4408-BE69-72853AFAC4E1}" type="parTrans" cxnId="{97FAD1AD-F900-4CA2-87F0-F78D30275266}">
      <dgm:prSet/>
      <dgm:spPr/>
      <dgm:t>
        <a:bodyPr/>
        <a:lstStyle/>
        <a:p>
          <a:endParaRPr lang="en-US"/>
        </a:p>
      </dgm:t>
    </dgm:pt>
    <dgm:pt modelId="{1E29FAB3-781C-4DC4-A6A7-F598DD774705}" type="sibTrans" cxnId="{97FAD1AD-F900-4CA2-87F0-F78D30275266}">
      <dgm:prSet/>
      <dgm:spPr/>
      <dgm:t>
        <a:bodyPr/>
        <a:lstStyle/>
        <a:p>
          <a:endParaRPr lang="en-US"/>
        </a:p>
      </dgm:t>
    </dgm:pt>
    <dgm:pt modelId="{FF6953EC-3141-46C8-A2BB-26F7C6CAC4AD}">
      <dgm:prSet/>
      <dgm:spPr/>
      <dgm:t>
        <a:bodyPr/>
        <a:lstStyle/>
        <a:p>
          <a:r>
            <a:rPr lang="en-US" dirty="0"/>
            <a:t>2. Ensure when you are developing the policy that you note: restraints are used “only when needed to protect a student and/or a member of the school community from assault or imminent, serious physical harm.” </a:t>
          </a:r>
        </a:p>
      </dgm:t>
    </dgm:pt>
    <dgm:pt modelId="{2D0585DA-D7DC-423C-BC3C-9B676C4C763F}" type="parTrans" cxnId="{0277993E-4A07-44A8-8588-FB2F4BC5F1CF}">
      <dgm:prSet/>
      <dgm:spPr/>
      <dgm:t>
        <a:bodyPr/>
        <a:lstStyle/>
        <a:p>
          <a:endParaRPr lang="en-US"/>
        </a:p>
      </dgm:t>
    </dgm:pt>
    <dgm:pt modelId="{828437F3-1D7B-49E2-BBDD-0F2B5A1D2219}" type="sibTrans" cxnId="{0277993E-4A07-44A8-8588-FB2F4BC5F1CF}">
      <dgm:prSet/>
      <dgm:spPr/>
      <dgm:t>
        <a:bodyPr/>
        <a:lstStyle/>
        <a:p>
          <a:endParaRPr lang="en-US"/>
        </a:p>
      </dgm:t>
    </dgm:pt>
    <dgm:pt modelId="{487866D9-6770-43C2-93FF-59E7CABF745B}">
      <dgm:prSet/>
      <dgm:spPr/>
      <dgm:t>
        <a:bodyPr/>
        <a:lstStyle/>
        <a:p>
          <a:r>
            <a:rPr lang="en-US" dirty="0"/>
            <a:t>3. Identify who serves as the </a:t>
          </a:r>
          <a:r>
            <a:rPr lang="en-US" b="1" dirty="0"/>
            <a:t>restraint resource </a:t>
          </a:r>
          <a:r>
            <a:rPr lang="en-US" dirty="0"/>
            <a:t>for your program. (Who does your program go to for guidance on restraints? What training do these individuals receive?)</a:t>
          </a:r>
        </a:p>
      </dgm:t>
    </dgm:pt>
    <dgm:pt modelId="{B70C97AC-92CB-47F3-971F-48AF25FDDF71}" type="parTrans" cxnId="{0F071164-C365-406D-9733-7AD9F16704AA}">
      <dgm:prSet/>
      <dgm:spPr/>
      <dgm:t>
        <a:bodyPr/>
        <a:lstStyle/>
        <a:p>
          <a:endParaRPr lang="en-US"/>
        </a:p>
      </dgm:t>
    </dgm:pt>
    <dgm:pt modelId="{9DC20FD1-F473-40E2-9AC5-A76BE92FC04C}" type="sibTrans" cxnId="{0F071164-C365-406D-9733-7AD9F16704AA}">
      <dgm:prSet/>
      <dgm:spPr/>
      <dgm:t>
        <a:bodyPr/>
        <a:lstStyle/>
        <a:p>
          <a:endParaRPr lang="en-US"/>
        </a:p>
      </dgm:t>
    </dgm:pt>
    <dgm:pt modelId="{9A38AF34-8AF6-4F15-9141-5EAD9C839D86}" type="pres">
      <dgm:prSet presAssocID="{C53F28C6-F9FD-4947-B161-717E8D9F7861}" presName="root" presStyleCnt="0">
        <dgm:presLayoutVars>
          <dgm:dir/>
          <dgm:resizeHandles val="exact"/>
        </dgm:presLayoutVars>
      </dgm:prSet>
      <dgm:spPr/>
      <dgm:t>
        <a:bodyPr/>
        <a:lstStyle/>
        <a:p>
          <a:endParaRPr lang="en-US"/>
        </a:p>
      </dgm:t>
    </dgm:pt>
    <dgm:pt modelId="{DD04B160-8BDC-479B-8063-443A37EF17E6}" type="pres">
      <dgm:prSet presAssocID="{A8958405-03E3-4CE3-9DB8-873A633FADA6}" presName="compNode" presStyleCnt="0"/>
      <dgm:spPr/>
    </dgm:pt>
    <dgm:pt modelId="{1529AB40-416C-45F9-83DC-6F53734C0D4B}" type="pres">
      <dgm:prSet presAssocID="{A8958405-03E3-4CE3-9DB8-873A633FADA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0FFFCEF-82B7-4235-9AC7-9A698CF42D2E}" type="pres">
      <dgm:prSet presAssocID="{A8958405-03E3-4CE3-9DB8-873A633FADA6}" presName="iconSpace" presStyleCnt="0"/>
      <dgm:spPr/>
    </dgm:pt>
    <dgm:pt modelId="{999AF6C5-6C9C-4320-AC4E-99914CD9DB37}" type="pres">
      <dgm:prSet presAssocID="{A8958405-03E3-4CE3-9DB8-873A633FADA6}" presName="parTx" presStyleLbl="revTx" presStyleIdx="0" presStyleCnt="4">
        <dgm:presLayoutVars>
          <dgm:chMax val="0"/>
          <dgm:chPref val="0"/>
        </dgm:presLayoutVars>
      </dgm:prSet>
      <dgm:spPr/>
      <dgm:t>
        <a:bodyPr/>
        <a:lstStyle/>
        <a:p>
          <a:endParaRPr lang="en-US"/>
        </a:p>
      </dgm:t>
    </dgm:pt>
    <dgm:pt modelId="{D7D97DD2-5B10-404D-BE9E-8C78764CC063}" type="pres">
      <dgm:prSet presAssocID="{A8958405-03E3-4CE3-9DB8-873A633FADA6}" presName="txSpace" presStyleCnt="0"/>
      <dgm:spPr/>
    </dgm:pt>
    <dgm:pt modelId="{1F47B243-E081-4D14-8C93-B83835C490E9}" type="pres">
      <dgm:prSet presAssocID="{A8958405-03E3-4CE3-9DB8-873A633FADA6}" presName="desTx" presStyleLbl="revTx" presStyleIdx="1" presStyleCnt="4">
        <dgm:presLayoutVars/>
      </dgm:prSet>
      <dgm:spPr/>
      <dgm:t>
        <a:bodyPr/>
        <a:lstStyle/>
        <a:p>
          <a:endParaRPr lang="en-US"/>
        </a:p>
      </dgm:t>
    </dgm:pt>
    <dgm:pt modelId="{43204170-C36F-44FC-AF37-922B3753A132}" type="pres">
      <dgm:prSet presAssocID="{A5FA5165-B87B-4EDD-B684-108B7C3A58CD}" presName="sibTrans" presStyleCnt="0"/>
      <dgm:spPr/>
    </dgm:pt>
    <dgm:pt modelId="{465165CB-20C4-4030-BBC4-E5B4719386D9}" type="pres">
      <dgm:prSet presAssocID="{DDF2B6ED-A141-4498-B9EF-6424B0AF712D}" presName="compNode" presStyleCnt="0"/>
      <dgm:spPr/>
    </dgm:pt>
    <dgm:pt modelId="{FED9647D-978F-4BBE-8E0C-82D1B3ECC27E}" type="pres">
      <dgm:prSet presAssocID="{DDF2B6ED-A141-4498-B9EF-6424B0AF712D}"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E238B71E-8B78-4413-B2BB-F7BC3C31C099}" type="pres">
      <dgm:prSet presAssocID="{DDF2B6ED-A141-4498-B9EF-6424B0AF712D}" presName="iconSpace" presStyleCnt="0"/>
      <dgm:spPr/>
    </dgm:pt>
    <dgm:pt modelId="{84C0F670-219C-4D1B-9EFA-96550364ED3F}" type="pres">
      <dgm:prSet presAssocID="{DDF2B6ED-A141-4498-B9EF-6424B0AF712D}" presName="parTx" presStyleLbl="revTx" presStyleIdx="2" presStyleCnt="4" custLinFactNeighborX="-4630">
        <dgm:presLayoutVars>
          <dgm:chMax val="0"/>
          <dgm:chPref val="0"/>
        </dgm:presLayoutVars>
      </dgm:prSet>
      <dgm:spPr/>
      <dgm:t>
        <a:bodyPr/>
        <a:lstStyle/>
        <a:p>
          <a:endParaRPr lang="en-US"/>
        </a:p>
      </dgm:t>
    </dgm:pt>
    <dgm:pt modelId="{4D69771F-FC4F-46BF-9738-060F6F9DAA46}" type="pres">
      <dgm:prSet presAssocID="{DDF2B6ED-A141-4498-B9EF-6424B0AF712D}" presName="txSpace" presStyleCnt="0"/>
      <dgm:spPr/>
    </dgm:pt>
    <dgm:pt modelId="{242E485D-DE41-441D-A5C1-80960FDF685D}" type="pres">
      <dgm:prSet presAssocID="{DDF2B6ED-A141-4498-B9EF-6424B0AF712D}" presName="desTx" presStyleLbl="revTx" presStyleIdx="3" presStyleCnt="4" custLinFactNeighborX="111" custLinFactNeighborY="-2657">
        <dgm:presLayoutVars/>
      </dgm:prSet>
      <dgm:spPr/>
      <dgm:t>
        <a:bodyPr/>
        <a:lstStyle/>
        <a:p>
          <a:endParaRPr lang="en-US"/>
        </a:p>
      </dgm:t>
    </dgm:pt>
  </dgm:ptLst>
  <dgm:cxnLst>
    <dgm:cxn modelId="{36D4E845-3FE6-439D-B9F4-207E79FD099F}" type="presOf" srcId="{A8958405-03E3-4CE3-9DB8-873A633FADA6}" destId="{999AF6C5-6C9C-4320-AC4E-99914CD9DB37}" srcOrd="0" destOrd="0" presId="urn:microsoft.com/office/officeart/2018/2/layout/IconLabelDescriptionList"/>
    <dgm:cxn modelId="{E5AB1B47-3AD8-469A-869D-7721A93BCEF3}" type="presOf" srcId="{0C3EE0ED-3DA0-4C25-B761-0ED3F596D56D}" destId="{1F47B243-E081-4D14-8C93-B83835C490E9}" srcOrd="0" destOrd="1" presId="urn:microsoft.com/office/officeart/2018/2/layout/IconLabelDescriptionList"/>
    <dgm:cxn modelId="{13B0B7F9-3F9F-49D4-9E54-5829EDA1A28B}" type="presOf" srcId="{33451C44-6F9A-49EA-A03C-3BB0AB493DDE}" destId="{242E485D-DE41-441D-A5C1-80960FDF685D}" srcOrd="0" destOrd="0" presId="urn:microsoft.com/office/officeart/2018/2/layout/IconLabelDescriptionList"/>
    <dgm:cxn modelId="{52FA568F-C1FC-4B05-9571-BAFA9DD75CF3}" type="presOf" srcId="{487866D9-6770-43C2-93FF-59E7CABF745B}" destId="{242E485D-DE41-441D-A5C1-80960FDF685D}" srcOrd="0" destOrd="2" presId="urn:microsoft.com/office/officeart/2018/2/layout/IconLabelDescriptionList"/>
    <dgm:cxn modelId="{0F071164-C365-406D-9733-7AD9F16704AA}" srcId="{DDF2B6ED-A141-4498-B9EF-6424B0AF712D}" destId="{487866D9-6770-43C2-93FF-59E7CABF745B}" srcOrd="2" destOrd="0" parTransId="{B70C97AC-92CB-47F3-971F-48AF25FDDF71}" sibTransId="{9DC20FD1-F473-40E2-9AC5-A76BE92FC04C}"/>
    <dgm:cxn modelId="{0277993E-4A07-44A8-8588-FB2F4BC5F1CF}" srcId="{DDF2B6ED-A141-4498-B9EF-6424B0AF712D}" destId="{FF6953EC-3141-46C8-A2BB-26F7C6CAC4AD}" srcOrd="1" destOrd="0" parTransId="{2D0585DA-D7DC-423C-BC3C-9B676C4C763F}" sibTransId="{828437F3-1D7B-49E2-BBDD-0F2B5A1D2219}"/>
    <dgm:cxn modelId="{03461C8B-2D04-47E0-B91D-EEF2237FFF5E}" type="presOf" srcId="{5A8AADF7-1947-4693-BF0F-3F4D22452824}" destId="{1F47B243-E081-4D14-8C93-B83835C490E9}" srcOrd="0" destOrd="0" presId="urn:microsoft.com/office/officeart/2018/2/layout/IconLabelDescriptionList"/>
    <dgm:cxn modelId="{2B4B7650-2238-4CDA-855D-016681084FC9}" type="presOf" srcId="{C53F28C6-F9FD-4947-B161-717E8D9F7861}" destId="{9A38AF34-8AF6-4F15-9141-5EAD9C839D86}" srcOrd="0" destOrd="0" presId="urn:microsoft.com/office/officeart/2018/2/layout/IconLabelDescriptionList"/>
    <dgm:cxn modelId="{F6410637-327C-4E43-8BA2-35CE9F8F5775}" srcId="{A8958405-03E3-4CE3-9DB8-873A633FADA6}" destId="{0C3EE0ED-3DA0-4C25-B761-0ED3F596D56D}" srcOrd="1" destOrd="0" parTransId="{0766C66D-6F88-44BD-ACB9-E06E70D5DC2E}" sibTransId="{AFDFDC46-C8F5-4B1E-AA8C-493517A8E38E}"/>
    <dgm:cxn modelId="{44213948-5401-4EA6-B001-E1B8295874E2}" srcId="{C53F28C6-F9FD-4947-B161-717E8D9F7861}" destId="{A8958405-03E3-4CE3-9DB8-873A633FADA6}" srcOrd="0" destOrd="0" parTransId="{C83DB1FC-88E3-4DF7-B9ED-640E43316DC4}" sibTransId="{A5FA5165-B87B-4EDD-B684-108B7C3A58CD}"/>
    <dgm:cxn modelId="{EBCDF448-1432-445E-B4D8-40CA5BC58381}" srcId="{A8958405-03E3-4CE3-9DB8-873A633FADA6}" destId="{5A8AADF7-1947-4693-BF0F-3F4D22452824}" srcOrd="0" destOrd="0" parTransId="{B2580A18-A140-4C8F-89A7-08BC88B5AA08}" sibTransId="{A29912E6-BF44-4C1C-AE23-70135168C68F}"/>
    <dgm:cxn modelId="{B1909347-41C5-4DE4-B051-34C691396C43}" srcId="{C53F28C6-F9FD-4947-B161-717E8D9F7861}" destId="{DDF2B6ED-A141-4498-B9EF-6424B0AF712D}" srcOrd="1" destOrd="0" parTransId="{A904C36B-CC87-44BD-9CAB-C586702A53BE}" sibTransId="{EB3BFC9A-4C64-4298-B090-EAAB96FD1E12}"/>
    <dgm:cxn modelId="{97FAD1AD-F900-4CA2-87F0-F78D30275266}" srcId="{DDF2B6ED-A141-4498-B9EF-6424B0AF712D}" destId="{33451C44-6F9A-49EA-A03C-3BB0AB493DDE}" srcOrd="0" destOrd="0" parTransId="{2D4E7622-C17D-4408-BE69-72853AFAC4E1}" sibTransId="{1E29FAB3-781C-4DC4-A6A7-F598DD774705}"/>
    <dgm:cxn modelId="{E664E4B4-7866-4DA2-BF51-ADF4E46A0BDF}" type="presOf" srcId="{FF6953EC-3141-46C8-A2BB-26F7C6CAC4AD}" destId="{242E485D-DE41-441D-A5C1-80960FDF685D}" srcOrd="0" destOrd="1" presId="urn:microsoft.com/office/officeart/2018/2/layout/IconLabelDescriptionList"/>
    <dgm:cxn modelId="{37292FFD-5204-4EB5-AED2-97F0210099EF}" type="presOf" srcId="{DDF2B6ED-A141-4498-B9EF-6424B0AF712D}" destId="{84C0F670-219C-4D1B-9EFA-96550364ED3F}" srcOrd="0" destOrd="0" presId="urn:microsoft.com/office/officeart/2018/2/layout/IconLabelDescriptionList"/>
    <dgm:cxn modelId="{3E2622C1-AC77-4C42-BC03-5153EE11A164}" type="presParOf" srcId="{9A38AF34-8AF6-4F15-9141-5EAD9C839D86}" destId="{DD04B160-8BDC-479B-8063-443A37EF17E6}" srcOrd="0" destOrd="0" presId="urn:microsoft.com/office/officeart/2018/2/layout/IconLabelDescriptionList"/>
    <dgm:cxn modelId="{7640FEF0-AAD3-4B29-87BD-98870604B116}" type="presParOf" srcId="{DD04B160-8BDC-479B-8063-443A37EF17E6}" destId="{1529AB40-416C-45F9-83DC-6F53734C0D4B}" srcOrd="0" destOrd="0" presId="urn:microsoft.com/office/officeart/2018/2/layout/IconLabelDescriptionList"/>
    <dgm:cxn modelId="{869C0E06-4EDF-4C05-85C4-2778F3E1434E}" type="presParOf" srcId="{DD04B160-8BDC-479B-8063-443A37EF17E6}" destId="{B0FFFCEF-82B7-4235-9AC7-9A698CF42D2E}" srcOrd="1" destOrd="0" presId="urn:microsoft.com/office/officeart/2018/2/layout/IconLabelDescriptionList"/>
    <dgm:cxn modelId="{60AFEC86-3D47-4EBC-AEB0-50BA1C687BA9}" type="presParOf" srcId="{DD04B160-8BDC-479B-8063-443A37EF17E6}" destId="{999AF6C5-6C9C-4320-AC4E-99914CD9DB37}" srcOrd="2" destOrd="0" presId="urn:microsoft.com/office/officeart/2018/2/layout/IconLabelDescriptionList"/>
    <dgm:cxn modelId="{6448BE6A-0DCB-4F30-9323-7E0AF81F0896}" type="presParOf" srcId="{DD04B160-8BDC-479B-8063-443A37EF17E6}" destId="{D7D97DD2-5B10-404D-BE9E-8C78764CC063}" srcOrd="3" destOrd="0" presId="urn:microsoft.com/office/officeart/2018/2/layout/IconLabelDescriptionList"/>
    <dgm:cxn modelId="{8789455B-0646-41F3-AA61-2CD0362271D6}" type="presParOf" srcId="{DD04B160-8BDC-479B-8063-443A37EF17E6}" destId="{1F47B243-E081-4D14-8C93-B83835C490E9}" srcOrd="4" destOrd="0" presId="urn:microsoft.com/office/officeart/2018/2/layout/IconLabelDescriptionList"/>
    <dgm:cxn modelId="{DDFB6963-AF2D-4430-A060-F2B7A716460C}" type="presParOf" srcId="{9A38AF34-8AF6-4F15-9141-5EAD9C839D86}" destId="{43204170-C36F-44FC-AF37-922B3753A132}" srcOrd="1" destOrd="0" presId="urn:microsoft.com/office/officeart/2018/2/layout/IconLabelDescriptionList"/>
    <dgm:cxn modelId="{0AB9265A-CB64-4E1B-A85A-117AF3BC60B5}" type="presParOf" srcId="{9A38AF34-8AF6-4F15-9141-5EAD9C839D86}" destId="{465165CB-20C4-4030-BBC4-E5B4719386D9}" srcOrd="2" destOrd="0" presId="urn:microsoft.com/office/officeart/2018/2/layout/IconLabelDescriptionList"/>
    <dgm:cxn modelId="{7D6F4EAE-29F0-4391-A7D4-78579F72E59F}" type="presParOf" srcId="{465165CB-20C4-4030-BBC4-E5B4719386D9}" destId="{FED9647D-978F-4BBE-8E0C-82D1B3ECC27E}" srcOrd="0" destOrd="0" presId="urn:microsoft.com/office/officeart/2018/2/layout/IconLabelDescriptionList"/>
    <dgm:cxn modelId="{2CBDEDBA-6BF3-4068-B060-3430E0E32019}" type="presParOf" srcId="{465165CB-20C4-4030-BBC4-E5B4719386D9}" destId="{E238B71E-8B78-4413-B2BB-F7BC3C31C099}" srcOrd="1" destOrd="0" presId="urn:microsoft.com/office/officeart/2018/2/layout/IconLabelDescriptionList"/>
    <dgm:cxn modelId="{9B7B370E-D16E-44F1-881B-907182B5761C}" type="presParOf" srcId="{465165CB-20C4-4030-BBC4-E5B4719386D9}" destId="{84C0F670-219C-4D1B-9EFA-96550364ED3F}" srcOrd="2" destOrd="0" presId="urn:microsoft.com/office/officeart/2018/2/layout/IconLabelDescriptionList"/>
    <dgm:cxn modelId="{A995AA07-E5E6-4C49-A89F-312F28176EFB}" type="presParOf" srcId="{465165CB-20C4-4030-BBC4-E5B4719386D9}" destId="{4D69771F-FC4F-46BF-9738-060F6F9DAA46}" srcOrd="3" destOrd="0" presId="urn:microsoft.com/office/officeart/2018/2/layout/IconLabelDescriptionList"/>
    <dgm:cxn modelId="{A24071E3-496B-4ECD-9C55-3511A397662C}" type="presParOf" srcId="{465165CB-20C4-4030-BBC4-E5B4719386D9}" destId="{242E485D-DE41-441D-A5C1-80960FDF685D}"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814CDA-A9A8-42D3-8CE8-998E87C73B7A}"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4920067E-1927-4215-A567-3418186BFA90}">
      <dgm:prSet/>
      <dgm:spPr/>
      <dgm:t>
        <a:bodyPr/>
        <a:lstStyle/>
        <a:p>
          <a:r>
            <a:rPr lang="en-US" dirty="0"/>
            <a:t>Documented Restraint Safety Committee activity/protocols</a:t>
          </a:r>
        </a:p>
      </dgm:t>
    </dgm:pt>
    <dgm:pt modelId="{29C1D372-14F9-46A7-AE39-1BB3ECD4E6D8}" type="parTrans" cxnId="{D4B4E11E-0EA9-4DD2-83FA-C68D01579155}">
      <dgm:prSet/>
      <dgm:spPr/>
      <dgm:t>
        <a:bodyPr/>
        <a:lstStyle/>
        <a:p>
          <a:endParaRPr lang="en-US"/>
        </a:p>
      </dgm:t>
    </dgm:pt>
    <dgm:pt modelId="{0706F60D-300C-4683-948D-9675EC3DB4E3}" type="sibTrans" cxnId="{D4B4E11E-0EA9-4DD2-83FA-C68D01579155}">
      <dgm:prSet/>
      <dgm:spPr/>
      <dgm:t>
        <a:bodyPr/>
        <a:lstStyle/>
        <a:p>
          <a:endParaRPr lang="en-US"/>
        </a:p>
      </dgm:t>
    </dgm:pt>
    <dgm:pt modelId="{A269DFC5-7A73-4B5F-AFD7-4A7AC4B428F9}">
      <dgm:prSet/>
      <dgm:spPr/>
      <dgm:t>
        <a:bodyPr/>
        <a:lstStyle/>
        <a:p>
          <a:r>
            <a:rPr lang="en-US" dirty="0"/>
            <a:t>Evidence of Restraint Coordinator Review</a:t>
          </a:r>
        </a:p>
      </dgm:t>
    </dgm:pt>
    <dgm:pt modelId="{7E5E6070-47E0-4C5C-A602-0545D2949C74}" type="parTrans" cxnId="{AC985B58-6B35-4CF0-BF26-43886CF8A421}">
      <dgm:prSet/>
      <dgm:spPr/>
      <dgm:t>
        <a:bodyPr/>
        <a:lstStyle/>
        <a:p>
          <a:endParaRPr lang="en-US"/>
        </a:p>
      </dgm:t>
    </dgm:pt>
    <dgm:pt modelId="{417F899A-1978-4D6E-A406-A12D5EB059A1}" type="sibTrans" cxnId="{AC985B58-6B35-4CF0-BF26-43886CF8A421}">
      <dgm:prSet/>
      <dgm:spPr/>
      <dgm:t>
        <a:bodyPr/>
        <a:lstStyle/>
        <a:p>
          <a:endParaRPr lang="en-US"/>
        </a:p>
      </dgm:t>
    </dgm:pt>
    <dgm:pt modelId="{DC50C778-6BA6-4DBD-B4AB-DBC74306BC59}" type="pres">
      <dgm:prSet presAssocID="{29814CDA-A9A8-42D3-8CE8-998E87C73B7A}" presName="root" presStyleCnt="0">
        <dgm:presLayoutVars>
          <dgm:dir/>
          <dgm:resizeHandles val="exact"/>
        </dgm:presLayoutVars>
      </dgm:prSet>
      <dgm:spPr/>
      <dgm:t>
        <a:bodyPr/>
        <a:lstStyle/>
        <a:p>
          <a:endParaRPr lang="en-US"/>
        </a:p>
      </dgm:t>
    </dgm:pt>
    <dgm:pt modelId="{38667649-F006-45BC-9810-85CA9211E30A}" type="pres">
      <dgm:prSet presAssocID="{4920067E-1927-4215-A567-3418186BFA90}" presName="compNode" presStyleCnt="0"/>
      <dgm:spPr/>
    </dgm:pt>
    <dgm:pt modelId="{D9668F3E-3B8F-4BF3-9DE4-3035A11FBFFF}" type="pres">
      <dgm:prSet presAssocID="{4920067E-1927-4215-A567-3418186BFA90}" presName="bgRect" presStyleLbl="bgShp" presStyleIdx="0" presStyleCnt="2"/>
      <dgm:spPr/>
    </dgm:pt>
    <dgm:pt modelId="{2DF5DADE-557D-41A7-AEEE-425231B2E113}" type="pres">
      <dgm:prSet presAssocID="{4920067E-1927-4215-A567-3418186BFA90}"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0E8B5988-16DB-4280-8361-AA0109DBB03D}" type="pres">
      <dgm:prSet presAssocID="{4920067E-1927-4215-A567-3418186BFA90}" presName="spaceRect" presStyleCnt="0"/>
      <dgm:spPr/>
    </dgm:pt>
    <dgm:pt modelId="{F9B262F5-F27E-4192-9A4A-7113C25B9CEE}" type="pres">
      <dgm:prSet presAssocID="{4920067E-1927-4215-A567-3418186BFA90}" presName="parTx" presStyleLbl="revTx" presStyleIdx="0" presStyleCnt="2">
        <dgm:presLayoutVars>
          <dgm:chMax val="0"/>
          <dgm:chPref val="0"/>
        </dgm:presLayoutVars>
      </dgm:prSet>
      <dgm:spPr/>
      <dgm:t>
        <a:bodyPr/>
        <a:lstStyle/>
        <a:p>
          <a:endParaRPr lang="en-US"/>
        </a:p>
      </dgm:t>
    </dgm:pt>
    <dgm:pt modelId="{672A10B1-D734-4A2C-8F15-2B5A8E84F530}" type="pres">
      <dgm:prSet presAssocID="{0706F60D-300C-4683-948D-9675EC3DB4E3}" presName="sibTrans" presStyleCnt="0"/>
      <dgm:spPr/>
    </dgm:pt>
    <dgm:pt modelId="{71F88D8C-9202-46C5-A637-D7BFD16312DB}" type="pres">
      <dgm:prSet presAssocID="{A269DFC5-7A73-4B5F-AFD7-4A7AC4B428F9}" presName="compNode" presStyleCnt="0"/>
      <dgm:spPr/>
    </dgm:pt>
    <dgm:pt modelId="{1977D6BC-D2F9-4AB6-A087-1CBA3A39ADD2}" type="pres">
      <dgm:prSet presAssocID="{A269DFC5-7A73-4B5F-AFD7-4A7AC4B428F9}" presName="bgRect" presStyleLbl="bgShp" presStyleIdx="1" presStyleCnt="2"/>
      <dgm:spPr/>
    </dgm:pt>
    <dgm:pt modelId="{C1C8BA8A-B7EA-4484-BDED-F0E6CB9E6A21}" type="pres">
      <dgm:prSet presAssocID="{A269DFC5-7A73-4B5F-AFD7-4A7AC4B428F9}" presName="iconRect" presStyleLbl="node1" presStyleIdx="1" presStyleCnt="2"/>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mark"/>
        </a:ext>
      </dgm:extLst>
    </dgm:pt>
    <dgm:pt modelId="{C777BD7B-AE5B-4831-AEDE-F67B6AB5FCC4}" type="pres">
      <dgm:prSet presAssocID="{A269DFC5-7A73-4B5F-AFD7-4A7AC4B428F9}" presName="spaceRect" presStyleCnt="0"/>
      <dgm:spPr/>
    </dgm:pt>
    <dgm:pt modelId="{0A3B5308-633C-4917-AB1E-2AA0E80F553A}" type="pres">
      <dgm:prSet presAssocID="{A269DFC5-7A73-4B5F-AFD7-4A7AC4B428F9}" presName="parTx" presStyleLbl="revTx" presStyleIdx="1" presStyleCnt="2">
        <dgm:presLayoutVars>
          <dgm:chMax val="0"/>
          <dgm:chPref val="0"/>
        </dgm:presLayoutVars>
      </dgm:prSet>
      <dgm:spPr/>
      <dgm:t>
        <a:bodyPr/>
        <a:lstStyle/>
        <a:p>
          <a:endParaRPr lang="en-US"/>
        </a:p>
      </dgm:t>
    </dgm:pt>
  </dgm:ptLst>
  <dgm:cxnLst>
    <dgm:cxn modelId="{AC985B58-6B35-4CF0-BF26-43886CF8A421}" srcId="{29814CDA-A9A8-42D3-8CE8-998E87C73B7A}" destId="{A269DFC5-7A73-4B5F-AFD7-4A7AC4B428F9}" srcOrd="1" destOrd="0" parTransId="{7E5E6070-47E0-4C5C-A602-0545D2949C74}" sibTransId="{417F899A-1978-4D6E-A406-A12D5EB059A1}"/>
    <dgm:cxn modelId="{87B83444-A59B-4E4D-97DC-AA91CB83B08E}" type="presOf" srcId="{4920067E-1927-4215-A567-3418186BFA90}" destId="{F9B262F5-F27E-4192-9A4A-7113C25B9CEE}" srcOrd="0" destOrd="0" presId="urn:microsoft.com/office/officeart/2018/2/layout/IconVerticalSolidList"/>
    <dgm:cxn modelId="{F6C5E837-734D-455C-8CD9-B11BC6B3E39B}" type="presOf" srcId="{A269DFC5-7A73-4B5F-AFD7-4A7AC4B428F9}" destId="{0A3B5308-633C-4917-AB1E-2AA0E80F553A}" srcOrd="0" destOrd="0" presId="urn:microsoft.com/office/officeart/2018/2/layout/IconVerticalSolidList"/>
    <dgm:cxn modelId="{D4B4E11E-0EA9-4DD2-83FA-C68D01579155}" srcId="{29814CDA-A9A8-42D3-8CE8-998E87C73B7A}" destId="{4920067E-1927-4215-A567-3418186BFA90}" srcOrd="0" destOrd="0" parTransId="{29C1D372-14F9-46A7-AE39-1BB3ECD4E6D8}" sibTransId="{0706F60D-300C-4683-948D-9675EC3DB4E3}"/>
    <dgm:cxn modelId="{688AB784-9678-4DBD-B317-F159983E9940}" type="presOf" srcId="{29814CDA-A9A8-42D3-8CE8-998E87C73B7A}" destId="{DC50C778-6BA6-4DBD-B4AB-DBC74306BC59}" srcOrd="0" destOrd="0" presId="urn:microsoft.com/office/officeart/2018/2/layout/IconVerticalSolidList"/>
    <dgm:cxn modelId="{C31B03E2-843A-4998-9195-D301AE3D3077}" type="presParOf" srcId="{DC50C778-6BA6-4DBD-B4AB-DBC74306BC59}" destId="{38667649-F006-45BC-9810-85CA9211E30A}" srcOrd="0" destOrd="0" presId="urn:microsoft.com/office/officeart/2018/2/layout/IconVerticalSolidList"/>
    <dgm:cxn modelId="{4632F555-F8C3-4784-AFBB-2EB53D0F7BF4}" type="presParOf" srcId="{38667649-F006-45BC-9810-85CA9211E30A}" destId="{D9668F3E-3B8F-4BF3-9DE4-3035A11FBFFF}" srcOrd="0" destOrd="0" presId="urn:microsoft.com/office/officeart/2018/2/layout/IconVerticalSolidList"/>
    <dgm:cxn modelId="{6F94EC6B-AC68-45AC-9E1B-E927EDAC2C93}" type="presParOf" srcId="{38667649-F006-45BC-9810-85CA9211E30A}" destId="{2DF5DADE-557D-41A7-AEEE-425231B2E113}" srcOrd="1" destOrd="0" presId="urn:microsoft.com/office/officeart/2018/2/layout/IconVerticalSolidList"/>
    <dgm:cxn modelId="{CD8538BF-54F6-4D13-96D1-E9D0982A2D87}" type="presParOf" srcId="{38667649-F006-45BC-9810-85CA9211E30A}" destId="{0E8B5988-16DB-4280-8361-AA0109DBB03D}" srcOrd="2" destOrd="0" presId="urn:microsoft.com/office/officeart/2018/2/layout/IconVerticalSolidList"/>
    <dgm:cxn modelId="{61F574E9-5B0E-4292-B4E4-C897FA6AF713}" type="presParOf" srcId="{38667649-F006-45BC-9810-85CA9211E30A}" destId="{F9B262F5-F27E-4192-9A4A-7113C25B9CEE}" srcOrd="3" destOrd="0" presId="urn:microsoft.com/office/officeart/2018/2/layout/IconVerticalSolidList"/>
    <dgm:cxn modelId="{26BBB3D3-3E0F-4BC5-BA9B-CED82BA4A016}" type="presParOf" srcId="{DC50C778-6BA6-4DBD-B4AB-DBC74306BC59}" destId="{672A10B1-D734-4A2C-8F15-2B5A8E84F530}" srcOrd="1" destOrd="0" presId="urn:microsoft.com/office/officeart/2018/2/layout/IconVerticalSolidList"/>
    <dgm:cxn modelId="{D76BC5B7-2A8A-47BD-A562-2B0F475485BB}" type="presParOf" srcId="{DC50C778-6BA6-4DBD-B4AB-DBC74306BC59}" destId="{71F88D8C-9202-46C5-A637-D7BFD16312DB}" srcOrd="2" destOrd="0" presId="urn:microsoft.com/office/officeart/2018/2/layout/IconVerticalSolidList"/>
    <dgm:cxn modelId="{C6753A03-303B-415A-AF63-9D6E5B96C606}" type="presParOf" srcId="{71F88D8C-9202-46C5-A637-D7BFD16312DB}" destId="{1977D6BC-D2F9-4AB6-A087-1CBA3A39ADD2}" srcOrd="0" destOrd="0" presId="urn:microsoft.com/office/officeart/2018/2/layout/IconVerticalSolidList"/>
    <dgm:cxn modelId="{9B4239B2-C294-40E9-9BAC-6FCBF9ECA741}" type="presParOf" srcId="{71F88D8C-9202-46C5-A637-D7BFD16312DB}" destId="{C1C8BA8A-B7EA-4484-BDED-F0E6CB9E6A21}" srcOrd="1" destOrd="0" presId="urn:microsoft.com/office/officeart/2018/2/layout/IconVerticalSolidList"/>
    <dgm:cxn modelId="{60BD0F1E-D4EC-4F3C-98FE-06E6825FAC11}" type="presParOf" srcId="{71F88D8C-9202-46C5-A637-D7BFD16312DB}" destId="{C777BD7B-AE5B-4831-AEDE-F67B6AB5FCC4}" srcOrd="2" destOrd="0" presId="urn:microsoft.com/office/officeart/2018/2/layout/IconVerticalSolidList"/>
    <dgm:cxn modelId="{4665E92F-5061-4292-9270-A87D656E7452}" type="presParOf" srcId="{71F88D8C-9202-46C5-A637-D7BFD16312DB}" destId="{0A3B5308-633C-4917-AB1E-2AA0E80F55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9760F-A292-45F9-B6D4-DB44B1B0FF0C}">
      <dsp:nvSpPr>
        <dsp:cNvPr id="0" name=""/>
        <dsp:cNvSpPr/>
      </dsp:nvSpPr>
      <dsp:spPr>
        <a:xfrm>
          <a:off x="679050" y="578168"/>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DF29FF-9328-4E5B-82C1-3D0848573E5B}">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E8AAE7-5DD4-4E72-966B-DE9B093652DB}">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100000"/>
            </a:lnSpc>
            <a:spcBef>
              <a:spcPct val="0"/>
            </a:spcBef>
            <a:spcAft>
              <a:spcPct val="35000"/>
            </a:spcAft>
            <a:defRPr cap="all"/>
          </a:pPr>
          <a:r>
            <a:rPr lang="en-US" sz="2100" kern="1200" baseline="0" dirty="0"/>
            <a:t>use of restraint </a:t>
          </a:r>
          <a:endParaRPr lang="en-US" sz="2100" kern="1200" dirty="0"/>
        </a:p>
      </dsp:txBody>
      <dsp:txXfrm>
        <a:off x="75768" y="3053169"/>
        <a:ext cx="3093750" cy="720000"/>
      </dsp:txXfrm>
    </dsp:sp>
    <dsp:sp modelId="{37F111C4-549E-4E52-A2B6-8C9033896AB1}">
      <dsp:nvSpPr>
        <dsp:cNvPr id="0" name=""/>
        <dsp:cNvSpPr/>
      </dsp:nvSpPr>
      <dsp:spPr>
        <a:xfrm>
          <a:off x="4314206" y="578168"/>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B6CE6F-1FFF-4366-9D3B-855D587CD034}">
      <dsp:nvSpPr>
        <dsp:cNvPr id="0" name=""/>
        <dsp:cNvSpPr/>
      </dsp:nvSpPr>
      <dsp:spPr>
        <a:xfrm>
          <a:off x="4716393" y="980356"/>
          <a:ext cx="1082812" cy="1082812"/>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759F6A-8D1E-44FB-9E80-6A85337B5CE6}">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100000"/>
            </a:lnSpc>
            <a:spcBef>
              <a:spcPct val="0"/>
            </a:spcBef>
            <a:spcAft>
              <a:spcPct val="35000"/>
            </a:spcAft>
            <a:defRPr cap="all"/>
          </a:pPr>
          <a:r>
            <a:rPr lang="en-US" sz="2100" kern="1200" baseline="0" dirty="0"/>
            <a:t>Do Not use Physical Restraint </a:t>
          </a:r>
          <a:endParaRPr lang="en-US" sz="2100" kern="1200" dirty="0"/>
        </a:p>
      </dsp:txBody>
      <dsp:txXfrm>
        <a:off x="3710925" y="3053169"/>
        <a:ext cx="3093750" cy="720000"/>
      </dsp:txXfrm>
    </dsp:sp>
    <dsp:sp modelId="{DFBEC178-1EAA-4EB0-8E18-1C122276F394}">
      <dsp:nvSpPr>
        <dsp:cNvPr id="0" name=""/>
        <dsp:cNvSpPr/>
      </dsp:nvSpPr>
      <dsp:spPr>
        <a:xfrm>
          <a:off x="7949362" y="578168"/>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9A63A9-E456-4BAD-A86B-FF4F7A6770BC}">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BEE6EE-2C34-465F-9277-654633613BCF}">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100000"/>
            </a:lnSpc>
            <a:spcBef>
              <a:spcPct val="0"/>
            </a:spcBef>
            <a:spcAft>
              <a:spcPct val="35000"/>
            </a:spcAft>
            <a:defRPr cap="all"/>
          </a:pPr>
          <a:r>
            <a:rPr lang="en-US" sz="2100" kern="1200" baseline="0" dirty="0"/>
            <a:t>Prone Restraint Requirements</a:t>
          </a:r>
          <a:endParaRPr lang="en-US" sz="2100" kern="1200" dirty="0"/>
        </a:p>
      </dsp:txBody>
      <dsp:txXfrm>
        <a:off x="7346081" y="3053169"/>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54460-655C-4F95-9278-AD1B351CD019}">
      <dsp:nvSpPr>
        <dsp:cNvPr id="0" name=""/>
        <dsp:cNvSpPr/>
      </dsp:nvSpPr>
      <dsp:spPr>
        <a:xfrm>
          <a:off x="1280846" y="122766"/>
          <a:ext cx="1196015" cy="11960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EFE7D33-9E86-4448-B0D7-42E60ACDB612}">
      <dsp:nvSpPr>
        <dsp:cNvPr id="0" name=""/>
        <dsp:cNvSpPr/>
      </dsp:nvSpPr>
      <dsp:spPr>
        <a:xfrm>
          <a:off x="170249" y="1298850"/>
          <a:ext cx="3417187" cy="72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dirty="0"/>
            <a:t>Use of Restraints</a:t>
          </a:r>
        </a:p>
      </dsp:txBody>
      <dsp:txXfrm>
        <a:off x="170249" y="1298850"/>
        <a:ext cx="3417187" cy="720812"/>
      </dsp:txXfrm>
    </dsp:sp>
    <dsp:sp modelId="{8C4B2439-0046-4DAB-A79B-826EA3C4C4AB}">
      <dsp:nvSpPr>
        <dsp:cNvPr id="0" name=""/>
        <dsp:cNvSpPr/>
      </dsp:nvSpPr>
      <dsp:spPr>
        <a:xfrm>
          <a:off x="909215" y="3278181"/>
          <a:ext cx="3417187" cy="273347"/>
        </a:xfrm>
        <a:prstGeom prst="rect">
          <a:avLst/>
        </a:prstGeom>
        <a:noFill/>
        <a:ln>
          <a:noFill/>
        </a:ln>
        <a:effectLst/>
      </dsp:spPr>
      <dsp:style>
        <a:lnRef idx="0">
          <a:scrgbClr r="0" g="0" b="0"/>
        </a:lnRef>
        <a:fillRef idx="0">
          <a:scrgbClr r="0" g="0" b="0"/>
        </a:fillRef>
        <a:effectRef idx="0">
          <a:scrgbClr r="0" g="0" b="0"/>
        </a:effectRef>
        <a:fontRef idx="minor"/>
      </dsp:style>
    </dsp:sp>
    <dsp:sp modelId="{C5133B99-8315-4DAF-8FE9-E6250D4908E3}">
      <dsp:nvSpPr>
        <dsp:cNvPr id="0" name=""/>
        <dsp:cNvSpPr/>
      </dsp:nvSpPr>
      <dsp:spPr>
        <a:xfrm>
          <a:off x="5174144" y="164341"/>
          <a:ext cx="1196015" cy="1196015"/>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A6C8B5A-68D1-45BF-8BED-0AC12CE7981E}">
      <dsp:nvSpPr>
        <dsp:cNvPr id="0" name=""/>
        <dsp:cNvSpPr/>
      </dsp:nvSpPr>
      <dsp:spPr>
        <a:xfrm>
          <a:off x="4258213" y="1315475"/>
          <a:ext cx="3417187" cy="72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dirty="0"/>
            <a:t>Do NOT use Physical Restraint </a:t>
          </a:r>
        </a:p>
      </dsp:txBody>
      <dsp:txXfrm>
        <a:off x="4258213" y="1315475"/>
        <a:ext cx="3417187" cy="720812"/>
      </dsp:txXfrm>
    </dsp:sp>
    <dsp:sp modelId="{3754C876-9F90-4B02-848D-1D387FD09AD6}">
      <dsp:nvSpPr>
        <dsp:cNvPr id="0" name=""/>
        <dsp:cNvSpPr/>
      </dsp:nvSpPr>
      <dsp:spPr>
        <a:xfrm>
          <a:off x="312199" y="3271375"/>
          <a:ext cx="3625533" cy="322091"/>
        </a:xfrm>
        <a:prstGeom prst="rect">
          <a:avLst/>
        </a:prstGeom>
        <a:noFill/>
        <a:ln>
          <a:noFill/>
        </a:ln>
        <a:effectLst/>
      </dsp:spPr>
      <dsp:style>
        <a:lnRef idx="0">
          <a:scrgbClr r="0" g="0" b="0"/>
        </a:lnRef>
        <a:fillRef idx="0">
          <a:scrgbClr r="0" g="0" b="0"/>
        </a:fillRef>
        <a:effectRef idx="0">
          <a:scrgbClr r="0" g="0" b="0"/>
        </a:effectRef>
        <a:fontRef idx="minor"/>
      </dsp:style>
    </dsp:sp>
    <dsp:sp modelId="{6E364117-C195-4E91-B8AD-13F25D43CCFE}">
      <dsp:nvSpPr>
        <dsp:cNvPr id="0" name=""/>
        <dsp:cNvSpPr/>
      </dsp:nvSpPr>
      <dsp:spPr>
        <a:xfrm>
          <a:off x="9060337" y="123352"/>
          <a:ext cx="1196015" cy="11960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0C01A86-6A08-4738-88F0-5F3F1F6024AB}">
      <dsp:nvSpPr>
        <dsp:cNvPr id="0" name=""/>
        <dsp:cNvSpPr/>
      </dsp:nvSpPr>
      <dsp:spPr>
        <a:xfrm>
          <a:off x="8221621" y="1298850"/>
          <a:ext cx="3417187" cy="72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en-US" sz="1400" kern="1200" dirty="0"/>
            <a:t>Prone restraints are prohibited (except when ALL of the below are true and documented)</a:t>
          </a:r>
        </a:p>
      </dsp:txBody>
      <dsp:txXfrm>
        <a:off x="8221621" y="1298850"/>
        <a:ext cx="3417187" cy="720812"/>
      </dsp:txXfrm>
    </dsp:sp>
    <dsp:sp modelId="{0697F9A4-22BF-4BB4-8A43-087480D9E08B}">
      <dsp:nvSpPr>
        <dsp:cNvPr id="0" name=""/>
        <dsp:cNvSpPr/>
      </dsp:nvSpPr>
      <dsp:spPr>
        <a:xfrm>
          <a:off x="927224" y="3563805"/>
          <a:ext cx="3417187" cy="27334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35A9A-2709-48DA-8D7E-75C3A1F37347}">
      <dsp:nvSpPr>
        <dsp:cNvPr id="0" name=""/>
        <dsp:cNvSpPr/>
      </dsp:nvSpPr>
      <dsp:spPr>
        <a:xfrm>
          <a:off x="0" y="7615"/>
          <a:ext cx="6997701" cy="9978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464486F-7D43-446F-B533-16203450130C}">
      <dsp:nvSpPr>
        <dsp:cNvPr id="0" name=""/>
        <dsp:cNvSpPr/>
      </dsp:nvSpPr>
      <dsp:spPr>
        <a:xfrm>
          <a:off x="301855" y="232136"/>
          <a:ext cx="548828" cy="54882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B0E67E2-4AD9-4B42-AFC6-2D9EA6BE38DF}">
      <dsp:nvSpPr>
        <dsp:cNvPr id="0" name=""/>
        <dsp:cNvSpPr/>
      </dsp:nvSpPr>
      <dsp:spPr>
        <a:xfrm>
          <a:off x="1152539" y="7615"/>
          <a:ext cx="3148965" cy="997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08" tIns="105608" rIns="105608" bIns="105608" numCol="1" spcCol="1270" anchor="ctr" anchorCtr="0">
          <a:noAutofit/>
        </a:bodyPr>
        <a:lstStyle/>
        <a:p>
          <a:pPr lvl="0" algn="l" defTabSz="889000">
            <a:lnSpc>
              <a:spcPct val="100000"/>
            </a:lnSpc>
            <a:spcBef>
              <a:spcPct val="0"/>
            </a:spcBef>
            <a:spcAft>
              <a:spcPct val="35000"/>
            </a:spcAft>
          </a:pPr>
          <a:r>
            <a:rPr lang="en-US" sz="2000" i="0" kern="1200" dirty="0"/>
            <a:t>Verbal </a:t>
          </a:r>
          <a:r>
            <a:rPr lang="en-US" sz="2000" i="0" kern="1200" baseline="0" dirty="0"/>
            <a:t>Report</a:t>
          </a:r>
          <a:r>
            <a:rPr lang="en-US" sz="2000" i="0" kern="1200" dirty="0"/>
            <a:t> to Principal</a:t>
          </a:r>
        </a:p>
      </dsp:txBody>
      <dsp:txXfrm>
        <a:off x="1152539" y="7615"/>
        <a:ext cx="3148965" cy="997869"/>
      </dsp:txXfrm>
    </dsp:sp>
    <dsp:sp modelId="{65D1CFD6-F268-4A9F-8A35-1203D6AECD4A}">
      <dsp:nvSpPr>
        <dsp:cNvPr id="0" name=""/>
        <dsp:cNvSpPr/>
      </dsp:nvSpPr>
      <dsp:spPr>
        <a:xfrm>
          <a:off x="4301504" y="7615"/>
          <a:ext cx="2695069" cy="997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08" tIns="105608" rIns="105608" bIns="105608" numCol="1" spcCol="1270" anchor="ctr" anchorCtr="0">
          <a:noAutofit/>
        </a:bodyPr>
        <a:lstStyle/>
        <a:p>
          <a:pPr lvl="0" algn="l" defTabSz="889000">
            <a:lnSpc>
              <a:spcPct val="100000"/>
            </a:lnSpc>
            <a:spcBef>
              <a:spcPct val="0"/>
            </a:spcBef>
            <a:spcAft>
              <a:spcPct val="35000"/>
            </a:spcAft>
          </a:pPr>
          <a:r>
            <a:rPr lang="en-US" sz="2000" kern="1200" dirty="0"/>
            <a:t>as soon as possible</a:t>
          </a:r>
        </a:p>
      </dsp:txBody>
      <dsp:txXfrm>
        <a:off x="4301504" y="7615"/>
        <a:ext cx="2695069" cy="997869"/>
      </dsp:txXfrm>
    </dsp:sp>
    <dsp:sp modelId="{751CE583-396C-4575-848B-588E656D6DC1}">
      <dsp:nvSpPr>
        <dsp:cNvPr id="0" name=""/>
        <dsp:cNvSpPr/>
      </dsp:nvSpPr>
      <dsp:spPr>
        <a:xfrm>
          <a:off x="0" y="1254952"/>
          <a:ext cx="6997701" cy="99786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229B39-BE7E-446E-90C3-7D389C8CD6BF}">
      <dsp:nvSpPr>
        <dsp:cNvPr id="0" name=""/>
        <dsp:cNvSpPr/>
      </dsp:nvSpPr>
      <dsp:spPr>
        <a:xfrm>
          <a:off x="301855" y="1479473"/>
          <a:ext cx="548828" cy="548828"/>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18C0AE8-B9EE-435A-B561-7B9925ACF19B}">
      <dsp:nvSpPr>
        <dsp:cNvPr id="0" name=""/>
        <dsp:cNvSpPr/>
      </dsp:nvSpPr>
      <dsp:spPr>
        <a:xfrm>
          <a:off x="1152539" y="1254952"/>
          <a:ext cx="3148965" cy="997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08" tIns="105608" rIns="105608" bIns="105608" numCol="1" spcCol="1270" anchor="ctr" anchorCtr="0">
          <a:noAutofit/>
        </a:bodyPr>
        <a:lstStyle/>
        <a:p>
          <a:pPr lvl="0" algn="l" defTabSz="889000">
            <a:lnSpc>
              <a:spcPct val="100000"/>
            </a:lnSpc>
            <a:spcBef>
              <a:spcPct val="0"/>
            </a:spcBef>
            <a:spcAft>
              <a:spcPct val="35000"/>
            </a:spcAft>
          </a:pPr>
          <a:r>
            <a:rPr lang="en-US" sz="2000" kern="1200" dirty="0"/>
            <a:t>Verbal Report to Parents </a:t>
          </a:r>
        </a:p>
      </dsp:txBody>
      <dsp:txXfrm>
        <a:off x="1152539" y="1254952"/>
        <a:ext cx="3148965" cy="997869"/>
      </dsp:txXfrm>
    </dsp:sp>
    <dsp:sp modelId="{4F17CDE0-0423-45FE-A3EC-4D0A8FD4283C}">
      <dsp:nvSpPr>
        <dsp:cNvPr id="0" name=""/>
        <dsp:cNvSpPr/>
      </dsp:nvSpPr>
      <dsp:spPr>
        <a:xfrm>
          <a:off x="4301504" y="1254952"/>
          <a:ext cx="2695069" cy="997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08" tIns="105608" rIns="105608" bIns="105608" numCol="1" spcCol="1270" anchor="ctr" anchorCtr="0">
          <a:noAutofit/>
        </a:bodyPr>
        <a:lstStyle/>
        <a:p>
          <a:pPr lvl="0" algn="l" defTabSz="889000">
            <a:lnSpc>
              <a:spcPct val="100000"/>
            </a:lnSpc>
            <a:spcBef>
              <a:spcPct val="0"/>
            </a:spcBef>
            <a:spcAft>
              <a:spcPct val="35000"/>
            </a:spcAft>
          </a:pPr>
          <a:r>
            <a:rPr lang="en-US" sz="2000" kern="1200" dirty="0"/>
            <a:t>within 24 hours </a:t>
          </a:r>
        </a:p>
      </dsp:txBody>
      <dsp:txXfrm>
        <a:off x="4301504" y="1254952"/>
        <a:ext cx="2695069" cy="997869"/>
      </dsp:txXfrm>
    </dsp:sp>
    <dsp:sp modelId="{B3D054C0-B93E-4AA7-88EA-2585DD755CBE}">
      <dsp:nvSpPr>
        <dsp:cNvPr id="0" name=""/>
        <dsp:cNvSpPr/>
      </dsp:nvSpPr>
      <dsp:spPr>
        <a:xfrm>
          <a:off x="0" y="2502289"/>
          <a:ext cx="6997701" cy="99786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E38835E-239A-41F2-ADD3-FDA445FF07A7}">
      <dsp:nvSpPr>
        <dsp:cNvPr id="0" name=""/>
        <dsp:cNvSpPr/>
      </dsp:nvSpPr>
      <dsp:spPr>
        <a:xfrm>
          <a:off x="301855" y="2726809"/>
          <a:ext cx="548828" cy="548828"/>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12D6DB3-D5A1-468C-B92E-239C61ED97C0}">
      <dsp:nvSpPr>
        <dsp:cNvPr id="0" name=""/>
        <dsp:cNvSpPr/>
      </dsp:nvSpPr>
      <dsp:spPr>
        <a:xfrm>
          <a:off x="1152539" y="2502289"/>
          <a:ext cx="3148965" cy="997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08" tIns="105608" rIns="105608" bIns="105608" numCol="1" spcCol="1270" anchor="ctr" anchorCtr="0">
          <a:noAutofit/>
        </a:bodyPr>
        <a:lstStyle/>
        <a:p>
          <a:pPr lvl="0" algn="l" defTabSz="844550">
            <a:lnSpc>
              <a:spcPct val="100000"/>
            </a:lnSpc>
            <a:spcBef>
              <a:spcPct val="0"/>
            </a:spcBef>
            <a:spcAft>
              <a:spcPct val="35000"/>
            </a:spcAft>
          </a:pPr>
          <a:r>
            <a:rPr lang="en-US" sz="1900" kern="1200" dirty="0"/>
            <a:t>Written Restraint Report</a:t>
          </a:r>
        </a:p>
      </dsp:txBody>
      <dsp:txXfrm>
        <a:off x="1152539" y="2502289"/>
        <a:ext cx="3148965" cy="997869"/>
      </dsp:txXfrm>
    </dsp:sp>
    <dsp:sp modelId="{3C59DAF5-5593-4851-B8F6-4D6047659E4B}">
      <dsp:nvSpPr>
        <dsp:cNvPr id="0" name=""/>
        <dsp:cNvSpPr/>
      </dsp:nvSpPr>
      <dsp:spPr>
        <a:xfrm>
          <a:off x="4301504" y="2502289"/>
          <a:ext cx="2695069" cy="997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08" tIns="105608" rIns="105608" bIns="105608" numCol="1" spcCol="1270" anchor="ctr" anchorCtr="0">
          <a:noAutofit/>
        </a:bodyPr>
        <a:lstStyle/>
        <a:p>
          <a:pPr lvl="0" algn="l" defTabSz="800100">
            <a:lnSpc>
              <a:spcPct val="100000"/>
            </a:lnSpc>
            <a:spcBef>
              <a:spcPct val="0"/>
            </a:spcBef>
            <a:spcAft>
              <a:spcPct val="35000"/>
            </a:spcAft>
          </a:pPr>
          <a:r>
            <a:rPr lang="en-US" sz="1800" kern="1200" dirty="0"/>
            <a:t>no later then the next school working day to Principal </a:t>
          </a:r>
        </a:p>
      </dsp:txBody>
      <dsp:txXfrm>
        <a:off x="4301504" y="2502289"/>
        <a:ext cx="2695069" cy="997869"/>
      </dsp:txXfrm>
    </dsp:sp>
    <dsp:sp modelId="{D3938A82-4C5D-42A4-B48D-3D3005E7FD27}">
      <dsp:nvSpPr>
        <dsp:cNvPr id="0" name=""/>
        <dsp:cNvSpPr/>
      </dsp:nvSpPr>
      <dsp:spPr>
        <a:xfrm>
          <a:off x="0" y="3749626"/>
          <a:ext cx="6997701" cy="99786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9AEF3FD-3118-4D65-8567-ADFCB5051336}">
      <dsp:nvSpPr>
        <dsp:cNvPr id="0" name=""/>
        <dsp:cNvSpPr/>
      </dsp:nvSpPr>
      <dsp:spPr>
        <a:xfrm>
          <a:off x="301855" y="3974146"/>
          <a:ext cx="548828" cy="548828"/>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E2E936B-2134-4C45-A36E-4DC6086CD46F}">
      <dsp:nvSpPr>
        <dsp:cNvPr id="0" name=""/>
        <dsp:cNvSpPr/>
      </dsp:nvSpPr>
      <dsp:spPr>
        <a:xfrm>
          <a:off x="1152539" y="3749626"/>
          <a:ext cx="3148965" cy="997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08" tIns="105608" rIns="105608" bIns="105608" numCol="1" spcCol="1270" anchor="ctr" anchorCtr="0">
          <a:noAutofit/>
        </a:bodyPr>
        <a:lstStyle/>
        <a:p>
          <a:pPr lvl="0" algn="l" defTabSz="844550">
            <a:lnSpc>
              <a:spcPct val="100000"/>
            </a:lnSpc>
            <a:spcBef>
              <a:spcPct val="0"/>
            </a:spcBef>
            <a:spcAft>
              <a:spcPct val="35000"/>
            </a:spcAft>
          </a:pPr>
          <a:r>
            <a:rPr lang="en-US" sz="1900" kern="1200" dirty="0"/>
            <a:t>Written Report to Parents </a:t>
          </a:r>
        </a:p>
      </dsp:txBody>
      <dsp:txXfrm>
        <a:off x="1152539" y="3749626"/>
        <a:ext cx="3148965" cy="997869"/>
      </dsp:txXfrm>
    </dsp:sp>
    <dsp:sp modelId="{46D9856E-0913-444A-9184-5167E399BDBB}">
      <dsp:nvSpPr>
        <dsp:cNvPr id="0" name=""/>
        <dsp:cNvSpPr/>
      </dsp:nvSpPr>
      <dsp:spPr>
        <a:xfrm>
          <a:off x="4301504" y="3749626"/>
          <a:ext cx="2695069" cy="997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08" tIns="105608" rIns="105608" bIns="105608" numCol="1" spcCol="1270" anchor="ctr" anchorCtr="0">
          <a:noAutofit/>
        </a:bodyPr>
        <a:lstStyle/>
        <a:p>
          <a:pPr lvl="0" algn="l" defTabSz="800100">
            <a:lnSpc>
              <a:spcPct val="100000"/>
            </a:lnSpc>
            <a:spcBef>
              <a:spcPct val="0"/>
            </a:spcBef>
            <a:spcAft>
              <a:spcPct val="35000"/>
            </a:spcAft>
          </a:pPr>
          <a:r>
            <a:rPr lang="en-US" sz="1800" kern="1200" dirty="0"/>
            <a:t>within 3 school working days </a:t>
          </a:r>
        </a:p>
      </dsp:txBody>
      <dsp:txXfrm>
        <a:off x="4301504" y="3749626"/>
        <a:ext cx="2695069" cy="997869"/>
      </dsp:txXfrm>
    </dsp:sp>
    <dsp:sp modelId="{C2928775-79CF-405C-8D94-C66A6E96161B}">
      <dsp:nvSpPr>
        <dsp:cNvPr id="0" name=""/>
        <dsp:cNvSpPr/>
      </dsp:nvSpPr>
      <dsp:spPr>
        <a:xfrm>
          <a:off x="0" y="4996962"/>
          <a:ext cx="6997701" cy="997869"/>
        </a:xfrm>
        <a:prstGeom prst="roundRect">
          <a:avLst>
            <a:gd name="adj" fmla="val 10000"/>
          </a:avLst>
        </a:prstGeom>
        <a:solidFill>
          <a:srgbClr val="7030A0"/>
        </a:solidFill>
        <a:ln>
          <a:noFill/>
        </a:ln>
        <a:effectLst/>
      </dsp:spPr>
      <dsp:style>
        <a:lnRef idx="0">
          <a:scrgbClr r="0" g="0" b="0"/>
        </a:lnRef>
        <a:fillRef idx="1">
          <a:scrgbClr r="0" g="0" b="0"/>
        </a:fillRef>
        <a:effectRef idx="2">
          <a:scrgbClr r="0" g="0" b="0"/>
        </a:effectRef>
        <a:fontRef idx="minor"/>
      </dsp:style>
    </dsp:sp>
    <dsp:sp modelId="{F0131D78-9D39-4077-B1DF-1059C3B92AEB}">
      <dsp:nvSpPr>
        <dsp:cNvPr id="0" name=""/>
        <dsp:cNvSpPr/>
      </dsp:nvSpPr>
      <dsp:spPr>
        <a:xfrm>
          <a:off x="301855" y="5221483"/>
          <a:ext cx="548828" cy="548828"/>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EB67444-6ADD-47CB-A525-463EEC57AAE7}">
      <dsp:nvSpPr>
        <dsp:cNvPr id="0" name=""/>
        <dsp:cNvSpPr/>
      </dsp:nvSpPr>
      <dsp:spPr>
        <a:xfrm>
          <a:off x="1152539" y="4996962"/>
          <a:ext cx="3148965" cy="997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08" tIns="105608" rIns="105608" bIns="105608" numCol="1" spcCol="1270" anchor="ctr" anchorCtr="0">
          <a:noAutofit/>
        </a:bodyPr>
        <a:lstStyle/>
        <a:p>
          <a:pPr lvl="0" algn="l" defTabSz="844550">
            <a:lnSpc>
              <a:spcPct val="100000"/>
            </a:lnSpc>
            <a:spcBef>
              <a:spcPct val="0"/>
            </a:spcBef>
            <a:spcAft>
              <a:spcPct val="35000"/>
            </a:spcAft>
          </a:pPr>
          <a:r>
            <a:rPr lang="en-US" sz="1900" kern="1200" dirty="0"/>
            <a:t>Restraint Injuries (staff and/or student) to DESE </a:t>
          </a:r>
        </a:p>
      </dsp:txBody>
      <dsp:txXfrm>
        <a:off x="1152539" y="4996962"/>
        <a:ext cx="3148965" cy="997869"/>
      </dsp:txXfrm>
    </dsp:sp>
    <dsp:sp modelId="{DBBC928F-6E5F-40C1-96D1-6D95426970AA}">
      <dsp:nvSpPr>
        <dsp:cNvPr id="0" name=""/>
        <dsp:cNvSpPr/>
      </dsp:nvSpPr>
      <dsp:spPr>
        <a:xfrm>
          <a:off x="4301504" y="4996962"/>
          <a:ext cx="2695069" cy="997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08" tIns="105608" rIns="105608" bIns="105608" numCol="1" spcCol="1270" anchor="ctr" anchorCtr="0">
          <a:noAutofit/>
        </a:bodyPr>
        <a:lstStyle/>
        <a:p>
          <a:pPr lvl="0" algn="l" defTabSz="800100">
            <a:lnSpc>
              <a:spcPct val="100000"/>
            </a:lnSpc>
            <a:spcBef>
              <a:spcPct val="0"/>
            </a:spcBef>
            <a:spcAft>
              <a:spcPct val="35000"/>
            </a:spcAft>
          </a:pPr>
          <a:r>
            <a:rPr lang="en-US" sz="1800" kern="1200" dirty="0"/>
            <a:t>within 3 school working days into Security Portal </a:t>
          </a:r>
        </a:p>
      </dsp:txBody>
      <dsp:txXfrm>
        <a:off x="4301504" y="4996962"/>
        <a:ext cx="2695069" cy="997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E617E-273D-45FA-9FCE-1D8D900A9237}">
      <dsp:nvSpPr>
        <dsp:cNvPr id="0" name=""/>
        <dsp:cNvSpPr/>
      </dsp:nvSpPr>
      <dsp:spPr>
        <a:xfrm>
          <a:off x="561721" y="697889"/>
          <a:ext cx="679957" cy="67995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519851-E536-42E3-9171-213B88F7F89A}">
      <dsp:nvSpPr>
        <dsp:cNvPr id="0" name=""/>
        <dsp:cNvSpPr/>
      </dsp:nvSpPr>
      <dsp:spPr>
        <a:xfrm>
          <a:off x="2721" y="1518684"/>
          <a:ext cx="1942734" cy="190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defRPr b="1"/>
          </a:pPr>
          <a:r>
            <a:rPr lang="en-US" sz="2800" kern="1200" dirty="0"/>
            <a:t>Individual Review Record </a:t>
          </a:r>
        </a:p>
      </dsp:txBody>
      <dsp:txXfrm>
        <a:off x="2721" y="1518684"/>
        <a:ext cx="1942734" cy="1902816"/>
      </dsp:txXfrm>
    </dsp:sp>
    <dsp:sp modelId="{C9DDFAB4-8F8D-4C75-BC25-AF0B865E6A21}">
      <dsp:nvSpPr>
        <dsp:cNvPr id="0" name=""/>
        <dsp:cNvSpPr/>
      </dsp:nvSpPr>
      <dsp:spPr>
        <a:xfrm>
          <a:off x="2721" y="3513588"/>
          <a:ext cx="1942734" cy="173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dirty="0"/>
            <a:t>Principal must record Weekly Individual Reviews of multiple restraints </a:t>
          </a:r>
        </a:p>
      </dsp:txBody>
      <dsp:txXfrm>
        <a:off x="2721" y="3513588"/>
        <a:ext cx="1942734" cy="1731098"/>
      </dsp:txXfrm>
    </dsp:sp>
    <dsp:sp modelId="{ACC367FE-22AF-4449-8941-6CBF2B0C4F62}">
      <dsp:nvSpPr>
        <dsp:cNvPr id="0" name=""/>
        <dsp:cNvSpPr/>
      </dsp:nvSpPr>
      <dsp:spPr>
        <a:xfrm>
          <a:off x="2942654" y="659791"/>
          <a:ext cx="679957" cy="67995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554D33-892E-438F-A6A2-88E2AD769132}">
      <dsp:nvSpPr>
        <dsp:cNvPr id="0" name=""/>
        <dsp:cNvSpPr/>
      </dsp:nvSpPr>
      <dsp:spPr>
        <a:xfrm>
          <a:off x="2285434" y="1518684"/>
          <a:ext cx="1942734" cy="190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defRPr b="1"/>
          </a:pPr>
          <a:r>
            <a:rPr lang="en-US" sz="2800" kern="1200" dirty="0"/>
            <a:t>Principal Log</a:t>
          </a:r>
        </a:p>
      </dsp:txBody>
      <dsp:txXfrm>
        <a:off x="2285434" y="1518684"/>
        <a:ext cx="1942734" cy="1902816"/>
      </dsp:txXfrm>
    </dsp:sp>
    <dsp:sp modelId="{AEC8F8BE-4131-46F6-8D1D-FB50258742B4}">
      <dsp:nvSpPr>
        <dsp:cNvPr id="0" name=""/>
        <dsp:cNvSpPr/>
      </dsp:nvSpPr>
      <dsp:spPr>
        <a:xfrm>
          <a:off x="2285434" y="3513588"/>
          <a:ext cx="1942734" cy="173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dirty="0"/>
            <a:t>Monthly Review of Restraint Data Program-Wide</a:t>
          </a:r>
        </a:p>
      </dsp:txBody>
      <dsp:txXfrm>
        <a:off x="2285434" y="3513588"/>
        <a:ext cx="1942734" cy="1731098"/>
      </dsp:txXfrm>
    </dsp:sp>
    <dsp:sp modelId="{D836E674-CCA1-4291-90A6-04B9C926E5B6}">
      <dsp:nvSpPr>
        <dsp:cNvPr id="0" name=""/>
        <dsp:cNvSpPr/>
      </dsp:nvSpPr>
      <dsp:spPr>
        <a:xfrm>
          <a:off x="5165755" y="621686"/>
          <a:ext cx="679957" cy="6799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807D69-4D47-4DB7-8B57-FCD503E7423D}">
      <dsp:nvSpPr>
        <dsp:cNvPr id="0" name=""/>
        <dsp:cNvSpPr/>
      </dsp:nvSpPr>
      <dsp:spPr>
        <a:xfrm>
          <a:off x="4568147" y="1518684"/>
          <a:ext cx="1942734" cy="190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defRPr b="1"/>
          </a:pPr>
          <a:r>
            <a:rPr lang="en-US" sz="2800" kern="1200" baseline="0" dirty="0"/>
            <a:t>Reporting Annual Data to DESE</a:t>
          </a:r>
        </a:p>
      </dsp:txBody>
      <dsp:txXfrm>
        <a:off x="4568147" y="1518684"/>
        <a:ext cx="1942734" cy="1902816"/>
      </dsp:txXfrm>
    </dsp:sp>
    <dsp:sp modelId="{983B79C3-1396-48E4-A68A-4FA409FEE5F5}">
      <dsp:nvSpPr>
        <dsp:cNvPr id="0" name=""/>
        <dsp:cNvSpPr/>
      </dsp:nvSpPr>
      <dsp:spPr>
        <a:xfrm>
          <a:off x="4568147" y="3513588"/>
          <a:ext cx="1942734" cy="173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dirty="0"/>
            <a:t>Program is required to submit all restraint data from July 1, 2018 through June 30, 2019 using the security portal </a:t>
          </a:r>
        </a:p>
      </dsp:txBody>
      <dsp:txXfrm>
        <a:off x="4568147" y="3513588"/>
        <a:ext cx="1942734" cy="17310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8175E-3316-4314-9958-90E0C67E866F}">
      <dsp:nvSpPr>
        <dsp:cNvPr id="0" name=""/>
        <dsp:cNvSpPr/>
      </dsp:nvSpPr>
      <dsp:spPr>
        <a:xfrm>
          <a:off x="2391470" y="0"/>
          <a:ext cx="2391470" cy="498902"/>
        </a:xfrm>
        <a:prstGeom prst="trapezoid">
          <a:avLst>
            <a:gd name="adj" fmla="val 239673"/>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IMPORTANT: </a:t>
          </a:r>
        </a:p>
      </dsp:txBody>
      <dsp:txXfrm>
        <a:off x="2391470" y="0"/>
        <a:ext cx="2391470" cy="498902"/>
      </dsp:txXfrm>
    </dsp:sp>
    <dsp:sp modelId="{C9DEA561-5366-42F6-B49A-6C9FB393A34F}">
      <dsp:nvSpPr>
        <dsp:cNvPr id="0" name=""/>
        <dsp:cNvSpPr/>
      </dsp:nvSpPr>
      <dsp:spPr>
        <a:xfrm>
          <a:off x="1195735" y="498902"/>
          <a:ext cx="4782940" cy="498902"/>
        </a:xfrm>
        <a:prstGeom prst="trapezoid">
          <a:avLst>
            <a:gd name="adj" fmla="val 239673"/>
          </a:avLst>
        </a:prstGeom>
        <a:gradFill rotWithShape="0">
          <a:gsLst>
            <a:gs pos="0">
              <a:schemeClr val="accent2">
                <a:hueOff val="627618"/>
                <a:satOff val="8036"/>
                <a:lumOff val="-3039"/>
                <a:alphaOff val="0"/>
                <a:lumMod val="110000"/>
                <a:satMod val="105000"/>
                <a:tint val="67000"/>
              </a:schemeClr>
            </a:gs>
            <a:gs pos="50000">
              <a:schemeClr val="accent2">
                <a:hueOff val="627618"/>
                <a:satOff val="8036"/>
                <a:lumOff val="-3039"/>
                <a:alphaOff val="0"/>
                <a:lumMod val="105000"/>
                <a:satMod val="103000"/>
                <a:tint val="73000"/>
              </a:schemeClr>
            </a:gs>
            <a:gs pos="100000">
              <a:schemeClr val="accent2">
                <a:hueOff val="627618"/>
                <a:satOff val="8036"/>
                <a:lumOff val="-303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Programs should maintain copies of weekly and monthly review materials</a:t>
          </a:r>
        </a:p>
      </dsp:txBody>
      <dsp:txXfrm>
        <a:off x="2032749" y="498902"/>
        <a:ext cx="3108911" cy="498902"/>
      </dsp:txXfrm>
    </dsp:sp>
    <dsp:sp modelId="{166F39ED-5EED-4C53-A7D1-9CB78AD4DEA9}">
      <dsp:nvSpPr>
        <dsp:cNvPr id="0" name=""/>
        <dsp:cNvSpPr/>
      </dsp:nvSpPr>
      <dsp:spPr>
        <a:xfrm>
          <a:off x="0" y="997804"/>
          <a:ext cx="7174411" cy="498902"/>
        </a:xfrm>
        <a:prstGeom prst="trapezoid">
          <a:avLst>
            <a:gd name="adj" fmla="val 239673"/>
          </a:avLst>
        </a:prstGeom>
        <a:gradFill rotWithShape="0">
          <a:gsLst>
            <a:gs pos="0">
              <a:schemeClr val="accent2">
                <a:hueOff val="1255236"/>
                <a:satOff val="16072"/>
                <a:lumOff val="-6078"/>
                <a:alphaOff val="0"/>
                <a:lumMod val="110000"/>
                <a:satMod val="105000"/>
                <a:tint val="67000"/>
              </a:schemeClr>
            </a:gs>
            <a:gs pos="50000">
              <a:schemeClr val="accent2">
                <a:hueOff val="1255236"/>
                <a:satOff val="16072"/>
                <a:lumOff val="-6078"/>
                <a:alphaOff val="0"/>
                <a:lumMod val="105000"/>
                <a:satMod val="103000"/>
                <a:tint val="73000"/>
              </a:schemeClr>
            </a:gs>
            <a:gs pos="100000">
              <a:schemeClr val="accent2">
                <a:hueOff val="1255236"/>
                <a:satOff val="16072"/>
                <a:lumOff val="-60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DESE may ask to see them as part of a program or mid-cycle review or as follow-up to a complaint or injury</a:t>
          </a:r>
        </a:p>
      </dsp:txBody>
      <dsp:txXfrm>
        <a:off x="1255521" y="997804"/>
        <a:ext cx="4663367" cy="4989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9AB40-416C-45F9-83DC-6F53734C0D4B}">
      <dsp:nvSpPr>
        <dsp:cNvPr id="0" name=""/>
        <dsp:cNvSpPr/>
      </dsp:nvSpPr>
      <dsp:spPr>
        <a:xfrm>
          <a:off x="3654" y="66042"/>
          <a:ext cx="1152069" cy="11281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99AF6C5-6C9C-4320-AC4E-99914CD9DB37}">
      <dsp:nvSpPr>
        <dsp:cNvPr id="0" name=""/>
        <dsp:cNvSpPr/>
      </dsp:nvSpPr>
      <dsp:spPr>
        <a:xfrm>
          <a:off x="3654" y="1462127"/>
          <a:ext cx="3291626" cy="483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155700">
            <a:lnSpc>
              <a:spcPct val="90000"/>
            </a:lnSpc>
            <a:spcBef>
              <a:spcPct val="0"/>
            </a:spcBef>
            <a:spcAft>
              <a:spcPct val="35000"/>
            </a:spcAft>
            <a:defRPr b="1"/>
          </a:pPr>
          <a:r>
            <a:rPr lang="en-US" sz="2600" kern="1200" dirty="0"/>
            <a:t>9.1 Behavior Support</a:t>
          </a:r>
        </a:p>
      </dsp:txBody>
      <dsp:txXfrm>
        <a:off x="3654" y="1462127"/>
        <a:ext cx="3291626" cy="483494"/>
      </dsp:txXfrm>
    </dsp:sp>
    <dsp:sp modelId="{1F47B243-E081-4D14-8C93-B83835C490E9}">
      <dsp:nvSpPr>
        <dsp:cNvPr id="0" name=""/>
        <dsp:cNvSpPr/>
      </dsp:nvSpPr>
      <dsp:spPr>
        <a:xfrm>
          <a:off x="3654" y="2070241"/>
          <a:ext cx="3291626" cy="4226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90000"/>
            </a:lnSpc>
            <a:spcBef>
              <a:spcPct val="0"/>
            </a:spcBef>
            <a:spcAft>
              <a:spcPct val="35000"/>
            </a:spcAft>
          </a:pPr>
          <a:r>
            <a:rPr lang="en-US" sz="1700" kern="1200" dirty="0"/>
            <a:t>1. Explain the methods </a:t>
          </a:r>
          <a:r>
            <a:rPr lang="en-US" sz="1700" b="1" kern="1200" dirty="0"/>
            <a:t>your</a:t>
          </a:r>
          <a:r>
            <a:rPr lang="en-US" sz="1700" kern="1200" dirty="0"/>
            <a:t> program uses for preventing student violence, self-injurious behaviors, and suicidal ideations. </a:t>
          </a:r>
        </a:p>
        <a:p>
          <a:pPr lvl="0" algn="l" defTabSz="755650">
            <a:lnSpc>
              <a:spcPct val="90000"/>
            </a:lnSpc>
            <a:spcBef>
              <a:spcPct val="0"/>
            </a:spcBef>
            <a:spcAft>
              <a:spcPct val="35000"/>
            </a:spcAft>
          </a:pPr>
          <a:r>
            <a:rPr lang="en-US" sz="1700" kern="1200" dirty="0"/>
            <a:t>2. Ensure elements of the policy that DESE is reviewing have all the reporting requirements and clearly identify the responsible staff member for each reporting requirement. </a:t>
          </a:r>
        </a:p>
        <a:p>
          <a:pPr lvl="0" algn="l" defTabSz="755650">
            <a:lnSpc>
              <a:spcPct val="90000"/>
            </a:lnSpc>
            <a:spcBef>
              <a:spcPct val="0"/>
            </a:spcBef>
            <a:spcAft>
              <a:spcPct val="35000"/>
            </a:spcAft>
          </a:pPr>
          <a:r>
            <a:rPr lang="en-US" sz="1700" kern="1200" dirty="0"/>
            <a:t>3. Policy should be about supporting student behaviors, i.e. Form 2 serious incidents, not focused on physical restraint.   </a:t>
          </a:r>
        </a:p>
      </dsp:txBody>
      <dsp:txXfrm>
        <a:off x="3654" y="2070241"/>
        <a:ext cx="3291626" cy="4226745"/>
      </dsp:txXfrm>
    </dsp:sp>
    <dsp:sp modelId="{FED9647D-978F-4BBE-8E0C-82D1B3ECC27E}">
      <dsp:nvSpPr>
        <dsp:cNvPr id="0" name=""/>
        <dsp:cNvSpPr/>
      </dsp:nvSpPr>
      <dsp:spPr>
        <a:xfrm>
          <a:off x="3871314" y="66042"/>
          <a:ext cx="1152069" cy="112815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4C0F670-219C-4D1B-9EFA-96550364ED3F}">
      <dsp:nvSpPr>
        <dsp:cNvPr id="0" name=""/>
        <dsp:cNvSpPr/>
      </dsp:nvSpPr>
      <dsp:spPr>
        <a:xfrm>
          <a:off x="3718912" y="1462127"/>
          <a:ext cx="3291626" cy="483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155700">
            <a:lnSpc>
              <a:spcPct val="90000"/>
            </a:lnSpc>
            <a:spcBef>
              <a:spcPct val="0"/>
            </a:spcBef>
            <a:spcAft>
              <a:spcPct val="35000"/>
            </a:spcAft>
            <a:defRPr b="1"/>
          </a:pPr>
          <a:r>
            <a:rPr lang="en-US" sz="2600" kern="1200" dirty="0"/>
            <a:t>9.4 Physical Restraint </a:t>
          </a:r>
        </a:p>
      </dsp:txBody>
      <dsp:txXfrm>
        <a:off x="3718912" y="1462127"/>
        <a:ext cx="3291626" cy="483494"/>
      </dsp:txXfrm>
    </dsp:sp>
    <dsp:sp modelId="{242E485D-DE41-441D-A5C1-80960FDF685D}">
      <dsp:nvSpPr>
        <dsp:cNvPr id="0" name=""/>
        <dsp:cNvSpPr/>
      </dsp:nvSpPr>
      <dsp:spPr>
        <a:xfrm>
          <a:off x="3874968" y="1957936"/>
          <a:ext cx="3291626" cy="4226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90000"/>
            </a:lnSpc>
            <a:spcBef>
              <a:spcPct val="0"/>
            </a:spcBef>
            <a:spcAft>
              <a:spcPct val="35000"/>
            </a:spcAft>
          </a:pPr>
          <a:r>
            <a:rPr lang="en-US" sz="1700" kern="1200" dirty="0"/>
            <a:t>1. Ensure that you include what methods </a:t>
          </a:r>
          <a:r>
            <a:rPr lang="en-US" sz="1700" b="1" kern="1200" dirty="0"/>
            <a:t>your</a:t>
          </a:r>
          <a:r>
            <a:rPr lang="en-US" sz="1700" kern="1200" dirty="0"/>
            <a:t> program uses for engaging parents. </a:t>
          </a:r>
        </a:p>
        <a:p>
          <a:pPr lvl="0" algn="l" defTabSz="755650">
            <a:lnSpc>
              <a:spcPct val="90000"/>
            </a:lnSpc>
            <a:spcBef>
              <a:spcPct val="0"/>
            </a:spcBef>
            <a:spcAft>
              <a:spcPct val="35000"/>
            </a:spcAft>
          </a:pPr>
          <a:r>
            <a:rPr lang="en-US" sz="1700" kern="1200" dirty="0"/>
            <a:t>2. Ensure when you are developing the policy that you note: restraints are used “only when needed to protect a student and/or a member of the school community from assault or imminent, serious physical harm.” </a:t>
          </a:r>
        </a:p>
        <a:p>
          <a:pPr lvl="0" algn="l" defTabSz="755650">
            <a:lnSpc>
              <a:spcPct val="90000"/>
            </a:lnSpc>
            <a:spcBef>
              <a:spcPct val="0"/>
            </a:spcBef>
            <a:spcAft>
              <a:spcPct val="35000"/>
            </a:spcAft>
          </a:pPr>
          <a:r>
            <a:rPr lang="en-US" sz="1700" kern="1200" dirty="0"/>
            <a:t>3. Identify who serves as the </a:t>
          </a:r>
          <a:r>
            <a:rPr lang="en-US" sz="1700" b="1" kern="1200" dirty="0"/>
            <a:t>restraint resource </a:t>
          </a:r>
          <a:r>
            <a:rPr lang="en-US" sz="1700" kern="1200" dirty="0"/>
            <a:t>for your program. (Who does your program go to for guidance on restraints? What training do these individuals receive?)</a:t>
          </a:r>
        </a:p>
      </dsp:txBody>
      <dsp:txXfrm>
        <a:off x="3874968" y="1957936"/>
        <a:ext cx="3291626" cy="42267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68F3E-3B8F-4BF3-9DE4-3035A11FBFFF}">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DF5DADE-557D-41A7-AEEE-425231B2E113}">
      <dsp:nvSpPr>
        <dsp:cNvPr id="0" name=""/>
        <dsp:cNvSpPr/>
      </dsp:nvSpPr>
      <dsp:spPr>
        <a:xfrm>
          <a:off x="534102" y="1353647"/>
          <a:ext cx="971095" cy="97109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9B262F5-F27E-4192-9A4A-7113C25B9CEE}">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1111250">
            <a:lnSpc>
              <a:spcPct val="90000"/>
            </a:lnSpc>
            <a:spcBef>
              <a:spcPct val="0"/>
            </a:spcBef>
            <a:spcAft>
              <a:spcPct val="35000"/>
            </a:spcAft>
          </a:pPr>
          <a:r>
            <a:rPr lang="en-US" sz="2500" kern="1200" dirty="0"/>
            <a:t>Documented Restraint Safety Committee activity/protocols</a:t>
          </a:r>
        </a:p>
      </dsp:txBody>
      <dsp:txXfrm>
        <a:off x="2039300" y="956381"/>
        <a:ext cx="4474303" cy="1765627"/>
      </dsp:txXfrm>
    </dsp:sp>
    <dsp:sp modelId="{1977D6BC-D2F9-4AB6-A087-1CBA3A39ADD2}">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1C8BA8A-B7EA-4484-BDED-F0E6CB9E6A21}">
      <dsp:nvSpPr>
        <dsp:cNvPr id="0" name=""/>
        <dsp:cNvSpPr/>
      </dsp:nvSpPr>
      <dsp:spPr>
        <a:xfrm>
          <a:off x="534102" y="3560682"/>
          <a:ext cx="971095" cy="971095"/>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A3B5308-633C-4917-AB1E-2AA0E80F553A}">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1111250">
            <a:lnSpc>
              <a:spcPct val="90000"/>
            </a:lnSpc>
            <a:spcBef>
              <a:spcPct val="0"/>
            </a:spcBef>
            <a:spcAft>
              <a:spcPct val="35000"/>
            </a:spcAft>
          </a:pPr>
          <a:r>
            <a:rPr lang="en-US" sz="2500" kern="1200" dirty="0"/>
            <a:t>Evidence of Restraint Coordinator Review</a:t>
          </a:r>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0.63298</cdr:x>
      <cdr:y>0.66462</cdr:y>
    </cdr:from>
    <cdr:to>
      <cdr:x>0.78362</cdr:x>
      <cdr:y>0.78246</cdr:y>
    </cdr:to>
    <cdr:sp macro="" textlink="">
      <cdr:nvSpPr>
        <cdr:cNvPr id="2" name="TextBox 1">
          <a:extLst xmlns:a="http://schemas.openxmlformats.org/drawingml/2006/main">
            <a:ext uri="{FF2B5EF4-FFF2-40B4-BE49-F238E27FC236}">
              <a16:creationId xmlns:a16="http://schemas.microsoft.com/office/drawing/2014/main" id="{DCBEA654-CAED-46C7-B0D8-87A171474BC9}"/>
            </a:ext>
          </a:extLst>
        </cdr:cNvPr>
        <cdr:cNvSpPr txBox="1"/>
      </cdr:nvSpPr>
      <cdr:spPr>
        <a:xfrm xmlns:a="http://schemas.openxmlformats.org/drawingml/2006/main">
          <a:off x="7196818" y="3356201"/>
          <a:ext cx="1712686" cy="5950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0.45979</cdr:x>
      <cdr:y>0.40946</cdr:y>
    </cdr:from>
    <cdr:to>
      <cdr:x>0.54021</cdr:x>
      <cdr:y>0.59054</cdr:y>
    </cdr:to>
    <cdr:sp macro="" textlink="">
      <cdr:nvSpPr>
        <cdr:cNvPr id="3" name="TextBox 2">
          <a:extLst xmlns:a="http://schemas.openxmlformats.org/drawingml/2006/main">
            <a:ext uri="{FF2B5EF4-FFF2-40B4-BE49-F238E27FC236}">
              <a16:creationId xmlns:a16="http://schemas.microsoft.com/office/drawing/2014/main" id="{A86556F6-62AF-4756-908A-9B768833DB8E}"/>
            </a:ext>
          </a:extLst>
        </cdr:cNvPr>
        <cdr:cNvSpPr txBox="1"/>
      </cdr:nvSpPr>
      <cdr:spPr>
        <a:xfrm xmlns:a="http://schemas.openxmlformats.org/drawingml/2006/main">
          <a:off x="5227637" y="2067718"/>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0.6432</cdr:x>
      <cdr:y>0.4354</cdr:y>
    </cdr:from>
    <cdr:to>
      <cdr:x>0.80022</cdr:x>
      <cdr:y>0.76521</cdr:y>
    </cdr:to>
    <cdr:sp macro="" textlink="">
      <cdr:nvSpPr>
        <cdr:cNvPr id="4" name="TextBox 3">
          <a:extLst xmlns:a="http://schemas.openxmlformats.org/drawingml/2006/main">
            <a:ext uri="{FF2B5EF4-FFF2-40B4-BE49-F238E27FC236}">
              <a16:creationId xmlns:a16="http://schemas.microsoft.com/office/drawing/2014/main" id="{F7EE49E9-73AD-4614-B777-B929DA4EA223}"/>
            </a:ext>
          </a:extLst>
        </cdr:cNvPr>
        <cdr:cNvSpPr txBox="1"/>
      </cdr:nvSpPr>
      <cdr:spPr>
        <a:xfrm xmlns:a="http://schemas.openxmlformats.org/drawingml/2006/main">
          <a:off x="7312932" y="2198687"/>
          <a:ext cx="1785257" cy="16655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0.63171</cdr:x>
      <cdr:y>0.55827</cdr:y>
    </cdr:from>
    <cdr:to>
      <cdr:x>0.78234</cdr:x>
      <cdr:y>0.78246</cdr:y>
    </cdr:to>
    <cdr:sp macro="" textlink="">
      <cdr:nvSpPr>
        <cdr:cNvPr id="5" name="TextBox 4">
          <a:extLst xmlns:a="http://schemas.openxmlformats.org/drawingml/2006/main">
            <a:ext uri="{FF2B5EF4-FFF2-40B4-BE49-F238E27FC236}">
              <a16:creationId xmlns:a16="http://schemas.microsoft.com/office/drawing/2014/main" id="{55F582AA-CDC9-4980-B0B8-8541C292553B}"/>
            </a:ext>
          </a:extLst>
        </cdr:cNvPr>
        <cdr:cNvSpPr txBox="1"/>
      </cdr:nvSpPr>
      <cdr:spPr>
        <a:xfrm xmlns:a="http://schemas.openxmlformats.org/drawingml/2006/main">
          <a:off x="7182304" y="2819173"/>
          <a:ext cx="1712685" cy="11321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0.63809</cdr:x>
      <cdr:y>0.44828</cdr:y>
    </cdr:from>
    <cdr:to>
      <cdr:x>0.76734</cdr:x>
      <cdr:y>0.73682</cdr:y>
    </cdr:to>
    <cdr:sp macro="" textlink="">
      <cdr:nvSpPr>
        <cdr:cNvPr id="6" name="TextBox 5">
          <a:extLst xmlns:a="http://schemas.openxmlformats.org/drawingml/2006/main">
            <a:ext uri="{FF2B5EF4-FFF2-40B4-BE49-F238E27FC236}">
              <a16:creationId xmlns:a16="http://schemas.microsoft.com/office/drawing/2014/main" id="{1AA4840B-14A7-46C0-B32B-B7F0AADC2AB5}"/>
            </a:ext>
          </a:extLst>
        </cdr:cNvPr>
        <cdr:cNvSpPr txBox="1"/>
      </cdr:nvSpPr>
      <cdr:spPr>
        <a:xfrm xmlns:a="http://schemas.openxmlformats.org/drawingml/2006/main">
          <a:off x="7254876" y="2263736"/>
          <a:ext cx="1469482" cy="1457092"/>
        </a:xfrm>
        <a:prstGeom xmlns:a="http://schemas.openxmlformats.org/drawingml/2006/main" prst="rect">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wrap="square" rtlCol="0"/>
        <a:lstStyle xmlns:a="http://schemas.openxmlformats.org/drawingml/2006/main"/>
        <a:p xmlns:a="http://schemas.openxmlformats.org/drawingml/2006/main">
          <a:r>
            <a:rPr lang="en-US" dirty="0">
              <a:solidFill>
                <a:srgbClr val="FF0000"/>
              </a:solidFill>
            </a:rPr>
            <a:t>* </a:t>
          </a:r>
          <a:r>
            <a:rPr lang="en-US" dirty="0"/>
            <a:t>Prone restraint is prohibited except on an individual student basis, and only under specific circumstances outlined in 603 CMR 46.03(1)(b)</a:t>
          </a:r>
          <a:endParaRPr 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2019/10/2</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2019/10/2</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a:t>
            </a:r>
            <a:r>
              <a:rPr lang="en-US" baseline="0" dirty="0"/>
              <a:t> Restraints =   CPI Transport, Escort, CPI Escort, CPI Interim Control Position, TCI Blocking, TCI – Physical Altercation position </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283011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Consent for Restraint is not allowed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2695499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injury report is filed – 30 day log of all students restraints is required.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1219393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day log for restraints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3634017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960667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44</a:t>
            </a:fld>
            <a:endParaRPr lang="zh-CN" altLang="en-US"/>
          </a:p>
        </p:txBody>
      </p:sp>
    </p:spTree>
    <p:extLst>
      <p:ext uri="{BB962C8B-B14F-4D97-AF65-F5344CB8AC3E}">
        <p14:creationId xmlns:p14="http://schemas.microsoft.com/office/powerpoint/2010/main" val="63368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Data Services checks email daily and addresses technical issues and sends content issues to Joanne. That way we keep track and have all of the information shared on ONE place for consistency.</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50</a:t>
            </a:fld>
            <a:endParaRPr lang="zh-CN" altLang="en-US"/>
          </a:p>
        </p:txBody>
      </p:sp>
    </p:spTree>
    <p:extLst>
      <p:ext uri="{BB962C8B-B14F-4D97-AF65-F5344CB8AC3E}">
        <p14:creationId xmlns:p14="http://schemas.microsoft.com/office/powerpoint/2010/main" val="312270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sldNum="0"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openclipart.org/detail/302591/2019-calendar"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lgam.wikidot.com/checklis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www.doe.mass.edu/" TargetMode="External"/><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4.png"/><Relationship Id="rId7"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11.xml"/><Relationship Id="rId6" Type="http://schemas.openxmlformats.org/officeDocument/2006/relationships/hyperlink" Target="mailto:Timothy.Keane@mass.gov" TargetMode="External"/><Relationship Id="rId5" Type="http://schemas.openxmlformats.org/officeDocument/2006/relationships/hyperlink" Target="mailto:Jannelle.Roberts@doe.mass.edu" TargetMode="External"/><Relationship Id="rId4" Type="http://schemas.openxmlformats.org/officeDocument/2006/relationships/hyperlink" Target="mailto:Joanne.Morris@doe.mass.edu" TargetMode="External"/><Relationship Id="rId9"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Segoe SemiBold" panose="020B0703040204020203" pitchFamily="34" charset="0"/>
              </a:rPr>
              <a:t>DESE &amp; DEEC Physical Restraint</a:t>
            </a:r>
            <a:br>
              <a:rPr lang="en-US" dirty="0">
                <a:latin typeface="Segoe SemiBold" panose="020B0703040204020203" pitchFamily="34" charset="0"/>
              </a:rPr>
            </a:br>
            <a:r>
              <a:rPr lang="en-US" sz="2400" dirty="0">
                <a:latin typeface="Segoe SemiBold" panose="020B0703040204020203" pitchFamily="34" charset="0"/>
              </a:rPr>
              <a:t>Data, Regulations, and Reporting Requirements </a:t>
            </a:r>
            <a:endParaRPr lang="en-US" sz="2400" dirty="0"/>
          </a:p>
        </p:txBody>
      </p:sp>
      <p:sp>
        <p:nvSpPr>
          <p:cNvPr id="3" name="Subtitle 2"/>
          <p:cNvSpPr>
            <a:spLocks noGrp="1"/>
          </p:cNvSpPr>
          <p:nvPr>
            <p:ph type="subTitle" idx="1"/>
          </p:nvPr>
        </p:nvSpPr>
        <p:spPr/>
        <p:txBody>
          <a:bodyPr/>
          <a:lstStyle/>
          <a:p>
            <a:r>
              <a:rPr lang="en-US" altLang="zh-CN" dirty="0"/>
              <a:t>maaps </a:t>
            </a:r>
          </a:p>
          <a:p>
            <a:r>
              <a:rPr lang="en-US" altLang="zh-CN" sz="1600" dirty="0"/>
              <a:t>March 22, 2019</a:t>
            </a:r>
            <a:endParaRPr lang="zh-CN" altLang="en-US" sz="1600" dirty="0"/>
          </a:p>
        </p:txBody>
      </p:sp>
    </p:spTree>
  </p:cSld>
  <p:clrMapOvr>
    <a:masterClrMapping/>
  </p:clrMapOvr>
  <mc:AlternateContent xmlns:mc="http://schemas.openxmlformats.org/markup-compatibility/2006" xmlns:p14="http://schemas.microsoft.com/office/powerpoint/2010/main">
    <mc:Choice Requires="p14">
      <p:transition spd="slow" p14:dur="2000" advTm="6247"/>
    </mc:Choice>
    <mc:Fallback xmlns="">
      <p:transition spd="slow" advTm="624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4B207F-E0C0-4BC8-82B6-29C841FD3734}"/>
              </a:ext>
            </a:extLst>
          </p:cNvPr>
          <p:cNvSpPr>
            <a:spLocks noGrp="1"/>
          </p:cNvSpPr>
          <p:nvPr>
            <p:ph type="title"/>
          </p:nvPr>
        </p:nvSpPr>
        <p:spPr/>
        <p:txBody>
          <a:bodyPr/>
          <a:lstStyle/>
          <a:p>
            <a:r>
              <a:rPr lang="en-US" dirty="0"/>
              <a:t>DEEC Restraint Data Reported By Duration</a:t>
            </a:r>
          </a:p>
        </p:txBody>
      </p:sp>
      <p:graphicFrame>
        <p:nvGraphicFramePr>
          <p:cNvPr id="12" name="Content Placeholder 11">
            <a:extLst>
              <a:ext uri="{FF2B5EF4-FFF2-40B4-BE49-F238E27FC236}">
                <a16:creationId xmlns:a16="http://schemas.microsoft.com/office/drawing/2014/main" id="{08650BFF-B442-4190-B2CB-42093670C5AF}"/>
              </a:ext>
            </a:extLst>
          </p:cNvPr>
          <p:cNvGraphicFramePr>
            <a:graphicFrameLocks noGrp="1"/>
          </p:cNvGraphicFramePr>
          <p:nvPr>
            <p:ph idx="1"/>
            <p:extLst>
              <p:ext uri="{D42A27DB-BD31-4B8C-83A1-F6EECF244321}">
                <p14:modId xmlns:p14="http://schemas.microsoft.com/office/powerpoint/2010/main" val="512077787"/>
              </p:ext>
            </p:extLst>
          </p:nvPr>
        </p:nvGraphicFramePr>
        <p:xfrm>
          <a:off x="568325" y="1230313"/>
          <a:ext cx="11369675" cy="5049837"/>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196822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8FEA-5912-4E6F-86A0-FBC256F6C39E}"/>
              </a:ext>
            </a:extLst>
          </p:cNvPr>
          <p:cNvSpPr>
            <a:spLocks noGrp="1"/>
          </p:cNvSpPr>
          <p:nvPr>
            <p:ph type="title"/>
          </p:nvPr>
        </p:nvSpPr>
        <p:spPr/>
        <p:txBody>
          <a:bodyPr/>
          <a:lstStyle/>
          <a:p>
            <a:r>
              <a:rPr lang="en-US" dirty="0"/>
              <a:t>DESE Reported Restraint Injuries</a:t>
            </a:r>
          </a:p>
        </p:txBody>
      </p:sp>
      <p:graphicFrame>
        <p:nvGraphicFramePr>
          <p:cNvPr id="7" name="Content Placeholder 6">
            <a:extLst>
              <a:ext uri="{FF2B5EF4-FFF2-40B4-BE49-F238E27FC236}">
                <a16:creationId xmlns:a16="http://schemas.microsoft.com/office/drawing/2014/main" id="{820E9D36-3DC7-4AD4-BDF6-E29D2A25A81D}"/>
              </a:ext>
            </a:extLst>
          </p:cNvPr>
          <p:cNvGraphicFramePr>
            <a:graphicFrameLocks noGrp="1"/>
          </p:cNvGraphicFramePr>
          <p:nvPr>
            <p:ph idx="1"/>
            <p:extLst>
              <p:ext uri="{D42A27DB-BD31-4B8C-83A1-F6EECF244321}">
                <p14:modId xmlns:p14="http://schemas.microsoft.com/office/powerpoint/2010/main" val="313909968"/>
              </p:ext>
            </p:extLst>
          </p:nvPr>
        </p:nvGraphicFramePr>
        <p:xfrm>
          <a:off x="568325" y="1230313"/>
          <a:ext cx="11369675" cy="504983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C2F19A4-5AA9-4D14-9AB7-9F262DEE622F}"/>
              </a:ext>
            </a:extLst>
          </p:cNvPr>
          <p:cNvSpPr txBox="1"/>
          <p:nvPr/>
        </p:nvSpPr>
        <p:spPr>
          <a:xfrm>
            <a:off x="2919470" y="1194604"/>
            <a:ext cx="694355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a:t>*Reporting Requirements have changed from: </a:t>
            </a:r>
          </a:p>
          <a:p>
            <a:pPr algn="ctr"/>
            <a:r>
              <a:rPr lang="en-US" sz="1600" dirty="0"/>
              <a:t>Report serious injuries           Report </a:t>
            </a:r>
            <a:r>
              <a:rPr lang="en-US" sz="1600" b="1" dirty="0"/>
              <a:t>ALL</a:t>
            </a:r>
            <a:r>
              <a:rPr lang="en-US" sz="1600" dirty="0"/>
              <a:t> injuries to students and staff</a:t>
            </a:r>
          </a:p>
        </p:txBody>
      </p:sp>
      <p:sp>
        <p:nvSpPr>
          <p:cNvPr id="5" name="Arrow: Right 4">
            <a:extLst>
              <a:ext uri="{FF2B5EF4-FFF2-40B4-BE49-F238E27FC236}">
                <a16:creationId xmlns:a16="http://schemas.microsoft.com/office/drawing/2014/main" id="{82C37CD0-35DF-4536-973C-C29435089033}"/>
              </a:ext>
            </a:extLst>
          </p:cNvPr>
          <p:cNvSpPr/>
          <p:nvPr/>
        </p:nvSpPr>
        <p:spPr>
          <a:xfrm flipV="1">
            <a:off x="5371193" y="1463753"/>
            <a:ext cx="506186" cy="28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7708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9BB9D-1830-4F89-9409-733C3DE2FD13}"/>
              </a:ext>
            </a:extLst>
          </p:cNvPr>
          <p:cNvSpPr>
            <a:spLocks noGrp="1"/>
          </p:cNvSpPr>
          <p:nvPr>
            <p:ph type="title"/>
          </p:nvPr>
        </p:nvSpPr>
        <p:spPr/>
        <p:txBody>
          <a:bodyPr/>
          <a:lstStyle/>
          <a:p>
            <a:r>
              <a:rPr lang="en-US" dirty="0"/>
              <a:t>DEEC Reported Restraint Injuries</a:t>
            </a:r>
          </a:p>
        </p:txBody>
      </p:sp>
      <p:graphicFrame>
        <p:nvGraphicFramePr>
          <p:cNvPr id="11" name="Content Placeholder 10">
            <a:extLst>
              <a:ext uri="{FF2B5EF4-FFF2-40B4-BE49-F238E27FC236}">
                <a16:creationId xmlns:a16="http://schemas.microsoft.com/office/drawing/2014/main" id="{5C88E886-4F9E-4708-879C-28133EC3D526}"/>
              </a:ext>
            </a:extLst>
          </p:cNvPr>
          <p:cNvGraphicFramePr>
            <a:graphicFrameLocks noGrp="1"/>
          </p:cNvGraphicFramePr>
          <p:nvPr>
            <p:ph idx="1"/>
            <p:extLst>
              <p:ext uri="{D42A27DB-BD31-4B8C-83A1-F6EECF244321}">
                <p14:modId xmlns:p14="http://schemas.microsoft.com/office/powerpoint/2010/main" val="32407248"/>
              </p:ext>
            </p:extLst>
          </p:nvPr>
        </p:nvGraphicFramePr>
        <p:xfrm>
          <a:off x="568325" y="1230313"/>
          <a:ext cx="11369675" cy="5049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8739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Regulation Review </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1859109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51F5-A7A1-49F9-8FB2-BA879252C8C4}"/>
              </a:ext>
            </a:extLst>
          </p:cNvPr>
          <p:cNvSpPr>
            <a:spLocks noGrp="1"/>
          </p:cNvSpPr>
          <p:nvPr>
            <p:ph type="title"/>
          </p:nvPr>
        </p:nvSpPr>
        <p:spPr>
          <a:xfrm>
            <a:off x="838200" y="365125"/>
            <a:ext cx="10515600" cy="711835"/>
          </a:xfrm>
        </p:spPr>
        <p:txBody>
          <a:bodyPr>
            <a:normAutofit/>
          </a:bodyPr>
          <a:lstStyle/>
          <a:p>
            <a:r>
              <a:rPr lang="en-US" dirty="0"/>
              <a:t>Regulation Review </a:t>
            </a:r>
          </a:p>
        </p:txBody>
      </p:sp>
      <p:graphicFrame>
        <p:nvGraphicFramePr>
          <p:cNvPr id="5" name="Content Placeholder 2">
            <a:extLst>
              <a:ext uri="{FF2B5EF4-FFF2-40B4-BE49-F238E27FC236}">
                <a16:creationId xmlns:a16="http://schemas.microsoft.com/office/drawing/2014/main" id="{712EAFF0-41EF-47D8-9A16-7DB3FEEE107A}"/>
              </a:ext>
            </a:extLst>
          </p:cNvPr>
          <p:cNvGraphicFramePr>
            <a:graphicFrameLocks noGrp="1"/>
          </p:cNvGraphicFramePr>
          <p:nvPr>
            <p:ph idx="1"/>
            <p:extLst>
              <p:ext uri="{D42A27DB-BD31-4B8C-83A1-F6EECF244321}">
                <p14:modId xmlns:p14="http://schemas.microsoft.com/office/powerpoint/2010/main" val="30853271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7243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CC9F0D-6148-4FE7-B446-3662DAE6C2E1}"/>
              </a:ext>
            </a:extLst>
          </p:cNvPr>
          <p:cNvSpPr>
            <a:spLocks noGrp="1"/>
          </p:cNvSpPr>
          <p:nvPr>
            <p:ph type="title"/>
          </p:nvPr>
        </p:nvSpPr>
        <p:spPr>
          <a:xfrm>
            <a:off x="838200" y="365125"/>
            <a:ext cx="10515600" cy="640715"/>
          </a:xfrm>
        </p:spPr>
        <p:txBody>
          <a:bodyPr>
            <a:normAutofit/>
          </a:bodyPr>
          <a:lstStyle/>
          <a:p>
            <a:r>
              <a:rPr lang="en-US" dirty="0"/>
              <a:t>Regulation Review </a:t>
            </a:r>
          </a:p>
        </p:txBody>
      </p:sp>
      <p:graphicFrame>
        <p:nvGraphicFramePr>
          <p:cNvPr id="8" name="Content Placeholder 5">
            <a:extLst>
              <a:ext uri="{FF2B5EF4-FFF2-40B4-BE49-F238E27FC236}">
                <a16:creationId xmlns:a16="http://schemas.microsoft.com/office/drawing/2014/main" id="{99EB793C-3D5F-4E6A-94D5-FF2302396A53}"/>
              </a:ext>
            </a:extLst>
          </p:cNvPr>
          <p:cNvGraphicFramePr>
            <a:graphicFrameLocks noGrp="1"/>
          </p:cNvGraphicFramePr>
          <p:nvPr>
            <p:ph idx="1"/>
            <p:extLst>
              <p:ext uri="{D42A27DB-BD31-4B8C-83A1-F6EECF244321}">
                <p14:modId xmlns:p14="http://schemas.microsoft.com/office/powerpoint/2010/main" val="2215562564"/>
              </p:ext>
            </p:extLst>
          </p:nvPr>
        </p:nvGraphicFramePr>
        <p:xfrm>
          <a:off x="323850" y="1162050"/>
          <a:ext cx="11658599" cy="5194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69570" y="3181714"/>
            <a:ext cx="3666259" cy="1569660"/>
          </a:xfrm>
          <a:prstGeom prst="rect">
            <a:avLst/>
          </a:prstGeom>
          <a:noFill/>
        </p:spPr>
        <p:txBody>
          <a:bodyPr wrap="square" rtlCol="0">
            <a:spAutoFit/>
          </a:bodyPr>
          <a:lstStyle/>
          <a:p>
            <a:pPr marL="285750" lvl="0" indent="-285750">
              <a:lnSpc>
                <a:spcPct val="100000"/>
              </a:lnSpc>
              <a:buFont typeface="Arial" panose="020B0604020202020204" pitchFamily="34" charset="0"/>
              <a:buChar char="•"/>
            </a:pPr>
            <a:r>
              <a:rPr lang="en-US" sz="1300" dirty="0"/>
              <a:t>Not a form of treatment or punishment</a:t>
            </a:r>
          </a:p>
          <a:p>
            <a:pPr marL="285750" lvl="0" indent="-285750">
              <a:lnSpc>
                <a:spcPct val="100000"/>
              </a:lnSpc>
              <a:buFont typeface="Arial" panose="020B0604020202020204" pitchFamily="34" charset="0"/>
              <a:buChar char="•"/>
            </a:pPr>
            <a:r>
              <a:rPr lang="en-US" sz="1300" dirty="0"/>
              <a:t>Are an emergency procedure</a:t>
            </a:r>
          </a:p>
          <a:p>
            <a:pPr marL="285750" lvl="0" indent="-285750">
              <a:lnSpc>
                <a:spcPct val="100000"/>
              </a:lnSpc>
              <a:buFont typeface="Arial" panose="020B0604020202020204" pitchFamily="34" charset="0"/>
              <a:buChar char="•"/>
            </a:pPr>
            <a:r>
              <a:rPr lang="en-US" sz="1300" dirty="0"/>
              <a:t>Used only as a last resort when a student’s behavior poses a threat of assault or imminent, serious, physical harm to self or others</a:t>
            </a:r>
          </a:p>
          <a:p>
            <a:endParaRPr lang="en-US" dirty="0"/>
          </a:p>
        </p:txBody>
      </p:sp>
      <p:sp>
        <p:nvSpPr>
          <p:cNvPr id="4" name="TextBox 3"/>
          <p:cNvSpPr txBox="1"/>
          <p:nvPr/>
        </p:nvSpPr>
        <p:spPr>
          <a:xfrm>
            <a:off x="4511733" y="3181714"/>
            <a:ext cx="3557847" cy="2769989"/>
          </a:xfrm>
          <a:prstGeom prst="rect">
            <a:avLst/>
          </a:prstGeom>
          <a:noFill/>
        </p:spPr>
        <p:txBody>
          <a:bodyPr wrap="square" rtlCol="0">
            <a:spAutoFit/>
          </a:bodyPr>
          <a:lstStyle/>
          <a:p>
            <a:pPr marL="285750" lvl="0" indent="-285750">
              <a:lnSpc>
                <a:spcPct val="100000"/>
              </a:lnSpc>
              <a:buFont typeface="Arial" panose="020B0604020202020204" pitchFamily="34" charset="0"/>
              <a:buChar char="•"/>
            </a:pPr>
            <a:r>
              <a:rPr lang="en-US" sz="1300" dirty="0"/>
              <a:t>If the student cannot safely be restrained; including medical contraindications</a:t>
            </a:r>
          </a:p>
          <a:p>
            <a:pPr marL="285750" lvl="0" indent="-285750">
              <a:lnSpc>
                <a:spcPct val="100000"/>
              </a:lnSpc>
              <a:buFont typeface="Arial" panose="020B0604020202020204" pitchFamily="34" charset="0"/>
              <a:buChar char="•"/>
            </a:pPr>
            <a:r>
              <a:rPr lang="en-US" sz="1300" dirty="0"/>
              <a:t>As a standard response for any student</a:t>
            </a:r>
          </a:p>
          <a:p>
            <a:pPr marL="285750" lvl="0" indent="-285750">
              <a:lnSpc>
                <a:spcPct val="100000"/>
              </a:lnSpc>
              <a:buFont typeface="Arial" panose="020B0604020202020204" pitchFamily="34" charset="0"/>
              <a:buChar char="•"/>
            </a:pPr>
            <a:r>
              <a:rPr lang="en-US" sz="1300" dirty="0"/>
              <a:t>When non-physical interventions could be used</a:t>
            </a:r>
          </a:p>
          <a:p>
            <a:pPr marL="285750" lvl="0" indent="-285750">
              <a:lnSpc>
                <a:spcPct val="100000"/>
              </a:lnSpc>
              <a:buFont typeface="Arial" panose="020B0604020202020204" pitchFamily="34" charset="0"/>
              <a:buChar char="•"/>
            </a:pPr>
            <a:r>
              <a:rPr lang="en-US" sz="1300" dirty="0"/>
              <a:t>As a means of discipline or punishment</a:t>
            </a:r>
          </a:p>
          <a:p>
            <a:pPr marL="285750" lvl="0" indent="-285750">
              <a:lnSpc>
                <a:spcPct val="100000"/>
              </a:lnSpc>
              <a:buFont typeface="Arial" panose="020B0604020202020204" pitchFamily="34" charset="0"/>
              <a:buChar char="•"/>
            </a:pPr>
            <a:r>
              <a:rPr lang="en-US" sz="1300" dirty="0"/>
              <a:t>As a response to property destruction, school disruption, refusal to comply, or verbal threats</a:t>
            </a:r>
          </a:p>
          <a:p>
            <a:pPr lvl="0">
              <a:lnSpc>
                <a:spcPct val="100000"/>
              </a:lnSpc>
            </a:pPr>
            <a:endParaRPr lang="en-US" sz="1300" dirty="0"/>
          </a:p>
          <a:p>
            <a:pPr lvl="0">
              <a:lnSpc>
                <a:spcPct val="100000"/>
              </a:lnSpc>
            </a:pPr>
            <a:r>
              <a:rPr lang="en-US" sz="1300" dirty="0"/>
              <a:t>Note: The use of restraints must </a:t>
            </a:r>
            <a:r>
              <a:rPr lang="en-US" sz="1300" b="1" dirty="0"/>
              <a:t>not</a:t>
            </a:r>
            <a:r>
              <a:rPr lang="en-US" sz="1300" dirty="0"/>
              <a:t> be included in behavioral plans or IEPs</a:t>
            </a:r>
          </a:p>
          <a:p>
            <a:endParaRPr lang="en-US" dirty="0"/>
          </a:p>
        </p:txBody>
      </p:sp>
      <p:sp>
        <p:nvSpPr>
          <p:cNvPr id="6" name="TextBox 5"/>
          <p:cNvSpPr txBox="1"/>
          <p:nvPr/>
        </p:nvSpPr>
        <p:spPr>
          <a:xfrm>
            <a:off x="8450578" y="3181714"/>
            <a:ext cx="3345181" cy="3170099"/>
          </a:xfrm>
          <a:prstGeom prst="rect">
            <a:avLst/>
          </a:prstGeom>
          <a:noFill/>
        </p:spPr>
        <p:txBody>
          <a:bodyPr wrap="square" rtlCol="0">
            <a:spAutoFit/>
          </a:bodyPr>
          <a:lstStyle/>
          <a:p>
            <a:pPr marL="285750" lvl="0" indent="-285750">
              <a:lnSpc>
                <a:spcPct val="100000"/>
              </a:lnSpc>
              <a:buFont typeface="Arial" panose="020B0604020202020204" pitchFamily="34" charset="0"/>
              <a:buChar char="•"/>
            </a:pPr>
            <a:r>
              <a:rPr lang="en-US" sz="1300" dirty="0"/>
              <a:t>The student has a documented history of repeated dangerous behavior to self or others</a:t>
            </a:r>
          </a:p>
          <a:p>
            <a:pPr marL="285750" lvl="0" indent="-285750">
              <a:lnSpc>
                <a:spcPct val="100000"/>
              </a:lnSpc>
              <a:buFont typeface="Arial" panose="020B0604020202020204" pitchFamily="34" charset="0"/>
              <a:buChar char="•"/>
            </a:pPr>
            <a:r>
              <a:rPr lang="en-US" sz="1300" dirty="0"/>
              <a:t>All other forms of restraints have been unsuccessful</a:t>
            </a:r>
          </a:p>
          <a:p>
            <a:pPr marL="285750" lvl="0" indent="-285750">
              <a:lnSpc>
                <a:spcPct val="100000"/>
              </a:lnSpc>
              <a:buFont typeface="Arial" panose="020B0604020202020204" pitchFamily="34" charset="0"/>
              <a:buChar char="•"/>
            </a:pPr>
            <a:r>
              <a:rPr lang="en-US" sz="1300" dirty="0"/>
              <a:t>There are no medical contraindications</a:t>
            </a:r>
          </a:p>
          <a:p>
            <a:pPr marL="285750" lvl="0" indent="-285750">
              <a:lnSpc>
                <a:spcPct val="100000"/>
              </a:lnSpc>
              <a:buFont typeface="Arial" panose="020B0604020202020204" pitchFamily="34" charset="0"/>
              <a:buChar char="•"/>
            </a:pPr>
            <a:r>
              <a:rPr lang="en-US" sz="1300" dirty="0"/>
              <a:t>There is psychological/behavioral justification with no contraindications </a:t>
            </a:r>
          </a:p>
          <a:p>
            <a:pPr marL="285750" lvl="0" indent="-285750">
              <a:lnSpc>
                <a:spcPct val="100000"/>
              </a:lnSpc>
              <a:buFont typeface="Arial" panose="020B0604020202020204" pitchFamily="34" charset="0"/>
              <a:buChar char="•"/>
            </a:pPr>
            <a:r>
              <a:rPr lang="en-US" sz="1300" dirty="0"/>
              <a:t>The program has obtained consent to use prone restraint.</a:t>
            </a:r>
          </a:p>
          <a:p>
            <a:pPr lvl="0">
              <a:lnSpc>
                <a:spcPct val="100000"/>
              </a:lnSpc>
            </a:pPr>
            <a:endParaRPr lang="en-US" sz="1300" dirty="0"/>
          </a:p>
          <a:p>
            <a:pPr lvl="0">
              <a:lnSpc>
                <a:spcPct val="100000"/>
              </a:lnSpc>
            </a:pPr>
            <a:r>
              <a:rPr lang="en-US" sz="1300" dirty="0"/>
              <a:t>Note: The program must document all of the above </a:t>
            </a:r>
            <a:r>
              <a:rPr lang="en-US" sz="1300" b="1" dirty="0"/>
              <a:t>in advance </a:t>
            </a:r>
            <a:r>
              <a:rPr lang="en-US" sz="1300" dirty="0"/>
              <a:t>of the use of prone restraint for a student.</a:t>
            </a:r>
          </a:p>
          <a:p>
            <a:endParaRPr lang="en-US" dirty="0"/>
          </a:p>
        </p:txBody>
      </p:sp>
    </p:spTree>
    <p:extLst>
      <p:ext uri="{BB962C8B-B14F-4D97-AF65-F5344CB8AC3E}">
        <p14:creationId xmlns:p14="http://schemas.microsoft.com/office/powerpoint/2010/main" val="3613106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Where Things Get Confusing… </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223646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DC2D-BD89-40A4-92F4-3B54C31DCC86}"/>
              </a:ext>
            </a:extLst>
          </p:cNvPr>
          <p:cNvSpPr>
            <a:spLocks noGrp="1"/>
          </p:cNvSpPr>
          <p:nvPr>
            <p:ph type="title"/>
          </p:nvPr>
        </p:nvSpPr>
        <p:spPr/>
        <p:txBody>
          <a:bodyPr/>
          <a:lstStyle/>
          <a:p>
            <a:r>
              <a:rPr lang="en-US" dirty="0"/>
              <a:t>Physical Escort vs. Physical Restraint </a:t>
            </a:r>
          </a:p>
        </p:txBody>
      </p:sp>
      <p:sp>
        <p:nvSpPr>
          <p:cNvPr id="3" name="Text Placeholder 2">
            <a:extLst>
              <a:ext uri="{FF2B5EF4-FFF2-40B4-BE49-F238E27FC236}">
                <a16:creationId xmlns:a16="http://schemas.microsoft.com/office/drawing/2014/main" id="{9CA9FAC6-AA62-4B59-AE61-928AD0C3AF3E}"/>
              </a:ext>
            </a:extLst>
          </p:cNvPr>
          <p:cNvSpPr>
            <a:spLocks noGrp="1"/>
          </p:cNvSpPr>
          <p:nvPr>
            <p:ph type="body" idx="1"/>
          </p:nvPr>
        </p:nvSpPr>
        <p:spPr/>
        <p:txBody>
          <a:bodyPr/>
          <a:lstStyle/>
          <a:p>
            <a:pPr algn="ctr"/>
            <a:r>
              <a:rPr lang="en-US" dirty="0"/>
              <a:t>PHYSICAL ESCORT </a:t>
            </a:r>
          </a:p>
        </p:txBody>
      </p:sp>
      <p:sp>
        <p:nvSpPr>
          <p:cNvPr id="4" name="Content Placeholder 3">
            <a:extLst>
              <a:ext uri="{FF2B5EF4-FFF2-40B4-BE49-F238E27FC236}">
                <a16:creationId xmlns:a16="http://schemas.microsoft.com/office/drawing/2014/main" id="{E56881A0-7897-46DE-9CB8-E0539C3FF64A}"/>
              </a:ext>
            </a:extLst>
          </p:cNvPr>
          <p:cNvSpPr>
            <a:spLocks noGrp="1"/>
          </p:cNvSpPr>
          <p:nvPr>
            <p:ph idx="13"/>
          </p:nvPr>
        </p:nvSpPr>
        <p:spPr>
          <a:xfrm>
            <a:off x="121186" y="2245807"/>
            <a:ext cx="3566781" cy="4151991"/>
          </a:xfrm>
        </p:spPr>
        <p:txBody>
          <a:bodyPr/>
          <a:lstStyle/>
          <a:p>
            <a:r>
              <a:rPr lang="en-US" sz="2400" dirty="0"/>
              <a:t>“Shall mean a </a:t>
            </a:r>
            <a:r>
              <a:rPr lang="en-US" sz="2400" u="sng" dirty="0"/>
              <a:t>temporary</a:t>
            </a:r>
            <a:r>
              <a:rPr lang="en-US" sz="2400" dirty="0"/>
              <a:t> touching or holding, </a:t>
            </a:r>
            <a:r>
              <a:rPr lang="en-US" sz="2400" u="sng" dirty="0"/>
              <a:t>without the use of force</a:t>
            </a:r>
            <a:r>
              <a:rPr lang="en-US" sz="2400" dirty="0"/>
              <a:t>, of the hand, wrist, arm, shoulder, or back for the purpose of inducing a student who is agitated to walk to a safe location.”</a:t>
            </a:r>
          </a:p>
          <a:p>
            <a:r>
              <a:rPr lang="en-US" sz="1400" dirty="0"/>
              <a:t>603 CMR 46.02 &amp; 606 CMR 3.07</a:t>
            </a:r>
          </a:p>
        </p:txBody>
      </p:sp>
      <p:sp>
        <p:nvSpPr>
          <p:cNvPr id="5" name="Text Placeholder 4">
            <a:extLst>
              <a:ext uri="{FF2B5EF4-FFF2-40B4-BE49-F238E27FC236}">
                <a16:creationId xmlns:a16="http://schemas.microsoft.com/office/drawing/2014/main" id="{0DB9625C-DCBA-4E5C-BEAE-AE2F8FACB33B}"/>
              </a:ext>
            </a:extLst>
          </p:cNvPr>
          <p:cNvSpPr>
            <a:spLocks noGrp="1"/>
          </p:cNvSpPr>
          <p:nvPr>
            <p:ph type="body" idx="15"/>
          </p:nvPr>
        </p:nvSpPr>
        <p:spPr/>
        <p:txBody>
          <a:bodyPr/>
          <a:lstStyle/>
          <a:p>
            <a:pPr algn="ctr"/>
            <a:r>
              <a:rPr lang="en-US" dirty="0"/>
              <a:t>PHYSICAL RESTRAINT </a:t>
            </a:r>
          </a:p>
        </p:txBody>
      </p:sp>
      <p:sp>
        <p:nvSpPr>
          <p:cNvPr id="6" name="Content Placeholder 5">
            <a:extLst>
              <a:ext uri="{FF2B5EF4-FFF2-40B4-BE49-F238E27FC236}">
                <a16:creationId xmlns:a16="http://schemas.microsoft.com/office/drawing/2014/main" id="{4EE77FC0-68CA-47C8-872B-2585C169474D}"/>
              </a:ext>
            </a:extLst>
          </p:cNvPr>
          <p:cNvSpPr>
            <a:spLocks noGrp="1"/>
          </p:cNvSpPr>
          <p:nvPr>
            <p:ph idx="16"/>
          </p:nvPr>
        </p:nvSpPr>
        <p:spPr>
          <a:xfrm>
            <a:off x="6313714" y="2139445"/>
            <a:ext cx="5452057" cy="4364717"/>
          </a:xfrm>
        </p:spPr>
        <p:txBody>
          <a:bodyPr/>
          <a:lstStyle/>
          <a:p>
            <a:r>
              <a:rPr lang="en-US" sz="2400" dirty="0"/>
              <a:t>“Shall mean </a:t>
            </a:r>
            <a:r>
              <a:rPr lang="en-US" sz="2400" u="sng" dirty="0"/>
              <a:t>direct physical contact </a:t>
            </a:r>
            <a:r>
              <a:rPr lang="en-US" sz="2400" dirty="0"/>
              <a:t>that prevents or significantly restricts a student’s freedom of movement.” </a:t>
            </a:r>
            <a:r>
              <a:rPr lang="en-US" sz="1600" dirty="0"/>
              <a:t> </a:t>
            </a:r>
            <a:r>
              <a:rPr lang="en-US" sz="1400" dirty="0"/>
              <a:t>603 CMR 46.02</a:t>
            </a:r>
          </a:p>
          <a:p>
            <a:r>
              <a:rPr lang="en-US" sz="2400" dirty="0"/>
              <a:t>Physical restraint </a:t>
            </a:r>
            <a:r>
              <a:rPr lang="en-US" sz="2400" b="1" u="sng" dirty="0"/>
              <a:t>does not include</a:t>
            </a:r>
            <a:r>
              <a:rPr lang="en-US" sz="2400" dirty="0"/>
              <a:t>:</a:t>
            </a:r>
          </a:p>
          <a:p>
            <a:pPr lvl="1"/>
            <a:r>
              <a:rPr lang="en-US" sz="2000" dirty="0"/>
              <a:t>brief physical contact to promote student safety</a:t>
            </a:r>
          </a:p>
          <a:p>
            <a:pPr lvl="1"/>
            <a:r>
              <a:rPr lang="en-US" sz="2000" dirty="0"/>
              <a:t>providing physical guidance</a:t>
            </a:r>
          </a:p>
          <a:p>
            <a:pPr lvl="1"/>
            <a:r>
              <a:rPr lang="en-US" sz="2000" dirty="0"/>
              <a:t>prompting when teaching a skill</a:t>
            </a:r>
          </a:p>
          <a:p>
            <a:pPr lvl="1"/>
            <a:r>
              <a:rPr lang="en-US" sz="2000" dirty="0"/>
              <a:t>redirecting attention</a:t>
            </a:r>
          </a:p>
          <a:p>
            <a:pPr lvl="1"/>
            <a:r>
              <a:rPr lang="en-US" sz="2000" dirty="0"/>
              <a:t>providing comfort</a:t>
            </a:r>
          </a:p>
          <a:p>
            <a:pPr lvl="1"/>
            <a:r>
              <a:rPr lang="en-US" sz="2000" dirty="0"/>
              <a:t>physical escort       </a:t>
            </a:r>
            <a:r>
              <a:rPr lang="en-US" sz="1200" dirty="0"/>
              <a:t>See 603 CMR 46.02 &amp; 606 CMR 3.07</a:t>
            </a:r>
          </a:p>
        </p:txBody>
      </p:sp>
      <p:pic>
        <p:nvPicPr>
          <p:cNvPr id="11" name="Picture 10" descr="A person posing for the camera&#10;&#10;Description automatically generated">
            <a:extLst>
              <a:ext uri="{FF2B5EF4-FFF2-40B4-BE49-F238E27FC236}">
                <a16:creationId xmlns:a16="http://schemas.microsoft.com/office/drawing/2014/main" id="{E4FFC4AA-E808-431D-BE3E-07EF41A457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3819" y="4222679"/>
            <a:ext cx="2068192" cy="2299957"/>
          </a:xfrm>
          <a:prstGeom prst="rect">
            <a:avLst/>
          </a:prstGeom>
        </p:spPr>
      </p:pic>
      <p:pic>
        <p:nvPicPr>
          <p:cNvPr id="9" name="Picture 8">
            <a:extLst>
              <a:ext uri="{FF2B5EF4-FFF2-40B4-BE49-F238E27FC236}">
                <a16:creationId xmlns:a16="http://schemas.microsoft.com/office/drawing/2014/main" id="{E5F8731B-6D35-4F83-9C18-62705D0051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7218" y="2204359"/>
            <a:ext cx="2018320" cy="2018320"/>
          </a:xfrm>
          <a:prstGeom prst="rect">
            <a:avLst/>
          </a:prstGeom>
        </p:spPr>
      </p:pic>
    </p:spTree>
    <p:extLst>
      <p:ext uri="{BB962C8B-B14F-4D97-AF65-F5344CB8AC3E}">
        <p14:creationId xmlns:p14="http://schemas.microsoft.com/office/powerpoint/2010/main" val="1548630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04</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Reporting Requirements</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3774579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40B018-86A5-4A7C-8FE2-AFA52238F8E6}"/>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DESE Reporting Requirements 	</a:t>
            </a:r>
          </a:p>
        </p:txBody>
      </p:sp>
      <p:graphicFrame>
        <p:nvGraphicFramePr>
          <p:cNvPr id="5" name="Content Placeholder 2">
            <a:extLst>
              <a:ext uri="{FF2B5EF4-FFF2-40B4-BE49-F238E27FC236}">
                <a16:creationId xmlns:a16="http://schemas.microsoft.com/office/drawing/2014/main" id="{D58DFE51-C6AE-49BD-8144-D9FCE2D72B38}"/>
              </a:ext>
            </a:extLst>
          </p:cNvPr>
          <p:cNvGraphicFramePr>
            <a:graphicFrameLocks noGrp="1"/>
          </p:cNvGraphicFramePr>
          <p:nvPr>
            <p:ph idx="1"/>
            <p:extLst>
              <p:ext uri="{D42A27DB-BD31-4B8C-83A1-F6EECF244321}">
                <p14:modId xmlns:p14="http://schemas.microsoft.com/office/powerpoint/2010/main" val="2168016542"/>
              </p:ext>
            </p:extLst>
          </p:nvPr>
        </p:nvGraphicFramePr>
        <p:xfrm>
          <a:off x="4981218" y="353902"/>
          <a:ext cx="6997701" cy="600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733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p:nvPr/>
        </p:nvSpPr>
        <p:spPr>
          <a:xfrm>
            <a:off x="1" y="3190714"/>
            <a:ext cx="2769078" cy="584775"/>
          </a:xfrm>
          <a:prstGeom prst="rect">
            <a:avLst/>
          </a:prstGeom>
          <a:noFill/>
        </p:spPr>
        <p:txBody>
          <a:bodyPr wrap="square" rtlCol="0">
            <a:spAutoFit/>
          </a:bodyPr>
          <a:lstStyle/>
          <a:p>
            <a:pPr algn="ctr"/>
            <a:r>
              <a:rPr lang="en-US" altLang="zh-CN" sz="32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CONTENTS</a:t>
            </a:r>
            <a:endParaRPr lang="zh-CN" altLang="en-US" sz="3200" dirty="0">
              <a:solidFill>
                <a:schemeClr val="bg1"/>
              </a:solidFill>
              <a:latin typeface="Segoe SemiBold" panose="020B0703040204020203" pitchFamily="34" charset="0"/>
              <a:cs typeface="Segoe SemiBold" panose="020B0703040204020203" pitchFamily="34" charset="0"/>
            </a:endParaRPr>
          </a:p>
        </p:txBody>
      </p:sp>
      <p:grpSp>
        <p:nvGrpSpPr>
          <p:cNvPr id="18" name="Group 17"/>
          <p:cNvGrpSpPr/>
          <p:nvPr/>
        </p:nvGrpSpPr>
        <p:grpSpPr>
          <a:xfrm>
            <a:off x="3061064" y="652816"/>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01</a:t>
              </a:r>
              <a:endParaRPr lang="zh-CN" altLang="en-US" sz="3200" dirty="0">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Current Data</a:t>
              </a:r>
              <a:endParaRPr lang="zh-CN" altLang="en-US" sz="3600" dirty="0">
                <a:solidFill>
                  <a:schemeClr val="accent1">
                    <a:lumMod val="50000"/>
                  </a:schemeClr>
                </a:solidFill>
              </a:endParaRPr>
            </a:p>
          </p:txBody>
        </p:sp>
      </p:grpSp>
      <p:grpSp>
        <p:nvGrpSpPr>
          <p:cNvPr id="21" name="Group 20"/>
          <p:cNvGrpSpPr/>
          <p:nvPr/>
        </p:nvGrpSpPr>
        <p:grpSpPr>
          <a:xfrm>
            <a:off x="3061063" y="1857738"/>
            <a:ext cx="8915400" cy="824801"/>
            <a:chOff x="3061063" y="1857738"/>
            <a:chExt cx="8915400" cy="824801"/>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02</a:t>
              </a:r>
              <a:endParaRPr lang="zh-CN" altLang="en-US" sz="3200" dirty="0">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95053" y="1857738"/>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en-US" altLang="zh-CN" sz="3600" dirty="0">
                <a:solidFill>
                  <a:schemeClr val="accent1">
                    <a:lumMod val="50000"/>
                  </a:schemeClr>
                </a:solidFill>
              </a:endParaRPr>
            </a:p>
            <a:p>
              <a:r>
                <a:rPr lang="en-US" altLang="zh-CN" sz="3600" dirty="0">
                  <a:solidFill>
                    <a:schemeClr val="accent1">
                      <a:lumMod val="50000"/>
                    </a:schemeClr>
                  </a:solidFill>
                </a:rPr>
                <a:t>Regulation Review </a:t>
              </a:r>
              <a:endParaRPr lang="zh-CN" altLang="en-US" sz="3600" dirty="0">
                <a:solidFill>
                  <a:schemeClr val="accent1">
                    <a:lumMod val="50000"/>
                  </a:schemeClr>
                </a:solidFill>
              </a:endParaRPr>
            </a:p>
            <a:p>
              <a:endParaRPr lang="zh-CN" altLang="en-US" sz="3600" dirty="0">
                <a:solidFill>
                  <a:schemeClr val="accent1">
                    <a:lumMod val="50000"/>
                  </a:schemeClr>
                </a:solidFill>
              </a:endParaRPr>
            </a:p>
          </p:txBody>
        </p:sp>
      </p:grpSp>
      <p:grpSp>
        <p:nvGrpSpPr>
          <p:cNvPr id="22" name="Group 21"/>
          <p:cNvGrpSpPr/>
          <p:nvPr/>
        </p:nvGrpSpPr>
        <p:grpSpPr>
          <a:xfrm>
            <a:off x="3061061" y="3099618"/>
            <a:ext cx="8839201" cy="809459"/>
            <a:chOff x="3061062" y="3110799"/>
            <a:chExt cx="8839201" cy="809459"/>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03</a:t>
              </a:r>
              <a:endParaRPr lang="zh-CN" altLang="en-US" sz="3200" dirty="0">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Where Things Get Confusing…</a:t>
              </a:r>
              <a:endParaRPr lang="zh-CN" altLang="en-US" sz="3600" dirty="0">
                <a:solidFill>
                  <a:schemeClr val="accent1">
                    <a:lumMod val="50000"/>
                  </a:schemeClr>
                </a:solidFill>
              </a:endParaRPr>
            </a:p>
          </p:txBody>
        </p:sp>
      </p:grpSp>
      <p:grpSp>
        <p:nvGrpSpPr>
          <p:cNvPr id="23" name="Group 22"/>
          <p:cNvGrpSpPr/>
          <p:nvPr/>
        </p:nvGrpSpPr>
        <p:grpSpPr>
          <a:xfrm>
            <a:off x="3061061" y="4330850"/>
            <a:ext cx="8839201" cy="814153"/>
            <a:chOff x="3061061" y="4330850"/>
            <a:chExt cx="8839201" cy="814153"/>
          </a:xfrm>
        </p:grpSpPr>
        <p:sp>
          <p:nvSpPr>
            <p:cNvPr id="14" name="矩形 13">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04</a:t>
              </a:r>
              <a:endParaRPr lang="zh-CN" altLang="en-US" sz="3200" dirty="0">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18852" y="4330850"/>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Reporting Requirements</a:t>
              </a:r>
              <a:endParaRPr lang="zh-CN" altLang="en-US" sz="3600" dirty="0">
                <a:solidFill>
                  <a:schemeClr val="accent1">
                    <a:lumMod val="50000"/>
                  </a:schemeClr>
                </a:solidFill>
              </a:endParaRPr>
            </a:p>
          </p:txBody>
        </p:sp>
      </p:grpSp>
      <p:grpSp>
        <p:nvGrpSpPr>
          <p:cNvPr id="24" name="Group 23"/>
          <p:cNvGrpSpPr/>
          <p:nvPr/>
        </p:nvGrpSpPr>
        <p:grpSpPr>
          <a:xfrm>
            <a:off x="3063333" y="5566136"/>
            <a:ext cx="9000347" cy="820476"/>
            <a:chOff x="3063333" y="5566136"/>
            <a:chExt cx="9000347" cy="820476"/>
          </a:xfrm>
        </p:grpSpPr>
        <p:sp>
          <p:nvSpPr>
            <p:cNvPr id="16" name="矩形 13">
              <a:extLst>
                <a:ext uri="{FF2B5EF4-FFF2-40B4-BE49-F238E27FC236}">
                  <a16:creationId xmlns:a16="http://schemas.microsoft.com/office/drawing/2014/main" id="{DF81D714-3905-427B-B5F8-783DEB3D0A2D}"/>
                </a:ext>
              </a:extLst>
            </p:cNvPr>
            <p:cNvSpPr/>
            <p:nvPr/>
          </p:nvSpPr>
          <p:spPr>
            <a:xfrm>
              <a:off x="3063333" y="5566136"/>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05</a:t>
              </a:r>
              <a:endParaRPr lang="zh-CN" altLang="en-US" sz="3200" dirty="0">
                <a:latin typeface="Segoe SemiBold" panose="020B0703040204020203" pitchFamily="34" charset="0"/>
                <a:cs typeface="Segoe SemiBold" panose="020B0703040204020203" pitchFamily="34" charset="0"/>
              </a:endParaRPr>
            </a:p>
          </p:txBody>
        </p:sp>
        <p:sp>
          <p:nvSpPr>
            <p:cNvPr id="17" name="文本框 14">
              <a:extLst>
                <a:ext uri="{FF2B5EF4-FFF2-40B4-BE49-F238E27FC236}">
                  <a16:creationId xmlns:a16="http://schemas.microsoft.com/office/drawing/2014/main" id="{9440FE6B-2417-4F54-8A87-259875C67EB3}"/>
                </a:ext>
              </a:extLst>
            </p:cNvPr>
            <p:cNvSpPr txBox="1"/>
            <p:nvPr/>
          </p:nvSpPr>
          <p:spPr>
            <a:xfrm>
              <a:off x="3929869" y="5627940"/>
              <a:ext cx="8133811"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Regulations and How They Relate to DESE PR/Mid-Cycle </a:t>
              </a:r>
              <a:r>
                <a:rPr lang="en-US" altLang="zh-CN" sz="2800" dirty="0">
                  <a:solidFill>
                    <a:schemeClr val="accent1">
                      <a:lumMod val="50000"/>
                    </a:schemeClr>
                  </a:solidFill>
                </a:rPr>
                <a:t>&amp; </a:t>
              </a:r>
              <a:r>
                <a:rPr lang="en-US" altLang="zh-CN" sz="3600" dirty="0">
                  <a:solidFill>
                    <a:schemeClr val="accent1">
                      <a:lumMod val="50000"/>
                    </a:schemeClr>
                  </a:solidFill>
                </a:rPr>
                <a:t>DEEC Monitoring</a:t>
              </a:r>
              <a:endParaRPr lang="zh-CN" altLang="en-US" sz="3600" dirty="0">
                <a:solidFill>
                  <a:schemeClr val="accent1">
                    <a:lumMod val="50000"/>
                  </a:schemeClr>
                </a:solidFill>
              </a:endParaRPr>
            </a:p>
          </p:txBody>
        </p:sp>
      </p:grpSp>
    </p:spTree>
    <p:custDataLst>
      <p:tags r:id="rId1"/>
    </p:custDataLst>
    <p:extLst>
      <p:ext uri="{BB962C8B-B14F-4D97-AF65-F5344CB8AC3E}">
        <p14:creationId xmlns:p14="http://schemas.microsoft.com/office/powerpoint/2010/main" val="3218815592"/>
      </p:ext>
    </p:extLst>
  </p:cSld>
  <p:clrMapOvr>
    <a:masterClrMapping/>
  </p:clrMapOvr>
  <mc:AlternateContent xmlns:mc="http://schemas.openxmlformats.org/markup-compatibility/2006" xmlns:p14="http://schemas.microsoft.com/office/powerpoint/2010/main">
    <mc:Choice Requires="p14">
      <p:transition spd="slow" p14:dur="2000" advTm="7656"/>
    </mc:Choice>
    <mc:Fallback xmlns="">
      <p:transition spd="slow" advTm="765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665AFC0-5237-42AB-8348-5C575C23A4F3}"/>
              </a:ext>
            </a:extLst>
          </p:cNvPr>
          <p:cNvSpPr>
            <a:spLocks noGrp="1"/>
          </p:cNvSpPr>
          <p:nvPr>
            <p:ph idx="13"/>
          </p:nvPr>
        </p:nvSpPr>
        <p:spPr>
          <a:xfrm>
            <a:off x="435428" y="1871331"/>
            <a:ext cx="5165578" cy="4460079"/>
          </a:xfrm>
        </p:spPr>
        <p:txBody>
          <a:bodyPr/>
          <a:lstStyle/>
          <a:p>
            <a:r>
              <a:rPr lang="en-US" sz="1800" dirty="0"/>
              <a:t>All sections of the report should be completed, but form cannot be submitted until all required sections, marked with an asterisk (</a:t>
            </a:r>
            <a:r>
              <a:rPr lang="en-US" sz="2000" b="1" dirty="0">
                <a:solidFill>
                  <a:srgbClr val="FF0000"/>
                </a:solidFill>
              </a:rPr>
              <a:t>*</a:t>
            </a:r>
            <a:r>
              <a:rPr lang="en-US" sz="1800" dirty="0"/>
              <a:t>), are complete. </a:t>
            </a:r>
          </a:p>
          <a:p>
            <a:r>
              <a:rPr lang="en-US" sz="1800" dirty="0"/>
              <a:t>Restraint Report should be completed for an episode of dysregulation.</a:t>
            </a:r>
          </a:p>
          <a:p>
            <a:pPr lvl="1"/>
            <a:r>
              <a:rPr lang="en-US" sz="1800" dirty="0"/>
              <a:t>In the incident report, answer: </a:t>
            </a:r>
          </a:p>
          <a:p>
            <a:pPr lvl="2"/>
            <a:r>
              <a:rPr lang="en-US" sz="1800" dirty="0"/>
              <a:t>Whether episode involved multiple restraints</a:t>
            </a:r>
          </a:p>
          <a:p>
            <a:pPr lvl="2"/>
            <a:r>
              <a:rPr lang="en-US" sz="1800" dirty="0"/>
              <a:t>NOTE: Hold used should be categorized according to the most restrictive hold.</a:t>
            </a:r>
          </a:p>
          <a:p>
            <a:r>
              <a:rPr lang="en-US" sz="1800" dirty="0"/>
              <a:t>Restraint Report can be printed and used as the written report to be sent to the parent/guardian</a:t>
            </a:r>
          </a:p>
        </p:txBody>
      </p:sp>
      <p:sp>
        <p:nvSpPr>
          <p:cNvPr id="6" name="Text Placeholder 5">
            <a:extLst>
              <a:ext uri="{FF2B5EF4-FFF2-40B4-BE49-F238E27FC236}">
                <a16:creationId xmlns:a16="http://schemas.microsoft.com/office/drawing/2014/main" id="{A02E408D-4C73-4223-B4A8-27E1AC64AC98}"/>
              </a:ext>
            </a:extLst>
          </p:cNvPr>
          <p:cNvSpPr>
            <a:spLocks noGrp="1"/>
          </p:cNvSpPr>
          <p:nvPr>
            <p:ph type="body" idx="1"/>
          </p:nvPr>
        </p:nvSpPr>
        <p:spPr>
          <a:xfrm>
            <a:off x="435428" y="1127751"/>
            <a:ext cx="5165578" cy="768520"/>
          </a:xfrm>
        </p:spPr>
        <p:txBody>
          <a:bodyPr/>
          <a:lstStyle/>
          <a:p>
            <a:pPr algn="ctr"/>
            <a:r>
              <a:rPr lang="en-US" dirty="0"/>
              <a:t>Security Portal Restraint Report </a:t>
            </a:r>
          </a:p>
        </p:txBody>
      </p:sp>
      <p:sp>
        <p:nvSpPr>
          <p:cNvPr id="5" name="Title 4">
            <a:extLst>
              <a:ext uri="{FF2B5EF4-FFF2-40B4-BE49-F238E27FC236}">
                <a16:creationId xmlns:a16="http://schemas.microsoft.com/office/drawing/2014/main" id="{0518797E-82E1-4B2E-8765-88E6B6F93295}"/>
              </a:ext>
            </a:extLst>
          </p:cNvPr>
          <p:cNvSpPr>
            <a:spLocks noGrp="1"/>
          </p:cNvSpPr>
          <p:nvPr>
            <p:ph type="title"/>
          </p:nvPr>
        </p:nvSpPr>
        <p:spPr/>
        <p:txBody>
          <a:bodyPr/>
          <a:lstStyle/>
          <a:p>
            <a:r>
              <a:rPr lang="en-US" dirty="0"/>
              <a:t>DESE Reporting Requirements </a:t>
            </a:r>
          </a:p>
        </p:txBody>
      </p:sp>
      <p:pic>
        <p:nvPicPr>
          <p:cNvPr id="10" name="Content Placeholder 9">
            <a:extLst>
              <a:ext uri="{FF2B5EF4-FFF2-40B4-BE49-F238E27FC236}">
                <a16:creationId xmlns:a16="http://schemas.microsoft.com/office/drawing/2014/main" id="{E79B2AEE-FD76-4BDD-A1D7-DCBB0683C62C}"/>
              </a:ext>
            </a:extLst>
          </p:cNvPr>
          <p:cNvPicPr>
            <a:picLocks noGrp="1" noChangeAspect="1"/>
          </p:cNvPicPr>
          <p:nvPr>
            <p:ph idx="16"/>
          </p:nvPr>
        </p:nvPicPr>
        <p:blipFill>
          <a:blip r:embed="rId2"/>
          <a:stretch>
            <a:fillRect/>
          </a:stretch>
        </p:blipFill>
        <p:spPr>
          <a:xfrm>
            <a:off x="5601006" y="1148171"/>
            <a:ext cx="6400494" cy="5073024"/>
          </a:xfrm>
          <a:prstGeom prst="rect">
            <a:avLst/>
          </a:prstGeom>
        </p:spPr>
      </p:pic>
    </p:spTree>
    <p:extLst>
      <p:ext uri="{BB962C8B-B14F-4D97-AF65-F5344CB8AC3E}">
        <p14:creationId xmlns:p14="http://schemas.microsoft.com/office/powerpoint/2010/main" val="2352164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B1693C-16F8-40A2-AD41-7C9ADB65F44C}"/>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DESE Data Review Requirements</a:t>
            </a:r>
          </a:p>
        </p:txBody>
      </p:sp>
      <p:graphicFrame>
        <p:nvGraphicFramePr>
          <p:cNvPr id="6" name="Content Placeholder 2">
            <a:extLst>
              <a:ext uri="{FF2B5EF4-FFF2-40B4-BE49-F238E27FC236}">
                <a16:creationId xmlns:a16="http://schemas.microsoft.com/office/drawing/2014/main" id="{675A4ED0-F2B4-4D3A-B8B5-5B619DA513FF}"/>
              </a:ext>
            </a:extLst>
          </p:cNvPr>
          <p:cNvGraphicFramePr>
            <a:graphicFrameLocks noGrp="1"/>
          </p:cNvGraphicFramePr>
          <p:nvPr>
            <p:ph idx="1"/>
            <p:extLst>
              <p:ext uri="{D42A27DB-BD31-4B8C-83A1-F6EECF244321}">
                <p14:modId xmlns:p14="http://schemas.microsoft.com/office/powerpoint/2010/main" val="107370399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061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CD5AE30-47D6-4838-BDF8-F4B5AFB46889}"/>
              </a:ext>
            </a:extLst>
          </p:cNvPr>
          <p:cNvSpPr>
            <a:spLocks noGrp="1"/>
          </p:cNvSpPr>
          <p:nvPr>
            <p:ph idx="13"/>
          </p:nvPr>
        </p:nvSpPr>
        <p:spPr>
          <a:xfrm>
            <a:off x="435428" y="2034304"/>
            <a:ext cx="7127421" cy="4166942"/>
          </a:xfrm>
        </p:spPr>
        <p:txBody>
          <a:bodyPr/>
          <a:lstStyle/>
          <a:p>
            <a:r>
              <a:rPr lang="en-US" sz="2600" dirty="0"/>
              <a:t>Whether a review team was convened</a:t>
            </a:r>
          </a:p>
          <a:p>
            <a:r>
              <a:rPr lang="en-US" sz="2600" dirty="0"/>
              <a:t>Whether restraints were reviewed </a:t>
            </a:r>
          </a:p>
          <a:p>
            <a:r>
              <a:rPr lang="en-US" sz="2600" dirty="0"/>
              <a:t>Whether parent and student comments were reviewed</a:t>
            </a:r>
          </a:p>
          <a:p>
            <a:r>
              <a:rPr lang="en-US" sz="2600" dirty="0"/>
              <a:t>Whether an analysis of circumstances was completed </a:t>
            </a:r>
          </a:p>
          <a:p>
            <a:r>
              <a:rPr lang="en-US" sz="2600" dirty="0"/>
              <a:t>Whether future alternatives were considered </a:t>
            </a:r>
          </a:p>
          <a:p>
            <a:r>
              <a:rPr lang="en-US" sz="2600" dirty="0"/>
              <a:t>Whether a written plan of action was developed                                </a:t>
            </a:r>
            <a:r>
              <a:rPr lang="en-US" sz="1400" dirty="0"/>
              <a:t>See 603 CMR 46.06(5)” </a:t>
            </a:r>
            <a:endParaRPr lang="en-US" sz="2600" dirty="0"/>
          </a:p>
        </p:txBody>
      </p:sp>
      <p:sp>
        <p:nvSpPr>
          <p:cNvPr id="6" name="Text Placeholder 5">
            <a:extLst>
              <a:ext uri="{FF2B5EF4-FFF2-40B4-BE49-F238E27FC236}">
                <a16:creationId xmlns:a16="http://schemas.microsoft.com/office/drawing/2014/main" id="{6F5B2AF2-5016-4692-A4A5-AEE0A716BDD8}"/>
              </a:ext>
            </a:extLst>
          </p:cNvPr>
          <p:cNvSpPr>
            <a:spLocks noGrp="1"/>
          </p:cNvSpPr>
          <p:nvPr>
            <p:ph type="body" idx="1"/>
          </p:nvPr>
        </p:nvSpPr>
        <p:spPr>
          <a:xfrm>
            <a:off x="435428" y="1152667"/>
            <a:ext cx="6912428" cy="852903"/>
          </a:xfrm>
        </p:spPr>
        <p:txBody>
          <a:bodyPr/>
          <a:lstStyle/>
          <a:p>
            <a:r>
              <a:rPr lang="en-US" dirty="0"/>
              <a:t>Individual Weekly Review Should Include: 	</a:t>
            </a:r>
          </a:p>
        </p:txBody>
      </p:sp>
      <p:sp>
        <p:nvSpPr>
          <p:cNvPr id="5" name="Title 4">
            <a:extLst>
              <a:ext uri="{FF2B5EF4-FFF2-40B4-BE49-F238E27FC236}">
                <a16:creationId xmlns:a16="http://schemas.microsoft.com/office/drawing/2014/main" id="{BBD20CE3-AEB6-44CF-9DF9-BBF7DFDDDC0C}"/>
              </a:ext>
            </a:extLst>
          </p:cNvPr>
          <p:cNvSpPr>
            <a:spLocks noGrp="1"/>
          </p:cNvSpPr>
          <p:nvPr>
            <p:ph type="title"/>
          </p:nvPr>
        </p:nvSpPr>
        <p:spPr/>
        <p:txBody>
          <a:bodyPr/>
          <a:lstStyle/>
          <a:p>
            <a:r>
              <a:rPr lang="en-US" dirty="0">
                <a:solidFill>
                  <a:srgbClr val="FFFFFF"/>
                </a:solidFill>
              </a:rPr>
              <a:t>DESE Data Review Requirements</a:t>
            </a:r>
            <a:endParaRPr lang="en-US" dirty="0"/>
          </a:p>
        </p:txBody>
      </p:sp>
      <p:pic>
        <p:nvPicPr>
          <p:cNvPr id="10" name="Content Placeholder 9">
            <a:extLst>
              <a:ext uri="{FF2B5EF4-FFF2-40B4-BE49-F238E27FC236}">
                <a16:creationId xmlns:a16="http://schemas.microsoft.com/office/drawing/2014/main" id="{1D7079F9-1FD8-4BFD-AEF7-C0F04B3F8412}"/>
              </a:ext>
            </a:extLst>
          </p:cNvPr>
          <p:cNvPicPr>
            <a:picLocks noGrp="1" noChangeAspect="1"/>
          </p:cNvPicPr>
          <p:nvPr>
            <p:ph idx="16"/>
          </p:nvPr>
        </p:nvPicPr>
        <p:blipFill>
          <a:blip r:embed="rId2"/>
          <a:stretch>
            <a:fillRect/>
          </a:stretch>
        </p:blipFill>
        <p:spPr>
          <a:xfrm>
            <a:off x="7651468" y="1482378"/>
            <a:ext cx="4105103" cy="4701161"/>
          </a:xfrm>
          <a:prstGeom prst="rect">
            <a:avLst/>
          </a:prstGeom>
        </p:spPr>
      </p:pic>
    </p:spTree>
    <p:extLst>
      <p:ext uri="{BB962C8B-B14F-4D97-AF65-F5344CB8AC3E}">
        <p14:creationId xmlns:p14="http://schemas.microsoft.com/office/powerpoint/2010/main" val="2874854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D23E51-047B-4CD3-8296-E0D58F11242C}"/>
              </a:ext>
            </a:extLst>
          </p:cNvPr>
          <p:cNvSpPr>
            <a:spLocks noGrp="1"/>
          </p:cNvSpPr>
          <p:nvPr>
            <p:ph idx="13"/>
          </p:nvPr>
        </p:nvSpPr>
        <p:spPr>
          <a:xfrm>
            <a:off x="435428" y="2189408"/>
            <a:ext cx="6536871" cy="3814517"/>
          </a:xfrm>
        </p:spPr>
        <p:txBody>
          <a:bodyPr/>
          <a:lstStyle/>
          <a:p>
            <a:r>
              <a:rPr lang="en-US" dirty="0"/>
              <a:t>Restraint Data must be uploaded into the security portal by June 30, 2019.</a:t>
            </a:r>
          </a:p>
          <a:p>
            <a:r>
              <a:rPr lang="en-US" dirty="0"/>
              <a:t>Reminder: Any restraint that results in an injury to student and/or staff must be reported to DESE </a:t>
            </a:r>
            <a:r>
              <a:rPr lang="en-US" b="1" dirty="0"/>
              <a:t>no later than </a:t>
            </a:r>
            <a:r>
              <a:rPr lang="en-US" dirty="0"/>
              <a:t>3 school working days using the security Portal. </a:t>
            </a:r>
          </a:p>
        </p:txBody>
      </p:sp>
      <p:sp>
        <p:nvSpPr>
          <p:cNvPr id="4" name="Text Placeholder 3">
            <a:extLst>
              <a:ext uri="{FF2B5EF4-FFF2-40B4-BE49-F238E27FC236}">
                <a16:creationId xmlns:a16="http://schemas.microsoft.com/office/drawing/2014/main" id="{FF65AA12-8489-48E6-8D35-744B30B8FB9E}"/>
              </a:ext>
            </a:extLst>
          </p:cNvPr>
          <p:cNvSpPr>
            <a:spLocks noGrp="1"/>
          </p:cNvSpPr>
          <p:nvPr>
            <p:ph type="body" idx="1"/>
          </p:nvPr>
        </p:nvSpPr>
        <p:spPr>
          <a:xfrm>
            <a:off x="435429" y="1152525"/>
            <a:ext cx="6536870" cy="960682"/>
          </a:xfrm>
        </p:spPr>
        <p:txBody>
          <a:bodyPr/>
          <a:lstStyle/>
          <a:p>
            <a:r>
              <a:rPr lang="en-US" dirty="0"/>
              <a:t>Reporting Annual Data to DESE</a:t>
            </a:r>
          </a:p>
        </p:txBody>
      </p:sp>
      <p:sp>
        <p:nvSpPr>
          <p:cNvPr id="5" name="Text Placeholder 4">
            <a:extLst>
              <a:ext uri="{FF2B5EF4-FFF2-40B4-BE49-F238E27FC236}">
                <a16:creationId xmlns:a16="http://schemas.microsoft.com/office/drawing/2014/main" id="{FB497188-42CA-4061-B882-B59CC6A94391}"/>
              </a:ext>
            </a:extLst>
          </p:cNvPr>
          <p:cNvSpPr>
            <a:spLocks noGrp="1"/>
          </p:cNvSpPr>
          <p:nvPr>
            <p:ph type="body" idx="15"/>
          </p:nvPr>
        </p:nvSpPr>
        <p:spPr>
          <a:xfrm>
            <a:off x="7138990" y="1152525"/>
            <a:ext cx="4748209" cy="960682"/>
          </a:xfrm>
        </p:spPr>
        <p:txBody>
          <a:bodyPr/>
          <a:lstStyle/>
          <a:p>
            <a:r>
              <a:rPr lang="en-US" dirty="0"/>
              <a:t>Restraint Reports must be submitted by June 30, 2019 </a:t>
            </a:r>
          </a:p>
        </p:txBody>
      </p:sp>
      <p:sp>
        <p:nvSpPr>
          <p:cNvPr id="6" name="Title 5">
            <a:extLst>
              <a:ext uri="{FF2B5EF4-FFF2-40B4-BE49-F238E27FC236}">
                <a16:creationId xmlns:a16="http://schemas.microsoft.com/office/drawing/2014/main" id="{16B3F51B-AD21-49F0-858C-854897DEB2F4}"/>
              </a:ext>
            </a:extLst>
          </p:cNvPr>
          <p:cNvSpPr>
            <a:spLocks noGrp="1"/>
          </p:cNvSpPr>
          <p:nvPr>
            <p:ph type="title"/>
          </p:nvPr>
        </p:nvSpPr>
        <p:spPr/>
        <p:txBody>
          <a:bodyPr/>
          <a:lstStyle/>
          <a:p>
            <a:r>
              <a:rPr lang="en-US" dirty="0">
                <a:solidFill>
                  <a:srgbClr val="FFFFFF"/>
                </a:solidFill>
              </a:rPr>
              <a:t>DESE Data Review Requirements</a:t>
            </a:r>
            <a:endParaRPr lang="en-US" dirty="0"/>
          </a:p>
        </p:txBody>
      </p:sp>
      <p:pic>
        <p:nvPicPr>
          <p:cNvPr id="9" name="Content Placeholder 8">
            <a:extLst>
              <a:ext uri="{FF2B5EF4-FFF2-40B4-BE49-F238E27FC236}">
                <a16:creationId xmlns:a16="http://schemas.microsoft.com/office/drawing/2014/main" id="{2589E023-D05A-4083-B591-5E178DEF1256}"/>
              </a:ext>
            </a:extLst>
          </p:cNvPr>
          <p:cNvPicPr>
            <a:picLocks noGrp="1" noChangeAspect="1"/>
          </p:cNvPicPr>
          <p:nvPr>
            <p:ph idx="16"/>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7700966" y="2296902"/>
            <a:ext cx="3802055" cy="3798887"/>
          </a:xfrm>
        </p:spPr>
      </p:pic>
    </p:spTree>
    <p:extLst>
      <p:ext uri="{BB962C8B-B14F-4D97-AF65-F5344CB8AC3E}">
        <p14:creationId xmlns:p14="http://schemas.microsoft.com/office/powerpoint/2010/main" val="1798070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32209-6A6A-46F1-8F34-50393E95B461}"/>
              </a:ext>
            </a:extLst>
          </p:cNvPr>
          <p:cNvSpPr>
            <a:spLocks noGrp="1"/>
          </p:cNvSpPr>
          <p:nvPr>
            <p:ph idx="13"/>
          </p:nvPr>
        </p:nvSpPr>
        <p:spPr>
          <a:xfrm>
            <a:off x="435428" y="2073540"/>
            <a:ext cx="7174411" cy="2710921"/>
          </a:xfrm>
        </p:spPr>
        <p:txBody>
          <a:bodyPr/>
          <a:lstStyle/>
          <a:p>
            <a:pPr lvl="0"/>
            <a:r>
              <a:rPr lang="en-US" dirty="0"/>
              <a:t>Patterns of restraint use</a:t>
            </a:r>
          </a:p>
          <a:p>
            <a:pPr lvl="0"/>
            <a:r>
              <a:rPr lang="en-US" dirty="0"/>
              <a:t>Number of restraints </a:t>
            </a:r>
          </a:p>
          <a:p>
            <a:pPr lvl="0"/>
            <a:r>
              <a:rPr lang="en-US" dirty="0"/>
              <a:t>Duration of restraints </a:t>
            </a:r>
          </a:p>
          <a:p>
            <a:pPr lvl="0"/>
            <a:r>
              <a:rPr lang="en-US" dirty="0"/>
              <a:t>Injuries, if any, resulting from restraint</a:t>
            </a:r>
          </a:p>
          <a:p>
            <a:pPr lvl="0"/>
            <a:r>
              <a:rPr lang="en-US" dirty="0"/>
              <a:t>Any follow up or action steps</a:t>
            </a:r>
          </a:p>
        </p:txBody>
      </p:sp>
      <p:sp>
        <p:nvSpPr>
          <p:cNvPr id="4" name="Text Placeholder 3">
            <a:extLst>
              <a:ext uri="{FF2B5EF4-FFF2-40B4-BE49-F238E27FC236}">
                <a16:creationId xmlns:a16="http://schemas.microsoft.com/office/drawing/2014/main" id="{7866EB98-3B46-42B5-81A0-63A4EEDF43F7}"/>
              </a:ext>
            </a:extLst>
          </p:cNvPr>
          <p:cNvSpPr>
            <a:spLocks noGrp="1"/>
          </p:cNvSpPr>
          <p:nvPr>
            <p:ph type="body" idx="1"/>
          </p:nvPr>
        </p:nvSpPr>
        <p:spPr>
          <a:xfrm>
            <a:off x="435429" y="1203526"/>
            <a:ext cx="7174411" cy="870014"/>
          </a:xfrm>
        </p:spPr>
        <p:txBody>
          <a:bodyPr/>
          <a:lstStyle/>
          <a:p>
            <a:r>
              <a:rPr lang="en-US" dirty="0"/>
              <a:t>Principal Log/Monthly Review Should Include: </a:t>
            </a:r>
          </a:p>
        </p:txBody>
      </p:sp>
      <p:sp>
        <p:nvSpPr>
          <p:cNvPr id="6" name="Title 5">
            <a:extLst>
              <a:ext uri="{FF2B5EF4-FFF2-40B4-BE49-F238E27FC236}">
                <a16:creationId xmlns:a16="http://schemas.microsoft.com/office/drawing/2014/main" id="{47EA1E0D-4978-4646-AFDA-2E785F6FFEDA}"/>
              </a:ext>
            </a:extLst>
          </p:cNvPr>
          <p:cNvSpPr>
            <a:spLocks noGrp="1"/>
          </p:cNvSpPr>
          <p:nvPr>
            <p:ph type="title"/>
          </p:nvPr>
        </p:nvSpPr>
        <p:spPr/>
        <p:txBody>
          <a:bodyPr/>
          <a:lstStyle/>
          <a:p>
            <a:r>
              <a:rPr lang="en-US" dirty="0">
                <a:solidFill>
                  <a:srgbClr val="FFFFFF"/>
                </a:solidFill>
              </a:rPr>
              <a:t>DESE Data Review Requirements</a:t>
            </a:r>
            <a:endParaRPr lang="en-US" dirty="0"/>
          </a:p>
        </p:txBody>
      </p:sp>
      <p:pic>
        <p:nvPicPr>
          <p:cNvPr id="8" name="Content Placeholder 7">
            <a:extLst>
              <a:ext uri="{FF2B5EF4-FFF2-40B4-BE49-F238E27FC236}">
                <a16:creationId xmlns:a16="http://schemas.microsoft.com/office/drawing/2014/main" id="{91B6BEA9-A930-4A50-B969-10811B0C6147}"/>
              </a:ext>
            </a:extLst>
          </p:cNvPr>
          <p:cNvPicPr>
            <a:picLocks noGrp="1" noChangeAspect="1"/>
          </p:cNvPicPr>
          <p:nvPr>
            <p:ph idx="16"/>
          </p:nvPr>
        </p:nvPicPr>
        <p:blipFill>
          <a:blip r:embed="rId2"/>
          <a:stretch>
            <a:fillRect/>
          </a:stretch>
        </p:blipFill>
        <p:spPr>
          <a:xfrm>
            <a:off x="7779838" y="1203526"/>
            <a:ext cx="4221662" cy="5019903"/>
          </a:xfrm>
          <a:prstGeom prst="rect">
            <a:avLst/>
          </a:prstGeom>
        </p:spPr>
      </p:pic>
      <p:graphicFrame>
        <p:nvGraphicFramePr>
          <p:cNvPr id="13" name="Diagram 12">
            <a:extLst>
              <a:ext uri="{FF2B5EF4-FFF2-40B4-BE49-F238E27FC236}">
                <a16:creationId xmlns:a16="http://schemas.microsoft.com/office/drawing/2014/main" id="{BBE0B8B2-E0AC-4AD3-88DA-A0DEFEF2CE59}"/>
              </a:ext>
            </a:extLst>
          </p:cNvPr>
          <p:cNvGraphicFramePr/>
          <p:nvPr>
            <p:extLst>
              <p:ext uri="{D42A27DB-BD31-4B8C-83A1-F6EECF244321}">
                <p14:modId xmlns:p14="http://schemas.microsoft.com/office/powerpoint/2010/main" val="1848212877"/>
              </p:ext>
            </p:extLst>
          </p:nvPr>
        </p:nvGraphicFramePr>
        <p:xfrm>
          <a:off x="567743" y="4784461"/>
          <a:ext cx="7174411" cy="1496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8B3F72F-D816-487E-BD26-61EAC5C0C612}"/>
              </a:ext>
            </a:extLst>
          </p:cNvPr>
          <p:cNvSpPr txBox="1"/>
          <p:nvPr/>
        </p:nvSpPr>
        <p:spPr>
          <a:xfrm>
            <a:off x="5651652" y="6325540"/>
            <a:ext cx="3338111" cy="338554"/>
          </a:xfrm>
          <a:prstGeom prst="rect">
            <a:avLst/>
          </a:prstGeom>
          <a:noFill/>
        </p:spPr>
        <p:txBody>
          <a:bodyPr wrap="square" rtlCol="0">
            <a:spAutoFit/>
          </a:bodyPr>
          <a:lstStyle/>
          <a:p>
            <a:r>
              <a:rPr lang="en-US" sz="1600" dirty="0"/>
              <a:t>See 603 CMR 46.06(6)</a:t>
            </a:r>
          </a:p>
        </p:txBody>
      </p:sp>
    </p:spTree>
    <p:extLst>
      <p:ext uri="{BB962C8B-B14F-4D97-AF65-F5344CB8AC3E}">
        <p14:creationId xmlns:p14="http://schemas.microsoft.com/office/powerpoint/2010/main" val="528765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CD5AE30-47D6-4838-BDF8-F4B5AFB46889}"/>
              </a:ext>
            </a:extLst>
          </p:cNvPr>
          <p:cNvSpPr>
            <a:spLocks noGrp="1"/>
          </p:cNvSpPr>
          <p:nvPr>
            <p:ph idx="13"/>
          </p:nvPr>
        </p:nvSpPr>
        <p:spPr>
          <a:xfrm>
            <a:off x="435428" y="2034304"/>
            <a:ext cx="7127421" cy="4166942"/>
          </a:xfrm>
        </p:spPr>
        <p:txBody>
          <a:bodyPr/>
          <a:lstStyle/>
          <a:p>
            <a:r>
              <a:rPr lang="en-US" sz="2600" dirty="0"/>
              <a:t>Restraint Coordinator – Licensee staff member responsible for oversight of all matters related to restraint </a:t>
            </a:r>
          </a:p>
          <a:p>
            <a:r>
              <a:rPr lang="en-US" sz="2600" dirty="0"/>
              <a:t>Restraint Committee – Comprised of child care staff, clinical staff, and restraint coordinator</a:t>
            </a:r>
          </a:p>
          <a:p>
            <a:r>
              <a:rPr lang="en-US" sz="2600" dirty="0"/>
              <a:t>Names and positions of the restraint safety committee</a:t>
            </a:r>
          </a:p>
          <a:p>
            <a:pPr marL="0" indent="0">
              <a:buNone/>
            </a:pPr>
            <a:r>
              <a:rPr lang="en-US" sz="2600" dirty="0"/>
              <a:t>	</a:t>
            </a:r>
            <a:r>
              <a:rPr lang="en-US" sz="1400" dirty="0"/>
              <a:t>See 606 CMR 3.02(2), 3.04(2)(e), 3.07(7)(a)(7)</a:t>
            </a:r>
            <a:endParaRPr lang="en-US" sz="2600" dirty="0"/>
          </a:p>
        </p:txBody>
      </p:sp>
      <p:sp>
        <p:nvSpPr>
          <p:cNvPr id="6" name="Text Placeholder 5">
            <a:extLst>
              <a:ext uri="{FF2B5EF4-FFF2-40B4-BE49-F238E27FC236}">
                <a16:creationId xmlns:a16="http://schemas.microsoft.com/office/drawing/2014/main" id="{6F5B2AF2-5016-4692-A4A5-AEE0A716BDD8}"/>
              </a:ext>
            </a:extLst>
          </p:cNvPr>
          <p:cNvSpPr>
            <a:spLocks noGrp="1"/>
          </p:cNvSpPr>
          <p:nvPr>
            <p:ph type="body" idx="1"/>
          </p:nvPr>
        </p:nvSpPr>
        <p:spPr>
          <a:xfrm>
            <a:off x="435428" y="1152667"/>
            <a:ext cx="6912428" cy="852903"/>
          </a:xfrm>
        </p:spPr>
        <p:txBody>
          <a:bodyPr/>
          <a:lstStyle/>
          <a:p>
            <a:r>
              <a:rPr lang="en-US" dirty="0"/>
              <a:t>Requirements for additional oversight at program/agency level: 	</a:t>
            </a:r>
          </a:p>
        </p:txBody>
      </p:sp>
      <p:sp>
        <p:nvSpPr>
          <p:cNvPr id="5" name="Title 4">
            <a:extLst>
              <a:ext uri="{FF2B5EF4-FFF2-40B4-BE49-F238E27FC236}">
                <a16:creationId xmlns:a16="http://schemas.microsoft.com/office/drawing/2014/main" id="{BBD20CE3-AEB6-44CF-9DF9-BBF7DFDDDC0C}"/>
              </a:ext>
            </a:extLst>
          </p:cNvPr>
          <p:cNvSpPr>
            <a:spLocks noGrp="1"/>
          </p:cNvSpPr>
          <p:nvPr>
            <p:ph type="title"/>
          </p:nvPr>
        </p:nvSpPr>
        <p:spPr/>
        <p:txBody>
          <a:bodyPr/>
          <a:lstStyle/>
          <a:p>
            <a:r>
              <a:rPr lang="en-US" dirty="0">
                <a:solidFill>
                  <a:srgbClr val="FFFFFF"/>
                </a:solidFill>
              </a:rPr>
              <a:t>DEEC Data Review Requirements</a:t>
            </a:r>
            <a:endParaRPr lang="en-US" dirty="0"/>
          </a:p>
        </p:txBody>
      </p:sp>
      <p:pic>
        <p:nvPicPr>
          <p:cNvPr id="4" name="Content Placeholder 3" descr="A close up of a logo&#10;&#10;Description automatically generated">
            <a:extLst>
              <a:ext uri="{FF2B5EF4-FFF2-40B4-BE49-F238E27FC236}">
                <a16:creationId xmlns:a16="http://schemas.microsoft.com/office/drawing/2014/main" id="{320151A5-8A9A-403C-839F-967ECA175BDF}"/>
              </a:ext>
            </a:extLst>
          </p:cNvPr>
          <p:cNvPicPr>
            <a:picLocks noGrp="1" noChangeAspect="1"/>
          </p:cNvPicPr>
          <p:nvPr>
            <p:ph idx="16"/>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7667345" y="1375996"/>
            <a:ext cx="4197821" cy="4308708"/>
          </a:xfrm>
        </p:spPr>
      </p:pic>
    </p:spTree>
    <p:extLst>
      <p:ext uri="{BB962C8B-B14F-4D97-AF65-F5344CB8AC3E}">
        <p14:creationId xmlns:p14="http://schemas.microsoft.com/office/powerpoint/2010/main" val="3238034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C36FB00-C24B-43F9-BC37-61809BFAC36C}"/>
              </a:ext>
            </a:extLst>
          </p:cNvPr>
          <p:cNvSpPr/>
          <p:nvPr/>
        </p:nvSpPr>
        <p:spPr>
          <a:xfrm>
            <a:off x="4654296" y="2057400"/>
            <a:ext cx="2220219"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0" name="Rectangle 49">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7">
            <a:extLst>
              <a:ext uri="{FF2B5EF4-FFF2-40B4-BE49-F238E27FC236}">
                <a16:creationId xmlns:a16="http://schemas.microsoft.com/office/drawing/2014/main" id="{3223FB24-83BF-4E02-98CA-004BFA39FB3D}"/>
              </a:ext>
            </a:extLst>
          </p:cNvPr>
          <p:cNvSpPr>
            <a:spLocks noGrp="1"/>
          </p:cNvSpPr>
          <p:nvPr>
            <p:ph type="title"/>
          </p:nvPr>
        </p:nvSpPr>
        <p:spPr>
          <a:xfrm>
            <a:off x="838200" y="963877"/>
            <a:ext cx="3494362" cy="4930246"/>
          </a:xfrm>
        </p:spPr>
        <p:txBody>
          <a:bodyPr>
            <a:normAutofit/>
          </a:bodyPr>
          <a:lstStyle/>
          <a:p>
            <a:pPr algn="r"/>
            <a:r>
              <a:rPr lang="en-US" b="1" dirty="0">
                <a:solidFill>
                  <a:schemeClr val="accent1"/>
                </a:solidFill>
              </a:rPr>
              <a:t>INSTRUCTION SHEET FOR RESIDENTIAL FACILITY PHYSICAL</a:t>
            </a:r>
            <a:r>
              <a:rPr lang="en-US" dirty="0">
                <a:solidFill>
                  <a:schemeClr val="accent1"/>
                </a:solidFill>
              </a:rPr>
              <a:t/>
            </a:r>
            <a:br>
              <a:rPr lang="en-US" dirty="0">
                <a:solidFill>
                  <a:schemeClr val="accent1"/>
                </a:solidFill>
              </a:rPr>
            </a:br>
            <a:r>
              <a:rPr lang="en-US" b="1" dirty="0">
                <a:solidFill>
                  <a:schemeClr val="accent1"/>
                </a:solidFill>
              </a:rPr>
              <a:t>RESTRAINT DATA:</a:t>
            </a:r>
            <a:r>
              <a:rPr lang="en-US" dirty="0">
                <a:solidFill>
                  <a:schemeClr val="accent1"/>
                </a:solidFill>
              </a:rPr>
              <a:t/>
            </a:r>
            <a:br>
              <a:rPr lang="en-US" dirty="0">
                <a:solidFill>
                  <a:schemeClr val="accent1"/>
                </a:solidFill>
              </a:rPr>
            </a:br>
            <a:endParaRPr lang="en-US" dirty="0">
              <a:solidFill>
                <a:schemeClr val="accent1"/>
              </a:solidFill>
            </a:endParaRPr>
          </a:p>
        </p:txBody>
      </p:sp>
      <p:cxnSp>
        <p:nvCxnSpPr>
          <p:cNvPr id="52" name="Straight Connector 51">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18">
            <a:extLst>
              <a:ext uri="{FF2B5EF4-FFF2-40B4-BE49-F238E27FC236}">
                <a16:creationId xmlns:a16="http://schemas.microsoft.com/office/drawing/2014/main" id="{0196906F-C8B8-4BD9-88BE-956111C4E0D3}"/>
              </a:ext>
            </a:extLst>
          </p:cNvPr>
          <p:cNvSpPr>
            <a:spLocks noGrp="1"/>
          </p:cNvSpPr>
          <p:nvPr>
            <p:ph idx="1"/>
          </p:nvPr>
        </p:nvSpPr>
        <p:spPr>
          <a:xfrm>
            <a:off x="4654296" y="963877"/>
            <a:ext cx="7537704" cy="5894123"/>
          </a:xfrm>
        </p:spPr>
        <p:txBody>
          <a:bodyPr anchor="ctr">
            <a:normAutofit/>
          </a:bodyPr>
          <a:lstStyle/>
          <a:p>
            <a:pPr marL="0" indent="0">
              <a:lnSpc>
                <a:spcPct val="90000"/>
              </a:lnSpc>
              <a:buNone/>
            </a:pPr>
            <a:r>
              <a:rPr lang="en-US" sz="1800" b="1" u="sng" dirty="0"/>
              <a:t>You must file a report on each residential program which is approved to use physical restraint every quarter via the EEC Portal (even if no restraints occur in that facility during the quarter). </a:t>
            </a:r>
            <a:r>
              <a:rPr lang="en-US" sz="1800" b="1" dirty="0"/>
              <a:t>                   </a:t>
            </a:r>
          </a:p>
          <a:p>
            <a:pPr marL="0" indent="0">
              <a:lnSpc>
                <a:spcPct val="90000"/>
              </a:lnSpc>
              <a:buNone/>
            </a:pPr>
            <a:r>
              <a:rPr lang="en-US" sz="1600" b="1" dirty="0">
                <a:solidFill>
                  <a:schemeClr val="bg1"/>
                </a:solidFill>
              </a:rPr>
              <a:t>1st Qtr. – Jan-March</a:t>
            </a:r>
          </a:p>
          <a:p>
            <a:pPr marL="0" indent="0">
              <a:buNone/>
            </a:pPr>
            <a:r>
              <a:rPr lang="en-US" sz="1600" b="1" dirty="0">
                <a:solidFill>
                  <a:schemeClr val="bg1"/>
                </a:solidFill>
              </a:rPr>
              <a:t>2nd Qtr. – Apr – June</a:t>
            </a:r>
          </a:p>
          <a:p>
            <a:pPr marL="0" indent="0">
              <a:buNone/>
            </a:pPr>
            <a:r>
              <a:rPr lang="en-US" sz="1600" b="1" dirty="0">
                <a:solidFill>
                  <a:schemeClr val="bg1"/>
                </a:solidFill>
              </a:rPr>
              <a:t>3rd Qtr. – July-Sept.</a:t>
            </a:r>
          </a:p>
          <a:p>
            <a:pPr marL="0" indent="0">
              <a:buNone/>
            </a:pPr>
            <a:r>
              <a:rPr lang="en-US" sz="1600" b="1" dirty="0">
                <a:solidFill>
                  <a:schemeClr val="bg1"/>
                </a:solidFill>
              </a:rPr>
              <a:t>4th Qtr. - Oct-Dec. </a:t>
            </a:r>
          </a:p>
          <a:p>
            <a:pPr>
              <a:lnSpc>
                <a:spcPct val="90000"/>
              </a:lnSpc>
            </a:pPr>
            <a:r>
              <a:rPr lang="en-US" sz="1600" b="1" dirty="0"/>
              <a:t>Time frame for submitting is approx. 10 days into the following month} </a:t>
            </a:r>
          </a:p>
          <a:p>
            <a:pPr>
              <a:lnSpc>
                <a:spcPct val="90000"/>
              </a:lnSpc>
            </a:pPr>
            <a:r>
              <a:rPr lang="en-US" sz="1600" b="1" dirty="0"/>
              <a:t>Restraint Statistics by Position and Minutes (Standing, Sitting, Floor): </a:t>
            </a:r>
            <a:r>
              <a:rPr lang="en-US" sz="1600" dirty="0"/>
              <a:t>enter the total number of physical restraints which occurred this quarter. </a:t>
            </a:r>
          </a:p>
          <a:p>
            <a:pPr>
              <a:lnSpc>
                <a:spcPct val="90000"/>
              </a:lnSpc>
            </a:pPr>
            <a:r>
              <a:rPr lang="en-US" sz="1600" b="1" dirty="0"/>
              <a:t>Number of Minor Injuries to Residents: </a:t>
            </a:r>
            <a:r>
              <a:rPr lang="en-US" sz="1600" dirty="0"/>
              <a:t>a minor injury is one which requires only first aid provided on site. Report the number of residents’ minor injuries resulting from/related to any restraint. </a:t>
            </a:r>
          </a:p>
          <a:p>
            <a:pPr>
              <a:lnSpc>
                <a:spcPct val="90000"/>
              </a:lnSpc>
            </a:pPr>
            <a:r>
              <a:rPr lang="en-US" sz="1600" b="1" dirty="0"/>
              <a:t>Number of Serious Injuries to Residents: </a:t>
            </a:r>
            <a:r>
              <a:rPr lang="en-US" sz="1600" dirty="0"/>
              <a:t>a serious injury is one which requires a visit to a physician, ER or hospitalization. An injury which the parent-guardian chooses to have reviewed by a physician would be classified by the outcome of that visit. Report the number of residents’ serious injuries resulting from/related to a restraint. </a:t>
            </a:r>
          </a:p>
          <a:p>
            <a:pPr>
              <a:lnSpc>
                <a:spcPct val="90000"/>
              </a:lnSpc>
            </a:pPr>
            <a:endParaRPr lang="en-US" sz="1100" dirty="0"/>
          </a:p>
        </p:txBody>
      </p:sp>
      <p:sp>
        <p:nvSpPr>
          <p:cNvPr id="20" name="TextBox 19">
            <a:extLst>
              <a:ext uri="{FF2B5EF4-FFF2-40B4-BE49-F238E27FC236}">
                <a16:creationId xmlns:a16="http://schemas.microsoft.com/office/drawing/2014/main" id="{3E87DB56-5E12-47BE-867E-3EF4B3269B63}"/>
              </a:ext>
            </a:extLst>
          </p:cNvPr>
          <p:cNvSpPr txBox="1"/>
          <p:nvPr/>
        </p:nvSpPr>
        <p:spPr>
          <a:xfrm>
            <a:off x="661011" y="320039"/>
            <a:ext cx="9860092" cy="553998"/>
          </a:xfrm>
          <a:prstGeom prst="rect">
            <a:avLst/>
          </a:prstGeom>
          <a:noFill/>
        </p:spPr>
        <p:txBody>
          <a:bodyPr wrap="square" rtlCol="0">
            <a:spAutoFit/>
          </a:bodyPr>
          <a:lstStyle/>
          <a:p>
            <a:r>
              <a:rPr lang="en-US" sz="3000" dirty="0">
                <a:solidFill>
                  <a:srgbClr val="FFFFFF"/>
                </a:solidFill>
                <a:latin typeface="+mj-lt"/>
              </a:rPr>
              <a:t>DEEC Data Review Requirements</a:t>
            </a:r>
            <a:endParaRPr lang="en-US" sz="3000" dirty="0">
              <a:latin typeface="+mj-lt"/>
            </a:endParaRPr>
          </a:p>
        </p:txBody>
      </p:sp>
    </p:spTree>
    <p:extLst>
      <p:ext uri="{BB962C8B-B14F-4D97-AF65-F5344CB8AC3E}">
        <p14:creationId xmlns:p14="http://schemas.microsoft.com/office/powerpoint/2010/main" val="2473648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2AD302-4C20-4AA8-BC53-9A658061CB0D}"/>
              </a:ext>
            </a:extLst>
          </p:cNvPr>
          <p:cNvSpPr>
            <a:spLocks noGrp="1"/>
          </p:cNvSpPr>
          <p:nvPr>
            <p:ph type="title"/>
          </p:nvPr>
        </p:nvSpPr>
        <p:spPr>
          <a:xfrm>
            <a:off x="838200" y="963877"/>
            <a:ext cx="3494362" cy="4930246"/>
          </a:xfrm>
        </p:spPr>
        <p:txBody>
          <a:bodyPr>
            <a:normAutofit/>
          </a:bodyPr>
          <a:lstStyle/>
          <a:p>
            <a:pPr algn="r"/>
            <a:r>
              <a:rPr lang="en-US" b="1" dirty="0">
                <a:solidFill>
                  <a:schemeClr val="accent1"/>
                </a:solidFill>
              </a:rPr>
              <a:t>INSTRUCTION SHEET FOR RESIDENTIAL FACILITY PHYSICAL</a:t>
            </a:r>
            <a:r>
              <a:rPr lang="en-US" dirty="0">
                <a:solidFill>
                  <a:schemeClr val="accent1"/>
                </a:solidFill>
              </a:rPr>
              <a:t/>
            </a:r>
            <a:br>
              <a:rPr lang="en-US" dirty="0">
                <a:solidFill>
                  <a:schemeClr val="accent1"/>
                </a:solidFill>
              </a:rPr>
            </a:br>
            <a:r>
              <a:rPr lang="en-US" b="1" dirty="0">
                <a:solidFill>
                  <a:schemeClr val="accent1"/>
                </a:solidFill>
              </a:rPr>
              <a:t>RESTRAINT DATA:</a:t>
            </a:r>
            <a:endParaRPr lang="en-US" dirty="0">
              <a:solidFill>
                <a:schemeClr val="accent1"/>
              </a:solidFill>
            </a:endParaRP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44C6688-CCA5-4521-98A0-5189A7E7ED90}"/>
              </a:ext>
            </a:extLst>
          </p:cNvPr>
          <p:cNvSpPr>
            <a:spLocks noGrp="1"/>
          </p:cNvSpPr>
          <p:nvPr>
            <p:ph idx="1"/>
          </p:nvPr>
        </p:nvSpPr>
        <p:spPr>
          <a:xfrm>
            <a:off x="4654296" y="963876"/>
            <a:ext cx="7216131" cy="5574084"/>
          </a:xfrm>
        </p:spPr>
        <p:txBody>
          <a:bodyPr anchor="ctr">
            <a:normAutofit/>
          </a:bodyPr>
          <a:lstStyle/>
          <a:p>
            <a:pPr>
              <a:lnSpc>
                <a:spcPct val="90000"/>
              </a:lnSpc>
            </a:pPr>
            <a:r>
              <a:rPr lang="en-US" sz="1600" b="1" dirty="0"/>
              <a:t>Number of Minor Injuries to Staff: </a:t>
            </a:r>
            <a:r>
              <a:rPr lang="en-US" sz="1600" dirty="0"/>
              <a:t>a minor injury is one which requires only first aid provided on site. Report the number of staff minor injuries resulting from/related to any restraint. </a:t>
            </a:r>
          </a:p>
          <a:p>
            <a:pPr>
              <a:lnSpc>
                <a:spcPct val="90000"/>
              </a:lnSpc>
            </a:pPr>
            <a:r>
              <a:rPr lang="en-US" sz="1600" b="1" dirty="0"/>
              <a:t>Number of Serious Injuries to Staff: </a:t>
            </a:r>
            <a:r>
              <a:rPr lang="en-US" sz="1600" dirty="0"/>
              <a:t>a serious injury is one which requires a visit to a physician, ER or hospitalization. Report the number of staff serious injuries resulting from/related to a restraint. </a:t>
            </a:r>
            <a:endParaRPr lang="en-US" sz="1600" b="1" dirty="0"/>
          </a:p>
          <a:p>
            <a:pPr>
              <a:lnSpc>
                <a:spcPct val="90000"/>
              </a:lnSpc>
            </a:pPr>
            <a:r>
              <a:rPr lang="en-US" sz="1600" b="1" dirty="0"/>
              <a:t>Number of Restraints Which Led to Youth Injury: </a:t>
            </a:r>
            <a:r>
              <a:rPr lang="en-US" sz="1600" dirty="0"/>
              <a:t>Enter the total number of restraints which resulted in any injury to a youth. </a:t>
            </a:r>
          </a:p>
          <a:p>
            <a:pPr>
              <a:lnSpc>
                <a:spcPct val="90000"/>
              </a:lnSpc>
            </a:pPr>
            <a:r>
              <a:rPr lang="en-US" sz="1600" b="1" dirty="0"/>
              <a:t>Number of Restraints Which Led to Staff Injury: </a:t>
            </a:r>
            <a:r>
              <a:rPr lang="en-US" sz="1600" dirty="0"/>
              <a:t>Enter the total number of restraints which resulted in any injury to a staff member. </a:t>
            </a:r>
          </a:p>
          <a:p>
            <a:pPr>
              <a:lnSpc>
                <a:spcPct val="90000"/>
              </a:lnSpc>
            </a:pPr>
            <a:r>
              <a:rPr lang="en-US" sz="1600" b="1" dirty="0"/>
              <a:t>Unduplicated Count of Youth Restrained: </a:t>
            </a:r>
            <a:r>
              <a:rPr lang="en-US" sz="1600" dirty="0"/>
              <a:t>Enter the total number of youth who were restrained this quarter without counting any youth more than once. Example: Youth A was restrained 6 times this quarter count him once. Youth B was restrained once this quarter count him once. Total Unduplicated Count of Youth Restrained for those two youth would be 2. </a:t>
            </a:r>
          </a:p>
          <a:p>
            <a:pPr>
              <a:lnSpc>
                <a:spcPct val="90000"/>
              </a:lnSpc>
            </a:pPr>
            <a:r>
              <a:rPr lang="en-US" sz="1600" b="1" dirty="0"/>
              <a:t>***Unduplicated Count of Youth Served: </a:t>
            </a:r>
            <a:r>
              <a:rPr lang="en-US" sz="1600" dirty="0"/>
              <a:t>Enter the total number of youth who were served by the residential facility this quarter. Count each youth who is served only once, regardless of length of stay or multiple stays. </a:t>
            </a:r>
          </a:p>
          <a:p>
            <a:pPr>
              <a:lnSpc>
                <a:spcPct val="90000"/>
              </a:lnSpc>
            </a:pPr>
            <a:endParaRPr lang="en-US" sz="1600" dirty="0"/>
          </a:p>
        </p:txBody>
      </p:sp>
      <p:sp>
        <p:nvSpPr>
          <p:cNvPr id="9" name="TextBox 8">
            <a:extLst>
              <a:ext uri="{FF2B5EF4-FFF2-40B4-BE49-F238E27FC236}">
                <a16:creationId xmlns:a16="http://schemas.microsoft.com/office/drawing/2014/main" id="{B73E6647-0999-4903-9CE1-B25FF580966C}"/>
              </a:ext>
            </a:extLst>
          </p:cNvPr>
          <p:cNvSpPr txBox="1"/>
          <p:nvPr/>
        </p:nvSpPr>
        <p:spPr>
          <a:xfrm>
            <a:off x="672029" y="320039"/>
            <a:ext cx="9860092" cy="553998"/>
          </a:xfrm>
          <a:prstGeom prst="rect">
            <a:avLst/>
          </a:prstGeom>
          <a:noFill/>
        </p:spPr>
        <p:txBody>
          <a:bodyPr wrap="square" rtlCol="0">
            <a:spAutoFit/>
          </a:bodyPr>
          <a:lstStyle/>
          <a:p>
            <a:r>
              <a:rPr lang="en-US" sz="3000" dirty="0">
                <a:solidFill>
                  <a:srgbClr val="FFFFFF"/>
                </a:solidFill>
                <a:latin typeface="+mj-lt"/>
              </a:rPr>
              <a:t>DEEC Data Review Requirements</a:t>
            </a:r>
            <a:endParaRPr lang="en-US" sz="3000" dirty="0">
              <a:latin typeface="+mj-lt"/>
            </a:endParaRPr>
          </a:p>
        </p:txBody>
      </p:sp>
    </p:spTree>
    <p:extLst>
      <p:ext uri="{BB962C8B-B14F-4D97-AF65-F5344CB8AC3E}">
        <p14:creationId xmlns:p14="http://schemas.microsoft.com/office/powerpoint/2010/main" val="2486340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FA8521-A643-461E-84A2-BDEE7634617C}"/>
              </a:ext>
            </a:extLst>
          </p:cNvPr>
          <p:cNvSpPr>
            <a:spLocks noGrp="1"/>
          </p:cNvSpPr>
          <p:nvPr>
            <p:ph type="title"/>
          </p:nvPr>
        </p:nvSpPr>
        <p:spPr/>
        <p:txBody>
          <a:bodyPr/>
          <a:lstStyle/>
          <a:p>
            <a:r>
              <a:rPr lang="en-US" dirty="0">
                <a:solidFill>
                  <a:srgbClr val="FFFFFF"/>
                </a:solidFill>
              </a:rPr>
              <a:t>DEEC Data Review Requirements – Using LEAD </a:t>
            </a:r>
            <a:endParaRPr lang="en-US" dirty="0"/>
          </a:p>
        </p:txBody>
      </p:sp>
      <p:pic>
        <p:nvPicPr>
          <p:cNvPr id="9" name="Content Placeholder 8">
            <a:extLst>
              <a:ext uri="{FF2B5EF4-FFF2-40B4-BE49-F238E27FC236}">
                <a16:creationId xmlns:a16="http://schemas.microsoft.com/office/drawing/2014/main" id="{9706C9F3-C3ED-41FD-9FC6-C58340F1E1EF}"/>
              </a:ext>
            </a:extLst>
          </p:cNvPr>
          <p:cNvPicPr>
            <a:picLocks noGrp="1" noChangeAspect="1"/>
          </p:cNvPicPr>
          <p:nvPr>
            <p:ph idx="1"/>
          </p:nvPr>
        </p:nvPicPr>
        <p:blipFill>
          <a:blip r:embed="rId2"/>
          <a:stretch>
            <a:fillRect/>
          </a:stretch>
        </p:blipFill>
        <p:spPr>
          <a:xfrm>
            <a:off x="2770101" y="1123719"/>
            <a:ext cx="7113166" cy="5156431"/>
          </a:xfrm>
          <a:prstGeom prst="rect">
            <a:avLst/>
          </a:prstGeom>
        </p:spPr>
      </p:pic>
    </p:spTree>
    <p:extLst>
      <p:ext uri="{BB962C8B-B14F-4D97-AF65-F5344CB8AC3E}">
        <p14:creationId xmlns:p14="http://schemas.microsoft.com/office/powerpoint/2010/main" val="2140964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9AEF-417A-434B-AB28-351362670A30}"/>
              </a:ext>
            </a:extLst>
          </p:cNvPr>
          <p:cNvSpPr>
            <a:spLocks noGrp="1"/>
          </p:cNvSpPr>
          <p:nvPr>
            <p:ph type="title"/>
          </p:nvPr>
        </p:nvSpPr>
        <p:spPr/>
        <p:txBody>
          <a:bodyPr/>
          <a:lstStyle/>
          <a:p>
            <a:r>
              <a:rPr lang="en-US" dirty="0">
                <a:solidFill>
                  <a:srgbClr val="FFFFFF"/>
                </a:solidFill>
              </a:rPr>
              <a:t>DEEC Data Review Requirements – Using LEAD </a:t>
            </a:r>
            <a:endParaRPr lang="en-US" dirty="0"/>
          </a:p>
        </p:txBody>
      </p:sp>
      <p:pic>
        <p:nvPicPr>
          <p:cNvPr id="4" name="Content Placeholder 3">
            <a:extLst>
              <a:ext uri="{FF2B5EF4-FFF2-40B4-BE49-F238E27FC236}">
                <a16:creationId xmlns:a16="http://schemas.microsoft.com/office/drawing/2014/main" id="{6F5D2260-9CBD-416C-B425-36BB6886A18B}"/>
              </a:ext>
            </a:extLst>
          </p:cNvPr>
          <p:cNvPicPr>
            <a:picLocks noGrp="1" noChangeAspect="1"/>
          </p:cNvPicPr>
          <p:nvPr>
            <p:ph idx="1"/>
          </p:nvPr>
        </p:nvPicPr>
        <p:blipFill>
          <a:blip r:embed="rId2"/>
          <a:stretch>
            <a:fillRect/>
          </a:stretch>
        </p:blipFill>
        <p:spPr>
          <a:xfrm>
            <a:off x="2910845" y="1230313"/>
            <a:ext cx="6684634" cy="5049837"/>
          </a:xfrm>
          <a:prstGeom prst="rect">
            <a:avLst/>
          </a:prstGeom>
        </p:spPr>
      </p:pic>
    </p:spTree>
    <p:extLst>
      <p:ext uri="{BB962C8B-B14F-4D97-AF65-F5344CB8AC3E}">
        <p14:creationId xmlns:p14="http://schemas.microsoft.com/office/powerpoint/2010/main" val="334025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Current Data </a:t>
            </a:r>
            <a:endParaRPr lang="zh-CN" altLang="en-US" sz="4000" dirty="0">
              <a:solidFill>
                <a:schemeClr val="accent1">
                  <a:lumMod val="50000"/>
                </a:schemeClr>
              </a:solidFill>
            </a:endParaRPr>
          </a:p>
        </p:txBody>
      </p:sp>
    </p:spTree>
    <p:custDataLst>
      <p:tags r:id="rId1"/>
    </p:custDataLst>
    <p:extLst>
      <p:ext uri="{BB962C8B-B14F-4D97-AF65-F5344CB8AC3E}">
        <p14:creationId xmlns:p14="http://schemas.microsoft.com/office/powerpoint/2010/main" val="1350330162"/>
      </p:ext>
    </p:extLst>
  </p:cSld>
  <p:clrMapOvr>
    <a:masterClrMapping/>
  </p:clrMapOvr>
  <mc:AlternateContent xmlns:mc="http://schemas.openxmlformats.org/markup-compatibility/2006" xmlns:p14="http://schemas.microsoft.com/office/powerpoint/2010/main">
    <mc:Choice Requires="p14">
      <p:transition spd="slow" p14:dur="2000" advTm="2399"/>
    </mc:Choice>
    <mc:Fallback xmlns="">
      <p:transition spd="slow" advTm="239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D25D8-84A3-4F34-BB4E-58114A897F5F}"/>
              </a:ext>
            </a:extLst>
          </p:cNvPr>
          <p:cNvSpPr>
            <a:spLocks noGrp="1"/>
          </p:cNvSpPr>
          <p:nvPr>
            <p:ph type="title"/>
          </p:nvPr>
        </p:nvSpPr>
        <p:spPr/>
        <p:txBody>
          <a:bodyPr/>
          <a:lstStyle/>
          <a:p>
            <a:r>
              <a:rPr lang="en-US" dirty="0">
                <a:solidFill>
                  <a:srgbClr val="FFFFFF"/>
                </a:solidFill>
              </a:rPr>
              <a:t>DEEC Data Review Requirements – Using LEAD </a:t>
            </a:r>
            <a:endParaRPr lang="en-US" dirty="0"/>
          </a:p>
        </p:txBody>
      </p:sp>
      <p:pic>
        <p:nvPicPr>
          <p:cNvPr id="4" name="Content Placeholder 3">
            <a:extLst>
              <a:ext uri="{FF2B5EF4-FFF2-40B4-BE49-F238E27FC236}">
                <a16:creationId xmlns:a16="http://schemas.microsoft.com/office/drawing/2014/main" id="{110F6B44-A075-4D89-9AF4-10883F78E2FC}"/>
              </a:ext>
            </a:extLst>
          </p:cNvPr>
          <p:cNvPicPr>
            <a:picLocks noGrp="1" noChangeAspect="1"/>
          </p:cNvPicPr>
          <p:nvPr>
            <p:ph idx="1"/>
          </p:nvPr>
        </p:nvPicPr>
        <p:blipFill>
          <a:blip r:embed="rId2"/>
          <a:stretch>
            <a:fillRect/>
          </a:stretch>
        </p:blipFill>
        <p:spPr>
          <a:xfrm>
            <a:off x="2946295" y="1230313"/>
            <a:ext cx="6613734" cy="5049837"/>
          </a:xfrm>
          <a:prstGeom prst="rect">
            <a:avLst/>
          </a:prstGeom>
        </p:spPr>
      </p:pic>
    </p:spTree>
    <p:extLst>
      <p:ext uri="{BB962C8B-B14F-4D97-AF65-F5344CB8AC3E}">
        <p14:creationId xmlns:p14="http://schemas.microsoft.com/office/powerpoint/2010/main" val="1721506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AA74-581C-49C4-B4C8-66D7909D39DD}"/>
              </a:ext>
            </a:extLst>
          </p:cNvPr>
          <p:cNvSpPr>
            <a:spLocks noGrp="1"/>
          </p:cNvSpPr>
          <p:nvPr>
            <p:ph type="title"/>
          </p:nvPr>
        </p:nvSpPr>
        <p:spPr/>
        <p:txBody>
          <a:bodyPr/>
          <a:lstStyle/>
          <a:p>
            <a:r>
              <a:rPr lang="en-US" dirty="0">
                <a:solidFill>
                  <a:srgbClr val="FFFFFF"/>
                </a:solidFill>
              </a:rPr>
              <a:t>DEEC Data Review Requirements – Using LEAD </a:t>
            </a:r>
            <a:endParaRPr lang="en-US" dirty="0"/>
          </a:p>
        </p:txBody>
      </p:sp>
      <p:pic>
        <p:nvPicPr>
          <p:cNvPr id="4" name="Content Placeholder 3">
            <a:extLst>
              <a:ext uri="{FF2B5EF4-FFF2-40B4-BE49-F238E27FC236}">
                <a16:creationId xmlns:a16="http://schemas.microsoft.com/office/drawing/2014/main" id="{71F5361C-1AFD-40BD-9EBB-22615D76ACD6}"/>
              </a:ext>
            </a:extLst>
          </p:cNvPr>
          <p:cNvPicPr>
            <a:picLocks noGrp="1" noChangeAspect="1"/>
          </p:cNvPicPr>
          <p:nvPr>
            <p:ph idx="1"/>
          </p:nvPr>
        </p:nvPicPr>
        <p:blipFill>
          <a:blip r:embed="rId2"/>
          <a:stretch>
            <a:fillRect/>
          </a:stretch>
        </p:blipFill>
        <p:spPr>
          <a:xfrm>
            <a:off x="2518801" y="1230313"/>
            <a:ext cx="7468722" cy="5049837"/>
          </a:xfrm>
          <a:prstGeom prst="rect">
            <a:avLst/>
          </a:prstGeom>
        </p:spPr>
      </p:pic>
    </p:spTree>
    <p:extLst>
      <p:ext uri="{BB962C8B-B14F-4D97-AF65-F5344CB8AC3E}">
        <p14:creationId xmlns:p14="http://schemas.microsoft.com/office/powerpoint/2010/main" val="2656926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D003-1801-4DD7-8D95-1B09E82DED8F}"/>
              </a:ext>
            </a:extLst>
          </p:cNvPr>
          <p:cNvSpPr>
            <a:spLocks noGrp="1"/>
          </p:cNvSpPr>
          <p:nvPr>
            <p:ph type="title"/>
          </p:nvPr>
        </p:nvSpPr>
        <p:spPr/>
        <p:txBody>
          <a:bodyPr/>
          <a:lstStyle/>
          <a:p>
            <a:r>
              <a:rPr lang="en-US" dirty="0">
                <a:solidFill>
                  <a:srgbClr val="FFFFFF"/>
                </a:solidFill>
              </a:rPr>
              <a:t>DEEC Data Review Requirements – Using LEAD </a:t>
            </a:r>
            <a:endParaRPr lang="en-US" dirty="0"/>
          </a:p>
        </p:txBody>
      </p:sp>
      <p:pic>
        <p:nvPicPr>
          <p:cNvPr id="4" name="Content Placeholder 3">
            <a:extLst>
              <a:ext uri="{FF2B5EF4-FFF2-40B4-BE49-F238E27FC236}">
                <a16:creationId xmlns:a16="http://schemas.microsoft.com/office/drawing/2014/main" id="{D1B09F6D-2527-468B-ABDA-E460AB8C8408}"/>
              </a:ext>
            </a:extLst>
          </p:cNvPr>
          <p:cNvPicPr>
            <a:picLocks noGrp="1" noChangeAspect="1"/>
          </p:cNvPicPr>
          <p:nvPr>
            <p:ph idx="1"/>
          </p:nvPr>
        </p:nvPicPr>
        <p:blipFill>
          <a:blip r:embed="rId2"/>
          <a:stretch>
            <a:fillRect/>
          </a:stretch>
        </p:blipFill>
        <p:spPr>
          <a:xfrm>
            <a:off x="895350" y="1369219"/>
            <a:ext cx="10715625" cy="4772025"/>
          </a:xfrm>
          <a:prstGeom prst="rect">
            <a:avLst/>
          </a:prstGeom>
        </p:spPr>
      </p:pic>
    </p:spTree>
    <p:extLst>
      <p:ext uri="{BB962C8B-B14F-4D97-AF65-F5344CB8AC3E}">
        <p14:creationId xmlns:p14="http://schemas.microsoft.com/office/powerpoint/2010/main" val="2865193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51969-EE0D-4345-88B2-2479BA402CEA}"/>
              </a:ext>
            </a:extLst>
          </p:cNvPr>
          <p:cNvSpPr>
            <a:spLocks noGrp="1"/>
          </p:cNvSpPr>
          <p:nvPr>
            <p:ph type="title"/>
          </p:nvPr>
        </p:nvSpPr>
        <p:spPr/>
        <p:txBody>
          <a:bodyPr/>
          <a:lstStyle/>
          <a:p>
            <a:r>
              <a:rPr lang="en-US" dirty="0">
                <a:solidFill>
                  <a:srgbClr val="FFFFFF"/>
                </a:solidFill>
              </a:rPr>
              <a:t>DEEC Data Review Requirements – Using LEAD </a:t>
            </a:r>
            <a:endParaRPr lang="en-US" dirty="0"/>
          </a:p>
        </p:txBody>
      </p:sp>
      <p:pic>
        <p:nvPicPr>
          <p:cNvPr id="5" name="Content Placeholder 4">
            <a:extLst>
              <a:ext uri="{FF2B5EF4-FFF2-40B4-BE49-F238E27FC236}">
                <a16:creationId xmlns:a16="http://schemas.microsoft.com/office/drawing/2014/main" id="{67F61BE4-F4EC-43BF-919E-4200EC07CAFF}"/>
              </a:ext>
            </a:extLst>
          </p:cNvPr>
          <p:cNvPicPr>
            <a:picLocks noGrp="1" noChangeAspect="1"/>
          </p:cNvPicPr>
          <p:nvPr>
            <p:ph idx="1"/>
          </p:nvPr>
        </p:nvPicPr>
        <p:blipFill>
          <a:blip r:embed="rId2"/>
          <a:stretch>
            <a:fillRect/>
          </a:stretch>
        </p:blipFill>
        <p:spPr>
          <a:xfrm>
            <a:off x="1775245" y="1230313"/>
            <a:ext cx="8955835" cy="5049837"/>
          </a:xfrm>
          <a:prstGeom prst="rect">
            <a:avLst/>
          </a:prstGeom>
        </p:spPr>
      </p:pic>
    </p:spTree>
    <p:extLst>
      <p:ext uri="{BB962C8B-B14F-4D97-AF65-F5344CB8AC3E}">
        <p14:creationId xmlns:p14="http://schemas.microsoft.com/office/powerpoint/2010/main" val="2611493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05</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Regulations and How They Relate to DESE PR/Mid-Cycle </a:t>
            </a:r>
            <a:r>
              <a:rPr lang="en-US" altLang="zh-CN" sz="3200" dirty="0">
                <a:solidFill>
                  <a:schemeClr val="accent1">
                    <a:lumMod val="50000"/>
                  </a:schemeClr>
                </a:solidFill>
              </a:rPr>
              <a:t>&amp; </a:t>
            </a:r>
            <a:r>
              <a:rPr lang="en-US" altLang="zh-CN" sz="4000" dirty="0">
                <a:solidFill>
                  <a:schemeClr val="accent1">
                    <a:lumMod val="50000"/>
                  </a:schemeClr>
                </a:solidFill>
              </a:rPr>
              <a:t>DEEC Monitoring</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2214796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7"/>
          <p:cNvSpPr>
            <a:spLocks noGrp="1"/>
          </p:cNvSpPr>
          <p:nvPr>
            <p:ph type="title"/>
          </p:nvPr>
        </p:nvSpPr>
        <p:spPr>
          <a:xfrm>
            <a:off x="863029" y="1012004"/>
            <a:ext cx="3416158" cy="4795408"/>
          </a:xfrm>
        </p:spPr>
        <p:txBody>
          <a:bodyPr>
            <a:normAutofit/>
          </a:bodyPr>
          <a:lstStyle/>
          <a:p>
            <a:r>
              <a:rPr lang="en-US" dirty="0">
                <a:solidFill>
                  <a:srgbClr val="FFFFFF"/>
                </a:solidFill>
              </a:rPr>
              <a:t>Common Themes with DESE Program or Mid-Cycle Reviews</a:t>
            </a:r>
          </a:p>
        </p:txBody>
      </p:sp>
      <p:graphicFrame>
        <p:nvGraphicFramePr>
          <p:cNvPr id="11" name="Content Placeholder 8">
            <a:extLst>
              <a:ext uri="{FF2B5EF4-FFF2-40B4-BE49-F238E27FC236}">
                <a16:creationId xmlns:a16="http://schemas.microsoft.com/office/drawing/2014/main" id="{F70FBDF2-7947-4FEE-BF0F-194E770E4744}"/>
              </a:ext>
            </a:extLst>
          </p:cNvPr>
          <p:cNvGraphicFramePr>
            <a:graphicFrameLocks noGrp="1"/>
          </p:cNvGraphicFramePr>
          <p:nvPr>
            <p:ph idx="1"/>
            <p:extLst>
              <p:ext uri="{D42A27DB-BD31-4B8C-83A1-F6EECF244321}">
                <p14:modId xmlns:p14="http://schemas.microsoft.com/office/powerpoint/2010/main" val="4001689689"/>
              </p:ext>
            </p:extLst>
          </p:nvPr>
        </p:nvGraphicFramePr>
        <p:xfrm>
          <a:off x="4963886" y="0"/>
          <a:ext cx="7166595" cy="6363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641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609DDE-776E-4F1D-8279-D4F59F69CF8E}"/>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Common Themes with DEEC Monitoring Licensing</a:t>
            </a:r>
          </a:p>
        </p:txBody>
      </p:sp>
      <p:graphicFrame>
        <p:nvGraphicFramePr>
          <p:cNvPr id="6" name="Content Placeholder 2">
            <a:extLst>
              <a:ext uri="{FF2B5EF4-FFF2-40B4-BE49-F238E27FC236}">
                <a16:creationId xmlns:a16="http://schemas.microsoft.com/office/drawing/2014/main" id="{2308997B-1E2C-4C04-AF6F-AAB8BAF05303}"/>
              </a:ext>
            </a:extLst>
          </p:cNvPr>
          <p:cNvGraphicFramePr>
            <a:graphicFrameLocks noGrp="1"/>
          </p:cNvGraphicFramePr>
          <p:nvPr>
            <p:ph idx="1"/>
            <p:extLst>
              <p:ext uri="{D42A27DB-BD31-4B8C-83A1-F6EECF244321}">
                <p14:modId xmlns:p14="http://schemas.microsoft.com/office/powerpoint/2010/main" val="274083828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5870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Computer">
            <a:extLst>
              <a:ext uri="{FF2B5EF4-FFF2-40B4-BE49-F238E27FC236}">
                <a16:creationId xmlns:a16="http://schemas.microsoft.com/office/drawing/2014/main" id="{CCB17DBD-0009-455B-A58D-4C45D41662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4628" y="2129971"/>
            <a:ext cx="1299029" cy="1299029"/>
          </a:xfrm>
          <a:prstGeom prst="rect">
            <a:avLst/>
          </a:prstGeom>
        </p:spPr>
      </p:pic>
      <p:sp>
        <p:nvSpPr>
          <p:cNvPr id="6" name="TextBox 5">
            <a:extLst>
              <a:ext uri="{FF2B5EF4-FFF2-40B4-BE49-F238E27FC236}">
                <a16:creationId xmlns:a16="http://schemas.microsoft.com/office/drawing/2014/main" id="{DB2AC210-D6E8-4A18-8F54-7010EFB8D9B5}"/>
              </a:ext>
            </a:extLst>
          </p:cNvPr>
          <p:cNvSpPr txBox="1"/>
          <p:nvPr/>
        </p:nvSpPr>
        <p:spPr>
          <a:xfrm>
            <a:off x="1952090" y="2160794"/>
            <a:ext cx="10029943" cy="1446550"/>
          </a:xfrm>
          <a:prstGeom prst="rect">
            <a:avLst/>
          </a:prstGeom>
          <a:noFill/>
        </p:spPr>
        <p:txBody>
          <a:bodyPr wrap="square" rtlCol="0">
            <a:spAutoFit/>
          </a:bodyPr>
          <a:lstStyle/>
          <a:p>
            <a:r>
              <a:rPr lang="en-US" sz="4400" b="1" dirty="0"/>
              <a:t>DESE Restraint Data Collection Application User Guide</a:t>
            </a:r>
            <a:endParaRPr lang="en-US" sz="4400" dirty="0"/>
          </a:p>
        </p:txBody>
      </p:sp>
    </p:spTree>
    <p:extLst>
      <p:ext uri="{BB962C8B-B14F-4D97-AF65-F5344CB8AC3E}">
        <p14:creationId xmlns:p14="http://schemas.microsoft.com/office/powerpoint/2010/main" val="1230234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28ED5EB-3DB6-4BA5-93A0-DB67D975FDED}"/>
              </a:ext>
            </a:extLst>
          </p:cNvPr>
          <p:cNvPicPr>
            <a:picLocks noGrp="1" noChangeAspect="1"/>
          </p:cNvPicPr>
          <p:nvPr>
            <p:ph idx="13"/>
          </p:nvPr>
        </p:nvPicPr>
        <p:blipFill>
          <a:blip r:embed="rId2"/>
          <a:srcRect t="12109"/>
          <a:stretch>
            <a:fillRect/>
          </a:stretch>
        </p:blipFill>
        <p:spPr>
          <a:xfrm>
            <a:off x="567743" y="1349465"/>
            <a:ext cx="8070396" cy="5157378"/>
          </a:xfrm>
          <a:prstGeom prst="rect">
            <a:avLst/>
          </a:prstGeom>
        </p:spPr>
      </p:pic>
      <p:sp>
        <p:nvSpPr>
          <p:cNvPr id="2" name="Title 1">
            <a:extLst>
              <a:ext uri="{FF2B5EF4-FFF2-40B4-BE49-F238E27FC236}">
                <a16:creationId xmlns:a16="http://schemas.microsoft.com/office/drawing/2014/main" id="{8AC20D43-6D46-4CD7-868A-22FAC4AA87E3}"/>
              </a:ext>
            </a:extLst>
          </p:cNvPr>
          <p:cNvSpPr>
            <a:spLocks noGrp="1"/>
          </p:cNvSpPr>
          <p:nvPr>
            <p:ph type="title"/>
          </p:nvPr>
        </p:nvSpPr>
        <p:spPr>
          <a:xfrm>
            <a:off x="567743" y="288925"/>
            <a:ext cx="11433757" cy="679905"/>
          </a:xfrm>
        </p:spPr>
        <p:txBody>
          <a:bodyPr/>
          <a:lstStyle/>
          <a:p>
            <a:r>
              <a:rPr lang="en-US" b="1" dirty="0"/>
              <a:t>Restraint Data Collection Application User Guide</a:t>
            </a:r>
            <a:endParaRPr lang="en-US" dirty="0"/>
          </a:p>
        </p:txBody>
      </p:sp>
      <p:sp>
        <p:nvSpPr>
          <p:cNvPr id="12" name="Content Placeholder 11">
            <a:extLst>
              <a:ext uri="{FF2B5EF4-FFF2-40B4-BE49-F238E27FC236}">
                <a16:creationId xmlns:a16="http://schemas.microsoft.com/office/drawing/2014/main" id="{F2C2C78B-DED9-4C87-8F97-0FA7B6A0FAD1}"/>
              </a:ext>
            </a:extLst>
          </p:cNvPr>
          <p:cNvSpPr>
            <a:spLocks noGrp="1"/>
          </p:cNvSpPr>
          <p:nvPr>
            <p:ph idx="16"/>
          </p:nvPr>
        </p:nvSpPr>
        <p:spPr>
          <a:xfrm>
            <a:off x="8665030" y="1349465"/>
            <a:ext cx="3203120" cy="5157377"/>
          </a:xfrm>
        </p:spPr>
        <p:txBody>
          <a:bodyPr anchor="ctr"/>
          <a:lstStyle/>
          <a:p>
            <a:pPr marL="0" indent="0" algn="ctr">
              <a:buNone/>
            </a:pPr>
            <a:r>
              <a:rPr lang="en-US" sz="2400" dirty="0"/>
              <a:t>Go to the Department’s home page (</a:t>
            </a:r>
            <a:r>
              <a:rPr lang="en-US" sz="2400" dirty="0">
                <a:hlinkClick r:id="rId3"/>
              </a:rPr>
              <a:t>www.doe.mass.edu</a:t>
            </a:r>
            <a:r>
              <a:rPr lang="en-US" sz="2400" dirty="0"/>
              <a:t>) and click on Security Portal</a:t>
            </a:r>
          </a:p>
        </p:txBody>
      </p:sp>
      <p:pic>
        <p:nvPicPr>
          <p:cNvPr id="13" name="Picture 12">
            <a:extLst>
              <a:ext uri="{FF2B5EF4-FFF2-40B4-BE49-F238E27FC236}">
                <a16:creationId xmlns:a16="http://schemas.microsoft.com/office/drawing/2014/main" id="{3BE4894A-87F4-4394-822D-C61CDE87532B}"/>
              </a:ext>
            </a:extLst>
          </p:cNvPr>
          <p:cNvPicPr>
            <a:picLocks noChangeAspect="1"/>
          </p:cNvPicPr>
          <p:nvPr/>
        </p:nvPicPr>
        <p:blipFill>
          <a:blip r:embed="rId4"/>
          <a:stretch>
            <a:fillRect/>
          </a:stretch>
        </p:blipFill>
        <p:spPr>
          <a:xfrm rot="11527707">
            <a:off x="2956843" y="1082897"/>
            <a:ext cx="2183981" cy="906394"/>
          </a:xfrm>
          <a:prstGeom prst="rect">
            <a:avLst/>
          </a:prstGeom>
        </p:spPr>
      </p:pic>
    </p:spTree>
    <p:extLst>
      <p:ext uri="{BB962C8B-B14F-4D97-AF65-F5344CB8AC3E}">
        <p14:creationId xmlns:p14="http://schemas.microsoft.com/office/powerpoint/2010/main" val="4124657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B051A27-8DD8-4047-9DCF-18AA13290E6B}"/>
              </a:ext>
            </a:extLst>
          </p:cNvPr>
          <p:cNvPicPr>
            <a:picLocks noGrp="1" noChangeAspect="1"/>
          </p:cNvPicPr>
          <p:nvPr>
            <p:ph idx="13"/>
          </p:nvPr>
        </p:nvPicPr>
        <p:blipFill>
          <a:blip r:embed="rId2"/>
          <a:stretch>
            <a:fillRect/>
          </a:stretch>
        </p:blipFill>
        <p:spPr>
          <a:xfrm>
            <a:off x="658880" y="1336505"/>
            <a:ext cx="6725943" cy="4382923"/>
          </a:xfrm>
          <a:prstGeom prst="rect">
            <a:avLst/>
          </a:prstGeom>
        </p:spPr>
      </p:pic>
      <p:sp>
        <p:nvSpPr>
          <p:cNvPr id="6" name="Title 5">
            <a:extLst>
              <a:ext uri="{FF2B5EF4-FFF2-40B4-BE49-F238E27FC236}">
                <a16:creationId xmlns:a16="http://schemas.microsoft.com/office/drawing/2014/main" id="{13095E8D-DBD6-4162-83F7-88824691E3E5}"/>
              </a:ext>
            </a:extLst>
          </p:cNvPr>
          <p:cNvSpPr>
            <a:spLocks noGrp="1"/>
          </p:cNvSpPr>
          <p:nvPr>
            <p:ph type="title"/>
          </p:nvPr>
        </p:nvSpPr>
        <p:spPr>
          <a:xfrm>
            <a:off x="567743" y="288925"/>
            <a:ext cx="11433757" cy="679905"/>
          </a:xfrm>
        </p:spPr>
        <p:txBody>
          <a:bodyPr/>
          <a:lstStyle/>
          <a:p>
            <a:r>
              <a:rPr lang="en-US" b="1" dirty="0"/>
              <a:t>Restraint Data Collection Application User Guide</a:t>
            </a:r>
            <a:endParaRPr lang="en-US" dirty="0"/>
          </a:p>
        </p:txBody>
      </p:sp>
      <p:sp>
        <p:nvSpPr>
          <p:cNvPr id="7" name="Content Placeholder 6">
            <a:extLst>
              <a:ext uri="{FF2B5EF4-FFF2-40B4-BE49-F238E27FC236}">
                <a16:creationId xmlns:a16="http://schemas.microsoft.com/office/drawing/2014/main" id="{ACA232F0-8C57-4279-9294-8389139CD794}"/>
              </a:ext>
            </a:extLst>
          </p:cNvPr>
          <p:cNvSpPr>
            <a:spLocks noGrp="1"/>
          </p:cNvSpPr>
          <p:nvPr>
            <p:ph idx="16"/>
          </p:nvPr>
        </p:nvSpPr>
        <p:spPr>
          <a:xfrm>
            <a:off x="7257143" y="1336505"/>
            <a:ext cx="4494113" cy="4890124"/>
          </a:xfrm>
        </p:spPr>
        <p:txBody>
          <a:bodyPr anchor="ctr"/>
          <a:lstStyle/>
          <a:p>
            <a:r>
              <a:rPr lang="en-US" dirty="0"/>
              <a:t>Log into the Security Portal</a:t>
            </a:r>
          </a:p>
          <a:p>
            <a:r>
              <a:rPr lang="en-US" dirty="0"/>
              <a:t>If you do not have access to the Security Portal, please contact your Directory Administrator</a:t>
            </a:r>
          </a:p>
          <a:p>
            <a:pPr lvl="1"/>
            <a:r>
              <a:rPr lang="en-US" sz="1600" dirty="0"/>
              <a:t>To identify the Directory Administrator: http://www.doe.mass.edu/infoservices/data/diradmin/list.aspx</a:t>
            </a:r>
            <a:r>
              <a:rPr lang="en-US" dirty="0"/>
              <a:t/>
            </a:r>
            <a:br>
              <a:rPr lang="en-US" dirty="0"/>
            </a:br>
            <a:endParaRPr lang="en-US" dirty="0"/>
          </a:p>
        </p:txBody>
      </p:sp>
    </p:spTree>
    <p:extLst>
      <p:ext uri="{BB962C8B-B14F-4D97-AF65-F5344CB8AC3E}">
        <p14:creationId xmlns:p14="http://schemas.microsoft.com/office/powerpoint/2010/main" val="318754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97054133-4E3A-4C5B-8466-679E5F57D8E7}"/>
              </a:ext>
            </a:extLst>
          </p:cNvPr>
          <p:cNvGraphicFramePr>
            <a:graphicFrameLocks noGrp="1"/>
          </p:cNvGraphicFramePr>
          <p:nvPr>
            <p:ph idx="13"/>
            <p:extLst>
              <p:ext uri="{D42A27DB-BD31-4B8C-83A1-F6EECF244321}">
                <p14:modId xmlns:p14="http://schemas.microsoft.com/office/powerpoint/2010/main" val="3023321766"/>
              </p:ext>
            </p:extLst>
          </p:nvPr>
        </p:nvGraphicFramePr>
        <p:xfrm>
          <a:off x="434975" y="2189163"/>
          <a:ext cx="5453063" cy="3798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8FA07F76-4E7B-4813-997C-381D5BBBDE38}"/>
              </a:ext>
            </a:extLst>
          </p:cNvPr>
          <p:cNvSpPr>
            <a:spLocks noGrp="1"/>
          </p:cNvSpPr>
          <p:nvPr>
            <p:ph type="body" idx="1"/>
          </p:nvPr>
        </p:nvSpPr>
        <p:spPr/>
        <p:txBody>
          <a:bodyPr/>
          <a:lstStyle/>
          <a:p>
            <a:pPr algn="ctr"/>
            <a:r>
              <a:rPr lang="en-US" dirty="0"/>
              <a:t>DESE</a:t>
            </a:r>
          </a:p>
        </p:txBody>
      </p:sp>
      <p:sp>
        <p:nvSpPr>
          <p:cNvPr id="5" name="Text Placeholder 4">
            <a:extLst>
              <a:ext uri="{FF2B5EF4-FFF2-40B4-BE49-F238E27FC236}">
                <a16:creationId xmlns:a16="http://schemas.microsoft.com/office/drawing/2014/main" id="{7330A41F-FA95-4CFF-87B5-6CA7C2A116F9}"/>
              </a:ext>
            </a:extLst>
          </p:cNvPr>
          <p:cNvSpPr>
            <a:spLocks noGrp="1"/>
          </p:cNvSpPr>
          <p:nvPr>
            <p:ph type="body" idx="15"/>
          </p:nvPr>
        </p:nvSpPr>
        <p:spPr/>
        <p:txBody>
          <a:bodyPr/>
          <a:lstStyle/>
          <a:p>
            <a:pPr algn="ctr"/>
            <a:r>
              <a:rPr lang="en-US" dirty="0"/>
              <a:t>DEEC </a:t>
            </a:r>
          </a:p>
        </p:txBody>
      </p:sp>
      <p:sp>
        <p:nvSpPr>
          <p:cNvPr id="6" name="Title 5">
            <a:extLst>
              <a:ext uri="{FF2B5EF4-FFF2-40B4-BE49-F238E27FC236}">
                <a16:creationId xmlns:a16="http://schemas.microsoft.com/office/drawing/2014/main" id="{FDB145E3-19EB-4BCA-A893-67866C6CF2ED}"/>
              </a:ext>
            </a:extLst>
          </p:cNvPr>
          <p:cNvSpPr>
            <a:spLocks noGrp="1"/>
          </p:cNvSpPr>
          <p:nvPr>
            <p:ph type="title"/>
          </p:nvPr>
        </p:nvSpPr>
        <p:spPr/>
        <p:txBody>
          <a:bodyPr/>
          <a:lstStyle/>
          <a:p>
            <a:r>
              <a:rPr lang="en-US" dirty="0"/>
              <a:t>DESE &amp; DEEC Reported Restraint Data  2016 – Present</a:t>
            </a:r>
          </a:p>
        </p:txBody>
      </p:sp>
      <p:graphicFrame>
        <p:nvGraphicFramePr>
          <p:cNvPr id="15" name="Content Placeholder 14">
            <a:extLst>
              <a:ext uri="{FF2B5EF4-FFF2-40B4-BE49-F238E27FC236}">
                <a16:creationId xmlns:a16="http://schemas.microsoft.com/office/drawing/2014/main" id="{2126FCE8-0019-4208-AD79-85B8AE794F06}"/>
              </a:ext>
            </a:extLst>
          </p:cNvPr>
          <p:cNvGraphicFramePr>
            <a:graphicFrameLocks noGrp="1"/>
          </p:cNvGraphicFramePr>
          <p:nvPr>
            <p:ph idx="16"/>
            <p:extLst>
              <p:ext uri="{D42A27DB-BD31-4B8C-83A1-F6EECF244321}">
                <p14:modId xmlns:p14="http://schemas.microsoft.com/office/powerpoint/2010/main" val="1494027468"/>
              </p:ext>
            </p:extLst>
          </p:nvPr>
        </p:nvGraphicFramePr>
        <p:xfrm>
          <a:off x="6313488" y="2205038"/>
          <a:ext cx="5453062" cy="3798887"/>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757530986"/>
      </p:ext>
    </p:extLst>
  </p:cSld>
  <p:clrMapOvr>
    <a:masterClrMapping/>
  </p:clrMapOvr>
  <mc:AlternateContent xmlns:mc="http://schemas.openxmlformats.org/markup-compatibility/2006" xmlns:p14="http://schemas.microsoft.com/office/powerpoint/2010/main">
    <mc:Choice Requires="p14">
      <p:transition spd="slow" p14:dur="2000" advTm="15240"/>
    </mc:Choice>
    <mc:Fallback xmlns="">
      <p:transition spd="slow" advTm="1524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36310D2-286E-4A43-8913-780D8EB3FF49}"/>
              </a:ext>
            </a:extLst>
          </p:cNvPr>
          <p:cNvPicPr>
            <a:picLocks noGrp="1" noChangeAspect="1"/>
          </p:cNvPicPr>
          <p:nvPr>
            <p:ph idx="13"/>
          </p:nvPr>
        </p:nvPicPr>
        <p:blipFill>
          <a:blip r:embed="rId2"/>
          <a:stretch>
            <a:fillRect/>
          </a:stretch>
        </p:blipFill>
        <p:spPr>
          <a:xfrm>
            <a:off x="779418" y="1086606"/>
            <a:ext cx="6690453" cy="5038422"/>
          </a:xfrm>
          <a:prstGeom prst="rect">
            <a:avLst/>
          </a:prstGeom>
        </p:spPr>
      </p:pic>
      <p:sp>
        <p:nvSpPr>
          <p:cNvPr id="6" name="Title 5">
            <a:extLst>
              <a:ext uri="{FF2B5EF4-FFF2-40B4-BE49-F238E27FC236}">
                <a16:creationId xmlns:a16="http://schemas.microsoft.com/office/drawing/2014/main" id="{557009DD-3F1B-46CE-8069-12F183280620}"/>
              </a:ext>
            </a:extLst>
          </p:cNvPr>
          <p:cNvSpPr>
            <a:spLocks noGrp="1"/>
          </p:cNvSpPr>
          <p:nvPr>
            <p:ph type="title"/>
          </p:nvPr>
        </p:nvSpPr>
        <p:spPr/>
        <p:txBody>
          <a:bodyPr/>
          <a:lstStyle/>
          <a:p>
            <a:r>
              <a:rPr lang="en-US" b="1" dirty="0"/>
              <a:t>Restraint Data Collection Application User Guide</a:t>
            </a:r>
            <a:endParaRPr lang="en-US" dirty="0"/>
          </a:p>
        </p:txBody>
      </p:sp>
      <p:sp>
        <p:nvSpPr>
          <p:cNvPr id="7" name="Content Placeholder 6">
            <a:extLst>
              <a:ext uri="{FF2B5EF4-FFF2-40B4-BE49-F238E27FC236}">
                <a16:creationId xmlns:a16="http://schemas.microsoft.com/office/drawing/2014/main" id="{1AB12F69-28E0-43AE-8A0E-F15CB68DA03D}"/>
              </a:ext>
            </a:extLst>
          </p:cNvPr>
          <p:cNvSpPr>
            <a:spLocks noGrp="1"/>
          </p:cNvSpPr>
          <p:nvPr>
            <p:ph idx="16"/>
          </p:nvPr>
        </p:nvSpPr>
        <p:spPr>
          <a:xfrm>
            <a:off x="7591425" y="1352081"/>
            <a:ext cx="4174345" cy="4772947"/>
          </a:xfrm>
        </p:spPr>
        <p:txBody>
          <a:bodyPr anchor="ctr"/>
          <a:lstStyle/>
          <a:p>
            <a:pPr marL="0" indent="0">
              <a:buNone/>
            </a:pPr>
            <a:r>
              <a:rPr lang="en-US" dirty="0"/>
              <a:t>Click on Application List </a:t>
            </a:r>
          </a:p>
          <a:p>
            <a:pPr marL="0" indent="0">
              <a:buNone/>
            </a:pPr>
            <a:endParaRPr lang="en-US" dirty="0"/>
          </a:p>
        </p:txBody>
      </p:sp>
      <p:pic>
        <p:nvPicPr>
          <p:cNvPr id="11" name="Picture 10">
            <a:extLst>
              <a:ext uri="{FF2B5EF4-FFF2-40B4-BE49-F238E27FC236}">
                <a16:creationId xmlns:a16="http://schemas.microsoft.com/office/drawing/2014/main" id="{5A107339-6367-4C76-A21E-26608FFD1DFC}"/>
              </a:ext>
            </a:extLst>
          </p:cNvPr>
          <p:cNvPicPr>
            <a:picLocks noChangeAspect="1"/>
          </p:cNvPicPr>
          <p:nvPr/>
        </p:nvPicPr>
        <p:blipFill>
          <a:blip r:embed="rId3"/>
          <a:stretch>
            <a:fillRect/>
          </a:stretch>
        </p:blipFill>
        <p:spPr>
          <a:xfrm>
            <a:off x="1333360" y="1555283"/>
            <a:ext cx="2920182" cy="1211932"/>
          </a:xfrm>
          <a:prstGeom prst="rect">
            <a:avLst/>
          </a:prstGeom>
        </p:spPr>
      </p:pic>
    </p:spTree>
    <p:extLst>
      <p:ext uri="{BB962C8B-B14F-4D97-AF65-F5344CB8AC3E}">
        <p14:creationId xmlns:p14="http://schemas.microsoft.com/office/powerpoint/2010/main" val="2745152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542FD2D-C4C6-478F-AB6F-4A4816F21851}"/>
              </a:ext>
            </a:extLst>
          </p:cNvPr>
          <p:cNvPicPr>
            <a:picLocks noGrp="1" noChangeAspect="1"/>
          </p:cNvPicPr>
          <p:nvPr>
            <p:ph idx="13"/>
          </p:nvPr>
        </p:nvPicPr>
        <p:blipFill>
          <a:blip r:embed="rId2"/>
          <a:stretch>
            <a:fillRect/>
          </a:stretch>
        </p:blipFill>
        <p:spPr>
          <a:xfrm>
            <a:off x="434975" y="1656782"/>
            <a:ext cx="7575322" cy="3799267"/>
          </a:xfrm>
          <a:prstGeom prst="rect">
            <a:avLst/>
          </a:prstGeom>
        </p:spPr>
      </p:pic>
      <p:sp>
        <p:nvSpPr>
          <p:cNvPr id="6" name="Title 5">
            <a:extLst>
              <a:ext uri="{FF2B5EF4-FFF2-40B4-BE49-F238E27FC236}">
                <a16:creationId xmlns:a16="http://schemas.microsoft.com/office/drawing/2014/main" id="{D1453642-AD37-40C8-B71C-BD32A0D35BA7}"/>
              </a:ext>
            </a:extLst>
          </p:cNvPr>
          <p:cNvSpPr>
            <a:spLocks noGrp="1"/>
          </p:cNvSpPr>
          <p:nvPr>
            <p:ph type="title"/>
          </p:nvPr>
        </p:nvSpPr>
        <p:spPr/>
        <p:txBody>
          <a:bodyPr/>
          <a:lstStyle/>
          <a:p>
            <a:r>
              <a:rPr lang="en-US" b="1" dirty="0"/>
              <a:t>Restraint Data Collection Application User Guide</a:t>
            </a:r>
            <a:endParaRPr lang="en-US" dirty="0"/>
          </a:p>
        </p:txBody>
      </p:sp>
      <p:sp>
        <p:nvSpPr>
          <p:cNvPr id="7" name="Content Placeholder 6">
            <a:extLst>
              <a:ext uri="{FF2B5EF4-FFF2-40B4-BE49-F238E27FC236}">
                <a16:creationId xmlns:a16="http://schemas.microsoft.com/office/drawing/2014/main" id="{A386ADC0-FF6E-4FD9-BE98-2EF12F99C8B9}"/>
              </a:ext>
            </a:extLst>
          </p:cNvPr>
          <p:cNvSpPr>
            <a:spLocks noGrp="1"/>
          </p:cNvSpPr>
          <p:nvPr>
            <p:ph idx="16"/>
          </p:nvPr>
        </p:nvSpPr>
        <p:spPr>
          <a:xfrm>
            <a:off x="8287658" y="1656782"/>
            <a:ext cx="3469368" cy="4439218"/>
          </a:xfrm>
        </p:spPr>
        <p:txBody>
          <a:bodyPr anchor="ctr"/>
          <a:lstStyle/>
          <a:p>
            <a:r>
              <a:rPr lang="en-US" dirty="0"/>
              <a:t>Click on Restraint Data </a:t>
            </a:r>
          </a:p>
          <a:p>
            <a:r>
              <a:rPr lang="en-US" dirty="0"/>
              <a:t>If you do not have access to the Security Portal or the Restraint Data application, please contact your Directory Administrator.</a:t>
            </a:r>
          </a:p>
        </p:txBody>
      </p:sp>
      <p:pic>
        <p:nvPicPr>
          <p:cNvPr id="12" name="Picture 11">
            <a:extLst>
              <a:ext uri="{FF2B5EF4-FFF2-40B4-BE49-F238E27FC236}">
                <a16:creationId xmlns:a16="http://schemas.microsoft.com/office/drawing/2014/main" id="{475FE68C-1219-4FA2-A22F-A959C4D3FFB6}"/>
              </a:ext>
            </a:extLst>
          </p:cNvPr>
          <p:cNvPicPr>
            <a:picLocks noChangeAspect="1"/>
          </p:cNvPicPr>
          <p:nvPr/>
        </p:nvPicPr>
        <p:blipFill>
          <a:blip r:embed="rId3"/>
          <a:stretch>
            <a:fillRect/>
          </a:stretch>
        </p:blipFill>
        <p:spPr>
          <a:xfrm>
            <a:off x="2339411" y="2915866"/>
            <a:ext cx="1857171" cy="770762"/>
          </a:xfrm>
          <a:prstGeom prst="rect">
            <a:avLst/>
          </a:prstGeom>
        </p:spPr>
      </p:pic>
    </p:spTree>
    <p:extLst>
      <p:ext uri="{BB962C8B-B14F-4D97-AF65-F5344CB8AC3E}">
        <p14:creationId xmlns:p14="http://schemas.microsoft.com/office/powerpoint/2010/main" val="1495131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E03332-CA73-434E-91C5-721FB8FB07F1}"/>
              </a:ext>
            </a:extLst>
          </p:cNvPr>
          <p:cNvSpPr>
            <a:spLocks noGrp="1"/>
          </p:cNvSpPr>
          <p:nvPr>
            <p:ph type="title"/>
          </p:nvPr>
        </p:nvSpPr>
        <p:spPr>
          <a:xfrm>
            <a:off x="567743" y="288925"/>
            <a:ext cx="11433757" cy="679905"/>
          </a:xfrm>
        </p:spPr>
        <p:txBody>
          <a:bodyPr/>
          <a:lstStyle/>
          <a:p>
            <a:r>
              <a:rPr lang="en-US" b="1" dirty="0"/>
              <a:t>Restraint Data Collection Application User Guide</a:t>
            </a:r>
            <a:endParaRPr lang="en-US" dirty="0"/>
          </a:p>
        </p:txBody>
      </p:sp>
      <p:sp>
        <p:nvSpPr>
          <p:cNvPr id="7" name="Content Placeholder 6">
            <a:extLst>
              <a:ext uri="{FF2B5EF4-FFF2-40B4-BE49-F238E27FC236}">
                <a16:creationId xmlns:a16="http://schemas.microsoft.com/office/drawing/2014/main" id="{2A807BF1-E8CC-491E-A072-AE82A89E8D34}"/>
              </a:ext>
            </a:extLst>
          </p:cNvPr>
          <p:cNvSpPr>
            <a:spLocks noGrp="1"/>
          </p:cNvSpPr>
          <p:nvPr>
            <p:ph idx="16"/>
          </p:nvPr>
        </p:nvSpPr>
        <p:spPr>
          <a:xfrm>
            <a:off x="7329713" y="1262744"/>
            <a:ext cx="4605111" cy="5063826"/>
          </a:xfrm>
        </p:spPr>
        <p:txBody>
          <a:bodyPr anchor="ctr"/>
          <a:lstStyle/>
          <a:p>
            <a:pPr marL="0" indent="0">
              <a:buNone/>
            </a:pPr>
            <a:r>
              <a:rPr lang="en-US" dirty="0"/>
              <a:t>Select your organization and the correct year, then click on “Next.”</a:t>
            </a:r>
          </a:p>
        </p:txBody>
      </p:sp>
      <p:pic>
        <p:nvPicPr>
          <p:cNvPr id="8" name="Content Placeholder 3" descr="A screen shot of the restraint application landing page with one green arrow pointing to your organization and a second green arrow pointing to the next button" title="picture">
            <a:extLst>
              <a:ext uri="{FF2B5EF4-FFF2-40B4-BE49-F238E27FC236}">
                <a16:creationId xmlns:a16="http://schemas.microsoft.com/office/drawing/2014/main" id="{A66930AA-DDE5-438C-B3E7-B58CDC15C62F}"/>
              </a:ext>
            </a:extLst>
          </p:cNvPr>
          <p:cNvPicPr>
            <a:picLocks noGrp="1" noChangeAspect="1"/>
          </p:cNvPicPr>
          <p:nvPr>
            <p:ph idx="13"/>
          </p:nvPr>
        </p:nvPicPr>
        <p:blipFill>
          <a:blip r:embed="rId2"/>
          <a:stretch>
            <a:fillRect/>
          </a:stretch>
        </p:blipFill>
        <p:spPr>
          <a:xfrm>
            <a:off x="514741" y="1262063"/>
            <a:ext cx="6611773" cy="5064507"/>
          </a:xfrm>
          <a:prstGeom prst="rect">
            <a:avLst/>
          </a:prstGeom>
          <a:ln>
            <a:solidFill>
              <a:srgbClr val="002060"/>
            </a:solidFill>
          </a:ln>
        </p:spPr>
      </p:pic>
      <p:pic>
        <p:nvPicPr>
          <p:cNvPr id="12" name="Picture 11">
            <a:extLst>
              <a:ext uri="{FF2B5EF4-FFF2-40B4-BE49-F238E27FC236}">
                <a16:creationId xmlns:a16="http://schemas.microsoft.com/office/drawing/2014/main" id="{8760D065-A37B-4901-9655-0D5A4F0F5A49}"/>
              </a:ext>
            </a:extLst>
          </p:cNvPr>
          <p:cNvPicPr>
            <a:picLocks noChangeAspect="1"/>
          </p:cNvPicPr>
          <p:nvPr/>
        </p:nvPicPr>
        <p:blipFill>
          <a:blip r:embed="rId3"/>
          <a:stretch>
            <a:fillRect/>
          </a:stretch>
        </p:blipFill>
        <p:spPr>
          <a:xfrm>
            <a:off x="1119285" y="4470835"/>
            <a:ext cx="1542422" cy="640135"/>
          </a:xfrm>
          <a:prstGeom prst="rect">
            <a:avLst/>
          </a:prstGeom>
        </p:spPr>
      </p:pic>
    </p:spTree>
    <p:extLst>
      <p:ext uri="{BB962C8B-B14F-4D97-AF65-F5344CB8AC3E}">
        <p14:creationId xmlns:p14="http://schemas.microsoft.com/office/powerpoint/2010/main" val="568452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E164C70-436B-4D58-B3AC-DFB45FD7BD60}"/>
              </a:ext>
            </a:extLst>
          </p:cNvPr>
          <p:cNvPicPr>
            <a:picLocks noGrp="1" noChangeAspect="1"/>
          </p:cNvPicPr>
          <p:nvPr>
            <p:ph idx="13"/>
          </p:nvPr>
        </p:nvPicPr>
        <p:blipFill>
          <a:blip r:embed="rId2"/>
          <a:stretch>
            <a:fillRect/>
          </a:stretch>
        </p:blipFill>
        <p:spPr>
          <a:xfrm>
            <a:off x="391432" y="1262745"/>
            <a:ext cx="8087902" cy="4005942"/>
          </a:xfrm>
          <a:prstGeom prst="rect">
            <a:avLst/>
          </a:prstGeom>
        </p:spPr>
      </p:pic>
      <p:sp>
        <p:nvSpPr>
          <p:cNvPr id="6" name="Title 5">
            <a:extLst>
              <a:ext uri="{FF2B5EF4-FFF2-40B4-BE49-F238E27FC236}">
                <a16:creationId xmlns:a16="http://schemas.microsoft.com/office/drawing/2014/main" id="{E4E03332-CA73-434E-91C5-721FB8FB07F1}"/>
              </a:ext>
            </a:extLst>
          </p:cNvPr>
          <p:cNvSpPr>
            <a:spLocks noGrp="1"/>
          </p:cNvSpPr>
          <p:nvPr>
            <p:ph type="title"/>
          </p:nvPr>
        </p:nvSpPr>
        <p:spPr/>
        <p:txBody>
          <a:bodyPr/>
          <a:lstStyle/>
          <a:p>
            <a:r>
              <a:rPr lang="en-US" b="1" dirty="0"/>
              <a:t>Restraint Data Collection Application User Guide</a:t>
            </a:r>
            <a:endParaRPr lang="en-US" dirty="0"/>
          </a:p>
        </p:txBody>
      </p:sp>
      <p:sp>
        <p:nvSpPr>
          <p:cNvPr id="7" name="Content Placeholder 6">
            <a:extLst>
              <a:ext uri="{FF2B5EF4-FFF2-40B4-BE49-F238E27FC236}">
                <a16:creationId xmlns:a16="http://schemas.microsoft.com/office/drawing/2014/main" id="{2A807BF1-E8CC-491E-A072-AE82A89E8D34}"/>
              </a:ext>
            </a:extLst>
          </p:cNvPr>
          <p:cNvSpPr>
            <a:spLocks noGrp="1"/>
          </p:cNvSpPr>
          <p:nvPr>
            <p:ph idx="16"/>
          </p:nvPr>
        </p:nvSpPr>
        <p:spPr>
          <a:xfrm>
            <a:off x="8610600" y="1262745"/>
            <a:ext cx="3390900" cy="4702626"/>
          </a:xfrm>
        </p:spPr>
        <p:txBody>
          <a:bodyPr anchor="ctr"/>
          <a:lstStyle/>
          <a:p>
            <a:pPr marL="0" indent="0">
              <a:buNone/>
            </a:pPr>
            <a:r>
              <a:rPr lang="en-US" dirty="0"/>
              <a:t>To create new restraint record, click “Add New Student Restraint”</a:t>
            </a:r>
          </a:p>
        </p:txBody>
      </p:sp>
      <p:pic>
        <p:nvPicPr>
          <p:cNvPr id="5" name="Picture 4">
            <a:extLst>
              <a:ext uri="{FF2B5EF4-FFF2-40B4-BE49-F238E27FC236}">
                <a16:creationId xmlns:a16="http://schemas.microsoft.com/office/drawing/2014/main" id="{CD23C5FE-EACD-449E-B941-D31941937E20}"/>
              </a:ext>
            </a:extLst>
          </p:cNvPr>
          <p:cNvPicPr>
            <a:picLocks noChangeAspect="1"/>
          </p:cNvPicPr>
          <p:nvPr/>
        </p:nvPicPr>
        <p:blipFill>
          <a:blip r:embed="rId3"/>
          <a:stretch>
            <a:fillRect/>
          </a:stretch>
        </p:blipFill>
        <p:spPr>
          <a:xfrm rot="956240">
            <a:off x="3192382" y="2568175"/>
            <a:ext cx="2855515" cy="714165"/>
          </a:xfrm>
          <a:prstGeom prst="rect">
            <a:avLst/>
          </a:prstGeom>
        </p:spPr>
      </p:pic>
    </p:spTree>
    <p:extLst>
      <p:ext uri="{BB962C8B-B14F-4D97-AF65-F5344CB8AC3E}">
        <p14:creationId xmlns:p14="http://schemas.microsoft.com/office/powerpoint/2010/main" val="346422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E03332-CA73-434E-91C5-721FB8FB07F1}"/>
              </a:ext>
            </a:extLst>
          </p:cNvPr>
          <p:cNvSpPr>
            <a:spLocks noGrp="1"/>
          </p:cNvSpPr>
          <p:nvPr>
            <p:ph type="title"/>
          </p:nvPr>
        </p:nvSpPr>
        <p:spPr/>
        <p:txBody>
          <a:bodyPr/>
          <a:lstStyle/>
          <a:p>
            <a:r>
              <a:rPr lang="en-US" b="1" dirty="0"/>
              <a:t>Restraint Data Collection Application User Guide</a:t>
            </a:r>
            <a:endParaRPr lang="en-US" dirty="0"/>
          </a:p>
        </p:txBody>
      </p:sp>
      <p:sp>
        <p:nvSpPr>
          <p:cNvPr id="7" name="Content Placeholder 6">
            <a:extLst>
              <a:ext uri="{FF2B5EF4-FFF2-40B4-BE49-F238E27FC236}">
                <a16:creationId xmlns:a16="http://schemas.microsoft.com/office/drawing/2014/main" id="{2A807BF1-E8CC-491E-A072-AE82A89E8D34}"/>
              </a:ext>
            </a:extLst>
          </p:cNvPr>
          <p:cNvSpPr>
            <a:spLocks noGrp="1"/>
          </p:cNvSpPr>
          <p:nvPr>
            <p:ph idx="16"/>
          </p:nvPr>
        </p:nvSpPr>
        <p:spPr>
          <a:xfrm>
            <a:off x="6987141" y="1335314"/>
            <a:ext cx="4769884" cy="3947885"/>
          </a:xfrm>
        </p:spPr>
        <p:txBody>
          <a:bodyPr/>
          <a:lstStyle/>
          <a:p>
            <a:pPr marL="0" indent="0">
              <a:buNone/>
            </a:pPr>
            <a:r>
              <a:rPr lang="en-US" dirty="0"/>
              <a:t>Enter the SASID of the student and click “Lookup.”</a:t>
            </a:r>
            <a:br>
              <a:rPr lang="en-US" dirty="0"/>
            </a:br>
            <a:endParaRPr lang="en-US" dirty="0"/>
          </a:p>
          <a:p>
            <a:pPr marL="0" indent="0" algn="ctr">
              <a:buNone/>
            </a:pPr>
            <a:r>
              <a:rPr lang="en-US" dirty="0">
                <a:solidFill>
                  <a:srgbClr val="0070C0"/>
                </a:solidFill>
              </a:rPr>
              <a:t>This data collection is only for </a:t>
            </a:r>
            <a:r>
              <a:rPr lang="en-US" u="sng" dirty="0">
                <a:solidFill>
                  <a:srgbClr val="0070C0"/>
                </a:solidFill>
              </a:rPr>
              <a:t>MA enrolled students </a:t>
            </a:r>
            <a:r>
              <a:rPr lang="en-US" dirty="0">
                <a:solidFill>
                  <a:srgbClr val="0070C0"/>
                </a:solidFill>
              </a:rPr>
              <a:t>and only for </a:t>
            </a:r>
            <a:r>
              <a:rPr lang="en-US" u="sng" dirty="0">
                <a:solidFill>
                  <a:srgbClr val="0070C0"/>
                </a:solidFill>
              </a:rPr>
              <a:t>restraints occurring during the school day</a:t>
            </a:r>
            <a:r>
              <a:rPr lang="en-US" dirty="0">
                <a:solidFill>
                  <a:srgbClr val="0070C0"/>
                </a:solidFill>
              </a:rPr>
              <a:t>.</a:t>
            </a:r>
          </a:p>
          <a:p>
            <a:pPr marL="0" indent="0">
              <a:buNone/>
            </a:pPr>
            <a:endParaRPr lang="en-US" i="1" dirty="0">
              <a:solidFill>
                <a:srgbClr val="0070C0"/>
              </a:solidFill>
            </a:endParaRPr>
          </a:p>
          <a:p>
            <a:pPr marL="0" indent="0">
              <a:buNone/>
            </a:pPr>
            <a:r>
              <a:rPr lang="en-US" sz="2000" b="1" dirty="0">
                <a:solidFill>
                  <a:schemeClr val="tx1"/>
                </a:solidFill>
                <a:highlight>
                  <a:srgbClr val="E38526"/>
                </a:highlight>
                <a:latin typeface="+mn-lt"/>
              </a:rPr>
              <a:t>Note: </a:t>
            </a:r>
            <a:r>
              <a:rPr lang="en-US" sz="2000" dirty="0">
                <a:solidFill>
                  <a:schemeClr val="tx1"/>
                </a:solidFill>
                <a:latin typeface="+mn-lt"/>
              </a:rPr>
              <a:t>DESE encourages programs to maintain this data for </a:t>
            </a:r>
            <a:r>
              <a:rPr lang="en-US" sz="2000" u="sng" dirty="0">
                <a:solidFill>
                  <a:schemeClr val="tx1"/>
                </a:solidFill>
                <a:latin typeface="+mn-lt"/>
              </a:rPr>
              <a:t>all</a:t>
            </a:r>
            <a:r>
              <a:rPr lang="en-US" sz="2000" dirty="0">
                <a:solidFill>
                  <a:schemeClr val="tx1"/>
                </a:solidFill>
                <a:latin typeface="+mn-lt"/>
              </a:rPr>
              <a:t> students as the regulations apply to all students. </a:t>
            </a:r>
          </a:p>
          <a:p>
            <a:pPr marL="0" indent="0">
              <a:buNone/>
            </a:pPr>
            <a:endParaRPr lang="en-US" i="1" dirty="0">
              <a:solidFill>
                <a:srgbClr val="0070C0"/>
              </a:solidFill>
            </a:endParaRPr>
          </a:p>
          <a:p>
            <a:pPr marL="0" indent="0">
              <a:buNone/>
            </a:pPr>
            <a:endParaRPr lang="en-US" i="1" dirty="0">
              <a:solidFill>
                <a:srgbClr val="0070C0"/>
              </a:solidFill>
            </a:endParaRPr>
          </a:p>
          <a:p>
            <a:pPr marL="0" indent="0">
              <a:buNone/>
            </a:pPr>
            <a:endParaRPr lang="en-US" i="1" dirty="0">
              <a:solidFill>
                <a:srgbClr val="0070C0"/>
              </a:solidFill>
            </a:endParaRPr>
          </a:p>
          <a:p>
            <a:pPr marL="0" indent="0" algn="ctr">
              <a:buNone/>
            </a:pPr>
            <a:r>
              <a:rPr lang="en-US" i="1" dirty="0">
                <a:solidFill>
                  <a:srgbClr val="0070C0"/>
                </a:solidFill>
              </a:rPr>
              <a:t/>
            </a:r>
            <a:br>
              <a:rPr lang="en-US" i="1" dirty="0">
                <a:solidFill>
                  <a:srgbClr val="0070C0"/>
                </a:solidFill>
              </a:rPr>
            </a:br>
            <a:r>
              <a:rPr lang="en-US" i="1" dirty="0">
                <a:solidFill>
                  <a:srgbClr val="0070C0"/>
                </a:solidFill>
              </a:rPr>
              <a:t/>
            </a:r>
            <a:br>
              <a:rPr lang="en-US" i="1" dirty="0">
                <a:solidFill>
                  <a:srgbClr val="0070C0"/>
                </a:solidFill>
              </a:rPr>
            </a:br>
            <a:endParaRPr lang="en-US" dirty="0"/>
          </a:p>
        </p:txBody>
      </p:sp>
      <p:pic>
        <p:nvPicPr>
          <p:cNvPr id="8" name="Content Placeholder 3" descr="Screen shot of the restraint application page with a green arrow pointing to the space to enter a SASID and a second green arrow pointing to the Lookup button" title="picture">
            <a:extLst>
              <a:ext uri="{FF2B5EF4-FFF2-40B4-BE49-F238E27FC236}">
                <a16:creationId xmlns:a16="http://schemas.microsoft.com/office/drawing/2014/main" id="{68EA9E05-FE7F-4D2F-9D11-B08CE1D630D9}"/>
              </a:ext>
            </a:extLst>
          </p:cNvPr>
          <p:cNvPicPr>
            <a:picLocks noGrp="1" noChangeAspect="1"/>
          </p:cNvPicPr>
          <p:nvPr>
            <p:ph idx="13"/>
          </p:nvPr>
        </p:nvPicPr>
        <p:blipFill>
          <a:blip r:embed="rId3"/>
          <a:stretch>
            <a:fillRect/>
          </a:stretch>
        </p:blipFill>
        <p:spPr>
          <a:xfrm>
            <a:off x="434975" y="2201818"/>
            <a:ext cx="6378917" cy="2627085"/>
          </a:xfrm>
          <a:prstGeom prst="rect">
            <a:avLst/>
          </a:prstGeom>
          <a:ln>
            <a:solidFill>
              <a:srgbClr val="002060"/>
            </a:solidFill>
          </a:ln>
        </p:spPr>
      </p:pic>
      <p:pic>
        <p:nvPicPr>
          <p:cNvPr id="9" name="Picture 8">
            <a:extLst>
              <a:ext uri="{FF2B5EF4-FFF2-40B4-BE49-F238E27FC236}">
                <a16:creationId xmlns:a16="http://schemas.microsoft.com/office/drawing/2014/main" id="{DDEF0430-EFEF-4C02-8034-F92F49E9EF2B}"/>
              </a:ext>
            </a:extLst>
          </p:cNvPr>
          <p:cNvPicPr>
            <a:picLocks noChangeAspect="1"/>
          </p:cNvPicPr>
          <p:nvPr/>
        </p:nvPicPr>
        <p:blipFill>
          <a:blip r:embed="rId4"/>
          <a:stretch>
            <a:fillRect/>
          </a:stretch>
        </p:blipFill>
        <p:spPr>
          <a:xfrm>
            <a:off x="3916904" y="2788865"/>
            <a:ext cx="1542422" cy="640135"/>
          </a:xfrm>
          <a:prstGeom prst="rect">
            <a:avLst/>
          </a:prstGeom>
        </p:spPr>
      </p:pic>
    </p:spTree>
    <p:extLst>
      <p:ext uri="{BB962C8B-B14F-4D97-AF65-F5344CB8AC3E}">
        <p14:creationId xmlns:p14="http://schemas.microsoft.com/office/powerpoint/2010/main" val="3778761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E03332-CA73-434E-91C5-721FB8FB07F1}"/>
              </a:ext>
            </a:extLst>
          </p:cNvPr>
          <p:cNvSpPr>
            <a:spLocks noGrp="1"/>
          </p:cNvSpPr>
          <p:nvPr>
            <p:ph type="title"/>
          </p:nvPr>
        </p:nvSpPr>
        <p:spPr/>
        <p:txBody>
          <a:bodyPr/>
          <a:lstStyle/>
          <a:p>
            <a:r>
              <a:rPr lang="en-US" b="1" dirty="0"/>
              <a:t>Restraint Data Collection Application User Guide</a:t>
            </a:r>
            <a:endParaRPr lang="en-US" dirty="0"/>
          </a:p>
        </p:txBody>
      </p:sp>
      <p:sp>
        <p:nvSpPr>
          <p:cNvPr id="7" name="Content Placeholder 6">
            <a:extLst>
              <a:ext uri="{FF2B5EF4-FFF2-40B4-BE49-F238E27FC236}">
                <a16:creationId xmlns:a16="http://schemas.microsoft.com/office/drawing/2014/main" id="{2A807BF1-E8CC-491E-A072-AE82A89E8D34}"/>
              </a:ext>
            </a:extLst>
          </p:cNvPr>
          <p:cNvSpPr>
            <a:spLocks noGrp="1"/>
          </p:cNvSpPr>
          <p:nvPr>
            <p:ph idx="16"/>
          </p:nvPr>
        </p:nvSpPr>
        <p:spPr>
          <a:xfrm>
            <a:off x="7010400" y="1262743"/>
            <a:ext cx="4755370" cy="5109027"/>
          </a:xfrm>
        </p:spPr>
        <p:txBody>
          <a:bodyPr anchor="ctr"/>
          <a:lstStyle/>
          <a:p>
            <a:r>
              <a:rPr lang="en-US" dirty="0"/>
              <a:t>Enter restraint information</a:t>
            </a:r>
          </a:p>
          <a:p>
            <a:r>
              <a:rPr lang="en-US" sz="2000" i="1" dirty="0">
                <a:solidFill>
                  <a:srgbClr val="0070C0"/>
                </a:solidFill>
              </a:rPr>
              <a:t>Sections with an asterisk (</a:t>
            </a:r>
            <a:r>
              <a:rPr lang="en-US" sz="2000" i="1" dirty="0">
                <a:solidFill>
                  <a:srgbClr val="FF0000"/>
                </a:solidFill>
              </a:rPr>
              <a:t>*</a:t>
            </a:r>
            <a:r>
              <a:rPr lang="en-US" sz="2000" i="1" dirty="0">
                <a:solidFill>
                  <a:srgbClr val="0070C0"/>
                </a:solidFill>
              </a:rPr>
              <a:t>) are required to be selected in order to close/submit the record but all fields should be completed. </a:t>
            </a:r>
          </a:p>
          <a:p>
            <a:r>
              <a:rPr lang="en-US" sz="2000" i="1" dirty="0">
                <a:solidFill>
                  <a:srgbClr val="0070C0"/>
                </a:solidFill>
              </a:rPr>
              <a:t>The “School” section has a dropdown of individual schools/programs to select from.</a:t>
            </a:r>
          </a:p>
          <a:p>
            <a:r>
              <a:rPr lang="en-US" sz="2000" i="1" dirty="0">
                <a:solidFill>
                  <a:srgbClr val="0070C0"/>
                </a:solidFill>
              </a:rPr>
              <a:t>At any time during the school year, a record is able to be edited to add information and/or to delete.</a:t>
            </a:r>
            <a:endParaRPr lang="en-US" sz="2000" dirty="0"/>
          </a:p>
        </p:txBody>
      </p:sp>
      <p:pic>
        <p:nvPicPr>
          <p:cNvPr id="8" name="Content Placeholder 3" descr="Screen shot of the restraint application form to enter data" title="picture">
            <a:extLst>
              <a:ext uri="{FF2B5EF4-FFF2-40B4-BE49-F238E27FC236}">
                <a16:creationId xmlns:a16="http://schemas.microsoft.com/office/drawing/2014/main" id="{18CCAFD2-625F-4FE2-B67A-49686A4DCBA9}"/>
              </a:ext>
            </a:extLst>
          </p:cNvPr>
          <p:cNvPicPr>
            <a:picLocks noGrp="1" noChangeAspect="1"/>
          </p:cNvPicPr>
          <p:nvPr>
            <p:ph idx="13"/>
          </p:nvPr>
        </p:nvPicPr>
        <p:blipFill>
          <a:blip r:embed="rId2"/>
          <a:stretch>
            <a:fillRect/>
          </a:stretch>
        </p:blipFill>
        <p:spPr>
          <a:xfrm>
            <a:off x="504031" y="1930400"/>
            <a:ext cx="6393608" cy="3285331"/>
          </a:xfrm>
          <a:prstGeom prst="rect">
            <a:avLst/>
          </a:prstGeom>
        </p:spPr>
      </p:pic>
    </p:spTree>
    <p:extLst>
      <p:ext uri="{BB962C8B-B14F-4D97-AF65-F5344CB8AC3E}">
        <p14:creationId xmlns:p14="http://schemas.microsoft.com/office/powerpoint/2010/main" val="2213336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962F13B-1935-472C-992C-F24E5419BF58}"/>
              </a:ext>
            </a:extLst>
          </p:cNvPr>
          <p:cNvSpPr>
            <a:spLocks noGrp="1"/>
          </p:cNvSpPr>
          <p:nvPr>
            <p:ph type="title"/>
          </p:nvPr>
        </p:nvSpPr>
        <p:spPr/>
        <p:txBody>
          <a:bodyPr/>
          <a:lstStyle/>
          <a:p>
            <a:r>
              <a:rPr lang="en-US" b="1" dirty="0"/>
              <a:t>Restraint Data Collection Application User Guide</a:t>
            </a:r>
            <a:endParaRPr lang="en-US" dirty="0"/>
          </a:p>
        </p:txBody>
      </p:sp>
      <p:sp>
        <p:nvSpPr>
          <p:cNvPr id="14" name="Content Placeholder 13">
            <a:extLst>
              <a:ext uri="{FF2B5EF4-FFF2-40B4-BE49-F238E27FC236}">
                <a16:creationId xmlns:a16="http://schemas.microsoft.com/office/drawing/2014/main" id="{841CC987-7BEA-48D1-93E4-B41EE72C58CE}"/>
              </a:ext>
            </a:extLst>
          </p:cNvPr>
          <p:cNvSpPr>
            <a:spLocks noGrp="1"/>
          </p:cNvSpPr>
          <p:nvPr>
            <p:ph idx="16"/>
          </p:nvPr>
        </p:nvSpPr>
        <p:spPr>
          <a:xfrm>
            <a:off x="7543800" y="1167064"/>
            <a:ext cx="4457700" cy="4680284"/>
          </a:xfrm>
        </p:spPr>
        <p:txBody>
          <a:bodyPr/>
          <a:lstStyle/>
          <a:p>
            <a:r>
              <a:rPr lang="en-US" dirty="0"/>
              <a:t>To report an injury that occurred during a restraint click ”YES.” </a:t>
            </a:r>
          </a:p>
          <a:p>
            <a:r>
              <a:rPr lang="en-US" dirty="0"/>
              <a:t>Add the names of the those injured, description of injuries and if medical care was provided. </a:t>
            </a:r>
          </a:p>
          <a:p>
            <a:r>
              <a:rPr lang="en-US" dirty="0"/>
              <a:t>This is for STAFF and STUDENTS. </a:t>
            </a:r>
          </a:p>
        </p:txBody>
      </p:sp>
      <p:pic>
        <p:nvPicPr>
          <p:cNvPr id="18" name="Content Placeholder 17">
            <a:extLst>
              <a:ext uri="{FF2B5EF4-FFF2-40B4-BE49-F238E27FC236}">
                <a16:creationId xmlns:a16="http://schemas.microsoft.com/office/drawing/2014/main" id="{C5770EB2-D7C6-4C1E-9DA6-D6D122C1E7E9}"/>
              </a:ext>
            </a:extLst>
          </p:cNvPr>
          <p:cNvPicPr>
            <a:picLocks noGrp="1" noChangeAspect="1"/>
          </p:cNvPicPr>
          <p:nvPr>
            <p:ph idx="13"/>
          </p:nvPr>
        </p:nvPicPr>
        <p:blipFill>
          <a:blip r:embed="rId2"/>
          <a:stretch>
            <a:fillRect/>
          </a:stretch>
        </p:blipFill>
        <p:spPr>
          <a:xfrm>
            <a:off x="567744" y="1166813"/>
            <a:ext cx="6482762" cy="5335494"/>
          </a:xfrm>
          <a:prstGeom prst="rect">
            <a:avLst/>
          </a:prstGeom>
        </p:spPr>
      </p:pic>
      <p:cxnSp>
        <p:nvCxnSpPr>
          <p:cNvPr id="26" name="Straight Arrow Connector 25">
            <a:extLst>
              <a:ext uri="{FF2B5EF4-FFF2-40B4-BE49-F238E27FC236}">
                <a16:creationId xmlns:a16="http://schemas.microsoft.com/office/drawing/2014/main" id="{414812DD-8238-49E6-8B72-2AA3F19040AC}"/>
              </a:ext>
            </a:extLst>
          </p:cNvPr>
          <p:cNvCxnSpPr>
            <a:cxnSpLocks/>
          </p:cNvCxnSpPr>
          <p:nvPr/>
        </p:nvCxnSpPr>
        <p:spPr>
          <a:xfrm flipH="1">
            <a:off x="2996119" y="5000017"/>
            <a:ext cx="1342418" cy="27237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68868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D4D5CF6-9C41-45E8-BC94-BCE6DEA3D49D}"/>
              </a:ext>
            </a:extLst>
          </p:cNvPr>
          <p:cNvPicPr>
            <a:picLocks noGrp="1" noChangeAspect="1"/>
          </p:cNvPicPr>
          <p:nvPr>
            <p:ph idx="13"/>
          </p:nvPr>
        </p:nvPicPr>
        <p:blipFill>
          <a:blip r:embed="rId2"/>
          <a:stretch>
            <a:fillRect/>
          </a:stretch>
        </p:blipFill>
        <p:spPr>
          <a:xfrm>
            <a:off x="478234" y="2451475"/>
            <a:ext cx="6242845" cy="2347163"/>
          </a:xfrm>
          <a:prstGeom prst="rect">
            <a:avLst/>
          </a:prstGeom>
        </p:spPr>
      </p:pic>
      <p:sp>
        <p:nvSpPr>
          <p:cNvPr id="6" name="Title 5">
            <a:extLst>
              <a:ext uri="{FF2B5EF4-FFF2-40B4-BE49-F238E27FC236}">
                <a16:creationId xmlns:a16="http://schemas.microsoft.com/office/drawing/2014/main" id="{E4E03332-CA73-434E-91C5-721FB8FB07F1}"/>
              </a:ext>
            </a:extLst>
          </p:cNvPr>
          <p:cNvSpPr>
            <a:spLocks noGrp="1"/>
          </p:cNvSpPr>
          <p:nvPr>
            <p:ph type="title"/>
          </p:nvPr>
        </p:nvSpPr>
        <p:spPr/>
        <p:txBody>
          <a:bodyPr/>
          <a:lstStyle/>
          <a:p>
            <a:r>
              <a:rPr lang="en-US" b="1" dirty="0"/>
              <a:t>Restraint Data Collection Application User Guide</a:t>
            </a:r>
            <a:endParaRPr lang="en-US" dirty="0"/>
          </a:p>
        </p:txBody>
      </p:sp>
      <p:sp>
        <p:nvSpPr>
          <p:cNvPr id="7" name="Content Placeholder 6">
            <a:extLst>
              <a:ext uri="{FF2B5EF4-FFF2-40B4-BE49-F238E27FC236}">
                <a16:creationId xmlns:a16="http://schemas.microsoft.com/office/drawing/2014/main" id="{2A807BF1-E8CC-491E-A072-AE82A89E8D34}"/>
              </a:ext>
            </a:extLst>
          </p:cNvPr>
          <p:cNvSpPr>
            <a:spLocks noGrp="1"/>
          </p:cNvSpPr>
          <p:nvPr>
            <p:ph idx="16"/>
          </p:nvPr>
        </p:nvSpPr>
        <p:spPr>
          <a:xfrm>
            <a:off x="6995886" y="1262744"/>
            <a:ext cx="4769884" cy="4725933"/>
          </a:xfrm>
        </p:spPr>
        <p:txBody>
          <a:bodyPr/>
          <a:lstStyle/>
          <a:p>
            <a:pPr marL="0" indent="0">
              <a:buNone/>
            </a:pPr>
            <a:r>
              <a:rPr lang="en-US" dirty="0"/>
              <a:t>Print, save and submit your record</a:t>
            </a:r>
          </a:p>
          <a:p>
            <a:pPr marL="0" indent="0">
              <a:buNone/>
            </a:pPr>
            <a:r>
              <a:rPr lang="en-US" sz="1800" b="1" dirty="0"/>
              <a:t>Print: </a:t>
            </a:r>
            <a:r>
              <a:rPr lang="en-US" sz="1800" dirty="0"/>
              <a:t>To print this record, scroll to the bottom of the form, click “Print” and proceed as you usually would when printing.</a:t>
            </a:r>
            <a:br>
              <a:rPr lang="en-US" sz="1800" dirty="0"/>
            </a:br>
            <a:r>
              <a:rPr lang="en-US" sz="1800" dirty="0"/>
              <a:t/>
            </a:r>
            <a:br>
              <a:rPr lang="en-US" sz="1800" dirty="0"/>
            </a:br>
            <a:r>
              <a:rPr lang="en-US" sz="1800" b="1" dirty="0"/>
              <a:t>Save and submit: </a:t>
            </a:r>
            <a:r>
              <a:rPr lang="en-US" sz="1800" dirty="0"/>
              <a:t>To save this record to the database, click “Add Student Restraint.” Once saved to the database, you will be able to access this record to edit at any time before June 30, 2019. Once saved, records can be accessed at any time for printing.  </a:t>
            </a:r>
          </a:p>
        </p:txBody>
      </p:sp>
      <p:pic>
        <p:nvPicPr>
          <p:cNvPr id="8" name="Picture 7">
            <a:extLst>
              <a:ext uri="{FF2B5EF4-FFF2-40B4-BE49-F238E27FC236}">
                <a16:creationId xmlns:a16="http://schemas.microsoft.com/office/drawing/2014/main" id="{FB6E659A-B798-4213-91F3-D1B2A5BE728A}"/>
              </a:ext>
            </a:extLst>
          </p:cNvPr>
          <p:cNvPicPr>
            <a:picLocks noChangeAspect="1"/>
          </p:cNvPicPr>
          <p:nvPr/>
        </p:nvPicPr>
        <p:blipFill>
          <a:blip r:embed="rId3"/>
          <a:stretch>
            <a:fillRect/>
          </a:stretch>
        </p:blipFill>
        <p:spPr>
          <a:xfrm>
            <a:off x="5450381" y="2451475"/>
            <a:ext cx="1381801" cy="573474"/>
          </a:xfrm>
          <a:prstGeom prst="rect">
            <a:avLst/>
          </a:prstGeom>
        </p:spPr>
      </p:pic>
      <p:pic>
        <p:nvPicPr>
          <p:cNvPr id="9" name="Picture 8">
            <a:extLst>
              <a:ext uri="{FF2B5EF4-FFF2-40B4-BE49-F238E27FC236}">
                <a16:creationId xmlns:a16="http://schemas.microsoft.com/office/drawing/2014/main" id="{651928CF-6744-4B93-B9A8-3F6869A35C85}"/>
              </a:ext>
            </a:extLst>
          </p:cNvPr>
          <p:cNvPicPr>
            <a:picLocks noChangeAspect="1"/>
          </p:cNvPicPr>
          <p:nvPr/>
        </p:nvPicPr>
        <p:blipFill>
          <a:blip r:embed="rId3"/>
          <a:stretch>
            <a:fillRect/>
          </a:stretch>
        </p:blipFill>
        <p:spPr>
          <a:xfrm rot="2424615">
            <a:off x="4305719" y="3379082"/>
            <a:ext cx="2376153" cy="833170"/>
          </a:xfrm>
          <a:prstGeom prst="rect">
            <a:avLst/>
          </a:prstGeom>
        </p:spPr>
      </p:pic>
    </p:spTree>
    <p:extLst>
      <p:ext uri="{BB962C8B-B14F-4D97-AF65-F5344CB8AC3E}">
        <p14:creationId xmlns:p14="http://schemas.microsoft.com/office/powerpoint/2010/main" val="1430162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4CF039A-6650-463D-B7F6-9282617ED2BD}"/>
              </a:ext>
            </a:extLst>
          </p:cNvPr>
          <p:cNvPicPr>
            <a:picLocks noGrp="1" noChangeAspect="1"/>
          </p:cNvPicPr>
          <p:nvPr>
            <p:ph idx="13"/>
          </p:nvPr>
        </p:nvPicPr>
        <p:blipFill>
          <a:blip r:embed="rId2"/>
          <a:stretch>
            <a:fillRect/>
          </a:stretch>
        </p:blipFill>
        <p:spPr>
          <a:xfrm>
            <a:off x="996439" y="1783905"/>
            <a:ext cx="5206435" cy="3682303"/>
          </a:xfrm>
          <a:prstGeom prst="rect">
            <a:avLst/>
          </a:prstGeom>
        </p:spPr>
      </p:pic>
      <p:sp>
        <p:nvSpPr>
          <p:cNvPr id="6" name="Title 5">
            <a:extLst>
              <a:ext uri="{FF2B5EF4-FFF2-40B4-BE49-F238E27FC236}">
                <a16:creationId xmlns:a16="http://schemas.microsoft.com/office/drawing/2014/main" id="{E4E03332-CA73-434E-91C5-721FB8FB07F1}"/>
              </a:ext>
            </a:extLst>
          </p:cNvPr>
          <p:cNvSpPr>
            <a:spLocks noGrp="1"/>
          </p:cNvSpPr>
          <p:nvPr>
            <p:ph type="title"/>
          </p:nvPr>
        </p:nvSpPr>
        <p:spPr/>
        <p:txBody>
          <a:bodyPr/>
          <a:lstStyle/>
          <a:p>
            <a:r>
              <a:rPr lang="en-US" b="1" dirty="0"/>
              <a:t>Restraint Data Collection Application User Guide</a:t>
            </a:r>
            <a:endParaRPr lang="en-US" dirty="0"/>
          </a:p>
        </p:txBody>
      </p:sp>
      <p:sp>
        <p:nvSpPr>
          <p:cNvPr id="7" name="Content Placeholder 6">
            <a:extLst>
              <a:ext uri="{FF2B5EF4-FFF2-40B4-BE49-F238E27FC236}">
                <a16:creationId xmlns:a16="http://schemas.microsoft.com/office/drawing/2014/main" id="{2A807BF1-E8CC-491E-A072-AE82A89E8D34}"/>
              </a:ext>
            </a:extLst>
          </p:cNvPr>
          <p:cNvSpPr>
            <a:spLocks noGrp="1"/>
          </p:cNvSpPr>
          <p:nvPr>
            <p:ph idx="16"/>
          </p:nvPr>
        </p:nvSpPr>
        <p:spPr>
          <a:xfrm>
            <a:off x="6995886" y="1262744"/>
            <a:ext cx="4769884" cy="4725933"/>
          </a:xfrm>
        </p:spPr>
        <p:txBody>
          <a:bodyPr anchor="ctr"/>
          <a:lstStyle/>
          <a:p>
            <a:r>
              <a:rPr lang="en-US" b="1" dirty="0"/>
              <a:t>Optional: </a:t>
            </a:r>
            <a:r>
              <a:rPr lang="en-US" dirty="0"/>
              <a:t>If using Google Chrome, the form can be saved to your computer as a PDF. </a:t>
            </a:r>
            <a:br>
              <a:rPr lang="en-US" dirty="0"/>
            </a:br>
            <a:r>
              <a:rPr lang="en-US" dirty="0"/>
              <a:t>1) Click print then click “Change” when the following box opens.  </a:t>
            </a:r>
            <a:br>
              <a:rPr lang="en-US" dirty="0"/>
            </a:br>
            <a:r>
              <a:rPr lang="en-US" dirty="0"/>
              <a:t>2) Click on “Save as PDF.”</a:t>
            </a:r>
          </a:p>
        </p:txBody>
      </p:sp>
    </p:spTree>
    <p:extLst>
      <p:ext uri="{BB962C8B-B14F-4D97-AF65-F5344CB8AC3E}">
        <p14:creationId xmlns:p14="http://schemas.microsoft.com/office/powerpoint/2010/main" val="1075829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E03332-CA73-434E-91C5-721FB8FB07F1}"/>
              </a:ext>
            </a:extLst>
          </p:cNvPr>
          <p:cNvSpPr>
            <a:spLocks noGrp="1"/>
          </p:cNvSpPr>
          <p:nvPr>
            <p:ph type="title"/>
          </p:nvPr>
        </p:nvSpPr>
        <p:spPr/>
        <p:txBody>
          <a:bodyPr/>
          <a:lstStyle/>
          <a:p>
            <a:r>
              <a:rPr lang="en-US" b="1" dirty="0"/>
              <a:t>Restraint Data Collection Application User Guide</a:t>
            </a:r>
            <a:endParaRPr lang="en-US" dirty="0"/>
          </a:p>
        </p:txBody>
      </p:sp>
      <p:sp>
        <p:nvSpPr>
          <p:cNvPr id="7" name="Content Placeholder 6">
            <a:extLst>
              <a:ext uri="{FF2B5EF4-FFF2-40B4-BE49-F238E27FC236}">
                <a16:creationId xmlns:a16="http://schemas.microsoft.com/office/drawing/2014/main" id="{2A807BF1-E8CC-491E-A072-AE82A89E8D34}"/>
              </a:ext>
            </a:extLst>
          </p:cNvPr>
          <p:cNvSpPr>
            <a:spLocks noGrp="1"/>
          </p:cNvSpPr>
          <p:nvPr>
            <p:ph idx="16"/>
          </p:nvPr>
        </p:nvSpPr>
        <p:spPr>
          <a:xfrm>
            <a:off x="6709569" y="1262744"/>
            <a:ext cx="5291931" cy="4847770"/>
          </a:xfrm>
        </p:spPr>
        <p:txBody>
          <a:bodyPr anchor="ctr"/>
          <a:lstStyle/>
          <a:p>
            <a:pPr marL="0" indent="0" algn="ctr">
              <a:buNone/>
            </a:pPr>
            <a:r>
              <a:rPr lang="en-US" sz="2400" dirty="0"/>
              <a:t>When you are done printing and/or editing a record make sure to </a:t>
            </a:r>
          </a:p>
          <a:p>
            <a:pPr marL="0" indent="0" algn="ctr">
              <a:buNone/>
            </a:pPr>
            <a:r>
              <a:rPr lang="en-US" sz="2400" b="1" u="sng" dirty="0"/>
              <a:t>click </a:t>
            </a:r>
          </a:p>
          <a:p>
            <a:pPr marL="0" indent="0" algn="ctr">
              <a:buNone/>
            </a:pPr>
            <a:r>
              <a:rPr lang="en-US" sz="2400" b="1" u="sng" dirty="0"/>
              <a:t>“Add Student Restraint.”</a:t>
            </a:r>
            <a:r>
              <a:rPr lang="en-US" sz="2400" b="1" dirty="0"/>
              <a:t> </a:t>
            </a:r>
          </a:p>
          <a:p>
            <a:pPr marL="0" indent="0" algn="ctr">
              <a:buNone/>
            </a:pPr>
            <a:r>
              <a:rPr lang="en-US" sz="2400" dirty="0"/>
              <a:t>This will save your record to the database.</a:t>
            </a:r>
          </a:p>
          <a:p>
            <a:pPr marL="0" indent="0" algn="ctr">
              <a:buNone/>
            </a:pPr>
            <a:r>
              <a:rPr lang="en-US" sz="2400" b="1" dirty="0">
                <a:solidFill>
                  <a:srgbClr val="FF0000"/>
                </a:solidFill>
              </a:rPr>
              <a:t>PLEASE REMEMBER TO DO THIS.</a:t>
            </a:r>
          </a:p>
          <a:p>
            <a:pPr marL="0" indent="0" algn="ctr">
              <a:buNone/>
            </a:pPr>
            <a:r>
              <a:rPr lang="en-US" sz="2400" dirty="0">
                <a:solidFill>
                  <a:schemeClr val="tx1">
                    <a:lumMod val="50000"/>
                  </a:schemeClr>
                </a:solidFill>
              </a:rPr>
              <a:t>The information will not be saved and recorded if this step is not completed.</a:t>
            </a:r>
          </a:p>
        </p:txBody>
      </p:sp>
      <p:pic>
        <p:nvPicPr>
          <p:cNvPr id="8" name="Content Placeholder 7" descr="Screen shot of the bottom of the restraint application form with a green arrow pointing to the Add Student Restraint button" title="picture">
            <a:extLst>
              <a:ext uri="{FF2B5EF4-FFF2-40B4-BE49-F238E27FC236}">
                <a16:creationId xmlns:a16="http://schemas.microsoft.com/office/drawing/2014/main" id="{2B49A4EF-4126-416E-BCD9-03EE84E5DCD3}"/>
              </a:ext>
            </a:extLst>
          </p:cNvPr>
          <p:cNvPicPr>
            <a:picLocks noGrp="1" noChangeAspect="1"/>
          </p:cNvPicPr>
          <p:nvPr>
            <p:ph idx="13"/>
          </p:nvPr>
        </p:nvPicPr>
        <p:blipFill>
          <a:blip r:embed="rId2"/>
          <a:stretch>
            <a:fillRect/>
          </a:stretch>
        </p:blipFill>
        <p:spPr>
          <a:xfrm>
            <a:off x="489744" y="2463006"/>
            <a:ext cx="6219825" cy="2324100"/>
          </a:xfrm>
          <a:prstGeom prst="rect">
            <a:avLst/>
          </a:prstGeom>
        </p:spPr>
      </p:pic>
      <p:pic>
        <p:nvPicPr>
          <p:cNvPr id="9" name="Picture 8">
            <a:extLst>
              <a:ext uri="{FF2B5EF4-FFF2-40B4-BE49-F238E27FC236}">
                <a16:creationId xmlns:a16="http://schemas.microsoft.com/office/drawing/2014/main" id="{1A014F1F-7158-45AD-9802-2D67F29CA9B8}"/>
              </a:ext>
            </a:extLst>
          </p:cNvPr>
          <p:cNvPicPr>
            <a:picLocks noChangeAspect="1"/>
          </p:cNvPicPr>
          <p:nvPr/>
        </p:nvPicPr>
        <p:blipFill>
          <a:blip r:embed="rId3"/>
          <a:stretch>
            <a:fillRect/>
          </a:stretch>
        </p:blipFill>
        <p:spPr>
          <a:xfrm>
            <a:off x="3815303" y="2272222"/>
            <a:ext cx="1542422" cy="640135"/>
          </a:xfrm>
          <a:prstGeom prst="rect">
            <a:avLst/>
          </a:prstGeom>
        </p:spPr>
      </p:pic>
    </p:spTree>
    <p:extLst>
      <p:ext uri="{BB962C8B-B14F-4D97-AF65-F5344CB8AC3E}">
        <p14:creationId xmlns:p14="http://schemas.microsoft.com/office/powerpoint/2010/main" val="361443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F1E8-8B51-4375-94E6-D7E8307D5FAC}"/>
              </a:ext>
            </a:extLst>
          </p:cNvPr>
          <p:cNvSpPr>
            <a:spLocks noGrp="1"/>
          </p:cNvSpPr>
          <p:nvPr>
            <p:ph type="title"/>
          </p:nvPr>
        </p:nvSpPr>
        <p:spPr/>
        <p:txBody>
          <a:bodyPr/>
          <a:lstStyle/>
          <a:p>
            <a:r>
              <a:rPr lang="en-US" dirty="0"/>
              <a:t>DESE Reported Restraints &amp; Student Count Reported</a:t>
            </a:r>
          </a:p>
        </p:txBody>
      </p:sp>
      <p:graphicFrame>
        <p:nvGraphicFramePr>
          <p:cNvPr id="6" name="Content Placeholder 5">
            <a:extLst>
              <a:ext uri="{FF2B5EF4-FFF2-40B4-BE49-F238E27FC236}">
                <a16:creationId xmlns:a16="http://schemas.microsoft.com/office/drawing/2014/main" id="{AA86D006-185A-4FAD-A494-77E522F57AB9}"/>
              </a:ext>
            </a:extLst>
          </p:cNvPr>
          <p:cNvGraphicFramePr>
            <a:graphicFrameLocks noGrp="1"/>
          </p:cNvGraphicFramePr>
          <p:nvPr>
            <p:ph idx="1"/>
            <p:extLst>
              <p:ext uri="{D42A27DB-BD31-4B8C-83A1-F6EECF244321}">
                <p14:modId xmlns:p14="http://schemas.microsoft.com/office/powerpoint/2010/main" val="755251371"/>
              </p:ext>
            </p:extLst>
          </p:nvPr>
        </p:nvGraphicFramePr>
        <p:xfrm>
          <a:off x="532295" y="1230314"/>
          <a:ext cx="11370324" cy="49178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E7D2664-42F9-4EDB-B142-1315C648EAA7}"/>
              </a:ext>
            </a:extLst>
          </p:cNvPr>
          <p:cNvSpPr txBox="1"/>
          <p:nvPr/>
        </p:nvSpPr>
        <p:spPr>
          <a:xfrm>
            <a:off x="8986822" y="2392955"/>
            <a:ext cx="2238898" cy="12311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solidFill>
                  <a:srgbClr val="FF0000"/>
                </a:solidFill>
              </a:rPr>
              <a:t>*</a:t>
            </a:r>
            <a:r>
              <a:rPr lang="en-US" dirty="0"/>
              <a:t> </a:t>
            </a:r>
            <a:r>
              <a:rPr lang="en-US" sz="1400" dirty="0"/>
              <a:t>Appears schools are on trajectory for restraints to decrease this school year; however, not all schools report data in real time</a:t>
            </a:r>
            <a:endParaRPr lang="en-US" dirty="0"/>
          </a:p>
        </p:txBody>
      </p:sp>
    </p:spTree>
    <p:custDataLst>
      <p:tags r:id="rId1"/>
    </p:custDataLst>
    <p:extLst>
      <p:ext uri="{BB962C8B-B14F-4D97-AF65-F5344CB8AC3E}">
        <p14:creationId xmlns:p14="http://schemas.microsoft.com/office/powerpoint/2010/main" val="2451738276"/>
      </p:ext>
    </p:extLst>
  </p:cSld>
  <p:clrMapOvr>
    <a:masterClrMapping/>
  </p:clrMapOvr>
  <mc:AlternateContent xmlns:mc="http://schemas.openxmlformats.org/markup-compatibility/2006" xmlns:p14="http://schemas.microsoft.com/office/powerpoint/2010/main">
    <mc:Choice Requires="p14">
      <p:transition spd="slow" p14:dur="2000" advTm="682"/>
    </mc:Choice>
    <mc:Fallback xmlns="">
      <p:transition spd="slow" advTm="682"/>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A81AC8-6944-4149-8D72-A7A2AC40E9AB}"/>
              </a:ext>
            </a:extLst>
          </p:cNvPr>
          <p:cNvSpPr>
            <a:spLocks noGrp="1"/>
          </p:cNvSpPr>
          <p:nvPr>
            <p:ph type="title"/>
          </p:nvPr>
        </p:nvSpPr>
        <p:spPr>
          <a:xfrm>
            <a:off x="567743" y="288925"/>
            <a:ext cx="11433757" cy="679905"/>
          </a:xfrm>
        </p:spPr>
        <p:txBody>
          <a:bodyPr/>
          <a:lstStyle/>
          <a:p>
            <a:r>
              <a:rPr lang="en-US" b="1" dirty="0"/>
              <a:t>Restraint Data Collection Application User Guide</a:t>
            </a:r>
            <a:endParaRPr lang="en-US" dirty="0"/>
          </a:p>
        </p:txBody>
      </p:sp>
      <p:sp>
        <p:nvSpPr>
          <p:cNvPr id="7" name="Content Placeholder 6">
            <a:extLst>
              <a:ext uri="{FF2B5EF4-FFF2-40B4-BE49-F238E27FC236}">
                <a16:creationId xmlns:a16="http://schemas.microsoft.com/office/drawing/2014/main" id="{DE932405-DB18-4891-BBD6-342A5B201067}"/>
              </a:ext>
            </a:extLst>
          </p:cNvPr>
          <p:cNvSpPr>
            <a:spLocks noGrp="1"/>
          </p:cNvSpPr>
          <p:nvPr>
            <p:ph idx="16"/>
          </p:nvPr>
        </p:nvSpPr>
        <p:spPr>
          <a:xfrm>
            <a:off x="7721600" y="1103086"/>
            <a:ext cx="4454384" cy="5138057"/>
          </a:xfrm>
        </p:spPr>
        <p:txBody>
          <a:bodyPr anchor="ctr"/>
          <a:lstStyle/>
          <a:p>
            <a:pPr marL="0" indent="0" algn="ctr">
              <a:buNone/>
            </a:pPr>
            <a:r>
              <a:rPr lang="en-US" dirty="0"/>
              <a:t>Saved restraint record data sets can be exported to an Excel spreadsheet. Click “Export to Excel.”</a:t>
            </a:r>
          </a:p>
          <a:p>
            <a:pPr marL="0" indent="0" algn="ctr">
              <a:buNone/>
            </a:pPr>
            <a:endParaRPr lang="en-US" dirty="0"/>
          </a:p>
          <a:p>
            <a:pPr marL="0" indent="0" algn="ctr">
              <a:buNone/>
            </a:pPr>
            <a:r>
              <a:rPr lang="en-US" dirty="0"/>
              <a:t>Any questions you can  email:  restraints@doe.mass.edu</a:t>
            </a:r>
          </a:p>
        </p:txBody>
      </p:sp>
      <p:pic>
        <p:nvPicPr>
          <p:cNvPr id="12" name="Content Placeholder 11">
            <a:extLst>
              <a:ext uri="{FF2B5EF4-FFF2-40B4-BE49-F238E27FC236}">
                <a16:creationId xmlns:a16="http://schemas.microsoft.com/office/drawing/2014/main" id="{B8F4072A-A4AB-4AE8-A1A5-0138274D9D27}"/>
              </a:ext>
            </a:extLst>
          </p:cNvPr>
          <p:cNvPicPr>
            <a:picLocks noGrp="1" noChangeAspect="1"/>
          </p:cNvPicPr>
          <p:nvPr>
            <p:ph idx="13"/>
          </p:nvPr>
        </p:nvPicPr>
        <p:blipFill>
          <a:blip r:embed="rId3"/>
          <a:stretch>
            <a:fillRect/>
          </a:stretch>
        </p:blipFill>
        <p:spPr>
          <a:xfrm>
            <a:off x="434975" y="2673777"/>
            <a:ext cx="7286625" cy="1743808"/>
          </a:xfrm>
          <a:prstGeom prst="rect">
            <a:avLst/>
          </a:prstGeom>
        </p:spPr>
      </p:pic>
      <p:pic>
        <p:nvPicPr>
          <p:cNvPr id="14" name="Picture 13">
            <a:extLst>
              <a:ext uri="{FF2B5EF4-FFF2-40B4-BE49-F238E27FC236}">
                <a16:creationId xmlns:a16="http://schemas.microsoft.com/office/drawing/2014/main" id="{09B0119C-243C-4112-996A-30DFC64F5E59}"/>
              </a:ext>
            </a:extLst>
          </p:cNvPr>
          <p:cNvPicPr>
            <a:picLocks noChangeAspect="1"/>
          </p:cNvPicPr>
          <p:nvPr/>
        </p:nvPicPr>
        <p:blipFill>
          <a:blip r:embed="rId4"/>
          <a:stretch>
            <a:fillRect/>
          </a:stretch>
        </p:blipFill>
        <p:spPr>
          <a:xfrm rot="10800000">
            <a:off x="4889360" y="3744684"/>
            <a:ext cx="2076012" cy="861585"/>
          </a:xfrm>
          <a:prstGeom prst="rect">
            <a:avLst/>
          </a:prstGeom>
        </p:spPr>
      </p:pic>
    </p:spTree>
    <p:extLst>
      <p:ext uri="{BB962C8B-B14F-4D97-AF65-F5344CB8AC3E}">
        <p14:creationId xmlns:p14="http://schemas.microsoft.com/office/powerpoint/2010/main" val="785082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CD90-0ACA-4AF5-8D56-27147A770B77}"/>
              </a:ext>
            </a:extLst>
          </p:cNvPr>
          <p:cNvSpPr>
            <a:spLocks noGrp="1"/>
          </p:cNvSpPr>
          <p:nvPr>
            <p:ph type="title"/>
          </p:nvPr>
        </p:nvSpPr>
        <p:spPr/>
        <p:txBody>
          <a:bodyPr/>
          <a:lstStyle/>
          <a:p>
            <a:r>
              <a:rPr lang="en-US" sz="2800" dirty="0"/>
              <a:t>Highlights of differences of Restraint Regulations for DESE and DEEC </a:t>
            </a:r>
          </a:p>
        </p:txBody>
      </p:sp>
      <p:sp>
        <p:nvSpPr>
          <p:cNvPr id="3" name="Text Placeholder 2">
            <a:extLst>
              <a:ext uri="{FF2B5EF4-FFF2-40B4-BE49-F238E27FC236}">
                <a16:creationId xmlns:a16="http://schemas.microsoft.com/office/drawing/2014/main" id="{6A37042D-AEDD-4AE8-8D11-C078676C0C03}"/>
              </a:ext>
            </a:extLst>
          </p:cNvPr>
          <p:cNvSpPr>
            <a:spLocks noGrp="1"/>
          </p:cNvSpPr>
          <p:nvPr>
            <p:ph type="body" idx="1"/>
          </p:nvPr>
        </p:nvSpPr>
        <p:spPr/>
        <p:txBody>
          <a:bodyPr/>
          <a:lstStyle/>
          <a:p>
            <a:r>
              <a:rPr lang="en-US" dirty="0"/>
              <a:t>DESE 		</a:t>
            </a:r>
          </a:p>
        </p:txBody>
      </p:sp>
      <p:sp>
        <p:nvSpPr>
          <p:cNvPr id="4" name="Content Placeholder 3">
            <a:extLst>
              <a:ext uri="{FF2B5EF4-FFF2-40B4-BE49-F238E27FC236}">
                <a16:creationId xmlns:a16="http://schemas.microsoft.com/office/drawing/2014/main" id="{0D9DB9B1-6DD6-4444-A5D3-2B155F23304B}"/>
              </a:ext>
            </a:extLst>
          </p:cNvPr>
          <p:cNvSpPr>
            <a:spLocks noGrp="1"/>
          </p:cNvSpPr>
          <p:nvPr>
            <p:ph idx="13"/>
          </p:nvPr>
        </p:nvSpPr>
        <p:spPr/>
        <p:txBody>
          <a:bodyPr/>
          <a:lstStyle/>
          <a:p>
            <a:r>
              <a:rPr lang="en-US" dirty="0"/>
              <a:t>603 CMR 46.00 	</a:t>
            </a:r>
          </a:p>
          <a:p>
            <a:r>
              <a:rPr lang="en-US" dirty="0"/>
              <a:t>Report data for school hours only in Security Portal 	</a:t>
            </a:r>
          </a:p>
          <a:p>
            <a:r>
              <a:rPr lang="en-US" dirty="0"/>
              <a:t>Report requirements due by June 30, 2019 in Security Portal</a:t>
            </a:r>
          </a:p>
          <a:p>
            <a:r>
              <a:rPr lang="en-US" dirty="0"/>
              <a:t>Injury notification within 3 working days for ALL injuries to students and staff in portal </a:t>
            </a:r>
          </a:p>
        </p:txBody>
      </p:sp>
      <p:sp>
        <p:nvSpPr>
          <p:cNvPr id="5" name="Text Placeholder 4">
            <a:extLst>
              <a:ext uri="{FF2B5EF4-FFF2-40B4-BE49-F238E27FC236}">
                <a16:creationId xmlns:a16="http://schemas.microsoft.com/office/drawing/2014/main" id="{0363653D-F78C-415A-887F-A43324501061}"/>
              </a:ext>
            </a:extLst>
          </p:cNvPr>
          <p:cNvSpPr>
            <a:spLocks noGrp="1"/>
          </p:cNvSpPr>
          <p:nvPr>
            <p:ph type="body" idx="15"/>
          </p:nvPr>
        </p:nvSpPr>
        <p:spPr/>
        <p:txBody>
          <a:bodyPr/>
          <a:lstStyle/>
          <a:p>
            <a:r>
              <a:rPr lang="en-US" dirty="0"/>
              <a:t>DEEC </a:t>
            </a:r>
          </a:p>
        </p:txBody>
      </p:sp>
      <p:sp>
        <p:nvSpPr>
          <p:cNvPr id="6" name="Content Placeholder 5">
            <a:extLst>
              <a:ext uri="{FF2B5EF4-FFF2-40B4-BE49-F238E27FC236}">
                <a16:creationId xmlns:a16="http://schemas.microsoft.com/office/drawing/2014/main" id="{F480993A-500A-468C-842E-0D7E42E51779}"/>
              </a:ext>
            </a:extLst>
          </p:cNvPr>
          <p:cNvSpPr>
            <a:spLocks noGrp="1"/>
          </p:cNvSpPr>
          <p:nvPr>
            <p:ph idx="16"/>
          </p:nvPr>
        </p:nvSpPr>
        <p:spPr/>
        <p:txBody>
          <a:bodyPr/>
          <a:lstStyle/>
          <a:p>
            <a:r>
              <a:rPr lang="en-US" dirty="0"/>
              <a:t>606 CMR 3.00</a:t>
            </a:r>
          </a:p>
          <a:p>
            <a:r>
              <a:rPr lang="en-US" dirty="0"/>
              <a:t>Report data for non-school/ residential hours only in Lead for each program listed. </a:t>
            </a:r>
          </a:p>
          <a:p>
            <a:r>
              <a:rPr lang="en-US" dirty="0"/>
              <a:t>Report quarterly all restraints and injuries related to restraints in non-school/residential hours only.</a:t>
            </a:r>
          </a:p>
          <a:p>
            <a:endParaRPr lang="en-US" dirty="0"/>
          </a:p>
        </p:txBody>
      </p:sp>
    </p:spTree>
    <p:extLst>
      <p:ext uri="{BB962C8B-B14F-4D97-AF65-F5344CB8AC3E}">
        <p14:creationId xmlns:p14="http://schemas.microsoft.com/office/powerpoint/2010/main" val="3687626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sx\Desktop\fDSC06933.JPG"/>
          <p:cNvPicPr>
            <a:picLocks noChangeAspect="1" noChangeArrowheads="1"/>
          </p:cNvPicPr>
          <p:nvPr/>
        </p:nvPicPr>
        <p:blipFill>
          <a:blip r:embed="rId2" cstate="print"/>
          <a:srcRect t="40287" b="10658"/>
          <a:stretch>
            <a:fillRect/>
          </a:stretch>
        </p:blipFill>
        <p:spPr bwMode="auto">
          <a:xfrm>
            <a:off x="0" y="0"/>
            <a:ext cx="12192000" cy="3971499"/>
          </a:xfrm>
          <a:prstGeom prst="rect">
            <a:avLst/>
          </a:prstGeom>
          <a:noFill/>
        </p:spPr>
      </p:pic>
      <p:sp>
        <p:nvSpPr>
          <p:cNvPr id="10" name="矩形 9">
            <a:extLst>
              <a:ext uri="{FF2B5EF4-FFF2-40B4-BE49-F238E27FC236}">
                <a16:creationId xmlns:a16="http://schemas.microsoft.com/office/drawing/2014/main" id="{583247EC-EB67-4270-B3D7-984C5D3FA95E}"/>
              </a:ext>
            </a:extLst>
          </p:cNvPr>
          <p:cNvSpPr/>
          <p:nvPr/>
        </p:nvSpPr>
        <p:spPr>
          <a:xfrm>
            <a:off x="2243191" y="2543954"/>
            <a:ext cx="7705618" cy="2753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30509"/>
                </a:solidFill>
              </a:rPr>
              <a:t>“Every child deserves a champion – an adult who will never give up on them, who understands the power of connection and insists that they become the best that they can possibly be.”</a:t>
            </a:r>
          </a:p>
          <a:p>
            <a:pPr algn="ctr"/>
            <a:endParaRPr lang="en-US" altLang="zh-CN" b="1" dirty="0">
              <a:solidFill>
                <a:srgbClr val="030509"/>
              </a:solidFill>
              <a:latin typeface="+mj-lt"/>
              <a:cs typeface="Segoe" panose="020B0503040204020203" pitchFamily="34" charset="0"/>
            </a:endParaRPr>
          </a:p>
          <a:p>
            <a:pPr algn="ctr"/>
            <a:r>
              <a:rPr lang="en-US" altLang="zh-CN" dirty="0">
                <a:solidFill>
                  <a:srgbClr val="030509"/>
                </a:solidFill>
                <a:latin typeface="+mj-lt"/>
                <a:cs typeface="Segoe" panose="020B0503040204020203" pitchFamily="34" charset="0"/>
              </a:rPr>
              <a:t>        -Rita Pierson</a:t>
            </a:r>
            <a:endParaRPr lang="zh-CN" altLang="en-US" dirty="0">
              <a:solidFill>
                <a:srgbClr val="030509"/>
              </a:solidFill>
              <a:latin typeface="+mj-lt"/>
              <a:cs typeface="Segoe" panose="020B0503040204020203" pitchFamily="34" charset="0"/>
            </a:endParaRPr>
          </a:p>
        </p:txBody>
      </p:sp>
    </p:spTree>
    <p:extLst>
      <p:ext uri="{BB962C8B-B14F-4D97-AF65-F5344CB8AC3E}">
        <p14:creationId xmlns:p14="http://schemas.microsoft.com/office/powerpoint/2010/main" val="3731568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54862" y="3858488"/>
            <a:ext cx="2356701" cy="1323439"/>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781.338.3738</a:t>
            </a:r>
          </a:p>
          <a:p>
            <a:r>
              <a:rPr lang="en-US" altLang="zh-CN" sz="2000" dirty="0">
                <a:solidFill>
                  <a:schemeClr val="bg1"/>
                </a:solidFill>
                <a:latin typeface="Segoe SemiBold" panose="020B0703040204020203" pitchFamily="34" charset="0"/>
                <a:cs typeface="Segoe SemiBold" panose="020B0703040204020203" pitchFamily="34" charset="0"/>
              </a:rPr>
              <a:t>781.338.3722</a:t>
            </a:r>
          </a:p>
          <a:p>
            <a:r>
              <a:rPr lang="en-US" altLang="zh-CN" sz="2000" dirty="0">
                <a:solidFill>
                  <a:schemeClr val="bg1"/>
                </a:solidFill>
                <a:latin typeface="Segoe SemiBold" panose="020B0703040204020203" pitchFamily="34" charset="0"/>
                <a:cs typeface="Segoe SemiBold" panose="020B0703040204020203" pitchFamily="34" charset="0"/>
              </a:rPr>
              <a:t>413-881-1535</a:t>
            </a:r>
            <a:endParaRPr lang="zh-CN" altLang="en-US" sz="2000" dirty="0">
              <a:solidFill>
                <a:schemeClr val="bg1"/>
              </a:solidFill>
              <a:latin typeface="Segoe SemiBold" panose="020B0703040204020203" pitchFamily="34" charset="0"/>
              <a:cs typeface="Segoe SemiBold" panose="020B0703040204020203" pitchFamily="34" charset="0"/>
            </a:endParaRPr>
          </a:p>
          <a:p>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89914" y="3797930"/>
            <a:ext cx="4695811" cy="2246769"/>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hlinkClick r:id="rId4"/>
              </a:rPr>
              <a:t>Joanne.Morris@doe.mass.edu</a:t>
            </a:r>
            <a:endParaRPr lang="en-US" altLang="zh-CN" sz="2000" dirty="0">
              <a:solidFill>
                <a:schemeClr val="bg1"/>
              </a:solidFill>
              <a:latin typeface="Segoe SemiBold" panose="020B0703040204020203" pitchFamily="34" charset="0"/>
              <a:cs typeface="Segoe SemiBold" panose="020B0703040204020203" pitchFamily="34" charset="0"/>
            </a:endParaRPr>
          </a:p>
          <a:p>
            <a:r>
              <a:rPr lang="en-US" altLang="zh-CN" sz="2000" dirty="0">
                <a:solidFill>
                  <a:schemeClr val="bg1"/>
                </a:solidFill>
                <a:latin typeface="Segoe SemiBold" panose="020B0703040204020203" pitchFamily="34" charset="0"/>
                <a:cs typeface="Segoe SemiBold" panose="020B0703040204020203" pitchFamily="34" charset="0"/>
                <a:hlinkClick r:id="rId5"/>
              </a:rPr>
              <a:t>Jannelle.Roberts@doe.mass.edu</a:t>
            </a:r>
            <a:endParaRPr lang="en-US" altLang="zh-CN" sz="2000" dirty="0">
              <a:solidFill>
                <a:schemeClr val="bg1"/>
              </a:solidFill>
              <a:latin typeface="Segoe SemiBold" panose="020B0703040204020203" pitchFamily="34" charset="0"/>
              <a:cs typeface="Segoe SemiBold" panose="020B0703040204020203" pitchFamily="34" charset="0"/>
            </a:endParaRPr>
          </a:p>
          <a:p>
            <a:r>
              <a:rPr lang="en-US" altLang="zh-CN" sz="2000" dirty="0">
                <a:solidFill>
                  <a:schemeClr val="bg1"/>
                </a:solidFill>
                <a:latin typeface="Segoe SemiBold" panose="020B0703040204020203" pitchFamily="34" charset="0"/>
                <a:cs typeface="Segoe SemiBold" panose="020B0703040204020203" pitchFamily="34" charset="0"/>
                <a:hlinkClick r:id="rId6"/>
              </a:rPr>
              <a:t>Timothy.Keane@mass.gov</a:t>
            </a:r>
            <a:endParaRPr lang="en-US" altLang="zh-CN" sz="2000" dirty="0">
              <a:solidFill>
                <a:schemeClr val="bg1"/>
              </a:solidFill>
              <a:latin typeface="Segoe SemiBold" panose="020B0703040204020203" pitchFamily="34" charset="0"/>
              <a:cs typeface="Segoe SemiBold" panose="020B0703040204020203" pitchFamily="34" charset="0"/>
            </a:endParaRPr>
          </a:p>
          <a:p>
            <a:endParaRPr lang="zh-CN" altLang="en-US" sz="2000" dirty="0">
              <a:solidFill>
                <a:schemeClr val="bg1"/>
              </a:solidFill>
              <a:latin typeface="Segoe SemiBold" panose="020B0703040204020203" pitchFamily="34" charset="0"/>
              <a:cs typeface="Segoe SemiBold" panose="020B0703040204020203" pitchFamily="34" charset="0"/>
            </a:endParaRPr>
          </a:p>
          <a:p>
            <a:endParaRPr lang="en-US" altLang="zh-CN" sz="2000" dirty="0">
              <a:solidFill>
                <a:schemeClr val="bg1"/>
              </a:solidFill>
              <a:latin typeface="Segoe SemiBold" panose="020B0703040204020203" pitchFamily="34" charset="0"/>
              <a:cs typeface="Segoe SemiBold" panose="020B0703040204020203" pitchFamily="34" charset="0"/>
            </a:endParaRPr>
          </a:p>
          <a:p>
            <a:endParaRPr lang="en-US" altLang="zh-CN" sz="2000" dirty="0">
              <a:solidFill>
                <a:schemeClr val="bg1"/>
              </a:solidFill>
              <a:latin typeface="Segoe SemiBold" panose="020B0703040204020203" pitchFamily="34" charset="0"/>
              <a:cs typeface="Segoe SemiBold" panose="020B0703040204020203" pitchFamily="34" charset="0"/>
            </a:endParaRPr>
          </a:p>
          <a:p>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2927095"/>
            <a:ext cx="12255238" cy="830997"/>
          </a:xfrm>
          <a:prstGeom prst="rect">
            <a:avLst/>
          </a:prstGeom>
          <a:noFill/>
        </p:spPr>
        <p:txBody>
          <a:bodyPr wrap="square" rtlCol="0">
            <a:spAutoFit/>
          </a:bodyPr>
          <a:lstStyle/>
          <a:p>
            <a:pPr algn="ctr"/>
            <a:r>
              <a:rPr lang="en-US" altLang="zh-CN" sz="1600" b="1" dirty="0">
                <a:solidFill>
                  <a:schemeClr val="bg1"/>
                </a:solidFill>
                <a:latin typeface="Segoe SemiBold" panose="020B0703040204020203" pitchFamily="34" charset="0"/>
                <a:cs typeface="Segoe SemiBold" panose="020B0703040204020203" pitchFamily="34" charset="0"/>
              </a:rPr>
              <a:t>Joanne Morris, DESE Supervisor, Jannelle Roberts, DESE Ed Liaison, </a:t>
            </a:r>
          </a:p>
          <a:p>
            <a:pPr algn="ctr"/>
            <a:r>
              <a:rPr lang="en-US" altLang="zh-CN" sz="1600" b="1" dirty="0">
                <a:solidFill>
                  <a:schemeClr val="bg1"/>
                </a:solidFill>
                <a:latin typeface="Segoe SemiBold" panose="020B0703040204020203" pitchFamily="34" charset="0"/>
                <a:cs typeface="Segoe SemiBold" panose="020B0703040204020203" pitchFamily="34" charset="0"/>
              </a:rPr>
              <a:t>Andrew Eppich, EEC Field Operations Policy Counsel &amp; </a:t>
            </a:r>
          </a:p>
          <a:p>
            <a:pPr algn="ctr"/>
            <a:r>
              <a:rPr lang="en-US" altLang="zh-CN" sz="1600" b="1" dirty="0">
                <a:solidFill>
                  <a:schemeClr val="bg1"/>
                </a:solidFill>
                <a:latin typeface="Segoe SemiBold" panose="020B0703040204020203" pitchFamily="34" charset="0"/>
                <a:cs typeface="Segoe SemiBold" panose="020B0703040204020203" pitchFamily="34" charset="0"/>
              </a:rPr>
              <a:t>Timothy Keane, DEEC Residential and Placement Supervisor </a:t>
            </a:r>
            <a:endParaRPr lang="zh-CN" altLang="en-US" sz="2000" b="1" dirty="0">
              <a:solidFill>
                <a:schemeClr val="bg1"/>
              </a:solidFill>
              <a:latin typeface="Segoe SemiBold" panose="020B0703040204020203" pitchFamily="34" charset="0"/>
              <a:cs typeface="Segoe SemiBold" panose="020B0703040204020203" pitchFamily="34" charset="0"/>
            </a:endParaRPr>
          </a:p>
        </p:txBody>
      </p:sp>
      <p:pic>
        <p:nvPicPr>
          <p:cNvPr id="2" name="Picture 1">
            <a:extLst>
              <a:ext uri="{FF2B5EF4-FFF2-40B4-BE49-F238E27FC236}">
                <a16:creationId xmlns:a16="http://schemas.microsoft.com/office/drawing/2014/main" id="{3BC38B68-3A4E-40C1-B6B3-8BBCAD1F233C}"/>
              </a:ext>
            </a:extLst>
          </p:cNvPr>
          <p:cNvPicPr>
            <a:picLocks noChangeAspect="1"/>
          </p:cNvPicPr>
          <p:nvPr/>
        </p:nvPicPr>
        <p:blipFill>
          <a:blip r:embed="rId7"/>
          <a:stretch>
            <a:fillRect/>
          </a:stretch>
        </p:blipFill>
        <p:spPr>
          <a:xfrm>
            <a:off x="7657532" y="5237783"/>
            <a:ext cx="2154549" cy="1613832"/>
          </a:xfrm>
          <a:prstGeom prst="rect">
            <a:avLst/>
          </a:prstGeom>
        </p:spPr>
      </p:pic>
      <p:pic>
        <p:nvPicPr>
          <p:cNvPr id="3" name="Picture 2">
            <a:extLst>
              <a:ext uri="{FF2B5EF4-FFF2-40B4-BE49-F238E27FC236}">
                <a16:creationId xmlns:a16="http://schemas.microsoft.com/office/drawing/2014/main" id="{07919E01-AE41-42C5-9428-E981DDF0E045}"/>
              </a:ext>
            </a:extLst>
          </p:cNvPr>
          <p:cNvPicPr>
            <a:picLocks noChangeAspect="1"/>
          </p:cNvPicPr>
          <p:nvPr/>
        </p:nvPicPr>
        <p:blipFill>
          <a:blip r:embed="rId8"/>
          <a:stretch>
            <a:fillRect/>
          </a:stretch>
        </p:blipFill>
        <p:spPr>
          <a:xfrm>
            <a:off x="2144874" y="5418253"/>
            <a:ext cx="2466975" cy="952500"/>
          </a:xfrm>
          <a:prstGeom prst="rect">
            <a:avLst/>
          </a:prstGeom>
        </p:spPr>
      </p:pic>
      <p:sp>
        <p:nvSpPr>
          <p:cNvPr id="4" name="TextBox 3">
            <a:extLst>
              <a:ext uri="{FF2B5EF4-FFF2-40B4-BE49-F238E27FC236}">
                <a16:creationId xmlns:a16="http://schemas.microsoft.com/office/drawing/2014/main" id="{F9404486-B101-4467-A9FC-C6EBC86ADA74}"/>
              </a:ext>
            </a:extLst>
          </p:cNvPr>
          <p:cNvSpPr txBox="1"/>
          <p:nvPr/>
        </p:nvSpPr>
        <p:spPr>
          <a:xfrm>
            <a:off x="4660947" y="5568449"/>
            <a:ext cx="2996585" cy="1046840"/>
          </a:xfrm>
          <a:prstGeom prst="rect">
            <a:avLst/>
          </a:prstGeom>
          <a:solidFill>
            <a:schemeClr val="bg1">
              <a:lumMod val="85000"/>
            </a:schemeClr>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36434571-3856-445C-912E-43208DF44491}"/>
              </a:ext>
            </a:extLst>
          </p:cNvPr>
          <p:cNvPicPr>
            <a:picLocks noChangeAspect="1"/>
          </p:cNvPicPr>
          <p:nvPr/>
        </p:nvPicPr>
        <p:blipFill>
          <a:blip r:embed="rId9"/>
          <a:stretch>
            <a:fillRect/>
          </a:stretch>
        </p:blipFill>
        <p:spPr>
          <a:xfrm>
            <a:off x="5366494" y="5568449"/>
            <a:ext cx="1046840" cy="1046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8968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A673-6AB7-4151-B354-AE7D56C3EA8C}"/>
              </a:ext>
            </a:extLst>
          </p:cNvPr>
          <p:cNvSpPr>
            <a:spLocks noGrp="1"/>
          </p:cNvSpPr>
          <p:nvPr>
            <p:ph type="title"/>
          </p:nvPr>
        </p:nvSpPr>
        <p:spPr/>
        <p:txBody>
          <a:bodyPr/>
          <a:lstStyle/>
          <a:p>
            <a:r>
              <a:rPr lang="en-US" dirty="0"/>
              <a:t>DEEC Reported Restraints and Bed Days</a:t>
            </a:r>
          </a:p>
        </p:txBody>
      </p:sp>
      <p:graphicFrame>
        <p:nvGraphicFramePr>
          <p:cNvPr id="7" name="Content Placeholder 6">
            <a:extLst>
              <a:ext uri="{FF2B5EF4-FFF2-40B4-BE49-F238E27FC236}">
                <a16:creationId xmlns:a16="http://schemas.microsoft.com/office/drawing/2014/main" id="{D86C4B66-649C-48DB-B6AB-CEAA253E1D48}"/>
              </a:ext>
            </a:extLst>
          </p:cNvPr>
          <p:cNvGraphicFramePr>
            <a:graphicFrameLocks noGrp="1"/>
          </p:cNvGraphicFramePr>
          <p:nvPr>
            <p:ph idx="1"/>
            <p:extLst>
              <p:ext uri="{D42A27DB-BD31-4B8C-83A1-F6EECF244321}">
                <p14:modId xmlns:p14="http://schemas.microsoft.com/office/powerpoint/2010/main" val="3232601983"/>
              </p:ext>
            </p:extLst>
          </p:nvPr>
        </p:nvGraphicFramePr>
        <p:xfrm>
          <a:off x="568325" y="1230313"/>
          <a:ext cx="11369675" cy="5049837"/>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4199816551"/>
      </p:ext>
    </p:extLst>
  </p:cSld>
  <p:clrMapOvr>
    <a:masterClrMapping/>
  </p:clrMapOvr>
  <mc:AlternateContent xmlns:mc="http://schemas.openxmlformats.org/markup-compatibility/2006" xmlns:p14="http://schemas.microsoft.com/office/powerpoint/2010/main">
    <mc:Choice Requires="p14">
      <p:transition spd="slow" p14:dur="2000" advTm="568"/>
    </mc:Choice>
    <mc:Fallback xmlns="">
      <p:transition spd="slow" advTm="56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7DBC-B6DF-4BDA-9CF9-07253ACB7996}"/>
              </a:ext>
            </a:extLst>
          </p:cNvPr>
          <p:cNvSpPr>
            <a:spLocks noGrp="1"/>
          </p:cNvSpPr>
          <p:nvPr>
            <p:ph type="title"/>
          </p:nvPr>
        </p:nvSpPr>
        <p:spPr/>
        <p:txBody>
          <a:bodyPr/>
          <a:lstStyle/>
          <a:p>
            <a:r>
              <a:rPr lang="en-US" dirty="0"/>
              <a:t>DESE Restraint By Restraint Type</a:t>
            </a:r>
          </a:p>
        </p:txBody>
      </p:sp>
      <p:graphicFrame>
        <p:nvGraphicFramePr>
          <p:cNvPr id="6" name="Content Placeholder 5">
            <a:extLst>
              <a:ext uri="{FF2B5EF4-FFF2-40B4-BE49-F238E27FC236}">
                <a16:creationId xmlns:a16="http://schemas.microsoft.com/office/drawing/2014/main" id="{FD60A008-85AB-40DA-B2F5-8DCBB58A6C8B}"/>
              </a:ext>
            </a:extLst>
          </p:cNvPr>
          <p:cNvGraphicFramePr>
            <a:graphicFrameLocks noGrp="1"/>
          </p:cNvGraphicFramePr>
          <p:nvPr>
            <p:ph idx="1"/>
            <p:extLst>
              <p:ext uri="{D42A27DB-BD31-4B8C-83A1-F6EECF244321}">
                <p14:modId xmlns:p14="http://schemas.microsoft.com/office/powerpoint/2010/main" val="2911602152"/>
              </p:ext>
            </p:extLst>
          </p:nvPr>
        </p:nvGraphicFramePr>
        <p:xfrm>
          <a:off x="568325" y="1230313"/>
          <a:ext cx="11369675" cy="5049837"/>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356668924"/>
      </p:ext>
    </p:extLst>
  </p:cSld>
  <p:clrMapOvr>
    <a:masterClrMapping/>
  </p:clrMapOvr>
  <mc:AlternateContent xmlns:mc="http://schemas.openxmlformats.org/markup-compatibility/2006" xmlns:p14="http://schemas.microsoft.com/office/powerpoint/2010/main">
    <mc:Choice Requires="p14">
      <p:transition spd="slow" p14:dur="2000" advTm="341"/>
    </mc:Choice>
    <mc:Fallback xmlns="">
      <p:transition spd="slow" advTm="34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2B75-D897-4891-9573-6AD23E7EC96E}"/>
              </a:ext>
            </a:extLst>
          </p:cNvPr>
          <p:cNvSpPr>
            <a:spLocks noGrp="1"/>
          </p:cNvSpPr>
          <p:nvPr>
            <p:ph type="title"/>
          </p:nvPr>
        </p:nvSpPr>
        <p:spPr/>
        <p:txBody>
          <a:bodyPr/>
          <a:lstStyle/>
          <a:p>
            <a:r>
              <a:rPr lang="en-US" dirty="0"/>
              <a:t>DEEC Restraint By Restraint Type</a:t>
            </a:r>
          </a:p>
        </p:txBody>
      </p:sp>
      <p:graphicFrame>
        <p:nvGraphicFramePr>
          <p:cNvPr id="7" name="Content Placeholder 6">
            <a:extLst>
              <a:ext uri="{FF2B5EF4-FFF2-40B4-BE49-F238E27FC236}">
                <a16:creationId xmlns:a16="http://schemas.microsoft.com/office/drawing/2014/main" id="{32309EFF-C46A-43A1-B3FA-62A11C8898A2}"/>
              </a:ext>
            </a:extLst>
          </p:cNvPr>
          <p:cNvGraphicFramePr>
            <a:graphicFrameLocks noGrp="1"/>
          </p:cNvGraphicFramePr>
          <p:nvPr>
            <p:ph idx="1"/>
            <p:extLst>
              <p:ext uri="{D42A27DB-BD31-4B8C-83A1-F6EECF244321}">
                <p14:modId xmlns:p14="http://schemas.microsoft.com/office/powerpoint/2010/main" val="2422218811"/>
              </p:ext>
            </p:extLst>
          </p:nvPr>
        </p:nvGraphicFramePr>
        <p:xfrm>
          <a:off x="568325" y="1230313"/>
          <a:ext cx="11369675" cy="5049837"/>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3574494741"/>
      </p:ext>
    </p:extLst>
  </p:cSld>
  <p:clrMapOvr>
    <a:masterClrMapping/>
  </p:clrMapOvr>
  <mc:AlternateContent xmlns:mc="http://schemas.openxmlformats.org/markup-compatibility/2006" xmlns:p14="http://schemas.microsoft.com/office/powerpoint/2010/main">
    <mc:Choice Requires="p14">
      <p:transition spd="slow" p14:dur="2000" advTm="416"/>
    </mc:Choice>
    <mc:Fallback xmlns="">
      <p:transition spd="slow" advTm="41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40EB4AD5-DF53-41B5-B8D9-675D04700912}"/>
              </a:ext>
            </a:extLst>
          </p:cNvPr>
          <p:cNvGraphicFramePr>
            <a:graphicFrameLocks noGrp="1"/>
          </p:cNvGraphicFramePr>
          <p:nvPr>
            <p:ph idx="13"/>
            <p:extLst>
              <p:ext uri="{D42A27DB-BD31-4B8C-83A1-F6EECF244321}">
                <p14:modId xmlns:p14="http://schemas.microsoft.com/office/powerpoint/2010/main" val="495347186"/>
              </p:ext>
            </p:extLst>
          </p:nvPr>
        </p:nvGraphicFramePr>
        <p:xfrm>
          <a:off x="308044" y="1118684"/>
          <a:ext cx="3764603" cy="523766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39D72D47-EDD2-41E1-89D1-C7AF1FDF5CBA}"/>
              </a:ext>
            </a:extLst>
          </p:cNvPr>
          <p:cNvSpPr>
            <a:spLocks noGrp="1"/>
          </p:cNvSpPr>
          <p:nvPr>
            <p:ph type="title"/>
          </p:nvPr>
        </p:nvSpPr>
        <p:spPr/>
        <p:txBody>
          <a:bodyPr/>
          <a:lstStyle/>
          <a:p>
            <a:r>
              <a:rPr lang="en-US" dirty="0"/>
              <a:t>DESE Restraint Data Reported By Duration</a:t>
            </a:r>
          </a:p>
        </p:txBody>
      </p:sp>
      <p:graphicFrame>
        <p:nvGraphicFramePr>
          <p:cNvPr id="15" name="Content Placeholder 14">
            <a:extLst>
              <a:ext uri="{FF2B5EF4-FFF2-40B4-BE49-F238E27FC236}">
                <a16:creationId xmlns:a16="http://schemas.microsoft.com/office/drawing/2014/main" id="{C31509EC-0D92-4A32-B952-0DD8B20DD1EA}"/>
              </a:ext>
            </a:extLst>
          </p:cNvPr>
          <p:cNvGraphicFramePr>
            <a:graphicFrameLocks noGrp="1"/>
          </p:cNvGraphicFramePr>
          <p:nvPr>
            <p:ph idx="16"/>
            <p:extLst>
              <p:ext uri="{D42A27DB-BD31-4B8C-83A1-F6EECF244321}">
                <p14:modId xmlns:p14="http://schemas.microsoft.com/office/powerpoint/2010/main" val="3018633544"/>
              </p:ext>
            </p:extLst>
          </p:nvPr>
        </p:nvGraphicFramePr>
        <p:xfrm>
          <a:off x="4072649" y="1118683"/>
          <a:ext cx="4240980" cy="52356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0E5AF629-23F9-4773-81DB-385213CCDEA4}"/>
              </a:ext>
            </a:extLst>
          </p:cNvPr>
          <p:cNvGraphicFramePr/>
          <p:nvPr>
            <p:extLst>
              <p:ext uri="{D42A27DB-BD31-4B8C-83A1-F6EECF244321}">
                <p14:modId xmlns:p14="http://schemas.microsoft.com/office/powerpoint/2010/main" val="2389828774"/>
              </p:ext>
            </p:extLst>
          </p:nvPr>
        </p:nvGraphicFramePr>
        <p:xfrm>
          <a:off x="8313629" y="1120691"/>
          <a:ext cx="3878371" cy="5235659"/>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25473620"/>
      </p:ext>
    </p:extLst>
  </p:cSld>
  <p:clrMapOvr>
    <a:masterClrMapping/>
  </p:clrMapOvr>
  <mc:AlternateContent xmlns:mc="http://schemas.openxmlformats.org/markup-compatibility/2006" xmlns:p14="http://schemas.microsoft.com/office/powerpoint/2010/main">
    <mc:Choice Requires="p14">
      <p:transition spd="slow" p14:dur="2000" advTm="372317"/>
    </mc:Choice>
    <mc:Fallback xmlns="">
      <p:transition spd="slow" advTm="37231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2271</Words>
  <Application>Microsoft Office PowerPoint</Application>
  <PresentationFormat>Widescreen</PresentationFormat>
  <Paragraphs>268</Paragraphs>
  <Slides>53</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Arial</vt:lpstr>
      <vt:lpstr>Calibri</vt:lpstr>
      <vt:lpstr>Courier New</vt:lpstr>
      <vt:lpstr>等线</vt:lpstr>
      <vt:lpstr>Segoe</vt:lpstr>
      <vt:lpstr>Segoe SemiBold</vt:lpstr>
      <vt:lpstr>Segoe UI</vt:lpstr>
      <vt:lpstr>Segoe UI Black</vt:lpstr>
      <vt:lpstr>Segoe UI Semibold</vt:lpstr>
      <vt:lpstr>Wingdings</vt:lpstr>
      <vt:lpstr>ESE​​</vt:lpstr>
      <vt:lpstr>DESE &amp; DEEC Physical Restraint Data, Regulations, and Reporting Requirements </vt:lpstr>
      <vt:lpstr>PowerPoint Presentation</vt:lpstr>
      <vt:lpstr>PowerPoint Presentation</vt:lpstr>
      <vt:lpstr>DESE &amp; DEEC Reported Restraint Data  2016 – Present</vt:lpstr>
      <vt:lpstr>DESE Reported Restraints &amp; Student Count Reported</vt:lpstr>
      <vt:lpstr>DEEC Reported Restraints and Bed Days</vt:lpstr>
      <vt:lpstr>DESE Restraint By Restraint Type</vt:lpstr>
      <vt:lpstr>DEEC Restraint By Restraint Type</vt:lpstr>
      <vt:lpstr>DESE Restraint Data Reported By Duration</vt:lpstr>
      <vt:lpstr>DEEC Restraint Data Reported By Duration</vt:lpstr>
      <vt:lpstr>DESE Reported Restraint Injuries</vt:lpstr>
      <vt:lpstr>DEEC Reported Restraint Injuries</vt:lpstr>
      <vt:lpstr>PowerPoint Presentation</vt:lpstr>
      <vt:lpstr>Regulation Review </vt:lpstr>
      <vt:lpstr>Regulation Review </vt:lpstr>
      <vt:lpstr>PowerPoint Presentation</vt:lpstr>
      <vt:lpstr>Physical Escort vs. Physical Restraint </vt:lpstr>
      <vt:lpstr>PowerPoint Presentation</vt:lpstr>
      <vt:lpstr>DESE Reporting Requirements  </vt:lpstr>
      <vt:lpstr>DESE Reporting Requirements </vt:lpstr>
      <vt:lpstr>DESE Data Review Requirements</vt:lpstr>
      <vt:lpstr>DESE Data Review Requirements</vt:lpstr>
      <vt:lpstr>DESE Data Review Requirements</vt:lpstr>
      <vt:lpstr>DESE Data Review Requirements</vt:lpstr>
      <vt:lpstr>DEEC Data Review Requirements</vt:lpstr>
      <vt:lpstr>INSTRUCTION SHEET FOR RESIDENTIAL FACILITY PHYSICAL RESTRAINT DATA: </vt:lpstr>
      <vt:lpstr>INSTRUCTION SHEET FOR RESIDENTIAL FACILITY PHYSICAL RESTRAINT DATA:</vt:lpstr>
      <vt:lpstr>DEEC Data Review Requirements – Using LEAD </vt:lpstr>
      <vt:lpstr>DEEC Data Review Requirements – Using LEAD </vt:lpstr>
      <vt:lpstr>DEEC Data Review Requirements – Using LEAD </vt:lpstr>
      <vt:lpstr>DEEC Data Review Requirements – Using LEAD </vt:lpstr>
      <vt:lpstr>DEEC Data Review Requirements – Using LEAD </vt:lpstr>
      <vt:lpstr>DEEC Data Review Requirements – Using LEAD </vt:lpstr>
      <vt:lpstr>PowerPoint Presentation</vt:lpstr>
      <vt:lpstr>Common Themes with DESE Program or Mid-Cycle Reviews</vt:lpstr>
      <vt:lpstr>Common Themes with DEEC Monitoring Licensing</vt:lpstr>
      <vt:lpstr>PowerPoint Presentation</vt:lpstr>
      <vt:lpstr>Restraint Data Collection Application User Guide</vt:lpstr>
      <vt:lpstr>Restraint Data Collection Application User Guide</vt:lpstr>
      <vt:lpstr>Restraint Data Collection Application User Guide</vt:lpstr>
      <vt:lpstr>Restraint Data Collection Application User Guide</vt:lpstr>
      <vt:lpstr>Restraint Data Collection Application User Guide</vt:lpstr>
      <vt:lpstr>Restraint Data Collection Application User Guide</vt:lpstr>
      <vt:lpstr>Restraint Data Collection Application User Guide</vt:lpstr>
      <vt:lpstr>Restraint Data Collection Application User Guide</vt:lpstr>
      <vt:lpstr>Restraint Data Collection Application User Guide</vt:lpstr>
      <vt:lpstr>Restraint Data Collection Application User Guide</vt:lpstr>
      <vt:lpstr>Restraint Data Collection Application User Guide</vt:lpstr>
      <vt:lpstr>Restraint Data Collection Application User Guide</vt:lpstr>
      <vt:lpstr>Restraint Data Collection Application User Guide</vt:lpstr>
      <vt:lpstr>Highlights of differences of Restraint Regulations for DESE and DEEC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 &amp; DEEC Physical Restraint Data, Regulations, and Reporting Requirements</dc:title>
  <dc:creator>Roberts, Jannelle K.</dc:creator>
  <cp:lastModifiedBy>Marchese, Nina (DESE)</cp:lastModifiedBy>
  <cp:revision>7</cp:revision>
  <dcterms:created xsi:type="dcterms:W3CDTF">2019-03-20T15:32:29Z</dcterms:created>
  <dcterms:modified xsi:type="dcterms:W3CDTF">2019-10-02T20:11:51Z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7A197C5A-EA39-4C13-B2DA-B04C414FBD2B</vt:lpwstr>
  </property>
  <property fmtid="{D5CDD505-2E9C-101B-9397-08002B2CF9AE}" pid="3" name="ArticulatePath">
    <vt:lpwstr>maaps 2019 Restraint deec.dese FINAL COPY_</vt:lpwstr>
  </property>
</Properties>
</file>